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74" r:id="rId4"/>
    <p:sldId id="275" r:id="rId5"/>
    <p:sldId id="261" r:id="rId6"/>
    <p:sldId id="267" r:id="rId7"/>
    <p:sldId id="280" r:id="rId8"/>
    <p:sldId id="268" r:id="rId9"/>
    <p:sldId id="266" r:id="rId10"/>
    <p:sldId id="286" r:id="rId11"/>
    <p:sldId id="281" r:id="rId12"/>
    <p:sldId id="263" r:id="rId13"/>
    <p:sldId id="262" r:id="rId14"/>
    <p:sldId id="277" r:id="rId15"/>
    <p:sldId id="269" r:id="rId16"/>
    <p:sldId id="278" r:id="rId17"/>
    <p:sldId id="260" r:id="rId18"/>
    <p:sldId id="276" r:id="rId19"/>
    <p:sldId id="257" r:id="rId20"/>
    <p:sldId id="282" r:id="rId21"/>
    <p:sldId id="283" r:id="rId22"/>
    <p:sldId id="279" r:id="rId23"/>
    <p:sldId id="285" r:id="rId24"/>
    <p:sldId id="264" r:id="rId25"/>
    <p:sldId id="265" r:id="rId26"/>
    <p:sldId id="270" r:id="rId27"/>
    <p:sldId id="271" r:id="rId28"/>
    <p:sldId id="272" r:id="rId29"/>
    <p:sldId id="273" r:id="rId30"/>
    <p:sldId id="284" r:id="rId31"/>
    <p:sldId id="28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EA5322"/>
    <a:srgbClr val="C00000"/>
    <a:srgbClr val="BF9000"/>
    <a:srgbClr val="FCC818"/>
    <a:srgbClr val="3A8898"/>
    <a:srgbClr val="2E6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10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11F69FDF-4AEB-4576-BFDC-EB353F9F539F}"/>
              </a:ext>
            </a:extLst>
          </p:cNvPr>
          <p:cNvSpPr/>
          <p:nvPr userDrawn="1"/>
        </p:nvSpPr>
        <p:spPr>
          <a:xfrm>
            <a:off x="807891" y="879701"/>
            <a:ext cx="1889418" cy="2355398"/>
          </a:xfrm>
          <a:prstGeom prst="roundRect">
            <a:avLst>
              <a:gd name="adj" fmla="val 6914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77800" dist="355600" dir="5400000" sx="90000" sy="9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">
                <a:solidFill>
                  <a:schemeClr val="bg1"/>
                </a:solidFill>
              </a:rPr>
              <a:t>公众号：自律的音律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94256BDB-3B65-44A1-966F-FFE3D48CC141}"/>
              </a:ext>
            </a:extLst>
          </p:cNvPr>
          <p:cNvSpPr/>
          <p:nvPr userDrawn="1"/>
        </p:nvSpPr>
        <p:spPr>
          <a:xfrm>
            <a:off x="2979591" y="879701"/>
            <a:ext cx="1889418" cy="2355398"/>
          </a:xfrm>
          <a:prstGeom prst="roundRect">
            <a:avLst>
              <a:gd name="adj" fmla="val 6914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77800" dist="355600" dir="5400000" sx="90000" sy="9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00">
                <a:solidFill>
                  <a:schemeClr val="bg1"/>
                </a:solidFill>
              </a:rPr>
              <a:t>公众号：自律的音律</a:t>
            </a:r>
            <a:r>
              <a:rPr lang="zh-CN" altLang="en-US" sz="800">
                <a:solidFill>
                  <a:schemeClr val="bg1"/>
                </a:solidFill>
              </a:rPr>
              <a:t>公众号：自律的音律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545439E4-104F-4EEE-9B41-A0F1AACB4254}"/>
              </a:ext>
            </a:extLst>
          </p:cNvPr>
          <p:cNvSpPr/>
          <p:nvPr userDrawn="1"/>
        </p:nvSpPr>
        <p:spPr>
          <a:xfrm>
            <a:off x="5151291" y="879701"/>
            <a:ext cx="1889418" cy="2355398"/>
          </a:xfrm>
          <a:prstGeom prst="roundRect">
            <a:avLst>
              <a:gd name="adj" fmla="val 6914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77800" dist="355600" dir="5400000" sx="90000" sy="9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>
                <a:solidFill>
                  <a:schemeClr val="bg1"/>
                </a:solidFill>
              </a:rPr>
              <a:t>公众号：自律的音律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2CFC0EC4-8C7A-44DB-88A7-B675AC19DA12}"/>
              </a:ext>
            </a:extLst>
          </p:cNvPr>
          <p:cNvSpPr/>
          <p:nvPr userDrawn="1"/>
        </p:nvSpPr>
        <p:spPr>
          <a:xfrm>
            <a:off x="7322991" y="879701"/>
            <a:ext cx="1889418" cy="2355398"/>
          </a:xfrm>
          <a:prstGeom prst="roundRect">
            <a:avLst>
              <a:gd name="adj" fmla="val 6914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77800" dist="355600" dir="5400000" sx="90000" sy="9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>
                <a:solidFill>
                  <a:schemeClr val="bg1"/>
                </a:solidFill>
              </a:rPr>
              <a:t>公众号：自律的音律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306DABCC-8A4A-4C42-8785-0019A5C9000A}"/>
              </a:ext>
            </a:extLst>
          </p:cNvPr>
          <p:cNvSpPr/>
          <p:nvPr userDrawn="1"/>
        </p:nvSpPr>
        <p:spPr>
          <a:xfrm>
            <a:off x="9494691" y="879701"/>
            <a:ext cx="1889418" cy="2355398"/>
          </a:xfrm>
          <a:prstGeom prst="roundRect">
            <a:avLst>
              <a:gd name="adj" fmla="val 6914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77800" dist="355600" dir="5400000" sx="90000" sy="9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>
                <a:solidFill>
                  <a:schemeClr val="bg1"/>
                </a:solidFill>
              </a:rPr>
              <a:t>公众号：自律的音律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05E0E868-CD2F-4E4B-9315-BEADF8D3B49F}"/>
              </a:ext>
            </a:extLst>
          </p:cNvPr>
          <p:cNvSpPr/>
          <p:nvPr userDrawn="1"/>
        </p:nvSpPr>
        <p:spPr>
          <a:xfrm>
            <a:off x="807891" y="3622901"/>
            <a:ext cx="1889418" cy="2355398"/>
          </a:xfrm>
          <a:prstGeom prst="roundRect">
            <a:avLst>
              <a:gd name="adj" fmla="val 6914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77800" dist="355600" dir="5400000" sx="90000" sy="9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>
                <a:solidFill>
                  <a:schemeClr val="bg1"/>
                </a:solidFill>
              </a:rPr>
              <a:t>公众号：自律的音律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28DD2395-C37B-46FB-AA28-F109A492DCC1}"/>
              </a:ext>
            </a:extLst>
          </p:cNvPr>
          <p:cNvSpPr/>
          <p:nvPr userDrawn="1"/>
        </p:nvSpPr>
        <p:spPr>
          <a:xfrm>
            <a:off x="2979591" y="3622901"/>
            <a:ext cx="1889418" cy="2355398"/>
          </a:xfrm>
          <a:prstGeom prst="roundRect">
            <a:avLst>
              <a:gd name="adj" fmla="val 6914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77800" dist="355600" dir="5400000" sx="90000" sy="9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>
                <a:solidFill>
                  <a:schemeClr val="bg1"/>
                </a:solidFill>
              </a:rPr>
              <a:t>公众号：自律的音律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D1FE8C5F-B77B-462E-9DD3-45480FDFBC0A}"/>
              </a:ext>
            </a:extLst>
          </p:cNvPr>
          <p:cNvSpPr/>
          <p:nvPr userDrawn="1"/>
        </p:nvSpPr>
        <p:spPr>
          <a:xfrm>
            <a:off x="5151291" y="3622901"/>
            <a:ext cx="1889418" cy="2355398"/>
          </a:xfrm>
          <a:prstGeom prst="roundRect">
            <a:avLst>
              <a:gd name="adj" fmla="val 6914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77800" dist="355600" dir="5400000" sx="90000" sy="9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>
                <a:solidFill>
                  <a:schemeClr val="bg1"/>
                </a:solidFill>
              </a:rPr>
              <a:t>公众号：自律的音律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26FB6E28-7DD1-48FE-8DDE-8F16AB681E57}"/>
              </a:ext>
            </a:extLst>
          </p:cNvPr>
          <p:cNvSpPr/>
          <p:nvPr userDrawn="1"/>
        </p:nvSpPr>
        <p:spPr>
          <a:xfrm>
            <a:off x="7322991" y="3622901"/>
            <a:ext cx="1889418" cy="2355398"/>
          </a:xfrm>
          <a:prstGeom prst="roundRect">
            <a:avLst>
              <a:gd name="adj" fmla="val 6914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77800" dist="355600" dir="5400000" sx="90000" sy="9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>
                <a:solidFill>
                  <a:schemeClr val="bg1"/>
                </a:solidFill>
              </a:rPr>
              <a:t>公众号：自律的音律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75027CC9-6261-4CDB-A405-D9CA52479066}"/>
              </a:ext>
            </a:extLst>
          </p:cNvPr>
          <p:cNvSpPr/>
          <p:nvPr userDrawn="1"/>
        </p:nvSpPr>
        <p:spPr>
          <a:xfrm>
            <a:off x="9494691" y="3622901"/>
            <a:ext cx="1889418" cy="2355398"/>
          </a:xfrm>
          <a:prstGeom prst="roundRect">
            <a:avLst>
              <a:gd name="adj" fmla="val 6914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50000">
                <a:schemeClr val="bg1"/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77800" dist="355600" dir="5400000" sx="90000" sy="9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>
                <a:solidFill>
                  <a:schemeClr val="bg1"/>
                </a:solidFill>
              </a:rPr>
              <a:t>公众号：自律的音律</a:t>
            </a:r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10000"/>
                <a:lumOff val="90000"/>
              </a:schemeClr>
            </a:gs>
            <a:gs pos="100000">
              <a:schemeClr val="accent1">
                <a:lumMod val="25000"/>
                <a:lumOff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公众号：自律的音律" hidden="1">
            <a:extLst>
              <a:ext uri="{FF2B5EF4-FFF2-40B4-BE49-F238E27FC236}">
                <a16:creationId xmlns:a16="http://schemas.microsoft.com/office/drawing/2014/main" xmlns="" id="{5C33BD94-8E9E-446B-AB98-AC545D52C5E5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6096000" y="3429000"/>
            <a:ext cx="0" cy="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marL="171450" indent="-171450">
              <a:buFont typeface="公众号：自律的音律" panose="02010600030101010101" pitchFamily="2" charset="0"/>
              <a:buChar char="•"/>
            </a:pPr>
            <a:r>
              <a:rPr lang="zh-CN" altLang="en-US" sz="100">
                <a:solidFill>
                  <a:schemeClr val="bg1"/>
                </a:solidFill>
              </a:rPr>
              <a:t>公众号：自律的音律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2CE26DD-CB48-4755-9EF3-C509264E7207}"/>
              </a:ext>
            </a:extLst>
          </p:cNvPr>
          <p:cNvSpPr txBox="1"/>
          <p:nvPr userDrawn="1"/>
        </p:nvSpPr>
        <p:spPr>
          <a:xfrm>
            <a:off x="5397500" y="-32848322"/>
            <a:ext cx="1397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00">
                <a:solidFill>
                  <a:srgbClr val="666666">
                    <a:alpha val="0"/>
                  </a:srgbClr>
                </a:solidFill>
              </a:rPr>
              <a:t>公众号：自律的音律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AE8B21B-05B0-4EB9-97E3-2AA2E9140203}"/>
              </a:ext>
            </a:extLst>
          </p:cNvPr>
          <p:cNvSpPr txBox="1"/>
          <p:nvPr userDrawn="1"/>
        </p:nvSpPr>
        <p:spPr>
          <a:xfrm>
            <a:off x="5397500" y="39275434"/>
            <a:ext cx="1397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00">
                <a:solidFill>
                  <a:srgbClr val="666666">
                    <a:alpha val="0"/>
                  </a:srgbClr>
                </a:solidFill>
              </a:rPr>
              <a:t>公众号：自律的音律</a:t>
            </a:r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0A75B1E-1C07-434E-8AAD-54B065968B88}"/>
              </a:ext>
            </a:extLst>
          </p:cNvPr>
          <p:cNvGrpSpPr/>
          <p:nvPr/>
        </p:nvGrpSpPr>
        <p:grpSpPr>
          <a:xfrm>
            <a:off x="1388744" y="1310247"/>
            <a:ext cx="725806" cy="1494308"/>
            <a:chOff x="1476375" y="1490663"/>
            <a:chExt cx="550544" cy="113347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692A250B-88B4-4F83-B059-EDC3446BC279}"/>
                </a:ext>
              </a:extLst>
            </p:cNvPr>
            <p:cNvSpPr/>
            <p:nvPr/>
          </p:nvSpPr>
          <p:spPr>
            <a:xfrm>
              <a:off x="1476375" y="1490663"/>
              <a:ext cx="550544" cy="1133475"/>
            </a:xfrm>
            <a:custGeom>
              <a:avLst/>
              <a:gdLst>
                <a:gd name="connsiteX0" fmla="*/ 550545 w 550544"/>
                <a:gd name="connsiteY0" fmla="*/ 381953 h 1133475"/>
                <a:gd name="connsiteX1" fmla="*/ 550545 w 550544"/>
                <a:gd name="connsiteY1" fmla="*/ 381953 h 1133475"/>
                <a:gd name="connsiteX2" fmla="*/ 550545 w 550544"/>
                <a:gd name="connsiteY2" fmla="*/ 1133475 h 1133475"/>
                <a:gd name="connsiteX3" fmla="*/ 246698 w 550544"/>
                <a:gd name="connsiteY3" fmla="*/ 1133475 h 1133475"/>
                <a:gd name="connsiteX4" fmla="*/ 246698 w 550544"/>
                <a:gd name="connsiteY4" fmla="*/ 685800 h 1133475"/>
                <a:gd name="connsiteX5" fmla="*/ 550545 w 550544"/>
                <a:gd name="connsiteY5" fmla="*/ 381953 h 1133475"/>
                <a:gd name="connsiteX6" fmla="*/ 550545 w 550544"/>
                <a:gd name="connsiteY6" fmla="*/ 265748 h 1133475"/>
                <a:gd name="connsiteX7" fmla="*/ 550545 w 550544"/>
                <a:gd name="connsiteY7" fmla="*/ 0 h 1133475"/>
                <a:gd name="connsiteX8" fmla="*/ 0 w 550544"/>
                <a:gd name="connsiteY8" fmla="*/ 153353 h 1133475"/>
                <a:gd name="connsiteX9" fmla="*/ 0 w 550544"/>
                <a:gd name="connsiteY9" fmla="*/ 153353 h 1133475"/>
                <a:gd name="connsiteX10" fmla="*/ 297180 w 550544"/>
                <a:gd name="connsiteY10" fmla="*/ 330518 h 1133475"/>
                <a:gd name="connsiteX11" fmla="*/ 550545 w 550544"/>
                <a:gd name="connsiteY11" fmla="*/ 265748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0544" h="1133475">
                  <a:moveTo>
                    <a:pt x="550545" y="381953"/>
                  </a:moveTo>
                  <a:lnTo>
                    <a:pt x="550545" y="381953"/>
                  </a:lnTo>
                  <a:lnTo>
                    <a:pt x="550545" y="1133475"/>
                  </a:lnTo>
                  <a:lnTo>
                    <a:pt x="246698" y="1133475"/>
                  </a:lnTo>
                  <a:lnTo>
                    <a:pt x="246698" y="685800"/>
                  </a:lnTo>
                  <a:cubicBezTo>
                    <a:pt x="246698" y="518160"/>
                    <a:pt x="382905" y="381953"/>
                    <a:pt x="550545" y="381953"/>
                  </a:cubicBezTo>
                  <a:close/>
                  <a:moveTo>
                    <a:pt x="550545" y="265748"/>
                  </a:moveTo>
                  <a:lnTo>
                    <a:pt x="550545" y="0"/>
                  </a:lnTo>
                  <a:lnTo>
                    <a:pt x="0" y="153353"/>
                  </a:lnTo>
                  <a:lnTo>
                    <a:pt x="0" y="153353"/>
                  </a:lnTo>
                  <a:cubicBezTo>
                    <a:pt x="32385" y="284798"/>
                    <a:pt x="165735" y="364808"/>
                    <a:pt x="297180" y="330518"/>
                  </a:cubicBezTo>
                  <a:lnTo>
                    <a:pt x="550545" y="26574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5CE5E39C-310C-40E5-80CA-B6BEE4873505}"/>
                </a:ext>
              </a:extLst>
            </p:cNvPr>
            <p:cNvSpPr/>
            <p:nvPr/>
          </p:nvSpPr>
          <p:spPr>
            <a:xfrm>
              <a:off x="1723072" y="2133600"/>
              <a:ext cx="303847" cy="490537"/>
            </a:xfrm>
            <a:custGeom>
              <a:avLst/>
              <a:gdLst>
                <a:gd name="connsiteX0" fmla="*/ 303848 w 303847"/>
                <a:gd name="connsiteY0" fmla="*/ 490538 h 490537"/>
                <a:gd name="connsiteX1" fmla="*/ 0 w 303847"/>
                <a:gd name="connsiteY1" fmla="*/ 490538 h 490537"/>
                <a:gd name="connsiteX2" fmla="*/ 0 w 303847"/>
                <a:gd name="connsiteY2" fmla="*/ 303848 h 490537"/>
                <a:gd name="connsiteX3" fmla="*/ 303848 w 303847"/>
                <a:gd name="connsiteY3" fmla="*/ 0 h 490537"/>
                <a:gd name="connsiteX4" fmla="*/ 303848 w 303847"/>
                <a:gd name="connsiteY4" fmla="*/ 0 h 490537"/>
                <a:gd name="connsiteX5" fmla="*/ 303848 w 303847"/>
                <a:gd name="connsiteY5" fmla="*/ 490538 h 49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3847" h="490537">
                  <a:moveTo>
                    <a:pt x="303848" y="490538"/>
                  </a:moveTo>
                  <a:lnTo>
                    <a:pt x="0" y="490538"/>
                  </a:lnTo>
                  <a:lnTo>
                    <a:pt x="0" y="303848"/>
                  </a:lnTo>
                  <a:cubicBezTo>
                    <a:pt x="0" y="136208"/>
                    <a:pt x="136208" y="0"/>
                    <a:pt x="303848" y="0"/>
                  </a:cubicBezTo>
                  <a:lnTo>
                    <a:pt x="303848" y="0"/>
                  </a:lnTo>
                  <a:lnTo>
                    <a:pt x="303848" y="4905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267CF46E-461F-4AD3-AAEA-085E2565B7FE}"/>
                </a:ext>
              </a:extLst>
            </p:cNvPr>
            <p:cNvSpPr/>
            <p:nvPr/>
          </p:nvSpPr>
          <p:spPr>
            <a:xfrm>
              <a:off x="1476375" y="1490663"/>
              <a:ext cx="550544" cy="338351"/>
            </a:xfrm>
            <a:custGeom>
              <a:avLst/>
              <a:gdLst>
                <a:gd name="connsiteX0" fmla="*/ 0 w 550544"/>
                <a:gd name="connsiteY0" fmla="*/ 153353 h 338351"/>
                <a:gd name="connsiteX1" fmla="*/ 0 w 550544"/>
                <a:gd name="connsiteY1" fmla="*/ 153353 h 338351"/>
                <a:gd name="connsiteX2" fmla="*/ 246698 w 550544"/>
                <a:gd name="connsiteY2" fmla="*/ 338138 h 338351"/>
                <a:gd name="connsiteX3" fmla="*/ 550545 w 550544"/>
                <a:gd name="connsiteY3" fmla="*/ 0 h 338351"/>
                <a:gd name="connsiteX4" fmla="*/ 0 w 550544"/>
                <a:gd name="connsiteY4" fmla="*/ 153353 h 33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544" h="338351">
                  <a:moveTo>
                    <a:pt x="0" y="153353"/>
                  </a:moveTo>
                  <a:lnTo>
                    <a:pt x="0" y="153353"/>
                  </a:lnTo>
                  <a:cubicBezTo>
                    <a:pt x="28575" y="267653"/>
                    <a:pt x="133350" y="342900"/>
                    <a:pt x="246698" y="338138"/>
                  </a:cubicBezTo>
                  <a:cubicBezTo>
                    <a:pt x="246698" y="338138"/>
                    <a:pt x="243840" y="128588"/>
                    <a:pt x="550545" y="0"/>
                  </a:cubicBezTo>
                  <a:lnTo>
                    <a:pt x="0" y="15335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6E958C2-6864-4322-8F2A-1A194DA8B2C4}"/>
              </a:ext>
            </a:extLst>
          </p:cNvPr>
          <p:cNvGrpSpPr/>
          <p:nvPr/>
        </p:nvGrpSpPr>
        <p:grpSpPr>
          <a:xfrm>
            <a:off x="3340996" y="1310247"/>
            <a:ext cx="1162798" cy="1494308"/>
            <a:chOff x="3481388" y="1490663"/>
            <a:chExt cx="882014" cy="113347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7DA8DD55-8D24-44F6-9F63-1E60030E9021}"/>
                </a:ext>
              </a:extLst>
            </p:cNvPr>
            <p:cNvSpPr/>
            <p:nvPr/>
          </p:nvSpPr>
          <p:spPr>
            <a:xfrm>
              <a:off x="3481388" y="1490663"/>
              <a:ext cx="881062" cy="1133475"/>
            </a:xfrm>
            <a:custGeom>
              <a:avLst/>
              <a:gdLst>
                <a:gd name="connsiteX0" fmla="*/ 0 w 881062"/>
                <a:gd name="connsiteY0" fmla="*/ 1133475 h 1133475"/>
                <a:gd name="connsiteX1" fmla="*/ 184785 w 881062"/>
                <a:gd name="connsiteY1" fmla="*/ 760095 h 1133475"/>
                <a:gd name="connsiteX2" fmla="*/ 417195 w 881062"/>
                <a:gd name="connsiteY2" fmla="*/ 582930 h 1133475"/>
                <a:gd name="connsiteX3" fmla="*/ 561975 w 881062"/>
                <a:gd name="connsiteY3" fmla="*/ 381953 h 1133475"/>
                <a:gd name="connsiteX4" fmla="*/ 436245 w 881062"/>
                <a:gd name="connsiteY4" fmla="*/ 267653 h 1133475"/>
                <a:gd name="connsiteX5" fmla="*/ 281940 w 881062"/>
                <a:gd name="connsiteY5" fmla="*/ 341948 h 1133475"/>
                <a:gd name="connsiteX6" fmla="*/ 136208 w 881062"/>
                <a:gd name="connsiteY6" fmla="*/ 346710 h 1133475"/>
                <a:gd name="connsiteX7" fmla="*/ 6668 w 881062"/>
                <a:gd name="connsiteY7" fmla="*/ 239078 h 1133475"/>
                <a:gd name="connsiteX8" fmla="*/ 460058 w 881062"/>
                <a:gd name="connsiteY8" fmla="*/ 0 h 1133475"/>
                <a:gd name="connsiteX9" fmla="*/ 870585 w 881062"/>
                <a:gd name="connsiteY9" fmla="*/ 355283 h 1133475"/>
                <a:gd name="connsiteX10" fmla="*/ 870585 w 881062"/>
                <a:gd name="connsiteY10" fmla="*/ 358140 h 1133475"/>
                <a:gd name="connsiteX11" fmla="*/ 612458 w 881062"/>
                <a:gd name="connsiteY11" fmla="*/ 747713 h 1133475"/>
                <a:gd name="connsiteX12" fmla="*/ 421005 w 881062"/>
                <a:gd name="connsiteY12" fmla="*/ 881063 h 1133475"/>
                <a:gd name="connsiteX13" fmla="*/ 771525 w 881062"/>
                <a:gd name="connsiteY13" fmla="*/ 881063 h 1133475"/>
                <a:gd name="connsiteX14" fmla="*/ 881063 w 881062"/>
                <a:gd name="connsiteY14" fmla="*/ 990600 h 1133475"/>
                <a:gd name="connsiteX15" fmla="*/ 881063 w 881062"/>
                <a:gd name="connsiteY15" fmla="*/ 1133475 h 1133475"/>
                <a:gd name="connsiteX16" fmla="*/ 0 w 881062"/>
                <a:gd name="connsiteY16" fmla="*/ 1133475 h 1133475"/>
                <a:gd name="connsiteX17" fmla="*/ 0 w 881062"/>
                <a:gd name="connsiteY17" fmla="*/ 1133475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1062" h="1133475">
                  <a:moveTo>
                    <a:pt x="0" y="1133475"/>
                  </a:moveTo>
                  <a:cubicBezTo>
                    <a:pt x="0" y="986790"/>
                    <a:pt x="68580" y="848678"/>
                    <a:pt x="184785" y="760095"/>
                  </a:cubicBezTo>
                  <a:lnTo>
                    <a:pt x="417195" y="582930"/>
                  </a:lnTo>
                  <a:cubicBezTo>
                    <a:pt x="521018" y="501015"/>
                    <a:pt x="561975" y="448628"/>
                    <a:pt x="561975" y="381953"/>
                  </a:cubicBezTo>
                  <a:cubicBezTo>
                    <a:pt x="561975" y="310515"/>
                    <a:pt x="512445" y="267653"/>
                    <a:pt x="436245" y="267653"/>
                  </a:cubicBezTo>
                  <a:cubicBezTo>
                    <a:pt x="381953" y="267653"/>
                    <a:pt x="336233" y="291465"/>
                    <a:pt x="281940" y="341948"/>
                  </a:cubicBezTo>
                  <a:cubicBezTo>
                    <a:pt x="241935" y="380048"/>
                    <a:pt x="179070" y="381953"/>
                    <a:pt x="136208" y="346710"/>
                  </a:cubicBezTo>
                  <a:lnTo>
                    <a:pt x="6668" y="239078"/>
                  </a:lnTo>
                  <a:cubicBezTo>
                    <a:pt x="125730" y="84773"/>
                    <a:pt x="244793" y="0"/>
                    <a:pt x="460058" y="0"/>
                  </a:cubicBezTo>
                  <a:cubicBezTo>
                    <a:pt x="703898" y="0"/>
                    <a:pt x="870585" y="144780"/>
                    <a:pt x="870585" y="355283"/>
                  </a:cubicBezTo>
                  <a:lnTo>
                    <a:pt x="870585" y="358140"/>
                  </a:lnTo>
                  <a:cubicBezTo>
                    <a:pt x="870585" y="536258"/>
                    <a:pt x="778193" y="628650"/>
                    <a:pt x="612458" y="747713"/>
                  </a:cubicBezTo>
                  <a:lnTo>
                    <a:pt x="421005" y="881063"/>
                  </a:lnTo>
                  <a:lnTo>
                    <a:pt x="771525" y="881063"/>
                  </a:lnTo>
                  <a:cubicBezTo>
                    <a:pt x="832485" y="881063"/>
                    <a:pt x="881063" y="930593"/>
                    <a:pt x="881063" y="990600"/>
                  </a:cubicBezTo>
                  <a:lnTo>
                    <a:pt x="881063" y="1133475"/>
                  </a:lnTo>
                  <a:lnTo>
                    <a:pt x="0" y="1133475"/>
                  </a:lnTo>
                  <a:lnTo>
                    <a:pt x="0" y="113347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56A9A491-3C6F-4037-917F-6DE5F72DF1FD}"/>
                </a:ext>
              </a:extLst>
            </p:cNvPr>
            <p:cNvSpPr/>
            <p:nvPr/>
          </p:nvSpPr>
          <p:spPr>
            <a:xfrm>
              <a:off x="3481388" y="2043113"/>
              <a:ext cx="882014" cy="581025"/>
            </a:xfrm>
            <a:custGeom>
              <a:avLst/>
              <a:gdLst>
                <a:gd name="connsiteX0" fmla="*/ 882015 w 882014"/>
                <a:gd name="connsiteY0" fmla="*/ 439103 h 581025"/>
                <a:gd name="connsiteX1" fmla="*/ 772478 w 882014"/>
                <a:gd name="connsiteY1" fmla="*/ 329565 h 581025"/>
                <a:gd name="connsiteX2" fmla="*/ 421958 w 882014"/>
                <a:gd name="connsiteY2" fmla="*/ 329565 h 581025"/>
                <a:gd name="connsiteX3" fmla="*/ 613410 w 882014"/>
                <a:gd name="connsiteY3" fmla="*/ 196215 h 581025"/>
                <a:gd name="connsiteX4" fmla="*/ 819150 w 882014"/>
                <a:gd name="connsiteY4" fmla="*/ 0 h 581025"/>
                <a:gd name="connsiteX5" fmla="*/ 441008 w 882014"/>
                <a:gd name="connsiteY5" fmla="*/ 188595 h 581025"/>
                <a:gd name="connsiteX6" fmla="*/ 0 w 882014"/>
                <a:gd name="connsiteY6" fmla="*/ 568643 h 581025"/>
                <a:gd name="connsiteX7" fmla="*/ 0 w 882014"/>
                <a:gd name="connsiteY7" fmla="*/ 581025 h 581025"/>
                <a:gd name="connsiteX8" fmla="*/ 882015 w 882014"/>
                <a:gd name="connsiteY8" fmla="*/ 581025 h 581025"/>
                <a:gd name="connsiteX9" fmla="*/ 882015 w 882014"/>
                <a:gd name="connsiteY9" fmla="*/ 43910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2014" h="581025">
                  <a:moveTo>
                    <a:pt x="882015" y="439103"/>
                  </a:moveTo>
                  <a:cubicBezTo>
                    <a:pt x="882015" y="378142"/>
                    <a:pt x="832485" y="329565"/>
                    <a:pt x="772478" y="329565"/>
                  </a:cubicBezTo>
                  <a:lnTo>
                    <a:pt x="421958" y="329565"/>
                  </a:lnTo>
                  <a:lnTo>
                    <a:pt x="613410" y="196215"/>
                  </a:lnTo>
                  <a:cubicBezTo>
                    <a:pt x="705803" y="128588"/>
                    <a:pt x="776288" y="69533"/>
                    <a:pt x="819150" y="0"/>
                  </a:cubicBezTo>
                  <a:cubicBezTo>
                    <a:pt x="819150" y="0"/>
                    <a:pt x="716280" y="103823"/>
                    <a:pt x="441008" y="188595"/>
                  </a:cubicBezTo>
                  <a:cubicBezTo>
                    <a:pt x="112395" y="290513"/>
                    <a:pt x="7620" y="441960"/>
                    <a:pt x="0" y="568643"/>
                  </a:cubicBezTo>
                  <a:cubicBezTo>
                    <a:pt x="0" y="572453"/>
                    <a:pt x="0" y="576263"/>
                    <a:pt x="0" y="581025"/>
                  </a:cubicBezTo>
                  <a:lnTo>
                    <a:pt x="882015" y="581025"/>
                  </a:lnTo>
                  <a:lnTo>
                    <a:pt x="882015" y="43910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80B42E5B-3FA4-4582-8363-38C382A48EF3}"/>
                </a:ext>
              </a:extLst>
            </p:cNvPr>
            <p:cNvSpPr/>
            <p:nvPr/>
          </p:nvSpPr>
          <p:spPr>
            <a:xfrm>
              <a:off x="3488055" y="1490663"/>
              <a:ext cx="661607" cy="487680"/>
            </a:xfrm>
            <a:custGeom>
              <a:avLst/>
              <a:gdLst>
                <a:gd name="connsiteX0" fmla="*/ 0 w 661607"/>
                <a:gd name="connsiteY0" fmla="*/ 239078 h 487680"/>
                <a:gd name="connsiteX1" fmla="*/ 129540 w 661607"/>
                <a:gd name="connsiteY1" fmla="*/ 346710 h 487680"/>
                <a:gd name="connsiteX2" fmla="*/ 275273 w 661607"/>
                <a:gd name="connsiteY2" fmla="*/ 341948 h 487680"/>
                <a:gd name="connsiteX3" fmla="*/ 429578 w 661607"/>
                <a:gd name="connsiteY3" fmla="*/ 267653 h 487680"/>
                <a:gd name="connsiteX4" fmla="*/ 555308 w 661607"/>
                <a:gd name="connsiteY4" fmla="*/ 381953 h 487680"/>
                <a:gd name="connsiteX5" fmla="*/ 513398 w 661607"/>
                <a:gd name="connsiteY5" fmla="*/ 487680 h 487680"/>
                <a:gd name="connsiteX6" fmla="*/ 513398 w 661607"/>
                <a:gd name="connsiteY6" fmla="*/ 487680 h 487680"/>
                <a:gd name="connsiteX7" fmla="*/ 660083 w 661607"/>
                <a:gd name="connsiteY7" fmla="*/ 185738 h 487680"/>
                <a:gd name="connsiteX8" fmla="*/ 455295 w 661607"/>
                <a:gd name="connsiteY8" fmla="*/ 0 h 487680"/>
                <a:gd name="connsiteX9" fmla="*/ 453390 w 661607"/>
                <a:gd name="connsiteY9" fmla="*/ 0 h 487680"/>
                <a:gd name="connsiteX10" fmla="*/ 0 w 661607"/>
                <a:gd name="connsiteY10" fmla="*/ 239078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607" h="487680">
                  <a:moveTo>
                    <a:pt x="0" y="239078"/>
                  </a:moveTo>
                  <a:lnTo>
                    <a:pt x="129540" y="346710"/>
                  </a:lnTo>
                  <a:cubicBezTo>
                    <a:pt x="172403" y="381953"/>
                    <a:pt x="234315" y="380048"/>
                    <a:pt x="275273" y="341948"/>
                  </a:cubicBezTo>
                  <a:cubicBezTo>
                    <a:pt x="329565" y="290513"/>
                    <a:pt x="375285" y="267653"/>
                    <a:pt x="429578" y="267653"/>
                  </a:cubicBezTo>
                  <a:cubicBezTo>
                    <a:pt x="505778" y="267653"/>
                    <a:pt x="555308" y="310515"/>
                    <a:pt x="555308" y="381953"/>
                  </a:cubicBezTo>
                  <a:cubicBezTo>
                    <a:pt x="555308" y="419100"/>
                    <a:pt x="542925" y="451485"/>
                    <a:pt x="513398" y="487680"/>
                  </a:cubicBezTo>
                  <a:lnTo>
                    <a:pt x="513398" y="487680"/>
                  </a:lnTo>
                  <a:cubicBezTo>
                    <a:pt x="513398" y="487680"/>
                    <a:pt x="679133" y="375285"/>
                    <a:pt x="660083" y="185738"/>
                  </a:cubicBezTo>
                  <a:cubicBezTo>
                    <a:pt x="648653" y="80963"/>
                    <a:pt x="560070" y="0"/>
                    <a:pt x="455295" y="0"/>
                  </a:cubicBezTo>
                  <a:cubicBezTo>
                    <a:pt x="454343" y="0"/>
                    <a:pt x="454343" y="0"/>
                    <a:pt x="453390" y="0"/>
                  </a:cubicBezTo>
                  <a:cubicBezTo>
                    <a:pt x="238125" y="0"/>
                    <a:pt x="119063" y="84773"/>
                    <a:pt x="0" y="239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0" name="图形 36">
              <a:extLst>
                <a:ext uri="{FF2B5EF4-FFF2-40B4-BE49-F238E27FC236}">
                  <a16:creationId xmlns:a16="http://schemas.microsoft.com/office/drawing/2014/main" xmlns="" id="{CEBDD286-6ED8-4CC1-9D50-82E184C8F595}"/>
                </a:ext>
              </a:extLst>
            </p:cNvPr>
            <p:cNvGrpSpPr/>
            <p:nvPr/>
          </p:nvGrpSpPr>
          <p:grpSpPr>
            <a:xfrm>
              <a:off x="3487103" y="1644914"/>
              <a:ext cx="538162" cy="217637"/>
              <a:chOff x="3487103" y="1644914"/>
              <a:chExt cx="538162" cy="217637"/>
            </a:xfrm>
            <a:solidFill>
              <a:srgbClr val="FFFFFF"/>
            </a:solidFill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F29E02B6-B247-4D3A-8DF6-51FAE5DF2CF7}"/>
                  </a:ext>
                </a:extLst>
              </p:cNvPr>
              <p:cNvSpPr/>
              <p:nvPr/>
            </p:nvSpPr>
            <p:spPr>
              <a:xfrm>
                <a:off x="4024551" y="1806893"/>
                <a:ext cx="714" cy="9525"/>
              </a:xfrm>
              <a:custGeom>
                <a:avLst/>
                <a:gdLst>
                  <a:gd name="connsiteX0" fmla="*/ 714 w 714"/>
                  <a:gd name="connsiteY0" fmla="*/ 0 h 9525"/>
                  <a:gd name="connsiteX1" fmla="*/ 714 w 714"/>
                  <a:gd name="connsiteY1" fmla="*/ 0 h 9525"/>
                  <a:gd name="connsiteX2" fmla="*/ 714 w 714"/>
                  <a:gd name="connsiteY2" fmla="*/ 0 h 9525"/>
                  <a:gd name="connsiteX3" fmla="*/ 714 w 714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" h="9525">
                    <a:moveTo>
                      <a:pt x="714" y="0"/>
                    </a:moveTo>
                    <a:lnTo>
                      <a:pt x="714" y="0"/>
                    </a:lnTo>
                    <a:cubicBezTo>
                      <a:pt x="714" y="0"/>
                      <a:pt x="-238" y="0"/>
                      <a:pt x="714" y="0"/>
                    </a:cubicBezTo>
                    <a:cubicBezTo>
                      <a:pt x="-238" y="0"/>
                      <a:pt x="-238" y="0"/>
                      <a:pt x="71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E1FF6CFD-A5FF-49BE-90B6-A2F5777412FB}"/>
                  </a:ext>
                </a:extLst>
              </p:cNvPr>
              <p:cNvSpPr/>
              <p:nvPr/>
            </p:nvSpPr>
            <p:spPr>
              <a:xfrm>
                <a:off x="3487103" y="1644914"/>
                <a:ext cx="527684" cy="217637"/>
              </a:xfrm>
              <a:custGeom>
                <a:avLst/>
                <a:gdLst>
                  <a:gd name="connsiteX0" fmla="*/ 275273 w 527684"/>
                  <a:gd name="connsiteY0" fmla="*/ 187696 h 217637"/>
                  <a:gd name="connsiteX1" fmla="*/ 429578 w 527684"/>
                  <a:gd name="connsiteY1" fmla="*/ 113401 h 217637"/>
                  <a:gd name="connsiteX2" fmla="*/ 527685 w 527684"/>
                  <a:gd name="connsiteY2" fmla="*/ 150548 h 217637"/>
                  <a:gd name="connsiteX3" fmla="*/ 0 w 527684"/>
                  <a:gd name="connsiteY3" fmla="*/ 84826 h 217637"/>
                  <a:gd name="connsiteX4" fmla="*/ 129540 w 527684"/>
                  <a:gd name="connsiteY4" fmla="*/ 192458 h 217637"/>
                  <a:gd name="connsiteX5" fmla="*/ 275273 w 527684"/>
                  <a:gd name="connsiteY5" fmla="*/ 187696 h 21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684" h="217637">
                    <a:moveTo>
                      <a:pt x="275273" y="187696"/>
                    </a:moveTo>
                    <a:cubicBezTo>
                      <a:pt x="329565" y="136261"/>
                      <a:pt x="375285" y="113401"/>
                      <a:pt x="429578" y="113401"/>
                    </a:cubicBezTo>
                    <a:cubicBezTo>
                      <a:pt x="471488" y="113401"/>
                      <a:pt x="505778" y="126736"/>
                      <a:pt x="527685" y="150548"/>
                    </a:cubicBezTo>
                    <a:cubicBezTo>
                      <a:pt x="511493" y="89588"/>
                      <a:pt x="296228" y="-113294"/>
                      <a:pt x="0" y="84826"/>
                    </a:cubicBezTo>
                    <a:lnTo>
                      <a:pt x="129540" y="192458"/>
                    </a:lnTo>
                    <a:cubicBezTo>
                      <a:pt x="173355" y="227701"/>
                      <a:pt x="235268" y="225796"/>
                      <a:pt x="275273" y="18769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3C6065E1-FA82-4371-AB18-0165735EE407}"/>
                </a:ext>
              </a:extLst>
            </p:cNvPr>
            <p:cNvSpPr/>
            <p:nvPr/>
          </p:nvSpPr>
          <p:spPr>
            <a:xfrm>
              <a:off x="3743325" y="2372677"/>
              <a:ext cx="620077" cy="251460"/>
            </a:xfrm>
            <a:custGeom>
              <a:avLst/>
              <a:gdLst>
                <a:gd name="connsiteX0" fmla="*/ 620078 w 620077"/>
                <a:gd name="connsiteY0" fmla="*/ 109538 h 251460"/>
                <a:gd name="connsiteX1" fmla="*/ 510540 w 620077"/>
                <a:gd name="connsiteY1" fmla="*/ 0 h 251460"/>
                <a:gd name="connsiteX2" fmla="*/ 160020 w 620077"/>
                <a:gd name="connsiteY2" fmla="*/ 0 h 251460"/>
                <a:gd name="connsiteX3" fmla="*/ 0 w 620077"/>
                <a:gd name="connsiteY3" fmla="*/ 251460 h 251460"/>
                <a:gd name="connsiteX4" fmla="*/ 620078 w 620077"/>
                <a:gd name="connsiteY4" fmla="*/ 251460 h 251460"/>
                <a:gd name="connsiteX5" fmla="*/ 620078 w 620077"/>
                <a:gd name="connsiteY5" fmla="*/ 109538 h 25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77" h="251460">
                  <a:moveTo>
                    <a:pt x="620078" y="109538"/>
                  </a:moveTo>
                  <a:cubicBezTo>
                    <a:pt x="620078" y="48577"/>
                    <a:pt x="570548" y="0"/>
                    <a:pt x="510540" y="0"/>
                  </a:cubicBezTo>
                  <a:lnTo>
                    <a:pt x="160020" y="0"/>
                  </a:lnTo>
                  <a:cubicBezTo>
                    <a:pt x="160020" y="0"/>
                    <a:pt x="0" y="63818"/>
                    <a:pt x="0" y="251460"/>
                  </a:cubicBezTo>
                  <a:lnTo>
                    <a:pt x="620078" y="251460"/>
                  </a:lnTo>
                  <a:lnTo>
                    <a:pt x="620078" y="10953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31FBDDF-09BA-46BE-9A05-AAECADDC3FAA}"/>
              </a:ext>
            </a:extLst>
          </p:cNvPr>
          <p:cNvGrpSpPr/>
          <p:nvPr/>
        </p:nvGrpSpPr>
        <p:grpSpPr>
          <a:xfrm>
            <a:off x="5499684" y="1309791"/>
            <a:ext cx="1191680" cy="1498076"/>
            <a:chOff x="5643563" y="1490663"/>
            <a:chExt cx="903922" cy="1136332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AF218629-06D8-4466-AB9F-44E764BB4E4A}"/>
                </a:ext>
              </a:extLst>
            </p:cNvPr>
            <p:cNvSpPr/>
            <p:nvPr/>
          </p:nvSpPr>
          <p:spPr>
            <a:xfrm>
              <a:off x="5643563" y="1490663"/>
              <a:ext cx="903922" cy="1136332"/>
            </a:xfrm>
            <a:custGeom>
              <a:avLst/>
              <a:gdLst>
                <a:gd name="connsiteX0" fmla="*/ 560070 w 903922"/>
                <a:gd name="connsiteY0" fmla="*/ 0 h 1136332"/>
                <a:gd name="connsiteX1" fmla="*/ 310515 w 903922"/>
                <a:gd name="connsiteY1" fmla="*/ 249555 h 1136332"/>
                <a:gd name="connsiteX2" fmla="*/ 174308 w 903922"/>
                <a:gd name="connsiteY2" fmla="*/ 249555 h 1136332"/>
                <a:gd name="connsiteX3" fmla="*/ 78105 w 903922"/>
                <a:gd name="connsiteY3" fmla="*/ 153353 h 1136332"/>
                <a:gd name="connsiteX4" fmla="*/ 78105 w 903922"/>
                <a:gd name="connsiteY4" fmla="*/ 0 h 1136332"/>
                <a:gd name="connsiteX5" fmla="*/ 560070 w 903922"/>
                <a:gd name="connsiteY5" fmla="*/ 0 h 1136332"/>
                <a:gd name="connsiteX6" fmla="*/ 560070 w 903922"/>
                <a:gd name="connsiteY6" fmla="*/ 0 h 1136332"/>
                <a:gd name="connsiteX7" fmla="*/ 616268 w 903922"/>
                <a:gd name="connsiteY7" fmla="*/ 448628 h 1136332"/>
                <a:gd name="connsiteX8" fmla="*/ 882015 w 903922"/>
                <a:gd name="connsiteY8" fmla="*/ 219075 h 1136332"/>
                <a:gd name="connsiteX9" fmla="*/ 882015 w 903922"/>
                <a:gd name="connsiteY9" fmla="*/ 0 h 1136332"/>
                <a:gd name="connsiteX10" fmla="*/ 882015 w 903922"/>
                <a:gd name="connsiteY10" fmla="*/ 0 h 1136332"/>
                <a:gd name="connsiteX11" fmla="*/ 710565 w 903922"/>
                <a:gd name="connsiteY11" fmla="*/ 65723 h 1136332"/>
                <a:gd name="connsiteX12" fmla="*/ 248603 w 903922"/>
                <a:gd name="connsiteY12" fmla="*/ 481013 h 1136332"/>
                <a:gd name="connsiteX13" fmla="*/ 291465 w 903922"/>
                <a:gd name="connsiteY13" fmla="*/ 641985 h 1136332"/>
                <a:gd name="connsiteX14" fmla="*/ 421958 w 903922"/>
                <a:gd name="connsiteY14" fmla="*/ 641985 h 1136332"/>
                <a:gd name="connsiteX15" fmla="*/ 603885 w 903922"/>
                <a:gd name="connsiteY15" fmla="*/ 756285 h 1136332"/>
                <a:gd name="connsiteX16" fmla="*/ 603885 w 903922"/>
                <a:gd name="connsiteY16" fmla="*/ 759143 h 1136332"/>
                <a:gd name="connsiteX17" fmla="*/ 461963 w 903922"/>
                <a:gd name="connsiteY17" fmla="*/ 872490 h 1136332"/>
                <a:gd name="connsiteX18" fmla="*/ 257175 w 903922"/>
                <a:gd name="connsiteY18" fmla="*/ 800100 h 1136332"/>
                <a:gd name="connsiteX19" fmla="*/ 132398 w 903922"/>
                <a:gd name="connsiteY19" fmla="*/ 809625 h 1136332"/>
                <a:gd name="connsiteX20" fmla="*/ 0 w 903922"/>
                <a:gd name="connsiteY20" fmla="*/ 939165 h 1136332"/>
                <a:gd name="connsiteX21" fmla="*/ 474345 w 903922"/>
                <a:gd name="connsiteY21" fmla="*/ 1136333 h 1136332"/>
                <a:gd name="connsiteX22" fmla="*/ 903923 w 903922"/>
                <a:gd name="connsiteY22" fmla="*/ 765810 h 1136332"/>
                <a:gd name="connsiteX23" fmla="*/ 903923 w 903922"/>
                <a:gd name="connsiteY23" fmla="*/ 762953 h 1136332"/>
                <a:gd name="connsiteX24" fmla="*/ 616268 w 903922"/>
                <a:gd name="connsiteY24" fmla="*/ 448628 h 113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03922" h="1136332">
                  <a:moveTo>
                    <a:pt x="560070" y="0"/>
                  </a:moveTo>
                  <a:cubicBezTo>
                    <a:pt x="560070" y="138113"/>
                    <a:pt x="448628" y="249555"/>
                    <a:pt x="310515" y="249555"/>
                  </a:cubicBezTo>
                  <a:lnTo>
                    <a:pt x="174308" y="249555"/>
                  </a:lnTo>
                  <a:cubicBezTo>
                    <a:pt x="120968" y="249555"/>
                    <a:pt x="78105" y="206693"/>
                    <a:pt x="78105" y="153353"/>
                  </a:cubicBezTo>
                  <a:lnTo>
                    <a:pt x="78105" y="0"/>
                  </a:lnTo>
                  <a:lnTo>
                    <a:pt x="560070" y="0"/>
                  </a:lnTo>
                  <a:lnTo>
                    <a:pt x="560070" y="0"/>
                  </a:lnTo>
                  <a:close/>
                  <a:moveTo>
                    <a:pt x="616268" y="448628"/>
                  </a:moveTo>
                  <a:lnTo>
                    <a:pt x="882015" y="219075"/>
                  </a:lnTo>
                  <a:lnTo>
                    <a:pt x="882015" y="0"/>
                  </a:lnTo>
                  <a:lnTo>
                    <a:pt x="882015" y="0"/>
                  </a:lnTo>
                  <a:cubicBezTo>
                    <a:pt x="818198" y="0"/>
                    <a:pt x="757238" y="23813"/>
                    <a:pt x="710565" y="65723"/>
                  </a:cubicBezTo>
                  <a:lnTo>
                    <a:pt x="248603" y="481013"/>
                  </a:lnTo>
                  <a:lnTo>
                    <a:pt x="291465" y="641985"/>
                  </a:lnTo>
                  <a:lnTo>
                    <a:pt x="421958" y="641985"/>
                  </a:lnTo>
                  <a:cubicBezTo>
                    <a:pt x="540068" y="641985"/>
                    <a:pt x="603885" y="684848"/>
                    <a:pt x="603885" y="756285"/>
                  </a:cubicBezTo>
                  <a:lnTo>
                    <a:pt x="603885" y="759143"/>
                  </a:lnTo>
                  <a:cubicBezTo>
                    <a:pt x="603885" y="827723"/>
                    <a:pt x="549593" y="872490"/>
                    <a:pt x="461963" y="872490"/>
                  </a:cubicBezTo>
                  <a:cubicBezTo>
                    <a:pt x="384810" y="872490"/>
                    <a:pt x="319088" y="846773"/>
                    <a:pt x="257175" y="800100"/>
                  </a:cubicBezTo>
                  <a:cubicBezTo>
                    <a:pt x="219075" y="771525"/>
                    <a:pt x="165735" y="775335"/>
                    <a:pt x="132398" y="809625"/>
                  </a:cubicBezTo>
                  <a:lnTo>
                    <a:pt x="0" y="939165"/>
                  </a:lnTo>
                  <a:cubicBezTo>
                    <a:pt x="109538" y="1058228"/>
                    <a:pt x="259080" y="1136333"/>
                    <a:pt x="474345" y="1136333"/>
                  </a:cubicBezTo>
                  <a:cubicBezTo>
                    <a:pt x="722948" y="1136333"/>
                    <a:pt x="903923" y="991553"/>
                    <a:pt x="903923" y="765810"/>
                  </a:cubicBezTo>
                  <a:lnTo>
                    <a:pt x="903923" y="762953"/>
                  </a:lnTo>
                  <a:cubicBezTo>
                    <a:pt x="903923" y="571500"/>
                    <a:pt x="775335" y="483870"/>
                    <a:pt x="616268" y="44862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D490E23C-7008-4A52-9B80-56BDC56BF95D}"/>
                </a:ext>
              </a:extLst>
            </p:cNvPr>
            <p:cNvSpPr/>
            <p:nvPr/>
          </p:nvSpPr>
          <p:spPr>
            <a:xfrm>
              <a:off x="5643563" y="2106178"/>
              <a:ext cx="796328" cy="520816"/>
            </a:xfrm>
            <a:custGeom>
              <a:avLst/>
              <a:gdLst>
                <a:gd name="connsiteX0" fmla="*/ 291465 w 796328"/>
                <a:gd name="connsiteY0" fmla="*/ 26469 h 520816"/>
                <a:gd name="connsiteX1" fmla="*/ 421958 w 796328"/>
                <a:gd name="connsiteY1" fmla="*/ 26469 h 520816"/>
                <a:gd name="connsiteX2" fmla="*/ 603885 w 796328"/>
                <a:gd name="connsiteY2" fmla="*/ 140769 h 520816"/>
                <a:gd name="connsiteX3" fmla="*/ 603885 w 796328"/>
                <a:gd name="connsiteY3" fmla="*/ 143627 h 520816"/>
                <a:gd name="connsiteX4" fmla="*/ 461963 w 796328"/>
                <a:gd name="connsiteY4" fmla="*/ 256974 h 520816"/>
                <a:gd name="connsiteX5" fmla="*/ 257175 w 796328"/>
                <a:gd name="connsiteY5" fmla="*/ 184584 h 520816"/>
                <a:gd name="connsiteX6" fmla="*/ 132398 w 796328"/>
                <a:gd name="connsiteY6" fmla="*/ 194109 h 520816"/>
                <a:gd name="connsiteX7" fmla="*/ 0 w 796328"/>
                <a:gd name="connsiteY7" fmla="*/ 323649 h 520816"/>
                <a:gd name="connsiteX8" fmla="*/ 474345 w 796328"/>
                <a:gd name="connsiteY8" fmla="*/ 520817 h 520816"/>
                <a:gd name="connsiteX9" fmla="*/ 596265 w 796328"/>
                <a:gd name="connsiteY9" fmla="*/ 508434 h 520816"/>
                <a:gd name="connsiteX10" fmla="*/ 791528 w 796328"/>
                <a:gd name="connsiteY10" fmla="*/ 314124 h 520816"/>
                <a:gd name="connsiteX11" fmla="*/ 764858 w 796328"/>
                <a:gd name="connsiteY11" fmla="*/ 146484 h 520816"/>
                <a:gd name="connsiteX12" fmla="*/ 291465 w 796328"/>
                <a:gd name="connsiteY12" fmla="*/ 26469 h 52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6328" h="520816">
                  <a:moveTo>
                    <a:pt x="291465" y="26469"/>
                  </a:moveTo>
                  <a:lnTo>
                    <a:pt x="421958" y="26469"/>
                  </a:lnTo>
                  <a:cubicBezTo>
                    <a:pt x="540068" y="26469"/>
                    <a:pt x="603885" y="69332"/>
                    <a:pt x="603885" y="140769"/>
                  </a:cubicBezTo>
                  <a:lnTo>
                    <a:pt x="603885" y="143627"/>
                  </a:lnTo>
                  <a:cubicBezTo>
                    <a:pt x="603885" y="212207"/>
                    <a:pt x="549593" y="256974"/>
                    <a:pt x="461963" y="256974"/>
                  </a:cubicBezTo>
                  <a:cubicBezTo>
                    <a:pt x="384810" y="256974"/>
                    <a:pt x="319088" y="231257"/>
                    <a:pt x="257175" y="184584"/>
                  </a:cubicBezTo>
                  <a:cubicBezTo>
                    <a:pt x="219075" y="156009"/>
                    <a:pt x="165735" y="159819"/>
                    <a:pt x="132398" y="194109"/>
                  </a:cubicBezTo>
                  <a:lnTo>
                    <a:pt x="0" y="323649"/>
                  </a:lnTo>
                  <a:cubicBezTo>
                    <a:pt x="109538" y="442712"/>
                    <a:pt x="259080" y="520817"/>
                    <a:pt x="474345" y="520817"/>
                  </a:cubicBezTo>
                  <a:cubicBezTo>
                    <a:pt x="517208" y="520817"/>
                    <a:pt x="558165" y="516054"/>
                    <a:pt x="596265" y="508434"/>
                  </a:cubicBezTo>
                  <a:cubicBezTo>
                    <a:pt x="693420" y="487479"/>
                    <a:pt x="772478" y="412232"/>
                    <a:pt x="791528" y="314124"/>
                  </a:cubicBezTo>
                  <a:cubicBezTo>
                    <a:pt x="802005" y="259832"/>
                    <a:pt x="796290" y="202682"/>
                    <a:pt x="764858" y="146484"/>
                  </a:cubicBezTo>
                  <a:cubicBezTo>
                    <a:pt x="637223" y="-84021"/>
                    <a:pt x="291465" y="26469"/>
                    <a:pt x="291465" y="264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9E1F1583-05CA-4856-B847-D620744E7548}"/>
                </a:ext>
              </a:extLst>
            </p:cNvPr>
            <p:cNvSpPr/>
            <p:nvPr/>
          </p:nvSpPr>
          <p:spPr>
            <a:xfrm>
              <a:off x="5721667" y="1490663"/>
              <a:ext cx="311561" cy="249555"/>
            </a:xfrm>
            <a:custGeom>
              <a:avLst/>
              <a:gdLst>
                <a:gd name="connsiteX0" fmla="*/ 308610 w 311561"/>
                <a:gd name="connsiteY0" fmla="*/ 0 h 249555"/>
                <a:gd name="connsiteX1" fmla="*/ 0 w 311561"/>
                <a:gd name="connsiteY1" fmla="*/ 0 h 249555"/>
                <a:gd name="connsiteX2" fmla="*/ 0 w 311561"/>
                <a:gd name="connsiteY2" fmla="*/ 153353 h 249555"/>
                <a:gd name="connsiteX3" fmla="*/ 96202 w 311561"/>
                <a:gd name="connsiteY3" fmla="*/ 249555 h 249555"/>
                <a:gd name="connsiteX4" fmla="*/ 308610 w 311561"/>
                <a:gd name="connsiteY4" fmla="*/ 0 h 24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561" h="249555">
                  <a:moveTo>
                    <a:pt x="308610" y="0"/>
                  </a:moveTo>
                  <a:lnTo>
                    <a:pt x="0" y="0"/>
                  </a:lnTo>
                  <a:lnTo>
                    <a:pt x="0" y="153353"/>
                  </a:lnTo>
                  <a:cubicBezTo>
                    <a:pt x="0" y="206693"/>
                    <a:pt x="42863" y="249555"/>
                    <a:pt x="96202" y="249555"/>
                  </a:cubicBezTo>
                  <a:cubicBezTo>
                    <a:pt x="96202" y="249555"/>
                    <a:pt x="340995" y="221933"/>
                    <a:pt x="30861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4DE065C9-89C6-4D0C-B0E3-611259380067}"/>
                </a:ext>
              </a:extLst>
            </p:cNvPr>
            <p:cNvSpPr/>
            <p:nvPr/>
          </p:nvSpPr>
          <p:spPr>
            <a:xfrm>
              <a:off x="5892165" y="1490663"/>
              <a:ext cx="633412" cy="481012"/>
            </a:xfrm>
            <a:custGeom>
              <a:avLst/>
              <a:gdLst>
                <a:gd name="connsiteX0" fmla="*/ 0 w 633412"/>
                <a:gd name="connsiteY0" fmla="*/ 481013 h 481012"/>
                <a:gd name="connsiteX1" fmla="*/ 367665 w 633412"/>
                <a:gd name="connsiteY1" fmla="*/ 449580 h 481012"/>
                <a:gd name="connsiteX2" fmla="*/ 633413 w 633412"/>
                <a:gd name="connsiteY2" fmla="*/ 220028 h 481012"/>
                <a:gd name="connsiteX3" fmla="*/ 633413 w 633412"/>
                <a:gd name="connsiteY3" fmla="*/ 0 h 481012"/>
                <a:gd name="connsiteX4" fmla="*/ 461962 w 633412"/>
                <a:gd name="connsiteY4" fmla="*/ 65723 h 481012"/>
                <a:gd name="connsiteX5" fmla="*/ 0 w 633412"/>
                <a:gd name="connsiteY5" fmla="*/ 481013 h 481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3412" h="481012">
                  <a:moveTo>
                    <a:pt x="0" y="481013"/>
                  </a:moveTo>
                  <a:cubicBezTo>
                    <a:pt x="219075" y="419100"/>
                    <a:pt x="367665" y="449580"/>
                    <a:pt x="367665" y="449580"/>
                  </a:cubicBezTo>
                  <a:lnTo>
                    <a:pt x="633413" y="220028"/>
                  </a:lnTo>
                  <a:lnTo>
                    <a:pt x="633413" y="0"/>
                  </a:lnTo>
                  <a:cubicBezTo>
                    <a:pt x="569595" y="0"/>
                    <a:pt x="508635" y="23813"/>
                    <a:pt x="461962" y="65723"/>
                  </a:cubicBezTo>
                  <a:lnTo>
                    <a:pt x="0" y="48101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E342FB97-A751-4080-B81D-6901099E5244}"/>
                </a:ext>
              </a:extLst>
            </p:cNvPr>
            <p:cNvSpPr/>
            <p:nvPr/>
          </p:nvSpPr>
          <p:spPr>
            <a:xfrm>
              <a:off x="5643563" y="2269781"/>
              <a:ext cx="574357" cy="202669"/>
            </a:xfrm>
            <a:custGeom>
              <a:avLst/>
              <a:gdLst>
                <a:gd name="connsiteX0" fmla="*/ 574358 w 574357"/>
                <a:gd name="connsiteY0" fmla="*/ 53367 h 202669"/>
                <a:gd name="connsiteX1" fmla="*/ 574358 w 574357"/>
                <a:gd name="connsiteY1" fmla="*/ 53367 h 202669"/>
                <a:gd name="connsiteX2" fmla="*/ 461010 w 574357"/>
                <a:gd name="connsiteY2" fmla="*/ 92419 h 202669"/>
                <a:gd name="connsiteX3" fmla="*/ 256223 w 574357"/>
                <a:gd name="connsiteY3" fmla="*/ 19077 h 202669"/>
                <a:gd name="connsiteX4" fmla="*/ 131445 w 574357"/>
                <a:gd name="connsiteY4" fmla="*/ 28602 h 202669"/>
                <a:gd name="connsiteX5" fmla="*/ 0 w 574357"/>
                <a:gd name="connsiteY5" fmla="*/ 160047 h 202669"/>
                <a:gd name="connsiteX6" fmla="*/ 574358 w 574357"/>
                <a:gd name="connsiteY6" fmla="*/ 53367 h 20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4357" h="202669">
                  <a:moveTo>
                    <a:pt x="574358" y="53367"/>
                  </a:moveTo>
                  <a:lnTo>
                    <a:pt x="574358" y="53367"/>
                  </a:lnTo>
                  <a:cubicBezTo>
                    <a:pt x="549593" y="78132"/>
                    <a:pt x="511493" y="92419"/>
                    <a:pt x="461010" y="92419"/>
                  </a:cubicBezTo>
                  <a:cubicBezTo>
                    <a:pt x="383858" y="92419"/>
                    <a:pt x="318135" y="66702"/>
                    <a:pt x="256223" y="19077"/>
                  </a:cubicBezTo>
                  <a:cubicBezTo>
                    <a:pt x="218123" y="-9498"/>
                    <a:pt x="164783" y="-5688"/>
                    <a:pt x="131445" y="28602"/>
                  </a:cubicBezTo>
                  <a:lnTo>
                    <a:pt x="0" y="160047"/>
                  </a:lnTo>
                  <a:cubicBezTo>
                    <a:pt x="434340" y="299112"/>
                    <a:pt x="574358" y="53367"/>
                    <a:pt x="574358" y="533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29230E4-058C-4B57-A07D-E219BAA328E9}"/>
              </a:ext>
            </a:extLst>
          </p:cNvPr>
          <p:cNvGrpSpPr/>
          <p:nvPr/>
        </p:nvGrpSpPr>
        <p:grpSpPr>
          <a:xfrm>
            <a:off x="7546192" y="1316828"/>
            <a:ext cx="1438060" cy="1479240"/>
            <a:chOff x="7719818" y="1495425"/>
            <a:chExt cx="1090807" cy="1122045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BAC4EDFB-5652-48C0-A4FA-5291972EC644}"/>
                </a:ext>
              </a:extLst>
            </p:cNvPr>
            <p:cNvSpPr/>
            <p:nvPr/>
          </p:nvSpPr>
          <p:spPr>
            <a:xfrm>
              <a:off x="7719818" y="1495425"/>
              <a:ext cx="1088902" cy="1122045"/>
            </a:xfrm>
            <a:custGeom>
              <a:avLst/>
              <a:gdLst>
                <a:gd name="connsiteX0" fmla="*/ 828870 w 1088902"/>
                <a:gd name="connsiteY0" fmla="*/ 676275 h 1122045"/>
                <a:gd name="connsiteX1" fmla="*/ 308805 w 1088902"/>
                <a:gd name="connsiteY1" fmla="*/ 676275 h 1122045"/>
                <a:gd name="connsiteX2" fmla="*/ 576457 w 1088902"/>
                <a:gd name="connsiteY2" fmla="*/ 354330 h 1122045"/>
                <a:gd name="connsiteX3" fmla="*/ 760290 w 1088902"/>
                <a:gd name="connsiteY3" fmla="*/ 538163 h 1122045"/>
                <a:gd name="connsiteX4" fmla="*/ 873637 w 1088902"/>
                <a:gd name="connsiteY4" fmla="*/ 538163 h 1122045"/>
                <a:gd name="connsiteX5" fmla="*/ 873637 w 1088902"/>
                <a:gd name="connsiteY5" fmla="*/ 118110 h 1122045"/>
                <a:gd name="connsiteX6" fmla="*/ 755527 w 1088902"/>
                <a:gd name="connsiteY6" fmla="*/ 0 h 1122045"/>
                <a:gd name="connsiteX7" fmla="*/ 616462 w 1088902"/>
                <a:gd name="connsiteY7" fmla="*/ 0 h 1122045"/>
                <a:gd name="connsiteX8" fmla="*/ 529785 w 1088902"/>
                <a:gd name="connsiteY8" fmla="*/ 40958 h 1122045"/>
                <a:gd name="connsiteX9" fmla="*/ 40200 w 1088902"/>
                <a:gd name="connsiteY9" fmla="*/ 621983 h 1122045"/>
                <a:gd name="connsiteX10" fmla="*/ 4005 w 1088902"/>
                <a:gd name="connsiteY10" fmla="*/ 771525 h 1122045"/>
                <a:gd name="connsiteX11" fmla="*/ 4005 w 1088902"/>
                <a:gd name="connsiteY11" fmla="*/ 771525 h 1122045"/>
                <a:gd name="connsiteX12" fmla="*/ 172597 w 1088902"/>
                <a:gd name="connsiteY12" fmla="*/ 905828 h 1122045"/>
                <a:gd name="connsiteX13" fmla="*/ 575505 w 1088902"/>
                <a:gd name="connsiteY13" fmla="*/ 905828 h 1122045"/>
                <a:gd name="connsiteX14" fmla="*/ 791722 w 1088902"/>
                <a:gd name="connsiteY14" fmla="*/ 1122045 h 1122045"/>
                <a:gd name="connsiteX15" fmla="*/ 872685 w 1088902"/>
                <a:gd name="connsiteY15" fmla="*/ 1122045 h 1122045"/>
                <a:gd name="connsiteX16" fmla="*/ 872685 w 1088902"/>
                <a:gd name="connsiteY16" fmla="*/ 1052513 h 1122045"/>
                <a:gd name="connsiteX17" fmla="*/ 872685 w 1088902"/>
                <a:gd name="connsiteY17" fmla="*/ 905828 h 1122045"/>
                <a:gd name="connsiteX18" fmla="*/ 872685 w 1088902"/>
                <a:gd name="connsiteY18" fmla="*/ 901065 h 1122045"/>
                <a:gd name="connsiteX19" fmla="*/ 1088902 w 1088902"/>
                <a:gd name="connsiteY19" fmla="*/ 640080 h 1122045"/>
                <a:gd name="connsiteX20" fmla="*/ 1088902 w 1088902"/>
                <a:gd name="connsiteY20" fmla="*/ 561023 h 1122045"/>
                <a:gd name="connsiteX21" fmla="*/ 927930 w 1088902"/>
                <a:gd name="connsiteY21" fmla="*/ 666750 h 1122045"/>
                <a:gd name="connsiteX22" fmla="*/ 828870 w 1088902"/>
                <a:gd name="connsiteY22" fmla="*/ 676275 h 112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88902" h="1122045">
                  <a:moveTo>
                    <a:pt x="828870" y="676275"/>
                  </a:moveTo>
                  <a:lnTo>
                    <a:pt x="308805" y="676275"/>
                  </a:lnTo>
                  <a:lnTo>
                    <a:pt x="576457" y="354330"/>
                  </a:lnTo>
                  <a:cubicBezTo>
                    <a:pt x="576457" y="456248"/>
                    <a:pt x="659325" y="538163"/>
                    <a:pt x="760290" y="538163"/>
                  </a:cubicBezTo>
                  <a:lnTo>
                    <a:pt x="873637" y="538163"/>
                  </a:lnTo>
                  <a:lnTo>
                    <a:pt x="873637" y="118110"/>
                  </a:lnTo>
                  <a:cubicBezTo>
                    <a:pt x="873637" y="52388"/>
                    <a:pt x="821250" y="0"/>
                    <a:pt x="755527" y="0"/>
                  </a:cubicBezTo>
                  <a:lnTo>
                    <a:pt x="616462" y="0"/>
                  </a:lnTo>
                  <a:cubicBezTo>
                    <a:pt x="583125" y="0"/>
                    <a:pt x="550740" y="15240"/>
                    <a:pt x="529785" y="40958"/>
                  </a:cubicBezTo>
                  <a:lnTo>
                    <a:pt x="40200" y="621983"/>
                  </a:lnTo>
                  <a:cubicBezTo>
                    <a:pt x="5910" y="663893"/>
                    <a:pt x="-7425" y="718185"/>
                    <a:pt x="4005" y="771525"/>
                  </a:cubicBezTo>
                  <a:lnTo>
                    <a:pt x="4005" y="771525"/>
                  </a:lnTo>
                  <a:cubicBezTo>
                    <a:pt x="22102" y="850583"/>
                    <a:pt x="91635" y="905828"/>
                    <a:pt x="172597" y="905828"/>
                  </a:cubicBezTo>
                  <a:lnTo>
                    <a:pt x="575505" y="905828"/>
                  </a:lnTo>
                  <a:cubicBezTo>
                    <a:pt x="575505" y="1025843"/>
                    <a:pt x="672660" y="1122045"/>
                    <a:pt x="791722" y="1122045"/>
                  </a:cubicBezTo>
                  <a:lnTo>
                    <a:pt x="872685" y="1122045"/>
                  </a:lnTo>
                  <a:lnTo>
                    <a:pt x="872685" y="1052513"/>
                  </a:lnTo>
                  <a:lnTo>
                    <a:pt x="872685" y="905828"/>
                  </a:lnTo>
                  <a:lnTo>
                    <a:pt x="872685" y="901065"/>
                  </a:lnTo>
                  <a:cubicBezTo>
                    <a:pt x="995557" y="878205"/>
                    <a:pt x="1088902" y="770573"/>
                    <a:pt x="1088902" y="640080"/>
                  </a:cubicBezTo>
                  <a:lnTo>
                    <a:pt x="1088902" y="561023"/>
                  </a:lnTo>
                  <a:cubicBezTo>
                    <a:pt x="1057470" y="623888"/>
                    <a:pt x="990795" y="653415"/>
                    <a:pt x="927930" y="666750"/>
                  </a:cubicBezTo>
                  <a:cubicBezTo>
                    <a:pt x="896497" y="673418"/>
                    <a:pt x="863160" y="676275"/>
                    <a:pt x="828870" y="676275"/>
                  </a:cubicBezTo>
                  <a:close/>
                </a:path>
              </a:pathLst>
            </a:custGeom>
            <a:solidFill>
              <a:srgbClr val="3B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053F245B-70FB-44F3-9AF4-AFD52D2CB22C}"/>
                </a:ext>
              </a:extLst>
            </p:cNvPr>
            <p:cNvSpPr/>
            <p:nvPr/>
          </p:nvSpPr>
          <p:spPr>
            <a:xfrm>
              <a:off x="7719818" y="1495425"/>
              <a:ext cx="1088902" cy="1122045"/>
            </a:xfrm>
            <a:custGeom>
              <a:avLst/>
              <a:gdLst>
                <a:gd name="connsiteX0" fmla="*/ 828870 w 1088902"/>
                <a:gd name="connsiteY0" fmla="*/ 676275 h 1122045"/>
                <a:gd name="connsiteX1" fmla="*/ 308805 w 1088902"/>
                <a:gd name="connsiteY1" fmla="*/ 676275 h 1122045"/>
                <a:gd name="connsiteX2" fmla="*/ 576457 w 1088902"/>
                <a:gd name="connsiteY2" fmla="*/ 354330 h 1122045"/>
                <a:gd name="connsiteX3" fmla="*/ 760290 w 1088902"/>
                <a:gd name="connsiteY3" fmla="*/ 538163 h 1122045"/>
                <a:gd name="connsiteX4" fmla="*/ 873637 w 1088902"/>
                <a:gd name="connsiteY4" fmla="*/ 538163 h 1122045"/>
                <a:gd name="connsiteX5" fmla="*/ 873637 w 1088902"/>
                <a:gd name="connsiteY5" fmla="*/ 118110 h 1122045"/>
                <a:gd name="connsiteX6" fmla="*/ 755527 w 1088902"/>
                <a:gd name="connsiteY6" fmla="*/ 0 h 1122045"/>
                <a:gd name="connsiteX7" fmla="*/ 616462 w 1088902"/>
                <a:gd name="connsiteY7" fmla="*/ 0 h 1122045"/>
                <a:gd name="connsiteX8" fmla="*/ 529785 w 1088902"/>
                <a:gd name="connsiteY8" fmla="*/ 40958 h 1122045"/>
                <a:gd name="connsiteX9" fmla="*/ 40200 w 1088902"/>
                <a:gd name="connsiteY9" fmla="*/ 621983 h 1122045"/>
                <a:gd name="connsiteX10" fmla="*/ 4005 w 1088902"/>
                <a:gd name="connsiteY10" fmla="*/ 771525 h 1122045"/>
                <a:gd name="connsiteX11" fmla="*/ 4005 w 1088902"/>
                <a:gd name="connsiteY11" fmla="*/ 771525 h 1122045"/>
                <a:gd name="connsiteX12" fmla="*/ 172597 w 1088902"/>
                <a:gd name="connsiteY12" fmla="*/ 905828 h 1122045"/>
                <a:gd name="connsiteX13" fmla="*/ 575505 w 1088902"/>
                <a:gd name="connsiteY13" fmla="*/ 905828 h 1122045"/>
                <a:gd name="connsiteX14" fmla="*/ 791722 w 1088902"/>
                <a:gd name="connsiteY14" fmla="*/ 1122045 h 1122045"/>
                <a:gd name="connsiteX15" fmla="*/ 872685 w 1088902"/>
                <a:gd name="connsiteY15" fmla="*/ 1122045 h 1122045"/>
                <a:gd name="connsiteX16" fmla="*/ 872685 w 1088902"/>
                <a:gd name="connsiteY16" fmla="*/ 1052513 h 1122045"/>
                <a:gd name="connsiteX17" fmla="*/ 872685 w 1088902"/>
                <a:gd name="connsiteY17" fmla="*/ 905828 h 1122045"/>
                <a:gd name="connsiteX18" fmla="*/ 872685 w 1088902"/>
                <a:gd name="connsiteY18" fmla="*/ 901065 h 1122045"/>
                <a:gd name="connsiteX19" fmla="*/ 1088902 w 1088902"/>
                <a:gd name="connsiteY19" fmla="*/ 640080 h 1122045"/>
                <a:gd name="connsiteX20" fmla="*/ 1088902 w 1088902"/>
                <a:gd name="connsiteY20" fmla="*/ 561023 h 1122045"/>
                <a:gd name="connsiteX21" fmla="*/ 927930 w 1088902"/>
                <a:gd name="connsiteY21" fmla="*/ 666750 h 1122045"/>
                <a:gd name="connsiteX22" fmla="*/ 828870 w 1088902"/>
                <a:gd name="connsiteY22" fmla="*/ 676275 h 112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88902" h="1122045">
                  <a:moveTo>
                    <a:pt x="828870" y="676275"/>
                  </a:moveTo>
                  <a:lnTo>
                    <a:pt x="308805" y="676275"/>
                  </a:lnTo>
                  <a:lnTo>
                    <a:pt x="576457" y="354330"/>
                  </a:lnTo>
                  <a:cubicBezTo>
                    <a:pt x="576457" y="456248"/>
                    <a:pt x="659325" y="538163"/>
                    <a:pt x="760290" y="538163"/>
                  </a:cubicBezTo>
                  <a:lnTo>
                    <a:pt x="873637" y="538163"/>
                  </a:lnTo>
                  <a:lnTo>
                    <a:pt x="873637" y="118110"/>
                  </a:lnTo>
                  <a:cubicBezTo>
                    <a:pt x="873637" y="52388"/>
                    <a:pt x="821250" y="0"/>
                    <a:pt x="755527" y="0"/>
                  </a:cubicBezTo>
                  <a:lnTo>
                    <a:pt x="616462" y="0"/>
                  </a:lnTo>
                  <a:cubicBezTo>
                    <a:pt x="583125" y="0"/>
                    <a:pt x="550740" y="15240"/>
                    <a:pt x="529785" y="40958"/>
                  </a:cubicBezTo>
                  <a:lnTo>
                    <a:pt x="40200" y="621983"/>
                  </a:lnTo>
                  <a:cubicBezTo>
                    <a:pt x="5910" y="663893"/>
                    <a:pt x="-7425" y="718185"/>
                    <a:pt x="4005" y="771525"/>
                  </a:cubicBezTo>
                  <a:lnTo>
                    <a:pt x="4005" y="771525"/>
                  </a:lnTo>
                  <a:cubicBezTo>
                    <a:pt x="22102" y="850583"/>
                    <a:pt x="91635" y="905828"/>
                    <a:pt x="172597" y="905828"/>
                  </a:cubicBezTo>
                  <a:lnTo>
                    <a:pt x="575505" y="905828"/>
                  </a:lnTo>
                  <a:cubicBezTo>
                    <a:pt x="575505" y="1025843"/>
                    <a:pt x="672660" y="1122045"/>
                    <a:pt x="791722" y="1122045"/>
                  </a:cubicBezTo>
                  <a:lnTo>
                    <a:pt x="872685" y="1122045"/>
                  </a:lnTo>
                  <a:lnTo>
                    <a:pt x="872685" y="1052513"/>
                  </a:lnTo>
                  <a:lnTo>
                    <a:pt x="872685" y="905828"/>
                  </a:lnTo>
                  <a:lnTo>
                    <a:pt x="872685" y="901065"/>
                  </a:lnTo>
                  <a:cubicBezTo>
                    <a:pt x="995557" y="878205"/>
                    <a:pt x="1088902" y="770573"/>
                    <a:pt x="1088902" y="640080"/>
                  </a:cubicBezTo>
                  <a:lnTo>
                    <a:pt x="1088902" y="561023"/>
                  </a:lnTo>
                  <a:cubicBezTo>
                    <a:pt x="1057470" y="623888"/>
                    <a:pt x="990795" y="653415"/>
                    <a:pt x="927930" y="666750"/>
                  </a:cubicBezTo>
                  <a:cubicBezTo>
                    <a:pt x="896497" y="673418"/>
                    <a:pt x="863160" y="676275"/>
                    <a:pt x="828870" y="676275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4420E79D-B139-4B9C-A537-E36912B9570C}"/>
                </a:ext>
              </a:extLst>
            </p:cNvPr>
            <p:cNvSpPr/>
            <p:nvPr/>
          </p:nvSpPr>
          <p:spPr>
            <a:xfrm>
              <a:off x="7866697" y="1495425"/>
              <a:ext cx="726757" cy="539114"/>
            </a:xfrm>
            <a:custGeom>
              <a:avLst/>
              <a:gdLst>
                <a:gd name="connsiteX0" fmla="*/ 429578 w 726757"/>
                <a:gd name="connsiteY0" fmla="*/ 355283 h 539114"/>
                <a:gd name="connsiteX1" fmla="*/ 613410 w 726757"/>
                <a:gd name="connsiteY1" fmla="*/ 539115 h 539114"/>
                <a:gd name="connsiteX2" fmla="*/ 726758 w 726757"/>
                <a:gd name="connsiteY2" fmla="*/ 539115 h 539114"/>
                <a:gd name="connsiteX3" fmla="*/ 726758 w 726757"/>
                <a:gd name="connsiteY3" fmla="*/ 118110 h 539114"/>
                <a:gd name="connsiteX4" fmla="*/ 608648 w 726757"/>
                <a:gd name="connsiteY4" fmla="*/ 0 h 539114"/>
                <a:gd name="connsiteX5" fmla="*/ 469582 w 726757"/>
                <a:gd name="connsiteY5" fmla="*/ 0 h 539114"/>
                <a:gd name="connsiteX6" fmla="*/ 382905 w 726757"/>
                <a:gd name="connsiteY6" fmla="*/ 40958 h 539114"/>
                <a:gd name="connsiteX7" fmla="*/ 0 w 726757"/>
                <a:gd name="connsiteY7" fmla="*/ 496253 h 539114"/>
                <a:gd name="connsiteX8" fmla="*/ 0 w 726757"/>
                <a:gd name="connsiteY8" fmla="*/ 496253 h 539114"/>
                <a:gd name="connsiteX9" fmla="*/ 429578 w 726757"/>
                <a:gd name="connsiteY9" fmla="*/ 355283 h 53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6757" h="539114">
                  <a:moveTo>
                    <a:pt x="429578" y="355283"/>
                  </a:moveTo>
                  <a:cubicBezTo>
                    <a:pt x="429578" y="457200"/>
                    <a:pt x="512445" y="539115"/>
                    <a:pt x="613410" y="539115"/>
                  </a:cubicBezTo>
                  <a:lnTo>
                    <a:pt x="726758" y="539115"/>
                  </a:lnTo>
                  <a:lnTo>
                    <a:pt x="726758" y="118110"/>
                  </a:lnTo>
                  <a:cubicBezTo>
                    <a:pt x="726758" y="52388"/>
                    <a:pt x="674370" y="0"/>
                    <a:pt x="608648" y="0"/>
                  </a:cubicBezTo>
                  <a:lnTo>
                    <a:pt x="469582" y="0"/>
                  </a:lnTo>
                  <a:cubicBezTo>
                    <a:pt x="436245" y="0"/>
                    <a:pt x="403860" y="15240"/>
                    <a:pt x="382905" y="40958"/>
                  </a:cubicBezTo>
                  <a:lnTo>
                    <a:pt x="0" y="496253"/>
                  </a:lnTo>
                  <a:lnTo>
                    <a:pt x="0" y="496253"/>
                  </a:lnTo>
                  <a:cubicBezTo>
                    <a:pt x="0" y="496253"/>
                    <a:pt x="261938" y="555308"/>
                    <a:pt x="429578" y="35528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48CF8090-6C7A-4CA5-8B3D-6BEDA0A33856}"/>
                </a:ext>
              </a:extLst>
            </p:cNvPr>
            <p:cNvSpPr/>
            <p:nvPr/>
          </p:nvSpPr>
          <p:spPr>
            <a:xfrm>
              <a:off x="8296275" y="1623522"/>
              <a:ext cx="297179" cy="411017"/>
            </a:xfrm>
            <a:custGeom>
              <a:avLst/>
              <a:gdLst>
                <a:gd name="connsiteX0" fmla="*/ 183833 w 297179"/>
                <a:gd name="connsiteY0" fmla="*/ 411018 h 411017"/>
                <a:gd name="connsiteX1" fmla="*/ 297180 w 297179"/>
                <a:gd name="connsiteY1" fmla="*/ 411018 h 411017"/>
                <a:gd name="connsiteX2" fmla="*/ 297180 w 297179"/>
                <a:gd name="connsiteY2" fmla="*/ 73833 h 411017"/>
                <a:gd name="connsiteX3" fmla="*/ 167640 w 297179"/>
                <a:gd name="connsiteY3" fmla="*/ 26208 h 411017"/>
                <a:gd name="connsiteX4" fmla="*/ 0 w 297179"/>
                <a:gd name="connsiteY4" fmla="*/ 226233 h 411017"/>
                <a:gd name="connsiteX5" fmla="*/ 183833 w 297179"/>
                <a:gd name="connsiteY5" fmla="*/ 411018 h 41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179" h="411017">
                  <a:moveTo>
                    <a:pt x="183833" y="411018"/>
                  </a:moveTo>
                  <a:lnTo>
                    <a:pt x="297180" y="411018"/>
                  </a:lnTo>
                  <a:lnTo>
                    <a:pt x="297180" y="73833"/>
                  </a:lnTo>
                  <a:cubicBezTo>
                    <a:pt x="297180" y="5253"/>
                    <a:pt x="211455" y="-26180"/>
                    <a:pt x="167640" y="26208"/>
                  </a:cubicBezTo>
                  <a:lnTo>
                    <a:pt x="0" y="226233"/>
                  </a:lnTo>
                  <a:cubicBezTo>
                    <a:pt x="0" y="328150"/>
                    <a:pt x="81915" y="411018"/>
                    <a:pt x="183833" y="41101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6F2810EE-458A-4009-B794-5AC5A1824D01}"/>
                </a:ext>
              </a:extLst>
            </p:cNvPr>
            <p:cNvSpPr/>
            <p:nvPr/>
          </p:nvSpPr>
          <p:spPr>
            <a:xfrm>
              <a:off x="7991786" y="2056447"/>
              <a:ext cx="818839" cy="561022"/>
            </a:xfrm>
            <a:custGeom>
              <a:avLst/>
              <a:gdLst>
                <a:gd name="connsiteX0" fmla="*/ 818839 w 818839"/>
                <a:gd name="connsiteY0" fmla="*/ 0 h 561022"/>
                <a:gd name="connsiteX1" fmla="*/ 657867 w 818839"/>
                <a:gd name="connsiteY1" fmla="*/ 105727 h 561022"/>
                <a:gd name="connsiteX2" fmla="*/ 556902 w 818839"/>
                <a:gd name="connsiteY2" fmla="*/ 115252 h 561022"/>
                <a:gd name="connsiteX3" fmla="*/ 36837 w 818839"/>
                <a:gd name="connsiteY3" fmla="*/ 115252 h 561022"/>
                <a:gd name="connsiteX4" fmla="*/ 111132 w 818839"/>
                <a:gd name="connsiteY4" fmla="*/ 344805 h 561022"/>
                <a:gd name="connsiteX5" fmla="*/ 303537 w 818839"/>
                <a:gd name="connsiteY5" fmla="*/ 344805 h 561022"/>
                <a:gd name="connsiteX6" fmla="*/ 519754 w 818839"/>
                <a:gd name="connsiteY6" fmla="*/ 561023 h 561022"/>
                <a:gd name="connsiteX7" fmla="*/ 600717 w 818839"/>
                <a:gd name="connsiteY7" fmla="*/ 561023 h 561022"/>
                <a:gd name="connsiteX8" fmla="*/ 600717 w 818839"/>
                <a:gd name="connsiteY8" fmla="*/ 491490 h 561022"/>
                <a:gd name="connsiteX9" fmla="*/ 600717 w 818839"/>
                <a:gd name="connsiteY9" fmla="*/ 344805 h 561022"/>
                <a:gd name="connsiteX10" fmla="*/ 600717 w 818839"/>
                <a:gd name="connsiteY10" fmla="*/ 340042 h 561022"/>
                <a:gd name="connsiteX11" fmla="*/ 816934 w 818839"/>
                <a:gd name="connsiteY11" fmla="*/ 79057 h 561022"/>
                <a:gd name="connsiteX12" fmla="*/ 816934 w 818839"/>
                <a:gd name="connsiteY12" fmla="*/ 0 h 56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839" h="561022">
                  <a:moveTo>
                    <a:pt x="818839" y="0"/>
                  </a:moveTo>
                  <a:cubicBezTo>
                    <a:pt x="787407" y="62865"/>
                    <a:pt x="720732" y="92392"/>
                    <a:pt x="657867" y="105727"/>
                  </a:cubicBezTo>
                  <a:cubicBezTo>
                    <a:pt x="624529" y="112395"/>
                    <a:pt x="591192" y="115252"/>
                    <a:pt x="556902" y="115252"/>
                  </a:cubicBezTo>
                  <a:lnTo>
                    <a:pt x="36837" y="115252"/>
                  </a:lnTo>
                  <a:cubicBezTo>
                    <a:pt x="-38411" y="197167"/>
                    <a:pt x="9214" y="324803"/>
                    <a:pt x="111132" y="344805"/>
                  </a:cubicBezTo>
                  <a:lnTo>
                    <a:pt x="303537" y="344805"/>
                  </a:lnTo>
                  <a:cubicBezTo>
                    <a:pt x="303537" y="464820"/>
                    <a:pt x="400692" y="561023"/>
                    <a:pt x="519754" y="561023"/>
                  </a:cubicBezTo>
                  <a:lnTo>
                    <a:pt x="600717" y="561023"/>
                  </a:lnTo>
                  <a:lnTo>
                    <a:pt x="600717" y="491490"/>
                  </a:lnTo>
                  <a:lnTo>
                    <a:pt x="600717" y="344805"/>
                  </a:lnTo>
                  <a:lnTo>
                    <a:pt x="600717" y="340042"/>
                  </a:lnTo>
                  <a:cubicBezTo>
                    <a:pt x="723589" y="317182"/>
                    <a:pt x="816934" y="209550"/>
                    <a:pt x="816934" y="79057"/>
                  </a:cubicBezTo>
                  <a:lnTo>
                    <a:pt x="816934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C75A709-29D0-4EAB-A0B0-2015B5D82F2B}"/>
              </a:ext>
            </a:extLst>
          </p:cNvPr>
          <p:cNvGrpSpPr/>
          <p:nvPr/>
        </p:nvGrpSpPr>
        <p:grpSpPr>
          <a:xfrm>
            <a:off x="9837260" y="1309639"/>
            <a:ext cx="1200468" cy="1499332"/>
            <a:chOff x="9982200" y="1490663"/>
            <a:chExt cx="910588" cy="1137284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59A97C4B-E3EA-4C07-923E-F35D2B44C3A9}"/>
                </a:ext>
              </a:extLst>
            </p:cNvPr>
            <p:cNvSpPr/>
            <p:nvPr/>
          </p:nvSpPr>
          <p:spPr>
            <a:xfrm>
              <a:off x="9982200" y="1490663"/>
              <a:ext cx="909637" cy="1135389"/>
            </a:xfrm>
            <a:custGeom>
              <a:avLst/>
              <a:gdLst>
                <a:gd name="connsiteX0" fmla="*/ 0 w 909637"/>
                <a:gd name="connsiteY0" fmla="*/ 960120 h 1135389"/>
                <a:gd name="connsiteX1" fmla="*/ 101918 w 909637"/>
                <a:gd name="connsiteY1" fmla="*/ 841058 h 1135389"/>
                <a:gd name="connsiteX2" fmla="*/ 261938 w 909637"/>
                <a:gd name="connsiteY2" fmla="*/ 816293 h 1135389"/>
                <a:gd name="connsiteX3" fmla="*/ 446723 w 909637"/>
                <a:gd name="connsiteY3" fmla="*/ 873443 h 1135389"/>
                <a:gd name="connsiteX4" fmla="*/ 608648 w 909637"/>
                <a:gd name="connsiteY4" fmla="*/ 742950 h 1135389"/>
                <a:gd name="connsiteX5" fmla="*/ 608648 w 909637"/>
                <a:gd name="connsiteY5" fmla="*/ 740093 h 1135389"/>
                <a:gd name="connsiteX6" fmla="*/ 444818 w 909637"/>
                <a:gd name="connsiteY6" fmla="*/ 611505 h 1135389"/>
                <a:gd name="connsiteX7" fmla="*/ 294323 w 909637"/>
                <a:gd name="connsiteY7" fmla="*/ 651510 h 1135389"/>
                <a:gd name="connsiteX8" fmla="*/ 228600 w 909637"/>
                <a:gd name="connsiteY8" fmla="*/ 666750 h 1135389"/>
                <a:gd name="connsiteX9" fmla="*/ 228600 w 909637"/>
                <a:gd name="connsiteY9" fmla="*/ 666750 h 1135389"/>
                <a:gd name="connsiteX10" fmla="*/ 90488 w 909637"/>
                <a:gd name="connsiteY10" fmla="*/ 519113 h 1135389"/>
                <a:gd name="connsiteX11" fmla="*/ 111443 w 909637"/>
                <a:gd name="connsiteY11" fmla="*/ 80963 h 1135389"/>
                <a:gd name="connsiteX12" fmla="*/ 197168 w 909637"/>
                <a:gd name="connsiteY12" fmla="*/ 0 h 1135389"/>
                <a:gd name="connsiteX13" fmla="*/ 861060 w 909637"/>
                <a:gd name="connsiteY13" fmla="*/ 0 h 1135389"/>
                <a:gd name="connsiteX14" fmla="*/ 861060 w 909637"/>
                <a:gd name="connsiteY14" fmla="*/ 0 h 1135389"/>
                <a:gd name="connsiteX15" fmla="*/ 606743 w 909637"/>
                <a:gd name="connsiteY15" fmla="*/ 254318 h 1135389"/>
                <a:gd name="connsiteX16" fmla="*/ 401003 w 909637"/>
                <a:gd name="connsiteY16" fmla="*/ 254318 h 1135389"/>
                <a:gd name="connsiteX17" fmla="*/ 357188 w 909637"/>
                <a:gd name="connsiteY17" fmla="*/ 295275 h 1135389"/>
                <a:gd name="connsiteX18" fmla="*/ 349568 w 909637"/>
                <a:gd name="connsiteY18" fmla="*/ 422910 h 1135389"/>
                <a:gd name="connsiteX19" fmla="*/ 527685 w 909637"/>
                <a:gd name="connsiteY19" fmla="*/ 382905 h 1135389"/>
                <a:gd name="connsiteX20" fmla="*/ 909638 w 909637"/>
                <a:gd name="connsiteY20" fmla="*/ 736283 h 1135389"/>
                <a:gd name="connsiteX21" fmla="*/ 909638 w 909637"/>
                <a:gd name="connsiteY21" fmla="*/ 739140 h 1135389"/>
                <a:gd name="connsiteX22" fmla="*/ 449580 w 909637"/>
                <a:gd name="connsiteY22" fmla="*/ 1135380 h 1135389"/>
                <a:gd name="connsiteX23" fmla="*/ 0 w 909637"/>
                <a:gd name="connsiteY23" fmla="*/ 960120 h 1135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09637" h="1135389">
                  <a:moveTo>
                    <a:pt x="0" y="960120"/>
                  </a:moveTo>
                  <a:lnTo>
                    <a:pt x="101918" y="841058"/>
                  </a:lnTo>
                  <a:cubicBezTo>
                    <a:pt x="141923" y="794385"/>
                    <a:pt x="209550" y="784860"/>
                    <a:pt x="261938" y="816293"/>
                  </a:cubicBezTo>
                  <a:cubicBezTo>
                    <a:pt x="321945" y="853440"/>
                    <a:pt x="381953" y="873443"/>
                    <a:pt x="446723" y="873443"/>
                  </a:cubicBezTo>
                  <a:cubicBezTo>
                    <a:pt x="548640" y="873443"/>
                    <a:pt x="608648" y="822960"/>
                    <a:pt x="608648" y="742950"/>
                  </a:cubicBezTo>
                  <a:lnTo>
                    <a:pt x="608648" y="740093"/>
                  </a:lnTo>
                  <a:cubicBezTo>
                    <a:pt x="608648" y="659130"/>
                    <a:pt x="541973" y="611505"/>
                    <a:pt x="444818" y="611505"/>
                  </a:cubicBezTo>
                  <a:cubicBezTo>
                    <a:pt x="388620" y="611505"/>
                    <a:pt x="339090" y="627698"/>
                    <a:pt x="294323" y="651510"/>
                  </a:cubicBezTo>
                  <a:cubicBezTo>
                    <a:pt x="274320" y="661988"/>
                    <a:pt x="251460" y="666750"/>
                    <a:pt x="228600" y="666750"/>
                  </a:cubicBezTo>
                  <a:lnTo>
                    <a:pt x="228600" y="666750"/>
                  </a:lnTo>
                  <a:cubicBezTo>
                    <a:pt x="149543" y="665798"/>
                    <a:pt x="86678" y="599123"/>
                    <a:pt x="90488" y="519113"/>
                  </a:cubicBezTo>
                  <a:lnTo>
                    <a:pt x="111443" y="80963"/>
                  </a:lnTo>
                  <a:cubicBezTo>
                    <a:pt x="114300" y="35243"/>
                    <a:pt x="152400" y="0"/>
                    <a:pt x="197168" y="0"/>
                  </a:cubicBezTo>
                  <a:lnTo>
                    <a:pt x="861060" y="0"/>
                  </a:lnTo>
                  <a:lnTo>
                    <a:pt x="861060" y="0"/>
                  </a:lnTo>
                  <a:cubicBezTo>
                    <a:pt x="861060" y="140970"/>
                    <a:pt x="746760" y="254318"/>
                    <a:pt x="606743" y="254318"/>
                  </a:cubicBezTo>
                  <a:lnTo>
                    <a:pt x="401003" y="254318"/>
                  </a:lnTo>
                  <a:cubicBezTo>
                    <a:pt x="378143" y="254318"/>
                    <a:pt x="358140" y="272415"/>
                    <a:pt x="357188" y="295275"/>
                  </a:cubicBezTo>
                  <a:lnTo>
                    <a:pt x="349568" y="422910"/>
                  </a:lnTo>
                  <a:cubicBezTo>
                    <a:pt x="400050" y="399098"/>
                    <a:pt x="453390" y="382905"/>
                    <a:pt x="527685" y="382905"/>
                  </a:cubicBezTo>
                  <a:cubicBezTo>
                    <a:pt x="728663" y="382905"/>
                    <a:pt x="909638" y="494348"/>
                    <a:pt x="909638" y="736283"/>
                  </a:cubicBezTo>
                  <a:lnTo>
                    <a:pt x="909638" y="739140"/>
                  </a:lnTo>
                  <a:cubicBezTo>
                    <a:pt x="909638" y="985838"/>
                    <a:pt x="720090" y="1135380"/>
                    <a:pt x="449580" y="1135380"/>
                  </a:cubicBezTo>
                  <a:cubicBezTo>
                    <a:pt x="253365" y="1136333"/>
                    <a:pt x="116205" y="1067753"/>
                    <a:pt x="0" y="96012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B3C76BB9-7D79-4EE2-9C50-718C0C0B5E84}"/>
                </a:ext>
              </a:extLst>
            </p:cNvPr>
            <p:cNvSpPr/>
            <p:nvPr/>
          </p:nvSpPr>
          <p:spPr>
            <a:xfrm>
              <a:off x="9982200" y="2081146"/>
              <a:ext cx="825240" cy="546801"/>
            </a:xfrm>
            <a:custGeom>
              <a:avLst/>
              <a:gdLst>
                <a:gd name="connsiteX0" fmla="*/ 725805 w 825240"/>
                <a:gd name="connsiteY0" fmla="*/ 51502 h 546801"/>
                <a:gd name="connsiteX1" fmla="*/ 363855 w 825240"/>
                <a:gd name="connsiteY1" fmla="*/ 32452 h 546801"/>
                <a:gd name="connsiteX2" fmla="*/ 356235 w 825240"/>
                <a:gd name="connsiteY2" fmla="*/ 35309 h 546801"/>
                <a:gd name="connsiteX3" fmla="*/ 356235 w 825240"/>
                <a:gd name="connsiteY3" fmla="*/ 35309 h 546801"/>
                <a:gd name="connsiteX4" fmla="*/ 445770 w 825240"/>
                <a:gd name="connsiteY4" fmla="*/ 21022 h 546801"/>
                <a:gd name="connsiteX5" fmla="*/ 609600 w 825240"/>
                <a:gd name="connsiteY5" fmla="*/ 149609 h 546801"/>
                <a:gd name="connsiteX6" fmla="*/ 609600 w 825240"/>
                <a:gd name="connsiteY6" fmla="*/ 152467 h 546801"/>
                <a:gd name="connsiteX7" fmla="*/ 447675 w 825240"/>
                <a:gd name="connsiteY7" fmla="*/ 282959 h 546801"/>
                <a:gd name="connsiteX8" fmla="*/ 262890 w 825240"/>
                <a:gd name="connsiteY8" fmla="*/ 225809 h 546801"/>
                <a:gd name="connsiteX9" fmla="*/ 102870 w 825240"/>
                <a:gd name="connsiteY9" fmla="*/ 250574 h 546801"/>
                <a:gd name="connsiteX10" fmla="*/ 0 w 825240"/>
                <a:gd name="connsiteY10" fmla="*/ 369637 h 546801"/>
                <a:gd name="connsiteX11" fmla="*/ 450533 w 825240"/>
                <a:gd name="connsiteY11" fmla="*/ 546802 h 546801"/>
                <a:gd name="connsiteX12" fmla="*/ 617220 w 825240"/>
                <a:gd name="connsiteY12" fmla="*/ 525847 h 546801"/>
                <a:gd name="connsiteX13" fmla="*/ 782003 w 825240"/>
                <a:gd name="connsiteY13" fmla="*/ 111509 h 546801"/>
                <a:gd name="connsiteX14" fmla="*/ 725805 w 825240"/>
                <a:gd name="connsiteY14" fmla="*/ 51502 h 546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25240" h="546801">
                  <a:moveTo>
                    <a:pt x="725805" y="51502"/>
                  </a:moveTo>
                  <a:cubicBezTo>
                    <a:pt x="589598" y="-41843"/>
                    <a:pt x="404813" y="17212"/>
                    <a:pt x="363855" y="32452"/>
                  </a:cubicBezTo>
                  <a:cubicBezTo>
                    <a:pt x="359093" y="34357"/>
                    <a:pt x="356235" y="35309"/>
                    <a:pt x="356235" y="35309"/>
                  </a:cubicBezTo>
                  <a:lnTo>
                    <a:pt x="356235" y="35309"/>
                  </a:lnTo>
                  <a:cubicBezTo>
                    <a:pt x="383858" y="26737"/>
                    <a:pt x="413385" y="21022"/>
                    <a:pt x="445770" y="21022"/>
                  </a:cubicBezTo>
                  <a:cubicBezTo>
                    <a:pt x="542925" y="21022"/>
                    <a:pt x="609600" y="68647"/>
                    <a:pt x="609600" y="149609"/>
                  </a:cubicBezTo>
                  <a:lnTo>
                    <a:pt x="609600" y="152467"/>
                  </a:lnTo>
                  <a:cubicBezTo>
                    <a:pt x="609600" y="232477"/>
                    <a:pt x="548640" y="282959"/>
                    <a:pt x="447675" y="282959"/>
                  </a:cubicBezTo>
                  <a:cubicBezTo>
                    <a:pt x="382905" y="282959"/>
                    <a:pt x="322898" y="262004"/>
                    <a:pt x="262890" y="225809"/>
                  </a:cubicBezTo>
                  <a:cubicBezTo>
                    <a:pt x="210503" y="193424"/>
                    <a:pt x="142875" y="202949"/>
                    <a:pt x="102870" y="250574"/>
                  </a:cubicBezTo>
                  <a:lnTo>
                    <a:pt x="0" y="369637"/>
                  </a:lnTo>
                  <a:cubicBezTo>
                    <a:pt x="116205" y="478222"/>
                    <a:pt x="253365" y="546802"/>
                    <a:pt x="450533" y="546802"/>
                  </a:cubicBezTo>
                  <a:cubicBezTo>
                    <a:pt x="510540" y="546802"/>
                    <a:pt x="565785" y="539182"/>
                    <a:pt x="617220" y="525847"/>
                  </a:cubicBezTo>
                  <a:cubicBezTo>
                    <a:pt x="796290" y="476317"/>
                    <a:pt x="883920" y="267719"/>
                    <a:pt x="782003" y="111509"/>
                  </a:cubicBezTo>
                  <a:cubicBezTo>
                    <a:pt x="765810" y="85792"/>
                    <a:pt x="747713" y="65789"/>
                    <a:pt x="725805" y="5150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DB41FD72-9F2F-41FF-99F0-0B821D4D85FB}"/>
                </a:ext>
              </a:extLst>
            </p:cNvPr>
            <p:cNvSpPr/>
            <p:nvPr/>
          </p:nvSpPr>
          <p:spPr>
            <a:xfrm>
              <a:off x="9982200" y="2288913"/>
              <a:ext cx="583882" cy="198259"/>
            </a:xfrm>
            <a:custGeom>
              <a:avLst/>
              <a:gdLst>
                <a:gd name="connsiteX0" fmla="*/ 583883 w 583882"/>
                <a:gd name="connsiteY0" fmla="*/ 22804 h 198259"/>
                <a:gd name="connsiteX1" fmla="*/ 583883 w 583882"/>
                <a:gd name="connsiteY1" fmla="*/ 22804 h 198259"/>
                <a:gd name="connsiteX2" fmla="*/ 446723 w 583882"/>
                <a:gd name="connsiteY2" fmla="*/ 76144 h 198259"/>
                <a:gd name="connsiteX3" fmla="*/ 261938 w 583882"/>
                <a:gd name="connsiteY3" fmla="*/ 18994 h 198259"/>
                <a:gd name="connsiteX4" fmla="*/ 101918 w 583882"/>
                <a:gd name="connsiteY4" fmla="*/ 43759 h 198259"/>
                <a:gd name="connsiteX5" fmla="*/ 0 w 583882"/>
                <a:gd name="connsiteY5" fmla="*/ 161869 h 198259"/>
                <a:gd name="connsiteX6" fmla="*/ 583883 w 583882"/>
                <a:gd name="connsiteY6" fmla="*/ 22804 h 19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3882" h="198259">
                  <a:moveTo>
                    <a:pt x="583883" y="22804"/>
                  </a:moveTo>
                  <a:lnTo>
                    <a:pt x="583883" y="22804"/>
                  </a:lnTo>
                  <a:cubicBezTo>
                    <a:pt x="557213" y="56142"/>
                    <a:pt x="509588" y="76144"/>
                    <a:pt x="446723" y="76144"/>
                  </a:cubicBezTo>
                  <a:cubicBezTo>
                    <a:pt x="381953" y="76144"/>
                    <a:pt x="321945" y="55189"/>
                    <a:pt x="261938" y="18994"/>
                  </a:cubicBezTo>
                  <a:cubicBezTo>
                    <a:pt x="209550" y="-13391"/>
                    <a:pt x="141923" y="-3866"/>
                    <a:pt x="101918" y="43759"/>
                  </a:cubicBezTo>
                  <a:lnTo>
                    <a:pt x="0" y="161869"/>
                  </a:lnTo>
                  <a:cubicBezTo>
                    <a:pt x="469583" y="294267"/>
                    <a:pt x="583883" y="22804"/>
                    <a:pt x="583883" y="228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82912609-ABD7-4D88-BACA-D8EC57D0C55D}"/>
                </a:ext>
              </a:extLst>
            </p:cNvPr>
            <p:cNvSpPr/>
            <p:nvPr/>
          </p:nvSpPr>
          <p:spPr>
            <a:xfrm>
              <a:off x="10339387" y="1491610"/>
              <a:ext cx="503872" cy="295280"/>
            </a:xfrm>
            <a:custGeom>
              <a:avLst/>
              <a:gdLst>
                <a:gd name="connsiteX0" fmla="*/ 0 w 503872"/>
                <a:gd name="connsiteY0" fmla="*/ 295280 h 295280"/>
                <a:gd name="connsiteX1" fmla="*/ 43815 w 503872"/>
                <a:gd name="connsiteY1" fmla="*/ 254323 h 295280"/>
                <a:gd name="connsiteX2" fmla="*/ 249555 w 503872"/>
                <a:gd name="connsiteY2" fmla="*/ 254323 h 295280"/>
                <a:gd name="connsiteX3" fmla="*/ 503873 w 503872"/>
                <a:gd name="connsiteY3" fmla="*/ 5 h 295280"/>
                <a:gd name="connsiteX4" fmla="*/ 503873 w 503872"/>
                <a:gd name="connsiteY4" fmla="*/ 5 h 295280"/>
                <a:gd name="connsiteX5" fmla="*/ 319088 w 503872"/>
                <a:gd name="connsiteY5" fmla="*/ 5 h 295280"/>
                <a:gd name="connsiteX6" fmla="*/ 0 w 503872"/>
                <a:gd name="connsiteY6" fmla="*/ 295280 h 295280"/>
                <a:gd name="connsiteX7" fmla="*/ 0 w 503872"/>
                <a:gd name="connsiteY7" fmla="*/ 295280 h 29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872" h="295280">
                  <a:moveTo>
                    <a:pt x="0" y="295280"/>
                  </a:moveTo>
                  <a:cubicBezTo>
                    <a:pt x="952" y="272420"/>
                    <a:pt x="20955" y="254323"/>
                    <a:pt x="43815" y="254323"/>
                  </a:cubicBezTo>
                  <a:lnTo>
                    <a:pt x="249555" y="254323"/>
                  </a:lnTo>
                  <a:cubicBezTo>
                    <a:pt x="390525" y="254323"/>
                    <a:pt x="503873" y="140023"/>
                    <a:pt x="503873" y="5"/>
                  </a:cubicBezTo>
                  <a:lnTo>
                    <a:pt x="503873" y="5"/>
                  </a:lnTo>
                  <a:lnTo>
                    <a:pt x="319088" y="5"/>
                  </a:lnTo>
                  <a:cubicBezTo>
                    <a:pt x="151448" y="-947"/>
                    <a:pt x="12382" y="128593"/>
                    <a:pt x="0" y="295280"/>
                  </a:cubicBezTo>
                  <a:lnTo>
                    <a:pt x="0" y="29528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1662EAD8-9398-49CC-A3C5-E3B2720E112F}"/>
                </a:ext>
              </a:extLst>
            </p:cNvPr>
            <p:cNvSpPr/>
            <p:nvPr/>
          </p:nvSpPr>
          <p:spPr>
            <a:xfrm>
              <a:off x="10073640" y="1490663"/>
              <a:ext cx="363854" cy="519112"/>
            </a:xfrm>
            <a:custGeom>
              <a:avLst/>
              <a:gdLst>
                <a:gd name="connsiteX0" fmla="*/ 363855 w 363854"/>
                <a:gd name="connsiteY0" fmla="*/ 0 h 519112"/>
                <a:gd name="connsiteX1" fmla="*/ 105728 w 363854"/>
                <a:gd name="connsiteY1" fmla="*/ 0 h 519112"/>
                <a:gd name="connsiteX2" fmla="*/ 20955 w 363854"/>
                <a:gd name="connsiteY2" fmla="*/ 80963 h 519112"/>
                <a:gd name="connsiteX3" fmla="*/ 0 w 363854"/>
                <a:gd name="connsiteY3" fmla="*/ 519113 h 519112"/>
                <a:gd name="connsiteX4" fmla="*/ 363855 w 363854"/>
                <a:gd name="connsiteY4" fmla="*/ 0 h 51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54" h="519112">
                  <a:moveTo>
                    <a:pt x="363855" y="0"/>
                  </a:moveTo>
                  <a:lnTo>
                    <a:pt x="105728" y="0"/>
                  </a:lnTo>
                  <a:cubicBezTo>
                    <a:pt x="60960" y="0"/>
                    <a:pt x="22860" y="35243"/>
                    <a:pt x="20955" y="80963"/>
                  </a:cubicBezTo>
                  <a:lnTo>
                    <a:pt x="0" y="519113"/>
                  </a:lnTo>
                  <a:cubicBezTo>
                    <a:pt x="33338" y="95250"/>
                    <a:pt x="363855" y="0"/>
                    <a:pt x="36385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FF9CD472-5A67-46D5-8A5E-361F03F36011}"/>
                </a:ext>
              </a:extLst>
            </p:cNvPr>
            <p:cNvSpPr/>
            <p:nvPr/>
          </p:nvSpPr>
          <p:spPr>
            <a:xfrm>
              <a:off x="10332719" y="1874520"/>
              <a:ext cx="560069" cy="413384"/>
            </a:xfrm>
            <a:custGeom>
              <a:avLst/>
              <a:gdLst>
                <a:gd name="connsiteX0" fmla="*/ 560070 w 560069"/>
                <a:gd name="connsiteY0" fmla="*/ 356235 h 413384"/>
                <a:gd name="connsiteX1" fmla="*/ 560070 w 560069"/>
                <a:gd name="connsiteY1" fmla="*/ 353378 h 413384"/>
                <a:gd name="connsiteX2" fmla="*/ 178118 w 560069"/>
                <a:gd name="connsiteY2" fmla="*/ 0 h 413384"/>
                <a:gd name="connsiteX3" fmla="*/ 0 w 560069"/>
                <a:gd name="connsiteY3" fmla="*/ 40005 h 413384"/>
                <a:gd name="connsiteX4" fmla="*/ 556260 w 560069"/>
                <a:gd name="connsiteY4" fmla="*/ 413385 h 413384"/>
                <a:gd name="connsiteX5" fmla="*/ 560070 w 560069"/>
                <a:gd name="connsiteY5" fmla="*/ 356235 h 41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69" h="413384">
                  <a:moveTo>
                    <a:pt x="560070" y="356235"/>
                  </a:moveTo>
                  <a:lnTo>
                    <a:pt x="560070" y="353378"/>
                  </a:lnTo>
                  <a:cubicBezTo>
                    <a:pt x="560070" y="111443"/>
                    <a:pt x="378143" y="0"/>
                    <a:pt x="178118" y="0"/>
                  </a:cubicBezTo>
                  <a:cubicBezTo>
                    <a:pt x="102870" y="0"/>
                    <a:pt x="50482" y="16193"/>
                    <a:pt x="0" y="40005"/>
                  </a:cubicBezTo>
                  <a:cubicBezTo>
                    <a:pt x="0" y="40005"/>
                    <a:pt x="450533" y="-25718"/>
                    <a:pt x="556260" y="413385"/>
                  </a:cubicBezTo>
                  <a:cubicBezTo>
                    <a:pt x="559118" y="395288"/>
                    <a:pt x="560070" y="376238"/>
                    <a:pt x="560070" y="3562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09475DAB-73B7-47B3-B757-854A75A7AACE}"/>
              </a:ext>
            </a:extLst>
          </p:cNvPr>
          <p:cNvGrpSpPr/>
          <p:nvPr/>
        </p:nvGrpSpPr>
        <p:grpSpPr>
          <a:xfrm>
            <a:off x="1131045" y="4035065"/>
            <a:ext cx="1242050" cy="1528212"/>
            <a:chOff x="1281005" y="4219575"/>
            <a:chExt cx="942130" cy="1159192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212E0634-F1F2-4642-895D-8165DBB794DF}"/>
                </a:ext>
              </a:extLst>
            </p:cNvPr>
            <p:cNvSpPr/>
            <p:nvPr/>
          </p:nvSpPr>
          <p:spPr>
            <a:xfrm>
              <a:off x="1281005" y="4219575"/>
              <a:ext cx="942130" cy="1159192"/>
            </a:xfrm>
            <a:custGeom>
              <a:avLst/>
              <a:gdLst>
                <a:gd name="connsiteX0" fmla="*/ 405873 w 942130"/>
                <a:gd name="connsiteY0" fmla="*/ 609600 h 1159192"/>
                <a:gd name="connsiteX1" fmla="*/ 403968 w 942130"/>
                <a:gd name="connsiteY1" fmla="*/ 613410 h 1159192"/>
                <a:gd name="connsiteX2" fmla="*/ 424923 w 942130"/>
                <a:gd name="connsiteY2" fmla="*/ 637223 h 1159192"/>
                <a:gd name="connsiteX3" fmla="*/ 483978 w 942130"/>
                <a:gd name="connsiteY3" fmla="*/ 628650 h 1159192"/>
                <a:gd name="connsiteX4" fmla="*/ 643045 w 942130"/>
                <a:gd name="connsiteY4" fmla="*/ 771525 h 1159192"/>
                <a:gd name="connsiteX5" fmla="*/ 643045 w 942130"/>
                <a:gd name="connsiteY5" fmla="*/ 774383 h 1159192"/>
                <a:gd name="connsiteX6" fmla="*/ 486835 w 942130"/>
                <a:gd name="connsiteY6" fmla="*/ 917258 h 1159192"/>
                <a:gd name="connsiteX7" fmla="*/ 543985 w 942130"/>
                <a:gd name="connsiteY7" fmla="*/ 254318 h 1159192"/>
                <a:gd name="connsiteX8" fmla="*/ 676383 w 942130"/>
                <a:gd name="connsiteY8" fmla="*/ 283845 h 1159192"/>
                <a:gd name="connsiteX9" fmla="*/ 829735 w 942130"/>
                <a:gd name="connsiteY9" fmla="*/ 242888 h 1159192"/>
                <a:gd name="connsiteX10" fmla="*/ 910698 w 942130"/>
                <a:gd name="connsiteY10" fmla="*/ 122873 h 1159192"/>
                <a:gd name="connsiteX11" fmla="*/ 538270 w 942130"/>
                <a:gd name="connsiteY11" fmla="*/ 0 h 1159192"/>
                <a:gd name="connsiteX12" fmla="*/ 158223 w 942130"/>
                <a:gd name="connsiteY12" fmla="*/ 1031558 h 1159192"/>
                <a:gd name="connsiteX13" fmla="*/ 499218 w 942130"/>
                <a:gd name="connsiteY13" fmla="*/ 1159193 h 1159192"/>
                <a:gd name="connsiteX14" fmla="*/ 942130 w 942130"/>
                <a:gd name="connsiteY14" fmla="*/ 758190 h 1159192"/>
                <a:gd name="connsiteX15" fmla="*/ 942130 w 942130"/>
                <a:gd name="connsiteY15" fmla="*/ 755333 h 1159192"/>
                <a:gd name="connsiteX16" fmla="*/ 942130 w 942130"/>
                <a:gd name="connsiteY16" fmla="*/ 739140 h 1159192"/>
                <a:gd name="connsiteX17" fmla="*/ 405873 w 942130"/>
                <a:gd name="connsiteY17" fmla="*/ 609600 h 115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42130" h="1159192">
                  <a:moveTo>
                    <a:pt x="405873" y="609600"/>
                  </a:moveTo>
                  <a:cubicBezTo>
                    <a:pt x="404920" y="610553"/>
                    <a:pt x="404920" y="611505"/>
                    <a:pt x="403968" y="613410"/>
                  </a:cubicBezTo>
                  <a:cubicBezTo>
                    <a:pt x="396348" y="626745"/>
                    <a:pt x="409683" y="641985"/>
                    <a:pt x="424923" y="637223"/>
                  </a:cubicBezTo>
                  <a:cubicBezTo>
                    <a:pt x="442068" y="631508"/>
                    <a:pt x="462070" y="628650"/>
                    <a:pt x="483978" y="628650"/>
                  </a:cubicBezTo>
                  <a:cubicBezTo>
                    <a:pt x="581133" y="628650"/>
                    <a:pt x="643045" y="690563"/>
                    <a:pt x="643045" y="771525"/>
                  </a:cubicBezTo>
                  <a:lnTo>
                    <a:pt x="643045" y="774383"/>
                  </a:lnTo>
                  <a:cubicBezTo>
                    <a:pt x="643045" y="855345"/>
                    <a:pt x="583990" y="924878"/>
                    <a:pt x="486835" y="917258"/>
                  </a:cubicBezTo>
                  <a:cubicBezTo>
                    <a:pt x="162033" y="895350"/>
                    <a:pt x="241090" y="256223"/>
                    <a:pt x="543985" y="254318"/>
                  </a:cubicBezTo>
                  <a:cubicBezTo>
                    <a:pt x="594468" y="254318"/>
                    <a:pt x="637330" y="264795"/>
                    <a:pt x="676383" y="283845"/>
                  </a:cubicBezTo>
                  <a:cubicBezTo>
                    <a:pt x="730675" y="309563"/>
                    <a:pt x="795445" y="292418"/>
                    <a:pt x="829735" y="242888"/>
                  </a:cubicBezTo>
                  <a:lnTo>
                    <a:pt x="910698" y="122873"/>
                  </a:lnTo>
                  <a:cubicBezTo>
                    <a:pt x="803065" y="42863"/>
                    <a:pt x="694480" y="0"/>
                    <a:pt x="538270" y="0"/>
                  </a:cubicBezTo>
                  <a:cubicBezTo>
                    <a:pt x="-15132" y="0"/>
                    <a:pt x="-141815" y="721995"/>
                    <a:pt x="158223" y="1031558"/>
                  </a:cubicBezTo>
                  <a:cubicBezTo>
                    <a:pt x="237280" y="1113473"/>
                    <a:pt x="341103" y="1159193"/>
                    <a:pt x="499218" y="1159193"/>
                  </a:cubicBezTo>
                  <a:cubicBezTo>
                    <a:pt x="743058" y="1159193"/>
                    <a:pt x="942130" y="1006793"/>
                    <a:pt x="942130" y="758190"/>
                  </a:cubicBezTo>
                  <a:lnTo>
                    <a:pt x="942130" y="755333"/>
                  </a:lnTo>
                  <a:cubicBezTo>
                    <a:pt x="942130" y="749618"/>
                    <a:pt x="942130" y="744855"/>
                    <a:pt x="942130" y="739140"/>
                  </a:cubicBezTo>
                  <a:cubicBezTo>
                    <a:pt x="930700" y="453390"/>
                    <a:pt x="546843" y="361950"/>
                    <a:pt x="405873" y="60960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98535F39-0F31-4CA6-B81D-26DF52C15468}"/>
                </a:ext>
              </a:extLst>
            </p:cNvPr>
            <p:cNvSpPr/>
            <p:nvPr/>
          </p:nvSpPr>
          <p:spPr>
            <a:xfrm>
              <a:off x="1345128" y="4219575"/>
              <a:ext cx="846574" cy="913447"/>
            </a:xfrm>
            <a:custGeom>
              <a:avLst/>
              <a:gdLst>
                <a:gd name="connsiteX0" fmla="*/ 387469 w 846574"/>
                <a:gd name="connsiteY0" fmla="*/ 913448 h 913447"/>
                <a:gd name="connsiteX1" fmla="*/ 479862 w 846574"/>
                <a:gd name="connsiteY1" fmla="*/ 254318 h 913447"/>
                <a:gd name="connsiteX2" fmla="*/ 612259 w 846574"/>
                <a:gd name="connsiteY2" fmla="*/ 283845 h 913447"/>
                <a:gd name="connsiteX3" fmla="*/ 765612 w 846574"/>
                <a:gd name="connsiteY3" fmla="*/ 242888 h 913447"/>
                <a:gd name="connsiteX4" fmla="*/ 846574 w 846574"/>
                <a:gd name="connsiteY4" fmla="*/ 122873 h 913447"/>
                <a:gd name="connsiteX5" fmla="*/ 474147 w 846574"/>
                <a:gd name="connsiteY5" fmla="*/ 0 h 913447"/>
                <a:gd name="connsiteX6" fmla="*/ 378897 w 846574"/>
                <a:gd name="connsiteY6" fmla="*/ 7620 h 913447"/>
                <a:gd name="connsiteX7" fmla="*/ 342702 w 846574"/>
                <a:gd name="connsiteY7" fmla="*/ 904875 h 913447"/>
                <a:gd name="connsiteX8" fmla="*/ 387469 w 846574"/>
                <a:gd name="connsiteY8" fmla="*/ 913448 h 91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6574" h="913447">
                  <a:moveTo>
                    <a:pt x="387469" y="913448"/>
                  </a:moveTo>
                  <a:cubicBezTo>
                    <a:pt x="103624" y="847725"/>
                    <a:pt x="188397" y="256223"/>
                    <a:pt x="479862" y="254318"/>
                  </a:cubicBezTo>
                  <a:cubicBezTo>
                    <a:pt x="530344" y="254318"/>
                    <a:pt x="573207" y="264795"/>
                    <a:pt x="612259" y="283845"/>
                  </a:cubicBezTo>
                  <a:cubicBezTo>
                    <a:pt x="666552" y="309563"/>
                    <a:pt x="731322" y="292418"/>
                    <a:pt x="765612" y="242888"/>
                  </a:cubicBezTo>
                  <a:lnTo>
                    <a:pt x="846574" y="122873"/>
                  </a:lnTo>
                  <a:cubicBezTo>
                    <a:pt x="738942" y="42863"/>
                    <a:pt x="630357" y="0"/>
                    <a:pt x="474147" y="0"/>
                  </a:cubicBezTo>
                  <a:cubicBezTo>
                    <a:pt x="440809" y="0"/>
                    <a:pt x="409377" y="2858"/>
                    <a:pt x="378897" y="7620"/>
                  </a:cubicBezTo>
                  <a:cubicBezTo>
                    <a:pt x="-105926" y="87630"/>
                    <a:pt x="-133548" y="782003"/>
                    <a:pt x="342702" y="904875"/>
                  </a:cubicBezTo>
                  <a:cubicBezTo>
                    <a:pt x="370324" y="911543"/>
                    <a:pt x="387469" y="913448"/>
                    <a:pt x="387469" y="91344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72CCCAA3-F51E-4DE2-9C5F-4A07022D21EC}"/>
                </a:ext>
              </a:extLst>
            </p:cNvPr>
            <p:cNvSpPr/>
            <p:nvPr/>
          </p:nvSpPr>
          <p:spPr>
            <a:xfrm>
              <a:off x="1522830" y="4219575"/>
              <a:ext cx="667920" cy="747712"/>
            </a:xfrm>
            <a:custGeom>
              <a:avLst/>
              <a:gdLst>
                <a:gd name="connsiteX0" fmla="*/ 201195 w 667920"/>
                <a:gd name="connsiteY0" fmla="*/ 7620 h 747712"/>
                <a:gd name="connsiteX1" fmla="*/ 201195 w 667920"/>
                <a:gd name="connsiteY1" fmla="*/ 7620 h 747712"/>
                <a:gd name="connsiteX2" fmla="*/ 111660 w 667920"/>
                <a:gd name="connsiteY2" fmla="*/ 60960 h 747712"/>
                <a:gd name="connsiteX3" fmla="*/ 50700 w 667920"/>
                <a:gd name="connsiteY3" fmla="*/ 747713 h 747712"/>
                <a:gd name="connsiteX4" fmla="*/ 50700 w 667920"/>
                <a:gd name="connsiteY4" fmla="*/ 747713 h 747712"/>
                <a:gd name="connsiteX5" fmla="*/ 301208 w 667920"/>
                <a:gd name="connsiteY5" fmla="*/ 255270 h 747712"/>
                <a:gd name="connsiteX6" fmla="*/ 433605 w 667920"/>
                <a:gd name="connsiteY6" fmla="*/ 284798 h 747712"/>
                <a:gd name="connsiteX7" fmla="*/ 586958 w 667920"/>
                <a:gd name="connsiteY7" fmla="*/ 243840 h 747712"/>
                <a:gd name="connsiteX8" fmla="*/ 667920 w 667920"/>
                <a:gd name="connsiteY8" fmla="*/ 123825 h 747712"/>
                <a:gd name="connsiteX9" fmla="*/ 296445 w 667920"/>
                <a:gd name="connsiteY9" fmla="*/ 0 h 747712"/>
                <a:gd name="connsiteX10" fmla="*/ 201195 w 667920"/>
                <a:gd name="connsiteY10" fmla="*/ 7620 h 74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920" h="747712">
                  <a:moveTo>
                    <a:pt x="201195" y="7620"/>
                  </a:moveTo>
                  <a:cubicBezTo>
                    <a:pt x="201195" y="7620"/>
                    <a:pt x="200243" y="7620"/>
                    <a:pt x="201195" y="7620"/>
                  </a:cubicBezTo>
                  <a:cubicBezTo>
                    <a:pt x="165953" y="13335"/>
                    <a:pt x="134520" y="33338"/>
                    <a:pt x="111660" y="60960"/>
                  </a:cubicBezTo>
                  <a:cubicBezTo>
                    <a:pt x="-96937" y="319088"/>
                    <a:pt x="50700" y="747713"/>
                    <a:pt x="50700" y="747713"/>
                  </a:cubicBezTo>
                  <a:lnTo>
                    <a:pt x="50700" y="747713"/>
                  </a:lnTo>
                  <a:cubicBezTo>
                    <a:pt x="-6450" y="551498"/>
                    <a:pt x="96420" y="256223"/>
                    <a:pt x="301208" y="255270"/>
                  </a:cubicBezTo>
                  <a:cubicBezTo>
                    <a:pt x="351690" y="255270"/>
                    <a:pt x="394553" y="265748"/>
                    <a:pt x="433605" y="284798"/>
                  </a:cubicBezTo>
                  <a:cubicBezTo>
                    <a:pt x="487898" y="310515"/>
                    <a:pt x="552668" y="293370"/>
                    <a:pt x="586958" y="243840"/>
                  </a:cubicBezTo>
                  <a:lnTo>
                    <a:pt x="667920" y="123825"/>
                  </a:lnTo>
                  <a:cubicBezTo>
                    <a:pt x="561240" y="42863"/>
                    <a:pt x="452655" y="0"/>
                    <a:pt x="296445" y="0"/>
                  </a:cubicBezTo>
                  <a:cubicBezTo>
                    <a:pt x="263108" y="0"/>
                    <a:pt x="231675" y="2858"/>
                    <a:pt x="201195" y="762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B0CF328-9575-436C-BE51-8811644F9BCF}"/>
                </a:ext>
              </a:extLst>
            </p:cNvPr>
            <p:cNvSpPr/>
            <p:nvPr/>
          </p:nvSpPr>
          <p:spPr>
            <a:xfrm>
              <a:off x="1681803" y="4686698"/>
              <a:ext cx="444989" cy="453415"/>
            </a:xfrm>
            <a:custGeom>
              <a:avLst/>
              <a:gdLst>
                <a:gd name="connsiteX0" fmla="*/ 85085 w 444989"/>
                <a:gd name="connsiteY0" fmla="*/ 451086 h 453415"/>
                <a:gd name="connsiteX1" fmla="*/ 297493 w 444989"/>
                <a:gd name="connsiteY1" fmla="*/ 427274 h 453415"/>
                <a:gd name="connsiteX2" fmla="*/ 172715 w 444989"/>
                <a:gd name="connsiteY2" fmla="*/ 9126 h 453415"/>
                <a:gd name="connsiteX3" fmla="*/ 4122 w 444989"/>
                <a:gd name="connsiteY3" fmla="*/ 142476 h 453415"/>
                <a:gd name="connsiteX4" fmla="*/ 2217 w 444989"/>
                <a:gd name="connsiteY4" fmla="*/ 146286 h 453415"/>
                <a:gd name="connsiteX5" fmla="*/ 22220 w 444989"/>
                <a:gd name="connsiteY5" fmla="*/ 171051 h 453415"/>
                <a:gd name="connsiteX6" fmla="*/ 81275 w 444989"/>
                <a:gd name="connsiteY6" fmla="*/ 162479 h 453415"/>
                <a:gd name="connsiteX7" fmla="*/ 240343 w 444989"/>
                <a:gd name="connsiteY7" fmla="*/ 305354 h 453415"/>
                <a:gd name="connsiteX8" fmla="*/ 240343 w 444989"/>
                <a:gd name="connsiteY8" fmla="*/ 308211 h 453415"/>
                <a:gd name="connsiteX9" fmla="*/ 85085 w 444989"/>
                <a:gd name="connsiteY9" fmla="*/ 451086 h 453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4989" h="453415">
                  <a:moveTo>
                    <a:pt x="85085" y="451086"/>
                  </a:moveTo>
                  <a:cubicBezTo>
                    <a:pt x="85085" y="451086"/>
                    <a:pt x="189860" y="464421"/>
                    <a:pt x="297493" y="427274"/>
                  </a:cubicBezTo>
                  <a:cubicBezTo>
                    <a:pt x="561335" y="335834"/>
                    <a:pt x="441320" y="-65169"/>
                    <a:pt x="172715" y="9126"/>
                  </a:cubicBezTo>
                  <a:cubicBezTo>
                    <a:pt x="106040" y="27224"/>
                    <a:pt x="45080" y="71039"/>
                    <a:pt x="4122" y="142476"/>
                  </a:cubicBezTo>
                  <a:cubicBezTo>
                    <a:pt x="3170" y="143429"/>
                    <a:pt x="3170" y="144381"/>
                    <a:pt x="2217" y="146286"/>
                  </a:cubicBezTo>
                  <a:cubicBezTo>
                    <a:pt x="-5403" y="159621"/>
                    <a:pt x="7933" y="175814"/>
                    <a:pt x="22220" y="171051"/>
                  </a:cubicBezTo>
                  <a:cubicBezTo>
                    <a:pt x="39365" y="165336"/>
                    <a:pt x="59367" y="162479"/>
                    <a:pt x="81275" y="162479"/>
                  </a:cubicBezTo>
                  <a:cubicBezTo>
                    <a:pt x="178430" y="162479"/>
                    <a:pt x="240343" y="224391"/>
                    <a:pt x="240343" y="305354"/>
                  </a:cubicBezTo>
                  <a:lnTo>
                    <a:pt x="240343" y="308211"/>
                  </a:lnTo>
                  <a:cubicBezTo>
                    <a:pt x="241295" y="389174"/>
                    <a:pt x="182240" y="458706"/>
                    <a:pt x="85085" y="45108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9E4D393A-571E-443A-99D4-0EF03A45B17C}"/>
                </a:ext>
              </a:extLst>
            </p:cNvPr>
            <p:cNvSpPr/>
            <p:nvPr/>
          </p:nvSpPr>
          <p:spPr>
            <a:xfrm>
              <a:off x="1598295" y="4274293"/>
              <a:ext cx="593407" cy="378669"/>
            </a:xfrm>
            <a:custGeom>
              <a:avLst/>
              <a:gdLst>
                <a:gd name="connsiteX0" fmla="*/ 0 w 593407"/>
                <a:gd name="connsiteY0" fmla="*/ 378669 h 378669"/>
                <a:gd name="connsiteX1" fmla="*/ 0 w 593407"/>
                <a:gd name="connsiteY1" fmla="*/ 378669 h 378669"/>
                <a:gd name="connsiteX2" fmla="*/ 226695 w 593407"/>
                <a:gd name="connsiteY2" fmla="*/ 199599 h 378669"/>
                <a:gd name="connsiteX3" fmla="*/ 359093 w 593407"/>
                <a:gd name="connsiteY3" fmla="*/ 229127 h 378669"/>
                <a:gd name="connsiteX4" fmla="*/ 512445 w 593407"/>
                <a:gd name="connsiteY4" fmla="*/ 188169 h 378669"/>
                <a:gd name="connsiteX5" fmla="*/ 593408 w 593407"/>
                <a:gd name="connsiteY5" fmla="*/ 68154 h 378669"/>
                <a:gd name="connsiteX6" fmla="*/ 591503 w 593407"/>
                <a:gd name="connsiteY6" fmla="*/ 66249 h 378669"/>
                <a:gd name="connsiteX7" fmla="*/ 121920 w 593407"/>
                <a:gd name="connsiteY7" fmla="*/ 129114 h 378669"/>
                <a:gd name="connsiteX8" fmla="*/ 0 w 593407"/>
                <a:gd name="connsiteY8" fmla="*/ 378669 h 37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3407" h="378669">
                  <a:moveTo>
                    <a:pt x="0" y="378669"/>
                  </a:moveTo>
                  <a:lnTo>
                    <a:pt x="0" y="378669"/>
                  </a:lnTo>
                  <a:cubicBezTo>
                    <a:pt x="43815" y="277704"/>
                    <a:pt x="121920" y="200552"/>
                    <a:pt x="226695" y="199599"/>
                  </a:cubicBezTo>
                  <a:cubicBezTo>
                    <a:pt x="277178" y="199599"/>
                    <a:pt x="320040" y="210077"/>
                    <a:pt x="359093" y="229127"/>
                  </a:cubicBezTo>
                  <a:cubicBezTo>
                    <a:pt x="413385" y="254844"/>
                    <a:pt x="478155" y="237699"/>
                    <a:pt x="512445" y="188169"/>
                  </a:cubicBezTo>
                  <a:lnTo>
                    <a:pt x="593408" y="68154"/>
                  </a:lnTo>
                  <a:cubicBezTo>
                    <a:pt x="592455" y="67202"/>
                    <a:pt x="591503" y="67202"/>
                    <a:pt x="591503" y="66249"/>
                  </a:cubicBezTo>
                  <a:cubicBezTo>
                    <a:pt x="442913" y="-42336"/>
                    <a:pt x="234315" y="-14713"/>
                    <a:pt x="121920" y="129114"/>
                  </a:cubicBezTo>
                  <a:cubicBezTo>
                    <a:pt x="25718" y="251987"/>
                    <a:pt x="0" y="378669"/>
                    <a:pt x="0" y="3786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270A85C7-9D28-49B3-8380-F5B0B4570DC3}"/>
              </a:ext>
            </a:extLst>
          </p:cNvPr>
          <p:cNvGrpSpPr/>
          <p:nvPr/>
        </p:nvGrpSpPr>
        <p:grpSpPr>
          <a:xfrm>
            <a:off x="3359074" y="4065853"/>
            <a:ext cx="1131404" cy="1470448"/>
            <a:chOff x="3495675" y="4243388"/>
            <a:chExt cx="858201" cy="1115377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B3054BE5-D7F7-4F81-8DE4-F7CAEDCE9449}"/>
                </a:ext>
              </a:extLst>
            </p:cNvPr>
            <p:cNvSpPr/>
            <p:nvPr/>
          </p:nvSpPr>
          <p:spPr>
            <a:xfrm>
              <a:off x="3495675" y="4243388"/>
              <a:ext cx="857250" cy="1115377"/>
            </a:xfrm>
            <a:custGeom>
              <a:avLst/>
              <a:gdLst>
                <a:gd name="connsiteX0" fmla="*/ 802958 w 857250"/>
                <a:gd name="connsiteY0" fmla="*/ 330518 h 1115377"/>
                <a:gd name="connsiteX1" fmla="*/ 802958 w 857250"/>
                <a:gd name="connsiteY1" fmla="*/ 330518 h 1115377"/>
                <a:gd name="connsiteX2" fmla="*/ 422910 w 857250"/>
                <a:gd name="connsiteY2" fmla="*/ 1012508 h 1115377"/>
                <a:gd name="connsiteX3" fmla="*/ 248603 w 857250"/>
                <a:gd name="connsiteY3" fmla="*/ 1115378 h 1115377"/>
                <a:gd name="connsiteX4" fmla="*/ 25718 w 857250"/>
                <a:gd name="connsiteY4" fmla="*/ 1115378 h 1115377"/>
                <a:gd name="connsiteX5" fmla="*/ 310515 w 857250"/>
                <a:gd name="connsiteY5" fmla="*/ 617220 h 1115377"/>
                <a:gd name="connsiteX6" fmla="*/ 802958 w 857250"/>
                <a:gd name="connsiteY6" fmla="*/ 330518 h 1115377"/>
                <a:gd name="connsiteX7" fmla="*/ 259080 w 857250"/>
                <a:gd name="connsiteY7" fmla="*/ 259080 h 1115377"/>
                <a:gd name="connsiteX8" fmla="*/ 745808 w 857250"/>
                <a:gd name="connsiteY8" fmla="*/ 259080 h 1115377"/>
                <a:gd name="connsiteX9" fmla="*/ 857250 w 857250"/>
                <a:gd name="connsiteY9" fmla="*/ 147638 h 1115377"/>
                <a:gd name="connsiteX10" fmla="*/ 857250 w 857250"/>
                <a:gd name="connsiteY10" fmla="*/ 0 h 1115377"/>
                <a:gd name="connsiteX11" fmla="*/ 0 w 857250"/>
                <a:gd name="connsiteY11" fmla="*/ 0 h 1115377"/>
                <a:gd name="connsiteX12" fmla="*/ 0 w 857250"/>
                <a:gd name="connsiteY12" fmla="*/ 0 h 1115377"/>
                <a:gd name="connsiteX13" fmla="*/ 259080 w 857250"/>
                <a:gd name="connsiteY13" fmla="*/ 259080 h 111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7250" h="1115377">
                  <a:moveTo>
                    <a:pt x="802958" y="330518"/>
                  </a:moveTo>
                  <a:lnTo>
                    <a:pt x="802958" y="330518"/>
                  </a:lnTo>
                  <a:lnTo>
                    <a:pt x="422910" y="1012508"/>
                  </a:lnTo>
                  <a:cubicBezTo>
                    <a:pt x="387668" y="1075373"/>
                    <a:pt x="320993" y="1115378"/>
                    <a:pt x="248603" y="1115378"/>
                  </a:cubicBezTo>
                  <a:lnTo>
                    <a:pt x="25718" y="1115378"/>
                  </a:lnTo>
                  <a:lnTo>
                    <a:pt x="310515" y="617220"/>
                  </a:lnTo>
                  <a:cubicBezTo>
                    <a:pt x="411480" y="439103"/>
                    <a:pt x="599123" y="330518"/>
                    <a:pt x="802958" y="330518"/>
                  </a:cubicBezTo>
                  <a:close/>
                  <a:moveTo>
                    <a:pt x="259080" y="259080"/>
                  </a:moveTo>
                  <a:lnTo>
                    <a:pt x="745808" y="259080"/>
                  </a:lnTo>
                  <a:cubicBezTo>
                    <a:pt x="807720" y="259080"/>
                    <a:pt x="857250" y="209550"/>
                    <a:pt x="857250" y="147638"/>
                  </a:cubicBezTo>
                  <a:lnTo>
                    <a:pt x="85725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42875"/>
                    <a:pt x="116205" y="259080"/>
                    <a:pt x="259080" y="25908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84EBADCF-B21E-4826-9006-59DF63FE8F89}"/>
                </a:ext>
              </a:extLst>
            </p:cNvPr>
            <p:cNvSpPr/>
            <p:nvPr/>
          </p:nvSpPr>
          <p:spPr>
            <a:xfrm>
              <a:off x="3495675" y="4243388"/>
              <a:ext cx="575310" cy="259080"/>
            </a:xfrm>
            <a:custGeom>
              <a:avLst/>
              <a:gdLst>
                <a:gd name="connsiteX0" fmla="*/ 0 w 575310"/>
                <a:gd name="connsiteY0" fmla="*/ 0 h 259080"/>
                <a:gd name="connsiteX1" fmla="*/ 259080 w 575310"/>
                <a:gd name="connsiteY1" fmla="*/ 259080 h 259080"/>
                <a:gd name="connsiteX2" fmla="*/ 575310 w 575310"/>
                <a:gd name="connsiteY2" fmla="*/ 259080 h 259080"/>
                <a:gd name="connsiteX3" fmla="*/ 335280 w 575310"/>
                <a:gd name="connsiteY3" fmla="*/ 0 h 259080"/>
                <a:gd name="connsiteX4" fmla="*/ 0 w 575310"/>
                <a:gd name="connsiteY4" fmla="*/ 0 h 259080"/>
                <a:gd name="connsiteX5" fmla="*/ 0 w 575310"/>
                <a:gd name="connsiteY5" fmla="*/ 0 h 25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5310" h="259080">
                  <a:moveTo>
                    <a:pt x="0" y="0"/>
                  </a:moveTo>
                  <a:cubicBezTo>
                    <a:pt x="0" y="142875"/>
                    <a:pt x="116205" y="259080"/>
                    <a:pt x="259080" y="259080"/>
                  </a:cubicBezTo>
                  <a:lnTo>
                    <a:pt x="575310" y="259080"/>
                  </a:lnTo>
                  <a:cubicBezTo>
                    <a:pt x="575310" y="259080"/>
                    <a:pt x="371475" y="204788"/>
                    <a:pt x="335280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7567F2A8-7EFC-4BD4-8467-D5258513FDD1}"/>
                </a:ext>
              </a:extLst>
            </p:cNvPr>
            <p:cNvSpPr/>
            <p:nvPr/>
          </p:nvSpPr>
          <p:spPr>
            <a:xfrm>
              <a:off x="3521392" y="4893945"/>
              <a:ext cx="598169" cy="463867"/>
            </a:xfrm>
            <a:custGeom>
              <a:avLst/>
              <a:gdLst>
                <a:gd name="connsiteX0" fmla="*/ 100965 w 598169"/>
                <a:gd name="connsiteY0" fmla="*/ 286703 h 463867"/>
                <a:gd name="connsiteX1" fmla="*/ 0 w 598169"/>
                <a:gd name="connsiteY1" fmla="*/ 463867 h 463867"/>
                <a:gd name="connsiteX2" fmla="*/ 222885 w 598169"/>
                <a:gd name="connsiteY2" fmla="*/ 463867 h 463867"/>
                <a:gd name="connsiteX3" fmla="*/ 397193 w 598169"/>
                <a:gd name="connsiteY3" fmla="*/ 360997 h 463867"/>
                <a:gd name="connsiteX4" fmla="*/ 598170 w 598169"/>
                <a:gd name="connsiteY4" fmla="*/ 0 h 463867"/>
                <a:gd name="connsiteX5" fmla="*/ 593408 w 598169"/>
                <a:gd name="connsiteY5" fmla="*/ 0 h 463867"/>
                <a:gd name="connsiteX6" fmla="*/ 100965 w 598169"/>
                <a:gd name="connsiteY6" fmla="*/ 286703 h 46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8169" h="463867">
                  <a:moveTo>
                    <a:pt x="100965" y="286703"/>
                  </a:moveTo>
                  <a:lnTo>
                    <a:pt x="0" y="463867"/>
                  </a:lnTo>
                  <a:lnTo>
                    <a:pt x="222885" y="463867"/>
                  </a:lnTo>
                  <a:cubicBezTo>
                    <a:pt x="295275" y="463867"/>
                    <a:pt x="361950" y="424815"/>
                    <a:pt x="397193" y="360997"/>
                  </a:cubicBezTo>
                  <a:lnTo>
                    <a:pt x="598170" y="0"/>
                  </a:lnTo>
                  <a:lnTo>
                    <a:pt x="593408" y="0"/>
                  </a:lnTo>
                  <a:cubicBezTo>
                    <a:pt x="389573" y="952"/>
                    <a:pt x="201930" y="109538"/>
                    <a:pt x="100965" y="2867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264C4C95-CE78-4CFC-8209-9CC704D4CEAC}"/>
                </a:ext>
              </a:extLst>
            </p:cNvPr>
            <p:cNvSpPr/>
            <p:nvPr/>
          </p:nvSpPr>
          <p:spPr>
            <a:xfrm>
              <a:off x="3970972" y="4243388"/>
              <a:ext cx="382904" cy="240030"/>
            </a:xfrm>
            <a:custGeom>
              <a:avLst/>
              <a:gdLst>
                <a:gd name="connsiteX0" fmla="*/ 334328 w 382904"/>
                <a:gd name="connsiteY0" fmla="*/ 240030 h 240030"/>
                <a:gd name="connsiteX1" fmla="*/ 382905 w 382904"/>
                <a:gd name="connsiteY1" fmla="*/ 147638 h 240030"/>
                <a:gd name="connsiteX2" fmla="*/ 382905 w 382904"/>
                <a:gd name="connsiteY2" fmla="*/ 0 h 240030"/>
                <a:gd name="connsiteX3" fmla="*/ 0 w 382904"/>
                <a:gd name="connsiteY3" fmla="*/ 0 h 240030"/>
                <a:gd name="connsiteX4" fmla="*/ 334328 w 382904"/>
                <a:gd name="connsiteY4" fmla="*/ 240030 h 24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2904" h="240030">
                  <a:moveTo>
                    <a:pt x="334328" y="240030"/>
                  </a:moveTo>
                  <a:cubicBezTo>
                    <a:pt x="363855" y="220028"/>
                    <a:pt x="382905" y="185738"/>
                    <a:pt x="382905" y="147638"/>
                  </a:cubicBezTo>
                  <a:lnTo>
                    <a:pt x="382905" y="0"/>
                  </a:lnTo>
                  <a:lnTo>
                    <a:pt x="0" y="0"/>
                  </a:lnTo>
                  <a:cubicBezTo>
                    <a:pt x="0" y="0"/>
                    <a:pt x="215265" y="39053"/>
                    <a:pt x="334328" y="240030"/>
                  </a:cubicBez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8ACC3D52-AD57-4515-A660-8911298EF437}"/>
                </a:ext>
              </a:extLst>
            </p:cNvPr>
            <p:cNvSpPr/>
            <p:nvPr/>
          </p:nvSpPr>
          <p:spPr>
            <a:xfrm>
              <a:off x="3772852" y="4573905"/>
              <a:ext cx="525780" cy="341947"/>
            </a:xfrm>
            <a:custGeom>
              <a:avLst/>
              <a:gdLst>
                <a:gd name="connsiteX0" fmla="*/ 32385 w 525780"/>
                <a:gd name="connsiteY0" fmla="*/ 285750 h 341947"/>
                <a:gd name="connsiteX1" fmla="*/ 0 w 525780"/>
                <a:gd name="connsiteY1" fmla="*/ 341947 h 341947"/>
                <a:gd name="connsiteX2" fmla="*/ 421005 w 525780"/>
                <a:gd name="connsiteY2" fmla="*/ 187643 h 341947"/>
                <a:gd name="connsiteX3" fmla="*/ 525780 w 525780"/>
                <a:gd name="connsiteY3" fmla="*/ 0 h 341947"/>
                <a:gd name="connsiteX4" fmla="*/ 525780 w 525780"/>
                <a:gd name="connsiteY4" fmla="*/ 0 h 341947"/>
                <a:gd name="connsiteX5" fmla="*/ 32385 w 525780"/>
                <a:gd name="connsiteY5" fmla="*/ 285750 h 34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780" h="341947">
                  <a:moveTo>
                    <a:pt x="32385" y="285750"/>
                  </a:moveTo>
                  <a:lnTo>
                    <a:pt x="0" y="341947"/>
                  </a:lnTo>
                  <a:cubicBezTo>
                    <a:pt x="0" y="341947"/>
                    <a:pt x="131445" y="176213"/>
                    <a:pt x="421005" y="187643"/>
                  </a:cubicBezTo>
                  <a:lnTo>
                    <a:pt x="525780" y="0"/>
                  </a:lnTo>
                  <a:lnTo>
                    <a:pt x="525780" y="0"/>
                  </a:lnTo>
                  <a:cubicBezTo>
                    <a:pt x="321945" y="0"/>
                    <a:pt x="134303" y="108585"/>
                    <a:pt x="32385" y="28575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3271D634-3172-4E78-93E7-6E893D3EC3A9}"/>
              </a:ext>
            </a:extLst>
          </p:cNvPr>
          <p:cNvGrpSpPr/>
          <p:nvPr/>
        </p:nvGrpSpPr>
        <p:grpSpPr>
          <a:xfrm>
            <a:off x="5492950" y="4040889"/>
            <a:ext cx="1208004" cy="1519424"/>
            <a:chOff x="5638800" y="4224338"/>
            <a:chExt cx="916304" cy="1152525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0740AD2C-42E5-4702-84E4-D2F088AFBBAD}"/>
                </a:ext>
              </a:extLst>
            </p:cNvPr>
            <p:cNvSpPr/>
            <p:nvPr/>
          </p:nvSpPr>
          <p:spPr>
            <a:xfrm>
              <a:off x="5638800" y="4224338"/>
              <a:ext cx="916304" cy="1152525"/>
            </a:xfrm>
            <a:custGeom>
              <a:avLst/>
              <a:gdLst>
                <a:gd name="connsiteX0" fmla="*/ 0 w 916304"/>
                <a:gd name="connsiteY0" fmla="*/ 825818 h 1152525"/>
                <a:gd name="connsiteX1" fmla="*/ 0 w 916304"/>
                <a:gd name="connsiteY1" fmla="*/ 822960 h 1152525"/>
                <a:gd name="connsiteX2" fmla="*/ 189548 w 916304"/>
                <a:gd name="connsiteY2" fmla="*/ 555308 h 1152525"/>
                <a:gd name="connsiteX3" fmla="*/ 38100 w 916304"/>
                <a:gd name="connsiteY3" fmla="*/ 312420 h 1152525"/>
                <a:gd name="connsiteX4" fmla="*/ 38100 w 916304"/>
                <a:gd name="connsiteY4" fmla="*/ 309563 h 1152525"/>
                <a:gd name="connsiteX5" fmla="*/ 457200 w 916304"/>
                <a:gd name="connsiteY5" fmla="*/ 0 h 1152525"/>
                <a:gd name="connsiteX6" fmla="*/ 877253 w 916304"/>
                <a:gd name="connsiteY6" fmla="*/ 308610 h 1152525"/>
                <a:gd name="connsiteX7" fmla="*/ 877253 w 916304"/>
                <a:gd name="connsiteY7" fmla="*/ 311468 h 1152525"/>
                <a:gd name="connsiteX8" fmla="*/ 724853 w 916304"/>
                <a:gd name="connsiteY8" fmla="*/ 555308 h 1152525"/>
                <a:gd name="connsiteX9" fmla="*/ 916305 w 916304"/>
                <a:gd name="connsiteY9" fmla="*/ 819150 h 1152525"/>
                <a:gd name="connsiteX10" fmla="*/ 916305 w 916304"/>
                <a:gd name="connsiteY10" fmla="*/ 822008 h 1152525"/>
                <a:gd name="connsiteX11" fmla="*/ 457200 w 916304"/>
                <a:gd name="connsiteY11" fmla="*/ 1152525 h 1152525"/>
                <a:gd name="connsiteX12" fmla="*/ 0 w 916304"/>
                <a:gd name="connsiteY12" fmla="*/ 825818 h 1152525"/>
                <a:gd name="connsiteX13" fmla="*/ 617220 w 916304"/>
                <a:gd name="connsiteY13" fmla="*/ 796290 h 1152525"/>
                <a:gd name="connsiteX14" fmla="*/ 617220 w 916304"/>
                <a:gd name="connsiteY14" fmla="*/ 793433 h 1152525"/>
                <a:gd name="connsiteX15" fmla="*/ 456248 w 916304"/>
                <a:gd name="connsiteY15" fmla="*/ 670560 h 1152525"/>
                <a:gd name="connsiteX16" fmla="*/ 295275 w 916304"/>
                <a:gd name="connsiteY16" fmla="*/ 793433 h 1152525"/>
                <a:gd name="connsiteX17" fmla="*/ 295275 w 916304"/>
                <a:gd name="connsiteY17" fmla="*/ 796290 h 1152525"/>
                <a:gd name="connsiteX18" fmla="*/ 456248 w 916304"/>
                <a:gd name="connsiteY18" fmla="*/ 922020 h 1152525"/>
                <a:gd name="connsiteX19" fmla="*/ 617220 w 916304"/>
                <a:gd name="connsiteY19" fmla="*/ 796290 h 1152525"/>
                <a:gd name="connsiteX20" fmla="*/ 595313 w 916304"/>
                <a:gd name="connsiteY20" fmla="*/ 348615 h 1152525"/>
                <a:gd name="connsiteX21" fmla="*/ 595313 w 916304"/>
                <a:gd name="connsiteY21" fmla="*/ 345758 h 1152525"/>
                <a:gd name="connsiteX22" fmla="*/ 457200 w 916304"/>
                <a:gd name="connsiteY22" fmla="*/ 227648 h 1152525"/>
                <a:gd name="connsiteX23" fmla="*/ 320040 w 916304"/>
                <a:gd name="connsiteY23" fmla="*/ 345758 h 1152525"/>
                <a:gd name="connsiteX24" fmla="*/ 320040 w 916304"/>
                <a:gd name="connsiteY24" fmla="*/ 348615 h 1152525"/>
                <a:gd name="connsiteX25" fmla="*/ 457200 w 916304"/>
                <a:gd name="connsiteY25" fmla="*/ 471488 h 1152525"/>
                <a:gd name="connsiteX26" fmla="*/ 595313 w 916304"/>
                <a:gd name="connsiteY26" fmla="*/ 348615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16304" h="1152525">
                  <a:moveTo>
                    <a:pt x="0" y="825818"/>
                  </a:moveTo>
                  <a:lnTo>
                    <a:pt x="0" y="822960"/>
                  </a:lnTo>
                  <a:cubicBezTo>
                    <a:pt x="0" y="687705"/>
                    <a:pt x="70485" y="606743"/>
                    <a:pt x="189548" y="555308"/>
                  </a:cubicBezTo>
                  <a:cubicBezTo>
                    <a:pt x="104775" y="507683"/>
                    <a:pt x="38100" y="433388"/>
                    <a:pt x="38100" y="312420"/>
                  </a:cubicBezTo>
                  <a:lnTo>
                    <a:pt x="38100" y="309563"/>
                  </a:lnTo>
                  <a:cubicBezTo>
                    <a:pt x="38100" y="132398"/>
                    <a:pt x="206693" y="0"/>
                    <a:pt x="457200" y="0"/>
                  </a:cubicBezTo>
                  <a:cubicBezTo>
                    <a:pt x="706755" y="0"/>
                    <a:pt x="877253" y="132398"/>
                    <a:pt x="877253" y="308610"/>
                  </a:cubicBezTo>
                  <a:lnTo>
                    <a:pt x="877253" y="311468"/>
                  </a:lnTo>
                  <a:cubicBezTo>
                    <a:pt x="877253" y="432435"/>
                    <a:pt x="810578" y="507683"/>
                    <a:pt x="724853" y="555308"/>
                  </a:cubicBezTo>
                  <a:cubicBezTo>
                    <a:pt x="838200" y="607695"/>
                    <a:pt x="916305" y="682943"/>
                    <a:pt x="916305" y="819150"/>
                  </a:cubicBezTo>
                  <a:lnTo>
                    <a:pt x="916305" y="822008"/>
                  </a:lnTo>
                  <a:cubicBezTo>
                    <a:pt x="915353" y="1023938"/>
                    <a:pt x="723900" y="1152525"/>
                    <a:pt x="457200" y="1152525"/>
                  </a:cubicBezTo>
                  <a:cubicBezTo>
                    <a:pt x="189548" y="1152525"/>
                    <a:pt x="0" y="1020128"/>
                    <a:pt x="0" y="825818"/>
                  </a:cubicBezTo>
                  <a:close/>
                  <a:moveTo>
                    <a:pt x="617220" y="796290"/>
                  </a:moveTo>
                  <a:lnTo>
                    <a:pt x="617220" y="793433"/>
                  </a:lnTo>
                  <a:cubicBezTo>
                    <a:pt x="617220" y="720090"/>
                    <a:pt x="551498" y="670560"/>
                    <a:pt x="456248" y="670560"/>
                  </a:cubicBezTo>
                  <a:cubicBezTo>
                    <a:pt x="361950" y="670560"/>
                    <a:pt x="295275" y="720090"/>
                    <a:pt x="295275" y="793433"/>
                  </a:cubicBezTo>
                  <a:lnTo>
                    <a:pt x="295275" y="796290"/>
                  </a:lnTo>
                  <a:cubicBezTo>
                    <a:pt x="295275" y="862965"/>
                    <a:pt x="352425" y="922020"/>
                    <a:pt x="456248" y="922020"/>
                  </a:cubicBezTo>
                  <a:cubicBezTo>
                    <a:pt x="560070" y="922020"/>
                    <a:pt x="617220" y="862965"/>
                    <a:pt x="617220" y="796290"/>
                  </a:cubicBezTo>
                  <a:close/>
                  <a:moveTo>
                    <a:pt x="595313" y="348615"/>
                  </a:moveTo>
                  <a:lnTo>
                    <a:pt x="595313" y="345758"/>
                  </a:lnTo>
                  <a:cubicBezTo>
                    <a:pt x="595313" y="283845"/>
                    <a:pt x="542925" y="227648"/>
                    <a:pt x="457200" y="227648"/>
                  </a:cubicBezTo>
                  <a:cubicBezTo>
                    <a:pt x="372428" y="227648"/>
                    <a:pt x="320040" y="282893"/>
                    <a:pt x="320040" y="345758"/>
                  </a:cubicBezTo>
                  <a:lnTo>
                    <a:pt x="320040" y="348615"/>
                  </a:lnTo>
                  <a:cubicBezTo>
                    <a:pt x="320040" y="419100"/>
                    <a:pt x="374333" y="471488"/>
                    <a:pt x="457200" y="471488"/>
                  </a:cubicBezTo>
                  <a:cubicBezTo>
                    <a:pt x="540068" y="471488"/>
                    <a:pt x="595313" y="419100"/>
                    <a:pt x="595313" y="34861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5616650F-2768-4490-AE45-6DF31A379323}"/>
                </a:ext>
              </a:extLst>
            </p:cNvPr>
            <p:cNvSpPr/>
            <p:nvPr/>
          </p:nvSpPr>
          <p:spPr>
            <a:xfrm>
              <a:off x="6096000" y="4224338"/>
              <a:ext cx="242227" cy="467677"/>
            </a:xfrm>
            <a:custGeom>
              <a:avLst/>
              <a:gdLst>
                <a:gd name="connsiteX0" fmla="*/ 0 w 242227"/>
                <a:gd name="connsiteY0" fmla="*/ 0 h 467677"/>
                <a:gd name="connsiteX1" fmla="*/ 0 w 242227"/>
                <a:gd name="connsiteY1" fmla="*/ 227648 h 467677"/>
                <a:gd name="connsiteX2" fmla="*/ 138113 w 242227"/>
                <a:gd name="connsiteY2" fmla="*/ 345758 h 467677"/>
                <a:gd name="connsiteX3" fmla="*/ 138113 w 242227"/>
                <a:gd name="connsiteY3" fmla="*/ 348615 h 467677"/>
                <a:gd name="connsiteX4" fmla="*/ 34290 w 242227"/>
                <a:gd name="connsiteY4" fmla="*/ 467678 h 467677"/>
                <a:gd name="connsiteX5" fmla="*/ 34290 w 242227"/>
                <a:gd name="connsiteY5" fmla="*/ 467678 h 467677"/>
                <a:gd name="connsiteX6" fmla="*/ 37148 w 242227"/>
                <a:gd name="connsiteY6" fmla="*/ 467678 h 467677"/>
                <a:gd name="connsiteX7" fmla="*/ 11430 w 242227"/>
                <a:gd name="connsiteY7" fmla="*/ 0 h 467677"/>
                <a:gd name="connsiteX8" fmla="*/ 0 w 242227"/>
                <a:gd name="connsiteY8" fmla="*/ 0 h 46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227" h="467677">
                  <a:moveTo>
                    <a:pt x="0" y="0"/>
                  </a:moveTo>
                  <a:lnTo>
                    <a:pt x="0" y="227648"/>
                  </a:lnTo>
                  <a:cubicBezTo>
                    <a:pt x="85725" y="227648"/>
                    <a:pt x="138113" y="283845"/>
                    <a:pt x="138113" y="345758"/>
                  </a:cubicBezTo>
                  <a:lnTo>
                    <a:pt x="138113" y="348615"/>
                  </a:lnTo>
                  <a:cubicBezTo>
                    <a:pt x="138113" y="408623"/>
                    <a:pt x="97155" y="455295"/>
                    <a:pt x="34290" y="467678"/>
                  </a:cubicBezTo>
                  <a:lnTo>
                    <a:pt x="34290" y="467678"/>
                  </a:lnTo>
                  <a:cubicBezTo>
                    <a:pt x="34290" y="467678"/>
                    <a:pt x="35243" y="467678"/>
                    <a:pt x="37148" y="467678"/>
                  </a:cubicBezTo>
                  <a:cubicBezTo>
                    <a:pt x="326708" y="431483"/>
                    <a:pt x="301942" y="4763"/>
                    <a:pt x="11430" y="0"/>
                  </a:cubicBezTo>
                  <a:cubicBezTo>
                    <a:pt x="7620" y="0"/>
                    <a:pt x="381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74394DA3-6681-4ABF-801F-4BEACBFB9502}"/>
                </a:ext>
              </a:extLst>
            </p:cNvPr>
            <p:cNvSpPr/>
            <p:nvPr/>
          </p:nvSpPr>
          <p:spPr>
            <a:xfrm>
              <a:off x="5812155" y="4894898"/>
              <a:ext cx="405764" cy="481964"/>
            </a:xfrm>
            <a:custGeom>
              <a:avLst/>
              <a:gdLst>
                <a:gd name="connsiteX0" fmla="*/ 405765 w 405764"/>
                <a:gd name="connsiteY0" fmla="*/ 210502 h 481964"/>
                <a:gd name="connsiteX1" fmla="*/ 283845 w 405764"/>
                <a:gd name="connsiteY1" fmla="*/ 250507 h 481964"/>
                <a:gd name="connsiteX2" fmla="*/ 122873 w 405764"/>
                <a:gd name="connsiteY2" fmla="*/ 124777 h 481964"/>
                <a:gd name="connsiteX3" fmla="*/ 122873 w 405764"/>
                <a:gd name="connsiteY3" fmla="*/ 121920 h 481964"/>
                <a:gd name="connsiteX4" fmla="*/ 273368 w 405764"/>
                <a:gd name="connsiteY4" fmla="*/ 0 h 481964"/>
                <a:gd name="connsiteX5" fmla="*/ 273368 w 405764"/>
                <a:gd name="connsiteY5" fmla="*/ 0 h 481964"/>
                <a:gd name="connsiteX6" fmla="*/ 0 w 405764"/>
                <a:gd name="connsiteY6" fmla="*/ 218123 h 481964"/>
                <a:gd name="connsiteX7" fmla="*/ 0 w 405764"/>
                <a:gd name="connsiteY7" fmla="*/ 230505 h 481964"/>
                <a:gd name="connsiteX8" fmla="*/ 258127 w 405764"/>
                <a:gd name="connsiteY8" fmla="*/ 481965 h 481964"/>
                <a:gd name="connsiteX9" fmla="*/ 283845 w 405764"/>
                <a:gd name="connsiteY9" fmla="*/ 481965 h 481964"/>
                <a:gd name="connsiteX10" fmla="*/ 405765 w 405764"/>
                <a:gd name="connsiteY10" fmla="*/ 472440 h 481964"/>
                <a:gd name="connsiteX11" fmla="*/ 405765 w 405764"/>
                <a:gd name="connsiteY11" fmla="*/ 210502 h 48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5764" h="481964">
                  <a:moveTo>
                    <a:pt x="405765" y="210502"/>
                  </a:moveTo>
                  <a:cubicBezTo>
                    <a:pt x="378143" y="235267"/>
                    <a:pt x="337185" y="250507"/>
                    <a:pt x="283845" y="250507"/>
                  </a:cubicBezTo>
                  <a:cubicBezTo>
                    <a:pt x="180022" y="250507"/>
                    <a:pt x="122873" y="191452"/>
                    <a:pt x="122873" y="124777"/>
                  </a:cubicBezTo>
                  <a:lnTo>
                    <a:pt x="122873" y="121920"/>
                  </a:lnTo>
                  <a:cubicBezTo>
                    <a:pt x="122873" y="51435"/>
                    <a:pt x="184785" y="2857"/>
                    <a:pt x="273368" y="0"/>
                  </a:cubicBezTo>
                  <a:lnTo>
                    <a:pt x="273368" y="0"/>
                  </a:lnTo>
                  <a:cubicBezTo>
                    <a:pt x="273368" y="0"/>
                    <a:pt x="0" y="7620"/>
                    <a:pt x="0" y="218123"/>
                  </a:cubicBezTo>
                  <a:cubicBezTo>
                    <a:pt x="0" y="221932"/>
                    <a:pt x="0" y="226695"/>
                    <a:pt x="0" y="230505"/>
                  </a:cubicBezTo>
                  <a:cubicBezTo>
                    <a:pt x="5715" y="368617"/>
                    <a:pt x="120015" y="477203"/>
                    <a:pt x="258127" y="481965"/>
                  </a:cubicBezTo>
                  <a:cubicBezTo>
                    <a:pt x="266700" y="481965"/>
                    <a:pt x="275272" y="481965"/>
                    <a:pt x="283845" y="481965"/>
                  </a:cubicBezTo>
                  <a:cubicBezTo>
                    <a:pt x="326708" y="481965"/>
                    <a:pt x="367665" y="478155"/>
                    <a:pt x="405765" y="472440"/>
                  </a:cubicBezTo>
                  <a:lnTo>
                    <a:pt x="405765" y="2105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90000"/>
                    <a:alpha val="2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97907A2-E066-40BB-A140-3D0CBD4A0384}"/>
                </a:ext>
              </a:extLst>
            </p:cNvPr>
            <p:cNvSpPr/>
            <p:nvPr/>
          </p:nvSpPr>
          <p:spPr>
            <a:xfrm>
              <a:off x="6084569" y="4763452"/>
              <a:ext cx="468630" cy="397388"/>
            </a:xfrm>
            <a:custGeom>
              <a:avLst/>
              <a:gdLst>
                <a:gd name="connsiteX0" fmla="*/ 468630 w 468630"/>
                <a:gd name="connsiteY0" fmla="*/ 261938 h 397388"/>
                <a:gd name="connsiteX1" fmla="*/ 278130 w 468630"/>
                <a:gd name="connsiteY1" fmla="*/ 16193 h 397388"/>
                <a:gd name="connsiteX2" fmla="*/ 304800 w 468630"/>
                <a:gd name="connsiteY2" fmla="*/ 0 h 397388"/>
                <a:gd name="connsiteX3" fmla="*/ 269558 w 468630"/>
                <a:gd name="connsiteY3" fmla="*/ 4763 h 397388"/>
                <a:gd name="connsiteX4" fmla="*/ 0 w 468630"/>
                <a:gd name="connsiteY4" fmla="*/ 120968 h 397388"/>
                <a:gd name="connsiteX5" fmla="*/ 3810 w 468630"/>
                <a:gd name="connsiteY5" fmla="*/ 131445 h 397388"/>
                <a:gd name="connsiteX6" fmla="*/ 10478 w 468630"/>
                <a:gd name="connsiteY6" fmla="*/ 131445 h 397388"/>
                <a:gd name="connsiteX7" fmla="*/ 171450 w 468630"/>
                <a:gd name="connsiteY7" fmla="*/ 254318 h 397388"/>
                <a:gd name="connsiteX8" fmla="*/ 171450 w 468630"/>
                <a:gd name="connsiteY8" fmla="*/ 257175 h 397388"/>
                <a:gd name="connsiteX9" fmla="*/ 10478 w 468630"/>
                <a:gd name="connsiteY9" fmla="*/ 382905 h 397388"/>
                <a:gd name="connsiteX10" fmla="*/ 468630 w 468630"/>
                <a:gd name="connsiteY10" fmla="*/ 261938 h 39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630" h="397388">
                  <a:moveTo>
                    <a:pt x="468630" y="261938"/>
                  </a:moveTo>
                  <a:cubicBezTo>
                    <a:pt x="461963" y="137160"/>
                    <a:pt x="385763" y="66675"/>
                    <a:pt x="278130" y="16193"/>
                  </a:cubicBezTo>
                  <a:cubicBezTo>
                    <a:pt x="286703" y="11430"/>
                    <a:pt x="296228" y="5715"/>
                    <a:pt x="304800" y="0"/>
                  </a:cubicBezTo>
                  <a:lnTo>
                    <a:pt x="269558" y="4763"/>
                  </a:lnTo>
                  <a:lnTo>
                    <a:pt x="0" y="120968"/>
                  </a:lnTo>
                  <a:lnTo>
                    <a:pt x="3810" y="131445"/>
                  </a:lnTo>
                  <a:cubicBezTo>
                    <a:pt x="5715" y="131445"/>
                    <a:pt x="7620" y="131445"/>
                    <a:pt x="10478" y="131445"/>
                  </a:cubicBezTo>
                  <a:cubicBezTo>
                    <a:pt x="105728" y="131445"/>
                    <a:pt x="171450" y="180975"/>
                    <a:pt x="171450" y="254318"/>
                  </a:cubicBezTo>
                  <a:lnTo>
                    <a:pt x="171450" y="257175"/>
                  </a:lnTo>
                  <a:cubicBezTo>
                    <a:pt x="171450" y="323850"/>
                    <a:pt x="114300" y="382905"/>
                    <a:pt x="10478" y="382905"/>
                  </a:cubicBezTo>
                  <a:cubicBezTo>
                    <a:pt x="11430" y="382905"/>
                    <a:pt x="327660" y="459105"/>
                    <a:pt x="468630" y="2619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0AC2F40C-9750-4EA0-824D-1B50A93BFF16}"/>
                </a:ext>
              </a:extLst>
            </p:cNvPr>
            <p:cNvSpPr/>
            <p:nvPr/>
          </p:nvSpPr>
          <p:spPr>
            <a:xfrm>
              <a:off x="5676900" y="4365180"/>
              <a:ext cx="503872" cy="414465"/>
            </a:xfrm>
            <a:custGeom>
              <a:avLst/>
              <a:gdLst>
                <a:gd name="connsiteX0" fmla="*/ 281940 w 503872"/>
                <a:gd name="connsiteY0" fmla="*/ 207773 h 414465"/>
                <a:gd name="connsiteX1" fmla="*/ 281940 w 503872"/>
                <a:gd name="connsiteY1" fmla="*/ 204915 h 414465"/>
                <a:gd name="connsiteX2" fmla="*/ 419100 w 503872"/>
                <a:gd name="connsiteY2" fmla="*/ 86805 h 414465"/>
                <a:gd name="connsiteX3" fmla="*/ 501968 w 503872"/>
                <a:gd name="connsiteY3" fmla="*/ 108713 h 414465"/>
                <a:gd name="connsiteX4" fmla="*/ 503873 w 503872"/>
                <a:gd name="connsiteY4" fmla="*/ 106808 h 414465"/>
                <a:gd name="connsiteX5" fmla="*/ 124778 w 503872"/>
                <a:gd name="connsiteY5" fmla="*/ 11558 h 414465"/>
                <a:gd name="connsiteX6" fmla="*/ 0 w 503872"/>
                <a:gd name="connsiteY6" fmla="*/ 166815 h 414465"/>
                <a:gd name="connsiteX7" fmla="*/ 0 w 503872"/>
                <a:gd name="connsiteY7" fmla="*/ 167768 h 414465"/>
                <a:gd name="connsiteX8" fmla="*/ 0 w 503872"/>
                <a:gd name="connsiteY8" fmla="*/ 170625 h 414465"/>
                <a:gd name="connsiteX9" fmla="*/ 151448 w 503872"/>
                <a:gd name="connsiteY9" fmla="*/ 414465 h 414465"/>
                <a:gd name="connsiteX10" fmla="*/ 419100 w 503872"/>
                <a:gd name="connsiteY10" fmla="*/ 330645 h 414465"/>
                <a:gd name="connsiteX11" fmla="*/ 281940 w 503872"/>
                <a:gd name="connsiteY11" fmla="*/ 207773 h 41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3872" h="414465">
                  <a:moveTo>
                    <a:pt x="281940" y="207773"/>
                  </a:moveTo>
                  <a:lnTo>
                    <a:pt x="281940" y="204915"/>
                  </a:lnTo>
                  <a:cubicBezTo>
                    <a:pt x="281940" y="143003"/>
                    <a:pt x="334328" y="86805"/>
                    <a:pt x="419100" y="86805"/>
                  </a:cubicBezTo>
                  <a:cubicBezTo>
                    <a:pt x="452438" y="86805"/>
                    <a:pt x="480060" y="95378"/>
                    <a:pt x="501968" y="108713"/>
                  </a:cubicBezTo>
                  <a:lnTo>
                    <a:pt x="503873" y="106808"/>
                  </a:lnTo>
                  <a:cubicBezTo>
                    <a:pt x="503873" y="106808"/>
                    <a:pt x="346710" y="-41782"/>
                    <a:pt x="124778" y="11558"/>
                  </a:cubicBezTo>
                  <a:cubicBezTo>
                    <a:pt x="52388" y="28703"/>
                    <a:pt x="0" y="92520"/>
                    <a:pt x="0" y="166815"/>
                  </a:cubicBezTo>
                  <a:cubicBezTo>
                    <a:pt x="0" y="166815"/>
                    <a:pt x="0" y="167768"/>
                    <a:pt x="0" y="167768"/>
                  </a:cubicBezTo>
                  <a:lnTo>
                    <a:pt x="0" y="170625"/>
                  </a:lnTo>
                  <a:cubicBezTo>
                    <a:pt x="0" y="291593"/>
                    <a:pt x="66675" y="366840"/>
                    <a:pt x="151448" y="414465"/>
                  </a:cubicBezTo>
                  <a:lnTo>
                    <a:pt x="419100" y="330645"/>
                  </a:lnTo>
                  <a:cubicBezTo>
                    <a:pt x="336233" y="330645"/>
                    <a:pt x="281940" y="278258"/>
                    <a:pt x="281940" y="20777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AC649335-CDC8-4993-8BD6-1D972B7AA75A}"/>
              </a:ext>
            </a:extLst>
          </p:cNvPr>
          <p:cNvGrpSpPr/>
          <p:nvPr/>
        </p:nvGrpSpPr>
        <p:grpSpPr>
          <a:xfrm>
            <a:off x="7646519" y="4034913"/>
            <a:ext cx="1239842" cy="1529470"/>
            <a:chOff x="7796213" y="4219575"/>
            <a:chExt cx="940454" cy="1160145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D808EE64-7D30-4EB7-8B60-046F747256A2}"/>
                </a:ext>
              </a:extLst>
            </p:cNvPr>
            <p:cNvSpPr/>
            <p:nvPr/>
          </p:nvSpPr>
          <p:spPr>
            <a:xfrm>
              <a:off x="7796213" y="4219575"/>
              <a:ext cx="940454" cy="1160145"/>
            </a:xfrm>
            <a:custGeom>
              <a:avLst/>
              <a:gdLst>
                <a:gd name="connsiteX0" fmla="*/ 536258 w 940454"/>
                <a:gd name="connsiteY0" fmla="*/ 549593 h 1160145"/>
                <a:gd name="connsiteX1" fmla="*/ 538163 w 940454"/>
                <a:gd name="connsiteY1" fmla="*/ 545783 h 1160145"/>
                <a:gd name="connsiteX2" fmla="*/ 517208 w 940454"/>
                <a:gd name="connsiteY2" fmla="*/ 521970 h 1160145"/>
                <a:gd name="connsiteX3" fmla="*/ 458153 w 940454"/>
                <a:gd name="connsiteY3" fmla="*/ 530543 h 1160145"/>
                <a:gd name="connsiteX4" fmla="*/ 299085 w 940454"/>
                <a:gd name="connsiteY4" fmla="*/ 387668 h 1160145"/>
                <a:gd name="connsiteX5" fmla="*/ 299085 w 940454"/>
                <a:gd name="connsiteY5" fmla="*/ 384810 h 1160145"/>
                <a:gd name="connsiteX6" fmla="*/ 455295 w 940454"/>
                <a:gd name="connsiteY6" fmla="*/ 241935 h 1160145"/>
                <a:gd name="connsiteX7" fmla="*/ 398145 w 940454"/>
                <a:gd name="connsiteY7" fmla="*/ 905828 h 1160145"/>
                <a:gd name="connsiteX8" fmla="*/ 265748 w 940454"/>
                <a:gd name="connsiteY8" fmla="*/ 876300 h 1160145"/>
                <a:gd name="connsiteX9" fmla="*/ 112395 w 940454"/>
                <a:gd name="connsiteY9" fmla="*/ 917258 h 1160145"/>
                <a:gd name="connsiteX10" fmla="*/ 31433 w 940454"/>
                <a:gd name="connsiteY10" fmla="*/ 1037273 h 1160145"/>
                <a:gd name="connsiteX11" fmla="*/ 401955 w 940454"/>
                <a:gd name="connsiteY11" fmla="*/ 1160145 h 1160145"/>
                <a:gd name="connsiteX12" fmla="*/ 782003 w 940454"/>
                <a:gd name="connsiteY12" fmla="*/ 128588 h 1160145"/>
                <a:gd name="connsiteX13" fmla="*/ 442913 w 940454"/>
                <a:gd name="connsiteY13" fmla="*/ 0 h 1160145"/>
                <a:gd name="connsiteX14" fmla="*/ 0 w 940454"/>
                <a:gd name="connsiteY14" fmla="*/ 401003 h 1160145"/>
                <a:gd name="connsiteX15" fmla="*/ 0 w 940454"/>
                <a:gd name="connsiteY15" fmla="*/ 403860 h 1160145"/>
                <a:gd name="connsiteX16" fmla="*/ 0 w 940454"/>
                <a:gd name="connsiteY16" fmla="*/ 420053 h 1160145"/>
                <a:gd name="connsiteX17" fmla="*/ 536258 w 940454"/>
                <a:gd name="connsiteY17" fmla="*/ 549593 h 1160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40454" h="1160145">
                  <a:moveTo>
                    <a:pt x="536258" y="549593"/>
                  </a:moveTo>
                  <a:cubicBezTo>
                    <a:pt x="537210" y="548640"/>
                    <a:pt x="537210" y="547688"/>
                    <a:pt x="538163" y="545783"/>
                  </a:cubicBezTo>
                  <a:cubicBezTo>
                    <a:pt x="545783" y="532448"/>
                    <a:pt x="532448" y="517208"/>
                    <a:pt x="517208" y="521970"/>
                  </a:cubicBezTo>
                  <a:cubicBezTo>
                    <a:pt x="500063" y="527685"/>
                    <a:pt x="480060" y="530543"/>
                    <a:pt x="458153" y="530543"/>
                  </a:cubicBezTo>
                  <a:cubicBezTo>
                    <a:pt x="360998" y="530543"/>
                    <a:pt x="299085" y="468630"/>
                    <a:pt x="299085" y="387668"/>
                  </a:cubicBezTo>
                  <a:lnTo>
                    <a:pt x="299085" y="384810"/>
                  </a:lnTo>
                  <a:cubicBezTo>
                    <a:pt x="299085" y="303848"/>
                    <a:pt x="358140" y="234315"/>
                    <a:pt x="455295" y="241935"/>
                  </a:cubicBezTo>
                  <a:cubicBezTo>
                    <a:pt x="780098" y="264795"/>
                    <a:pt x="701040" y="903923"/>
                    <a:pt x="398145" y="905828"/>
                  </a:cubicBezTo>
                  <a:cubicBezTo>
                    <a:pt x="347663" y="905828"/>
                    <a:pt x="304800" y="895350"/>
                    <a:pt x="265748" y="876300"/>
                  </a:cubicBezTo>
                  <a:cubicBezTo>
                    <a:pt x="211455" y="850583"/>
                    <a:pt x="146685" y="867728"/>
                    <a:pt x="112395" y="917258"/>
                  </a:cubicBezTo>
                  <a:lnTo>
                    <a:pt x="31433" y="1037273"/>
                  </a:lnTo>
                  <a:cubicBezTo>
                    <a:pt x="138113" y="1117283"/>
                    <a:pt x="246698" y="1160145"/>
                    <a:pt x="401955" y="1160145"/>
                  </a:cubicBezTo>
                  <a:cubicBezTo>
                    <a:pt x="956310" y="1160145"/>
                    <a:pt x="1082040" y="438150"/>
                    <a:pt x="782003" y="128588"/>
                  </a:cubicBezTo>
                  <a:cubicBezTo>
                    <a:pt x="703898" y="45720"/>
                    <a:pt x="600075" y="0"/>
                    <a:pt x="442913" y="0"/>
                  </a:cubicBezTo>
                  <a:cubicBezTo>
                    <a:pt x="199073" y="0"/>
                    <a:pt x="0" y="152400"/>
                    <a:pt x="0" y="401003"/>
                  </a:cubicBezTo>
                  <a:lnTo>
                    <a:pt x="0" y="403860"/>
                  </a:lnTo>
                  <a:cubicBezTo>
                    <a:pt x="0" y="409575"/>
                    <a:pt x="0" y="414338"/>
                    <a:pt x="0" y="420053"/>
                  </a:cubicBezTo>
                  <a:cubicBezTo>
                    <a:pt x="10478" y="704850"/>
                    <a:pt x="394335" y="796290"/>
                    <a:pt x="536258" y="54959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EDA6D476-EE6F-4528-9F55-1E78752B5CF5}"/>
                </a:ext>
              </a:extLst>
            </p:cNvPr>
            <p:cNvSpPr/>
            <p:nvPr/>
          </p:nvSpPr>
          <p:spPr>
            <a:xfrm>
              <a:off x="7827645" y="4465319"/>
              <a:ext cx="845253" cy="912494"/>
            </a:xfrm>
            <a:custGeom>
              <a:avLst/>
              <a:gdLst>
                <a:gd name="connsiteX0" fmla="*/ 459105 w 845253"/>
                <a:gd name="connsiteY0" fmla="*/ 0 h 912494"/>
                <a:gd name="connsiteX1" fmla="*/ 366713 w 845253"/>
                <a:gd name="connsiteY1" fmla="*/ 658178 h 912494"/>
                <a:gd name="connsiteX2" fmla="*/ 234315 w 845253"/>
                <a:gd name="connsiteY2" fmla="*/ 628650 h 912494"/>
                <a:gd name="connsiteX3" fmla="*/ 80963 w 845253"/>
                <a:gd name="connsiteY3" fmla="*/ 669608 h 912494"/>
                <a:gd name="connsiteX4" fmla="*/ 0 w 845253"/>
                <a:gd name="connsiteY4" fmla="*/ 789623 h 912494"/>
                <a:gd name="connsiteX5" fmla="*/ 370523 w 845253"/>
                <a:gd name="connsiteY5" fmla="*/ 912495 h 912494"/>
                <a:gd name="connsiteX6" fmla="*/ 466725 w 845253"/>
                <a:gd name="connsiteY6" fmla="*/ 904875 h 912494"/>
                <a:gd name="connsiteX7" fmla="*/ 502920 w 845253"/>
                <a:gd name="connsiteY7" fmla="*/ 8573 h 912494"/>
                <a:gd name="connsiteX8" fmla="*/ 459105 w 845253"/>
                <a:gd name="connsiteY8" fmla="*/ 0 h 912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5253" h="912494">
                  <a:moveTo>
                    <a:pt x="459105" y="0"/>
                  </a:moveTo>
                  <a:cubicBezTo>
                    <a:pt x="741998" y="65723"/>
                    <a:pt x="658178" y="656273"/>
                    <a:pt x="366713" y="658178"/>
                  </a:cubicBezTo>
                  <a:cubicBezTo>
                    <a:pt x="316230" y="658178"/>
                    <a:pt x="273368" y="647700"/>
                    <a:pt x="234315" y="628650"/>
                  </a:cubicBezTo>
                  <a:cubicBezTo>
                    <a:pt x="180023" y="602933"/>
                    <a:pt x="115253" y="620078"/>
                    <a:pt x="80963" y="669608"/>
                  </a:cubicBezTo>
                  <a:lnTo>
                    <a:pt x="0" y="789623"/>
                  </a:lnTo>
                  <a:cubicBezTo>
                    <a:pt x="106680" y="869633"/>
                    <a:pt x="215265" y="912495"/>
                    <a:pt x="370523" y="912495"/>
                  </a:cubicBezTo>
                  <a:cubicBezTo>
                    <a:pt x="403860" y="912495"/>
                    <a:pt x="436245" y="909638"/>
                    <a:pt x="466725" y="904875"/>
                  </a:cubicBezTo>
                  <a:cubicBezTo>
                    <a:pt x="951548" y="824865"/>
                    <a:pt x="978218" y="130493"/>
                    <a:pt x="502920" y="8573"/>
                  </a:cubicBezTo>
                  <a:cubicBezTo>
                    <a:pt x="476250" y="1905"/>
                    <a:pt x="459105" y="0"/>
                    <a:pt x="45910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183928DA-6FB7-47BC-AC9C-94D0E9386174}"/>
                </a:ext>
              </a:extLst>
            </p:cNvPr>
            <p:cNvSpPr/>
            <p:nvPr/>
          </p:nvSpPr>
          <p:spPr>
            <a:xfrm>
              <a:off x="7828598" y="4631055"/>
              <a:ext cx="667920" cy="746942"/>
            </a:xfrm>
            <a:custGeom>
              <a:avLst/>
              <a:gdLst>
                <a:gd name="connsiteX0" fmla="*/ 466725 w 667920"/>
                <a:gd name="connsiteY0" fmla="*/ 740093 h 746942"/>
                <a:gd name="connsiteX1" fmla="*/ 466725 w 667920"/>
                <a:gd name="connsiteY1" fmla="*/ 740093 h 746942"/>
                <a:gd name="connsiteX2" fmla="*/ 556260 w 667920"/>
                <a:gd name="connsiteY2" fmla="*/ 686753 h 746942"/>
                <a:gd name="connsiteX3" fmla="*/ 617220 w 667920"/>
                <a:gd name="connsiteY3" fmla="*/ 0 h 746942"/>
                <a:gd name="connsiteX4" fmla="*/ 617220 w 667920"/>
                <a:gd name="connsiteY4" fmla="*/ 0 h 746942"/>
                <a:gd name="connsiteX5" fmla="*/ 366713 w 667920"/>
                <a:gd name="connsiteY5" fmla="*/ 492443 h 746942"/>
                <a:gd name="connsiteX6" fmla="*/ 234315 w 667920"/>
                <a:gd name="connsiteY6" fmla="*/ 462915 h 746942"/>
                <a:gd name="connsiteX7" fmla="*/ 80962 w 667920"/>
                <a:gd name="connsiteY7" fmla="*/ 503872 h 746942"/>
                <a:gd name="connsiteX8" fmla="*/ 0 w 667920"/>
                <a:gd name="connsiteY8" fmla="*/ 623887 h 746942"/>
                <a:gd name="connsiteX9" fmla="*/ 370523 w 667920"/>
                <a:gd name="connsiteY9" fmla="*/ 746760 h 746942"/>
                <a:gd name="connsiteX10" fmla="*/ 466725 w 667920"/>
                <a:gd name="connsiteY10" fmla="*/ 740093 h 74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920" h="746942">
                  <a:moveTo>
                    <a:pt x="466725" y="740093"/>
                  </a:moveTo>
                  <a:cubicBezTo>
                    <a:pt x="466725" y="740093"/>
                    <a:pt x="466725" y="740093"/>
                    <a:pt x="466725" y="740093"/>
                  </a:cubicBezTo>
                  <a:cubicBezTo>
                    <a:pt x="501968" y="734378"/>
                    <a:pt x="533400" y="714375"/>
                    <a:pt x="556260" y="686753"/>
                  </a:cubicBezTo>
                  <a:cubicBezTo>
                    <a:pt x="764858" y="428625"/>
                    <a:pt x="617220" y="0"/>
                    <a:pt x="617220" y="0"/>
                  </a:cubicBezTo>
                  <a:lnTo>
                    <a:pt x="617220" y="0"/>
                  </a:lnTo>
                  <a:cubicBezTo>
                    <a:pt x="674370" y="196215"/>
                    <a:pt x="571500" y="491490"/>
                    <a:pt x="366713" y="492443"/>
                  </a:cubicBezTo>
                  <a:cubicBezTo>
                    <a:pt x="316230" y="492443"/>
                    <a:pt x="273368" y="481965"/>
                    <a:pt x="234315" y="462915"/>
                  </a:cubicBezTo>
                  <a:cubicBezTo>
                    <a:pt x="180022" y="437197"/>
                    <a:pt x="115253" y="454343"/>
                    <a:pt x="80962" y="503872"/>
                  </a:cubicBezTo>
                  <a:lnTo>
                    <a:pt x="0" y="623887"/>
                  </a:lnTo>
                  <a:cubicBezTo>
                    <a:pt x="106680" y="703898"/>
                    <a:pt x="215265" y="746760"/>
                    <a:pt x="370523" y="746760"/>
                  </a:cubicBezTo>
                  <a:cubicBezTo>
                    <a:pt x="403860" y="747712"/>
                    <a:pt x="436245" y="744855"/>
                    <a:pt x="466725" y="74009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8E9E0D8B-2275-45A3-B76B-1D1E017CF1B0}"/>
                </a:ext>
              </a:extLst>
            </p:cNvPr>
            <p:cNvSpPr/>
            <p:nvPr/>
          </p:nvSpPr>
          <p:spPr>
            <a:xfrm>
              <a:off x="7891602" y="4457276"/>
              <a:ext cx="444989" cy="453415"/>
            </a:xfrm>
            <a:custGeom>
              <a:avLst/>
              <a:gdLst>
                <a:gd name="connsiteX0" fmla="*/ 359905 w 444989"/>
                <a:gd name="connsiteY0" fmla="*/ 2329 h 453415"/>
                <a:gd name="connsiteX1" fmla="*/ 147498 w 444989"/>
                <a:gd name="connsiteY1" fmla="*/ 26141 h 453415"/>
                <a:gd name="connsiteX2" fmla="*/ 272275 w 444989"/>
                <a:gd name="connsiteY2" fmla="*/ 444289 h 453415"/>
                <a:gd name="connsiteX3" fmla="*/ 440868 w 444989"/>
                <a:gd name="connsiteY3" fmla="*/ 310939 h 453415"/>
                <a:gd name="connsiteX4" fmla="*/ 442773 w 444989"/>
                <a:gd name="connsiteY4" fmla="*/ 307129 h 453415"/>
                <a:gd name="connsiteX5" fmla="*/ 422770 w 444989"/>
                <a:gd name="connsiteY5" fmla="*/ 282364 h 453415"/>
                <a:gd name="connsiteX6" fmla="*/ 363715 w 444989"/>
                <a:gd name="connsiteY6" fmla="*/ 290936 h 453415"/>
                <a:gd name="connsiteX7" fmla="*/ 204648 w 444989"/>
                <a:gd name="connsiteY7" fmla="*/ 148061 h 453415"/>
                <a:gd name="connsiteX8" fmla="*/ 204648 w 444989"/>
                <a:gd name="connsiteY8" fmla="*/ 145204 h 453415"/>
                <a:gd name="connsiteX9" fmla="*/ 359905 w 444989"/>
                <a:gd name="connsiteY9" fmla="*/ 2329 h 453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4989" h="453415">
                  <a:moveTo>
                    <a:pt x="359905" y="2329"/>
                  </a:moveTo>
                  <a:cubicBezTo>
                    <a:pt x="359905" y="2329"/>
                    <a:pt x="255130" y="-11006"/>
                    <a:pt x="147498" y="26141"/>
                  </a:cubicBezTo>
                  <a:cubicBezTo>
                    <a:pt x="-116345" y="117581"/>
                    <a:pt x="3670" y="518584"/>
                    <a:pt x="272275" y="444289"/>
                  </a:cubicBezTo>
                  <a:cubicBezTo>
                    <a:pt x="338950" y="426191"/>
                    <a:pt x="399910" y="382376"/>
                    <a:pt x="440868" y="310939"/>
                  </a:cubicBezTo>
                  <a:cubicBezTo>
                    <a:pt x="441820" y="309986"/>
                    <a:pt x="441820" y="309034"/>
                    <a:pt x="442773" y="307129"/>
                  </a:cubicBezTo>
                  <a:cubicBezTo>
                    <a:pt x="450393" y="293794"/>
                    <a:pt x="437058" y="277601"/>
                    <a:pt x="422770" y="282364"/>
                  </a:cubicBezTo>
                  <a:cubicBezTo>
                    <a:pt x="405625" y="288079"/>
                    <a:pt x="385623" y="290936"/>
                    <a:pt x="363715" y="290936"/>
                  </a:cubicBezTo>
                  <a:cubicBezTo>
                    <a:pt x="266560" y="290936"/>
                    <a:pt x="204648" y="229024"/>
                    <a:pt x="204648" y="148061"/>
                  </a:cubicBezTo>
                  <a:lnTo>
                    <a:pt x="204648" y="145204"/>
                  </a:lnTo>
                  <a:cubicBezTo>
                    <a:pt x="203695" y="65194"/>
                    <a:pt x="262750" y="-4339"/>
                    <a:pt x="359905" y="232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76DEC80B-419B-408A-9F06-1E805F6B71FC}"/>
                </a:ext>
              </a:extLst>
            </p:cNvPr>
            <p:cNvSpPr/>
            <p:nvPr/>
          </p:nvSpPr>
          <p:spPr>
            <a:xfrm>
              <a:off x="7827645" y="4944427"/>
              <a:ext cx="593407" cy="378669"/>
            </a:xfrm>
            <a:custGeom>
              <a:avLst/>
              <a:gdLst>
                <a:gd name="connsiteX0" fmla="*/ 593408 w 593407"/>
                <a:gd name="connsiteY0" fmla="*/ 0 h 378669"/>
                <a:gd name="connsiteX1" fmla="*/ 593408 w 593407"/>
                <a:gd name="connsiteY1" fmla="*/ 0 h 378669"/>
                <a:gd name="connsiteX2" fmla="*/ 366713 w 593407"/>
                <a:gd name="connsiteY2" fmla="*/ 179070 h 378669"/>
                <a:gd name="connsiteX3" fmla="*/ 234315 w 593407"/>
                <a:gd name="connsiteY3" fmla="*/ 149543 h 378669"/>
                <a:gd name="connsiteX4" fmla="*/ 80963 w 593407"/>
                <a:gd name="connsiteY4" fmla="*/ 190500 h 378669"/>
                <a:gd name="connsiteX5" fmla="*/ 0 w 593407"/>
                <a:gd name="connsiteY5" fmla="*/ 310515 h 378669"/>
                <a:gd name="connsiteX6" fmla="*/ 1905 w 593407"/>
                <a:gd name="connsiteY6" fmla="*/ 312420 h 378669"/>
                <a:gd name="connsiteX7" fmla="*/ 469583 w 593407"/>
                <a:gd name="connsiteY7" fmla="*/ 249555 h 378669"/>
                <a:gd name="connsiteX8" fmla="*/ 593408 w 593407"/>
                <a:gd name="connsiteY8" fmla="*/ 0 h 37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3407" h="378669">
                  <a:moveTo>
                    <a:pt x="593408" y="0"/>
                  </a:moveTo>
                  <a:lnTo>
                    <a:pt x="593408" y="0"/>
                  </a:lnTo>
                  <a:cubicBezTo>
                    <a:pt x="549593" y="101918"/>
                    <a:pt x="471488" y="179070"/>
                    <a:pt x="366713" y="179070"/>
                  </a:cubicBezTo>
                  <a:cubicBezTo>
                    <a:pt x="316230" y="179070"/>
                    <a:pt x="273368" y="168593"/>
                    <a:pt x="234315" y="149543"/>
                  </a:cubicBezTo>
                  <a:cubicBezTo>
                    <a:pt x="180023" y="123825"/>
                    <a:pt x="115253" y="140970"/>
                    <a:pt x="80963" y="190500"/>
                  </a:cubicBezTo>
                  <a:lnTo>
                    <a:pt x="0" y="310515"/>
                  </a:lnTo>
                  <a:cubicBezTo>
                    <a:pt x="953" y="311468"/>
                    <a:pt x="1905" y="311468"/>
                    <a:pt x="1905" y="312420"/>
                  </a:cubicBezTo>
                  <a:cubicBezTo>
                    <a:pt x="148590" y="421005"/>
                    <a:pt x="357188" y="393383"/>
                    <a:pt x="469583" y="249555"/>
                  </a:cubicBezTo>
                  <a:cubicBezTo>
                    <a:pt x="566738" y="127635"/>
                    <a:pt x="593408" y="0"/>
                    <a:pt x="5934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AA420D05-79DF-4350-B7F3-81FEF18DD2BF}"/>
              </a:ext>
            </a:extLst>
          </p:cNvPr>
          <p:cNvGrpSpPr/>
          <p:nvPr/>
        </p:nvGrpSpPr>
        <p:grpSpPr>
          <a:xfrm>
            <a:off x="9760855" y="4035215"/>
            <a:ext cx="1359948" cy="1526962"/>
            <a:chOff x="9925050" y="4219575"/>
            <a:chExt cx="1031557" cy="1158242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C54623FD-A5EE-4397-8040-95182635C8E3}"/>
                </a:ext>
              </a:extLst>
            </p:cNvPr>
            <p:cNvSpPr/>
            <p:nvPr/>
          </p:nvSpPr>
          <p:spPr>
            <a:xfrm>
              <a:off x="9925050" y="4219575"/>
              <a:ext cx="1031557" cy="1158242"/>
            </a:xfrm>
            <a:custGeom>
              <a:avLst/>
              <a:gdLst>
                <a:gd name="connsiteX0" fmla="*/ 0 w 1031557"/>
                <a:gd name="connsiteY0" fmla="*/ 582930 h 1158242"/>
                <a:gd name="connsiteX1" fmla="*/ 0 w 1031557"/>
                <a:gd name="connsiteY1" fmla="*/ 580073 h 1158242"/>
                <a:gd name="connsiteX2" fmla="*/ 517208 w 1031557"/>
                <a:gd name="connsiteY2" fmla="*/ 0 h 1158242"/>
                <a:gd name="connsiteX3" fmla="*/ 1031558 w 1031557"/>
                <a:gd name="connsiteY3" fmla="*/ 576263 h 1158242"/>
                <a:gd name="connsiteX4" fmla="*/ 1031558 w 1031557"/>
                <a:gd name="connsiteY4" fmla="*/ 579120 h 1158242"/>
                <a:gd name="connsiteX5" fmla="*/ 514350 w 1031557"/>
                <a:gd name="connsiteY5" fmla="*/ 1158240 h 1158242"/>
                <a:gd name="connsiteX6" fmla="*/ 0 w 1031557"/>
                <a:gd name="connsiteY6" fmla="*/ 582930 h 1158242"/>
                <a:gd name="connsiteX7" fmla="*/ 721043 w 1031557"/>
                <a:gd name="connsiteY7" fmla="*/ 582930 h 1158242"/>
                <a:gd name="connsiteX8" fmla="*/ 721043 w 1031557"/>
                <a:gd name="connsiteY8" fmla="*/ 580073 h 1158242"/>
                <a:gd name="connsiteX9" fmla="*/ 514350 w 1031557"/>
                <a:gd name="connsiteY9" fmla="*/ 272415 h 1158242"/>
                <a:gd name="connsiteX10" fmla="*/ 310515 w 1031557"/>
                <a:gd name="connsiteY10" fmla="*/ 576263 h 1158242"/>
                <a:gd name="connsiteX11" fmla="*/ 310515 w 1031557"/>
                <a:gd name="connsiteY11" fmla="*/ 579120 h 1158242"/>
                <a:gd name="connsiteX12" fmla="*/ 517208 w 1031557"/>
                <a:gd name="connsiteY12" fmla="*/ 884873 h 1158242"/>
                <a:gd name="connsiteX13" fmla="*/ 721043 w 1031557"/>
                <a:gd name="connsiteY13" fmla="*/ 582930 h 115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31557" h="1158242">
                  <a:moveTo>
                    <a:pt x="0" y="582930"/>
                  </a:moveTo>
                  <a:lnTo>
                    <a:pt x="0" y="580073"/>
                  </a:lnTo>
                  <a:cubicBezTo>
                    <a:pt x="0" y="263843"/>
                    <a:pt x="200978" y="0"/>
                    <a:pt x="517208" y="0"/>
                  </a:cubicBezTo>
                  <a:cubicBezTo>
                    <a:pt x="834390" y="0"/>
                    <a:pt x="1031558" y="260985"/>
                    <a:pt x="1031558" y="576263"/>
                  </a:cubicBezTo>
                  <a:lnTo>
                    <a:pt x="1031558" y="579120"/>
                  </a:lnTo>
                  <a:cubicBezTo>
                    <a:pt x="1031558" y="894398"/>
                    <a:pt x="832485" y="1158240"/>
                    <a:pt x="514350" y="1158240"/>
                  </a:cubicBezTo>
                  <a:cubicBezTo>
                    <a:pt x="197168" y="1159193"/>
                    <a:pt x="0" y="898208"/>
                    <a:pt x="0" y="582930"/>
                  </a:cubicBezTo>
                  <a:close/>
                  <a:moveTo>
                    <a:pt x="721043" y="582930"/>
                  </a:moveTo>
                  <a:lnTo>
                    <a:pt x="721043" y="580073"/>
                  </a:lnTo>
                  <a:cubicBezTo>
                    <a:pt x="721043" y="401955"/>
                    <a:pt x="638175" y="272415"/>
                    <a:pt x="514350" y="272415"/>
                  </a:cubicBezTo>
                  <a:cubicBezTo>
                    <a:pt x="391478" y="272415"/>
                    <a:pt x="310515" y="398145"/>
                    <a:pt x="310515" y="576263"/>
                  </a:cubicBezTo>
                  <a:lnTo>
                    <a:pt x="310515" y="579120"/>
                  </a:lnTo>
                  <a:cubicBezTo>
                    <a:pt x="310515" y="757238"/>
                    <a:pt x="393383" y="884873"/>
                    <a:pt x="517208" y="884873"/>
                  </a:cubicBezTo>
                  <a:cubicBezTo>
                    <a:pt x="641985" y="884873"/>
                    <a:pt x="721043" y="759143"/>
                    <a:pt x="721043" y="582930"/>
                  </a:cubicBezTo>
                  <a:close/>
                </a:path>
              </a:pathLst>
            </a:custGeom>
            <a:solidFill>
              <a:srgbClr val="1A23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D39EBAA5-B232-405C-AD79-6369E5692747}"/>
                </a:ext>
              </a:extLst>
            </p:cNvPr>
            <p:cNvSpPr/>
            <p:nvPr/>
          </p:nvSpPr>
          <p:spPr>
            <a:xfrm>
              <a:off x="9925050" y="4219575"/>
              <a:ext cx="1031557" cy="1158242"/>
            </a:xfrm>
            <a:custGeom>
              <a:avLst/>
              <a:gdLst>
                <a:gd name="connsiteX0" fmla="*/ 0 w 1031557"/>
                <a:gd name="connsiteY0" fmla="*/ 582930 h 1158242"/>
                <a:gd name="connsiteX1" fmla="*/ 0 w 1031557"/>
                <a:gd name="connsiteY1" fmla="*/ 580073 h 1158242"/>
                <a:gd name="connsiteX2" fmla="*/ 517208 w 1031557"/>
                <a:gd name="connsiteY2" fmla="*/ 0 h 1158242"/>
                <a:gd name="connsiteX3" fmla="*/ 1031558 w 1031557"/>
                <a:gd name="connsiteY3" fmla="*/ 576263 h 1158242"/>
                <a:gd name="connsiteX4" fmla="*/ 1031558 w 1031557"/>
                <a:gd name="connsiteY4" fmla="*/ 579120 h 1158242"/>
                <a:gd name="connsiteX5" fmla="*/ 514350 w 1031557"/>
                <a:gd name="connsiteY5" fmla="*/ 1158240 h 1158242"/>
                <a:gd name="connsiteX6" fmla="*/ 0 w 1031557"/>
                <a:gd name="connsiteY6" fmla="*/ 582930 h 1158242"/>
                <a:gd name="connsiteX7" fmla="*/ 721043 w 1031557"/>
                <a:gd name="connsiteY7" fmla="*/ 582930 h 1158242"/>
                <a:gd name="connsiteX8" fmla="*/ 721043 w 1031557"/>
                <a:gd name="connsiteY8" fmla="*/ 580073 h 1158242"/>
                <a:gd name="connsiteX9" fmla="*/ 514350 w 1031557"/>
                <a:gd name="connsiteY9" fmla="*/ 272415 h 1158242"/>
                <a:gd name="connsiteX10" fmla="*/ 310515 w 1031557"/>
                <a:gd name="connsiteY10" fmla="*/ 576263 h 1158242"/>
                <a:gd name="connsiteX11" fmla="*/ 310515 w 1031557"/>
                <a:gd name="connsiteY11" fmla="*/ 579120 h 1158242"/>
                <a:gd name="connsiteX12" fmla="*/ 517208 w 1031557"/>
                <a:gd name="connsiteY12" fmla="*/ 884873 h 1158242"/>
                <a:gd name="connsiteX13" fmla="*/ 721043 w 1031557"/>
                <a:gd name="connsiteY13" fmla="*/ 582930 h 115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31557" h="1158242">
                  <a:moveTo>
                    <a:pt x="0" y="582930"/>
                  </a:moveTo>
                  <a:lnTo>
                    <a:pt x="0" y="580073"/>
                  </a:lnTo>
                  <a:cubicBezTo>
                    <a:pt x="0" y="263843"/>
                    <a:pt x="200978" y="0"/>
                    <a:pt x="517208" y="0"/>
                  </a:cubicBezTo>
                  <a:cubicBezTo>
                    <a:pt x="834390" y="0"/>
                    <a:pt x="1031558" y="260985"/>
                    <a:pt x="1031558" y="576263"/>
                  </a:cubicBezTo>
                  <a:lnTo>
                    <a:pt x="1031558" y="579120"/>
                  </a:lnTo>
                  <a:cubicBezTo>
                    <a:pt x="1031558" y="894398"/>
                    <a:pt x="832485" y="1158240"/>
                    <a:pt x="514350" y="1158240"/>
                  </a:cubicBezTo>
                  <a:cubicBezTo>
                    <a:pt x="197168" y="1159193"/>
                    <a:pt x="0" y="898208"/>
                    <a:pt x="0" y="582930"/>
                  </a:cubicBezTo>
                  <a:close/>
                  <a:moveTo>
                    <a:pt x="721043" y="582930"/>
                  </a:moveTo>
                  <a:lnTo>
                    <a:pt x="721043" y="580073"/>
                  </a:lnTo>
                  <a:cubicBezTo>
                    <a:pt x="721043" y="401955"/>
                    <a:pt x="638175" y="272415"/>
                    <a:pt x="514350" y="272415"/>
                  </a:cubicBezTo>
                  <a:cubicBezTo>
                    <a:pt x="391478" y="272415"/>
                    <a:pt x="310515" y="398145"/>
                    <a:pt x="310515" y="576263"/>
                  </a:cubicBezTo>
                  <a:lnTo>
                    <a:pt x="310515" y="579120"/>
                  </a:lnTo>
                  <a:cubicBezTo>
                    <a:pt x="310515" y="757238"/>
                    <a:pt x="393383" y="884873"/>
                    <a:pt x="517208" y="884873"/>
                  </a:cubicBezTo>
                  <a:cubicBezTo>
                    <a:pt x="641985" y="884873"/>
                    <a:pt x="721043" y="759143"/>
                    <a:pt x="721043" y="5829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5E1EF748-F509-49E2-9FFF-BBC9A8B04F55}"/>
                </a:ext>
              </a:extLst>
            </p:cNvPr>
            <p:cNvSpPr/>
            <p:nvPr/>
          </p:nvSpPr>
          <p:spPr>
            <a:xfrm>
              <a:off x="10234612" y="4317186"/>
              <a:ext cx="721069" cy="936417"/>
            </a:xfrm>
            <a:custGeom>
              <a:avLst/>
              <a:gdLst>
                <a:gd name="connsiteX0" fmla="*/ 654368 w 721069"/>
                <a:gd name="connsiteY0" fmla="*/ 179566 h 936417"/>
                <a:gd name="connsiteX1" fmla="*/ 40957 w 721069"/>
                <a:gd name="connsiteY1" fmla="*/ 230048 h 936417"/>
                <a:gd name="connsiteX2" fmla="*/ 952 w 721069"/>
                <a:gd name="connsiteY2" fmla="*/ 455791 h 936417"/>
                <a:gd name="connsiteX3" fmla="*/ 203835 w 721069"/>
                <a:gd name="connsiteY3" fmla="*/ 174803 h 936417"/>
                <a:gd name="connsiteX4" fmla="*/ 410528 w 721069"/>
                <a:gd name="connsiteY4" fmla="*/ 482461 h 936417"/>
                <a:gd name="connsiteX5" fmla="*/ 410528 w 721069"/>
                <a:gd name="connsiteY5" fmla="*/ 485318 h 936417"/>
                <a:gd name="connsiteX6" fmla="*/ 206693 w 721069"/>
                <a:gd name="connsiteY6" fmla="*/ 788214 h 936417"/>
                <a:gd name="connsiteX7" fmla="*/ 0 w 721069"/>
                <a:gd name="connsiteY7" fmla="*/ 502463 h 936417"/>
                <a:gd name="connsiteX8" fmla="*/ 20955 w 721069"/>
                <a:gd name="connsiteY8" fmla="*/ 668199 h 936417"/>
                <a:gd name="connsiteX9" fmla="*/ 683895 w 721069"/>
                <a:gd name="connsiteY9" fmla="*/ 708203 h 936417"/>
                <a:gd name="connsiteX10" fmla="*/ 721043 w 721069"/>
                <a:gd name="connsiteY10" fmla="*/ 482461 h 936417"/>
                <a:gd name="connsiteX11" fmla="*/ 721043 w 721069"/>
                <a:gd name="connsiteY11" fmla="*/ 479603 h 936417"/>
                <a:gd name="connsiteX12" fmla="*/ 654368 w 721069"/>
                <a:gd name="connsiteY12" fmla="*/ 179566 h 93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1069" h="936417">
                  <a:moveTo>
                    <a:pt x="654368" y="179566"/>
                  </a:moveTo>
                  <a:cubicBezTo>
                    <a:pt x="521970" y="-83324"/>
                    <a:pt x="134302" y="-49987"/>
                    <a:pt x="40957" y="230048"/>
                  </a:cubicBezTo>
                  <a:cubicBezTo>
                    <a:pt x="18098" y="299581"/>
                    <a:pt x="3810" y="375781"/>
                    <a:pt x="952" y="455791"/>
                  </a:cubicBezTo>
                  <a:cubicBezTo>
                    <a:pt x="7620" y="290056"/>
                    <a:pt x="86677" y="174803"/>
                    <a:pt x="203835" y="174803"/>
                  </a:cubicBezTo>
                  <a:cubicBezTo>
                    <a:pt x="327660" y="174803"/>
                    <a:pt x="410528" y="303391"/>
                    <a:pt x="410528" y="482461"/>
                  </a:cubicBezTo>
                  <a:lnTo>
                    <a:pt x="410528" y="485318"/>
                  </a:lnTo>
                  <a:cubicBezTo>
                    <a:pt x="410528" y="662484"/>
                    <a:pt x="330517" y="788214"/>
                    <a:pt x="206693" y="788214"/>
                  </a:cubicBezTo>
                  <a:cubicBezTo>
                    <a:pt x="87630" y="788214"/>
                    <a:pt x="5715" y="670103"/>
                    <a:pt x="0" y="502463"/>
                  </a:cubicBezTo>
                  <a:cubicBezTo>
                    <a:pt x="952" y="560566"/>
                    <a:pt x="8573" y="615811"/>
                    <a:pt x="20955" y="668199"/>
                  </a:cubicBezTo>
                  <a:cubicBezTo>
                    <a:pt x="100013" y="1003478"/>
                    <a:pt x="570548" y="1033006"/>
                    <a:pt x="683895" y="708203"/>
                  </a:cubicBezTo>
                  <a:cubicBezTo>
                    <a:pt x="707708" y="638671"/>
                    <a:pt x="721043" y="562471"/>
                    <a:pt x="721043" y="482461"/>
                  </a:cubicBezTo>
                  <a:lnTo>
                    <a:pt x="721043" y="479603"/>
                  </a:lnTo>
                  <a:cubicBezTo>
                    <a:pt x="721995" y="370066"/>
                    <a:pt x="698183" y="267196"/>
                    <a:pt x="654368" y="1795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088FFD6C-0E1D-4F4B-88B4-DFC01A3A5C69}"/>
                </a:ext>
              </a:extLst>
            </p:cNvPr>
            <p:cNvSpPr/>
            <p:nvPr/>
          </p:nvSpPr>
          <p:spPr>
            <a:xfrm>
              <a:off x="9925050" y="4526280"/>
              <a:ext cx="697229" cy="851534"/>
            </a:xfrm>
            <a:custGeom>
              <a:avLst/>
              <a:gdLst>
                <a:gd name="connsiteX0" fmla="*/ 55245 w 697229"/>
                <a:gd name="connsiteY0" fmla="*/ 0 h 851534"/>
                <a:gd name="connsiteX1" fmla="*/ 0 w 697229"/>
                <a:gd name="connsiteY1" fmla="*/ 272415 h 851534"/>
                <a:gd name="connsiteX2" fmla="*/ 0 w 697229"/>
                <a:gd name="connsiteY2" fmla="*/ 275272 h 851534"/>
                <a:gd name="connsiteX3" fmla="*/ 514350 w 697229"/>
                <a:gd name="connsiteY3" fmla="*/ 851535 h 851534"/>
                <a:gd name="connsiteX4" fmla="*/ 697230 w 697229"/>
                <a:gd name="connsiteY4" fmla="*/ 819150 h 851534"/>
                <a:gd name="connsiteX5" fmla="*/ 55245 w 697229"/>
                <a:gd name="connsiteY5" fmla="*/ 0 h 85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229" h="851534">
                  <a:moveTo>
                    <a:pt x="55245" y="0"/>
                  </a:moveTo>
                  <a:cubicBezTo>
                    <a:pt x="19050" y="81915"/>
                    <a:pt x="0" y="175260"/>
                    <a:pt x="0" y="272415"/>
                  </a:cubicBezTo>
                  <a:lnTo>
                    <a:pt x="0" y="275272"/>
                  </a:lnTo>
                  <a:cubicBezTo>
                    <a:pt x="0" y="590550"/>
                    <a:pt x="197168" y="851535"/>
                    <a:pt x="514350" y="851535"/>
                  </a:cubicBezTo>
                  <a:cubicBezTo>
                    <a:pt x="581025" y="851535"/>
                    <a:pt x="641985" y="840105"/>
                    <a:pt x="697230" y="819150"/>
                  </a:cubicBezTo>
                  <a:cubicBezTo>
                    <a:pt x="-95250" y="709612"/>
                    <a:pt x="54293" y="6668"/>
                    <a:pt x="5524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57520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0961317-1495-4CE2-8B37-A4ED940293E4}"/>
              </a:ext>
            </a:extLst>
          </p:cNvPr>
          <p:cNvGrpSpPr/>
          <p:nvPr/>
        </p:nvGrpSpPr>
        <p:grpSpPr>
          <a:xfrm>
            <a:off x="1344485" y="1385210"/>
            <a:ext cx="809027" cy="1349181"/>
            <a:chOff x="1344485" y="1385210"/>
            <a:chExt cx="809027" cy="134918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1F224242-C47E-4901-995D-29F2F9B16F7B}"/>
                </a:ext>
              </a:extLst>
            </p:cNvPr>
            <p:cNvSpPr/>
            <p:nvPr/>
          </p:nvSpPr>
          <p:spPr>
            <a:xfrm>
              <a:off x="1344485" y="1385210"/>
              <a:ext cx="809027" cy="412916"/>
            </a:xfrm>
            <a:custGeom>
              <a:avLst/>
              <a:gdLst>
                <a:gd name="connsiteX0" fmla="*/ 0 w 809027"/>
                <a:gd name="connsiteY0" fmla="*/ 206458 h 412916"/>
                <a:gd name="connsiteX1" fmla="*/ 206458 w 809027"/>
                <a:gd name="connsiteY1" fmla="*/ 0 h 412916"/>
                <a:gd name="connsiteX2" fmla="*/ 602570 w 809027"/>
                <a:gd name="connsiteY2" fmla="*/ 0 h 412916"/>
                <a:gd name="connsiteX3" fmla="*/ 809028 w 809027"/>
                <a:gd name="connsiteY3" fmla="*/ 206458 h 412916"/>
                <a:gd name="connsiteX4" fmla="*/ 602570 w 809027"/>
                <a:gd name="connsiteY4" fmla="*/ 412917 h 412916"/>
                <a:gd name="connsiteX5" fmla="*/ 206458 w 809027"/>
                <a:gd name="connsiteY5" fmla="*/ 412917 h 412916"/>
                <a:gd name="connsiteX6" fmla="*/ 0 w 809027"/>
                <a:gd name="connsiteY6" fmla="*/ 206458 h 41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9027" h="412916">
                  <a:moveTo>
                    <a:pt x="0" y="206458"/>
                  </a:moveTo>
                  <a:cubicBezTo>
                    <a:pt x="0" y="93626"/>
                    <a:pt x="93626" y="0"/>
                    <a:pt x="206458" y="0"/>
                  </a:cubicBezTo>
                  <a:lnTo>
                    <a:pt x="602570" y="0"/>
                  </a:lnTo>
                  <a:cubicBezTo>
                    <a:pt x="717802" y="0"/>
                    <a:pt x="809028" y="93626"/>
                    <a:pt x="809028" y="206458"/>
                  </a:cubicBezTo>
                  <a:cubicBezTo>
                    <a:pt x="809028" y="319290"/>
                    <a:pt x="715402" y="412917"/>
                    <a:pt x="602570" y="412917"/>
                  </a:cubicBezTo>
                  <a:lnTo>
                    <a:pt x="206458" y="412917"/>
                  </a:lnTo>
                  <a:cubicBezTo>
                    <a:pt x="93626" y="412917"/>
                    <a:pt x="0" y="321691"/>
                    <a:pt x="0" y="20645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1CECA131-A265-480A-84D8-B4E3F0371923}"/>
                </a:ext>
              </a:extLst>
            </p:cNvPr>
            <p:cNvSpPr/>
            <p:nvPr/>
          </p:nvSpPr>
          <p:spPr>
            <a:xfrm>
              <a:off x="1591754" y="1570062"/>
              <a:ext cx="374505" cy="43212"/>
            </a:xfrm>
            <a:custGeom>
              <a:avLst/>
              <a:gdLst>
                <a:gd name="connsiteX0" fmla="*/ 355300 w 374505"/>
                <a:gd name="connsiteY0" fmla="*/ 43212 h 43212"/>
                <a:gd name="connsiteX1" fmla="*/ 21606 w 374505"/>
                <a:gd name="connsiteY1" fmla="*/ 43212 h 43212"/>
                <a:gd name="connsiteX2" fmla="*/ 0 w 374505"/>
                <a:gd name="connsiteY2" fmla="*/ 21606 h 43212"/>
                <a:gd name="connsiteX3" fmla="*/ 21606 w 374505"/>
                <a:gd name="connsiteY3" fmla="*/ 0 h 43212"/>
                <a:gd name="connsiteX4" fmla="*/ 352899 w 374505"/>
                <a:gd name="connsiteY4" fmla="*/ 0 h 43212"/>
                <a:gd name="connsiteX5" fmla="*/ 374506 w 374505"/>
                <a:gd name="connsiteY5" fmla="*/ 21606 h 43212"/>
                <a:gd name="connsiteX6" fmla="*/ 355300 w 374505"/>
                <a:gd name="connsiteY6" fmla="*/ 43212 h 4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505" h="43212">
                  <a:moveTo>
                    <a:pt x="355300" y="43212"/>
                  </a:moveTo>
                  <a:lnTo>
                    <a:pt x="21606" y="43212"/>
                  </a:lnTo>
                  <a:cubicBezTo>
                    <a:pt x="9603" y="43212"/>
                    <a:pt x="0" y="33610"/>
                    <a:pt x="0" y="21606"/>
                  </a:cubicBezTo>
                  <a:cubicBezTo>
                    <a:pt x="0" y="9603"/>
                    <a:pt x="9603" y="0"/>
                    <a:pt x="21606" y="0"/>
                  </a:cubicBezTo>
                  <a:lnTo>
                    <a:pt x="352899" y="0"/>
                  </a:lnTo>
                  <a:cubicBezTo>
                    <a:pt x="364903" y="0"/>
                    <a:pt x="374506" y="9603"/>
                    <a:pt x="374506" y="21606"/>
                  </a:cubicBezTo>
                  <a:cubicBezTo>
                    <a:pt x="374506" y="33610"/>
                    <a:pt x="367304" y="43212"/>
                    <a:pt x="355300" y="4321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CC085F6E-3DB3-480F-ADBC-D801833E7EC2}"/>
                </a:ext>
              </a:extLst>
            </p:cNvPr>
            <p:cNvSpPr/>
            <p:nvPr/>
          </p:nvSpPr>
          <p:spPr>
            <a:xfrm>
              <a:off x="1534138" y="1385210"/>
              <a:ext cx="619374" cy="1349181"/>
            </a:xfrm>
            <a:custGeom>
              <a:avLst/>
              <a:gdLst>
                <a:gd name="connsiteX0" fmla="*/ 412916 w 619374"/>
                <a:gd name="connsiteY0" fmla="*/ 0 h 1349181"/>
                <a:gd name="connsiteX1" fmla="*/ 619375 w 619374"/>
                <a:gd name="connsiteY1" fmla="*/ 206458 h 1349181"/>
                <a:gd name="connsiteX2" fmla="*/ 619375 w 619374"/>
                <a:gd name="connsiteY2" fmla="*/ 1142723 h 1349181"/>
                <a:gd name="connsiteX3" fmla="*/ 412916 w 619374"/>
                <a:gd name="connsiteY3" fmla="*/ 1349181 h 1349181"/>
                <a:gd name="connsiteX4" fmla="*/ 206458 w 619374"/>
                <a:gd name="connsiteY4" fmla="*/ 1142723 h 1349181"/>
                <a:gd name="connsiteX5" fmla="*/ 206458 w 619374"/>
                <a:gd name="connsiteY5" fmla="*/ 206458 h 1349181"/>
                <a:gd name="connsiteX6" fmla="*/ 0 w 619374"/>
                <a:gd name="connsiteY6" fmla="*/ 0 h 1349181"/>
                <a:gd name="connsiteX7" fmla="*/ 412916 w 619374"/>
                <a:gd name="connsiteY7" fmla="*/ 0 h 134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374" h="1349181">
                  <a:moveTo>
                    <a:pt x="412916" y="0"/>
                  </a:moveTo>
                  <a:cubicBezTo>
                    <a:pt x="528149" y="0"/>
                    <a:pt x="619375" y="93626"/>
                    <a:pt x="619375" y="206458"/>
                  </a:cubicBezTo>
                  <a:lnTo>
                    <a:pt x="619375" y="1142723"/>
                  </a:lnTo>
                  <a:cubicBezTo>
                    <a:pt x="619375" y="1257956"/>
                    <a:pt x="525748" y="1349181"/>
                    <a:pt x="412916" y="1349181"/>
                  </a:cubicBezTo>
                  <a:cubicBezTo>
                    <a:pt x="297684" y="1349181"/>
                    <a:pt x="206458" y="1255555"/>
                    <a:pt x="206458" y="1142723"/>
                  </a:cubicBezTo>
                  <a:lnTo>
                    <a:pt x="206458" y="206458"/>
                  </a:lnTo>
                  <a:cubicBezTo>
                    <a:pt x="206458" y="91226"/>
                    <a:pt x="112832" y="0"/>
                    <a:pt x="0" y="0"/>
                  </a:cubicBezTo>
                  <a:lnTo>
                    <a:pt x="41291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62C36C51-EC31-4C60-91B0-1D0AED22D0D2}"/>
                </a:ext>
              </a:extLst>
            </p:cNvPr>
            <p:cNvSpPr/>
            <p:nvPr/>
          </p:nvSpPr>
          <p:spPr>
            <a:xfrm>
              <a:off x="1764603" y="1385210"/>
              <a:ext cx="204057" cy="1164329"/>
            </a:xfrm>
            <a:custGeom>
              <a:avLst/>
              <a:gdLst>
                <a:gd name="connsiteX0" fmla="*/ 98428 w 204057"/>
                <a:gd name="connsiteY0" fmla="*/ 0 h 1164329"/>
                <a:gd name="connsiteX1" fmla="*/ 0 w 204057"/>
                <a:gd name="connsiteY1" fmla="*/ 0 h 1164329"/>
                <a:gd name="connsiteX2" fmla="*/ 160845 w 204057"/>
                <a:gd name="connsiteY2" fmla="*/ 206458 h 1164329"/>
                <a:gd name="connsiteX3" fmla="*/ 160845 w 204057"/>
                <a:gd name="connsiteY3" fmla="*/ 1142723 h 1164329"/>
                <a:gd name="connsiteX4" fmla="*/ 182451 w 204057"/>
                <a:gd name="connsiteY4" fmla="*/ 1164329 h 1164329"/>
                <a:gd name="connsiteX5" fmla="*/ 204058 w 204057"/>
                <a:gd name="connsiteY5" fmla="*/ 1142723 h 1164329"/>
                <a:gd name="connsiteX6" fmla="*/ 204058 w 204057"/>
                <a:gd name="connsiteY6" fmla="*/ 206458 h 1164329"/>
                <a:gd name="connsiteX7" fmla="*/ 98428 w 204057"/>
                <a:gd name="connsiteY7" fmla="*/ 0 h 116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057" h="1164329">
                  <a:moveTo>
                    <a:pt x="98428" y="0"/>
                  </a:moveTo>
                  <a:lnTo>
                    <a:pt x="0" y="0"/>
                  </a:lnTo>
                  <a:cubicBezTo>
                    <a:pt x="105630" y="24007"/>
                    <a:pt x="160845" y="129637"/>
                    <a:pt x="160845" y="206458"/>
                  </a:cubicBezTo>
                  <a:lnTo>
                    <a:pt x="160845" y="1142723"/>
                  </a:lnTo>
                  <a:cubicBezTo>
                    <a:pt x="160845" y="1154726"/>
                    <a:pt x="170448" y="1164329"/>
                    <a:pt x="182451" y="1164329"/>
                  </a:cubicBezTo>
                  <a:cubicBezTo>
                    <a:pt x="194455" y="1164329"/>
                    <a:pt x="204058" y="1154726"/>
                    <a:pt x="204058" y="1142723"/>
                  </a:cubicBezTo>
                  <a:lnTo>
                    <a:pt x="204058" y="206458"/>
                  </a:lnTo>
                  <a:cubicBezTo>
                    <a:pt x="204058" y="136839"/>
                    <a:pt x="168047" y="52815"/>
                    <a:pt x="98428" y="0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75487C6-8D9F-49EB-BA01-CCFD986EFA56}"/>
              </a:ext>
            </a:extLst>
          </p:cNvPr>
          <p:cNvGrpSpPr/>
          <p:nvPr/>
        </p:nvGrpSpPr>
        <p:grpSpPr>
          <a:xfrm>
            <a:off x="3252110" y="1385210"/>
            <a:ext cx="1349181" cy="1349181"/>
            <a:chOff x="3252110" y="1385210"/>
            <a:chExt cx="1349181" cy="134918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54DD2A8D-FA75-4664-8640-F33391DF544D}"/>
                </a:ext>
              </a:extLst>
            </p:cNvPr>
            <p:cNvSpPr/>
            <p:nvPr/>
          </p:nvSpPr>
          <p:spPr>
            <a:xfrm>
              <a:off x="3252110" y="2321474"/>
              <a:ext cx="1349181" cy="412916"/>
            </a:xfrm>
            <a:custGeom>
              <a:avLst/>
              <a:gdLst>
                <a:gd name="connsiteX0" fmla="*/ 0 w 1349181"/>
                <a:gd name="connsiteY0" fmla="*/ 206458 h 412916"/>
                <a:gd name="connsiteX1" fmla="*/ 206458 w 1349181"/>
                <a:gd name="connsiteY1" fmla="*/ 0 h 412916"/>
                <a:gd name="connsiteX2" fmla="*/ 1142723 w 1349181"/>
                <a:gd name="connsiteY2" fmla="*/ 0 h 412916"/>
                <a:gd name="connsiteX3" fmla="*/ 1349181 w 1349181"/>
                <a:gd name="connsiteY3" fmla="*/ 206458 h 412916"/>
                <a:gd name="connsiteX4" fmla="*/ 1142723 w 1349181"/>
                <a:gd name="connsiteY4" fmla="*/ 412917 h 412916"/>
                <a:gd name="connsiteX5" fmla="*/ 206458 w 1349181"/>
                <a:gd name="connsiteY5" fmla="*/ 412917 h 412916"/>
                <a:gd name="connsiteX6" fmla="*/ 0 w 1349181"/>
                <a:gd name="connsiteY6" fmla="*/ 206458 h 41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9181" h="412916">
                  <a:moveTo>
                    <a:pt x="0" y="206458"/>
                  </a:moveTo>
                  <a:cubicBezTo>
                    <a:pt x="0" y="93627"/>
                    <a:pt x="93626" y="0"/>
                    <a:pt x="206458" y="0"/>
                  </a:cubicBezTo>
                  <a:lnTo>
                    <a:pt x="1142723" y="0"/>
                  </a:lnTo>
                  <a:cubicBezTo>
                    <a:pt x="1257956" y="0"/>
                    <a:pt x="1349181" y="93627"/>
                    <a:pt x="1349181" y="206458"/>
                  </a:cubicBezTo>
                  <a:cubicBezTo>
                    <a:pt x="1349181" y="321691"/>
                    <a:pt x="1255555" y="412917"/>
                    <a:pt x="1142723" y="412917"/>
                  </a:cubicBezTo>
                  <a:lnTo>
                    <a:pt x="206458" y="412917"/>
                  </a:lnTo>
                  <a:cubicBezTo>
                    <a:pt x="93626" y="412917"/>
                    <a:pt x="0" y="321691"/>
                    <a:pt x="0" y="20645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5C89C33B-233B-4502-90CD-8A059A41188F}"/>
                </a:ext>
              </a:extLst>
            </p:cNvPr>
            <p:cNvSpPr/>
            <p:nvPr/>
          </p:nvSpPr>
          <p:spPr>
            <a:xfrm>
              <a:off x="3261712" y="1385210"/>
              <a:ext cx="1339578" cy="422519"/>
            </a:xfrm>
            <a:custGeom>
              <a:avLst/>
              <a:gdLst>
                <a:gd name="connsiteX0" fmla="*/ 1339579 w 1339578"/>
                <a:gd name="connsiteY0" fmla="*/ 422519 h 422519"/>
                <a:gd name="connsiteX1" fmla="*/ 1202740 w 1339578"/>
                <a:gd name="connsiteY1" fmla="*/ 112832 h 422519"/>
                <a:gd name="connsiteX2" fmla="*/ 900255 w 1339578"/>
                <a:gd name="connsiteY2" fmla="*/ 0 h 422519"/>
                <a:gd name="connsiteX3" fmla="*/ 206458 w 1339578"/>
                <a:gd name="connsiteY3" fmla="*/ 0 h 422519"/>
                <a:gd name="connsiteX4" fmla="*/ 0 w 1339578"/>
                <a:gd name="connsiteY4" fmla="*/ 206458 h 422519"/>
                <a:gd name="connsiteX5" fmla="*/ 206458 w 1339578"/>
                <a:gd name="connsiteY5" fmla="*/ 412917 h 422519"/>
                <a:gd name="connsiteX6" fmla="*/ 780221 w 1339578"/>
                <a:gd name="connsiteY6" fmla="*/ 412917 h 422519"/>
                <a:gd name="connsiteX7" fmla="*/ 1339579 w 1339578"/>
                <a:gd name="connsiteY7" fmla="*/ 422519 h 42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9578" h="422519">
                  <a:moveTo>
                    <a:pt x="1339579" y="422519"/>
                  </a:moveTo>
                  <a:cubicBezTo>
                    <a:pt x="1339579" y="302486"/>
                    <a:pt x="1291565" y="192054"/>
                    <a:pt x="1202740" y="112832"/>
                  </a:cubicBezTo>
                  <a:cubicBezTo>
                    <a:pt x="1121117" y="40812"/>
                    <a:pt x="1015487" y="0"/>
                    <a:pt x="900255" y="0"/>
                  </a:cubicBezTo>
                  <a:lnTo>
                    <a:pt x="206458" y="0"/>
                  </a:lnTo>
                  <a:cubicBezTo>
                    <a:pt x="91226" y="0"/>
                    <a:pt x="0" y="93626"/>
                    <a:pt x="0" y="206458"/>
                  </a:cubicBezTo>
                  <a:cubicBezTo>
                    <a:pt x="0" y="321691"/>
                    <a:pt x="93626" y="412917"/>
                    <a:pt x="206458" y="412917"/>
                  </a:cubicBezTo>
                  <a:lnTo>
                    <a:pt x="780221" y="412917"/>
                  </a:lnTo>
                  <a:lnTo>
                    <a:pt x="1339579" y="4225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C649F54A-BD2F-4708-BF83-8484C8EC3F01}"/>
                </a:ext>
              </a:extLst>
            </p:cNvPr>
            <p:cNvSpPr/>
            <p:nvPr/>
          </p:nvSpPr>
          <p:spPr>
            <a:xfrm>
              <a:off x="3427359" y="1570062"/>
              <a:ext cx="981877" cy="259273"/>
            </a:xfrm>
            <a:custGeom>
              <a:avLst/>
              <a:gdLst>
                <a:gd name="connsiteX0" fmla="*/ 957871 w 981877"/>
                <a:gd name="connsiteY0" fmla="*/ 259273 h 259273"/>
                <a:gd name="connsiteX1" fmla="*/ 936265 w 981877"/>
                <a:gd name="connsiteY1" fmla="*/ 237667 h 259273"/>
                <a:gd name="connsiteX2" fmla="*/ 722604 w 981877"/>
                <a:gd name="connsiteY2" fmla="*/ 43212 h 259273"/>
                <a:gd name="connsiteX3" fmla="*/ 21606 w 981877"/>
                <a:gd name="connsiteY3" fmla="*/ 43212 h 259273"/>
                <a:gd name="connsiteX4" fmla="*/ 0 w 981877"/>
                <a:gd name="connsiteY4" fmla="*/ 21606 h 259273"/>
                <a:gd name="connsiteX5" fmla="*/ 21606 w 981877"/>
                <a:gd name="connsiteY5" fmla="*/ 0 h 259273"/>
                <a:gd name="connsiteX6" fmla="*/ 725005 w 981877"/>
                <a:gd name="connsiteY6" fmla="*/ 0 h 259273"/>
                <a:gd name="connsiteX7" fmla="*/ 981878 w 981877"/>
                <a:gd name="connsiteY7" fmla="*/ 237667 h 259273"/>
                <a:gd name="connsiteX8" fmla="*/ 957871 w 981877"/>
                <a:gd name="connsiteY8" fmla="*/ 259273 h 25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877" h="259273">
                  <a:moveTo>
                    <a:pt x="957871" y="259273"/>
                  </a:moveTo>
                  <a:cubicBezTo>
                    <a:pt x="945867" y="259273"/>
                    <a:pt x="936265" y="249671"/>
                    <a:pt x="936265" y="237667"/>
                  </a:cubicBezTo>
                  <a:cubicBezTo>
                    <a:pt x="936265" y="124835"/>
                    <a:pt x="847440" y="43212"/>
                    <a:pt x="722604" y="43212"/>
                  </a:cubicBezTo>
                  <a:lnTo>
                    <a:pt x="21606" y="43212"/>
                  </a:lnTo>
                  <a:cubicBezTo>
                    <a:pt x="9603" y="43212"/>
                    <a:pt x="0" y="33610"/>
                    <a:pt x="0" y="21606"/>
                  </a:cubicBezTo>
                  <a:cubicBezTo>
                    <a:pt x="0" y="9603"/>
                    <a:pt x="9603" y="0"/>
                    <a:pt x="21606" y="0"/>
                  </a:cubicBezTo>
                  <a:lnTo>
                    <a:pt x="725005" y="0"/>
                  </a:lnTo>
                  <a:cubicBezTo>
                    <a:pt x="871446" y="0"/>
                    <a:pt x="981878" y="103229"/>
                    <a:pt x="981878" y="237667"/>
                  </a:cubicBezTo>
                  <a:cubicBezTo>
                    <a:pt x="979477" y="249671"/>
                    <a:pt x="969874" y="259273"/>
                    <a:pt x="957871" y="25927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9FA8A560-2FFF-468A-84B8-97D91C246F2A}"/>
                </a:ext>
              </a:extLst>
            </p:cNvPr>
            <p:cNvSpPr/>
            <p:nvPr/>
          </p:nvSpPr>
          <p:spPr>
            <a:xfrm>
              <a:off x="3427359" y="2506326"/>
              <a:ext cx="979476" cy="43212"/>
            </a:xfrm>
            <a:custGeom>
              <a:avLst/>
              <a:gdLst>
                <a:gd name="connsiteX0" fmla="*/ 979477 w 979476"/>
                <a:gd name="connsiteY0" fmla="*/ 21606 h 43212"/>
                <a:gd name="connsiteX1" fmla="*/ 957871 w 979476"/>
                <a:gd name="connsiteY1" fmla="*/ 0 h 43212"/>
                <a:gd name="connsiteX2" fmla="*/ 21606 w 979476"/>
                <a:gd name="connsiteY2" fmla="*/ 0 h 43212"/>
                <a:gd name="connsiteX3" fmla="*/ 0 w 979476"/>
                <a:gd name="connsiteY3" fmla="*/ 21606 h 43212"/>
                <a:gd name="connsiteX4" fmla="*/ 21606 w 979476"/>
                <a:gd name="connsiteY4" fmla="*/ 43212 h 43212"/>
                <a:gd name="connsiteX5" fmla="*/ 957871 w 979476"/>
                <a:gd name="connsiteY5" fmla="*/ 43212 h 43212"/>
                <a:gd name="connsiteX6" fmla="*/ 979477 w 979476"/>
                <a:gd name="connsiteY6" fmla="*/ 21606 h 4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476" h="43212">
                  <a:moveTo>
                    <a:pt x="979477" y="21606"/>
                  </a:moveTo>
                  <a:cubicBezTo>
                    <a:pt x="979477" y="9603"/>
                    <a:pt x="969874" y="0"/>
                    <a:pt x="957871" y="0"/>
                  </a:cubicBezTo>
                  <a:lnTo>
                    <a:pt x="21606" y="0"/>
                  </a:lnTo>
                  <a:cubicBezTo>
                    <a:pt x="9603" y="0"/>
                    <a:pt x="0" y="9603"/>
                    <a:pt x="0" y="21606"/>
                  </a:cubicBezTo>
                  <a:cubicBezTo>
                    <a:pt x="0" y="33609"/>
                    <a:pt x="9603" y="43212"/>
                    <a:pt x="21606" y="43212"/>
                  </a:cubicBezTo>
                  <a:lnTo>
                    <a:pt x="957871" y="43212"/>
                  </a:lnTo>
                  <a:cubicBezTo>
                    <a:pt x="969874" y="43212"/>
                    <a:pt x="979477" y="33609"/>
                    <a:pt x="979477" y="2160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B3D5F187-B34D-4DA2-8968-FD8358C6584D}"/>
                </a:ext>
              </a:extLst>
            </p:cNvPr>
            <p:cNvSpPr/>
            <p:nvPr/>
          </p:nvSpPr>
          <p:spPr>
            <a:xfrm>
              <a:off x="3252110" y="1385210"/>
              <a:ext cx="1349181" cy="1349181"/>
            </a:xfrm>
            <a:custGeom>
              <a:avLst/>
              <a:gdLst>
                <a:gd name="connsiteX0" fmla="*/ 0 w 1349181"/>
                <a:gd name="connsiteY0" fmla="*/ 926662 h 1349181"/>
                <a:gd name="connsiteX1" fmla="*/ 264075 w 1349181"/>
                <a:gd name="connsiteY1" fmla="*/ 614574 h 1349181"/>
                <a:gd name="connsiteX2" fmla="*/ 830635 w 1349181"/>
                <a:gd name="connsiteY2" fmla="*/ 398513 h 1349181"/>
                <a:gd name="connsiteX3" fmla="*/ 909857 w 1349181"/>
                <a:gd name="connsiteY3" fmla="*/ 0 h 1349181"/>
                <a:gd name="connsiteX4" fmla="*/ 1212343 w 1349181"/>
                <a:gd name="connsiteY4" fmla="*/ 112832 h 1349181"/>
                <a:gd name="connsiteX5" fmla="*/ 1349181 w 1349181"/>
                <a:gd name="connsiteY5" fmla="*/ 422519 h 1349181"/>
                <a:gd name="connsiteX6" fmla="*/ 1085107 w 1349181"/>
                <a:gd name="connsiteY6" fmla="*/ 737008 h 1349181"/>
                <a:gd name="connsiteX7" fmla="*/ 518547 w 1349181"/>
                <a:gd name="connsiteY7" fmla="*/ 953069 h 1349181"/>
                <a:gd name="connsiteX8" fmla="*/ 568961 w 1349181"/>
                <a:gd name="connsiteY8" fmla="*/ 1349181 h 1349181"/>
                <a:gd name="connsiteX9" fmla="*/ 206458 w 1349181"/>
                <a:gd name="connsiteY9" fmla="*/ 1349181 h 1349181"/>
                <a:gd name="connsiteX10" fmla="*/ 0 w 1349181"/>
                <a:gd name="connsiteY10" fmla="*/ 1142723 h 1349181"/>
                <a:gd name="connsiteX11" fmla="*/ 0 w 1349181"/>
                <a:gd name="connsiteY11" fmla="*/ 926662 h 134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9181" h="1349181">
                  <a:moveTo>
                    <a:pt x="0" y="926662"/>
                  </a:moveTo>
                  <a:cubicBezTo>
                    <a:pt x="0" y="739409"/>
                    <a:pt x="192054" y="648183"/>
                    <a:pt x="264075" y="614574"/>
                  </a:cubicBezTo>
                  <a:cubicBezTo>
                    <a:pt x="362502" y="568961"/>
                    <a:pt x="756214" y="427321"/>
                    <a:pt x="830635" y="398513"/>
                  </a:cubicBezTo>
                  <a:cubicBezTo>
                    <a:pt x="1190737" y="247270"/>
                    <a:pt x="1099511" y="0"/>
                    <a:pt x="909857" y="0"/>
                  </a:cubicBezTo>
                  <a:cubicBezTo>
                    <a:pt x="1025090" y="0"/>
                    <a:pt x="1133120" y="40812"/>
                    <a:pt x="1212343" y="112832"/>
                  </a:cubicBezTo>
                  <a:cubicBezTo>
                    <a:pt x="1301168" y="192054"/>
                    <a:pt x="1349181" y="302486"/>
                    <a:pt x="1349181" y="422519"/>
                  </a:cubicBezTo>
                  <a:cubicBezTo>
                    <a:pt x="1349181" y="609772"/>
                    <a:pt x="1157127" y="700998"/>
                    <a:pt x="1085107" y="737008"/>
                  </a:cubicBezTo>
                  <a:cubicBezTo>
                    <a:pt x="986679" y="782621"/>
                    <a:pt x="592968" y="924261"/>
                    <a:pt x="518547" y="953069"/>
                  </a:cubicBezTo>
                  <a:cubicBezTo>
                    <a:pt x="266475" y="1068302"/>
                    <a:pt x="381708" y="1349181"/>
                    <a:pt x="568961" y="1349181"/>
                  </a:cubicBezTo>
                  <a:lnTo>
                    <a:pt x="206458" y="1349181"/>
                  </a:lnTo>
                  <a:cubicBezTo>
                    <a:pt x="91226" y="1349181"/>
                    <a:pt x="0" y="1255555"/>
                    <a:pt x="0" y="1142723"/>
                  </a:cubicBezTo>
                  <a:lnTo>
                    <a:pt x="0" y="92666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8CB7260F-AC38-41F6-8C79-5F22C89E2C3A}"/>
                </a:ext>
              </a:extLst>
            </p:cNvPr>
            <p:cNvSpPr/>
            <p:nvPr/>
          </p:nvSpPr>
          <p:spPr>
            <a:xfrm>
              <a:off x="3427359" y="1459631"/>
              <a:ext cx="1099585" cy="1274760"/>
            </a:xfrm>
            <a:custGeom>
              <a:avLst/>
              <a:gdLst>
                <a:gd name="connsiteX0" fmla="*/ 1089908 w 1099585"/>
                <a:gd name="connsiteY0" fmla="*/ 93626 h 1274760"/>
                <a:gd name="connsiteX1" fmla="*/ 1037093 w 1099585"/>
                <a:gd name="connsiteY1" fmla="*/ 38411 h 1274760"/>
                <a:gd name="connsiteX2" fmla="*/ 986679 w 1099585"/>
                <a:gd name="connsiteY2" fmla="*/ 0 h 1274760"/>
                <a:gd name="connsiteX3" fmla="*/ 1051497 w 1099585"/>
                <a:gd name="connsiteY3" fmla="*/ 141640 h 1274760"/>
                <a:gd name="connsiteX4" fmla="*/ 912258 w 1099585"/>
                <a:gd name="connsiteY4" fmla="*/ 388910 h 1274760"/>
                <a:gd name="connsiteX5" fmla="*/ 516146 w 1099585"/>
                <a:gd name="connsiteY5" fmla="*/ 573762 h 1274760"/>
                <a:gd name="connsiteX6" fmla="*/ 0 w 1099585"/>
                <a:gd name="connsiteY6" fmla="*/ 890652 h 1274760"/>
                <a:gd name="connsiteX7" fmla="*/ 0 w 1099585"/>
                <a:gd name="connsiteY7" fmla="*/ 1068302 h 1274760"/>
                <a:gd name="connsiteX8" fmla="*/ 122435 w 1099585"/>
                <a:gd name="connsiteY8" fmla="*/ 1274760 h 1274760"/>
                <a:gd name="connsiteX9" fmla="*/ 225664 w 1099585"/>
                <a:gd name="connsiteY9" fmla="*/ 1274760 h 1274760"/>
                <a:gd name="connsiteX10" fmla="*/ 43212 w 1099585"/>
                <a:gd name="connsiteY10" fmla="*/ 1068302 h 1274760"/>
                <a:gd name="connsiteX11" fmla="*/ 43212 w 1099585"/>
                <a:gd name="connsiteY11" fmla="*/ 890652 h 1274760"/>
                <a:gd name="connsiteX12" fmla="*/ 535351 w 1099585"/>
                <a:gd name="connsiteY12" fmla="*/ 614574 h 1274760"/>
                <a:gd name="connsiteX13" fmla="*/ 943467 w 1099585"/>
                <a:gd name="connsiteY13" fmla="*/ 422519 h 1274760"/>
                <a:gd name="connsiteX14" fmla="*/ 1099511 w 1099585"/>
                <a:gd name="connsiteY14" fmla="*/ 141640 h 1274760"/>
                <a:gd name="connsiteX15" fmla="*/ 1089908 w 1099585"/>
                <a:gd name="connsiteY15" fmla="*/ 93626 h 127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99585" h="1274760">
                  <a:moveTo>
                    <a:pt x="1089908" y="93626"/>
                  </a:moveTo>
                  <a:cubicBezTo>
                    <a:pt x="1075504" y="74421"/>
                    <a:pt x="1056299" y="55216"/>
                    <a:pt x="1037093" y="38411"/>
                  </a:cubicBezTo>
                  <a:cubicBezTo>
                    <a:pt x="1020288" y="24007"/>
                    <a:pt x="1003484" y="12003"/>
                    <a:pt x="986679" y="0"/>
                  </a:cubicBezTo>
                  <a:cubicBezTo>
                    <a:pt x="1029891" y="43212"/>
                    <a:pt x="1051497" y="91226"/>
                    <a:pt x="1051497" y="141640"/>
                  </a:cubicBezTo>
                  <a:cubicBezTo>
                    <a:pt x="1053898" y="220862"/>
                    <a:pt x="1003484" y="309688"/>
                    <a:pt x="912258" y="388910"/>
                  </a:cubicBezTo>
                  <a:cubicBezTo>
                    <a:pt x="845039" y="446526"/>
                    <a:pt x="679392" y="511345"/>
                    <a:pt x="516146" y="573762"/>
                  </a:cubicBezTo>
                  <a:cubicBezTo>
                    <a:pt x="252071" y="676991"/>
                    <a:pt x="0" y="775419"/>
                    <a:pt x="0" y="890652"/>
                  </a:cubicBezTo>
                  <a:lnTo>
                    <a:pt x="0" y="1068302"/>
                  </a:lnTo>
                  <a:cubicBezTo>
                    <a:pt x="0" y="1140322"/>
                    <a:pt x="45613" y="1224346"/>
                    <a:pt x="122435" y="1274760"/>
                  </a:cubicBezTo>
                  <a:lnTo>
                    <a:pt x="225664" y="1274760"/>
                  </a:lnTo>
                  <a:cubicBezTo>
                    <a:pt x="110431" y="1245952"/>
                    <a:pt x="43212" y="1142723"/>
                    <a:pt x="43212" y="1068302"/>
                  </a:cubicBezTo>
                  <a:lnTo>
                    <a:pt x="43212" y="890652"/>
                  </a:lnTo>
                  <a:cubicBezTo>
                    <a:pt x="43212" y="806628"/>
                    <a:pt x="314489" y="698598"/>
                    <a:pt x="535351" y="614574"/>
                  </a:cubicBezTo>
                  <a:cubicBezTo>
                    <a:pt x="708200" y="547355"/>
                    <a:pt x="871446" y="482536"/>
                    <a:pt x="943467" y="422519"/>
                  </a:cubicBezTo>
                  <a:cubicBezTo>
                    <a:pt x="1046696" y="333694"/>
                    <a:pt x="1101912" y="235267"/>
                    <a:pt x="1099511" y="141640"/>
                  </a:cubicBezTo>
                  <a:cubicBezTo>
                    <a:pt x="1094710" y="124835"/>
                    <a:pt x="1092309" y="108031"/>
                    <a:pt x="1089908" y="93626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4E7FC38-2888-4783-80A6-8AEEE2D563E1}"/>
              </a:ext>
            </a:extLst>
          </p:cNvPr>
          <p:cNvGrpSpPr/>
          <p:nvPr/>
        </p:nvGrpSpPr>
        <p:grpSpPr>
          <a:xfrm>
            <a:off x="5423810" y="1385210"/>
            <a:ext cx="1349181" cy="1351581"/>
            <a:chOff x="5423810" y="1385210"/>
            <a:chExt cx="1349181" cy="1351581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18845637-8464-4296-BC92-3ACB21D0ACA6}"/>
                </a:ext>
              </a:extLst>
            </p:cNvPr>
            <p:cNvSpPr/>
            <p:nvPr/>
          </p:nvSpPr>
          <p:spPr>
            <a:xfrm>
              <a:off x="5423810" y="1385210"/>
              <a:ext cx="1349181" cy="674590"/>
            </a:xfrm>
            <a:custGeom>
              <a:avLst/>
              <a:gdLst>
                <a:gd name="connsiteX0" fmla="*/ 1281962 w 1349181"/>
                <a:gd name="connsiteY0" fmla="*/ 674591 h 674590"/>
                <a:gd name="connsiteX1" fmla="*/ 1349181 w 1349181"/>
                <a:gd name="connsiteY1" fmla="*/ 439324 h 674590"/>
                <a:gd name="connsiteX2" fmla="*/ 909857 w 1349181"/>
                <a:gd name="connsiteY2" fmla="*/ 0 h 674590"/>
                <a:gd name="connsiteX3" fmla="*/ 206458 w 1349181"/>
                <a:gd name="connsiteY3" fmla="*/ 0 h 674590"/>
                <a:gd name="connsiteX4" fmla="*/ 0 w 1349181"/>
                <a:gd name="connsiteY4" fmla="*/ 206458 h 674590"/>
                <a:gd name="connsiteX5" fmla="*/ 206458 w 1349181"/>
                <a:gd name="connsiteY5" fmla="*/ 412917 h 674590"/>
                <a:gd name="connsiteX6" fmla="*/ 909857 w 1349181"/>
                <a:gd name="connsiteY6" fmla="*/ 412917 h 674590"/>
                <a:gd name="connsiteX7" fmla="*/ 938665 w 1349181"/>
                <a:gd name="connsiteY7" fmla="*/ 448927 h 674590"/>
                <a:gd name="connsiteX8" fmla="*/ 909857 w 1349181"/>
                <a:gd name="connsiteY8" fmla="*/ 484937 h 674590"/>
                <a:gd name="connsiteX9" fmla="*/ 1281962 w 1349181"/>
                <a:gd name="connsiteY9" fmla="*/ 674591 h 674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9181" h="674590">
                  <a:moveTo>
                    <a:pt x="1281962" y="674591"/>
                  </a:moveTo>
                  <a:cubicBezTo>
                    <a:pt x="1325175" y="607372"/>
                    <a:pt x="1349181" y="525749"/>
                    <a:pt x="1349181" y="439324"/>
                  </a:cubicBezTo>
                  <a:cubicBezTo>
                    <a:pt x="1349181" y="196856"/>
                    <a:pt x="1152326" y="0"/>
                    <a:pt x="909857" y="0"/>
                  </a:cubicBezTo>
                  <a:lnTo>
                    <a:pt x="206458" y="0"/>
                  </a:lnTo>
                  <a:cubicBezTo>
                    <a:pt x="93626" y="0"/>
                    <a:pt x="0" y="93626"/>
                    <a:pt x="0" y="206458"/>
                  </a:cubicBezTo>
                  <a:cubicBezTo>
                    <a:pt x="0" y="321691"/>
                    <a:pt x="93626" y="412917"/>
                    <a:pt x="206458" y="412917"/>
                  </a:cubicBezTo>
                  <a:lnTo>
                    <a:pt x="909857" y="412917"/>
                  </a:lnTo>
                  <a:cubicBezTo>
                    <a:pt x="924261" y="412917"/>
                    <a:pt x="938665" y="434523"/>
                    <a:pt x="938665" y="448927"/>
                  </a:cubicBezTo>
                  <a:cubicBezTo>
                    <a:pt x="938665" y="463331"/>
                    <a:pt x="926662" y="484937"/>
                    <a:pt x="909857" y="484937"/>
                  </a:cubicBezTo>
                  <a:lnTo>
                    <a:pt x="1281962" y="67459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96A0E97D-19AA-4FE3-94E3-67AD0BBF51F4}"/>
                </a:ext>
              </a:extLst>
            </p:cNvPr>
            <p:cNvSpPr/>
            <p:nvPr/>
          </p:nvSpPr>
          <p:spPr>
            <a:xfrm>
              <a:off x="5423810" y="2059800"/>
              <a:ext cx="1349181" cy="676991"/>
            </a:xfrm>
            <a:custGeom>
              <a:avLst/>
              <a:gdLst>
                <a:gd name="connsiteX0" fmla="*/ 1281962 w 1349181"/>
                <a:gd name="connsiteY0" fmla="*/ 0 h 676991"/>
                <a:gd name="connsiteX1" fmla="*/ 1349181 w 1349181"/>
                <a:gd name="connsiteY1" fmla="*/ 235267 h 676991"/>
                <a:gd name="connsiteX2" fmla="*/ 907457 w 1349181"/>
                <a:gd name="connsiteY2" fmla="*/ 676991 h 676991"/>
                <a:gd name="connsiteX3" fmla="*/ 206458 w 1349181"/>
                <a:gd name="connsiteY3" fmla="*/ 676991 h 676991"/>
                <a:gd name="connsiteX4" fmla="*/ 0 w 1349181"/>
                <a:gd name="connsiteY4" fmla="*/ 470533 h 676991"/>
                <a:gd name="connsiteX5" fmla="*/ 206458 w 1349181"/>
                <a:gd name="connsiteY5" fmla="*/ 261674 h 676991"/>
                <a:gd name="connsiteX6" fmla="*/ 909857 w 1349181"/>
                <a:gd name="connsiteY6" fmla="*/ 261674 h 676991"/>
                <a:gd name="connsiteX7" fmla="*/ 938665 w 1349181"/>
                <a:gd name="connsiteY7" fmla="*/ 225664 h 676991"/>
                <a:gd name="connsiteX8" fmla="*/ 909857 w 1349181"/>
                <a:gd name="connsiteY8" fmla="*/ 189654 h 676991"/>
                <a:gd name="connsiteX9" fmla="*/ 1281962 w 1349181"/>
                <a:gd name="connsiteY9" fmla="*/ 0 h 67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9181" h="676991">
                  <a:moveTo>
                    <a:pt x="1281962" y="0"/>
                  </a:moveTo>
                  <a:cubicBezTo>
                    <a:pt x="1325175" y="67219"/>
                    <a:pt x="1349181" y="148842"/>
                    <a:pt x="1349181" y="235267"/>
                  </a:cubicBezTo>
                  <a:cubicBezTo>
                    <a:pt x="1349181" y="477735"/>
                    <a:pt x="1152326" y="676991"/>
                    <a:pt x="907457" y="676991"/>
                  </a:cubicBezTo>
                  <a:lnTo>
                    <a:pt x="206458" y="676991"/>
                  </a:lnTo>
                  <a:cubicBezTo>
                    <a:pt x="91226" y="676991"/>
                    <a:pt x="0" y="583365"/>
                    <a:pt x="0" y="470533"/>
                  </a:cubicBezTo>
                  <a:cubicBezTo>
                    <a:pt x="0" y="357701"/>
                    <a:pt x="93626" y="261674"/>
                    <a:pt x="206458" y="261674"/>
                  </a:cubicBezTo>
                  <a:lnTo>
                    <a:pt x="909857" y="261674"/>
                  </a:lnTo>
                  <a:cubicBezTo>
                    <a:pt x="924261" y="261674"/>
                    <a:pt x="938665" y="240068"/>
                    <a:pt x="938665" y="225664"/>
                  </a:cubicBezTo>
                  <a:cubicBezTo>
                    <a:pt x="938665" y="211260"/>
                    <a:pt x="926662" y="189654"/>
                    <a:pt x="909857" y="189654"/>
                  </a:cubicBezTo>
                  <a:lnTo>
                    <a:pt x="128196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3E7BC12A-B82A-4FA6-8E68-49FD39939E66}"/>
                </a:ext>
              </a:extLst>
            </p:cNvPr>
            <p:cNvSpPr/>
            <p:nvPr/>
          </p:nvSpPr>
          <p:spPr>
            <a:xfrm>
              <a:off x="5608662" y="1565260"/>
              <a:ext cx="981877" cy="984278"/>
            </a:xfrm>
            <a:custGeom>
              <a:avLst/>
              <a:gdLst>
                <a:gd name="connsiteX0" fmla="*/ 725005 w 981877"/>
                <a:gd name="connsiteY0" fmla="*/ 984278 h 984278"/>
                <a:gd name="connsiteX1" fmla="*/ 21606 w 981877"/>
                <a:gd name="connsiteY1" fmla="*/ 984278 h 984278"/>
                <a:gd name="connsiteX2" fmla="*/ 0 w 981877"/>
                <a:gd name="connsiteY2" fmla="*/ 962672 h 984278"/>
                <a:gd name="connsiteX3" fmla="*/ 21606 w 981877"/>
                <a:gd name="connsiteY3" fmla="*/ 941066 h 984278"/>
                <a:gd name="connsiteX4" fmla="*/ 725005 w 981877"/>
                <a:gd name="connsiteY4" fmla="*/ 941066 h 984278"/>
                <a:gd name="connsiteX5" fmla="*/ 938665 w 981877"/>
                <a:gd name="connsiteY5" fmla="*/ 727406 h 984278"/>
                <a:gd name="connsiteX6" fmla="*/ 725005 w 981877"/>
                <a:gd name="connsiteY6" fmla="*/ 513745 h 984278"/>
                <a:gd name="connsiteX7" fmla="*/ 703399 w 981877"/>
                <a:gd name="connsiteY7" fmla="*/ 492139 h 984278"/>
                <a:gd name="connsiteX8" fmla="*/ 725005 w 981877"/>
                <a:gd name="connsiteY8" fmla="*/ 470533 h 984278"/>
                <a:gd name="connsiteX9" fmla="*/ 938665 w 981877"/>
                <a:gd name="connsiteY9" fmla="*/ 256873 h 984278"/>
                <a:gd name="connsiteX10" fmla="*/ 725005 w 981877"/>
                <a:gd name="connsiteY10" fmla="*/ 43212 h 984278"/>
                <a:gd name="connsiteX11" fmla="*/ 21606 w 981877"/>
                <a:gd name="connsiteY11" fmla="*/ 43212 h 984278"/>
                <a:gd name="connsiteX12" fmla="*/ 0 w 981877"/>
                <a:gd name="connsiteY12" fmla="*/ 21606 h 984278"/>
                <a:gd name="connsiteX13" fmla="*/ 21606 w 981877"/>
                <a:gd name="connsiteY13" fmla="*/ 0 h 984278"/>
                <a:gd name="connsiteX14" fmla="*/ 725005 w 981877"/>
                <a:gd name="connsiteY14" fmla="*/ 0 h 984278"/>
                <a:gd name="connsiteX15" fmla="*/ 981878 w 981877"/>
                <a:gd name="connsiteY15" fmla="*/ 256873 h 984278"/>
                <a:gd name="connsiteX16" fmla="*/ 828234 w 981877"/>
                <a:gd name="connsiteY16" fmla="*/ 492139 h 984278"/>
                <a:gd name="connsiteX17" fmla="*/ 981878 w 981877"/>
                <a:gd name="connsiteY17" fmla="*/ 727406 h 984278"/>
                <a:gd name="connsiteX18" fmla="*/ 725005 w 981877"/>
                <a:gd name="connsiteY18" fmla="*/ 984278 h 98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81877" h="984278">
                  <a:moveTo>
                    <a:pt x="725005" y="984278"/>
                  </a:moveTo>
                  <a:lnTo>
                    <a:pt x="21606" y="984278"/>
                  </a:lnTo>
                  <a:cubicBezTo>
                    <a:pt x="9603" y="984278"/>
                    <a:pt x="0" y="974675"/>
                    <a:pt x="0" y="962672"/>
                  </a:cubicBezTo>
                  <a:cubicBezTo>
                    <a:pt x="0" y="950669"/>
                    <a:pt x="9603" y="941066"/>
                    <a:pt x="21606" y="941066"/>
                  </a:cubicBezTo>
                  <a:lnTo>
                    <a:pt x="725005" y="941066"/>
                  </a:lnTo>
                  <a:cubicBezTo>
                    <a:pt x="842638" y="941066"/>
                    <a:pt x="938665" y="845039"/>
                    <a:pt x="938665" y="727406"/>
                  </a:cubicBezTo>
                  <a:cubicBezTo>
                    <a:pt x="938665" y="609772"/>
                    <a:pt x="842638" y="513745"/>
                    <a:pt x="725005" y="513745"/>
                  </a:cubicBezTo>
                  <a:cubicBezTo>
                    <a:pt x="713002" y="513745"/>
                    <a:pt x="703399" y="504143"/>
                    <a:pt x="703399" y="492139"/>
                  </a:cubicBezTo>
                  <a:cubicBezTo>
                    <a:pt x="703399" y="480136"/>
                    <a:pt x="713002" y="470533"/>
                    <a:pt x="725005" y="470533"/>
                  </a:cubicBezTo>
                  <a:cubicBezTo>
                    <a:pt x="842638" y="470533"/>
                    <a:pt x="938665" y="374506"/>
                    <a:pt x="938665" y="256873"/>
                  </a:cubicBezTo>
                  <a:cubicBezTo>
                    <a:pt x="938665" y="139239"/>
                    <a:pt x="842638" y="43212"/>
                    <a:pt x="725005" y="43212"/>
                  </a:cubicBezTo>
                  <a:lnTo>
                    <a:pt x="21606" y="43212"/>
                  </a:lnTo>
                  <a:cubicBezTo>
                    <a:pt x="9603" y="43212"/>
                    <a:pt x="0" y="33609"/>
                    <a:pt x="0" y="21606"/>
                  </a:cubicBezTo>
                  <a:cubicBezTo>
                    <a:pt x="0" y="9603"/>
                    <a:pt x="9603" y="0"/>
                    <a:pt x="21606" y="0"/>
                  </a:cubicBezTo>
                  <a:lnTo>
                    <a:pt x="725005" y="0"/>
                  </a:lnTo>
                  <a:cubicBezTo>
                    <a:pt x="866645" y="0"/>
                    <a:pt x="981878" y="115233"/>
                    <a:pt x="981878" y="256873"/>
                  </a:cubicBezTo>
                  <a:cubicBezTo>
                    <a:pt x="981878" y="362502"/>
                    <a:pt x="919460" y="451328"/>
                    <a:pt x="828234" y="492139"/>
                  </a:cubicBezTo>
                  <a:cubicBezTo>
                    <a:pt x="919460" y="532951"/>
                    <a:pt x="981878" y="621776"/>
                    <a:pt x="981878" y="727406"/>
                  </a:cubicBezTo>
                  <a:cubicBezTo>
                    <a:pt x="979477" y="871446"/>
                    <a:pt x="866645" y="984278"/>
                    <a:pt x="725005" y="98427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0E2B7D51-2A9F-466C-BAC9-B85F2F6F22F1}"/>
                </a:ext>
              </a:extLst>
            </p:cNvPr>
            <p:cNvSpPr/>
            <p:nvPr/>
          </p:nvSpPr>
          <p:spPr>
            <a:xfrm>
              <a:off x="5649473" y="1430822"/>
              <a:ext cx="1123517" cy="1257955"/>
            </a:xfrm>
            <a:custGeom>
              <a:avLst/>
              <a:gdLst>
                <a:gd name="connsiteX0" fmla="*/ 1123518 w 1123517"/>
                <a:gd name="connsiteY0" fmla="*/ 396112 h 1257955"/>
                <a:gd name="connsiteX1" fmla="*/ 876248 w 1123517"/>
                <a:gd name="connsiteY1" fmla="*/ 0 h 1257955"/>
                <a:gd name="connsiteX2" fmla="*/ 926662 w 1123517"/>
                <a:gd name="connsiteY2" fmla="*/ 158445 h 1257955"/>
                <a:gd name="connsiteX3" fmla="*/ 684193 w 1123517"/>
                <a:gd name="connsiteY3" fmla="*/ 441725 h 1257955"/>
                <a:gd name="connsiteX4" fmla="*/ 206458 w 1123517"/>
                <a:gd name="connsiteY4" fmla="*/ 441725 h 1257955"/>
                <a:gd name="connsiteX5" fmla="*/ 0 w 1123517"/>
                <a:gd name="connsiteY5" fmla="*/ 628978 h 1257955"/>
                <a:gd name="connsiteX6" fmla="*/ 206458 w 1123517"/>
                <a:gd name="connsiteY6" fmla="*/ 816231 h 1257955"/>
                <a:gd name="connsiteX7" fmla="*/ 684193 w 1123517"/>
                <a:gd name="connsiteY7" fmla="*/ 816231 h 1257955"/>
                <a:gd name="connsiteX8" fmla="*/ 926662 w 1123517"/>
                <a:gd name="connsiteY8" fmla="*/ 1099511 h 1257955"/>
                <a:gd name="connsiteX9" fmla="*/ 876248 w 1123517"/>
                <a:gd name="connsiteY9" fmla="*/ 1257956 h 1257955"/>
                <a:gd name="connsiteX10" fmla="*/ 1123518 w 1123517"/>
                <a:gd name="connsiteY10" fmla="*/ 861844 h 1257955"/>
                <a:gd name="connsiteX11" fmla="*/ 1056299 w 1123517"/>
                <a:gd name="connsiteY11" fmla="*/ 626577 h 1257955"/>
                <a:gd name="connsiteX12" fmla="*/ 1123518 w 1123517"/>
                <a:gd name="connsiteY12" fmla="*/ 396112 h 125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517" h="1257955">
                  <a:moveTo>
                    <a:pt x="1123518" y="396112"/>
                  </a:moveTo>
                  <a:cubicBezTo>
                    <a:pt x="1123518" y="223263"/>
                    <a:pt x="1022689" y="72020"/>
                    <a:pt x="876248" y="0"/>
                  </a:cubicBezTo>
                  <a:cubicBezTo>
                    <a:pt x="907457" y="43212"/>
                    <a:pt x="926662" y="98428"/>
                    <a:pt x="926662" y="158445"/>
                  </a:cubicBezTo>
                  <a:cubicBezTo>
                    <a:pt x="926662" y="302486"/>
                    <a:pt x="818631" y="439324"/>
                    <a:pt x="684193" y="441725"/>
                  </a:cubicBezTo>
                  <a:cubicBezTo>
                    <a:pt x="684193" y="441725"/>
                    <a:pt x="206458" y="441725"/>
                    <a:pt x="206458" y="441725"/>
                  </a:cubicBezTo>
                  <a:cubicBezTo>
                    <a:pt x="91226" y="441725"/>
                    <a:pt x="0" y="516146"/>
                    <a:pt x="0" y="628978"/>
                  </a:cubicBezTo>
                  <a:cubicBezTo>
                    <a:pt x="0" y="744210"/>
                    <a:pt x="93626" y="816231"/>
                    <a:pt x="206458" y="816231"/>
                  </a:cubicBezTo>
                  <a:cubicBezTo>
                    <a:pt x="206458" y="816231"/>
                    <a:pt x="684193" y="816231"/>
                    <a:pt x="684193" y="816231"/>
                  </a:cubicBezTo>
                  <a:cubicBezTo>
                    <a:pt x="816231" y="818631"/>
                    <a:pt x="926662" y="955470"/>
                    <a:pt x="926662" y="1099511"/>
                  </a:cubicBezTo>
                  <a:cubicBezTo>
                    <a:pt x="926662" y="1159528"/>
                    <a:pt x="907457" y="1214743"/>
                    <a:pt x="876248" y="1257956"/>
                  </a:cubicBezTo>
                  <a:cubicBezTo>
                    <a:pt x="1022689" y="1185935"/>
                    <a:pt x="1123518" y="1034692"/>
                    <a:pt x="1123518" y="861844"/>
                  </a:cubicBezTo>
                  <a:cubicBezTo>
                    <a:pt x="1123518" y="775419"/>
                    <a:pt x="1099511" y="696197"/>
                    <a:pt x="1056299" y="626577"/>
                  </a:cubicBezTo>
                  <a:cubicBezTo>
                    <a:pt x="1099511" y="561759"/>
                    <a:pt x="1123518" y="480136"/>
                    <a:pt x="1123518" y="39611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0F1B4328-D6A9-4C3A-A7F8-8F14FE05131B}"/>
                </a:ext>
              </a:extLst>
            </p:cNvPr>
            <p:cNvSpPr/>
            <p:nvPr/>
          </p:nvSpPr>
          <p:spPr>
            <a:xfrm>
              <a:off x="5843928" y="1428422"/>
              <a:ext cx="857042" cy="1260356"/>
            </a:xfrm>
            <a:custGeom>
              <a:avLst/>
              <a:gdLst>
                <a:gd name="connsiteX0" fmla="*/ 612173 w 857042"/>
                <a:gd name="connsiteY0" fmla="*/ 631379 h 1260356"/>
                <a:gd name="connsiteX1" fmla="*/ 857042 w 857042"/>
                <a:gd name="connsiteY1" fmla="*/ 276078 h 1260356"/>
                <a:gd name="connsiteX2" fmla="*/ 818631 w 857042"/>
                <a:gd name="connsiteY2" fmla="*/ 105630 h 1260356"/>
                <a:gd name="connsiteX3" fmla="*/ 681793 w 857042"/>
                <a:gd name="connsiteY3" fmla="*/ 0 h 1260356"/>
                <a:gd name="connsiteX4" fmla="*/ 688995 w 857042"/>
                <a:gd name="connsiteY4" fmla="*/ 12003 h 1260356"/>
                <a:gd name="connsiteX5" fmla="*/ 816231 w 857042"/>
                <a:gd name="connsiteY5" fmla="*/ 276078 h 1260356"/>
                <a:gd name="connsiteX6" fmla="*/ 492139 w 857042"/>
                <a:gd name="connsiteY6" fmla="*/ 609772 h 1260356"/>
                <a:gd name="connsiteX7" fmla="*/ 492139 w 857042"/>
                <a:gd name="connsiteY7" fmla="*/ 609772 h 1260356"/>
                <a:gd name="connsiteX8" fmla="*/ 21606 w 857042"/>
                <a:gd name="connsiteY8" fmla="*/ 609772 h 1260356"/>
                <a:gd name="connsiteX9" fmla="*/ 0 w 857042"/>
                <a:gd name="connsiteY9" fmla="*/ 631379 h 1260356"/>
                <a:gd name="connsiteX10" fmla="*/ 21606 w 857042"/>
                <a:gd name="connsiteY10" fmla="*/ 652985 h 1260356"/>
                <a:gd name="connsiteX11" fmla="*/ 489738 w 857042"/>
                <a:gd name="connsiteY11" fmla="*/ 652985 h 1260356"/>
                <a:gd name="connsiteX12" fmla="*/ 489738 w 857042"/>
                <a:gd name="connsiteY12" fmla="*/ 652985 h 1260356"/>
                <a:gd name="connsiteX13" fmla="*/ 489738 w 857042"/>
                <a:gd name="connsiteY13" fmla="*/ 652985 h 1260356"/>
                <a:gd name="connsiteX14" fmla="*/ 813830 w 857042"/>
                <a:gd name="connsiteY14" fmla="*/ 986679 h 1260356"/>
                <a:gd name="connsiteX15" fmla="*/ 686594 w 857042"/>
                <a:gd name="connsiteY15" fmla="*/ 1250754 h 1260356"/>
                <a:gd name="connsiteX16" fmla="*/ 679392 w 857042"/>
                <a:gd name="connsiteY16" fmla="*/ 1260356 h 1260356"/>
                <a:gd name="connsiteX17" fmla="*/ 816231 w 857042"/>
                <a:gd name="connsiteY17" fmla="*/ 1154726 h 1260356"/>
                <a:gd name="connsiteX18" fmla="*/ 854642 w 857042"/>
                <a:gd name="connsiteY18" fmla="*/ 984278 h 1260356"/>
                <a:gd name="connsiteX19" fmla="*/ 612173 w 857042"/>
                <a:gd name="connsiteY19" fmla="*/ 631379 h 126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57042" h="1260356">
                  <a:moveTo>
                    <a:pt x="612173" y="631379"/>
                  </a:moveTo>
                  <a:cubicBezTo>
                    <a:pt x="756214" y="578564"/>
                    <a:pt x="857042" y="439324"/>
                    <a:pt x="857042" y="276078"/>
                  </a:cubicBezTo>
                  <a:cubicBezTo>
                    <a:pt x="857042" y="216061"/>
                    <a:pt x="842638" y="158445"/>
                    <a:pt x="818631" y="105630"/>
                  </a:cubicBezTo>
                  <a:cubicBezTo>
                    <a:pt x="780221" y="62418"/>
                    <a:pt x="734608" y="26407"/>
                    <a:pt x="681793" y="0"/>
                  </a:cubicBezTo>
                  <a:cubicBezTo>
                    <a:pt x="684193" y="4801"/>
                    <a:pt x="686594" y="7202"/>
                    <a:pt x="688995" y="12003"/>
                  </a:cubicBezTo>
                  <a:cubicBezTo>
                    <a:pt x="765817" y="72020"/>
                    <a:pt x="816231" y="168048"/>
                    <a:pt x="816231" y="276078"/>
                  </a:cubicBezTo>
                  <a:cubicBezTo>
                    <a:pt x="816231" y="460930"/>
                    <a:pt x="669789" y="609772"/>
                    <a:pt x="492139" y="609772"/>
                  </a:cubicBezTo>
                  <a:cubicBezTo>
                    <a:pt x="492139" y="609772"/>
                    <a:pt x="492139" y="609772"/>
                    <a:pt x="492139" y="609772"/>
                  </a:cubicBezTo>
                  <a:lnTo>
                    <a:pt x="21606" y="609772"/>
                  </a:lnTo>
                  <a:cubicBezTo>
                    <a:pt x="9603" y="609772"/>
                    <a:pt x="0" y="619375"/>
                    <a:pt x="0" y="631379"/>
                  </a:cubicBezTo>
                  <a:cubicBezTo>
                    <a:pt x="0" y="643382"/>
                    <a:pt x="9603" y="652985"/>
                    <a:pt x="21606" y="652985"/>
                  </a:cubicBezTo>
                  <a:lnTo>
                    <a:pt x="489738" y="652985"/>
                  </a:lnTo>
                  <a:cubicBezTo>
                    <a:pt x="489738" y="652985"/>
                    <a:pt x="489738" y="652985"/>
                    <a:pt x="489738" y="652985"/>
                  </a:cubicBezTo>
                  <a:cubicBezTo>
                    <a:pt x="489738" y="652985"/>
                    <a:pt x="489738" y="652985"/>
                    <a:pt x="489738" y="652985"/>
                  </a:cubicBezTo>
                  <a:cubicBezTo>
                    <a:pt x="669789" y="652985"/>
                    <a:pt x="813830" y="804227"/>
                    <a:pt x="813830" y="986679"/>
                  </a:cubicBezTo>
                  <a:cubicBezTo>
                    <a:pt x="813830" y="1094710"/>
                    <a:pt x="763416" y="1190737"/>
                    <a:pt x="686594" y="1250754"/>
                  </a:cubicBezTo>
                  <a:cubicBezTo>
                    <a:pt x="684193" y="1253154"/>
                    <a:pt x="681793" y="1257956"/>
                    <a:pt x="679392" y="1260356"/>
                  </a:cubicBezTo>
                  <a:cubicBezTo>
                    <a:pt x="732207" y="1233949"/>
                    <a:pt x="777820" y="1197939"/>
                    <a:pt x="816231" y="1154726"/>
                  </a:cubicBezTo>
                  <a:cubicBezTo>
                    <a:pt x="840238" y="1104312"/>
                    <a:pt x="854642" y="1046696"/>
                    <a:pt x="854642" y="984278"/>
                  </a:cubicBezTo>
                  <a:cubicBezTo>
                    <a:pt x="857042" y="823433"/>
                    <a:pt x="756214" y="684193"/>
                    <a:pt x="612173" y="631379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5E9DD8F-1E15-45F2-982B-CAB69C41B9DB}"/>
              </a:ext>
            </a:extLst>
          </p:cNvPr>
          <p:cNvGrpSpPr/>
          <p:nvPr/>
        </p:nvGrpSpPr>
        <p:grpSpPr>
          <a:xfrm>
            <a:off x="7594456" y="1385142"/>
            <a:ext cx="1350235" cy="1349248"/>
            <a:chOff x="7594456" y="1385142"/>
            <a:chExt cx="1350235" cy="134924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FFDADCFB-D6D6-43FD-9AF5-C0B91F1E1363}"/>
                </a:ext>
              </a:extLst>
            </p:cNvPr>
            <p:cNvSpPr/>
            <p:nvPr/>
          </p:nvSpPr>
          <p:spPr>
            <a:xfrm>
              <a:off x="7594456" y="1385142"/>
              <a:ext cx="1010392" cy="1116383"/>
            </a:xfrm>
            <a:custGeom>
              <a:avLst/>
              <a:gdLst>
                <a:gd name="connsiteX0" fmla="*/ 207512 w 1010392"/>
                <a:gd name="connsiteY0" fmla="*/ 1116383 h 1116383"/>
                <a:gd name="connsiteX1" fmla="*/ 73074 w 1010392"/>
                <a:gd name="connsiteY1" fmla="*/ 1068370 h 1116383"/>
                <a:gd name="connsiteX2" fmla="*/ 49067 w 1010392"/>
                <a:gd name="connsiteY2" fmla="*/ 777887 h 1116383"/>
                <a:gd name="connsiteX3" fmla="*/ 646836 w 1010392"/>
                <a:gd name="connsiteY3" fmla="*/ 72088 h 1116383"/>
                <a:gd name="connsiteX4" fmla="*/ 937318 w 1010392"/>
                <a:gd name="connsiteY4" fmla="*/ 48081 h 1116383"/>
                <a:gd name="connsiteX5" fmla="*/ 961325 w 1010392"/>
                <a:gd name="connsiteY5" fmla="*/ 338563 h 1116383"/>
                <a:gd name="connsiteX6" fmla="*/ 365957 w 1010392"/>
                <a:gd name="connsiteY6" fmla="*/ 1041962 h 1116383"/>
                <a:gd name="connsiteX7" fmla="*/ 207512 w 1010392"/>
                <a:gd name="connsiteY7" fmla="*/ 1116383 h 111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0392" h="1116383">
                  <a:moveTo>
                    <a:pt x="207512" y="1116383"/>
                  </a:moveTo>
                  <a:cubicBezTo>
                    <a:pt x="159499" y="1116383"/>
                    <a:pt x="113886" y="1099578"/>
                    <a:pt x="73074" y="1068370"/>
                  </a:cubicBezTo>
                  <a:cubicBezTo>
                    <a:pt x="-13350" y="993948"/>
                    <a:pt x="-25354" y="864312"/>
                    <a:pt x="49067" y="777887"/>
                  </a:cubicBezTo>
                  <a:lnTo>
                    <a:pt x="646836" y="72088"/>
                  </a:lnTo>
                  <a:cubicBezTo>
                    <a:pt x="718857" y="-14337"/>
                    <a:pt x="850894" y="-23939"/>
                    <a:pt x="937318" y="48081"/>
                  </a:cubicBezTo>
                  <a:cubicBezTo>
                    <a:pt x="1023743" y="122502"/>
                    <a:pt x="1035746" y="252139"/>
                    <a:pt x="961325" y="338563"/>
                  </a:cubicBezTo>
                  <a:lnTo>
                    <a:pt x="365957" y="1041962"/>
                  </a:lnTo>
                  <a:cubicBezTo>
                    <a:pt x="325145" y="1092376"/>
                    <a:pt x="265128" y="1116383"/>
                    <a:pt x="207512" y="111638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D7FFC7DE-74F8-453A-BCAA-F4E2EC37F0BD}"/>
                </a:ext>
              </a:extLst>
            </p:cNvPr>
            <p:cNvSpPr/>
            <p:nvPr/>
          </p:nvSpPr>
          <p:spPr>
            <a:xfrm>
              <a:off x="8531774" y="1723705"/>
              <a:ext cx="412916" cy="1010685"/>
            </a:xfrm>
            <a:custGeom>
              <a:avLst/>
              <a:gdLst>
                <a:gd name="connsiteX0" fmla="*/ 206458 w 412916"/>
                <a:gd name="connsiteY0" fmla="*/ 1010686 h 1010685"/>
                <a:gd name="connsiteX1" fmla="*/ 0 w 412916"/>
                <a:gd name="connsiteY1" fmla="*/ 804227 h 1010685"/>
                <a:gd name="connsiteX2" fmla="*/ 0 w 412916"/>
                <a:gd name="connsiteY2" fmla="*/ 206458 h 1010685"/>
                <a:gd name="connsiteX3" fmla="*/ 206458 w 412916"/>
                <a:gd name="connsiteY3" fmla="*/ 0 h 1010685"/>
                <a:gd name="connsiteX4" fmla="*/ 412917 w 412916"/>
                <a:gd name="connsiteY4" fmla="*/ 206458 h 1010685"/>
                <a:gd name="connsiteX5" fmla="*/ 412917 w 412916"/>
                <a:gd name="connsiteY5" fmla="*/ 804227 h 1010685"/>
                <a:gd name="connsiteX6" fmla="*/ 206458 w 412916"/>
                <a:gd name="connsiteY6" fmla="*/ 1010686 h 101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2916" h="1010685">
                  <a:moveTo>
                    <a:pt x="206458" y="1010686"/>
                  </a:moveTo>
                  <a:cubicBezTo>
                    <a:pt x="91226" y="1010686"/>
                    <a:pt x="0" y="917059"/>
                    <a:pt x="0" y="804227"/>
                  </a:cubicBezTo>
                  <a:lnTo>
                    <a:pt x="0" y="206458"/>
                  </a:lnTo>
                  <a:cubicBezTo>
                    <a:pt x="0" y="91226"/>
                    <a:pt x="93627" y="0"/>
                    <a:pt x="206458" y="0"/>
                  </a:cubicBezTo>
                  <a:cubicBezTo>
                    <a:pt x="321691" y="0"/>
                    <a:pt x="412917" y="93626"/>
                    <a:pt x="412917" y="206458"/>
                  </a:cubicBezTo>
                  <a:lnTo>
                    <a:pt x="412917" y="804227"/>
                  </a:lnTo>
                  <a:cubicBezTo>
                    <a:pt x="412917" y="919460"/>
                    <a:pt x="321691" y="1010686"/>
                    <a:pt x="206458" y="101068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76142E04-C437-4F8D-8858-F0F41E744AE7}"/>
                </a:ext>
              </a:extLst>
            </p:cNvPr>
            <p:cNvSpPr/>
            <p:nvPr/>
          </p:nvSpPr>
          <p:spPr>
            <a:xfrm>
              <a:off x="7760824" y="1569729"/>
              <a:ext cx="999014" cy="979809"/>
            </a:xfrm>
            <a:custGeom>
              <a:avLst/>
              <a:gdLst>
                <a:gd name="connsiteX0" fmla="*/ 977409 w 999014"/>
                <a:gd name="connsiteY0" fmla="*/ 979809 h 979809"/>
                <a:gd name="connsiteX1" fmla="*/ 955802 w 999014"/>
                <a:gd name="connsiteY1" fmla="*/ 958203 h 979809"/>
                <a:gd name="connsiteX2" fmla="*/ 955802 w 999014"/>
                <a:gd name="connsiteY2" fmla="*/ 360434 h 979809"/>
                <a:gd name="connsiteX3" fmla="*/ 977409 w 999014"/>
                <a:gd name="connsiteY3" fmla="*/ 338828 h 979809"/>
                <a:gd name="connsiteX4" fmla="*/ 999015 w 999014"/>
                <a:gd name="connsiteY4" fmla="*/ 360434 h 979809"/>
                <a:gd name="connsiteX5" fmla="*/ 999015 w 999014"/>
                <a:gd name="connsiteY5" fmla="*/ 958203 h 979809"/>
                <a:gd name="connsiteX6" fmla="*/ 977409 w 999014"/>
                <a:gd name="connsiteY6" fmla="*/ 979809 h 979809"/>
                <a:gd name="connsiteX7" fmla="*/ 38743 w 999014"/>
                <a:gd name="connsiteY7" fmla="*/ 739741 h 979809"/>
                <a:gd name="connsiteX8" fmla="*/ 636512 w 999014"/>
                <a:gd name="connsiteY8" fmla="*/ 36343 h 979809"/>
                <a:gd name="connsiteX9" fmla="*/ 634112 w 999014"/>
                <a:gd name="connsiteY9" fmla="*/ 5134 h 979809"/>
                <a:gd name="connsiteX10" fmla="*/ 602903 w 999014"/>
                <a:gd name="connsiteY10" fmla="*/ 7534 h 979809"/>
                <a:gd name="connsiteX11" fmla="*/ 5134 w 999014"/>
                <a:gd name="connsiteY11" fmla="*/ 710933 h 979809"/>
                <a:gd name="connsiteX12" fmla="*/ 7534 w 999014"/>
                <a:gd name="connsiteY12" fmla="*/ 742142 h 979809"/>
                <a:gd name="connsiteX13" fmla="*/ 21938 w 999014"/>
                <a:gd name="connsiteY13" fmla="*/ 746943 h 979809"/>
                <a:gd name="connsiteX14" fmla="*/ 38743 w 999014"/>
                <a:gd name="connsiteY14" fmla="*/ 739741 h 97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9014" h="979809">
                  <a:moveTo>
                    <a:pt x="977409" y="979809"/>
                  </a:moveTo>
                  <a:cubicBezTo>
                    <a:pt x="965405" y="979809"/>
                    <a:pt x="955802" y="970206"/>
                    <a:pt x="955802" y="958203"/>
                  </a:cubicBezTo>
                  <a:lnTo>
                    <a:pt x="955802" y="360434"/>
                  </a:lnTo>
                  <a:cubicBezTo>
                    <a:pt x="955802" y="348431"/>
                    <a:pt x="965405" y="338828"/>
                    <a:pt x="977409" y="338828"/>
                  </a:cubicBezTo>
                  <a:cubicBezTo>
                    <a:pt x="989412" y="338828"/>
                    <a:pt x="999015" y="348431"/>
                    <a:pt x="999015" y="360434"/>
                  </a:cubicBezTo>
                  <a:lnTo>
                    <a:pt x="999015" y="958203"/>
                  </a:lnTo>
                  <a:cubicBezTo>
                    <a:pt x="999015" y="970206"/>
                    <a:pt x="989412" y="979809"/>
                    <a:pt x="977409" y="979809"/>
                  </a:cubicBezTo>
                  <a:close/>
                  <a:moveTo>
                    <a:pt x="38743" y="739741"/>
                  </a:moveTo>
                  <a:lnTo>
                    <a:pt x="636512" y="36343"/>
                  </a:lnTo>
                  <a:cubicBezTo>
                    <a:pt x="643714" y="26740"/>
                    <a:pt x="643714" y="14736"/>
                    <a:pt x="634112" y="5134"/>
                  </a:cubicBezTo>
                  <a:cubicBezTo>
                    <a:pt x="624509" y="-2068"/>
                    <a:pt x="610105" y="-2068"/>
                    <a:pt x="602903" y="7534"/>
                  </a:cubicBezTo>
                  <a:lnTo>
                    <a:pt x="5134" y="710933"/>
                  </a:lnTo>
                  <a:cubicBezTo>
                    <a:pt x="-2068" y="720536"/>
                    <a:pt x="-2068" y="732539"/>
                    <a:pt x="7534" y="742142"/>
                  </a:cubicBezTo>
                  <a:cubicBezTo>
                    <a:pt x="12336" y="744543"/>
                    <a:pt x="17137" y="746943"/>
                    <a:pt x="21938" y="746943"/>
                  </a:cubicBezTo>
                  <a:cubicBezTo>
                    <a:pt x="29140" y="746943"/>
                    <a:pt x="33942" y="744543"/>
                    <a:pt x="38743" y="73974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7F96F552-58B7-4C25-A8FD-5EBADAB8B4D5}"/>
                </a:ext>
              </a:extLst>
            </p:cNvPr>
            <p:cNvSpPr/>
            <p:nvPr/>
          </p:nvSpPr>
          <p:spPr>
            <a:xfrm>
              <a:off x="7595510" y="1906157"/>
              <a:ext cx="1349181" cy="737008"/>
            </a:xfrm>
            <a:custGeom>
              <a:avLst/>
              <a:gdLst>
                <a:gd name="connsiteX0" fmla="*/ 381708 w 1349181"/>
                <a:gd name="connsiteY0" fmla="*/ 182452 h 737008"/>
                <a:gd name="connsiteX1" fmla="*/ 235267 w 1349181"/>
                <a:gd name="connsiteY1" fmla="*/ 124835 h 737008"/>
                <a:gd name="connsiteX2" fmla="*/ 264075 w 1349181"/>
                <a:gd name="connsiteY2" fmla="*/ 0 h 737008"/>
                <a:gd name="connsiteX3" fmla="*/ 48014 w 1349181"/>
                <a:gd name="connsiteY3" fmla="*/ 254472 h 737008"/>
                <a:gd name="connsiteX4" fmla="*/ 48014 w 1349181"/>
                <a:gd name="connsiteY4" fmla="*/ 254472 h 737008"/>
                <a:gd name="connsiteX5" fmla="*/ 0 w 1349181"/>
                <a:gd name="connsiteY5" fmla="*/ 388910 h 737008"/>
                <a:gd name="connsiteX6" fmla="*/ 206458 w 1349181"/>
                <a:gd name="connsiteY6" fmla="*/ 595368 h 737008"/>
                <a:gd name="connsiteX7" fmla="*/ 1142723 w 1349181"/>
                <a:gd name="connsiteY7" fmla="*/ 595368 h 737008"/>
                <a:gd name="connsiteX8" fmla="*/ 1313171 w 1349181"/>
                <a:gd name="connsiteY8" fmla="*/ 737008 h 737008"/>
                <a:gd name="connsiteX9" fmla="*/ 1349181 w 1349181"/>
                <a:gd name="connsiteY9" fmla="*/ 621776 h 737008"/>
                <a:gd name="connsiteX10" fmla="*/ 1349181 w 1349181"/>
                <a:gd name="connsiteY10" fmla="*/ 21606 h 737008"/>
                <a:gd name="connsiteX11" fmla="*/ 1142723 w 1349181"/>
                <a:gd name="connsiteY11" fmla="*/ 182452 h 737008"/>
                <a:gd name="connsiteX12" fmla="*/ 381708 w 1349181"/>
                <a:gd name="connsiteY12" fmla="*/ 182452 h 73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9181" h="737008">
                  <a:moveTo>
                    <a:pt x="381708" y="182452"/>
                  </a:moveTo>
                  <a:cubicBezTo>
                    <a:pt x="312088" y="182452"/>
                    <a:pt x="259273" y="168048"/>
                    <a:pt x="235267" y="124835"/>
                  </a:cubicBezTo>
                  <a:cubicBezTo>
                    <a:pt x="211260" y="79222"/>
                    <a:pt x="264075" y="0"/>
                    <a:pt x="264075" y="0"/>
                  </a:cubicBezTo>
                  <a:lnTo>
                    <a:pt x="48014" y="254472"/>
                  </a:lnTo>
                  <a:lnTo>
                    <a:pt x="48014" y="254472"/>
                  </a:lnTo>
                  <a:cubicBezTo>
                    <a:pt x="19205" y="290482"/>
                    <a:pt x="0" y="338496"/>
                    <a:pt x="0" y="388910"/>
                  </a:cubicBezTo>
                  <a:cubicBezTo>
                    <a:pt x="0" y="504143"/>
                    <a:pt x="93626" y="595368"/>
                    <a:pt x="206458" y="595368"/>
                  </a:cubicBezTo>
                  <a:lnTo>
                    <a:pt x="1142723" y="595368"/>
                  </a:lnTo>
                  <a:cubicBezTo>
                    <a:pt x="1245952" y="595368"/>
                    <a:pt x="1313171" y="676991"/>
                    <a:pt x="1313171" y="737008"/>
                  </a:cubicBezTo>
                  <a:cubicBezTo>
                    <a:pt x="1334777" y="703399"/>
                    <a:pt x="1349181" y="664988"/>
                    <a:pt x="1349181" y="621776"/>
                  </a:cubicBezTo>
                  <a:lnTo>
                    <a:pt x="1349181" y="21606"/>
                  </a:lnTo>
                  <a:cubicBezTo>
                    <a:pt x="1349181" y="88825"/>
                    <a:pt x="1255555" y="182452"/>
                    <a:pt x="1142723" y="182452"/>
                  </a:cubicBezTo>
                  <a:lnTo>
                    <a:pt x="381708" y="18245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926EBB19-7E4C-4CA3-A504-B54744606717}"/>
                </a:ext>
              </a:extLst>
            </p:cNvPr>
            <p:cNvSpPr/>
            <p:nvPr/>
          </p:nvSpPr>
          <p:spPr>
            <a:xfrm>
              <a:off x="7685643" y="2045396"/>
              <a:ext cx="1256647" cy="276078"/>
            </a:xfrm>
            <a:custGeom>
              <a:avLst/>
              <a:gdLst>
                <a:gd name="connsiteX0" fmla="*/ 147534 w 1256647"/>
                <a:gd name="connsiteY0" fmla="*/ 230465 h 276078"/>
                <a:gd name="connsiteX1" fmla="*/ 56308 w 1256647"/>
                <a:gd name="connsiteY1" fmla="*/ 158445 h 276078"/>
                <a:gd name="connsiteX2" fmla="*/ 58709 w 1256647"/>
                <a:gd name="connsiteY2" fmla="*/ 0 h 276078"/>
                <a:gd name="connsiteX3" fmla="*/ 8294 w 1256647"/>
                <a:gd name="connsiteY3" fmla="*/ 60017 h 276078"/>
                <a:gd name="connsiteX4" fmla="*/ 15496 w 1256647"/>
                <a:gd name="connsiteY4" fmla="*/ 177650 h 276078"/>
                <a:gd name="connsiteX5" fmla="*/ 147534 w 1256647"/>
                <a:gd name="connsiteY5" fmla="*/ 276078 h 276078"/>
                <a:gd name="connsiteX6" fmla="*/ 1256647 w 1256647"/>
                <a:gd name="connsiteY6" fmla="*/ 276078 h 276078"/>
                <a:gd name="connsiteX7" fmla="*/ 1256647 w 1256647"/>
                <a:gd name="connsiteY7" fmla="*/ 232866 h 276078"/>
                <a:gd name="connsiteX8" fmla="*/ 147534 w 1256647"/>
                <a:gd name="connsiteY8" fmla="*/ 232866 h 27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6647" h="276078">
                  <a:moveTo>
                    <a:pt x="147534" y="230465"/>
                  </a:moveTo>
                  <a:cubicBezTo>
                    <a:pt x="111523" y="230465"/>
                    <a:pt x="75513" y="201657"/>
                    <a:pt x="56308" y="158445"/>
                  </a:cubicBezTo>
                  <a:cubicBezTo>
                    <a:pt x="37102" y="117633"/>
                    <a:pt x="32301" y="57616"/>
                    <a:pt x="58709" y="0"/>
                  </a:cubicBezTo>
                  <a:lnTo>
                    <a:pt x="8294" y="60017"/>
                  </a:lnTo>
                  <a:cubicBezTo>
                    <a:pt x="-8510" y="91226"/>
                    <a:pt x="3493" y="148842"/>
                    <a:pt x="15496" y="177650"/>
                  </a:cubicBezTo>
                  <a:cubicBezTo>
                    <a:pt x="41904" y="237667"/>
                    <a:pt x="92318" y="276078"/>
                    <a:pt x="147534" y="276078"/>
                  </a:cubicBezTo>
                  <a:lnTo>
                    <a:pt x="1256647" y="276078"/>
                  </a:lnTo>
                  <a:lnTo>
                    <a:pt x="1256647" y="232866"/>
                  </a:lnTo>
                  <a:lnTo>
                    <a:pt x="147534" y="232866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54F79BDF-ED08-45CF-8257-AB60785F5A4B}"/>
              </a:ext>
            </a:extLst>
          </p:cNvPr>
          <p:cNvGrpSpPr/>
          <p:nvPr/>
        </p:nvGrpSpPr>
        <p:grpSpPr>
          <a:xfrm>
            <a:off x="9767210" y="1385210"/>
            <a:ext cx="1351582" cy="1351581"/>
            <a:chOff x="9767210" y="1385210"/>
            <a:chExt cx="1351582" cy="1351581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49C2ED8C-E7FC-4BC5-88F1-6560F9EDE0F7}"/>
                </a:ext>
              </a:extLst>
            </p:cNvPr>
            <p:cNvSpPr/>
            <p:nvPr/>
          </p:nvSpPr>
          <p:spPr>
            <a:xfrm>
              <a:off x="9767210" y="1385210"/>
              <a:ext cx="1349181" cy="412916"/>
            </a:xfrm>
            <a:custGeom>
              <a:avLst/>
              <a:gdLst>
                <a:gd name="connsiteX0" fmla="*/ 0 w 1349181"/>
                <a:gd name="connsiteY0" fmla="*/ 206458 h 412916"/>
                <a:gd name="connsiteX1" fmla="*/ 206458 w 1349181"/>
                <a:gd name="connsiteY1" fmla="*/ 0 h 412916"/>
                <a:gd name="connsiteX2" fmla="*/ 1142723 w 1349181"/>
                <a:gd name="connsiteY2" fmla="*/ 0 h 412916"/>
                <a:gd name="connsiteX3" fmla="*/ 1349181 w 1349181"/>
                <a:gd name="connsiteY3" fmla="*/ 206458 h 412916"/>
                <a:gd name="connsiteX4" fmla="*/ 1142723 w 1349181"/>
                <a:gd name="connsiteY4" fmla="*/ 412917 h 412916"/>
                <a:gd name="connsiteX5" fmla="*/ 206458 w 1349181"/>
                <a:gd name="connsiteY5" fmla="*/ 412917 h 412916"/>
                <a:gd name="connsiteX6" fmla="*/ 0 w 1349181"/>
                <a:gd name="connsiteY6" fmla="*/ 206458 h 41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9181" h="412916">
                  <a:moveTo>
                    <a:pt x="0" y="206458"/>
                  </a:moveTo>
                  <a:cubicBezTo>
                    <a:pt x="0" y="93626"/>
                    <a:pt x="93626" y="0"/>
                    <a:pt x="206458" y="0"/>
                  </a:cubicBezTo>
                  <a:lnTo>
                    <a:pt x="1142723" y="0"/>
                  </a:lnTo>
                  <a:cubicBezTo>
                    <a:pt x="1257956" y="0"/>
                    <a:pt x="1349181" y="93626"/>
                    <a:pt x="1349181" y="206458"/>
                  </a:cubicBezTo>
                  <a:cubicBezTo>
                    <a:pt x="1349181" y="319290"/>
                    <a:pt x="1255555" y="412917"/>
                    <a:pt x="1142723" y="412917"/>
                  </a:cubicBezTo>
                  <a:lnTo>
                    <a:pt x="206458" y="412917"/>
                  </a:lnTo>
                  <a:cubicBezTo>
                    <a:pt x="93626" y="412917"/>
                    <a:pt x="0" y="321691"/>
                    <a:pt x="0" y="20645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A466FF2-6A08-4FED-A111-C6A7CE34FFFF}"/>
                </a:ext>
              </a:extLst>
            </p:cNvPr>
            <p:cNvSpPr/>
            <p:nvPr/>
          </p:nvSpPr>
          <p:spPr>
            <a:xfrm>
              <a:off x="9767210" y="1872547"/>
              <a:ext cx="1351582" cy="864244"/>
            </a:xfrm>
            <a:custGeom>
              <a:avLst/>
              <a:gdLst>
                <a:gd name="connsiteX0" fmla="*/ 768217 w 1351582"/>
                <a:gd name="connsiteY0" fmla="*/ 0 h 864244"/>
                <a:gd name="connsiteX1" fmla="*/ 909857 w 1351582"/>
                <a:gd name="connsiteY1" fmla="*/ 0 h 864244"/>
                <a:gd name="connsiteX2" fmla="*/ 1351582 w 1351582"/>
                <a:gd name="connsiteY2" fmla="*/ 422519 h 864244"/>
                <a:gd name="connsiteX3" fmla="*/ 909857 w 1351582"/>
                <a:gd name="connsiteY3" fmla="*/ 864244 h 864244"/>
                <a:gd name="connsiteX4" fmla="*/ 206458 w 1351582"/>
                <a:gd name="connsiteY4" fmla="*/ 864244 h 864244"/>
                <a:gd name="connsiteX5" fmla="*/ 0 w 1351582"/>
                <a:gd name="connsiteY5" fmla="*/ 657786 h 864244"/>
                <a:gd name="connsiteX6" fmla="*/ 206458 w 1351582"/>
                <a:gd name="connsiteY6" fmla="*/ 448927 h 864244"/>
                <a:gd name="connsiteX7" fmla="*/ 909857 w 1351582"/>
                <a:gd name="connsiteY7" fmla="*/ 448927 h 864244"/>
                <a:gd name="connsiteX8" fmla="*/ 938665 w 1351582"/>
                <a:gd name="connsiteY8" fmla="*/ 412917 h 864244"/>
                <a:gd name="connsiteX9" fmla="*/ 909857 w 1351582"/>
                <a:gd name="connsiteY9" fmla="*/ 376907 h 864244"/>
                <a:gd name="connsiteX10" fmla="*/ 768217 w 1351582"/>
                <a:gd name="connsiteY10" fmla="*/ 376907 h 864244"/>
                <a:gd name="connsiteX11" fmla="*/ 768217 w 1351582"/>
                <a:gd name="connsiteY11" fmla="*/ 0 h 86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51582" h="864244">
                  <a:moveTo>
                    <a:pt x="768217" y="0"/>
                  </a:moveTo>
                  <a:lnTo>
                    <a:pt x="909857" y="0"/>
                  </a:lnTo>
                  <a:cubicBezTo>
                    <a:pt x="1152326" y="0"/>
                    <a:pt x="1351582" y="180051"/>
                    <a:pt x="1351582" y="422519"/>
                  </a:cubicBezTo>
                  <a:cubicBezTo>
                    <a:pt x="1351582" y="664988"/>
                    <a:pt x="1154726" y="864244"/>
                    <a:pt x="909857" y="864244"/>
                  </a:cubicBezTo>
                  <a:lnTo>
                    <a:pt x="206458" y="864244"/>
                  </a:lnTo>
                  <a:cubicBezTo>
                    <a:pt x="91226" y="864244"/>
                    <a:pt x="0" y="770618"/>
                    <a:pt x="0" y="657786"/>
                  </a:cubicBezTo>
                  <a:cubicBezTo>
                    <a:pt x="0" y="542553"/>
                    <a:pt x="93626" y="448927"/>
                    <a:pt x="206458" y="448927"/>
                  </a:cubicBezTo>
                  <a:lnTo>
                    <a:pt x="909857" y="448927"/>
                  </a:lnTo>
                  <a:cubicBezTo>
                    <a:pt x="924261" y="448927"/>
                    <a:pt x="938665" y="427321"/>
                    <a:pt x="938665" y="412917"/>
                  </a:cubicBezTo>
                  <a:cubicBezTo>
                    <a:pt x="938665" y="398513"/>
                    <a:pt x="926662" y="376907"/>
                    <a:pt x="909857" y="376907"/>
                  </a:cubicBezTo>
                  <a:lnTo>
                    <a:pt x="768217" y="376907"/>
                  </a:lnTo>
                  <a:lnTo>
                    <a:pt x="76821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7F68A58D-2EDB-45F1-8278-B4B9B75F95F9}"/>
                </a:ext>
              </a:extLst>
            </p:cNvPr>
            <p:cNvSpPr/>
            <p:nvPr/>
          </p:nvSpPr>
          <p:spPr>
            <a:xfrm>
              <a:off x="9952062" y="1570062"/>
              <a:ext cx="979476" cy="43212"/>
            </a:xfrm>
            <a:custGeom>
              <a:avLst/>
              <a:gdLst>
                <a:gd name="connsiteX0" fmla="*/ 957871 w 979476"/>
                <a:gd name="connsiteY0" fmla="*/ 43212 h 43212"/>
                <a:gd name="connsiteX1" fmla="*/ 21606 w 979476"/>
                <a:gd name="connsiteY1" fmla="*/ 43212 h 43212"/>
                <a:gd name="connsiteX2" fmla="*/ 0 w 979476"/>
                <a:gd name="connsiteY2" fmla="*/ 21606 h 43212"/>
                <a:gd name="connsiteX3" fmla="*/ 21606 w 979476"/>
                <a:gd name="connsiteY3" fmla="*/ 0 h 43212"/>
                <a:gd name="connsiteX4" fmla="*/ 957871 w 979476"/>
                <a:gd name="connsiteY4" fmla="*/ 0 h 43212"/>
                <a:gd name="connsiteX5" fmla="*/ 979477 w 979476"/>
                <a:gd name="connsiteY5" fmla="*/ 21606 h 43212"/>
                <a:gd name="connsiteX6" fmla="*/ 957871 w 979476"/>
                <a:gd name="connsiteY6" fmla="*/ 43212 h 4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476" h="43212">
                  <a:moveTo>
                    <a:pt x="957871" y="43212"/>
                  </a:moveTo>
                  <a:lnTo>
                    <a:pt x="21606" y="43212"/>
                  </a:lnTo>
                  <a:cubicBezTo>
                    <a:pt x="9603" y="43212"/>
                    <a:pt x="0" y="33610"/>
                    <a:pt x="0" y="21606"/>
                  </a:cubicBezTo>
                  <a:cubicBezTo>
                    <a:pt x="0" y="9603"/>
                    <a:pt x="9603" y="0"/>
                    <a:pt x="21606" y="0"/>
                  </a:cubicBezTo>
                  <a:lnTo>
                    <a:pt x="957871" y="0"/>
                  </a:lnTo>
                  <a:cubicBezTo>
                    <a:pt x="969874" y="0"/>
                    <a:pt x="979477" y="9603"/>
                    <a:pt x="979477" y="21606"/>
                  </a:cubicBezTo>
                  <a:cubicBezTo>
                    <a:pt x="979477" y="33610"/>
                    <a:pt x="969874" y="43212"/>
                    <a:pt x="957871" y="4321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401DB99B-7BD3-4A47-A631-EF81D19BEFE8}"/>
                </a:ext>
              </a:extLst>
            </p:cNvPr>
            <p:cNvSpPr/>
            <p:nvPr/>
          </p:nvSpPr>
          <p:spPr>
            <a:xfrm>
              <a:off x="9952062" y="2038194"/>
              <a:ext cx="979476" cy="513745"/>
            </a:xfrm>
            <a:custGeom>
              <a:avLst/>
              <a:gdLst>
                <a:gd name="connsiteX0" fmla="*/ 979477 w 979476"/>
                <a:gd name="connsiteY0" fmla="*/ 256873 h 513745"/>
                <a:gd name="connsiteX1" fmla="*/ 722604 w 979476"/>
                <a:gd name="connsiteY1" fmla="*/ 0 h 513745"/>
                <a:gd name="connsiteX2" fmla="*/ 700998 w 979476"/>
                <a:gd name="connsiteY2" fmla="*/ 21606 h 513745"/>
                <a:gd name="connsiteX3" fmla="*/ 722604 w 979476"/>
                <a:gd name="connsiteY3" fmla="*/ 43212 h 513745"/>
                <a:gd name="connsiteX4" fmla="*/ 936265 w 979476"/>
                <a:gd name="connsiteY4" fmla="*/ 256873 h 513745"/>
                <a:gd name="connsiteX5" fmla="*/ 722604 w 979476"/>
                <a:gd name="connsiteY5" fmla="*/ 470533 h 513745"/>
                <a:gd name="connsiteX6" fmla="*/ 21606 w 979476"/>
                <a:gd name="connsiteY6" fmla="*/ 470533 h 513745"/>
                <a:gd name="connsiteX7" fmla="*/ 0 w 979476"/>
                <a:gd name="connsiteY7" fmla="*/ 492139 h 513745"/>
                <a:gd name="connsiteX8" fmla="*/ 21606 w 979476"/>
                <a:gd name="connsiteY8" fmla="*/ 513745 h 513745"/>
                <a:gd name="connsiteX9" fmla="*/ 725005 w 979476"/>
                <a:gd name="connsiteY9" fmla="*/ 513745 h 513745"/>
                <a:gd name="connsiteX10" fmla="*/ 979477 w 979476"/>
                <a:gd name="connsiteY10" fmla="*/ 256873 h 513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9476" h="513745">
                  <a:moveTo>
                    <a:pt x="979477" y="256873"/>
                  </a:moveTo>
                  <a:cubicBezTo>
                    <a:pt x="979477" y="115233"/>
                    <a:pt x="864244" y="0"/>
                    <a:pt x="722604" y="0"/>
                  </a:cubicBezTo>
                  <a:cubicBezTo>
                    <a:pt x="710601" y="0"/>
                    <a:pt x="700998" y="9603"/>
                    <a:pt x="700998" y="21606"/>
                  </a:cubicBezTo>
                  <a:cubicBezTo>
                    <a:pt x="700998" y="33609"/>
                    <a:pt x="710601" y="43212"/>
                    <a:pt x="722604" y="43212"/>
                  </a:cubicBezTo>
                  <a:cubicBezTo>
                    <a:pt x="840238" y="43212"/>
                    <a:pt x="936265" y="139239"/>
                    <a:pt x="936265" y="256873"/>
                  </a:cubicBezTo>
                  <a:cubicBezTo>
                    <a:pt x="936265" y="374506"/>
                    <a:pt x="840238" y="470533"/>
                    <a:pt x="722604" y="470533"/>
                  </a:cubicBezTo>
                  <a:lnTo>
                    <a:pt x="21606" y="470533"/>
                  </a:lnTo>
                  <a:cubicBezTo>
                    <a:pt x="9603" y="470533"/>
                    <a:pt x="0" y="480136"/>
                    <a:pt x="0" y="492139"/>
                  </a:cubicBezTo>
                  <a:cubicBezTo>
                    <a:pt x="0" y="504143"/>
                    <a:pt x="9603" y="513745"/>
                    <a:pt x="21606" y="513745"/>
                  </a:cubicBezTo>
                  <a:lnTo>
                    <a:pt x="725005" y="513745"/>
                  </a:lnTo>
                  <a:cubicBezTo>
                    <a:pt x="866645" y="511345"/>
                    <a:pt x="979477" y="398513"/>
                    <a:pt x="979477" y="25687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BEB1A754-5211-44B7-90CC-6F6106069E22}"/>
                </a:ext>
              </a:extLst>
            </p:cNvPr>
            <p:cNvSpPr/>
            <p:nvPr/>
          </p:nvSpPr>
          <p:spPr>
            <a:xfrm>
              <a:off x="9767210" y="1385210"/>
              <a:ext cx="1349181" cy="1303568"/>
            </a:xfrm>
            <a:custGeom>
              <a:avLst/>
              <a:gdLst>
                <a:gd name="connsiteX0" fmla="*/ 914659 w 1349181"/>
                <a:gd name="connsiteY0" fmla="*/ 487338 h 1303568"/>
                <a:gd name="connsiteX1" fmla="*/ 909857 w 1349181"/>
                <a:gd name="connsiteY1" fmla="*/ 487338 h 1303568"/>
                <a:gd name="connsiteX2" fmla="*/ 412917 w 1349181"/>
                <a:gd name="connsiteY2" fmla="*/ 487338 h 1303568"/>
                <a:gd name="connsiteX3" fmla="*/ 412917 w 1349181"/>
                <a:gd name="connsiteY3" fmla="*/ 206458 h 1303568"/>
                <a:gd name="connsiteX4" fmla="*/ 619375 w 1349181"/>
                <a:gd name="connsiteY4" fmla="*/ 0 h 1303568"/>
                <a:gd name="connsiteX5" fmla="*/ 206458 w 1349181"/>
                <a:gd name="connsiteY5" fmla="*/ 0 h 1303568"/>
                <a:gd name="connsiteX6" fmla="*/ 0 w 1349181"/>
                <a:gd name="connsiteY6" fmla="*/ 206458 h 1303568"/>
                <a:gd name="connsiteX7" fmla="*/ 0 w 1349181"/>
                <a:gd name="connsiteY7" fmla="*/ 664988 h 1303568"/>
                <a:gd name="connsiteX8" fmla="*/ 4801 w 1349181"/>
                <a:gd name="connsiteY8" fmla="*/ 705800 h 1303568"/>
                <a:gd name="connsiteX9" fmla="*/ 206458 w 1349181"/>
                <a:gd name="connsiteY9" fmla="*/ 864244 h 1303568"/>
                <a:gd name="connsiteX10" fmla="*/ 590567 w 1349181"/>
                <a:gd name="connsiteY10" fmla="*/ 864244 h 1303568"/>
                <a:gd name="connsiteX11" fmla="*/ 590567 w 1349181"/>
                <a:gd name="connsiteY11" fmla="*/ 864244 h 1303568"/>
                <a:gd name="connsiteX12" fmla="*/ 907457 w 1349181"/>
                <a:gd name="connsiteY12" fmla="*/ 864244 h 1303568"/>
                <a:gd name="connsiteX13" fmla="*/ 909857 w 1349181"/>
                <a:gd name="connsiteY13" fmla="*/ 864244 h 1303568"/>
                <a:gd name="connsiteX14" fmla="*/ 1152326 w 1349181"/>
                <a:gd name="connsiteY14" fmla="*/ 1145124 h 1303568"/>
                <a:gd name="connsiteX15" fmla="*/ 1101912 w 1349181"/>
                <a:gd name="connsiteY15" fmla="*/ 1303569 h 1303568"/>
                <a:gd name="connsiteX16" fmla="*/ 1349181 w 1349181"/>
                <a:gd name="connsiteY16" fmla="*/ 907457 h 1303568"/>
                <a:gd name="connsiteX17" fmla="*/ 914659 w 1349181"/>
                <a:gd name="connsiteY17" fmla="*/ 487338 h 130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49181" h="1303568">
                  <a:moveTo>
                    <a:pt x="914659" y="487338"/>
                  </a:moveTo>
                  <a:cubicBezTo>
                    <a:pt x="912258" y="487338"/>
                    <a:pt x="912258" y="487338"/>
                    <a:pt x="909857" y="487338"/>
                  </a:cubicBezTo>
                  <a:lnTo>
                    <a:pt x="412917" y="487338"/>
                  </a:lnTo>
                  <a:lnTo>
                    <a:pt x="412917" y="206458"/>
                  </a:lnTo>
                  <a:cubicBezTo>
                    <a:pt x="412917" y="91226"/>
                    <a:pt x="506543" y="0"/>
                    <a:pt x="619375" y="0"/>
                  </a:cubicBezTo>
                  <a:lnTo>
                    <a:pt x="206458" y="0"/>
                  </a:lnTo>
                  <a:cubicBezTo>
                    <a:pt x="93626" y="0"/>
                    <a:pt x="0" y="93626"/>
                    <a:pt x="0" y="206458"/>
                  </a:cubicBezTo>
                  <a:lnTo>
                    <a:pt x="0" y="664988"/>
                  </a:lnTo>
                  <a:cubicBezTo>
                    <a:pt x="0" y="679392"/>
                    <a:pt x="2401" y="693796"/>
                    <a:pt x="4801" y="705800"/>
                  </a:cubicBezTo>
                  <a:cubicBezTo>
                    <a:pt x="24007" y="799426"/>
                    <a:pt x="105630" y="864244"/>
                    <a:pt x="206458" y="864244"/>
                  </a:cubicBezTo>
                  <a:lnTo>
                    <a:pt x="590567" y="864244"/>
                  </a:lnTo>
                  <a:cubicBezTo>
                    <a:pt x="590567" y="864244"/>
                    <a:pt x="590567" y="864244"/>
                    <a:pt x="590567" y="864244"/>
                  </a:cubicBezTo>
                  <a:lnTo>
                    <a:pt x="907457" y="864244"/>
                  </a:lnTo>
                  <a:cubicBezTo>
                    <a:pt x="907457" y="864244"/>
                    <a:pt x="909857" y="864244"/>
                    <a:pt x="909857" y="864244"/>
                  </a:cubicBezTo>
                  <a:cubicBezTo>
                    <a:pt x="1044295" y="864244"/>
                    <a:pt x="1152326" y="1001083"/>
                    <a:pt x="1152326" y="1145124"/>
                  </a:cubicBezTo>
                  <a:cubicBezTo>
                    <a:pt x="1152326" y="1205141"/>
                    <a:pt x="1133120" y="1260356"/>
                    <a:pt x="1101912" y="1303569"/>
                  </a:cubicBezTo>
                  <a:cubicBezTo>
                    <a:pt x="1248353" y="1231548"/>
                    <a:pt x="1349181" y="1080305"/>
                    <a:pt x="1349181" y="907457"/>
                  </a:cubicBezTo>
                  <a:cubicBezTo>
                    <a:pt x="1349181" y="667389"/>
                    <a:pt x="1154726" y="489738"/>
                    <a:pt x="914659" y="48733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5216F2B4-C7D9-440F-BC87-B168271015B4}"/>
                </a:ext>
              </a:extLst>
            </p:cNvPr>
            <p:cNvSpPr/>
            <p:nvPr/>
          </p:nvSpPr>
          <p:spPr>
            <a:xfrm>
              <a:off x="9952062" y="1385210"/>
              <a:ext cx="1092308" cy="1301167"/>
            </a:xfrm>
            <a:custGeom>
              <a:avLst/>
              <a:gdLst>
                <a:gd name="connsiteX0" fmla="*/ 751412 w 1092308"/>
                <a:gd name="connsiteY0" fmla="*/ 652985 h 1301167"/>
                <a:gd name="connsiteX1" fmla="*/ 43212 w 1092308"/>
                <a:gd name="connsiteY1" fmla="*/ 652985 h 1301167"/>
                <a:gd name="connsiteX2" fmla="*/ 43212 w 1092308"/>
                <a:gd name="connsiteY2" fmla="*/ 206458 h 1301167"/>
                <a:gd name="connsiteX3" fmla="*/ 220862 w 1092308"/>
                <a:gd name="connsiteY3" fmla="*/ 0 h 1301167"/>
                <a:gd name="connsiteX4" fmla="*/ 112832 w 1092308"/>
                <a:gd name="connsiteY4" fmla="*/ 0 h 1301167"/>
                <a:gd name="connsiteX5" fmla="*/ 0 w 1092308"/>
                <a:gd name="connsiteY5" fmla="*/ 206458 h 1301167"/>
                <a:gd name="connsiteX6" fmla="*/ 0 w 1092308"/>
                <a:gd name="connsiteY6" fmla="*/ 674591 h 1301167"/>
                <a:gd name="connsiteX7" fmla="*/ 21606 w 1092308"/>
                <a:gd name="connsiteY7" fmla="*/ 696197 h 1301167"/>
                <a:gd name="connsiteX8" fmla="*/ 751412 w 1092308"/>
                <a:gd name="connsiteY8" fmla="*/ 696197 h 1301167"/>
                <a:gd name="connsiteX9" fmla="*/ 1049097 w 1092308"/>
                <a:gd name="connsiteY9" fmla="*/ 1029891 h 1301167"/>
                <a:gd name="connsiteX10" fmla="*/ 924261 w 1092308"/>
                <a:gd name="connsiteY10" fmla="*/ 1301168 h 1301167"/>
                <a:gd name="connsiteX11" fmla="*/ 1056299 w 1092308"/>
                <a:gd name="connsiteY11" fmla="*/ 1197939 h 1301167"/>
                <a:gd name="connsiteX12" fmla="*/ 1092309 w 1092308"/>
                <a:gd name="connsiteY12" fmla="*/ 1027490 h 1301167"/>
                <a:gd name="connsiteX13" fmla="*/ 751412 w 1092308"/>
                <a:gd name="connsiteY13" fmla="*/ 652985 h 130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2308" h="1301167">
                  <a:moveTo>
                    <a:pt x="751412" y="652985"/>
                  </a:moveTo>
                  <a:lnTo>
                    <a:pt x="43212" y="652985"/>
                  </a:lnTo>
                  <a:lnTo>
                    <a:pt x="43212" y="206458"/>
                  </a:lnTo>
                  <a:cubicBezTo>
                    <a:pt x="43212" y="105630"/>
                    <a:pt x="122435" y="19205"/>
                    <a:pt x="220862" y="0"/>
                  </a:cubicBezTo>
                  <a:lnTo>
                    <a:pt x="112832" y="0"/>
                  </a:lnTo>
                  <a:cubicBezTo>
                    <a:pt x="45613" y="45613"/>
                    <a:pt x="0" y="122435"/>
                    <a:pt x="0" y="206458"/>
                  </a:cubicBezTo>
                  <a:lnTo>
                    <a:pt x="0" y="674591"/>
                  </a:lnTo>
                  <a:cubicBezTo>
                    <a:pt x="0" y="686594"/>
                    <a:pt x="9603" y="696197"/>
                    <a:pt x="21606" y="696197"/>
                  </a:cubicBezTo>
                  <a:lnTo>
                    <a:pt x="751412" y="696197"/>
                  </a:lnTo>
                  <a:cubicBezTo>
                    <a:pt x="914659" y="696197"/>
                    <a:pt x="1049097" y="845039"/>
                    <a:pt x="1049097" y="1029891"/>
                  </a:cubicBezTo>
                  <a:cubicBezTo>
                    <a:pt x="1049097" y="1142723"/>
                    <a:pt x="998682" y="1241151"/>
                    <a:pt x="924261" y="1301168"/>
                  </a:cubicBezTo>
                  <a:cubicBezTo>
                    <a:pt x="974676" y="1274760"/>
                    <a:pt x="1020288" y="1241151"/>
                    <a:pt x="1056299" y="1197939"/>
                  </a:cubicBezTo>
                  <a:cubicBezTo>
                    <a:pt x="1080305" y="1147524"/>
                    <a:pt x="1092309" y="1089908"/>
                    <a:pt x="1092309" y="1027490"/>
                  </a:cubicBezTo>
                  <a:cubicBezTo>
                    <a:pt x="1092309" y="823433"/>
                    <a:pt x="938665" y="652985"/>
                    <a:pt x="751412" y="652985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CC8A62A-AA4D-4D2E-86C7-59E78F62417F}"/>
              </a:ext>
            </a:extLst>
          </p:cNvPr>
          <p:cNvGrpSpPr/>
          <p:nvPr/>
        </p:nvGrpSpPr>
        <p:grpSpPr>
          <a:xfrm>
            <a:off x="1080410" y="4128410"/>
            <a:ext cx="1351582" cy="1351581"/>
            <a:chOff x="1080410" y="4128410"/>
            <a:chExt cx="1351582" cy="135158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1A2C8736-C496-43C5-BD15-9A0B8D13C099}"/>
                </a:ext>
              </a:extLst>
            </p:cNvPr>
            <p:cNvSpPr/>
            <p:nvPr/>
          </p:nvSpPr>
          <p:spPr>
            <a:xfrm>
              <a:off x="1080410" y="4615747"/>
              <a:ext cx="1351582" cy="864244"/>
            </a:xfrm>
            <a:custGeom>
              <a:avLst/>
              <a:gdLst>
                <a:gd name="connsiteX0" fmla="*/ 909857 w 1351582"/>
                <a:gd name="connsiteY0" fmla="*/ 0 h 864244"/>
                <a:gd name="connsiteX1" fmla="*/ 914659 w 1351582"/>
                <a:gd name="connsiteY1" fmla="*/ 0 h 864244"/>
                <a:gd name="connsiteX2" fmla="*/ 1351582 w 1351582"/>
                <a:gd name="connsiteY2" fmla="*/ 422519 h 864244"/>
                <a:gd name="connsiteX3" fmla="*/ 909857 w 1351582"/>
                <a:gd name="connsiteY3" fmla="*/ 864244 h 864244"/>
                <a:gd name="connsiteX4" fmla="*/ 518547 w 1351582"/>
                <a:gd name="connsiteY4" fmla="*/ 864244 h 864244"/>
                <a:gd name="connsiteX5" fmla="*/ 0 w 1351582"/>
                <a:gd name="connsiteY5" fmla="*/ 343297 h 864244"/>
                <a:gd name="connsiteX6" fmla="*/ 0 w 1351582"/>
                <a:gd name="connsiteY6" fmla="*/ 254472 h 864244"/>
                <a:gd name="connsiteX7" fmla="*/ 412917 w 1351582"/>
                <a:gd name="connsiteY7" fmla="*/ 254472 h 864244"/>
                <a:gd name="connsiteX8" fmla="*/ 412917 w 1351582"/>
                <a:gd name="connsiteY8" fmla="*/ 343297 h 864244"/>
                <a:gd name="connsiteX9" fmla="*/ 518547 w 1351582"/>
                <a:gd name="connsiteY9" fmla="*/ 448927 h 864244"/>
                <a:gd name="connsiteX10" fmla="*/ 909857 w 1351582"/>
                <a:gd name="connsiteY10" fmla="*/ 448927 h 864244"/>
                <a:gd name="connsiteX11" fmla="*/ 938665 w 1351582"/>
                <a:gd name="connsiteY11" fmla="*/ 412917 h 864244"/>
                <a:gd name="connsiteX12" fmla="*/ 909857 w 1351582"/>
                <a:gd name="connsiteY12" fmla="*/ 376907 h 864244"/>
                <a:gd name="connsiteX13" fmla="*/ 907457 w 1351582"/>
                <a:gd name="connsiteY13" fmla="*/ 376907 h 864244"/>
                <a:gd name="connsiteX14" fmla="*/ 909857 w 1351582"/>
                <a:gd name="connsiteY14" fmla="*/ 0 h 86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1582" h="864244">
                  <a:moveTo>
                    <a:pt x="909857" y="0"/>
                  </a:moveTo>
                  <a:cubicBezTo>
                    <a:pt x="912258" y="0"/>
                    <a:pt x="912258" y="0"/>
                    <a:pt x="914659" y="0"/>
                  </a:cubicBezTo>
                  <a:cubicBezTo>
                    <a:pt x="1154726" y="2401"/>
                    <a:pt x="1351582" y="180051"/>
                    <a:pt x="1351582" y="422519"/>
                  </a:cubicBezTo>
                  <a:cubicBezTo>
                    <a:pt x="1351582" y="664988"/>
                    <a:pt x="1154726" y="864244"/>
                    <a:pt x="909857" y="864244"/>
                  </a:cubicBezTo>
                  <a:lnTo>
                    <a:pt x="518547" y="864244"/>
                  </a:lnTo>
                  <a:cubicBezTo>
                    <a:pt x="232866" y="861844"/>
                    <a:pt x="0" y="628978"/>
                    <a:pt x="0" y="343297"/>
                  </a:cubicBezTo>
                  <a:lnTo>
                    <a:pt x="0" y="254472"/>
                  </a:lnTo>
                  <a:lnTo>
                    <a:pt x="412917" y="254472"/>
                  </a:lnTo>
                  <a:lnTo>
                    <a:pt x="412917" y="343297"/>
                  </a:lnTo>
                  <a:cubicBezTo>
                    <a:pt x="412917" y="400913"/>
                    <a:pt x="460930" y="448927"/>
                    <a:pt x="518547" y="448927"/>
                  </a:cubicBezTo>
                  <a:lnTo>
                    <a:pt x="909857" y="448927"/>
                  </a:lnTo>
                  <a:cubicBezTo>
                    <a:pt x="924261" y="448927"/>
                    <a:pt x="938665" y="427321"/>
                    <a:pt x="938665" y="412917"/>
                  </a:cubicBezTo>
                  <a:cubicBezTo>
                    <a:pt x="938665" y="398513"/>
                    <a:pt x="926662" y="376907"/>
                    <a:pt x="909857" y="376907"/>
                  </a:cubicBezTo>
                  <a:cubicBezTo>
                    <a:pt x="909857" y="376907"/>
                    <a:pt x="907457" y="376907"/>
                    <a:pt x="907457" y="376907"/>
                  </a:cubicBezTo>
                  <a:lnTo>
                    <a:pt x="90985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BD2ECF75-5B20-415F-818B-326BDD9607AF}"/>
                </a:ext>
              </a:extLst>
            </p:cNvPr>
            <p:cNvSpPr/>
            <p:nvPr/>
          </p:nvSpPr>
          <p:spPr>
            <a:xfrm>
              <a:off x="1080410" y="4128410"/>
              <a:ext cx="1293965" cy="607371"/>
            </a:xfrm>
            <a:custGeom>
              <a:avLst/>
              <a:gdLst>
                <a:gd name="connsiteX0" fmla="*/ 0 w 1293965"/>
                <a:gd name="connsiteY0" fmla="*/ 607372 h 607371"/>
                <a:gd name="connsiteX1" fmla="*/ 0 w 1293965"/>
                <a:gd name="connsiteY1" fmla="*/ 518547 h 607371"/>
                <a:gd name="connsiteX2" fmla="*/ 518547 w 1293965"/>
                <a:gd name="connsiteY2" fmla="*/ 0 h 607371"/>
                <a:gd name="connsiteX3" fmla="*/ 1087507 w 1293965"/>
                <a:gd name="connsiteY3" fmla="*/ 0 h 607371"/>
                <a:gd name="connsiteX4" fmla="*/ 1293966 w 1293965"/>
                <a:gd name="connsiteY4" fmla="*/ 206458 h 607371"/>
                <a:gd name="connsiteX5" fmla="*/ 1087507 w 1293965"/>
                <a:gd name="connsiteY5" fmla="*/ 412917 h 607371"/>
                <a:gd name="connsiteX6" fmla="*/ 518547 w 1293965"/>
                <a:gd name="connsiteY6" fmla="*/ 412917 h 607371"/>
                <a:gd name="connsiteX7" fmla="*/ 412917 w 1293965"/>
                <a:gd name="connsiteY7" fmla="*/ 518547 h 607371"/>
                <a:gd name="connsiteX8" fmla="*/ 412917 w 1293965"/>
                <a:gd name="connsiteY8" fmla="*/ 607372 h 607371"/>
                <a:gd name="connsiteX9" fmla="*/ 0 w 1293965"/>
                <a:gd name="connsiteY9" fmla="*/ 607372 h 60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3965" h="607371">
                  <a:moveTo>
                    <a:pt x="0" y="607372"/>
                  </a:moveTo>
                  <a:lnTo>
                    <a:pt x="0" y="518547"/>
                  </a:lnTo>
                  <a:cubicBezTo>
                    <a:pt x="0" y="232866"/>
                    <a:pt x="232866" y="0"/>
                    <a:pt x="518547" y="0"/>
                  </a:cubicBezTo>
                  <a:lnTo>
                    <a:pt x="1087507" y="0"/>
                  </a:lnTo>
                  <a:cubicBezTo>
                    <a:pt x="1202740" y="0"/>
                    <a:pt x="1293966" y="93626"/>
                    <a:pt x="1293966" y="206458"/>
                  </a:cubicBezTo>
                  <a:cubicBezTo>
                    <a:pt x="1293966" y="321691"/>
                    <a:pt x="1200339" y="412917"/>
                    <a:pt x="1087507" y="412917"/>
                  </a:cubicBezTo>
                  <a:lnTo>
                    <a:pt x="518547" y="412917"/>
                  </a:lnTo>
                  <a:cubicBezTo>
                    <a:pt x="460930" y="412917"/>
                    <a:pt x="412917" y="460930"/>
                    <a:pt x="412917" y="518547"/>
                  </a:cubicBezTo>
                  <a:lnTo>
                    <a:pt x="412917" y="607372"/>
                  </a:lnTo>
                  <a:lnTo>
                    <a:pt x="0" y="60737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E75F3C80-332E-4746-9F2B-F7304EB1AE7F}"/>
                </a:ext>
              </a:extLst>
            </p:cNvPr>
            <p:cNvSpPr/>
            <p:nvPr/>
          </p:nvSpPr>
          <p:spPr>
            <a:xfrm>
              <a:off x="1265262" y="4313262"/>
              <a:ext cx="981877" cy="979476"/>
            </a:xfrm>
            <a:custGeom>
              <a:avLst/>
              <a:gdLst>
                <a:gd name="connsiteX0" fmla="*/ 725005 w 981877"/>
                <a:gd name="connsiteY0" fmla="*/ 979477 h 979476"/>
                <a:gd name="connsiteX1" fmla="*/ 256873 w 981877"/>
                <a:gd name="connsiteY1" fmla="*/ 979477 h 979476"/>
                <a:gd name="connsiteX2" fmla="*/ 0 w 981877"/>
                <a:gd name="connsiteY2" fmla="*/ 722604 h 979476"/>
                <a:gd name="connsiteX3" fmla="*/ 0 w 981877"/>
                <a:gd name="connsiteY3" fmla="*/ 256873 h 979476"/>
                <a:gd name="connsiteX4" fmla="*/ 256873 w 981877"/>
                <a:gd name="connsiteY4" fmla="*/ 0 h 979476"/>
                <a:gd name="connsiteX5" fmla="*/ 878648 w 981877"/>
                <a:gd name="connsiteY5" fmla="*/ 0 h 979476"/>
                <a:gd name="connsiteX6" fmla="*/ 900255 w 981877"/>
                <a:gd name="connsiteY6" fmla="*/ 21606 h 979476"/>
                <a:gd name="connsiteX7" fmla="*/ 878648 w 981877"/>
                <a:gd name="connsiteY7" fmla="*/ 43212 h 979476"/>
                <a:gd name="connsiteX8" fmla="*/ 256873 w 981877"/>
                <a:gd name="connsiteY8" fmla="*/ 43212 h 979476"/>
                <a:gd name="connsiteX9" fmla="*/ 43212 w 981877"/>
                <a:gd name="connsiteY9" fmla="*/ 256873 h 979476"/>
                <a:gd name="connsiteX10" fmla="*/ 43212 w 981877"/>
                <a:gd name="connsiteY10" fmla="*/ 725005 h 979476"/>
                <a:gd name="connsiteX11" fmla="*/ 256873 w 981877"/>
                <a:gd name="connsiteY11" fmla="*/ 938665 h 979476"/>
                <a:gd name="connsiteX12" fmla="*/ 725005 w 981877"/>
                <a:gd name="connsiteY12" fmla="*/ 938665 h 979476"/>
                <a:gd name="connsiteX13" fmla="*/ 938665 w 981877"/>
                <a:gd name="connsiteY13" fmla="*/ 725005 h 979476"/>
                <a:gd name="connsiteX14" fmla="*/ 725005 w 981877"/>
                <a:gd name="connsiteY14" fmla="*/ 511345 h 979476"/>
                <a:gd name="connsiteX15" fmla="*/ 703399 w 981877"/>
                <a:gd name="connsiteY15" fmla="*/ 489738 h 979476"/>
                <a:gd name="connsiteX16" fmla="*/ 725005 w 981877"/>
                <a:gd name="connsiteY16" fmla="*/ 468132 h 979476"/>
                <a:gd name="connsiteX17" fmla="*/ 981878 w 981877"/>
                <a:gd name="connsiteY17" fmla="*/ 725005 h 979476"/>
                <a:gd name="connsiteX18" fmla="*/ 725005 w 981877"/>
                <a:gd name="connsiteY18" fmla="*/ 979477 h 9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81877" h="979476">
                  <a:moveTo>
                    <a:pt x="725005" y="979477"/>
                  </a:moveTo>
                  <a:lnTo>
                    <a:pt x="256873" y="979477"/>
                  </a:lnTo>
                  <a:cubicBezTo>
                    <a:pt x="115233" y="979477"/>
                    <a:pt x="0" y="864244"/>
                    <a:pt x="0" y="722604"/>
                  </a:cubicBezTo>
                  <a:lnTo>
                    <a:pt x="0" y="256873"/>
                  </a:lnTo>
                  <a:cubicBezTo>
                    <a:pt x="0" y="115233"/>
                    <a:pt x="115233" y="0"/>
                    <a:pt x="256873" y="0"/>
                  </a:cubicBezTo>
                  <a:lnTo>
                    <a:pt x="878648" y="0"/>
                  </a:lnTo>
                  <a:cubicBezTo>
                    <a:pt x="890652" y="0"/>
                    <a:pt x="900255" y="9603"/>
                    <a:pt x="900255" y="21606"/>
                  </a:cubicBezTo>
                  <a:cubicBezTo>
                    <a:pt x="900255" y="33610"/>
                    <a:pt x="890652" y="43212"/>
                    <a:pt x="878648" y="43212"/>
                  </a:cubicBezTo>
                  <a:lnTo>
                    <a:pt x="256873" y="43212"/>
                  </a:lnTo>
                  <a:cubicBezTo>
                    <a:pt x="139239" y="43212"/>
                    <a:pt x="43212" y="139239"/>
                    <a:pt x="43212" y="256873"/>
                  </a:cubicBezTo>
                  <a:lnTo>
                    <a:pt x="43212" y="725005"/>
                  </a:lnTo>
                  <a:cubicBezTo>
                    <a:pt x="43212" y="842638"/>
                    <a:pt x="139239" y="938665"/>
                    <a:pt x="256873" y="938665"/>
                  </a:cubicBezTo>
                  <a:lnTo>
                    <a:pt x="725005" y="938665"/>
                  </a:lnTo>
                  <a:cubicBezTo>
                    <a:pt x="842638" y="938665"/>
                    <a:pt x="938665" y="842638"/>
                    <a:pt x="938665" y="725005"/>
                  </a:cubicBezTo>
                  <a:cubicBezTo>
                    <a:pt x="938665" y="607372"/>
                    <a:pt x="842638" y="511345"/>
                    <a:pt x="725005" y="511345"/>
                  </a:cubicBezTo>
                  <a:cubicBezTo>
                    <a:pt x="713002" y="511345"/>
                    <a:pt x="703399" y="501742"/>
                    <a:pt x="703399" y="489738"/>
                  </a:cubicBezTo>
                  <a:cubicBezTo>
                    <a:pt x="703399" y="477735"/>
                    <a:pt x="713002" y="468132"/>
                    <a:pt x="725005" y="468132"/>
                  </a:cubicBezTo>
                  <a:cubicBezTo>
                    <a:pt x="866645" y="468132"/>
                    <a:pt x="981878" y="583365"/>
                    <a:pt x="981878" y="725005"/>
                  </a:cubicBezTo>
                  <a:cubicBezTo>
                    <a:pt x="979477" y="866645"/>
                    <a:pt x="866645" y="979477"/>
                    <a:pt x="725005" y="97947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CFC463BE-71B2-48B6-9501-1AE29FA6E5C1}"/>
                </a:ext>
              </a:extLst>
            </p:cNvPr>
            <p:cNvSpPr/>
            <p:nvPr/>
          </p:nvSpPr>
          <p:spPr>
            <a:xfrm>
              <a:off x="1080410" y="4164420"/>
              <a:ext cx="1349181" cy="1277161"/>
            </a:xfrm>
            <a:custGeom>
              <a:avLst/>
              <a:gdLst>
                <a:gd name="connsiteX0" fmla="*/ 321691 w 1349181"/>
                <a:gd name="connsiteY0" fmla="*/ 451328 h 1277161"/>
                <a:gd name="connsiteX1" fmla="*/ 168048 w 1349181"/>
                <a:gd name="connsiteY1" fmla="*/ 206458 h 1277161"/>
                <a:gd name="connsiteX2" fmla="*/ 328893 w 1349181"/>
                <a:gd name="connsiteY2" fmla="*/ 0 h 1277161"/>
                <a:gd name="connsiteX3" fmla="*/ 0 w 1349181"/>
                <a:gd name="connsiteY3" fmla="*/ 482536 h 1277161"/>
                <a:gd name="connsiteX4" fmla="*/ 0 w 1349181"/>
                <a:gd name="connsiteY4" fmla="*/ 794625 h 1277161"/>
                <a:gd name="connsiteX5" fmla="*/ 328893 w 1349181"/>
                <a:gd name="connsiteY5" fmla="*/ 1277161 h 1277161"/>
                <a:gd name="connsiteX6" fmla="*/ 170448 w 1349181"/>
                <a:gd name="connsiteY6" fmla="*/ 1070703 h 1277161"/>
                <a:gd name="connsiteX7" fmla="*/ 321691 w 1349181"/>
                <a:gd name="connsiteY7" fmla="*/ 828234 h 1277161"/>
                <a:gd name="connsiteX8" fmla="*/ 907457 w 1349181"/>
                <a:gd name="connsiteY8" fmla="*/ 828234 h 1277161"/>
                <a:gd name="connsiteX9" fmla="*/ 1152326 w 1349181"/>
                <a:gd name="connsiteY9" fmla="*/ 1109114 h 1277161"/>
                <a:gd name="connsiteX10" fmla="*/ 1101912 w 1349181"/>
                <a:gd name="connsiteY10" fmla="*/ 1267558 h 1277161"/>
                <a:gd name="connsiteX11" fmla="*/ 1349181 w 1349181"/>
                <a:gd name="connsiteY11" fmla="*/ 871446 h 1277161"/>
                <a:gd name="connsiteX12" fmla="*/ 912258 w 1349181"/>
                <a:gd name="connsiteY12" fmla="*/ 448927 h 1277161"/>
                <a:gd name="connsiteX13" fmla="*/ 321691 w 1349181"/>
                <a:gd name="connsiteY13" fmla="*/ 448927 h 127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9181" h="1277161">
                  <a:moveTo>
                    <a:pt x="321691" y="451328"/>
                  </a:moveTo>
                  <a:cubicBezTo>
                    <a:pt x="199256" y="451328"/>
                    <a:pt x="151243" y="321691"/>
                    <a:pt x="168048" y="206458"/>
                  </a:cubicBezTo>
                  <a:cubicBezTo>
                    <a:pt x="180051" y="120034"/>
                    <a:pt x="256873" y="33610"/>
                    <a:pt x="328893" y="0"/>
                  </a:cubicBezTo>
                  <a:cubicBezTo>
                    <a:pt x="136839" y="76822"/>
                    <a:pt x="0" y="264075"/>
                    <a:pt x="0" y="482536"/>
                  </a:cubicBezTo>
                  <a:lnTo>
                    <a:pt x="0" y="794625"/>
                  </a:lnTo>
                  <a:cubicBezTo>
                    <a:pt x="0" y="1013086"/>
                    <a:pt x="136839" y="1202740"/>
                    <a:pt x="328893" y="1277161"/>
                  </a:cubicBezTo>
                  <a:cubicBezTo>
                    <a:pt x="256873" y="1241151"/>
                    <a:pt x="182452" y="1157127"/>
                    <a:pt x="170448" y="1070703"/>
                  </a:cubicBezTo>
                  <a:cubicBezTo>
                    <a:pt x="151243" y="955470"/>
                    <a:pt x="201657" y="828234"/>
                    <a:pt x="321691" y="828234"/>
                  </a:cubicBezTo>
                  <a:lnTo>
                    <a:pt x="907457" y="828234"/>
                  </a:lnTo>
                  <a:cubicBezTo>
                    <a:pt x="1044295" y="828234"/>
                    <a:pt x="1152326" y="965073"/>
                    <a:pt x="1152326" y="1109114"/>
                  </a:cubicBezTo>
                  <a:cubicBezTo>
                    <a:pt x="1152326" y="1169131"/>
                    <a:pt x="1133120" y="1224346"/>
                    <a:pt x="1101912" y="1267558"/>
                  </a:cubicBezTo>
                  <a:cubicBezTo>
                    <a:pt x="1248353" y="1195538"/>
                    <a:pt x="1349181" y="1044295"/>
                    <a:pt x="1349181" y="871446"/>
                  </a:cubicBezTo>
                  <a:cubicBezTo>
                    <a:pt x="1349181" y="628978"/>
                    <a:pt x="1154726" y="451328"/>
                    <a:pt x="912258" y="448927"/>
                  </a:cubicBezTo>
                  <a:lnTo>
                    <a:pt x="321691" y="44892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E65EDE2A-BAEF-48E3-9930-35705335BAA5}"/>
                </a:ext>
              </a:extLst>
            </p:cNvPr>
            <p:cNvSpPr/>
            <p:nvPr/>
          </p:nvSpPr>
          <p:spPr>
            <a:xfrm>
              <a:off x="1080410" y="4781394"/>
              <a:ext cx="1277161" cy="648183"/>
            </a:xfrm>
            <a:custGeom>
              <a:avLst/>
              <a:gdLst>
                <a:gd name="connsiteX0" fmla="*/ 936265 w 1277161"/>
                <a:gd name="connsiteY0" fmla="*/ 0 h 648183"/>
                <a:gd name="connsiteX1" fmla="*/ 0 w 1277161"/>
                <a:gd name="connsiteY1" fmla="*/ 0 h 648183"/>
                <a:gd name="connsiteX2" fmla="*/ 0 w 1277161"/>
                <a:gd name="connsiteY2" fmla="*/ 43212 h 648183"/>
                <a:gd name="connsiteX3" fmla="*/ 936265 w 1277161"/>
                <a:gd name="connsiteY3" fmla="*/ 43212 h 648183"/>
                <a:gd name="connsiteX4" fmla="*/ 1233949 w 1277161"/>
                <a:gd name="connsiteY4" fmla="*/ 376907 h 648183"/>
                <a:gd name="connsiteX5" fmla="*/ 1109114 w 1277161"/>
                <a:gd name="connsiteY5" fmla="*/ 648183 h 648183"/>
                <a:gd name="connsiteX6" fmla="*/ 1241151 w 1277161"/>
                <a:gd name="connsiteY6" fmla="*/ 544954 h 648183"/>
                <a:gd name="connsiteX7" fmla="*/ 1277161 w 1277161"/>
                <a:gd name="connsiteY7" fmla="*/ 374506 h 648183"/>
                <a:gd name="connsiteX8" fmla="*/ 936265 w 1277161"/>
                <a:gd name="connsiteY8" fmla="*/ 0 h 6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7161" h="648183">
                  <a:moveTo>
                    <a:pt x="936265" y="0"/>
                  </a:moveTo>
                  <a:lnTo>
                    <a:pt x="0" y="0"/>
                  </a:lnTo>
                  <a:lnTo>
                    <a:pt x="0" y="43212"/>
                  </a:lnTo>
                  <a:lnTo>
                    <a:pt x="936265" y="43212"/>
                  </a:lnTo>
                  <a:cubicBezTo>
                    <a:pt x="1099511" y="43212"/>
                    <a:pt x="1233949" y="192054"/>
                    <a:pt x="1233949" y="376907"/>
                  </a:cubicBezTo>
                  <a:cubicBezTo>
                    <a:pt x="1233949" y="489738"/>
                    <a:pt x="1183535" y="588166"/>
                    <a:pt x="1109114" y="648183"/>
                  </a:cubicBezTo>
                  <a:cubicBezTo>
                    <a:pt x="1159528" y="621776"/>
                    <a:pt x="1205141" y="588166"/>
                    <a:pt x="1241151" y="544954"/>
                  </a:cubicBezTo>
                  <a:cubicBezTo>
                    <a:pt x="1265158" y="494540"/>
                    <a:pt x="1277161" y="436924"/>
                    <a:pt x="1277161" y="374506"/>
                  </a:cubicBezTo>
                  <a:cubicBezTo>
                    <a:pt x="1277161" y="170448"/>
                    <a:pt x="1123518" y="0"/>
                    <a:pt x="936265" y="0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3C08589E-E930-4E89-A73F-4B061584BFE8}"/>
              </a:ext>
            </a:extLst>
          </p:cNvPr>
          <p:cNvGrpSpPr/>
          <p:nvPr/>
        </p:nvGrpSpPr>
        <p:grpSpPr>
          <a:xfrm>
            <a:off x="3252110" y="4128410"/>
            <a:ext cx="1350631" cy="1349181"/>
            <a:chOff x="3252110" y="4128410"/>
            <a:chExt cx="1350631" cy="1349181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0FCAB85A-F13C-48FE-91C6-C34DAFDF8B68}"/>
                </a:ext>
              </a:extLst>
            </p:cNvPr>
            <p:cNvSpPr/>
            <p:nvPr/>
          </p:nvSpPr>
          <p:spPr>
            <a:xfrm>
              <a:off x="3252110" y="4128410"/>
              <a:ext cx="1349181" cy="412916"/>
            </a:xfrm>
            <a:custGeom>
              <a:avLst/>
              <a:gdLst>
                <a:gd name="connsiteX0" fmla="*/ 1142723 w 1349181"/>
                <a:gd name="connsiteY0" fmla="*/ 412917 h 412916"/>
                <a:gd name="connsiteX1" fmla="*/ 206458 w 1349181"/>
                <a:gd name="connsiteY1" fmla="*/ 412917 h 412916"/>
                <a:gd name="connsiteX2" fmla="*/ 0 w 1349181"/>
                <a:gd name="connsiteY2" fmla="*/ 206458 h 412916"/>
                <a:gd name="connsiteX3" fmla="*/ 206458 w 1349181"/>
                <a:gd name="connsiteY3" fmla="*/ 0 h 412916"/>
                <a:gd name="connsiteX4" fmla="*/ 1142723 w 1349181"/>
                <a:gd name="connsiteY4" fmla="*/ 0 h 412916"/>
                <a:gd name="connsiteX5" fmla="*/ 1349181 w 1349181"/>
                <a:gd name="connsiteY5" fmla="*/ 206458 h 412916"/>
                <a:gd name="connsiteX6" fmla="*/ 1142723 w 1349181"/>
                <a:gd name="connsiteY6" fmla="*/ 412917 h 41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9181" h="412916">
                  <a:moveTo>
                    <a:pt x="1142723" y="412917"/>
                  </a:moveTo>
                  <a:lnTo>
                    <a:pt x="206458" y="412917"/>
                  </a:lnTo>
                  <a:cubicBezTo>
                    <a:pt x="93626" y="412917"/>
                    <a:pt x="0" y="321691"/>
                    <a:pt x="0" y="206458"/>
                  </a:cubicBezTo>
                  <a:cubicBezTo>
                    <a:pt x="0" y="93626"/>
                    <a:pt x="93626" y="0"/>
                    <a:pt x="206458" y="0"/>
                  </a:cubicBezTo>
                  <a:lnTo>
                    <a:pt x="1142723" y="0"/>
                  </a:lnTo>
                  <a:cubicBezTo>
                    <a:pt x="1257956" y="0"/>
                    <a:pt x="1349181" y="93626"/>
                    <a:pt x="1349181" y="206458"/>
                  </a:cubicBezTo>
                  <a:cubicBezTo>
                    <a:pt x="1349181" y="321691"/>
                    <a:pt x="1257956" y="412917"/>
                    <a:pt x="1142723" y="41291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D854B188-DABE-4815-B84C-229137A5FB15}"/>
                </a:ext>
              </a:extLst>
            </p:cNvPr>
            <p:cNvSpPr/>
            <p:nvPr/>
          </p:nvSpPr>
          <p:spPr>
            <a:xfrm>
              <a:off x="3436962" y="4313262"/>
              <a:ext cx="979476" cy="43212"/>
            </a:xfrm>
            <a:custGeom>
              <a:avLst/>
              <a:gdLst>
                <a:gd name="connsiteX0" fmla="*/ 957871 w 979476"/>
                <a:gd name="connsiteY0" fmla="*/ 43212 h 43212"/>
                <a:gd name="connsiteX1" fmla="*/ 21606 w 979476"/>
                <a:gd name="connsiteY1" fmla="*/ 43212 h 43212"/>
                <a:gd name="connsiteX2" fmla="*/ 0 w 979476"/>
                <a:gd name="connsiteY2" fmla="*/ 21606 h 43212"/>
                <a:gd name="connsiteX3" fmla="*/ 21606 w 979476"/>
                <a:gd name="connsiteY3" fmla="*/ 0 h 43212"/>
                <a:gd name="connsiteX4" fmla="*/ 957871 w 979476"/>
                <a:gd name="connsiteY4" fmla="*/ 0 h 43212"/>
                <a:gd name="connsiteX5" fmla="*/ 979477 w 979476"/>
                <a:gd name="connsiteY5" fmla="*/ 21606 h 43212"/>
                <a:gd name="connsiteX6" fmla="*/ 957871 w 979476"/>
                <a:gd name="connsiteY6" fmla="*/ 43212 h 4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476" h="43212">
                  <a:moveTo>
                    <a:pt x="957871" y="43212"/>
                  </a:moveTo>
                  <a:lnTo>
                    <a:pt x="21606" y="43212"/>
                  </a:lnTo>
                  <a:cubicBezTo>
                    <a:pt x="9603" y="43212"/>
                    <a:pt x="0" y="33610"/>
                    <a:pt x="0" y="21606"/>
                  </a:cubicBezTo>
                  <a:cubicBezTo>
                    <a:pt x="0" y="9603"/>
                    <a:pt x="9603" y="0"/>
                    <a:pt x="21606" y="0"/>
                  </a:cubicBezTo>
                  <a:lnTo>
                    <a:pt x="957871" y="0"/>
                  </a:lnTo>
                  <a:cubicBezTo>
                    <a:pt x="969874" y="0"/>
                    <a:pt x="979477" y="9603"/>
                    <a:pt x="979477" y="21606"/>
                  </a:cubicBezTo>
                  <a:cubicBezTo>
                    <a:pt x="979477" y="33610"/>
                    <a:pt x="969874" y="43212"/>
                    <a:pt x="957871" y="4321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C4F7619A-CE79-4E7A-9306-F0348FBDFF30}"/>
                </a:ext>
              </a:extLst>
            </p:cNvPr>
            <p:cNvSpPr/>
            <p:nvPr/>
          </p:nvSpPr>
          <p:spPr>
            <a:xfrm>
              <a:off x="3384480" y="4128410"/>
              <a:ext cx="1218261" cy="1349181"/>
            </a:xfrm>
            <a:custGeom>
              <a:avLst/>
              <a:gdLst>
                <a:gd name="connsiteX0" fmla="*/ 1144790 w 1218261"/>
                <a:gd name="connsiteY0" fmla="*/ 50414 h 1349181"/>
                <a:gd name="connsiteX1" fmla="*/ 1015154 w 1218261"/>
                <a:gd name="connsiteY1" fmla="*/ 0 h 1349181"/>
                <a:gd name="connsiteX2" fmla="*/ 1015154 w 1218261"/>
                <a:gd name="connsiteY2" fmla="*/ 0 h 1349181"/>
                <a:gd name="connsiteX3" fmla="*/ 643048 w 1218261"/>
                <a:gd name="connsiteY3" fmla="*/ 0 h 1349181"/>
                <a:gd name="connsiteX4" fmla="*/ 760682 w 1218261"/>
                <a:gd name="connsiteY4" fmla="*/ 96027 h 1349181"/>
                <a:gd name="connsiteX5" fmla="*/ 647850 w 1218261"/>
                <a:gd name="connsiteY5" fmla="*/ 312088 h 1349181"/>
                <a:gd name="connsiteX6" fmla="*/ 647850 w 1218261"/>
                <a:gd name="connsiteY6" fmla="*/ 312088 h 1349181"/>
                <a:gd name="connsiteX7" fmla="*/ 50081 w 1218261"/>
                <a:gd name="connsiteY7" fmla="*/ 1008285 h 1349181"/>
                <a:gd name="connsiteX8" fmla="*/ 71687 w 1218261"/>
                <a:gd name="connsiteY8" fmla="*/ 1298767 h 1349181"/>
                <a:gd name="connsiteX9" fmla="*/ 206125 w 1218261"/>
                <a:gd name="connsiteY9" fmla="*/ 1349181 h 1349181"/>
                <a:gd name="connsiteX10" fmla="*/ 362169 w 1218261"/>
                <a:gd name="connsiteY10" fmla="*/ 1277161 h 1349181"/>
                <a:gd name="connsiteX11" fmla="*/ 1166396 w 1218261"/>
                <a:gd name="connsiteY11" fmla="*/ 340896 h 1349181"/>
                <a:gd name="connsiteX12" fmla="*/ 1144790 w 1218261"/>
                <a:gd name="connsiteY12" fmla="*/ 50414 h 134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8261" h="1349181">
                  <a:moveTo>
                    <a:pt x="1144790" y="50414"/>
                  </a:moveTo>
                  <a:cubicBezTo>
                    <a:pt x="1106379" y="19205"/>
                    <a:pt x="1060767" y="2401"/>
                    <a:pt x="1015154" y="0"/>
                  </a:cubicBezTo>
                  <a:lnTo>
                    <a:pt x="1015154" y="0"/>
                  </a:lnTo>
                  <a:lnTo>
                    <a:pt x="643048" y="0"/>
                  </a:lnTo>
                  <a:cubicBezTo>
                    <a:pt x="643048" y="0"/>
                    <a:pt x="760682" y="7202"/>
                    <a:pt x="760682" y="96027"/>
                  </a:cubicBezTo>
                  <a:cubicBezTo>
                    <a:pt x="760682" y="172849"/>
                    <a:pt x="705466" y="235267"/>
                    <a:pt x="647850" y="312088"/>
                  </a:cubicBezTo>
                  <a:lnTo>
                    <a:pt x="647850" y="312088"/>
                  </a:lnTo>
                  <a:lnTo>
                    <a:pt x="50081" y="1008285"/>
                  </a:lnTo>
                  <a:cubicBezTo>
                    <a:pt x="-24340" y="1094709"/>
                    <a:pt x="-14737" y="1224346"/>
                    <a:pt x="71687" y="1298767"/>
                  </a:cubicBezTo>
                  <a:cubicBezTo>
                    <a:pt x="110098" y="1332377"/>
                    <a:pt x="158111" y="1349181"/>
                    <a:pt x="206125" y="1349181"/>
                  </a:cubicBezTo>
                  <a:cubicBezTo>
                    <a:pt x="263741" y="1349181"/>
                    <a:pt x="321358" y="1325175"/>
                    <a:pt x="362169" y="1277161"/>
                  </a:cubicBezTo>
                  <a:lnTo>
                    <a:pt x="1166396" y="340896"/>
                  </a:lnTo>
                  <a:cubicBezTo>
                    <a:pt x="1243218" y="254472"/>
                    <a:pt x="1233616" y="124835"/>
                    <a:pt x="1144790" y="5041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DAA48468-7DA0-4E26-9FFD-F16803210595}"/>
                </a:ext>
              </a:extLst>
            </p:cNvPr>
            <p:cNvSpPr/>
            <p:nvPr/>
          </p:nvSpPr>
          <p:spPr>
            <a:xfrm>
              <a:off x="3568667" y="4128410"/>
              <a:ext cx="854973" cy="1166729"/>
            </a:xfrm>
            <a:custGeom>
              <a:avLst/>
              <a:gdLst>
                <a:gd name="connsiteX0" fmla="*/ 756546 w 854973"/>
                <a:gd name="connsiteY0" fmla="*/ 321691 h 1166729"/>
                <a:gd name="connsiteX1" fmla="*/ 854974 w 854973"/>
                <a:gd name="connsiteY1" fmla="*/ 172849 h 1166729"/>
                <a:gd name="connsiteX2" fmla="*/ 756546 w 854973"/>
                <a:gd name="connsiteY2" fmla="*/ 0 h 1166729"/>
                <a:gd name="connsiteX3" fmla="*/ 619707 w 854973"/>
                <a:gd name="connsiteY3" fmla="*/ 0 h 1166729"/>
                <a:gd name="connsiteX4" fmla="*/ 811762 w 854973"/>
                <a:gd name="connsiteY4" fmla="*/ 172849 h 1166729"/>
                <a:gd name="connsiteX5" fmla="*/ 725337 w 854973"/>
                <a:gd name="connsiteY5" fmla="*/ 292883 h 1166729"/>
                <a:gd name="connsiteX6" fmla="*/ 5134 w 854973"/>
                <a:gd name="connsiteY6" fmla="*/ 1130720 h 1166729"/>
                <a:gd name="connsiteX7" fmla="*/ 7534 w 854973"/>
                <a:gd name="connsiteY7" fmla="*/ 1161929 h 1166729"/>
                <a:gd name="connsiteX8" fmla="*/ 21938 w 854973"/>
                <a:gd name="connsiteY8" fmla="*/ 1166730 h 1166729"/>
                <a:gd name="connsiteX9" fmla="*/ 38743 w 854973"/>
                <a:gd name="connsiteY9" fmla="*/ 1159528 h 1166729"/>
                <a:gd name="connsiteX10" fmla="*/ 742142 w 854973"/>
                <a:gd name="connsiteY10" fmla="*/ 340896 h 1166729"/>
                <a:gd name="connsiteX11" fmla="*/ 756546 w 854973"/>
                <a:gd name="connsiteY11" fmla="*/ 321691 h 116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4973" h="1166729">
                  <a:moveTo>
                    <a:pt x="756546" y="321691"/>
                  </a:moveTo>
                  <a:cubicBezTo>
                    <a:pt x="814162" y="256873"/>
                    <a:pt x="854974" y="208859"/>
                    <a:pt x="854974" y="172849"/>
                  </a:cubicBezTo>
                  <a:cubicBezTo>
                    <a:pt x="854974" y="93626"/>
                    <a:pt x="814162" y="36010"/>
                    <a:pt x="756546" y="0"/>
                  </a:cubicBezTo>
                  <a:lnTo>
                    <a:pt x="619707" y="0"/>
                  </a:lnTo>
                  <a:cubicBezTo>
                    <a:pt x="715735" y="7202"/>
                    <a:pt x="811762" y="67219"/>
                    <a:pt x="811762" y="172849"/>
                  </a:cubicBezTo>
                  <a:cubicBezTo>
                    <a:pt x="811762" y="192054"/>
                    <a:pt x="766149" y="247270"/>
                    <a:pt x="725337" y="292883"/>
                  </a:cubicBezTo>
                  <a:lnTo>
                    <a:pt x="5134" y="1130720"/>
                  </a:lnTo>
                  <a:cubicBezTo>
                    <a:pt x="-2068" y="1140322"/>
                    <a:pt x="-2068" y="1152326"/>
                    <a:pt x="7534" y="1161929"/>
                  </a:cubicBezTo>
                  <a:cubicBezTo>
                    <a:pt x="12336" y="1164329"/>
                    <a:pt x="17137" y="1166730"/>
                    <a:pt x="21938" y="1166730"/>
                  </a:cubicBezTo>
                  <a:cubicBezTo>
                    <a:pt x="29140" y="1166730"/>
                    <a:pt x="33942" y="1164329"/>
                    <a:pt x="38743" y="1159528"/>
                  </a:cubicBezTo>
                  <a:lnTo>
                    <a:pt x="742142" y="340896"/>
                  </a:lnTo>
                  <a:lnTo>
                    <a:pt x="756546" y="321691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A4D500F7-9173-49A7-BCE6-792909FA212E}"/>
              </a:ext>
            </a:extLst>
          </p:cNvPr>
          <p:cNvGrpSpPr/>
          <p:nvPr/>
        </p:nvGrpSpPr>
        <p:grpSpPr>
          <a:xfrm>
            <a:off x="5423810" y="4128410"/>
            <a:ext cx="1351582" cy="1349181"/>
            <a:chOff x="5423810" y="4128410"/>
            <a:chExt cx="1351582" cy="1349181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8CBFBC34-4AE2-4C61-8618-5DD4F5F3F292}"/>
                </a:ext>
              </a:extLst>
            </p:cNvPr>
            <p:cNvSpPr/>
            <p:nvPr/>
          </p:nvSpPr>
          <p:spPr>
            <a:xfrm>
              <a:off x="5423810" y="4613347"/>
              <a:ext cx="1351582" cy="864244"/>
            </a:xfrm>
            <a:custGeom>
              <a:avLst/>
              <a:gdLst>
                <a:gd name="connsiteX0" fmla="*/ 436924 w 1351582"/>
                <a:gd name="connsiteY0" fmla="*/ 2401 h 864244"/>
                <a:gd name="connsiteX1" fmla="*/ 0 w 1351582"/>
                <a:gd name="connsiteY1" fmla="*/ 424920 h 864244"/>
                <a:gd name="connsiteX2" fmla="*/ 441725 w 1351582"/>
                <a:gd name="connsiteY2" fmla="*/ 864244 h 864244"/>
                <a:gd name="connsiteX3" fmla="*/ 909857 w 1351582"/>
                <a:gd name="connsiteY3" fmla="*/ 864244 h 864244"/>
                <a:gd name="connsiteX4" fmla="*/ 1351582 w 1351582"/>
                <a:gd name="connsiteY4" fmla="*/ 422519 h 864244"/>
                <a:gd name="connsiteX5" fmla="*/ 914659 w 1351582"/>
                <a:gd name="connsiteY5" fmla="*/ 0 h 864244"/>
                <a:gd name="connsiteX6" fmla="*/ 436924 w 1351582"/>
                <a:gd name="connsiteY6" fmla="*/ 0 h 864244"/>
                <a:gd name="connsiteX7" fmla="*/ 909857 w 1351582"/>
                <a:gd name="connsiteY7" fmla="*/ 451328 h 864244"/>
                <a:gd name="connsiteX8" fmla="*/ 441725 w 1351582"/>
                <a:gd name="connsiteY8" fmla="*/ 451328 h 864244"/>
                <a:gd name="connsiteX9" fmla="*/ 412917 w 1351582"/>
                <a:gd name="connsiteY9" fmla="*/ 415317 h 864244"/>
                <a:gd name="connsiteX10" fmla="*/ 441725 w 1351582"/>
                <a:gd name="connsiteY10" fmla="*/ 379307 h 864244"/>
                <a:gd name="connsiteX11" fmla="*/ 444126 w 1351582"/>
                <a:gd name="connsiteY11" fmla="*/ 379307 h 864244"/>
                <a:gd name="connsiteX12" fmla="*/ 905056 w 1351582"/>
                <a:gd name="connsiteY12" fmla="*/ 379307 h 864244"/>
                <a:gd name="connsiteX13" fmla="*/ 907457 w 1351582"/>
                <a:gd name="connsiteY13" fmla="*/ 379307 h 864244"/>
                <a:gd name="connsiteX14" fmla="*/ 936265 w 1351582"/>
                <a:gd name="connsiteY14" fmla="*/ 415317 h 864244"/>
                <a:gd name="connsiteX15" fmla="*/ 909857 w 1351582"/>
                <a:gd name="connsiteY15" fmla="*/ 451328 h 86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1582" h="864244">
                  <a:moveTo>
                    <a:pt x="436924" y="2401"/>
                  </a:moveTo>
                  <a:cubicBezTo>
                    <a:pt x="194455" y="4801"/>
                    <a:pt x="0" y="182452"/>
                    <a:pt x="0" y="424920"/>
                  </a:cubicBezTo>
                  <a:cubicBezTo>
                    <a:pt x="0" y="667389"/>
                    <a:pt x="196856" y="864244"/>
                    <a:pt x="441725" y="864244"/>
                  </a:cubicBezTo>
                  <a:lnTo>
                    <a:pt x="909857" y="864244"/>
                  </a:lnTo>
                  <a:cubicBezTo>
                    <a:pt x="1152326" y="864244"/>
                    <a:pt x="1351582" y="667389"/>
                    <a:pt x="1351582" y="422519"/>
                  </a:cubicBezTo>
                  <a:cubicBezTo>
                    <a:pt x="1351582" y="180051"/>
                    <a:pt x="1157127" y="2401"/>
                    <a:pt x="914659" y="0"/>
                  </a:cubicBezTo>
                  <a:lnTo>
                    <a:pt x="436924" y="0"/>
                  </a:lnTo>
                  <a:close/>
                  <a:moveTo>
                    <a:pt x="909857" y="451328"/>
                  </a:moveTo>
                  <a:lnTo>
                    <a:pt x="441725" y="451328"/>
                  </a:lnTo>
                  <a:cubicBezTo>
                    <a:pt x="427321" y="451328"/>
                    <a:pt x="412917" y="429721"/>
                    <a:pt x="412917" y="415317"/>
                  </a:cubicBezTo>
                  <a:cubicBezTo>
                    <a:pt x="412917" y="400913"/>
                    <a:pt x="424920" y="379307"/>
                    <a:pt x="441725" y="379307"/>
                  </a:cubicBezTo>
                  <a:cubicBezTo>
                    <a:pt x="441725" y="379307"/>
                    <a:pt x="444126" y="379307"/>
                    <a:pt x="444126" y="379307"/>
                  </a:cubicBezTo>
                  <a:lnTo>
                    <a:pt x="905056" y="379307"/>
                  </a:lnTo>
                  <a:cubicBezTo>
                    <a:pt x="905056" y="379307"/>
                    <a:pt x="907457" y="379307"/>
                    <a:pt x="907457" y="379307"/>
                  </a:cubicBezTo>
                  <a:cubicBezTo>
                    <a:pt x="921861" y="379307"/>
                    <a:pt x="936265" y="400913"/>
                    <a:pt x="936265" y="415317"/>
                  </a:cubicBezTo>
                  <a:cubicBezTo>
                    <a:pt x="936265" y="429721"/>
                    <a:pt x="924261" y="451328"/>
                    <a:pt x="909857" y="4513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E1CE5428-D9C3-4158-8EAA-EE8395CC211C}"/>
                </a:ext>
              </a:extLst>
            </p:cNvPr>
            <p:cNvSpPr/>
            <p:nvPr/>
          </p:nvSpPr>
          <p:spPr>
            <a:xfrm>
              <a:off x="5551045" y="4128410"/>
              <a:ext cx="1097110" cy="864244"/>
            </a:xfrm>
            <a:custGeom>
              <a:avLst/>
              <a:gdLst>
                <a:gd name="connsiteX0" fmla="*/ 655385 w 1097110"/>
                <a:gd name="connsiteY0" fmla="*/ 0 h 864244"/>
                <a:gd name="connsiteX1" fmla="*/ 441725 w 1097110"/>
                <a:gd name="connsiteY1" fmla="*/ 0 h 864244"/>
                <a:gd name="connsiteX2" fmla="*/ 0 w 1097110"/>
                <a:gd name="connsiteY2" fmla="*/ 441725 h 864244"/>
                <a:gd name="connsiteX3" fmla="*/ 441725 w 1097110"/>
                <a:gd name="connsiteY3" fmla="*/ 864244 h 864244"/>
                <a:gd name="connsiteX4" fmla="*/ 655385 w 1097110"/>
                <a:gd name="connsiteY4" fmla="*/ 864244 h 864244"/>
                <a:gd name="connsiteX5" fmla="*/ 1097110 w 1097110"/>
                <a:gd name="connsiteY5" fmla="*/ 441725 h 864244"/>
                <a:gd name="connsiteX6" fmla="*/ 655385 w 1097110"/>
                <a:gd name="connsiteY6" fmla="*/ 0 h 864244"/>
                <a:gd name="connsiteX7" fmla="*/ 655385 w 1097110"/>
                <a:gd name="connsiteY7" fmla="*/ 487338 h 864244"/>
                <a:gd name="connsiteX8" fmla="*/ 441725 w 1097110"/>
                <a:gd name="connsiteY8" fmla="*/ 487338 h 864244"/>
                <a:gd name="connsiteX9" fmla="*/ 412917 w 1097110"/>
                <a:gd name="connsiteY9" fmla="*/ 451328 h 864244"/>
                <a:gd name="connsiteX10" fmla="*/ 441725 w 1097110"/>
                <a:gd name="connsiteY10" fmla="*/ 415317 h 864244"/>
                <a:gd name="connsiteX11" fmla="*/ 655385 w 1097110"/>
                <a:gd name="connsiteY11" fmla="*/ 415317 h 864244"/>
                <a:gd name="connsiteX12" fmla="*/ 684193 w 1097110"/>
                <a:gd name="connsiteY12" fmla="*/ 451328 h 864244"/>
                <a:gd name="connsiteX13" fmla="*/ 655385 w 1097110"/>
                <a:gd name="connsiteY13" fmla="*/ 487338 h 86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7110" h="864244">
                  <a:moveTo>
                    <a:pt x="655385" y="0"/>
                  </a:moveTo>
                  <a:lnTo>
                    <a:pt x="441725" y="0"/>
                  </a:lnTo>
                  <a:cubicBezTo>
                    <a:pt x="199256" y="0"/>
                    <a:pt x="0" y="196856"/>
                    <a:pt x="0" y="441725"/>
                  </a:cubicBezTo>
                  <a:cubicBezTo>
                    <a:pt x="0" y="684193"/>
                    <a:pt x="199256" y="864244"/>
                    <a:pt x="441725" y="864244"/>
                  </a:cubicBezTo>
                  <a:lnTo>
                    <a:pt x="655385" y="864244"/>
                  </a:lnTo>
                  <a:cubicBezTo>
                    <a:pt x="897854" y="864244"/>
                    <a:pt x="1097110" y="684193"/>
                    <a:pt x="1097110" y="441725"/>
                  </a:cubicBezTo>
                  <a:cubicBezTo>
                    <a:pt x="1094710" y="196856"/>
                    <a:pt x="897854" y="0"/>
                    <a:pt x="655385" y="0"/>
                  </a:cubicBezTo>
                  <a:close/>
                  <a:moveTo>
                    <a:pt x="655385" y="487338"/>
                  </a:moveTo>
                  <a:lnTo>
                    <a:pt x="441725" y="487338"/>
                  </a:lnTo>
                  <a:cubicBezTo>
                    <a:pt x="427321" y="487338"/>
                    <a:pt x="412917" y="465732"/>
                    <a:pt x="412917" y="451328"/>
                  </a:cubicBezTo>
                  <a:cubicBezTo>
                    <a:pt x="412917" y="436924"/>
                    <a:pt x="424920" y="415317"/>
                    <a:pt x="441725" y="415317"/>
                  </a:cubicBezTo>
                  <a:lnTo>
                    <a:pt x="655385" y="415317"/>
                  </a:lnTo>
                  <a:cubicBezTo>
                    <a:pt x="669789" y="415317"/>
                    <a:pt x="684193" y="436924"/>
                    <a:pt x="684193" y="451328"/>
                  </a:cubicBezTo>
                  <a:cubicBezTo>
                    <a:pt x="681793" y="465732"/>
                    <a:pt x="669789" y="487338"/>
                    <a:pt x="655385" y="48733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8098AF22-4156-45EC-85C3-13B5F1D1E923}"/>
                </a:ext>
              </a:extLst>
            </p:cNvPr>
            <p:cNvSpPr/>
            <p:nvPr/>
          </p:nvSpPr>
          <p:spPr>
            <a:xfrm>
              <a:off x="5608662" y="4778993"/>
              <a:ext cx="981877" cy="513745"/>
            </a:xfrm>
            <a:custGeom>
              <a:avLst/>
              <a:gdLst>
                <a:gd name="connsiteX0" fmla="*/ 725005 w 981877"/>
                <a:gd name="connsiteY0" fmla="*/ 513745 h 513745"/>
                <a:gd name="connsiteX1" fmla="*/ 256873 w 981877"/>
                <a:gd name="connsiteY1" fmla="*/ 513745 h 513745"/>
                <a:gd name="connsiteX2" fmla="*/ 0 w 981877"/>
                <a:gd name="connsiteY2" fmla="*/ 256873 h 513745"/>
                <a:gd name="connsiteX3" fmla="*/ 256873 w 981877"/>
                <a:gd name="connsiteY3" fmla="*/ 0 h 513745"/>
                <a:gd name="connsiteX4" fmla="*/ 278479 w 981877"/>
                <a:gd name="connsiteY4" fmla="*/ 21606 h 513745"/>
                <a:gd name="connsiteX5" fmla="*/ 256873 w 981877"/>
                <a:gd name="connsiteY5" fmla="*/ 45613 h 513745"/>
                <a:gd name="connsiteX6" fmla="*/ 43212 w 981877"/>
                <a:gd name="connsiteY6" fmla="*/ 259273 h 513745"/>
                <a:gd name="connsiteX7" fmla="*/ 256873 w 981877"/>
                <a:gd name="connsiteY7" fmla="*/ 472934 h 513745"/>
                <a:gd name="connsiteX8" fmla="*/ 725005 w 981877"/>
                <a:gd name="connsiteY8" fmla="*/ 472934 h 513745"/>
                <a:gd name="connsiteX9" fmla="*/ 938665 w 981877"/>
                <a:gd name="connsiteY9" fmla="*/ 259273 h 513745"/>
                <a:gd name="connsiteX10" fmla="*/ 725005 w 981877"/>
                <a:gd name="connsiteY10" fmla="*/ 45613 h 513745"/>
                <a:gd name="connsiteX11" fmla="*/ 725005 w 981877"/>
                <a:gd name="connsiteY11" fmla="*/ 2401 h 513745"/>
                <a:gd name="connsiteX12" fmla="*/ 981878 w 981877"/>
                <a:gd name="connsiteY12" fmla="*/ 259273 h 513745"/>
                <a:gd name="connsiteX13" fmla="*/ 725005 w 981877"/>
                <a:gd name="connsiteY13" fmla="*/ 513745 h 513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1877" h="513745">
                  <a:moveTo>
                    <a:pt x="725005" y="513745"/>
                  </a:moveTo>
                  <a:lnTo>
                    <a:pt x="256873" y="513745"/>
                  </a:lnTo>
                  <a:cubicBezTo>
                    <a:pt x="115233" y="513745"/>
                    <a:pt x="0" y="398513"/>
                    <a:pt x="0" y="256873"/>
                  </a:cubicBezTo>
                  <a:cubicBezTo>
                    <a:pt x="0" y="115233"/>
                    <a:pt x="115233" y="0"/>
                    <a:pt x="256873" y="0"/>
                  </a:cubicBezTo>
                  <a:cubicBezTo>
                    <a:pt x="268876" y="0"/>
                    <a:pt x="278479" y="9603"/>
                    <a:pt x="278479" y="21606"/>
                  </a:cubicBezTo>
                  <a:cubicBezTo>
                    <a:pt x="278479" y="33609"/>
                    <a:pt x="268876" y="45613"/>
                    <a:pt x="256873" y="45613"/>
                  </a:cubicBezTo>
                  <a:cubicBezTo>
                    <a:pt x="139239" y="45613"/>
                    <a:pt x="43212" y="141640"/>
                    <a:pt x="43212" y="259273"/>
                  </a:cubicBezTo>
                  <a:cubicBezTo>
                    <a:pt x="43212" y="376907"/>
                    <a:pt x="139239" y="472934"/>
                    <a:pt x="256873" y="472934"/>
                  </a:cubicBezTo>
                  <a:lnTo>
                    <a:pt x="725005" y="472934"/>
                  </a:lnTo>
                  <a:cubicBezTo>
                    <a:pt x="842638" y="472934"/>
                    <a:pt x="938665" y="376907"/>
                    <a:pt x="938665" y="259273"/>
                  </a:cubicBezTo>
                  <a:cubicBezTo>
                    <a:pt x="938665" y="141640"/>
                    <a:pt x="842638" y="45613"/>
                    <a:pt x="725005" y="45613"/>
                  </a:cubicBezTo>
                  <a:lnTo>
                    <a:pt x="725005" y="2401"/>
                  </a:lnTo>
                  <a:cubicBezTo>
                    <a:pt x="866645" y="2401"/>
                    <a:pt x="981878" y="117633"/>
                    <a:pt x="981878" y="259273"/>
                  </a:cubicBezTo>
                  <a:cubicBezTo>
                    <a:pt x="979477" y="400913"/>
                    <a:pt x="866645" y="513745"/>
                    <a:pt x="725005" y="5137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80F18F6C-8CF7-4F09-AB48-026783A0B45F}"/>
                </a:ext>
              </a:extLst>
            </p:cNvPr>
            <p:cNvSpPr/>
            <p:nvPr/>
          </p:nvSpPr>
          <p:spPr>
            <a:xfrm>
              <a:off x="5752702" y="4310861"/>
              <a:ext cx="691395" cy="513745"/>
            </a:xfrm>
            <a:custGeom>
              <a:avLst/>
              <a:gdLst>
                <a:gd name="connsiteX0" fmla="*/ 434523 w 691395"/>
                <a:gd name="connsiteY0" fmla="*/ 513745 h 513745"/>
                <a:gd name="connsiteX1" fmla="*/ 412917 w 691395"/>
                <a:gd name="connsiteY1" fmla="*/ 492139 h 513745"/>
                <a:gd name="connsiteX2" fmla="*/ 434523 w 691395"/>
                <a:gd name="connsiteY2" fmla="*/ 470533 h 513745"/>
                <a:gd name="connsiteX3" fmla="*/ 648183 w 691395"/>
                <a:gd name="connsiteY3" fmla="*/ 256873 h 513745"/>
                <a:gd name="connsiteX4" fmla="*/ 434523 w 691395"/>
                <a:gd name="connsiteY4" fmla="*/ 43212 h 513745"/>
                <a:gd name="connsiteX5" fmla="*/ 256873 w 691395"/>
                <a:gd name="connsiteY5" fmla="*/ 43212 h 513745"/>
                <a:gd name="connsiteX6" fmla="*/ 43212 w 691395"/>
                <a:gd name="connsiteY6" fmla="*/ 256873 h 513745"/>
                <a:gd name="connsiteX7" fmla="*/ 256873 w 691395"/>
                <a:gd name="connsiteY7" fmla="*/ 470533 h 513745"/>
                <a:gd name="connsiteX8" fmla="*/ 278479 w 691395"/>
                <a:gd name="connsiteY8" fmla="*/ 492139 h 513745"/>
                <a:gd name="connsiteX9" fmla="*/ 256873 w 691395"/>
                <a:gd name="connsiteY9" fmla="*/ 513745 h 513745"/>
                <a:gd name="connsiteX10" fmla="*/ 0 w 691395"/>
                <a:gd name="connsiteY10" fmla="*/ 256873 h 513745"/>
                <a:gd name="connsiteX11" fmla="*/ 256873 w 691395"/>
                <a:gd name="connsiteY11" fmla="*/ 0 h 513745"/>
                <a:gd name="connsiteX12" fmla="*/ 434523 w 691395"/>
                <a:gd name="connsiteY12" fmla="*/ 0 h 513745"/>
                <a:gd name="connsiteX13" fmla="*/ 691395 w 691395"/>
                <a:gd name="connsiteY13" fmla="*/ 256873 h 513745"/>
                <a:gd name="connsiteX14" fmla="*/ 434523 w 691395"/>
                <a:gd name="connsiteY14" fmla="*/ 513745 h 513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395" h="513745">
                  <a:moveTo>
                    <a:pt x="434523" y="513745"/>
                  </a:moveTo>
                  <a:cubicBezTo>
                    <a:pt x="422519" y="513745"/>
                    <a:pt x="412917" y="504143"/>
                    <a:pt x="412917" y="492139"/>
                  </a:cubicBezTo>
                  <a:cubicBezTo>
                    <a:pt x="412917" y="480136"/>
                    <a:pt x="422519" y="470533"/>
                    <a:pt x="434523" y="470533"/>
                  </a:cubicBezTo>
                  <a:cubicBezTo>
                    <a:pt x="552156" y="470533"/>
                    <a:pt x="648183" y="374506"/>
                    <a:pt x="648183" y="256873"/>
                  </a:cubicBezTo>
                  <a:cubicBezTo>
                    <a:pt x="648183" y="139239"/>
                    <a:pt x="552156" y="43212"/>
                    <a:pt x="434523" y="43212"/>
                  </a:cubicBezTo>
                  <a:lnTo>
                    <a:pt x="256873" y="43212"/>
                  </a:lnTo>
                  <a:cubicBezTo>
                    <a:pt x="139239" y="43212"/>
                    <a:pt x="43212" y="139239"/>
                    <a:pt x="43212" y="256873"/>
                  </a:cubicBezTo>
                  <a:cubicBezTo>
                    <a:pt x="43212" y="374506"/>
                    <a:pt x="139239" y="470533"/>
                    <a:pt x="256873" y="470533"/>
                  </a:cubicBezTo>
                  <a:cubicBezTo>
                    <a:pt x="268876" y="470533"/>
                    <a:pt x="278479" y="480136"/>
                    <a:pt x="278479" y="492139"/>
                  </a:cubicBezTo>
                  <a:cubicBezTo>
                    <a:pt x="278479" y="504143"/>
                    <a:pt x="268876" y="513745"/>
                    <a:pt x="256873" y="513745"/>
                  </a:cubicBezTo>
                  <a:cubicBezTo>
                    <a:pt x="115233" y="513745"/>
                    <a:pt x="0" y="398513"/>
                    <a:pt x="0" y="256873"/>
                  </a:cubicBezTo>
                  <a:cubicBezTo>
                    <a:pt x="0" y="115233"/>
                    <a:pt x="115233" y="0"/>
                    <a:pt x="256873" y="0"/>
                  </a:cubicBezTo>
                  <a:lnTo>
                    <a:pt x="434523" y="0"/>
                  </a:lnTo>
                  <a:cubicBezTo>
                    <a:pt x="576163" y="0"/>
                    <a:pt x="691395" y="115233"/>
                    <a:pt x="691395" y="256873"/>
                  </a:cubicBezTo>
                  <a:cubicBezTo>
                    <a:pt x="691395" y="398513"/>
                    <a:pt x="576163" y="513745"/>
                    <a:pt x="434523" y="5137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B5219873-19D9-4BFF-91BA-12558C1B4AAD}"/>
                </a:ext>
              </a:extLst>
            </p:cNvPr>
            <p:cNvSpPr/>
            <p:nvPr/>
          </p:nvSpPr>
          <p:spPr>
            <a:xfrm>
              <a:off x="5423810" y="4171622"/>
              <a:ext cx="1349181" cy="1260356"/>
            </a:xfrm>
            <a:custGeom>
              <a:avLst/>
              <a:gdLst>
                <a:gd name="connsiteX0" fmla="*/ 1197939 w 1349181"/>
                <a:gd name="connsiteY0" fmla="*/ 542553 h 1260356"/>
                <a:gd name="connsiteX1" fmla="*/ 1224346 w 1349181"/>
                <a:gd name="connsiteY1" fmla="*/ 396112 h 1260356"/>
                <a:gd name="connsiteX2" fmla="*/ 1181134 w 1349181"/>
                <a:gd name="connsiteY2" fmla="*/ 206458 h 1260356"/>
                <a:gd name="connsiteX3" fmla="*/ 782621 w 1349181"/>
                <a:gd name="connsiteY3" fmla="*/ 441725 h 1260356"/>
                <a:gd name="connsiteX4" fmla="*/ 782621 w 1349181"/>
                <a:gd name="connsiteY4" fmla="*/ 441725 h 1260356"/>
                <a:gd name="connsiteX5" fmla="*/ 568961 w 1349181"/>
                <a:gd name="connsiteY5" fmla="*/ 441725 h 1260356"/>
                <a:gd name="connsiteX6" fmla="*/ 326492 w 1349181"/>
                <a:gd name="connsiteY6" fmla="*/ 158445 h 1260356"/>
                <a:gd name="connsiteX7" fmla="*/ 376907 w 1349181"/>
                <a:gd name="connsiteY7" fmla="*/ 0 h 1260356"/>
                <a:gd name="connsiteX8" fmla="*/ 129637 w 1349181"/>
                <a:gd name="connsiteY8" fmla="*/ 396112 h 1260356"/>
                <a:gd name="connsiteX9" fmla="*/ 156044 w 1349181"/>
                <a:gd name="connsiteY9" fmla="*/ 542553 h 1260356"/>
                <a:gd name="connsiteX10" fmla="*/ 0 w 1349181"/>
                <a:gd name="connsiteY10" fmla="*/ 866645 h 1260356"/>
                <a:gd name="connsiteX11" fmla="*/ 93626 w 1349181"/>
                <a:gd name="connsiteY11" fmla="*/ 1137922 h 1260356"/>
                <a:gd name="connsiteX12" fmla="*/ 516146 w 1349181"/>
                <a:gd name="connsiteY12" fmla="*/ 818631 h 1260356"/>
                <a:gd name="connsiteX13" fmla="*/ 590567 w 1349181"/>
                <a:gd name="connsiteY13" fmla="*/ 818631 h 1260356"/>
                <a:gd name="connsiteX14" fmla="*/ 590567 w 1349181"/>
                <a:gd name="connsiteY14" fmla="*/ 818631 h 1260356"/>
                <a:gd name="connsiteX15" fmla="*/ 780221 w 1349181"/>
                <a:gd name="connsiteY15" fmla="*/ 818631 h 1260356"/>
                <a:gd name="connsiteX16" fmla="*/ 780221 w 1349181"/>
                <a:gd name="connsiteY16" fmla="*/ 818631 h 1260356"/>
                <a:gd name="connsiteX17" fmla="*/ 780221 w 1349181"/>
                <a:gd name="connsiteY17" fmla="*/ 818631 h 1260356"/>
                <a:gd name="connsiteX18" fmla="*/ 907457 w 1349181"/>
                <a:gd name="connsiteY18" fmla="*/ 818631 h 1260356"/>
                <a:gd name="connsiteX19" fmla="*/ 1152326 w 1349181"/>
                <a:gd name="connsiteY19" fmla="*/ 1101912 h 1260356"/>
                <a:gd name="connsiteX20" fmla="*/ 1101912 w 1349181"/>
                <a:gd name="connsiteY20" fmla="*/ 1260356 h 1260356"/>
                <a:gd name="connsiteX21" fmla="*/ 1349181 w 1349181"/>
                <a:gd name="connsiteY21" fmla="*/ 864244 h 1260356"/>
                <a:gd name="connsiteX22" fmla="*/ 1197939 w 1349181"/>
                <a:gd name="connsiteY22" fmla="*/ 542553 h 126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49181" h="1260356">
                  <a:moveTo>
                    <a:pt x="1197939" y="542553"/>
                  </a:moveTo>
                  <a:cubicBezTo>
                    <a:pt x="1214743" y="496940"/>
                    <a:pt x="1224346" y="448927"/>
                    <a:pt x="1224346" y="396112"/>
                  </a:cubicBezTo>
                  <a:cubicBezTo>
                    <a:pt x="1224346" y="328893"/>
                    <a:pt x="1209942" y="264075"/>
                    <a:pt x="1181134" y="206458"/>
                  </a:cubicBezTo>
                  <a:cubicBezTo>
                    <a:pt x="1181134" y="372105"/>
                    <a:pt x="1044295" y="441725"/>
                    <a:pt x="782621" y="441725"/>
                  </a:cubicBezTo>
                  <a:lnTo>
                    <a:pt x="782621" y="441725"/>
                  </a:lnTo>
                  <a:lnTo>
                    <a:pt x="568961" y="441725"/>
                  </a:lnTo>
                  <a:cubicBezTo>
                    <a:pt x="434523" y="439324"/>
                    <a:pt x="326492" y="304886"/>
                    <a:pt x="326492" y="158445"/>
                  </a:cubicBezTo>
                  <a:cubicBezTo>
                    <a:pt x="326492" y="98428"/>
                    <a:pt x="345698" y="43212"/>
                    <a:pt x="376907" y="0"/>
                  </a:cubicBezTo>
                  <a:cubicBezTo>
                    <a:pt x="230465" y="72020"/>
                    <a:pt x="129637" y="223263"/>
                    <a:pt x="129637" y="396112"/>
                  </a:cubicBezTo>
                  <a:cubicBezTo>
                    <a:pt x="129637" y="448927"/>
                    <a:pt x="139239" y="496940"/>
                    <a:pt x="156044" y="542553"/>
                  </a:cubicBezTo>
                  <a:cubicBezTo>
                    <a:pt x="60017" y="619375"/>
                    <a:pt x="0" y="732207"/>
                    <a:pt x="0" y="866645"/>
                  </a:cubicBezTo>
                  <a:cubicBezTo>
                    <a:pt x="0" y="969874"/>
                    <a:pt x="36010" y="1063501"/>
                    <a:pt x="93626" y="1137922"/>
                  </a:cubicBezTo>
                  <a:cubicBezTo>
                    <a:pt x="93626" y="948268"/>
                    <a:pt x="244869" y="818631"/>
                    <a:pt x="516146" y="818631"/>
                  </a:cubicBezTo>
                  <a:lnTo>
                    <a:pt x="590567" y="818631"/>
                  </a:lnTo>
                  <a:lnTo>
                    <a:pt x="590567" y="818631"/>
                  </a:lnTo>
                  <a:lnTo>
                    <a:pt x="780221" y="818631"/>
                  </a:lnTo>
                  <a:lnTo>
                    <a:pt x="780221" y="818631"/>
                  </a:lnTo>
                  <a:cubicBezTo>
                    <a:pt x="780221" y="818631"/>
                    <a:pt x="780221" y="818631"/>
                    <a:pt x="780221" y="818631"/>
                  </a:cubicBezTo>
                  <a:lnTo>
                    <a:pt x="907457" y="818631"/>
                  </a:lnTo>
                  <a:cubicBezTo>
                    <a:pt x="1041895" y="821032"/>
                    <a:pt x="1152326" y="957871"/>
                    <a:pt x="1152326" y="1101912"/>
                  </a:cubicBezTo>
                  <a:cubicBezTo>
                    <a:pt x="1152326" y="1161929"/>
                    <a:pt x="1133120" y="1217144"/>
                    <a:pt x="1101912" y="1260356"/>
                  </a:cubicBezTo>
                  <a:cubicBezTo>
                    <a:pt x="1248353" y="1188336"/>
                    <a:pt x="1349181" y="1037093"/>
                    <a:pt x="1349181" y="864244"/>
                  </a:cubicBezTo>
                  <a:cubicBezTo>
                    <a:pt x="1349181" y="732207"/>
                    <a:pt x="1289164" y="619375"/>
                    <a:pt x="1197939" y="54255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44FFF019-8762-4518-84CD-5DB18DDF68BE}"/>
                </a:ext>
              </a:extLst>
            </p:cNvPr>
            <p:cNvSpPr/>
            <p:nvPr/>
          </p:nvSpPr>
          <p:spPr>
            <a:xfrm>
              <a:off x="5452618" y="4178824"/>
              <a:ext cx="1250753" cy="1253154"/>
            </a:xfrm>
            <a:custGeom>
              <a:avLst/>
              <a:gdLst>
                <a:gd name="connsiteX0" fmla="*/ 938665 w 1250753"/>
                <a:gd name="connsiteY0" fmla="*/ 607372 h 1253154"/>
                <a:gd name="connsiteX1" fmla="*/ 1193137 w 1250753"/>
                <a:gd name="connsiteY1" fmla="*/ 348098 h 1253154"/>
                <a:gd name="connsiteX2" fmla="*/ 1161928 w 1250753"/>
                <a:gd name="connsiteY2" fmla="*/ 223263 h 1253154"/>
                <a:gd name="connsiteX3" fmla="*/ 1164329 w 1250753"/>
                <a:gd name="connsiteY3" fmla="*/ 249671 h 1253154"/>
                <a:gd name="connsiteX4" fmla="*/ 737008 w 1250753"/>
                <a:gd name="connsiteY4" fmla="*/ 600170 h 1253154"/>
                <a:gd name="connsiteX5" fmla="*/ 737008 w 1250753"/>
                <a:gd name="connsiteY5" fmla="*/ 600170 h 1253154"/>
                <a:gd name="connsiteX6" fmla="*/ 559358 w 1250753"/>
                <a:gd name="connsiteY6" fmla="*/ 600170 h 1253154"/>
                <a:gd name="connsiteX7" fmla="*/ 559358 w 1250753"/>
                <a:gd name="connsiteY7" fmla="*/ 600170 h 1253154"/>
                <a:gd name="connsiteX8" fmla="*/ 223263 w 1250753"/>
                <a:gd name="connsiteY8" fmla="*/ 254472 h 1253154"/>
                <a:gd name="connsiteX9" fmla="*/ 331294 w 1250753"/>
                <a:gd name="connsiteY9" fmla="*/ 0 h 1253154"/>
                <a:gd name="connsiteX10" fmla="*/ 213660 w 1250753"/>
                <a:gd name="connsiteY10" fmla="*/ 93626 h 1253154"/>
                <a:gd name="connsiteX11" fmla="*/ 180051 w 1250753"/>
                <a:gd name="connsiteY11" fmla="*/ 254472 h 1253154"/>
                <a:gd name="connsiteX12" fmla="*/ 388910 w 1250753"/>
                <a:gd name="connsiteY12" fmla="*/ 600170 h 1253154"/>
                <a:gd name="connsiteX13" fmla="*/ 0 w 1250753"/>
                <a:gd name="connsiteY13" fmla="*/ 977076 h 1253154"/>
                <a:gd name="connsiteX14" fmla="*/ 2401 w 1250753"/>
                <a:gd name="connsiteY14" fmla="*/ 1008285 h 1253154"/>
                <a:gd name="connsiteX15" fmla="*/ 69620 w 1250753"/>
                <a:gd name="connsiteY15" fmla="*/ 1128319 h 1253154"/>
                <a:gd name="connsiteX16" fmla="*/ 69620 w 1250753"/>
                <a:gd name="connsiteY16" fmla="*/ 1101912 h 1253154"/>
                <a:gd name="connsiteX17" fmla="*/ 43212 w 1250753"/>
                <a:gd name="connsiteY17" fmla="*/ 977076 h 1253154"/>
                <a:gd name="connsiteX18" fmla="*/ 412917 w 1250753"/>
                <a:gd name="connsiteY18" fmla="*/ 645783 h 1253154"/>
                <a:gd name="connsiteX19" fmla="*/ 881049 w 1250753"/>
                <a:gd name="connsiteY19" fmla="*/ 645783 h 1253154"/>
                <a:gd name="connsiteX20" fmla="*/ 1207541 w 1250753"/>
                <a:gd name="connsiteY20" fmla="*/ 979477 h 1253154"/>
                <a:gd name="connsiteX21" fmla="*/ 1082706 w 1250753"/>
                <a:gd name="connsiteY21" fmla="*/ 1243552 h 1253154"/>
                <a:gd name="connsiteX22" fmla="*/ 1075504 w 1250753"/>
                <a:gd name="connsiteY22" fmla="*/ 1253154 h 1253154"/>
                <a:gd name="connsiteX23" fmla="*/ 1209942 w 1250753"/>
                <a:gd name="connsiteY23" fmla="*/ 1149925 h 1253154"/>
                <a:gd name="connsiteX24" fmla="*/ 1250754 w 1250753"/>
                <a:gd name="connsiteY24" fmla="*/ 979477 h 1253154"/>
                <a:gd name="connsiteX25" fmla="*/ 938665 w 1250753"/>
                <a:gd name="connsiteY25" fmla="*/ 607372 h 125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50753" h="1253154">
                  <a:moveTo>
                    <a:pt x="938665" y="607372"/>
                  </a:moveTo>
                  <a:cubicBezTo>
                    <a:pt x="1063501" y="556957"/>
                    <a:pt x="1157127" y="463331"/>
                    <a:pt x="1193137" y="348098"/>
                  </a:cubicBezTo>
                  <a:cubicBezTo>
                    <a:pt x="1188336" y="304886"/>
                    <a:pt x="1178733" y="264075"/>
                    <a:pt x="1161928" y="223263"/>
                  </a:cubicBezTo>
                  <a:cubicBezTo>
                    <a:pt x="1161928" y="232866"/>
                    <a:pt x="1164329" y="242469"/>
                    <a:pt x="1164329" y="249671"/>
                  </a:cubicBezTo>
                  <a:cubicBezTo>
                    <a:pt x="1164329" y="444126"/>
                    <a:pt x="972275" y="600170"/>
                    <a:pt x="737008" y="600170"/>
                  </a:cubicBezTo>
                  <a:lnTo>
                    <a:pt x="737008" y="600170"/>
                  </a:lnTo>
                  <a:lnTo>
                    <a:pt x="559358" y="600170"/>
                  </a:lnTo>
                  <a:cubicBezTo>
                    <a:pt x="559358" y="600170"/>
                    <a:pt x="559358" y="600170"/>
                    <a:pt x="559358" y="600170"/>
                  </a:cubicBezTo>
                  <a:cubicBezTo>
                    <a:pt x="374506" y="600170"/>
                    <a:pt x="223263" y="444126"/>
                    <a:pt x="223263" y="254472"/>
                  </a:cubicBezTo>
                  <a:cubicBezTo>
                    <a:pt x="223263" y="153643"/>
                    <a:pt x="264075" y="64818"/>
                    <a:pt x="331294" y="0"/>
                  </a:cubicBezTo>
                  <a:cubicBezTo>
                    <a:pt x="288081" y="24007"/>
                    <a:pt x="247270" y="55216"/>
                    <a:pt x="213660" y="93626"/>
                  </a:cubicBezTo>
                  <a:cubicBezTo>
                    <a:pt x="192054" y="141640"/>
                    <a:pt x="180051" y="196856"/>
                    <a:pt x="180051" y="254472"/>
                  </a:cubicBezTo>
                  <a:cubicBezTo>
                    <a:pt x="180051" y="405715"/>
                    <a:pt x="264075" y="537752"/>
                    <a:pt x="388910" y="600170"/>
                  </a:cubicBezTo>
                  <a:cubicBezTo>
                    <a:pt x="172849" y="612173"/>
                    <a:pt x="0" y="777820"/>
                    <a:pt x="0" y="977076"/>
                  </a:cubicBezTo>
                  <a:cubicBezTo>
                    <a:pt x="0" y="986679"/>
                    <a:pt x="0" y="998682"/>
                    <a:pt x="2401" y="1008285"/>
                  </a:cubicBezTo>
                  <a:cubicBezTo>
                    <a:pt x="19205" y="1051497"/>
                    <a:pt x="40812" y="1092309"/>
                    <a:pt x="69620" y="1128319"/>
                  </a:cubicBezTo>
                  <a:cubicBezTo>
                    <a:pt x="69620" y="1118716"/>
                    <a:pt x="69620" y="1109114"/>
                    <a:pt x="69620" y="1101912"/>
                  </a:cubicBezTo>
                  <a:cubicBezTo>
                    <a:pt x="52815" y="1063501"/>
                    <a:pt x="43212" y="1022689"/>
                    <a:pt x="43212" y="977076"/>
                  </a:cubicBezTo>
                  <a:cubicBezTo>
                    <a:pt x="40812" y="797025"/>
                    <a:pt x="206458" y="645783"/>
                    <a:pt x="412917" y="645783"/>
                  </a:cubicBezTo>
                  <a:lnTo>
                    <a:pt x="881049" y="645783"/>
                  </a:lnTo>
                  <a:cubicBezTo>
                    <a:pt x="1061100" y="645783"/>
                    <a:pt x="1207541" y="797025"/>
                    <a:pt x="1207541" y="979477"/>
                  </a:cubicBezTo>
                  <a:cubicBezTo>
                    <a:pt x="1207541" y="1087507"/>
                    <a:pt x="1157127" y="1181134"/>
                    <a:pt x="1082706" y="1243552"/>
                  </a:cubicBezTo>
                  <a:cubicBezTo>
                    <a:pt x="1080305" y="1245952"/>
                    <a:pt x="1077905" y="1250754"/>
                    <a:pt x="1075504" y="1253154"/>
                  </a:cubicBezTo>
                  <a:cubicBezTo>
                    <a:pt x="1128319" y="1226747"/>
                    <a:pt x="1173932" y="1193137"/>
                    <a:pt x="1209942" y="1149925"/>
                  </a:cubicBezTo>
                  <a:cubicBezTo>
                    <a:pt x="1236350" y="1099511"/>
                    <a:pt x="1250754" y="1039494"/>
                    <a:pt x="1250754" y="979477"/>
                  </a:cubicBezTo>
                  <a:cubicBezTo>
                    <a:pt x="1248353" y="792224"/>
                    <a:pt x="1113915" y="636180"/>
                    <a:pt x="938665" y="607372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0C2831C5-EF75-4B20-BCCF-E61263177CB2}"/>
              </a:ext>
            </a:extLst>
          </p:cNvPr>
          <p:cNvGrpSpPr/>
          <p:nvPr/>
        </p:nvGrpSpPr>
        <p:grpSpPr>
          <a:xfrm>
            <a:off x="7595510" y="4128410"/>
            <a:ext cx="1351582" cy="1349180"/>
            <a:chOff x="7595510" y="4128410"/>
            <a:chExt cx="1351582" cy="134918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EF29189E-F909-4DF3-BD62-2EECD44EBDCC}"/>
                </a:ext>
              </a:extLst>
            </p:cNvPr>
            <p:cNvSpPr/>
            <p:nvPr/>
          </p:nvSpPr>
          <p:spPr>
            <a:xfrm>
              <a:off x="7595510" y="4128410"/>
              <a:ext cx="1351582" cy="864244"/>
            </a:xfrm>
            <a:custGeom>
              <a:avLst/>
              <a:gdLst>
                <a:gd name="connsiteX0" fmla="*/ 441725 w 1351582"/>
                <a:gd name="connsiteY0" fmla="*/ 864244 h 864244"/>
                <a:gd name="connsiteX1" fmla="*/ 436924 w 1351582"/>
                <a:gd name="connsiteY1" fmla="*/ 864244 h 864244"/>
                <a:gd name="connsiteX2" fmla="*/ 0 w 1351582"/>
                <a:gd name="connsiteY2" fmla="*/ 441725 h 864244"/>
                <a:gd name="connsiteX3" fmla="*/ 441725 w 1351582"/>
                <a:gd name="connsiteY3" fmla="*/ 0 h 864244"/>
                <a:gd name="connsiteX4" fmla="*/ 833036 w 1351582"/>
                <a:gd name="connsiteY4" fmla="*/ 0 h 864244"/>
                <a:gd name="connsiteX5" fmla="*/ 1351582 w 1351582"/>
                <a:gd name="connsiteY5" fmla="*/ 518547 h 864244"/>
                <a:gd name="connsiteX6" fmla="*/ 1351582 w 1351582"/>
                <a:gd name="connsiteY6" fmla="*/ 607372 h 864244"/>
                <a:gd name="connsiteX7" fmla="*/ 936265 w 1351582"/>
                <a:gd name="connsiteY7" fmla="*/ 607372 h 864244"/>
                <a:gd name="connsiteX8" fmla="*/ 936265 w 1351582"/>
                <a:gd name="connsiteY8" fmla="*/ 518547 h 864244"/>
                <a:gd name="connsiteX9" fmla="*/ 830635 w 1351582"/>
                <a:gd name="connsiteY9" fmla="*/ 412917 h 864244"/>
                <a:gd name="connsiteX10" fmla="*/ 441725 w 1351582"/>
                <a:gd name="connsiteY10" fmla="*/ 412917 h 864244"/>
                <a:gd name="connsiteX11" fmla="*/ 412917 w 1351582"/>
                <a:gd name="connsiteY11" fmla="*/ 448927 h 864244"/>
                <a:gd name="connsiteX12" fmla="*/ 441725 w 1351582"/>
                <a:gd name="connsiteY12" fmla="*/ 484937 h 864244"/>
                <a:gd name="connsiteX13" fmla="*/ 444126 w 1351582"/>
                <a:gd name="connsiteY13" fmla="*/ 484937 h 864244"/>
                <a:gd name="connsiteX14" fmla="*/ 441725 w 1351582"/>
                <a:gd name="connsiteY14" fmla="*/ 864244 h 86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1582" h="864244">
                  <a:moveTo>
                    <a:pt x="441725" y="864244"/>
                  </a:moveTo>
                  <a:cubicBezTo>
                    <a:pt x="439324" y="864244"/>
                    <a:pt x="439324" y="864244"/>
                    <a:pt x="436924" y="864244"/>
                  </a:cubicBezTo>
                  <a:cubicBezTo>
                    <a:pt x="194455" y="861844"/>
                    <a:pt x="0" y="681793"/>
                    <a:pt x="0" y="441725"/>
                  </a:cubicBezTo>
                  <a:cubicBezTo>
                    <a:pt x="0" y="196856"/>
                    <a:pt x="196856" y="0"/>
                    <a:pt x="441725" y="0"/>
                  </a:cubicBezTo>
                  <a:lnTo>
                    <a:pt x="833036" y="0"/>
                  </a:lnTo>
                  <a:cubicBezTo>
                    <a:pt x="1118716" y="0"/>
                    <a:pt x="1351582" y="232866"/>
                    <a:pt x="1351582" y="518547"/>
                  </a:cubicBezTo>
                  <a:lnTo>
                    <a:pt x="1351582" y="607372"/>
                  </a:lnTo>
                  <a:lnTo>
                    <a:pt x="936265" y="607372"/>
                  </a:lnTo>
                  <a:lnTo>
                    <a:pt x="936265" y="518547"/>
                  </a:lnTo>
                  <a:cubicBezTo>
                    <a:pt x="936265" y="460930"/>
                    <a:pt x="888251" y="412917"/>
                    <a:pt x="830635" y="412917"/>
                  </a:cubicBezTo>
                  <a:lnTo>
                    <a:pt x="441725" y="412917"/>
                  </a:lnTo>
                  <a:cubicBezTo>
                    <a:pt x="427321" y="412917"/>
                    <a:pt x="412917" y="434523"/>
                    <a:pt x="412917" y="448927"/>
                  </a:cubicBezTo>
                  <a:cubicBezTo>
                    <a:pt x="412917" y="463331"/>
                    <a:pt x="424920" y="484937"/>
                    <a:pt x="441725" y="484937"/>
                  </a:cubicBezTo>
                  <a:cubicBezTo>
                    <a:pt x="441725" y="484937"/>
                    <a:pt x="444126" y="484937"/>
                    <a:pt x="444126" y="484937"/>
                  </a:cubicBezTo>
                  <a:lnTo>
                    <a:pt x="441725" y="86424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F0DD0201-ADCB-47FB-85F0-78164BD99F48}"/>
                </a:ext>
              </a:extLst>
            </p:cNvPr>
            <p:cNvSpPr/>
            <p:nvPr/>
          </p:nvSpPr>
          <p:spPr>
            <a:xfrm>
              <a:off x="7650725" y="4870219"/>
              <a:ext cx="1293965" cy="607371"/>
            </a:xfrm>
            <a:custGeom>
              <a:avLst/>
              <a:gdLst>
                <a:gd name="connsiteX0" fmla="*/ 1293966 w 1293965"/>
                <a:gd name="connsiteY0" fmla="*/ 0 h 607371"/>
                <a:gd name="connsiteX1" fmla="*/ 1293966 w 1293965"/>
                <a:gd name="connsiteY1" fmla="*/ 88825 h 607371"/>
                <a:gd name="connsiteX2" fmla="*/ 775419 w 1293965"/>
                <a:gd name="connsiteY2" fmla="*/ 607372 h 607371"/>
                <a:gd name="connsiteX3" fmla="*/ 206458 w 1293965"/>
                <a:gd name="connsiteY3" fmla="*/ 607372 h 607371"/>
                <a:gd name="connsiteX4" fmla="*/ 0 w 1293965"/>
                <a:gd name="connsiteY4" fmla="*/ 400913 h 607371"/>
                <a:gd name="connsiteX5" fmla="*/ 206458 w 1293965"/>
                <a:gd name="connsiteY5" fmla="*/ 194455 h 607371"/>
                <a:gd name="connsiteX6" fmla="*/ 775419 w 1293965"/>
                <a:gd name="connsiteY6" fmla="*/ 194455 h 607371"/>
                <a:gd name="connsiteX7" fmla="*/ 881049 w 1293965"/>
                <a:gd name="connsiteY7" fmla="*/ 88825 h 607371"/>
                <a:gd name="connsiteX8" fmla="*/ 881049 w 1293965"/>
                <a:gd name="connsiteY8" fmla="*/ 0 h 607371"/>
                <a:gd name="connsiteX9" fmla="*/ 1293966 w 1293965"/>
                <a:gd name="connsiteY9" fmla="*/ 0 h 60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3965" h="607371">
                  <a:moveTo>
                    <a:pt x="1293966" y="0"/>
                  </a:moveTo>
                  <a:lnTo>
                    <a:pt x="1293966" y="88825"/>
                  </a:lnTo>
                  <a:cubicBezTo>
                    <a:pt x="1293966" y="374506"/>
                    <a:pt x="1061100" y="607372"/>
                    <a:pt x="775419" y="607372"/>
                  </a:cubicBezTo>
                  <a:lnTo>
                    <a:pt x="206458" y="607372"/>
                  </a:lnTo>
                  <a:cubicBezTo>
                    <a:pt x="91226" y="607372"/>
                    <a:pt x="0" y="513745"/>
                    <a:pt x="0" y="400913"/>
                  </a:cubicBezTo>
                  <a:cubicBezTo>
                    <a:pt x="0" y="285681"/>
                    <a:pt x="93626" y="194455"/>
                    <a:pt x="206458" y="194455"/>
                  </a:cubicBezTo>
                  <a:lnTo>
                    <a:pt x="775419" y="194455"/>
                  </a:lnTo>
                  <a:cubicBezTo>
                    <a:pt x="833035" y="194455"/>
                    <a:pt x="881049" y="146441"/>
                    <a:pt x="881049" y="88825"/>
                  </a:cubicBezTo>
                  <a:lnTo>
                    <a:pt x="881049" y="0"/>
                  </a:lnTo>
                  <a:lnTo>
                    <a:pt x="129396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49B89AF2-F0A6-4294-B1FA-9D62D2E2C0FB}"/>
                </a:ext>
              </a:extLst>
            </p:cNvPr>
            <p:cNvSpPr/>
            <p:nvPr/>
          </p:nvSpPr>
          <p:spPr>
            <a:xfrm>
              <a:off x="7780362" y="4313262"/>
              <a:ext cx="981877" cy="979476"/>
            </a:xfrm>
            <a:custGeom>
              <a:avLst/>
              <a:gdLst>
                <a:gd name="connsiteX0" fmla="*/ 725005 w 981877"/>
                <a:gd name="connsiteY0" fmla="*/ 979477 h 979476"/>
                <a:gd name="connsiteX1" fmla="*/ 103229 w 981877"/>
                <a:gd name="connsiteY1" fmla="*/ 979477 h 979476"/>
                <a:gd name="connsiteX2" fmla="*/ 81623 w 981877"/>
                <a:gd name="connsiteY2" fmla="*/ 957871 h 979476"/>
                <a:gd name="connsiteX3" fmla="*/ 103229 w 981877"/>
                <a:gd name="connsiteY3" fmla="*/ 936265 h 979476"/>
                <a:gd name="connsiteX4" fmla="*/ 725005 w 981877"/>
                <a:gd name="connsiteY4" fmla="*/ 936265 h 979476"/>
                <a:gd name="connsiteX5" fmla="*/ 938665 w 981877"/>
                <a:gd name="connsiteY5" fmla="*/ 722604 h 979476"/>
                <a:gd name="connsiteX6" fmla="*/ 938665 w 981877"/>
                <a:gd name="connsiteY6" fmla="*/ 256873 h 979476"/>
                <a:gd name="connsiteX7" fmla="*/ 725005 w 981877"/>
                <a:gd name="connsiteY7" fmla="*/ 43212 h 979476"/>
                <a:gd name="connsiteX8" fmla="*/ 256873 w 981877"/>
                <a:gd name="connsiteY8" fmla="*/ 43212 h 979476"/>
                <a:gd name="connsiteX9" fmla="*/ 43212 w 981877"/>
                <a:gd name="connsiteY9" fmla="*/ 256873 h 979476"/>
                <a:gd name="connsiteX10" fmla="*/ 256873 w 981877"/>
                <a:gd name="connsiteY10" fmla="*/ 470533 h 979476"/>
                <a:gd name="connsiteX11" fmla="*/ 278479 w 981877"/>
                <a:gd name="connsiteY11" fmla="*/ 492139 h 979476"/>
                <a:gd name="connsiteX12" fmla="*/ 256873 w 981877"/>
                <a:gd name="connsiteY12" fmla="*/ 513745 h 979476"/>
                <a:gd name="connsiteX13" fmla="*/ 0 w 981877"/>
                <a:gd name="connsiteY13" fmla="*/ 256873 h 979476"/>
                <a:gd name="connsiteX14" fmla="*/ 256873 w 981877"/>
                <a:gd name="connsiteY14" fmla="*/ 0 h 979476"/>
                <a:gd name="connsiteX15" fmla="*/ 725005 w 981877"/>
                <a:gd name="connsiteY15" fmla="*/ 0 h 979476"/>
                <a:gd name="connsiteX16" fmla="*/ 981878 w 981877"/>
                <a:gd name="connsiteY16" fmla="*/ 256873 h 979476"/>
                <a:gd name="connsiteX17" fmla="*/ 981878 w 981877"/>
                <a:gd name="connsiteY17" fmla="*/ 725005 h 979476"/>
                <a:gd name="connsiteX18" fmla="*/ 725005 w 981877"/>
                <a:gd name="connsiteY18" fmla="*/ 979477 h 9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81877" h="979476">
                  <a:moveTo>
                    <a:pt x="725005" y="979477"/>
                  </a:moveTo>
                  <a:lnTo>
                    <a:pt x="103229" y="979477"/>
                  </a:lnTo>
                  <a:cubicBezTo>
                    <a:pt x="91226" y="979477"/>
                    <a:pt x="81623" y="969874"/>
                    <a:pt x="81623" y="957871"/>
                  </a:cubicBezTo>
                  <a:cubicBezTo>
                    <a:pt x="81623" y="945867"/>
                    <a:pt x="91226" y="936265"/>
                    <a:pt x="103229" y="936265"/>
                  </a:cubicBezTo>
                  <a:lnTo>
                    <a:pt x="725005" y="936265"/>
                  </a:lnTo>
                  <a:cubicBezTo>
                    <a:pt x="842638" y="936265"/>
                    <a:pt x="938665" y="840238"/>
                    <a:pt x="938665" y="722604"/>
                  </a:cubicBezTo>
                  <a:lnTo>
                    <a:pt x="938665" y="256873"/>
                  </a:lnTo>
                  <a:cubicBezTo>
                    <a:pt x="938665" y="139239"/>
                    <a:pt x="842638" y="43212"/>
                    <a:pt x="725005" y="43212"/>
                  </a:cubicBezTo>
                  <a:lnTo>
                    <a:pt x="256873" y="43212"/>
                  </a:lnTo>
                  <a:cubicBezTo>
                    <a:pt x="139239" y="43212"/>
                    <a:pt x="43212" y="139239"/>
                    <a:pt x="43212" y="256873"/>
                  </a:cubicBezTo>
                  <a:cubicBezTo>
                    <a:pt x="43212" y="374506"/>
                    <a:pt x="139239" y="470533"/>
                    <a:pt x="256873" y="470533"/>
                  </a:cubicBezTo>
                  <a:cubicBezTo>
                    <a:pt x="268876" y="470533"/>
                    <a:pt x="278479" y="480136"/>
                    <a:pt x="278479" y="492139"/>
                  </a:cubicBezTo>
                  <a:cubicBezTo>
                    <a:pt x="278479" y="504143"/>
                    <a:pt x="268876" y="513745"/>
                    <a:pt x="256873" y="513745"/>
                  </a:cubicBezTo>
                  <a:cubicBezTo>
                    <a:pt x="115233" y="513745"/>
                    <a:pt x="0" y="398513"/>
                    <a:pt x="0" y="256873"/>
                  </a:cubicBezTo>
                  <a:cubicBezTo>
                    <a:pt x="0" y="115233"/>
                    <a:pt x="115233" y="0"/>
                    <a:pt x="256873" y="0"/>
                  </a:cubicBezTo>
                  <a:lnTo>
                    <a:pt x="725005" y="0"/>
                  </a:lnTo>
                  <a:cubicBezTo>
                    <a:pt x="866645" y="0"/>
                    <a:pt x="981878" y="115233"/>
                    <a:pt x="981878" y="256873"/>
                  </a:cubicBezTo>
                  <a:lnTo>
                    <a:pt x="981878" y="725005"/>
                  </a:lnTo>
                  <a:cubicBezTo>
                    <a:pt x="979477" y="866645"/>
                    <a:pt x="866645" y="979477"/>
                    <a:pt x="725005" y="97947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D9EE9D5F-CD20-4F38-B3F3-D79F56B3DAB4}"/>
                </a:ext>
              </a:extLst>
            </p:cNvPr>
            <p:cNvSpPr/>
            <p:nvPr/>
          </p:nvSpPr>
          <p:spPr>
            <a:xfrm>
              <a:off x="7595510" y="4166820"/>
              <a:ext cx="1349181" cy="1277160"/>
            </a:xfrm>
            <a:custGeom>
              <a:avLst/>
              <a:gdLst>
                <a:gd name="connsiteX0" fmla="*/ 1027490 w 1349181"/>
                <a:gd name="connsiteY0" fmla="*/ 825833 h 1277160"/>
                <a:gd name="connsiteX1" fmla="*/ 1181134 w 1349181"/>
                <a:gd name="connsiteY1" fmla="*/ 1070703 h 1277160"/>
                <a:gd name="connsiteX2" fmla="*/ 1020288 w 1349181"/>
                <a:gd name="connsiteY2" fmla="*/ 1277161 h 1277160"/>
                <a:gd name="connsiteX3" fmla="*/ 1349181 w 1349181"/>
                <a:gd name="connsiteY3" fmla="*/ 794625 h 1277160"/>
                <a:gd name="connsiteX4" fmla="*/ 1349181 w 1349181"/>
                <a:gd name="connsiteY4" fmla="*/ 482536 h 1277160"/>
                <a:gd name="connsiteX5" fmla="*/ 1020288 w 1349181"/>
                <a:gd name="connsiteY5" fmla="*/ 0 h 1277160"/>
                <a:gd name="connsiteX6" fmla="*/ 1178733 w 1349181"/>
                <a:gd name="connsiteY6" fmla="*/ 206458 h 1277160"/>
                <a:gd name="connsiteX7" fmla="*/ 1025090 w 1349181"/>
                <a:gd name="connsiteY7" fmla="*/ 451328 h 1277160"/>
                <a:gd name="connsiteX8" fmla="*/ 439324 w 1349181"/>
                <a:gd name="connsiteY8" fmla="*/ 451328 h 1277160"/>
                <a:gd name="connsiteX9" fmla="*/ 196856 w 1349181"/>
                <a:gd name="connsiteY9" fmla="*/ 165647 h 1277160"/>
                <a:gd name="connsiteX10" fmla="*/ 247270 w 1349181"/>
                <a:gd name="connsiteY10" fmla="*/ 7202 h 1277160"/>
                <a:gd name="connsiteX11" fmla="*/ 0 w 1349181"/>
                <a:gd name="connsiteY11" fmla="*/ 403314 h 1277160"/>
                <a:gd name="connsiteX12" fmla="*/ 436924 w 1349181"/>
                <a:gd name="connsiteY12" fmla="*/ 825833 h 1277160"/>
                <a:gd name="connsiteX13" fmla="*/ 1027490 w 1349181"/>
                <a:gd name="connsiteY13" fmla="*/ 825833 h 127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9181" h="1277160">
                  <a:moveTo>
                    <a:pt x="1027490" y="825833"/>
                  </a:moveTo>
                  <a:cubicBezTo>
                    <a:pt x="1149925" y="825833"/>
                    <a:pt x="1197939" y="955470"/>
                    <a:pt x="1181134" y="1070703"/>
                  </a:cubicBezTo>
                  <a:cubicBezTo>
                    <a:pt x="1169131" y="1157127"/>
                    <a:pt x="1092309" y="1243552"/>
                    <a:pt x="1020288" y="1277161"/>
                  </a:cubicBezTo>
                  <a:cubicBezTo>
                    <a:pt x="1212343" y="1200339"/>
                    <a:pt x="1349181" y="1013086"/>
                    <a:pt x="1349181" y="794625"/>
                  </a:cubicBezTo>
                  <a:lnTo>
                    <a:pt x="1349181" y="482536"/>
                  </a:lnTo>
                  <a:cubicBezTo>
                    <a:pt x="1349181" y="264075"/>
                    <a:pt x="1212343" y="74421"/>
                    <a:pt x="1020288" y="0"/>
                  </a:cubicBezTo>
                  <a:cubicBezTo>
                    <a:pt x="1092309" y="36010"/>
                    <a:pt x="1166730" y="120034"/>
                    <a:pt x="1178733" y="206458"/>
                  </a:cubicBezTo>
                  <a:cubicBezTo>
                    <a:pt x="1195538" y="321691"/>
                    <a:pt x="1147524" y="451328"/>
                    <a:pt x="1025090" y="451328"/>
                  </a:cubicBezTo>
                  <a:lnTo>
                    <a:pt x="439324" y="451328"/>
                  </a:lnTo>
                  <a:cubicBezTo>
                    <a:pt x="307287" y="446526"/>
                    <a:pt x="196856" y="309688"/>
                    <a:pt x="196856" y="165647"/>
                  </a:cubicBezTo>
                  <a:cubicBezTo>
                    <a:pt x="196856" y="105630"/>
                    <a:pt x="216061" y="50414"/>
                    <a:pt x="247270" y="7202"/>
                  </a:cubicBezTo>
                  <a:cubicBezTo>
                    <a:pt x="100828" y="76822"/>
                    <a:pt x="0" y="228064"/>
                    <a:pt x="0" y="403314"/>
                  </a:cubicBezTo>
                  <a:cubicBezTo>
                    <a:pt x="0" y="643382"/>
                    <a:pt x="194455" y="823433"/>
                    <a:pt x="436924" y="825833"/>
                  </a:cubicBezTo>
                  <a:lnTo>
                    <a:pt x="1027490" y="82583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3486A135-EEF5-4345-8ACB-B699D3E07588}"/>
                </a:ext>
              </a:extLst>
            </p:cNvPr>
            <p:cNvSpPr/>
            <p:nvPr/>
          </p:nvSpPr>
          <p:spPr>
            <a:xfrm>
              <a:off x="7669931" y="4176423"/>
              <a:ext cx="1277160" cy="648183"/>
            </a:xfrm>
            <a:custGeom>
              <a:avLst/>
              <a:gdLst>
                <a:gd name="connsiteX0" fmla="*/ 1274760 w 1277160"/>
                <a:gd name="connsiteY0" fmla="*/ 604971 h 648183"/>
                <a:gd name="connsiteX1" fmla="*/ 338496 w 1277160"/>
                <a:gd name="connsiteY1" fmla="*/ 604971 h 648183"/>
                <a:gd name="connsiteX2" fmla="*/ 40812 w 1277160"/>
                <a:gd name="connsiteY2" fmla="*/ 271277 h 648183"/>
                <a:gd name="connsiteX3" fmla="*/ 165647 w 1277160"/>
                <a:gd name="connsiteY3" fmla="*/ 0 h 648183"/>
                <a:gd name="connsiteX4" fmla="*/ 36010 w 1277160"/>
                <a:gd name="connsiteY4" fmla="*/ 103229 h 648183"/>
                <a:gd name="connsiteX5" fmla="*/ 0 w 1277160"/>
                <a:gd name="connsiteY5" fmla="*/ 273677 h 648183"/>
                <a:gd name="connsiteX6" fmla="*/ 340896 w 1277160"/>
                <a:gd name="connsiteY6" fmla="*/ 648183 h 648183"/>
                <a:gd name="connsiteX7" fmla="*/ 1277161 w 1277160"/>
                <a:gd name="connsiteY7" fmla="*/ 648183 h 648183"/>
                <a:gd name="connsiteX8" fmla="*/ 1277161 w 1277160"/>
                <a:gd name="connsiteY8" fmla="*/ 604971 h 6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7160" h="648183">
                  <a:moveTo>
                    <a:pt x="1274760" y="604971"/>
                  </a:moveTo>
                  <a:lnTo>
                    <a:pt x="338496" y="604971"/>
                  </a:lnTo>
                  <a:cubicBezTo>
                    <a:pt x="175250" y="604971"/>
                    <a:pt x="40812" y="456129"/>
                    <a:pt x="40812" y="271277"/>
                  </a:cubicBezTo>
                  <a:cubicBezTo>
                    <a:pt x="40812" y="158445"/>
                    <a:pt x="91226" y="60017"/>
                    <a:pt x="165647" y="0"/>
                  </a:cubicBezTo>
                  <a:cubicBezTo>
                    <a:pt x="117633" y="24007"/>
                    <a:pt x="72020" y="60017"/>
                    <a:pt x="36010" y="103229"/>
                  </a:cubicBezTo>
                  <a:cubicBezTo>
                    <a:pt x="12003" y="153643"/>
                    <a:pt x="0" y="211260"/>
                    <a:pt x="0" y="273677"/>
                  </a:cubicBezTo>
                  <a:cubicBezTo>
                    <a:pt x="0" y="480136"/>
                    <a:pt x="151243" y="648183"/>
                    <a:pt x="340896" y="648183"/>
                  </a:cubicBezTo>
                  <a:lnTo>
                    <a:pt x="1277161" y="648183"/>
                  </a:lnTo>
                  <a:lnTo>
                    <a:pt x="1277161" y="604971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CE372627-5AE1-4644-9124-676558C999E3}"/>
              </a:ext>
            </a:extLst>
          </p:cNvPr>
          <p:cNvGrpSpPr/>
          <p:nvPr/>
        </p:nvGrpSpPr>
        <p:grpSpPr>
          <a:xfrm>
            <a:off x="9755206" y="4116409"/>
            <a:ext cx="1377992" cy="1377986"/>
            <a:chOff x="9755206" y="4116409"/>
            <a:chExt cx="1377992" cy="1377986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64267E83-C723-4F30-A758-617DD00E9B30}"/>
                </a:ext>
              </a:extLst>
            </p:cNvPr>
            <p:cNvSpPr/>
            <p:nvPr/>
          </p:nvSpPr>
          <p:spPr>
            <a:xfrm>
              <a:off x="9755206" y="4116409"/>
              <a:ext cx="1375592" cy="1377986"/>
            </a:xfrm>
            <a:custGeom>
              <a:avLst/>
              <a:gdLst>
                <a:gd name="connsiteX0" fmla="*/ 1375592 w 1375592"/>
                <a:gd name="connsiteY0" fmla="*/ 688993 h 1377986"/>
                <a:gd name="connsiteX1" fmla="*/ 686596 w 1375592"/>
                <a:gd name="connsiteY1" fmla="*/ 1377987 h 1377986"/>
                <a:gd name="connsiteX2" fmla="*/ 0 w 1375592"/>
                <a:gd name="connsiteY2" fmla="*/ 688993 h 1377986"/>
                <a:gd name="connsiteX3" fmla="*/ 688996 w 1375592"/>
                <a:gd name="connsiteY3" fmla="*/ 0 h 1377986"/>
                <a:gd name="connsiteX4" fmla="*/ 1375592 w 1375592"/>
                <a:gd name="connsiteY4" fmla="*/ 688993 h 1377986"/>
                <a:gd name="connsiteX5" fmla="*/ 412918 w 1375592"/>
                <a:gd name="connsiteY5" fmla="*/ 688993 h 1377986"/>
                <a:gd name="connsiteX6" fmla="*/ 688996 w 1375592"/>
                <a:gd name="connsiteY6" fmla="*/ 965071 h 1377986"/>
                <a:gd name="connsiteX7" fmla="*/ 965075 w 1375592"/>
                <a:gd name="connsiteY7" fmla="*/ 688993 h 1377986"/>
                <a:gd name="connsiteX8" fmla="*/ 688996 w 1375592"/>
                <a:gd name="connsiteY8" fmla="*/ 412916 h 1377986"/>
                <a:gd name="connsiteX9" fmla="*/ 412918 w 1375592"/>
                <a:gd name="connsiteY9" fmla="*/ 688993 h 1377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592" h="1377986">
                  <a:moveTo>
                    <a:pt x="1375592" y="688993"/>
                  </a:moveTo>
                  <a:cubicBezTo>
                    <a:pt x="1375592" y="1068300"/>
                    <a:pt x="1065904" y="1377987"/>
                    <a:pt x="686596" y="1377987"/>
                  </a:cubicBezTo>
                  <a:cubicBezTo>
                    <a:pt x="309688" y="1375586"/>
                    <a:pt x="0" y="1068300"/>
                    <a:pt x="0" y="688993"/>
                  </a:cubicBezTo>
                  <a:cubicBezTo>
                    <a:pt x="0" y="309687"/>
                    <a:pt x="309688" y="0"/>
                    <a:pt x="688996" y="0"/>
                  </a:cubicBezTo>
                  <a:cubicBezTo>
                    <a:pt x="1068305" y="0"/>
                    <a:pt x="1375592" y="309687"/>
                    <a:pt x="1375592" y="688993"/>
                  </a:cubicBezTo>
                  <a:close/>
                  <a:moveTo>
                    <a:pt x="412918" y="688993"/>
                  </a:moveTo>
                  <a:cubicBezTo>
                    <a:pt x="412918" y="840236"/>
                    <a:pt x="535353" y="965071"/>
                    <a:pt x="688996" y="965071"/>
                  </a:cubicBezTo>
                  <a:cubicBezTo>
                    <a:pt x="840240" y="965071"/>
                    <a:pt x="965075" y="842636"/>
                    <a:pt x="965075" y="688993"/>
                  </a:cubicBezTo>
                  <a:cubicBezTo>
                    <a:pt x="965075" y="537751"/>
                    <a:pt x="842640" y="412916"/>
                    <a:pt x="688996" y="412916"/>
                  </a:cubicBezTo>
                  <a:cubicBezTo>
                    <a:pt x="537753" y="412916"/>
                    <a:pt x="412918" y="535350"/>
                    <a:pt x="412918" y="68899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B19FEEA7-0D3E-408E-B9B1-FA353AB8FD58}"/>
                </a:ext>
              </a:extLst>
            </p:cNvPr>
            <p:cNvSpPr/>
            <p:nvPr/>
          </p:nvSpPr>
          <p:spPr>
            <a:xfrm>
              <a:off x="9940058" y="4313264"/>
              <a:ext cx="1008287" cy="1008282"/>
            </a:xfrm>
            <a:custGeom>
              <a:avLst/>
              <a:gdLst>
                <a:gd name="connsiteX0" fmla="*/ 504144 w 1008287"/>
                <a:gd name="connsiteY0" fmla="*/ 1008283 h 1008282"/>
                <a:gd name="connsiteX1" fmla="*/ 0 w 1008287"/>
                <a:gd name="connsiteY1" fmla="*/ 504142 h 1008282"/>
                <a:gd name="connsiteX2" fmla="*/ 504144 w 1008287"/>
                <a:gd name="connsiteY2" fmla="*/ 0 h 1008282"/>
                <a:gd name="connsiteX3" fmla="*/ 1008287 w 1008287"/>
                <a:gd name="connsiteY3" fmla="*/ 504142 h 1008282"/>
                <a:gd name="connsiteX4" fmla="*/ 504144 w 1008287"/>
                <a:gd name="connsiteY4" fmla="*/ 1008283 h 1008282"/>
                <a:gd name="connsiteX5" fmla="*/ 504144 w 1008287"/>
                <a:gd name="connsiteY5" fmla="*/ 45613 h 1008282"/>
                <a:gd name="connsiteX6" fmla="*/ 43212 w 1008287"/>
                <a:gd name="connsiteY6" fmla="*/ 506542 h 1008282"/>
                <a:gd name="connsiteX7" fmla="*/ 504144 w 1008287"/>
                <a:gd name="connsiteY7" fmla="*/ 967472 h 1008282"/>
                <a:gd name="connsiteX8" fmla="*/ 965075 w 1008287"/>
                <a:gd name="connsiteY8" fmla="*/ 506542 h 1008282"/>
                <a:gd name="connsiteX9" fmla="*/ 504144 w 1008287"/>
                <a:gd name="connsiteY9" fmla="*/ 45613 h 1008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8287" h="1008282">
                  <a:moveTo>
                    <a:pt x="504144" y="1008283"/>
                  </a:moveTo>
                  <a:cubicBezTo>
                    <a:pt x="225664" y="1008283"/>
                    <a:pt x="0" y="782620"/>
                    <a:pt x="0" y="504142"/>
                  </a:cubicBezTo>
                  <a:cubicBezTo>
                    <a:pt x="0" y="225663"/>
                    <a:pt x="225664" y="0"/>
                    <a:pt x="504144" y="0"/>
                  </a:cubicBezTo>
                  <a:cubicBezTo>
                    <a:pt x="782623" y="0"/>
                    <a:pt x="1008287" y="225663"/>
                    <a:pt x="1008287" y="504142"/>
                  </a:cubicBezTo>
                  <a:cubicBezTo>
                    <a:pt x="1005887" y="782620"/>
                    <a:pt x="780222" y="1008283"/>
                    <a:pt x="504144" y="1008283"/>
                  </a:cubicBezTo>
                  <a:close/>
                  <a:moveTo>
                    <a:pt x="504144" y="45613"/>
                  </a:moveTo>
                  <a:cubicBezTo>
                    <a:pt x="249671" y="45613"/>
                    <a:pt x="43212" y="252071"/>
                    <a:pt x="43212" y="506542"/>
                  </a:cubicBezTo>
                  <a:cubicBezTo>
                    <a:pt x="43212" y="761014"/>
                    <a:pt x="249671" y="967472"/>
                    <a:pt x="504144" y="967472"/>
                  </a:cubicBezTo>
                  <a:cubicBezTo>
                    <a:pt x="758616" y="967472"/>
                    <a:pt x="965075" y="761014"/>
                    <a:pt x="965075" y="506542"/>
                  </a:cubicBezTo>
                  <a:cubicBezTo>
                    <a:pt x="962674" y="249670"/>
                    <a:pt x="756216" y="45613"/>
                    <a:pt x="504144" y="4561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1C69DC52-D472-4B91-B419-3249332DA532}"/>
                </a:ext>
              </a:extLst>
            </p:cNvPr>
            <p:cNvSpPr/>
            <p:nvPr/>
          </p:nvSpPr>
          <p:spPr>
            <a:xfrm>
              <a:off x="9755206" y="4116409"/>
              <a:ext cx="1377992" cy="1377986"/>
            </a:xfrm>
            <a:custGeom>
              <a:avLst/>
              <a:gdLst>
                <a:gd name="connsiteX0" fmla="*/ 482538 w 1377992"/>
                <a:gd name="connsiteY0" fmla="*/ 1169128 h 1377986"/>
                <a:gd name="connsiteX1" fmla="*/ 965075 w 1377992"/>
                <a:gd name="connsiteY1" fmla="*/ 686593 h 1377986"/>
                <a:gd name="connsiteX2" fmla="*/ 965075 w 1377992"/>
                <a:gd name="connsiteY2" fmla="*/ 686593 h 1377986"/>
                <a:gd name="connsiteX3" fmla="*/ 965075 w 1377992"/>
                <a:gd name="connsiteY3" fmla="*/ 686593 h 1377986"/>
                <a:gd name="connsiteX4" fmla="*/ 965075 w 1377992"/>
                <a:gd name="connsiteY4" fmla="*/ 676990 h 1377986"/>
                <a:gd name="connsiteX5" fmla="*/ 482538 w 1377992"/>
                <a:gd name="connsiteY5" fmla="*/ 206458 h 1377986"/>
                <a:gd name="connsiteX6" fmla="*/ 0 w 1377992"/>
                <a:gd name="connsiteY6" fmla="*/ 688993 h 1377986"/>
                <a:gd name="connsiteX7" fmla="*/ 0 w 1377992"/>
                <a:gd name="connsiteY7" fmla="*/ 688993 h 1377986"/>
                <a:gd name="connsiteX8" fmla="*/ 688996 w 1377992"/>
                <a:gd name="connsiteY8" fmla="*/ 0 h 1377986"/>
                <a:gd name="connsiteX9" fmla="*/ 1377993 w 1377992"/>
                <a:gd name="connsiteY9" fmla="*/ 688993 h 1377986"/>
                <a:gd name="connsiteX10" fmla="*/ 688996 w 1377992"/>
                <a:gd name="connsiteY10" fmla="*/ 1377987 h 1377986"/>
                <a:gd name="connsiteX11" fmla="*/ 0 w 1377992"/>
                <a:gd name="connsiteY11" fmla="*/ 713000 h 1377986"/>
                <a:gd name="connsiteX12" fmla="*/ 482538 w 1377992"/>
                <a:gd name="connsiteY12" fmla="*/ 1169128 h 1377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7992" h="1377986">
                  <a:moveTo>
                    <a:pt x="482538" y="1169128"/>
                  </a:moveTo>
                  <a:cubicBezTo>
                    <a:pt x="749014" y="1169128"/>
                    <a:pt x="965075" y="953068"/>
                    <a:pt x="965075" y="686593"/>
                  </a:cubicBezTo>
                  <a:lnTo>
                    <a:pt x="965075" y="686593"/>
                  </a:lnTo>
                  <a:lnTo>
                    <a:pt x="965075" y="686593"/>
                  </a:lnTo>
                  <a:cubicBezTo>
                    <a:pt x="965075" y="684192"/>
                    <a:pt x="965075" y="679391"/>
                    <a:pt x="965075" y="676990"/>
                  </a:cubicBezTo>
                  <a:cubicBezTo>
                    <a:pt x="957873" y="417717"/>
                    <a:pt x="744212" y="206458"/>
                    <a:pt x="482538" y="206458"/>
                  </a:cubicBezTo>
                  <a:cubicBezTo>
                    <a:pt x="216062" y="206458"/>
                    <a:pt x="0" y="422519"/>
                    <a:pt x="0" y="688993"/>
                  </a:cubicBezTo>
                  <a:lnTo>
                    <a:pt x="0" y="688993"/>
                  </a:lnTo>
                  <a:cubicBezTo>
                    <a:pt x="0" y="309687"/>
                    <a:pt x="309688" y="0"/>
                    <a:pt x="688996" y="0"/>
                  </a:cubicBezTo>
                  <a:cubicBezTo>
                    <a:pt x="1068305" y="0"/>
                    <a:pt x="1377993" y="309687"/>
                    <a:pt x="1377993" y="688993"/>
                  </a:cubicBezTo>
                  <a:cubicBezTo>
                    <a:pt x="1377993" y="1068300"/>
                    <a:pt x="1068305" y="1377987"/>
                    <a:pt x="688996" y="1377987"/>
                  </a:cubicBezTo>
                  <a:cubicBezTo>
                    <a:pt x="316890" y="1375586"/>
                    <a:pt x="14404" y="1080303"/>
                    <a:pt x="0" y="713000"/>
                  </a:cubicBezTo>
                  <a:cubicBezTo>
                    <a:pt x="14404" y="967472"/>
                    <a:pt x="223264" y="1169128"/>
                    <a:pt x="482538" y="116912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D3C3012-ACA8-4EA4-B2EB-C23ED953F73B}"/>
                </a:ext>
              </a:extLst>
            </p:cNvPr>
            <p:cNvSpPr/>
            <p:nvPr/>
          </p:nvSpPr>
          <p:spPr>
            <a:xfrm>
              <a:off x="9755206" y="4200432"/>
              <a:ext cx="1190739" cy="1236346"/>
            </a:xfrm>
            <a:custGeom>
              <a:avLst/>
              <a:gdLst>
                <a:gd name="connsiteX0" fmla="*/ 1190739 w 1190739"/>
                <a:gd name="connsiteY0" fmla="*/ 616973 h 1236346"/>
                <a:gd name="connsiteX1" fmla="*/ 573764 w 1190739"/>
                <a:gd name="connsiteY1" fmla="*/ 0 h 1236346"/>
                <a:gd name="connsiteX2" fmla="*/ 177651 w 1190739"/>
                <a:gd name="connsiteY2" fmla="*/ 144040 h 1236346"/>
                <a:gd name="connsiteX3" fmla="*/ 0 w 1190739"/>
                <a:gd name="connsiteY3" fmla="*/ 571360 h 1236346"/>
                <a:gd name="connsiteX4" fmla="*/ 571363 w 1190739"/>
                <a:gd name="connsiteY4" fmla="*/ 45613 h 1236346"/>
                <a:gd name="connsiteX5" fmla="*/ 1145126 w 1190739"/>
                <a:gd name="connsiteY5" fmla="*/ 619374 h 1236346"/>
                <a:gd name="connsiteX6" fmla="*/ 571363 w 1190739"/>
                <a:gd name="connsiteY6" fmla="*/ 1193135 h 1236346"/>
                <a:gd name="connsiteX7" fmla="*/ 26408 w 1190739"/>
                <a:gd name="connsiteY7" fmla="*/ 801825 h 1236346"/>
                <a:gd name="connsiteX8" fmla="*/ 292883 w 1190739"/>
                <a:gd name="connsiteY8" fmla="*/ 1171529 h 1236346"/>
                <a:gd name="connsiteX9" fmla="*/ 571363 w 1190739"/>
                <a:gd name="connsiteY9" fmla="*/ 1236347 h 1236346"/>
                <a:gd name="connsiteX10" fmla="*/ 1190739 w 1190739"/>
                <a:gd name="connsiteY10" fmla="*/ 616973 h 123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0739" h="1236346">
                  <a:moveTo>
                    <a:pt x="1190739" y="616973"/>
                  </a:moveTo>
                  <a:cubicBezTo>
                    <a:pt x="1190739" y="276077"/>
                    <a:pt x="914661" y="0"/>
                    <a:pt x="573764" y="0"/>
                  </a:cubicBezTo>
                  <a:cubicBezTo>
                    <a:pt x="422520" y="0"/>
                    <a:pt x="285681" y="52815"/>
                    <a:pt x="177651" y="144040"/>
                  </a:cubicBezTo>
                  <a:cubicBezTo>
                    <a:pt x="74421" y="256872"/>
                    <a:pt x="9603" y="405714"/>
                    <a:pt x="0" y="571360"/>
                  </a:cubicBezTo>
                  <a:cubicBezTo>
                    <a:pt x="24007" y="276077"/>
                    <a:pt x="271277" y="45613"/>
                    <a:pt x="571363" y="45613"/>
                  </a:cubicBezTo>
                  <a:cubicBezTo>
                    <a:pt x="888253" y="45613"/>
                    <a:pt x="1145126" y="302485"/>
                    <a:pt x="1145126" y="619374"/>
                  </a:cubicBezTo>
                  <a:cubicBezTo>
                    <a:pt x="1145126" y="936263"/>
                    <a:pt x="888253" y="1193135"/>
                    <a:pt x="571363" y="1193135"/>
                  </a:cubicBezTo>
                  <a:cubicBezTo>
                    <a:pt x="319291" y="1193135"/>
                    <a:pt x="103229" y="1027488"/>
                    <a:pt x="26408" y="801825"/>
                  </a:cubicBezTo>
                  <a:cubicBezTo>
                    <a:pt x="72021" y="953068"/>
                    <a:pt x="168048" y="1082704"/>
                    <a:pt x="292883" y="1171529"/>
                  </a:cubicBezTo>
                  <a:cubicBezTo>
                    <a:pt x="376907" y="1214741"/>
                    <a:pt x="470534" y="1236347"/>
                    <a:pt x="571363" y="1236347"/>
                  </a:cubicBezTo>
                  <a:cubicBezTo>
                    <a:pt x="914661" y="1233946"/>
                    <a:pt x="1190739" y="957869"/>
                    <a:pt x="1190739" y="616973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3668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4DDD465-1B67-433B-9D70-D7891B2D5F8B}"/>
              </a:ext>
            </a:extLst>
          </p:cNvPr>
          <p:cNvGrpSpPr/>
          <p:nvPr/>
        </p:nvGrpSpPr>
        <p:grpSpPr>
          <a:xfrm>
            <a:off x="1366127" y="1252627"/>
            <a:ext cx="774765" cy="1611366"/>
            <a:chOff x="1366127" y="1252627"/>
            <a:chExt cx="774765" cy="161136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EA053445-9E8E-4CED-BA1C-FC251BBB1940}"/>
                </a:ext>
              </a:extLst>
            </p:cNvPr>
            <p:cNvSpPr/>
            <p:nvPr/>
          </p:nvSpPr>
          <p:spPr>
            <a:xfrm>
              <a:off x="1366127" y="1427222"/>
              <a:ext cx="483774" cy="337833"/>
            </a:xfrm>
            <a:custGeom>
              <a:avLst/>
              <a:gdLst>
                <a:gd name="connsiteX0" fmla="*/ 277352 w 483774"/>
                <a:gd name="connsiteY0" fmla="*/ 0 h 337833"/>
                <a:gd name="connsiteX1" fmla="*/ 0 w 483774"/>
                <a:gd name="connsiteY1" fmla="*/ 234612 h 337833"/>
                <a:gd name="connsiteX2" fmla="*/ 410117 w 483774"/>
                <a:gd name="connsiteY2" fmla="*/ 269167 h 337833"/>
                <a:gd name="connsiteX3" fmla="*/ 410117 w 483774"/>
                <a:gd name="connsiteY3" fmla="*/ 269167 h 337833"/>
                <a:gd name="connsiteX4" fmla="*/ 483775 w 483774"/>
                <a:gd name="connsiteY4" fmla="*/ 206422 h 337833"/>
                <a:gd name="connsiteX5" fmla="*/ 483775 w 483774"/>
                <a:gd name="connsiteY5" fmla="*/ 206422 h 337833"/>
                <a:gd name="connsiteX6" fmla="*/ 483775 w 483774"/>
                <a:gd name="connsiteY6" fmla="*/ 206422 h 337833"/>
                <a:gd name="connsiteX7" fmla="*/ 277352 w 483774"/>
                <a:gd name="connsiteY7" fmla="*/ 0 h 33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3774" h="337833">
                  <a:moveTo>
                    <a:pt x="277352" y="0"/>
                  </a:moveTo>
                  <a:lnTo>
                    <a:pt x="0" y="234612"/>
                  </a:lnTo>
                  <a:cubicBezTo>
                    <a:pt x="103666" y="357374"/>
                    <a:pt x="287355" y="372833"/>
                    <a:pt x="410117" y="269167"/>
                  </a:cubicBezTo>
                  <a:lnTo>
                    <a:pt x="410117" y="269167"/>
                  </a:lnTo>
                  <a:lnTo>
                    <a:pt x="483775" y="206422"/>
                  </a:lnTo>
                  <a:lnTo>
                    <a:pt x="483775" y="206422"/>
                  </a:lnTo>
                  <a:lnTo>
                    <a:pt x="483775" y="206422"/>
                  </a:lnTo>
                  <a:cubicBezTo>
                    <a:pt x="483775" y="92754"/>
                    <a:pt x="391930" y="0"/>
                    <a:pt x="2773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FF962E52-4FC2-4DE0-8A84-4F2EBEC4CBB1}"/>
                </a:ext>
              </a:extLst>
            </p:cNvPr>
            <p:cNvSpPr/>
            <p:nvPr/>
          </p:nvSpPr>
          <p:spPr>
            <a:xfrm>
              <a:off x="1368855" y="1311734"/>
              <a:ext cx="636545" cy="384654"/>
            </a:xfrm>
            <a:custGeom>
              <a:avLst/>
              <a:gdLst>
                <a:gd name="connsiteX0" fmla="*/ 636545 w 636545"/>
                <a:gd name="connsiteY0" fmla="*/ 0 h 384654"/>
                <a:gd name="connsiteX1" fmla="*/ 494687 w 636545"/>
                <a:gd name="connsiteY1" fmla="*/ 130037 h 384654"/>
                <a:gd name="connsiteX2" fmla="*/ 350100 w 636545"/>
                <a:gd name="connsiteY2" fmla="*/ 257346 h 384654"/>
                <a:gd name="connsiteX3" fmla="*/ 313726 w 636545"/>
                <a:gd name="connsiteY3" fmla="*/ 289173 h 384654"/>
                <a:gd name="connsiteX4" fmla="*/ 295539 w 636545"/>
                <a:gd name="connsiteY4" fmla="*/ 304632 h 384654"/>
                <a:gd name="connsiteX5" fmla="*/ 276443 w 636545"/>
                <a:gd name="connsiteY5" fmla="*/ 321000 h 384654"/>
                <a:gd name="connsiteX6" fmla="*/ 233703 w 636545"/>
                <a:gd name="connsiteY6" fmla="*/ 347371 h 384654"/>
                <a:gd name="connsiteX7" fmla="*/ 188236 w 636545"/>
                <a:gd name="connsiteY7" fmla="*/ 366468 h 384654"/>
                <a:gd name="connsiteX8" fmla="*/ 90935 w 636545"/>
                <a:gd name="connsiteY8" fmla="*/ 384655 h 384654"/>
                <a:gd name="connsiteX9" fmla="*/ 66383 w 636545"/>
                <a:gd name="connsiteY9" fmla="*/ 383745 h 384654"/>
                <a:gd name="connsiteX10" fmla="*/ 41830 w 636545"/>
                <a:gd name="connsiteY10" fmla="*/ 379199 h 384654"/>
                <a:gd name="connsiteX11" fmla="*/ 0 w 636545"/>
                <a:gd name="connsiteY11" fmla="*/ 353737 h 384654"/>
                <a:gd name="connsiteX12" fmla="*/ 43649 w 636545"/>
                <a:gd name="connsiteY12" fmla="*/ 370105 h 384654"/>
                <a:gd name="connsiteX13" fmla="*/ 90026 w 636545"/>
                <a:gd name="connsiteY13" fmla="*/ 369196 h 384654"/>
                <a:gd name="connsiteX14" fmla="*/ 180051 w 636545"/>
                <a:gd name="connsiteY14" fmla="*/ 344643 h 384654"/>
                <a:gd name="connsiteX15" fmla="*/ 260984 w 636545"/>
                <a:gd name="connsiteY15" fmla="*/ 300995 h 384654"/>
                <a:gd name="connsiteX16" fmla="*/ 279171 w 636545"/>
                <a:gd name="connsiteY16" fmla="*/ 286445 h 384654"/>
                <a:gd name="connsiteX17" fmla="*/ 297358 w 636545"/>
                <a:gd name="connsiteY17" fmla="*/ 270986 h 384654"/>
                <a:gd name="connsiteX18" fmla="*/ 334641 w 636545"/>
                <a:gd name="connsiteY18" fmla="*/ 240978 h 384654"/>
                <a:gd name="connsiteX19" fmla="*/ 484684 w 636545"/>
                <a:gd name="connsiteY19" fmla="*/ 120034 h 384654"/>
                <a:gd name="connsiteX20" fmla="*/ 636545 w 636545"/>
                <a:gd name="connsiteY20" fmla="*/ 0 h 38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6545" h="384654">
                  <a:moveTo>
                    <a:pt x="636545" y="0"/>
                  </a:moveTo>
                  <a:cubicBezTo>
                    <a:pt x="590169" y="43649"/>
                    <a:pt x="541973" y="87298"/>
                    <a:pt x="494687" y="130037"/>
                  </a:cubicBezTo>
                  <a:lnTo>
                    <a:pt x="350100" y="257346"/>
                  </a:lnTo>
                  <a:lnTo>
                    <a:pt x="313726" y="289173"/>
                  </a:lnTo>
                  <a:lnTo>
                    <a:pt x="295539" y="304632"/>
                  </a:lnTo>
                  <a:cubicBezTo>
                    <a:pt x="289173" y="310088"/>
                    <a:pt x="283717" y="314635"/>
                    <a:pt x="276443" y="321000"/>
                  </a:cubicBezTo>
                  <a:cubicBezTo>
                    <a:pt x="262802" y="331912"/>
                    <a:pt x="248253" y="340097"/>
                    <a:pt x="233703" y="347371"/>
                  </a:cubicBezTo>
                  <a:cubicBezTo>
                    <a:pt x="219153" y="354646"/>
                    <a:pt x="203695" y="361012"/>
                    <a:pt x="188236" y="366468"/>
                  </a:cubicBezTo>
                  <a:cubicBezTo>
                    <a:pt x="157318" y="377380"/>
                    <a:pt x="124581" y="383745"/>
                    <a:pt x="90935" y="384655"/>
                  </a:cubicBezTo>
                  <a:cubicBezTo>
                    <a:pt x="82751" y="384655"/>
                    <a:pt x="74567" y="384655"/>
                    <a:pt x="66383" y="383745"/>
                  </a:cubicBezTo>
                  <a:cubicBezTo>
                    <a:pt x="58198" y="382836"/>
                    <a:pt x="50014" y="381017"/>
                    <a:pt x="41830" y="379199"/>
                  </a:cubicBezTo>
                  <a:cubicBezTo>
                    <a:pt x="25462" y="374652"/>
                    <a:pt x="10003" y="366468"/>
                    <a:pt x="0" y="353737"/>
                  </a:cubicBezTo>
                  <a:cubicBezTo>
                    <a:pt x="12731" y="363740"/>
                    <a:pt x="28190" y="368286"/>
                    <a:pt x="43649" y="370105"/>
                  </a:cubicBezTo>
                  <a:cubicBezTo>
                    <a:pt x="59108" y="371924"/>
                    <a:pt x="74567" y="371014"/>
                    <a:pt x="90026" y="369196"/>
                  </a:cubicBezTo>
                  <a:cubicBezTo>
                    <a:pt x="120944" y="364649"/>
                    <a:pt x="150952" y="355556"/>
                    <a:pt x="180051" y="344643"/>
                  </a:cubicBezTo>
                  <a:cubicBezTo>
                    <a:pt x="208241" y="332822"/>
                    <a:pt x="237341" y="319182"/>
                    <a:pt x="260984" y="300995"/>
                  </a:cubicBezTo>
                  <a:cubicBezTo>
                    <a:pt x="266440" y="296448"/>
                    <a:pt x="272805" y="290992"/>
                    <a:pt x="279171" y="286445"/>
                  </a:cubicBezTo>
                  <a:lnTo>
                    <a:pt x="297358" y="270986"/>
                  </a:lnTo>
                  <a:lnTo>
                    <a:pt x="334641" y="240978"/>
                  </a:lnTo>
                  <a:lnTo>
                    <a:pt x="484684" y="120034"/>
                  </a:lnTo>
                  <a:cubicBezTo>
                    <a:pt x="535608" y="79113"/>
                    <a:pt x="585622" y="39102"/>
                    <a:pt x="636545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3D766D84-DE3E-41C4-9275-F1D1062176F1}"/>
                </a:ext>
              </a:extLst>
            </p:cNvPr>
            <p:cNvSpPr/>
            <p:nvPr/>
          </p:nvSpPr>
          <p:spPr>
            <a:xfrm>
              <a:off x="1643478" y="1252627"/>
              <a:ext cx="497414" cy="1611366"/>
            </a:xfrm>
            <a:custGeom>
              <a:avLst/>
              <a:gdLst>
                <a:gd name="connsiteX0" fmla="*/ 497415 w 497414"/>
                <a:gd name="connsiteY0" fmla="*/ 1320375 h 1611366"/>
                <a:gd name="connsiteX1" fmla="*/ 497415 w 497414"/>
                <a:gd name="connsiteY1" fmla="*/ 290992 h 1611366"/>
                <a:gd name="connsiteX2" fmla="*/ 206423 w 497414"/>
                <a:gd name="connsiteY2" fmla="*/ 0 h 1611366"/>
                <a:gd name="connsiteX3" fmla="*/ 206423 w 497414"/>
                <a:gd name="connsiteY3" fmla="*/ 0 h 1611366"/>
                <a:gd name="connsiteX4" fmla="*/ 0 w 497414"/>
                <a:gd name="connsiteY4" fmla="*/ 174595 h 1611366"/>
                <a:gd name="connsiteX5" fmla="*/ 206423 w 497414"/>
                <a:gd name="connsiteY5" fmla="*/ 381017 h 1611366"/>
                <a:gd name="connsiteX6" fmla="*/ 206423 w 497414"/>
                <a:gd name="connsiteY6" fmla="*/ 381017 h 1611366"/>
                <a:gd name="connsiteX7" fmla="*/ 206423 w 497414"/>
                <a:gd name="connsiteY7" fmla="*/ 1611367 h 1611366"/>
                <a:gd name="connsiteX8" fmla="*/ 497415 w 497414"/>
                <a:gd name="connsiteY8" fmla="*/ 1320375 h 1611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414" h="1611366">
                  <a:moveTo>
                    <a:pt x="497415" y="1320375"/>
                  </a:moveTo>
                  <a:lnTo>
                    <a:pt x="497415" y="290992"/>
                  </a:lnTo>
                  <a:cubicBezTo>
                    <a:pt x="497415" y="130037"/>
                    <a:pt x="367378" y="0"/>
                    <a:pt x="206423" y="0"/>
                  </a:cubicBezTo>
                  <a:lnTo>
                    <a:pt x="206423" y="0"/>
                  </a:lnTo>
                  <a:lnTo>
                    <a:pt x="0" y="174595"/>
                  </a:lnTo>
                  <a:cubicBezTo>
                    <a:pt x="113669" y="174595"/>
                    <a:pt x="206423" y="267349"/>
                    <a:pt x="206423" y="381017"/>
                  </a:cubicBezTo>
                  <a:lnTo>
                    <a:pt x="206423" y="381017"/>
                  </a:lnTo>
                  <a:lnTo>
                    <a:pt x="206423" y="1611367"/>
                  </a:lnTo>
                  <a:cubicBezTo>
                    <a:pt x="367378" y="1611367"/>
                    <a:pt x="497415" y="1481330"/>
                    <a:pt x="497415" y="132037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371A9B2E-9613-42C9-81E6-6E93EF7624B7}"/>
                </a:ext>
              </a:extLst>
            </p:cNvPr>
            <p:cNvSpPr/>
            <p:nvPr/>
          </p:nvSpPr>
          <p:spPr>
            <a:xfrm>
              <a:off x="1747144" y="1339643"/>
              <a:ext cx="261892" cy="1524350"/>
            </a:xfrm>
            <a:custGeom>
              <a:avLst/>
              <a:gdLst>
                <a:gd name="connsiteX0" fmla="*/ 105485 w 261892"/>
                <a:gd name="connsiteY0" fmla="*/ 1524351 h 1524350"/>
                <a:gd name="connsiteX1" fmla="*/ 151862 w 261892"/>
                <a:gd name="connsiteY1" fmla="*/ 1500708 h 1524350"/>
                <a:gd name="connsiteX2" fmla="*/ 184598 w 261892"/>
                <a:gd name="connsiteY2" fmla="*/ 1458878 h 1524350"/>
                <a:gd name="connsiteX3" fmla="*/ 225519 w 261892"/>
                <a:gd name="connsiteY3" fmla="*/ 1361577 h 1524350"/>
                <a:gd name="connsiteX4" fmla="*/ 237340 w 261892"/>
                <a:gd name="connsiteY4" fmla="*/ 1309744 h 1524350"/>
                <a:gd name="connsiteX5" fmla="*/ 240069 w 261892"/>
                <a:gd name="connsiteY5" fmla="*/ 1283373 h 1524350"/>
                <a:gd name="connsiteX6" fmla="*/ 240069 w 261892"/>
                <a:gd name="connsiteY6" fmla="*/ 1257002 h 1524350"/>
                <a:gd name="connsiteX7" fmla="*/ 237340 w 261892"/>
                <a:gd name="connsiteY7" fmla="*/ 1149699 h 1524350"/>
                <a:gd name="connsiteX8" fmla="*/ 234612 w 261892"/>
                <a:gd name="connsiteY8" fmla="*/ 719577 h 1524350"/>
                <a:gd name="connsiteX9" fmla="*/ 235522 w 261892"/>
                <a:gd name="connsiteY9" fmla="*/ 504061 h 1524350"/>
                <a:gd name="connsiteX10" fmla="*/ 237340 w 261892"/>
                <a:gd name="connsiteY10" fmla="*/ 288545 h 1524350"/>
                <a:gd name="connsiteX11" fmla="*/ 237340 w 261892"/>
                <a:gd name="connsiteY11" fmla="*/ 261265 h 1524350"/>
                <a:gd name="connsiteX12" fmla="*/ 237340 w 261892"/>
                <a:gd name="connsiteY12" fmla="*/ 247624 h 1524350"/>
                <a:gd name="connsiteX13" fmla="*/ 237340 w 261892"/>
                <a:gd name="connsiteY13" fmla="*/ 234894 h 1524350"/>
                <a:gd name="connsiteX14" fmla="*/ 230066 w 261892"/>
                <a:gd name="connsiteY14" fmla="*/ 183970 h 1524350"/>
                <a:gd name="connsiteX15" fmla="*/ 183689 w 261892"/>
                <a:gd name="connsiteY15" fmla="*/ 92126 h 1524350"/>
                <a:gd name="connsiteX16" fmla="*/ 102757 w 261892"/>
                <a:gd name="connsiteY16" fmla="*/ 26653 h 1524350"/>
                <a:gd name="connsiteX17" fmla="*/ 0 w 261892"/>
                <a:gd name="connsiteY17" fmla="*/ 281 h 1524350"/>
                <a:gd name="connsiteX18" fmla="*/ 194601 w 261892"/>
                <a:gd name="connsiteY18" fmla="*/ 83942 h 1524350"/>
                <a:gd name="connsiteX19" fmla="*/ 248253 w 261892"/>
                <a:gd name="connsiteY19" fmla="*/ 180333 h 1524350"/>
                <a:gd name="connsiteX20" fmla="*/ 258256 w 261892"/>
                <a:gd name="connsiteY20" fmla="*/ 234894 h 1524350"/>
                <a:gd name="connsiteX21" fmla="*/ 259165 w 261892"/>
                <a:gd name="connsiteY21" fmla="*/ 248534 h 1524350"/>
                <a:gd name="connsiteX22" fmla="*/ 259165 w 261892"/>
                <a:gd name="connsiteY22" fmla="*/ 262174 h 1524350"/>
                <a:gd name="connsiteX23" fmla="*/ 259165 w 261892"/>
                <a:gd name="connsiteY23" fmla="*/ 289454 h 1524350"/>
                <a:gd name="connsiteX24" fmla="*/ 260984 w 261892"/>
                <a:gd name="connsiteY24" fmla="*/ 504970 h 1524350"/>
                <a:gd name="connsiteX25" fmla="*/ 261893 w 261892"/>
                <a:gd name="connsiteY25" fmla="*/ 720486 h 1524350"/>
                <a:gd name="connsiteX26" fmla="*/ 259165 w 261892"/>
                <a:gd name="connsiteY26" fmla="*/ 1150608 h 1524350"/>
                <a:gd name="connsiteX27" fmla="*/ 257346 w 261892"/>
                <a:gd name="connsiteY27" fmla="*/ 1257911 h 1524350"/>
                <a:gd name="connsiteX28" fmla="*/ 256437 w 261892"/>
                <a:gd name="connsiteY28" fmla="*/ 1285192 h 1524350"/>
                <a:gd name="connsiteX29" fmla="*/ 252799 w 261892"/>
                <a:gd name="connsiteY29" fmla="*/ 1312472 h 1524350"/>
                <a:gd name="connsiteX30" fmla="*/ 238250 w 261892"/>
                <a:gd name="connsiteY30" fmla="*/ 1365215 h 1524350"/>
                <a:gd name="connsiteX31" fmla="*/ 190964 w 261892"/>
                <a:gd name="connsiteY31" fmla="*/ 1462515 h 1524350"/>
                <a:gd name="connsiteX32" fmla="*/ 154590 w 261892"/>
                <a:gd name="connsiteY32" fmla="*/ 1503436 h 1524350"/>
                <a:gd name="connsiteX33" fmla="*/ 105485 w 261892"/>
                <a:gd name="connsiteY33" fmla="*/ 1524351 h 152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61892" h="1524350">
                  <a:moveTo>
                    <a:pt x="105485" y="1524351"/>
                  </a:moveTo>
                  <a:cubicBezTo>
                    <a:pt x="123672" y="1522532"/>
                    <a:pt x="139131" y="1512529"/>
                    <a:pt x="151862" y="1500708"/>
                  </a:cubicBezTo>
                  <a:cubicBezTo>
                    <a:pt x="164592" y="1488886"/>
                    <a:pt x="175505" y="1474336"/>
                    <a:pt x="184598" y="1458878"/>
                  </a:cubicBezTo>
                  <a:cubicBezTo>
                    <a:pt x="202785" y="1428869"/>
                    <a:pt x="216425" y="1395223"/>
                    <a:pt x="225519" y="1361577"/>
                  </a:cubicBezTo>
                  <a:cubicBezTo>
                    <a:pt x="230066" y="1344299"/>
                    <a:pt x="234612" y="1327022"/>
                    <a:pt x="237340" y="1309744"/>
                  </a:cubicBezTo>
                  <a:cubicBezTo>
                    <a:pt x="238250" y="1300651"/>
                    <a:pt x="239159" y="1292467"/>
                    <a:pt x="240069" y="1283373"/>
                  </a:cubicBezTo>
                  <a:cubicBezTo>
                    <a:pt x="240069" y="1275189"/>
                    <a:pt x="240069" y="1266096"/>
                    <a:pt x="240069" y="1257002"/>
                  </a:cubicBezTo>
                  <a:lnTo>
                    <a:pt x="237340" y="1149699"/>
                  </a:lnTo>
                  <a:cubicBezTo>
                    <a:pt x="235522" y="1006022"/>
                    <a:pt x="234612" y="862344"/>
                    <a:pt x="234612" y="719577"/>
                  </a:cubicBezTo>
                  <a:lnTo>
                    <a:pt x="235522" y="504061"/>
                  </a:lnTo>
                  <a:cubicBezTo>
                    <a:pt x="236431" y="432222"/>
                    <a:pt x="236431" y="360384"/>
                    <a:pt x="237340" y="288545"/>
                  </a:cubicBezTo>
                  <a:lnTo>
                    <a:pt x="237340" y="261265"/>
                  </a:lnTo>
                  <a:lnTo>
                    <a:pt x="237340" y="247624"/>
                  </a:lnTo>
                  <a:lnTo>
                    <a:pt x="237340" y="234894"/>
                  </a:lnTo>
                  <a:cubicBezTo>
                    <a:pt x="236431" y="217616"/>
                    <a:pt x="233703" y="200338"/>
                    <a:pt x="230066" y="183970"/>
                  </a:cubicBezTo>
                  <a:cubicBezTo>
                    <a:pt x="221882" y="150324"/>
                    <a:pt x="205513" y="118497"/>
                    <a:pt x="183689" y="92126"/>
                  </a:cubicBezTo>
                  <a:cubicBezTo>
                    <a:pt x="161864" y="64845"/>
                    <a:pt x="133675" y="42111"/>
                    <a:pt x="102757" y="26653"/>
                  </a:cubicBezTo>
                  <a:cubicBezTo>
                    <a:pt x="70929" y="11194"/>
                    <a:pt x="36374" y="2100"/>
                    <a:pt x="0" y="281"/>
                  </a:cubicBezTo>
                  <a:cubicBezTo>
                    <a:pt x="71839" y="-3356"/>
                    <a:pt x="145496" y="28471"/>
                    <a:pt x="194601" y="83942"/>
                  </a:cubicBezTo>
                  <a:cubicBezTo>
                    <a:pt x="219153" y="111222"/>
                    <a:pt x="237340" y="144868"/>
                    <a:pt x="248253" y="180333"/>
                  </a:cubicBezTo>
                  <a:cubicBezTo>
                    <a:pt x="253709" y="198520"/>
                    <a:pt x="256437" y="216707"/>
                    <a:pt x="258256" y="234894"/>
                  </a:cubicBezTo>
                  <a:lnTo>
                    <a:pt x="259165" y="248534"/>
                  </a:lnTo>
                  <a:lnTo>
                    <a:pt x="259165" y="262174"/>
                  </a:lnTo>
                  <a:lnTo>
                    <a:pt x="259165" y="289454"/>
                  </a:lnTo>
                  <a:cubicBezTo>
                    <a:pt x="260074" y="361293"/>
                    <a:pt x="260984" y="433132"/>
                    <a:pt x="260984" y="504970"/>
                  </a:cubicBezTo>
                  <a:lnTo>
                    <a:pt x="261893" y="720486"/>
                  </a:lnTo>
                  <a:cubicBezTo>
                    <a:pt x="261893" y="864163"/>
                    <a:pt x="260984" y="1007840"/>
                    <a:pt x="259165" y="1150608"/>
                  </a:cubicBezTo>
                  <a:lnTo>
                    <a:pt x="257346" y="1257911"/>
                  </a:lnTo>
                  <a:cubicBezTo>
                    <a:pt x="257346" y="1267005"/>
                    <a:pt x="257346" y="1276098"/>
                    <a:pt x="256437" y="1285192"/>
                  </a:cubicBezTo>
                  <a:cubicBezTo>
                    <a:pt x="255528" y="1294285"/>
                    <a:pt x="254618" y="1303379"/>
                    <a:pt x="252799" y="1312472"/>
                  </a:cubicBezTo>
                  <a:cubicBezTo>
                    <a:pt x="249162" y="1330659"/>
                    <a:pt x="244615" y="1347937"/>
                    <a:pt x="238250" y="1365215"/>
                  </a:cubicBezTo>
                  <a:cubicBezTo>
                    <a:pt x="226428" y="1399770"/>
                    <a:pt x="210969" y="1432506"/>
                    <a:pt x="190964" y="1462515"/>
                  </a:cubicBezTo>
                  <a:cubicBezTo>
                    <a:pt x="180961" y="1477064"/>
                    <a:pt x="169139" y="1491614"/>
                    <a:pt x="154590" y="1503436"/>
                  </a:cubicBezTo>
                  <a:cubicBezTo>
                    <a:pt x="140949" y="1515257"/>
                    <a:pt x="123672" y="1524351"/>
                    <a:pt x="105485" y="1524351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0F587F9-0B71-495C-8420-B3CE96BE81A9}"/>
              </a:ext>
            </a:extLst>
          </p:cNvPr>
          <p:cNvGrpSpPr/>
          <p:nvPr/>
        </p:nvGrpSpPr>
        <p:grpSpPr>
          <a:xfrm>
            <a:off x="3349860" y="1252629"/>
            <a:ext cx="1144253" cy="1607691"/>
            <a:chOff x="3349860" y="1252629"/>
            <a:chExt cx="1144253" cy="160769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F5205765-E0C7-4955-8475-65006035F2EE}"/>
                </a:ext>
              </a:extLst>
            </p:cNvPr>
            <p:cNvSpPr/>
            <p:nvPr/>
          </p:nvSpPr>
          <p:spPr>
            <a:xfrm>
              <a:off x="3658818" y="2564313"/>
              <a:ext cx="828820" cy="296007"/>
            </a:xfrm>
            <a:custGeom>
              <a:avLst/>
              <a:gdLst>
                <a:gd name="connsiteX0" fmla="*/ 0 w 828820"/>
                <a:gd name="connsiteY0" fmla="*/ 162804 h 296007"/>
                <a:gd name="connsiteX1" fmla="*/ 136903 w 828820"/>
                <a:gd name="connsiteY1" fmla="*/ 296008 h 296007"/>
                <a:gd name="connsiteX2" fmla="*/ 136903 w 828820"/>
                <a:gd name="connsiteY2" fmla="*/ 296008 h 296007"/>
                <a:gd name="connsiteX3" fmla="*/ 828820 w 828820"/>
                <a:gd name="connsiteY3" fmla="*/ 296008 h 296007"/>
                <a:gd name="connsiteX4" fmla="*/ 532813 w 828820"/>
                <a:gd name="connsiteY4" fmla="*/ 0 h 296007"/>
                <a:gd name="connsiteX5" fmla="*/ 110078 w 828820"/>
                <a:gd name="connsiteY5" fmla="*/ 0 h 296007"/>
                <a:gd name="connsiteX6" fmla="*/ 110078 w 828820"/>
                <a:gd name="connsiteY6" fmla="*/ 0 h 296007"/>
                <a:gd name="connsiteX7" fmla="*/ 110078 w 828820"/>
                <a:gd name="connsiteY7" fmla="*/ 0 h 296007"/>
                <a:gd name="connsiteX8" fmla="*/ 0 w 828820"/>
                <a:gd name="connsiteY8" fmla="*/ 162804 h 29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8820" h="296007">
                  <a:moveTo>
                    <a:pt x="0" y="162804"/>
                  </a:moveTo>
                  <a:cubicBezTo>
                    <a:pt x="0" y="227556"/>
                    <a:pt x="49951" y="296008"/>
                    <a:pt x="136903" y="296008"/>
                  </a:cubicBezTo>
                  <a:lnTo>
                    <a:pt x="136903" y="296008"/>
                  </a:lnTo>
                  <a:lnTo>
                    <a:pt x="828820" y="296008"/>
                  </a:lnTo>
                  <a:cubicBezTo>
                    <a:pt x="828820" y="132278"/>
                    <a:pt x="696542" y="0"/>
                    <a:pt x="532813" y="0"/>
                  </a:cubicBezTo>
                  <a:lnTo>
                    <a:pt x="110078" y="0"/>
                  </a:lnTo>
                  <a:lnTo>
                    <a:pt x="110078" y="0"/>
                  </a:lnTo>
                  <a:lnTo>
                    <a:pt x="110078" y="0"/>
                  </a:lnTo>
                  <a:cubicBezTo>
                    <a:pt x="25901" y="57351"/>
                    <a:pt x="0" y="110078"/>
                    <a:pt x="0" y="16280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0AE153E4-A042-4929-B41D-3283ACB4B553}"/>
                </a:ext>
              </a:extLst>
            </p:cNvPr>
            <p:cNvSpPr/>
            <p:nvPr/>
          </p:nvSpPr>
          <p:spPr>
            <a:xfrm>
              <a:off x="3438663" y="2698441"/>
              <a:ext cx="1048050" cy="159104"/>
            </a:xfrm>
            <a:custGeom>
              <a:avLst/>
              <a:gdLst>
                <a:gd name="connsiteX0" fmla="*/ 0 w 1048050"/>
                <a:gd name="connsiteY0" fmla="*/ 12950 h 159104"/>
                <a:gd name="connsiteX1" fmla="*/ 196105 w 1048050"/>
                <a:gd name="connsiteY1" fmla="*/ 4625 h 159104"/>
                <a:gd name="connsiteX2" fmla="*/ 392210 w 1048050"/>
                <a:gd name="connsiteY2" fmla="*/ 925 h 159104"/>
                <a:gd name="connsiteX3" fmla="*/ 588314 w 1048050"/>
                <a:gd name="connsiteY3" fmla="*/ 0 h 159104"/>
                <a:gd name="connsiteX4" fmla="*/ 686367 w 1048050"/>
                <a:gd name="connsiteY4" fmla="*/ 925 h 159104"/>
                <a:gd name="connsiteX5" fmla="*/ 735393 w 1048050"/>
                <a:gd name="connsiteY5" fmla="*/ 1850 h 159104"/>
                <a:gd name="connsiteX6" fmla="*/ 785344 w 1048050"/>
                <a:gd name="connsiteY6" fmla="*/ 2775 h 159104"/>
                <a:gd name="connsiteX7" fmla="*/ 784419 w 1048050"/>
                <a:gd name="connsiteY7" fmla="*/ 2775 h 159104"/>
                <a:gd name="connsiteX8" fmla="*/ 865821 w 1048050"/>
                <a:gd name="connsiteY8" fmla="*/ 16650 h 159104"/>
                <a:gd name="connsiteX9" fmla="*/ 940748 w 1048050"/>
                <a:gd name="connsiteY9" fmla="*/ 46251 h 159104"/>
                <a:gd name="connsiteX10" fmla="*/ 1008275 w 1048050"/>
                <a:gd name="connsiteY10" fmla="*/ 90652 h 159104"/>
                <a:gd name="connsiteX11" fmla="*/ 1035100 w 1048050"/>
                <a:gd name="connsiteY11" fmla="*/ 121178 h 159104"/>
                <a:gd name="connsiteX12" fmla="*/ 1048051 w 1048050"/>
                <a:gd name="connsiteY12" fmla="*/ 159104 h 159104"/>
                <a:gd name="connsiteX13" fmla="*/ 1031400 w 1048050"/>
                <a:gd name="connsiteY13" fmla="*/ 124878 h 159104"/>
                <a:gd name="connsiteX14" fmla="*/ 1002725 w 1048050"/>
                <a:gd name="connsiteY14" fmla="*/ 98978 h 159104"/>
                <a:gd name="connsiteX15" fmla="*/ 934273 w 1048050"/>
                <a:gd name="connsiteY15" fmla="*/ 61977 h 159104"/>
                <a:gd name="connsiteX16" fmla="*/ 860271 w 1048050"/>
                <a:gd name="connsiteY16" fmla="*/ 37926 h 159104"/>
                <a:gd name="connsiteX17" fmla="*/ 784419 w 1048050"/>
                <a:gd name="connsiteY17" fmla="*/ 28676 h 159104"/>
                <a:gd name="connsiteX18" fmla="*/ 783494 w 1048050"/>
                <a:gd name="connsiteY18" fmla="*/ 28676 h 159104"/>
                <a:gd name="connsiteX19" fmla="*/ 735393 w 1048050"/>
                <a:gd name="connsiteY19" fmla="*/ 29601 h 159104"/>
                <a:gd name="connsiteX20" fmla="*/ 686367 w 1048050"/>
                <a:gd name="connsiteY20" fmla="*/ 29601 h 159104"/>
                <a:gd name="connsiteX21" fmla="*/ 588314 w 1048050"/>
                <a:gd name="connsiteY21" fmla="*/ 29601 h 159104"/>
                <a:gd name="connsiteX22" fmla="*/ 392210 w 1048050"/>
                <a:gd name="connsiteY22" fmla="*/ 27751 h 159104"/>
                <a:gd name="connsiteX23" fmla="*/ 196105 w 1048050"/>
                <a:gd name="connsiteY23" fmla="*/ 23126 h 159104"/>
                <a:gd name="connsiteX24" fmla="*/ 0 w 1048050"/>
                <a:gd name="connsiteY24" fmla="*/ 12950 h 159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48050" h="159104">
                  <a:moveTo>
                    <a:pt x="0" y="12950"/>
                  </a:moveTo>
                  <a:cubicBezTo>
                    <a:pt x="65677" y="9250"/>
                    <a:pt x="130428" y="6475"/>
                    <a:pt x="196105" y="4625"/>
                  </a:cubicBezTo>
                  <a:cubicBezTo>
                    <a:pt x="261781" y="2775"/>
                    <a:pt x="326533" y="925"/>
                    <a:pt x="392210" y="925"/>
                  </a:cubicBezTo>
                  <a:cubicBezTo>
                    <a:pt x="457886" y="0"/>
                    <a:pt x="522638" y="0"/>
                    <a:pt x="588314" y="0"/>
                  </a:cubicBezTo>
                  <a:lnTo>
                    <a:pt x="686367" y="925"/>
                  </a:lnTo>
                  <a:cubicBezTo>
                    <a:pt x="703017" y="925"/>
                    <a:pt x="718743" y="925"/>
                    <a:pt x="735393" y="1850"/>
                  </a:cubicBezTo>
                  <a:lnTo>
                    <a:pt x="785344" y="2775"/>
                  </a:lnTo>
                  <a:lnTo>
                    <a:pt x="784419" y="2775"/>
                  </a:lnTo>
                  <a:cubicBezTo>
                    <a:pt x="812170" y="3700"/>
                    <a:pt x="838995" y="9250"/>
                    <a:pt x="865821" y="16650"/>
                  </a:cubicBezTo>
                  <a:cubicBezTo>
                    <a:pt x="891722" y="24051"/>
                    <a:pt x="916697" y="34226"/>
                    <a:pt x="940748" y="46251"/>
                  </a:cubicBezTo>
                  <a:cubicBezTo>
                    <a:pt x="964799" y="58277"/>
                    <a:pt x="987924" y="72152"/>
                    <a:pt x="1008275" y="90652"/>
                  </a:cubicBezTo>
                  <a:cubicBezTo>
                    <a:pt x="1018450" y="99903"/>
                    <a:pt x="1027700" y="110078"/>
                    <a:pt x="1035100" y="121178"/>
                  </a:cubicBezTo>
                  <a:cubicBezTo>
                    <a:pt x="1042500" y="132278"/>
                    <a:pt x="1048051" y="145229"/>
                    <a:pt x="1048051" y="159104"/>
                  </a:cubicBezTo>
                  <a:cubicBezTo>
                    <a:pt x="1046201" y="146154"/>
                    <a:pt x="1038800" y="134129"/>
                    <a:pt x="1031400" y="124878"/>
                  </a:cubicBezTo>
                  <a:cubicBezTo>
                    <a:pt x="1023075" y="114703"/>
                    <a:pt x="1012900" y="106378"/>
                    <a:pt x="1002725" y="98978"/>
                  </a:cubicBezTo>
                  <a:cubicBezTo>
                    <a:pt x="981449" y="84177"/>
                    <a:pt x="958323" y="72152"/>
                    <a:pt x="934273" y="61977"/>
                  </a:cubicBezTo>
                  <a:cubicBezTo>
                    <a:pt x="910222" y="51801"/>
                    <a:pt x="885247" y="44401"/>
                    <a:pt x="860271" y="37926"/>
                  </a:cubicBezTo>
                  <a:cubicBezTo>
                    <a:pt x="835295" y="32376"/>
                    <a:pt x="809395" y="28676"/>
                    <a:pt x="784419" y="28676"/>
                  </a:cubicBezTo>
                  <a:lnTo>
                    <a:pt x="783494" y="28676"/>
                  </a:lnTo>
                  <a:lnTo>
                    <a:pt x="735393" y="29601"/>
                  </a:lnTo>
                  <a:lnTo>
                    <a:pt x="686367" y="29601"/>
                  </a:lnTo>
                  <a:lnTo>
                    <a:pt x="588314" y="29601"/>
                  </a:lnTo>
                  <a:cubicBezTo>
                    <a:pt x="522638" y="29601"/>
                    <a:pt x="457886" y="29601"/>
                    <a:pt x="392210" y="27751"/>
                  </a:cubicBezTo>
                  <a:cubicBezTo>
                    <a:pt x="326533" y="26826"/>
                    <a:pt x="261781" y="25901"/>
                    <a:pt x="196105" y="23126"/>
                  </a:cubicBezTo>
                  <a:cubicBezTo>
                    <a:pt x="130428" y="19425"/>
                    <a:pt x="64752" y="17575"/>
                    <a:pt x="0" y="1295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0BBA6D20-4182-4908-9CA2-23A96843BBD7}"/>
                </a:ext>
              </a:extLst>
            </p:cNvPr>
            <p:cNvSpPr/>
            <p:nvPr/>
          </p:nvSpPr>
          <p:spPr>
            <a:xfrm>
              <a:off x="3666218" y="1396007"/>
              <a:ext cx="827895" cy="1122979"/>
            </a:xfrm>
            <a:custGeom>
              <a:avLst/>
              <a:gdLst>
                <a:gd name="connsiteX0" fmla="*/ 311733 w 827895"/>
                <a:gd name="connsiteY0" fmla="*/ 1038802 h 1122979"/>
                <a:gd name="connsiteX1" fmla="*/ 827895 w 827895"/>
                <a:gd name="connsiteY1" fmla="*/ 391285 h 1122979"/>
                <a:gd name="connsiteX2" fmla="*/ 827895 w 827895"/>
                <a:gd name="connsiteY2" fmla="*/ 391285 h 1122979"/>
                <a:gd name="connsiteX3" fmla="*/ 409785 w 827895"/>
                <a:gd name="connsiteY3" fmla="*/ 0 h 1122979"/>
                <a:gd name="connsiteX4" fmla="*/ 0 w 827895"/>
                <a:gd name="connsiteY4" fmla="*/ 326534 h 1122979"/>
                <a:gd name="connsiteX5" fmla="*/ 0 w 827895"/>
                <a:gd name="connsiteY5" fmla="*/ 326534 h 1122979"/>
                <a:gd name="connsiteX6" fmla="*/ 0 w 827895"/>
                <a:gd name="connsiteY6" fmla="*/ 326534 h 1122979"/>
                <a:gd name="connsiteX7" fmla="*/ 0 w 827895"/>
                <a:gd name="connsiteY7" fmla="*/ 326534 h 1122979"/>
                <a:gd name="connsiteX8" fmla="*/ 0 w 827895"/>
                <a:gd name="connsiteY8" fmla="*/ 326534 h 1122979"/>
                <a:gd name="connsiteX9" fmla="*/ 256231 w 827895"/>
                <a:gd name="connsiteY9" fmla="*/ 152629 h 1122979"/>
                <a:gd name="connsiteX10" fmla="*/ 270107 w 827895"/>
                <a:gd name="connsiteY10" fmla="*/ 152629 h 1122979"/>
                <a:gd name="connsiteX11" fmla="*/ 277507 w 827895"/>
                <a:gd name="connsiteY11" fmla="*/ 152629 h 1122979"/>
                <a:gd name="connsiteX12" fmla="*/ 283057 w 827895"/>
                <a:gd name="connsiteY12" fmla="*/ 152629 h 1122979"/>
                <a:gd name="connsiteX13" fmla="*/ 604040 w 827895"/>
                <a:gd name="connsiteY13" fmla="*/ 534664 h 1122979"/>
                <a:gd name="connsiteX14" fmla="*/ 171129 w 827895"/>
                <a:gd name="connsiteY14" fmla="*/ 1122979 h 1122979"/>
                <a:gd name="connsiteX15" fmla="*/ 171129 w 827895"/>
                <a:gd name="connsiteY15" fmla="*/ 1122979 h 1122979"/>
                <a:gd name="connsiteX16" fmla="*/ 210905 w 827895"/>
                <a:gd name="connsiteY16" fmla="*/ 1098929 h 1122979"/>
                <a:gd name="connsiteX17" fmla="*/ 311733 w 827895"/>
                <a:gd name="connsiteY17" fmla="*/ 1038802 h 112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7895" h="1122979">
                  <a:moveTo>
                    <a:pt x="311733" y="1038802"/>
                  </a:moveTo>
                  <a:cubicBezTo>
                    <a:pt x="517088" y="914849"/>
                    <a:pt x="827895" y="727069"/>
                    <a:pt x="827895" y="391285"/>
                  </a:cubicBezTo>
                  <a:lnTo>
                    <a:pt x="827895" y="391285"/>
                  </a:lnTo>
                  <a:cubicBezTo>
                    <a:pt x="827895" y="168354"/>
                    <a:pt x="648441" y="0"/>
                    <a:pt x="409785" y="0"/>
                  </a:cubicBezTo>
                  <a:cubicBezTo>
                    <a:pt x="209980" y="0"/>
                    <a:pt x="74927" y="135054"/>
                    <a:pt x="0" y="326534"/>
                  </a:cubicBezTo>
                  <a:lnTo>
                    <a:pt x="0" y="326534"/>
                  </a:lnTo>
                  <a:lnTo>
                    <a:pt x="0" y="326534"/>
                  </a:lnTo>
                  <a:lnTo>
                    <a:pt x="0" y="326534"/>
                  </a:lnTo>
                  <a:lnTo>
                    <a:pt x="0" y="326534"/>
                  </a:lnTo>
                  <a:cubicBezTo>
                    <a:pt x="40701" y="224781"/>
                    <a:pt x="139678" y="152629"/>
                    <a:pt x="256231" y="152629"/>
                  </a:cubicBezTo>
                  <a:cubicBezTo>
                    <a:pt x="260856" y="152629"/>
                    <a:pt x="265482" y="152629"/>
                    <a:pt x="270107" y="152629"/>
                  </a:cubicBezTo>
                  <a:cubicBezTo>
                    <a:pt x="272882" y="152629"/>
                    <a:pt x="274732" y="152629"/>
                    <a:pt x="277507" y="152629"/>
                  </a:cubicBezTo>
                  <a:cubicBezTo>
                    <a:pt x="279357" y="152629"/>
                    <a:pt x="281207" y="152629"/>
                    <a:pt x="283057" y="152629"/>
                  </a:cubicBezTo>
                  <a:cubicBezTo>
                    <a:pt x="446786" y="164654"/>
                    <a:pt x="604040" y="284907"/>
                    <a:pt x="604040" y="534664"/>
                  </a:cubicBezTo>
                  <a:cubicBezTo>
                    <a:pt x="604040" y="768695"/>
                    <a:pt x="369084" y="1003651"/>
                    <a:pt x="171129" y="1122979"/>
                  </a:cubicBezTo>
                  <a:lnTo>
                    <a:pt x="171129" y="1122979"/>
                  </a:lnTo>
                  <a:cubicBezTo>
                    <a:pt x="184080" y="1114654"/>
                    <a:pt x="197030" y="1107254"/>
                    <a:pt x="210905" y="1098929"/>
                  </a:cubicBezTo>
                  <a:cubicBezTo>
                    <a:pt x="230331" y="1088753"/>
                    <a:pt x="296932" y="1048052"/>
                    <a:pt x="311733" y="103880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E9EBA9DB-A371-499C-947B-2672B7183FAA}"/>
                </a:ext>
              </a:extLst>
            </p:cNvPr>
            <p:cNvSpPr/>
            <p:nvPr/>
          </p:nvSpPr>
          <p:spPr>
            <a:xfrm>
              <a:off x="3668068" y="1462894"/>
              <a:ext cx="726553" cy="1035741"/>
            </a:xfrm>
            <a:custGeom>
              <a:avLst/>
              <a:gdLst>
                <a:gd name="connsiteX0" fmla="*/ 204430 w 726553"/>
                <a:gd name="connsiteY0" fmla="*/ 1035742 h 1035741"/>
                <a:gd name="connsiteX1" fmla="*/ 253456 w 726553"/>
                <a:gd name="connsiteY1" fmla="*/ 1001516 h 1035741"/>
                <a:gd name="connsiteX2" fmla="*/ 302482 w 726553"/>
                <a:gd name="connsiteY2" fmla="*/ 967290 h 1035741"/>
                <a:gd name="connsiteX3" fmla="*/ 395910 w 726553"/>
                <a:gd name="connsiteY3" fmla="*/ 895138 h 1035741"/>
                <a:gd name="connsiteX4" fmla="*/ 565189 w 726553"/>
                <a:gd name="connsiteY4" fmla="*/ 731409 h 1035741"/>
                <a:gd name="connsiteX5" fmla="*/ 632715 w 726553"/>
                <a:gd name="connsiteY5" fmla="*/ 636131 h 1035741"/>
                <a:gd name="connsiteX6" fmla="*/ 679892 w 726553"/>
                <a:gd name="connsiteY6" fmla="*/ 530679 h 1035741"/>
                <a:gd name="connsiteX7" fmla="*/ 700242 w 726553"/>
                <a:gd name="connsiteY7" fmla="*/ 417826 h 1035741"/>
                <a:gd name="connsiteX8" fmla="*/ 700242 w 726553"/>
                <a:gd name="connsiteY8" fmla="*/ 389150 h 1035741"/>
                <a:gd name="connsiteX9" fmla="*/ 699317 w 726553"/>
                <a:gd name="connsiteY9" fmla="*/ 360474 h 1035741"/>
                <a:gd name="connsiteX10" fmla="*/ 697467 w 726553"/>
                <a:gd name="connsiteY10" fmla="*/ 346599 h 1035741"/>
                <a:gd name="connsiteX11" fmla="*/ 695617 w 726553"/>
                <a:gd name="connsiteY11" fmla="*/ 332723 h 1035741"/>
                <a:gd name="connsiteX12" fmla="*/ 690992 w 726553"/>
                <a:gd name="connsiteY12" fmla="*/ 304048 h 1035741"/>
                <a:gd name="connsiteX13" fmla="*/ 684517 w 726553"/>
                <a:gd name="connsiteY13" fmla="*/ 276297 h 1035741"/>
                <a:gd name="connsiteX14" fmla="*/ 675267 w 726553"/>
                <a:gd name="connsiteY14" fmla="*/ 249471 h 1035741"/>
                <a:gd name="connsiteX15" fmla="*/ 672491 w 726553"/>
                <a:gd name="connsiteY15" fmla="*/ 242996 h 1035741"/>
                <a:gd name="connsiteX16" fmla="*/ 669716 w 726553"/>
                <a:gd name="connsiteY16" fmla="*/ 236521 h 1035741"/>
                <a:gd name="connsiteX17" fmla="*/ 664166 w 726553"/>
                <a:gd name="connsiteY17" fmla="*/ 223571 h 1035741"/>
                <a:gd name="connsiteX18" fmla="*/ 658616 w 726553"/>
                <a:gd name="connsiteY18" fmla="*/ 210620 h 1035741"/>
                <a:gd name="connsiteX19" fmla="*/ 651216 w 726553"/>
                <a:gd name="connsiteY19" fmla="*/ 198595 h 1035741"/>
                <a:gd name="connsiteX20" fmla="*/ 643816 w 726553"/>
                <a:gd name="connsiteY20" fmla="*/ 186570 h 1035741"/>
                <a:gd name="connsiteX21" fmla="*/ 640116 w 726553"/>
                <a:gd name="connsiteY21" fmla="*/ 180094 h 1035741"/>
                <a:gd name="connsiteX22" fmla="*/ 635491 w 726553"/>
                <a:gd name="connsiteY22" fmla="*/ 174544 h 1035741"/>
                <a:gd name="connsiteX23" fmla="*/ 618840 w 726553"/>
                <a:gd name="connsiteY23" fmla="*/ 151419 h 1035741"/>
                <a:gd name="connsiteX24" fmla="*/ 598490 w 726553"/>
                <a:gd name="connsiteY24" fmla="*/ 130143 h 1035741"/>
                <a:gd name="connsiteX25" fmla="*/ 577214 w 726553"/>
                <a:gd name="connsiteY25" fmla="*/ 110718 h 1035741"/>
                <a:gd name="connsiteX26" fmla="*/ 480087 w 726553"/>
                <a:gd name="connsiteY26" fmla="*/ 50591 h 1035741"/>
                <a:gd name="connsiteX27" fmla="*/ 368159 w 726553"/>
                <a:gd name="connsiteY27" fmla="*/ 22840 h 1035741"/>
                <a:gd name="connsiteX28" fmla="*/ 253456 w 726553"/>
                <a:gd name="connsiteY28" fmla="*/ 28391 h 1035741"/>
                <a:gd name="connsiteX29" fmla="*/ 147079 w 726553"/>
                <a:gd name="connsiteY29" fmla="*/ 72792 h 1035741"/>
                <a:gd name="connsiteX30" fmla="*/ 61052 w 726553"/>
                <a:gd name="connsiteY30" fmla="*/ 151419 h 1035741"/>
                <a:gd name="connsiteX31" fmla="*/ 0 w 726553"/>
                <a:gd name="connsiteY31" fmla="*/ 252246 h 1035741"/>
                <a:gd name="connsiteX32" fmla="*/ 55501 w 726553"/>
                <a:gd name="connsiteY32" fmla="*/ 146794 h 1035741"/>
                <a:gd name="connsiteX33" fmla="*/ 139678 w 726553"/>
                <a:gd name="connsiteY33" fmla="*/ 61691 h 1035741"/>
                <a:gd name="connsiteX34" fmla="*/ 248831 w 726553"/>
                <a:gd name="connsiteY34" fmla="*/ 10815 h 1035741"/>
                <a:gd name="connsiteX35" fmla="*/ 370009 w 726553"/>
                <a:gd name="connsiteY35" fmla="*/ 1565 h 1035741"/>
                <a:gd name="connsiteX36" fmla="*/ 488412 w 726553"/>
                <a:gd name="connsiteY36" fmla="*/ 28391 h 1035741"/>
                <a:gd name="connsiteX37" fmla="*/ 592940 w 726553"/>
                <a:gd name="connsiteY37" fmla="*/ 91292 h 1035741"/>
                <a:gd name="connsiteX38" fmla="*/ 616065 w 726553"/>
                <a:gd name="connsiteY38" fmla="*/ 111643 h 1035741"/>
                <a:gd name="connsiteX39" fmla="*/ 637341 w 726553"/>
                <a:gd name="connsiteY39" fmla="*/ 134768 h 1035741"/>
                <a:gd name="connsiteX40" fmla="*/ 655841 w 726553"/>
                <a:gd name="connsiteY40" fmla="*/ 159744 h 1035741"/>
                <a:gd name="connsiteX41" fmla="*/ 660466 w 726553"/>
                <a:gd name="connsiteY41" fmla="*/ 166219 h 1035741"/>
                <a:gd name="connsiteX42" fmla="*/ 664166 w 726553"/>
                <a:gd name="connsiteY42" fmla="*/ 172694 h 1035741"/>
                <a:gd name="connsiteX43" fmla="*/ 672491 w 726553"/>
                <a:gd name="connsiteY43" fmla="*/ 185645 h 1035741"/>
                <a:gd name="connsiteX44" fmla="*/ 679892 w 726553"/>
                <a:gd name="connsiteY44" fmla="*/ 198595 h 1035741"/>
                <a:gd name="connsiteX45" fmla="*/ 686367 w 726553"/>
                <a:gd name="connsiteY45" fmla="*/ 212470 h 1035741"/>
                <a:gd name="connsiteX46" fmla="*/ 692842 w 726553"/>
                <a:gd name="connsiteY46" fmla="*/ 226346 h 1035741"/>
                <a:gd name="connsiteX47" fmla="*/ 695617 w 726553"/>
                <a:gd name="connsiteY47" fmla="*/ 233746 h 1035741"/>
                <a:gd name="connsiteX48" fmla="*/ 698392 w 726553"/>
                <a:gd name="connsiteY48" fmla="*/ 241146 h 1035741"/>
                <a:gd name="connsiteX49" fmla="*/ 708567 w 726553"/>
                <a:gd name="connsiteY49" fmla="*/ 269822 h 1035741"/>
                <a:gd name="connsiteX50" fmla="*/ 715967 w 726553"/>
                <a:gd name="connsiteY50" fmla="*/ 299423 h 1035741"/>
                <a:gd name="connsiteX51" fmla="*/ 721518 w 726553"/>
                <a:gd name="connsiteY51" fmla="*/ 329948 h 1035741"/>
                <a:gd name="connsiteX52" fmla="*/ 723368 w 726553"/>
                <a:gd name="connsiteY52" fmla="*/ 344749 h 1035741"/>
                <a:gd name="connsiteX53" fmla="*/ 725218 w 726553"/>
                <a:gd name="connsiteY53" fmla="*/ 359549 h 1035741"/>
                <a:gd name="connsiteX54" fmla="*/ 726143 w 726553"/>
                <a:gd name="connsiteY54" fmla="*/ 390075 h 1035741"/>
                <a:gd name="connsiteX55" fmla="*/ 726143 w 726553"/>
                <a:gd name="connsiteY55" fmla="*/ 420601 h 1035741"/>
                <a:gd name="connsiteX56" fmla="*/ 703017 w 726553"/>
                <a:gd name="connsiteY56" fmla="*/ 539929 h 1035741"/>
                <a:gd name="connsiteX57" fmla="*/ 651216 w 726553"/>
                <a:gd name="connsiteY57" fmla="*/ 650007 h 1035741"/>
                <a:gd name="connsiteX58" fmla="*/ 579064 w 726553"/>
                <a:gd name="connsiteY58" fmla="*/ 747134 h 1035741"/>
                <a:gd name="connsiteX59" fmla="*/ 401460 w 726553"/>
                <a:gd name="connsiteY59" fmla="*/ 907164 h 1035741"/>
                <a:gd name="connsiteX60" fmla="*/ 303407 w 726553"/>
                <a:gd name="connsiteY60" fmla="*/ 974690 h 1035741"/>
                <a:gd name="connsiteX61" fmla="*/ 204430 w 726553"/>
                <a:gd name="connsiteY61" fmla="*/ 1035742 h 103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726553" h="1035741">
                  <a:moveTo>
                    <a:pt x="204430" y="1035742"/>
                  </a:moveTo>
                  <a:lnTo>
                    <a:pt x="253456" y="1001516"/>
                  </a:lnTo>
                  <a:cubicBezTo>
                    <a:pt x="270107" y="990416"/>
                    <a:pt x="285832" y="979315"/>
                    <a:pt x="302482" y="967290"/>
                  </a:cubicBezTo>
                  <a:cubicBezTo>
                    <a:pt x="333933" y="944164"/>
                    <a:pt x="365384" y="920114"/>
                    <a:pt x="395910" y="895138"/>
                  </a:cubicBezTo>
                  <a:cubicBezTo>
                    <a:pt x="456961" y="845187"/>
                    <a:pt x="515238" y="791535"/>
                    <a:pt x="565189" y="731409"/>
                  </a:cubicBezTo>
                  <a:cubicBezTo>
                    <a:pt x="590164" y="700883"/>
                    <a:pt x="612365" y="669432"/>
                    <a:pt x="632715" y="636131"/>
                  </a:cubicBezTo>
                  <a:cubicBezTo>
                    <a:pt x="652141" y="602831"/>
                    <a:pt x="668791" y="567680"/>
                    <a:pt x="679892" y="530679"/>
                  </a:cubicBezTo>
                  <a:cubicBezTo>
                    <a:pt x="690992" y="493678"/>
                    <a:pt x="698392" y="455752"/>
                    <a:pt x="700242" y="417826"/>
                  </a:cubicBezTo>
                  <a:cubicBezTo>
                    <a:pt x="700242" y="408575"/>
                    <a:pt x="701167" y="398400"/>
                    <a:pt x="700242" y="389150"/>
                  </a:cubicBezTo>
                  <a:lnTo>
                    <a:pt x="699317" y="360474"/>
                  </a:lnTo>
                  <a:cubicBezTo>
                    <a:pt x="699317" y="355849"/>
                    <a:pt x="698392" y="351224"/>
                    <a:pt x="697467" y="346599"/>
                  </a:cubicBezTo>
                  <a:lnTo>
                    <a:pt x="695617" y="332723"/>
                  </a:lnTo>
                  <a:cubicBezTo>
                    <a:pt x="694692" y="323473"/>
                    <a:pt x="692842" y="313298"/>
                    <a:pt x="690992" y="304048"/>
                  </a:cubicBezTo>
                  <a:lnTo>
                    <a:pt x="684517" y="276297"/>
                  </a:lnTo>
                  <a:lnTo>
                    <a:pt x="675267" y="249471"/>
                  </a:lnTo>
                  <a:lnTo>
                    <a:pt x="672491" y="242996"/>
                  </a:lnTo>
                  <a:lnTo>
                    <a:pt x="669716" y="236521"/>
                  </a:lnTo>
                  <a:lnTo>
                    <a:pt x="664166" y="223571"/>
                  </a:lnTo>
                  <a:lnTo>
                    <a:pt x="658616" y="210620"/>
                  </a:lnTo>
                  <a:cubicBezTo>
                    <a:pt x="656766" y="206920"/>
                    <a:pt x="653991" y="202295"/>
                    <a:pt x="651216" y="198595"/>
                  </a:cubicBezTo>
                  <a:lnTo>
                    <a:pt x="643816" y="186570"/>
                  </a:lnTo>
                  <a:lnTo>
                    <a:pt x="640116" y="180094"/>
                  </a:lnTo>
                  <a:lnTo>
                    <a:pt x="635491" y="174544"/>
                  </a:lnTo>
                  <a:lnTo>
                    <a:pt x="618840" y="151419"/>
                  </a:lnTo>
                  <a:lnTo>
                    <a:pt x="598490" y="130143"/>
                  </a:lnTo>
                  <a:cubicBezTo>
                    <a:pt x="592015" y="122743"/>
                    <a:pt x="584614" y="117193"/>
                    <a:pt x="577214" y="110718"/>
                  </a:cubicBezTo>
                  <a:cubicBezTo>
                    <a:pt x="548538" y="85742"/>
                    <a:pt x="515238" y="65391"/>
                    <a:pt x="480087" y="50591"/>
                  </a:cubicBezTo>
                  <a:cubicBezTo>
                    <a:pt x="444936" y="35791"/>
                    <a:pt x="407010" y="27466"/>
                    <a:pt x="368159" y="22840"/>
                  </a:cubicBezTo>
                  <a:cubicBezTo>
                    <a:pt x="330233" y="18215"/>
                    <a:pt x="290457" y="20065"/>
                    <a:pt x="253456" y="28391"/>
                  </a:cubicBezTo>
                  <a:cubicBezTo>
                    <a:pt x="215530" y="36716"/>
                    <a:pt x="180379" y="52441"/>
                    <a:pt x="147079" y="72792"/>
                  </a:cubicBezTo>
                  <a:cubicBezTo>
                    <a:pt x="114703" y="94067"/>
                    <a:pt x="86027" y="120893"/>
                    <a:pt x="61052" y="151419"/>
                  </a:cubicBezTo>
                  <a:cubicBezTo>
                    <a:pt x="37001" y="181945"/>
                    <a:pt x="15725" y="216170"/>
                    <a:pt x="0" y="252246"/>
                  </a:cubicBezTo>
                  <a:cubicBezTo>
                    <a:pt x="13875" y="215245"/>
                    <a:pt x="32376" y="179169"/>
                    <a:pt x="55501" y="146794"/>
                  </a:cubicBezTo>
                  <a:cubicBezTo>
                    <a:pt x="78627" y="114418"/>
                    <a:pt x="106378" y="84817"/>
                    <a:pt x="139678" y="61691"/>
                  </a:cubicBezTo>
                  <a:cubicBezTo>
                    <a:pt x="172979" y="38566"/>
                    <a:pt x="209980" y="20990"/>
                    <a:pt x="248831" y="10815"/>
                  </a:cubicBezTo>
                  <a:cubicBezTo>
                    <a:pt x="288607" y="640"/>
                    <a:pt x="329308" y="-2135"/>
                    <a:pt x="370009" y="1565"/>
                  </a:cubicBezTo>
                  <a:cubicBezTo>
                    <a:pt x="410710" y="5265"/>
                    <a:pt x="450486" y="13590"/>
                    <a:pt x="488412" y="28391"/>
                  </a:cubicBezTo>
                  <a:cubicBezTo>
                    <a:pt x="526338" y="44116"/>
                    <a:pt x="561489" y="64466"/>
                    <a:pt x="592940" y="91292"/>
                  </a:cubicBezTo>
                  <a:cubicBezTo>
                    <a:pt x="600340" y="97767"/>
                    <a:pt x="608665" y="104243"/>
                    <a:pt x="616065" y="111643"/>
                  </a:cubicBezTo>
                  <a:lnTo>
                    <a:pt x="637341" y="134768"/>
                  </a:lnTo>
                  <a:cubicBezTo>
                    <a:pt x="643816" y="143094"/>
                    <a:pt x="649366" y="151419"/>
                    <a:pt x="655841" y="159744"/>
                  </a:cubicBezTo>
                  <a:lnTo>
                    <a:pt x="660466" y="166219"/>
                  </a:lnTo>
                  <a:lnTo>
                    <a:pt x="664166" y="172694"/>
                  </a:lnTo>
                  <a:lnTo>
                    <a:pt x="672491" y="185645"/>
                  </a:lnTo>
                  <a:cubicBezTo>
                    <a:pt x="675267" y="190270"/>
                    <a:pt x="678042" y="193970"/>
                    <a:pt x="679892" y="198595"/>
                  </a:cubicBezTo>
                  <a:lnTo>
                    <a:pt x="686367" y="212470"/>
                  </a:lnTo>
                  <a:lnTo>
                    <a:pt x="692842" y="226346"/>
                  </a:lnTo>
                  <a:lnTo>
                    <a:pt x="695617" y="233746"/>
                  </a:lnTo>
                  <a:lnTo>
                    <a:pt x="698392" y="241146"/>
                  </a:lnTo>
                  <a:lnTo>
                    <a:pt x="708567" y="269822"/>
                  </a:lnTo>
                  <a:cubicBezTo>
                    <a:pt x="711342" y="279997"/>
                    <a:pt x="713192" y="289247"/>
                    <a:pt x="715967" y="299423"/>
                  </a:cubicBezTo>
                  <a:cubicBezTo>
                    <a:pt x="718743" y="309598"/>
                    <a:pt x="719668" y="319773"/>
                    <a:pt x="721518" y="329948"/>
                  </a:cubicBezTo>
                  <a:lnTo>
                    <a:pt x="723368" y="344749"/>
                  </a:lnTo>
                  <a:cubicBezTo>
                    <a:pt x="724293" y="349374"/>
                    <a:pt x="724293" y="354924"/>
                    <a:pt x="725218" y="359549"/>
                  </a:cubicBezTo>
                  <a:lnTo>
                    <a:pt x="726143" y="390075"/>
                  </a:lnTo>
                  <a:cubicBezTo>
                    <a:pt x="727068" y="400250"/>
                    <a:pt x="726143" y="410425"/>
                    <a:pt x="726143" y="420601"/>
                  </a:cubicBezTo>
                  <a:cubicBezTo>
                    <a:pt x="724293" y="461302"/>
                    <a:pt x="715967" y="502003"/>
                    <a:pt x="703017" y="539929"/>
                  </a:cubicBezTo>
                  <a:cubicBezTo>
                    <a:pt x="690067" y="578780"/>
                    <a:pt x="672491" y="614856"/>
                    <a:pt x="651216" y="650007"/>
                  </a:cubicBezTo>
                  <a:cubicBezTo>
                    <a:pt x="629940" y="684233"/>
                    <a:pt x="605890" y="716608"/>
                    <a:pt x="579064" y="747134"/>
                  </a:cubicBezTo>
                  <a:cubicBezTo>
                    <a:pt x="526338" y="807261"/>
                    <a:pt x="465286" y="859987"/>
                    <a:pt x="401460" y="907164"/>
                  </a:cubicBezTo>
                  <a:cubicBezTo>
                    <a:pt x="369084" y="930289"/>
                    <a:pt x="336708" y="953415"/>
                    <a:pt x="303407" y="974690"/>
                  </a:cubicBezTo>
                  <a:cubicBezTo>
                    <a:pt x="271957" y="995966"/>
                    <a:pt x="237731" y="1015391"/>
                    <a:pt x="204430" y="1035742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5A9CAE40-F02D-45C5-9DEA-B3C8499EF431}"/>
                </a:ext>
              </a:extLst>
            </p:cNvPr>
            <p:cNvSpPr/>
            <p:nvPr/>
          </p:nvSpPr>
          <p:spPr>
            <a:xfrm>
              <a:off x="3350786" y="1252629"/>
              <a:ext cx="1143327" cy="634490"/>
            </a:xfrm>
            <a:custGeom>
              <a:avLst/>
              <a:gdLst>
                <a:gd name="connsiteX0" fmla="*/ 571664 w 1143327"/>
                <a:gd name="connsiteY0" fmla="*/ 0 h 634490"/>
                <a:gd name="connsiteX1" fmla="*/ 0 w 1143327"/>
                <a:gd name="connsiteY1" fmla="*/ 571665 h 634490"/>
                <a:gd name="connsiteX2" fmla="*/ 0 w 1143327"/>
                <a:gd name="connsiteY2" fmla="*/ 627166 h 634490"/>
                <a:gd name="connsiteX3" fmla="*/ 315433 w 1143327"/>
                <a:gd name="connsiteY3" fmla="*/ 469912 h 634490"/>
                <a:gd name="connsiteX4" fmla="*/ 315433 w 1143327"/>
                <a:gd name="connsiteY4" fmla="*/ 469912 h 634490"/>
                <a:gd name="connsiteX5" fmla="*/ 725218 w 1143327"/>
                <a:gd name="connsiteY5" fmla="*/ 143379 h 634490"/>
                <a:gd name="connsiteX6" fmla="*/ 1143328 w 1143327"/>
                <a:gd name="connsiteY6" fmla="*/ 534664 h 634490"/>
                <a:gd name="connsiteX7" fmla="*/ 1143328 w 1143327"/>
                <a:gd name="connsiteY7" fmla="*/ 534664 h 634490"/>
                <a:gd name="connsiteX8" fmla="*/ 1143328 w 1143327"/>
                <a:gd name="connsiteY8" fmla="*/ 534664 h 634490"/>
                <a:gd name="connsiteX9" fmla="*/ 571664 w 1143327"/>
                <a:gd name="connsiteY9" fmla="*/ 0 h 63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327" h="634490">
                  <a:moveTo>
                    <a:pt x="571664" y="0"/>
                  </a:moveTo>
                  <a:cubicBezTo>
                    <a:pt x="256231" y="0"/>
                    <a:pt x="0" y="256232"/>
                    <a:pt x="0" y="571665"/>
                  </a:cubicBezTo>
                  <a:lnTo>
                    <a:pt x="0" y="627166"/>
                  </a:lnTo>
                  <a:cubicBezTo>
                    <a:pt x="125803" y="658617"/>
                    <a:pt x="270107" y="585540"/>
                    <a:pt x="315433" y="469912"/>
                  </a:cubicBezTo>
                  <a:lnTo>
                    <a:pt x="315433" y="469912"/>
                  </a:lnTo>
                  <a:cubicBezTo>
                    <a:pt x="390360" y="278432"/>
                    <a:pt x="525413" y="143379"/>
                    <a:pt x="725218" y="143379"/>
                  </a:cubicBezTo>
                  <a:cubicBezTo>
                    <a:pt x="963874" y="143379"/>
                    <a:pt x="1143328" y="311733"/>
                    <a:pt x="1143328" y="534664"/>
                  </a:cubicBezTo>
                  <a:lnTo>
                    <a:pt x="1143328" y="534664"/>
                  </a:lnTo>
                  <a:lnTo>
                    <a:pt x="1143328" y="534664"/>
                  </a:lnTo>
                  <a:cubicBezTo>
                    <a:pt x="1143328" y="229406"/>
                    <a:pt x="897272" y="0"/>
                    <a:pt x="5716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354BFD29-8392-45D9-A79E-435A2AEC11FB}"/>
                </a:ext>
              </a:extLst>
            </p:cNvPr>
            <p:cNvSpPr/>
            <p:nvPr/>
          </p:nvSpPr>
          <p:spPr>
            <a:xfrm>
              <a:off x="3349860" y="1308130"/>
              <a:ext cx="1140552" cy="569814"/>
            </a:xfrm>
            <a:custGeom>
              <a:avLst/>
              <a:gdLst>
                <a:gd name="connsiteX0" fmla="*/ 1140553 w 1140552"/>
                <a:gd name="connsiteY0" fmla="*/ 420886 h 569814"/>
                <a:gd name="connsiteX1" fmla="*/ 1089677 w 1140552"/>
                <a:gd name="connsiteY1" fmla="*/ 273807 h 569814"/>
                <a:gd name="connsiteX2" fmla="*/ 993474 w 1140552"/>
                <a:gd name="connsiteY2" fmla="*/ 153554 h 569814"/>
                <a:gd name="connsiteX3" fmla="*/ 715968 w 1140552"/>
                <a:gd name="connsiteY3" fmla="*/ 33301 h 569814"/>
                <a:gd name="connsiteX4" fmla="*/ 420885 w 1140552"/>
                <a:gd name="connsiteY4" fmla="*/ 89727 h 569814"/>
                <a:gd name="connsiteX5" fmla="*/ 213680 w 1140552"/>
                <a:gd name="connsiteY5" fmla="*/ 311733 h 569814"/>
                <a:gd name="connsiteX6" fmla="*/ 213680 w 1140552"/>
                <a:gd name="connsiteY6" fmla="*/ 310808 h 569814"/>
                <a:gd name="connsiteX7" fmla="*/ 127653 w 1140552"/>
                <a:gd name="connsiteY7" fmla="*/ 458812 h 569814"/>
                <a:gd name="connsiteX8" fmla="*/ 71227 w 1140552"/>
                <a:gd name="connsiteY8" fmla="*/ 523564 h 569814"/>
                <a:gd name="connsiteX9" fmla="*/ 37926 w 1140552"/>
                <a:gd name="connsiteY9" fmla="*/ 551314 h 569814"/>
                <a:gd name="connsiteX10" fmla="*/ 0 w 1140552"/>
                <a:gd name="connsiteY10" fmla="*/ 569815 h 569814"/>
                <a:gd name="connsiteX11" fmla="*/ 36076 w 1140552"/>
                <a:gd name="connsiteY11" fmla="*/ 547614 h 569814"/>
                <a:gd name="connsiteX12" fmla="*/ 66602 w 1140552"/>
                <a:gd name="connsiteY12" fmla="*/ 518014 h 569814"/>
                <a:gd name="connsiteX13" fmla="*/ 117478 w 1140552"/>
                <a:gd name="connsiteY13" fmla="*/ 451412 h 569814"/>
                <a:gd name="connsiteX14" fmla="*/ 160029 w 1140552"/>
                <a:gd name="connsiteY14" fmla="*/ 378335 h 569814"/>
                <a:gd name="connsiteX15" fmla="*/ 195180 w 1140552"/>
                <a:gd name="connsiteY15" fmla="*/ 301558 h 569814"/>
                <a:gd name="connsiteX16" fmla="*/ 195180 w 1140552"/>
                <a:gd name="connsiteY16" fmla="*/ 301558 h 569814"/>
                <a:gd name="connsiteX17" fmla="*/ 195180 w 1140552"/>
                <a:gd name="connsiteY17" fmla="*/ 301558 h 569814"/>
                <a:gd name="connsiteX18" fmla="*/ 406085 w 1140552"/>
                <a:gd name="connsiteY18" fmla="*/ 64752 h 569814"/>
                <a:gd name="connsiteX19" fmla="*/ 556864 w 1140552"/>
                <a:gd name="connsiteY19" fmla="*/ 8325 h 569814"/>
                <a:gd name="connsiteX20" fmla="*/ 577214 w 1140552"/>
                <a:gd name="connsiteY20" fmla="*/ 4625 h 569814"/>
                <a:gd name="connsiteX21" fmla="*/ 597565 w 1140552"/>
                <a:gd name="connsiteY21" fmla="*/ 2775 h 569814"/>
                <a:gd name="connsiteX22" fmla="*/ 638266 w 1140552"/>
                <a:gd name="connsiteY22" fmla="*/ 0 h 569814"/>
                <a:gd name="connsiteX23" fmla="*/ 648441 w 1140552"/>
                <a:gd name="connsiteY23" fmla="*/ 0 h 569814"/>
                <a:gd name="connsiteX24" fmla="*/ 658616 w 1140552"/>
                <a:gd name="connsiteY24" fmla="*/ 0 h 569814"/>
                <a:gd name="connsiteX25" fmla="*/ 678967 w 1140552"/>
                <a:gd name="connsiteY25" fmla="*/ 925 h 569814"/>
                <a:gd name="connsiteX26" fmla="*/ 699317 w 1140552"/>
                <a:gd name="connsiteY26" fmla="*/ 1850 h 569814"/>
                <a:gd name="connsiteX27" fmla="*/ 719668 w 1140552"/>
                <a:gd name="connsiteY27" fmla="*/ 4625 h 569814"/>
                <a:gd name="connsiteX28" fmla="*/ 874146 w 1140552"/>
                <a:gd name="connsiteY28" fmla="*/ 47176 h 569814"/>
                <a:gd name="connsiteX29" fmla="*/ 1006425 w 1140552"/>
                <a:gd name="connsiteY29" fmla="*/ 136904 h 569814"/>
                <a:gd name="connsiteX30" fmla="*/ 1140553 w 1140552"/>
                <a:gd name="connsiteY30" fmla="*/ 420886 h 56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40552" h="569814">
                  <a:moveTo>
                    <a:pt x="1140553" y="420886"/>
                  </a:moveTo>
                  <a:cubicBezTo>
                    <a:pt x="1131303" y="369085"/>
                    <a:pt x="1114652" y="319133"/>
                    <a:pt x="1089677" y="273807"/>
                  </a:cubicBezTo>
                  <a:cubicBezTo>
                    <a:pt x="1064701" y="228481"/>
                    <a:pt x="1032325" y="187780"/>
                    <a:pt x="993474" y="153554"/>
                  </a:cubicBezTo>
                  <a:cubicBezTo>
                    <a:pt x="916697" y="85102"/>
                    <a:pt x="817720" y="43476"/>
                    <a:pt x="715968" y="33301"/>
                  </a:cubicBezTo>
                  <a:cubicBezTo>
                    <a:pt x="614215" y="20351"/>
                    <a:pt x="509687" y="38851"/>
                    <a:pt x="420885" y="89727"/>
                  </a:cubicBezTo>
                  <a:cubicBezTo>
                    <a:pt x="333008" y="141529"/>
                    <a:pt x="262706" y="221081"/>
                    <a:pt x="213680" y="311733"/>
                  </a:cubicBezTo>
                  <a:lnTo>
                    <a:pt x="213680" y="310808"/>
                  </a:lnTo>
                  <a:cubicBezTo>
                    <a:pt x="190555" y="363534"/>
                    <a:pt x="161879" y="413486"/>
                    <a:pt x="127653" y="458812"/>
                  </a:cubicBezTo>
                  <a:cubicBezTo>
                    <a:pt x="110078" y="481938"/>
                    <a:pt x="91577" y="503213"/>
                    <a:pt x="71227" y="523564"/>
                  </a:cubicBezTo>
                  <a:cubicBezTo>
                    <a:pt x="61051" y="533739"/>
                    <a:pt x="49951" y="542989"/>
                    <a:pt x="37926" y="551314"/>
                  </a:cubicBezTo>
                  <a:cubicBezTo>
                    <a:pt x="25901" y="559640"/>
                    <a:pt x="13875" y="567040"/>
                    <a:pt x="0" y="569815"/>
                  </a:cubicBezTo>
                  <a:cubicBezTo>
                    <a:pt x="13875" y="565190"/>
                    <a:pt x="24976" y="556865"/>
                    <a:pt x="36076" y="547614"/>
                  </a:cubicBezTo>
                  <a:cubicBezTo>
                    <a:pt x="47176" y="538364"/>
                    <a:pt x="57351" y="529114"/>
                    <a:pt x="66602" y="518014"/>
                  </a:cubicBezTo>
                  <a:cubicBezTo>
                    <a:pt x="86027" y="497663"/>
                    <a:pt x="102678" y="474537"/>
                    <a:pt x="117478" y="451412"/>
                  </a:cubicBezTo>
                  <a:cubicBezTo>
                    <a:pt x="133203" y="428286"/>
                    <a:pt x="147079" y="403311"/>
                    <a:pt x="160029" y="378335"/>
                  </a:cubicBezTo>
                  <a:cubicBezTo>
                    <a:pt x="172979" y="353359"/>
                    <a:pt x="184079" y="327459"/>
                    <a:pt x="195180" y="301558"/>
                  </a:cubicBezTo>
                  <a:lnTo>
                    <a:pt x="195180" y="301558"/>
                  </a:lnTo>
                  <a:lnTo>
                    <a:pt x="195180" y="301558"/>
                  </a:lnTo>
                  <a:cubicBezTo>
                    <a:pt x="241431" y="206280"/>
                    <a:pt x="313583" y="120253"/>
                    <a:pt x="406085" y="64752"/>
                  </a:cubicBezTo>
                  <a:cubicBezTo>
                    <a:pt x="452336" y="37926"/>
                    <a:pt x="504137" y="18500"/>
                    <a:pt x="556864" y="8325"/>
                  </a:cubicBezTo>
                  <a:cubicBezTo>
                    <a:pt x="563339" y="7400"/>
                    <a:pt x="569814" y="5550"/>
                    <a:pt x="577214" y="4625"/>
                  </a:cubicBezTo>
                  <a:lnTo>
                    <a:pt x="597565" y="2775"/>
                  </a:lnTo>
                  <a:cubicBezTo>
                    <a:pt x="610515" y="925"/>
                    <a:pt x="624390" y="925"/>
                    <a:pt x="638266" y="0"/>
                  </a:cubicBezTo>
                  <a:lnTo>
                    <a:pt x="648441" y="0"/>
                  </a:lnTo>
                  <a:lnTo>
                    <a:pt x="658616" y="0"/>
                  </a:lnTo>
                  <a:lnTo>
                    <a:pt x="678967" y="925"/>
                  </a:lnTo>
                  <a:lnTo>
                    <a:pt x="699317" y="1850"/>
                  </a:lnTo>
                  <a:lnTo>
                    <a:pt x="719668" y="4625"/>
                  </a:lnTo>
                  <a:cubicBezTo>
                    <a:pt x="772394" y="11100"/>
                    <a:pt x="825120" y="24976"/>
                    <a:pt x="874146" y="47176"/>
                  </a:cubicBezTo>
                  <a:cubicBezTo>
                    <a:pt x="923173" y="69377"/>
                    <a:pt x="967574" y="99903"/>
                    <a:pt x="1006425" y="136904"/>
                  </a:cubicBezTo>
                  <a:cubicBezTo>
                    <a:pt x="1084127" y="213681"/>
                    <a:pt x="1132228" y="316358"/>
                    <a:pt x="1140553" y="42088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517221B2-41D8-42D8-8114-43FC608E665D}"/>
                </a:ext>
              </a:extLst>
            </p:cNvPr>
            <p:cNvSpPr/>
            <p:nvPr/>
          </p:nvSpPr>
          <p:spPr>
            <a:xfrm>
              <a:off x="3350786" y="1549561"/>
              <a:ext cx="919472" cy="1310759"/>
            </a:xfrm>
            <a:custGeom>
              <a:avLst/>
              <a:gdLst>
                <a:gd name="connsiteX0" fmla="*/ 919472 w 919472"/>
                <a:gd name="connsiteY0" fmla="*/ 382035 h 1310759"/>
                <a:gd name="connsiteX1" fmla="*/ 598490 w 919472"/>
                <a:gd name="connsiteY1" fmla="*/ 0 h 1310759"/>
                <a:gd name="connsiteX2" fmla="*/ 847321 w 919472"/>
                <a:gd name="connsiteY2" fmla="*/ 237731 h 1310759"/>
                <a:gd name="connsiteX3" fmla="*/ 474537 w 919472"/>
                <a:gd name="connsiteY3" fmla="*/ 631792 h 1310759"/>
                <a:gd name="connsiteX4" fmla="*/ 374634 w 919472"/>
                <a:gd name="connsiteY4" fmla="*/ 691918 h 1310759"/>
                <a:gd name="connsiteX5" fmla="*/ 0 w 919472"/>
                <a:gd name="connsiteY5" fmla="*/ 1156280 h 1310759"/>
                <a:gd name="connsiteX6" fmla="*/ 0 w 919472"/>
                <a:gd name="connsiteY6" fmla="*/ 1170156 h 1310759"/>
                <a:gd name="connsiteX7" fmla="*/ 140603 w 919472"/>
                <a:gd name="connsiteY7" fmla="*/ 1310759 h 1310759"/>
                <a:gd name="connsiteX8" fmla="*/ 140603 w 919472"/>
                <a:gd name="connsiteY8" fmla="*/ 1310759 h 1310759"/>
                <a:gd name="connsiteX9" fmla="*/ 444011 w 919472"/>
                <a:gd name="connsiteY9" fmla="*/ 1310759 h 1310759"/>
                <a:gd name="connsiteX10" fmla="*/ 444011 w 919472"/>
                <a:gd name="connsiteY10" fmla="*/ 1310759 h 1310759"/>
                <a:gd name="connsiteX11" fmla="*/ 307108 w 919472"/>
                <a:gd name="connsiteY11" fmla="*/ 1177556 h 1310759"/>
                <a:gd name="connsiteX12" fmla="*/ 417185 w 919472"/>
                <a:gd name="connsiteY12" fmla="*/ 1014752 h 1310759"/>
                <a:gd name="connsiteX13" fmla="*/ 417185 w 919472"/>
                <a:gd name="connsiteY13" fmla="*/ 1014752 h 1310759"/>
                <a:gd name="connsiteX14" fmla="*/ 486562 w 919472"/>
                <a:gd name="connsiteY14" fmla="*/ 971275 h 1310759"/>
                <a:gd name="connsiteX15" fmla="*/ 486562 w 919472"/>
                <a:gd name="connsiteY15" fmla="*/ 971275 h 1310759"/>
                <a:gd name="connsiteX16" fmla="*/ 919472 w 919472"/>
                <a:gd name="connsiteY16" fmla="*/ 382035 h 131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19472" h="1310759">
                  <a:moveTo>
                    <a:pt x="919472" y="382035"/>
                  </a:moveTo>
                  <a:cubicBezTo>
                    <a:pt x="919472" y="133203"/>
                    <a:pt x="762219" y="12025"/>
                    <a:pt x="598490" y="0"/>
                  </a:cubicBezTo>
                  <a:cubicBezTo>
                    <a:pt x="722443" y="9250"/>
                    <a:pt x="847321" y="85102"/>
                    <a:pt x="847321" y="237731"/>
                  </a:cubicBezTo>
                  <a:cubicBezTo>
                    <a:pt x="847321" y="407011"/>
                    <a:pt x="640116" y="531889"/>
                    <a:pt x="474537" y="631792"/>
                  </a:cubicBezTo>
                  <a:cubicBezTo>
                    <a:pt x="458811" y="641042"/>
                    <a:pt x="393135" y="681743"/>
                    <a:pt x="374634" y="691918"/>
                  </a:cubicBezTo>
                  <a:cubicBezTo>
                    <a:pt x="208130" y="791821"/>
                    <a:pt x="0" y="916699"/>
                    <a:pt x="0" y="1156280"/>
                  </a:cubicBezTo>
                  <a:lnTo>
                    <a:pt x="0" y="1170156"/>
                  </a:lnTo>
                  <a:cubicBezTo>
                    <a:pt x="0" y="1247858"/>
                    <a:pt x="62902" y="1310759"/>
                    <a:pt x="140603" y="1310759"/>
                  </a:cubicBezTo>
                  <a:lnTo>
                    <a:pt x="140603" y="1310759"/>
                  </a:lnTo>
                  <a:lnTo>
                    <a:pt x="444011" y="1310759"/>
                  </a:lnTo>
                  <a:lnTo>
                    <a:pt x="444011" y="1310759"/>
                  </a:lnTo>
                  <a:cubicBezTo>
                    <a:pt x="357984" y="1310759"/>
                    <a:pt x="307108" y="1242307"/>
                    <a:pt x="307108" y="1177556"/>
                  </a:cubicBezTo>
                  <a:cubicBezTo>
                    <a:pt x="307108" y="1125754"/>
                    <a:pt x="333008" y="1073028"/>
                    <a:pt x="417185" y="1014752"/>
                  </a:cubicBezTo>
                  <a:lnTo>
                    <a:pt x="417185" y="1014752"/>
                  </a:lnTo>
                  <a:cubicBezTo>
                    <a:pt x="437536" y="1000876"/>
                    <a:pt x="461586" y="986076"/>
                    <a:pt x="486562" y="971275"/>
                  </a:cubicBezTo>
                  <a:lnTo>
                    <a:pt x="486562" y="971275"/>
                  </a:lnTo>
                  <a:cubicBezTo>
                    <a:pt x="684517" y="851022"/>
                    <a:pt x="919472" y="616066"/>
                    <a:pt x="919472" y="3820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C7A2F510-14FA-4775-B966-A80432678191}"/>
                </a:ext>
              </a:extLst>
            </p:cNvPr>
            <p:cNvSpPr/>
            <p:nvPr/>
          </p:nvSpPr>
          <p:spPr>
            <a:xfrm>
              <a:off x="3498634" y="1572687"/>
              <a:ext cx="747573" cy="1286708"/>
            </a:xfrm>
            <a:custGeom>
              <a:avLst/>
              <a:gdLst>
                <a:gd name="connsiteX0" fmla="*/ 140758 w 747573"/>
                <a:gd name="connsiteY0" fmla="*/ 1286709 h 1286708"/>
                <a:gd name="connsiteX1" fmla="*/ 86182 w 747573"/>
                <a:gd name="connsiteY1" fmla="*/ 1276533 h 1286708"/>
                <a:gd name="connsiteX2" fmla="*/ 39931 w 747573"/>
                <a:gd name="connsiteY2" fmla="*/ 1245083 h 1286708"/>
                <a:gd name="connsiteX3" fmla="*/ 155 w 747573"/>
                <a:gd name="connsiteY3" fmla="*/ 1140555 h 1286708"/>
                <a:gd name="connsiteX4" fmla="*/ 25131 w 747573"/>
                <a:gd name="connsiteY4" fmla="*/ 1029552 h 1286708"/>
                <a:gd name="connsiteX5" fmla="*/ 93582 w 747573"/>
                <a:gd name="connsiteY5" fmla="*/ 938900 h 1286708"/>
                <a:gd name="connsiteX6" fmla="*/ 94507 w 747573"/>
                <a:gd name="connsiteY6" fmla="*/ 937975 h 1286708"/>
                <a:gd name="connsiteX7" fmla="*/ 96357 w 747573"/>
                <a:gd name="connsiteY7" fmla="*/ 937049 h 1286708"/>
                <a:gd name="connsiteX8" fmla="*/ 96357 w 747573"/>
                <a:gd name="connsiteY8" fmla="*/ 937049 h 1286708"/>
                <a:gd name="connsiteX9" fmla="*/ 93582 w 747573"/>
                <a:gd name="connsiteY9" fmla="*/ 938900 h 1286708"/>
                <a:gd name="connsiteX10" fmla="*/ 163884 w 747573"/>
                <a:gd name="connsiteY10" fmla="*/ 876923 h 1286708"/>
                <a:gd name="connsiteX11" fmla="*/ 159259 w 747573"/>
                <a:gd name="connsiteY11" fmla="*/ 884323 h 1286708"/>
                <a:gd name="connsiteX12" fmla="*/ 162959 w 747573"/>
                <a:gd name="connsiteY12" fmla="*/ 876923 h 1286708"/>
                <a:gd name="connsiteX13" fmla="*/ 163884 w 747573"/>
                <a:gd name="connsiteY13" fmla="*/ 875998 h 1286708"/>
                <a:gd name="connsiteX14" fmla="*/ 163884 w 747573"/>
                <a:gd name="connsiteY14" fmla="*/ 875998 h 1286708"/>
                <a:gd name="connsiteX15" fmla="*/ 407165 w 747573"/>
                <a:gd name="connsiteY15" fmla="*/ 697468 h 1286708"/>
                <a:gd name="connsiteX16" fmla="*/ 523718 w 747573"/>
                <a:gd name="connsiteY16" fmla="*/ 602191 h 1286708"/>
                <a:gd name="connsiteX17" fmla="*/ 630095 w 747573"/>
                <a:gd name="connsiteY17" fmla="*/ 497663 h 1286708"/>
                <a:gd name="connsiteX18" fmla="*/ 653221 w 747573"/>
                <a:gd name="connsiteY18" fmla="*/ 468987 h 1286708"/>
                <a:gd name="connsiteX19" fmla="*/ 674496 w 747573"/>
                <a:gd name="connsiteY19" fmla="*/ 438461 h 1286708"/>
                <a:gd name="connsiteX20" fmla="*/ 692997 w 747573"/>
                <a:gd name="connsiteY20" fmla="*/ 407011 h 1286708"/>
                <a:gd name="connsiteX21" fmla="*/ 701322 w 747573"/>
                <a:gd name="connsiteY21" fmla="*/ 390360 h 1286708"/>
                <a:gd name="connsiteX22" fmla="*/ 708722 w 747573"/>
                <a:gd name="connsiteY22" fmla="*/ 373710 h 1286708"/>
                <a:gd name="connsiteX23" fmla="*/ 724448 w 747573"/>
                <a:gd name="connsiteY23" fmla="*/ 230331 h 1286708"/>
                <a:gd name="connsiteX24" fmla="*/ 672646 w 747573"/>
                <a:gd name="connsiteY24" fmla="*/ 93427 h 1286708"/>
                <a:gd name="connsiteX25" fmla="*/ 557944 w 747573"/>
                <a:gd name="connsiteY25" fmla="*/ 0 h 1286708"/>
                <a:gd name="connsiteX26" fmla="*/ 680972 w 747573"/>
                <a:gd name="connsiteY26" fmla="*/ 87877 h 1286708"/>
                <a:gd name="connsiteX27" fmla="*/ 720748 w 747573"/>
                <a:gd name="connsiteY27" fmla="*/ 153554 h 1286708"/>
                <a:gd name="connsiteX28" fmla="*/ 742023 w 747573"/>
                <a:gd name="connsiteY28" fmla="*/ 227556 h 1286708"/>
                <a:gd name="connsiteX29" fmla="*/ 744798 w 747573"/>
                <a:gd name="connsiteY29" fmla="*/ 246981 h 1286708"/>
                <a:gd name="connsiteX30" fmla="*/ 745723 w 747573"/>
                <a:gd name="connsiteY30" fmla="*/ 256232 h 1286708"/>
                <a:gd name="connsiteX31" fmla="*/ 746648 w 747573"/>
                <a:gd name="connsiteY31" fmla="*/ 265482 h 1286708"/>
                <a:gd name="connsiteX32" fmla="*/ 747573 w 747573"/>
                <a:gd name="connsiteY32" fmla="*/ 284907 h 1286708"/>
                <a:gd name="connsiteX33" fmla="*/ 746648 w 747573"/>
                <a:gd name="connsiteY33" fmla="*/ 304333 h 1286708"/>
                <a:gd name="connsiteX34" fmla="*/ 745723 w 747573"/>
                <a:gd name="connsiteY34" fmla="*/ 314508 h 1286708"/>
                <a:gd name="connsiteX35" fmla="*/ 743873 w 747573"/>
                <a:gd name="connsiteY35" fmla="*/ 323758 h 1286708"/>
                <a:gd name="connsiteX36" fmla="*/ 741098 w 747573"/>
                <a:gd name="connsiteY36" fmla="*/ 343184 h 1286708"/>
                <a:gd name="connsiteX37" fmla="*/ 735548 w 747573"/>
                <a:gd name="connsiteY37" fmla="*/ 361684 h 1286708"/>
                <a:gd name="connsiteX38" fmla="*/ 732773 w 747573"/>
                <a:gd name="connsiteY38" fmla="*/ 370935 h 1286708"/>
                <a:gd name="connsiteX39" fmla="*/ 729073 w 747573"/>
                <a:gd name="connsiteY39" fmla="*/ 380185 h 1286708"/>
                <a:gd name="connsiteX40" fmla="*/ 648596 w 747573"/>
                <a:gd name="connsiteY40" fmla="*/ 512463 h 1286708"/>
                <a:gd name="connsiteX41" fmla="*/ 541293 w 747573"/>
                <a:gd name="connsiteY41" fmla="*/ 620691 h 1286708"/>
                <a:gd name="connsiteX42" fmla="*/ 423815 w 747573"/>
                <a:gd name="connsiteY42" fmla="*/ 716894 h 1286708"/>
                <a:gd name="connsiteX43" fmla="*/ 362764 w 747573"/>
                <a:gd name="connsiteY43" fmla="*/ 762220 h 1286708"/>
                <a:gd name="connsiteX44" fmla="*/ 300787 w 747573"/>
                <a:gd name="connsiteY44" fmla="*/ 805696 h 1286708"/>
                <a:gd name="connsiteX45" fmla="*/ 177759 w 747573"/>
                <a:gd name="connsiteY45" fmla="*/ 892648 h 1286708"/>
                <a:gd name="connsiteX46" fmla="*/ 178684 w 747573"/>
                <a:gd name="connsiteY46" fmla="*/ 891723 h 1286708"/>
                <a:gd name="connsiteX47" fmla="*/ 182384 w 747573"/>
                <a:gd name="connsiteY47" fmla="*/ 884323 h 1286708"/>
                <a:gd name="connsiteX48" fmla="*/ 177759 w 747573"/>
                <a:gd name="connsiteY48" fmla="*/ 891723 h 1286708"/>
                <a:gd name="connsiteX49" fmla="*/ 108383 w 747573"/>
                <a:gd name="connsiteY49" fmla="*/ 950000 h 1286708"/>
                <a:gd name="connsiteX50" fmla="*/ 107458 w 747573"/>
                <a:gd name="connsiteY50" fmla="*/ 950925 h 1286708"/>
                <a:gd name="connsiteX51" fmla="*/ 106533 w 747573"/>
                <a:gd name="connsiteY51" fmla="*/ 951850 h 1286708"/>
                <a:gd name="connsiteX52" fmla="*/ 106533 w 747573"/>
                <a:gd name="connsiteY52" fmla="*/ 951850 h 1286708"/>
                <a:gd name="connsiteX53" fmla="*/ 109308 w 747573"/>
                <a:gd name="connsiteY53" fmla="*/ 950000 h 1286708"/>
                <a:gd name="connsiteX54" fmla="*/ 42706 w 747573"/>
                <a:gd name="connsiteY54" fmla="*/ 1033252 h 1286708"/>
                <a:gd name="connsiteX55" fmla="*/ 14955 w 747573"/>
                <a:gd name="connsiteY55" fmla="*/ 1135930 h 1286708"/>
                <a:gd name="connsiteX56" fmla="*/ 47331 w 747573"/>
                <a:gd name="connsiteY56" fmla="*/ 1234907 h 1286708"/>
                <a:gd name="connsiteX57" fmla="*/ 140758 w 747573"/>
                <a:gd name="connsiteY57" fmla="*/ 1286709 h 1286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747573" h="1286708">
                  <a:moveTo>
                    <a:pt x="140758" y="1286709"/>
                  </a:moveTo>
                  <a:cubicBezTo>
                    <a:pt x="122258" y="1286709"/>
                    <a:pt x="103758" y="1283934"/>
                    <a:pt x="86182" y="1276533"/>
                  </a:cubicBezTo>
                  <a:cubicBezTo>
                    <a:pt x="68607" y="1269133"/>
                    <a:pt x="52881" y="1258958"/>
                    <a:pt x="39931" y="1245083"/>
                  </a:cubicBezTo>
                  <a:cubicBezTo>
                    <a:pt x="13105" y="1218257"/>
                    <a:pt x="-1695" y="1179406"/>
                    <a:pt x="155" y="1140555"/>
                  </a:cubicBezTo>
                  <a:cubicBezTo>
                    <a:pt x="-770" y="1102629"/>
                    <a:pt x="7555" y="1064703"/>
                    <a:pt x="25131" y="1029552"/>
                  </a:cubicBezTo>
                  <a:cubicBezTo>
                    <a:pt x="41781" y="995326"/>
                    <a:pt x="65832" y="964800"/>
                    <a:pt x="93582" y="938900"/>
                  </a:cubicBezTo>
                  <a:lnTo>
                    <a:pt x="94507" y="937975"/>
                  </a:lnTo>
                  <a:lnTo>
                    <a:pt x="96357" y="937049"/>
                  </a:lnTo>
                  <a:lnTo>
                    <a:pt x="96357" y="937049"/>
                  </a:lnTo>
                  <a:lnTo>
                    <a:pt x="93582" y="938900"/>
                  </a:lnTo>
                  <a:cubicBezTo>
                    <a:pt x="115783" y="916699"/>
                    <a:pt x="138908" y="896348"/>
                    <a:pt x="163884" y="876923"/>
                  </a:cubicBezTo>
                  <a:lnTo>
                    <a:pt x="159259" y="884323"/>
                  </a:lnTo>
                  <a:cubicBezTo>
                    <a:pt x="159259" y="881548"/>
                    <a:pt x="161109" y="878773"/>
                    <a:pt x="162959" y="876923"/>
                  </a:cubicBezTo>
                  <a:lnTo>
                    <a:pt x="163884" y="875998"/>
                  </a:lnTo>
                  <a:lnTo>
                    <a:pt x="163884" y="875998"/>
                  </a:lnTo>
                  <a:cubicBezTo>
                    <a:pt x="244361" y="813096"/>
                    <a:pt x="329463" y="759445"/>
                    <a:pt x="407165" y="697468"/>
                  </a:cubicBezTo>
                  <a:cubicBezTo>
                    <a:pt x="447866" y="667868"/>
                    <a:pt x="485792" y="635492"/>
                    <a:pt x="523718" y="602191"/>
                  </a:cubicBezTo>
                  <a:cubicBezTo>
                    <a:pt x="561644" y="568890"/>
                    <a:pt x="597720" y="534664"/>
                    <a:pt x="630095" y="497663"/>
                  </a:cubicBezTo>
                  <a:cubicBezTo>
                    <a:pt x="638421" y="488413"/>
                    <a:pt x="645821" y="478238"/>
                    <a:pt x="653221" y="468987"/>
                  </a:cubicBezTo>
                  <a:cubicBezTo>
                    <a:pt x="660621" y="458812"/>
                    <a:pt x="668021" y="448637"/>
                    <a:pt x="674496" y="438461"/>
                  </a:cubicBezTo>
                  <a:cubicBezTo>
                    <a:pt x="680972" y="428286"/>
                    <a:pt x="687447" y="418111"/>
                    <a:pt x="692997" y="407011"/>
                  </a:cubicBezTo>
                  <a:lnTo>
                    <a:pt x="701322" y="390360"/>
                  </a:lnTo>
                  <a:lnTo>
                    <a:pt x="708722" y="373710"/>
                  </a:lnTo>
                  <a:cubicBezTo>
                    <a:pt x="728148" y="328384"/>
                    <a:pt x="729998" y="279357"/>
                    <a:pt x="724448" y="230331"/>
                  </a:cubicBezTo>
                  <a:cubicBezTo>
                    <a:pt x="717973" y="181305"/>
                    <a:pt x="702247" y="134129"/>
                    <a:pt x="672646" y="93427"/>
                  </a:cubicBezTo>
                  <a:cubicBezTo>
                    <a:pt x="643971" y="52726"/>
                    <a:pt x="603270" y="21276"/>
                    <a:pt x="557944" y="0"/>
                  </a:cubicBezTo>
                  <a:cubicBezTo>
                    <a:pt x="605120" y="17575"/>
                    <a:pt x="648596" y="47176"/>
                    <a:pt x="680972" y="87877"/>
                  </a:cubicBezTo>
                  <a:cubicBezTo>
                    <a:pt x="696697" y="108228"/>
                    <a:pt x="710572" y="130428"/>
                    <a:pt x="720748" y="153554"/>
                  </a:cubicBezTo>
                  <a:cubicBezTo>
                    <a:pt x="730923" y="177605"/>
                    <a:pt x="737398" y="202580"/>
                    <a:pt x="742023" y="227556"/>
                  </a:cubicBezTo>
                  <a:cubicBezTo>
                    <a:pt x="742948" y="234031"/>
                    <a:pt x="743873" y="240506"/>
                    <a:pt x="744798" y="246981"/>
                  </a:cubicBezTo>
                  <a:lnTo>
                    <a:pt x="745723" y="256232"/>
                  </a:lnTo>
                  <a:lnTo>
                    <a:pt x="746648" y="265482"/>
                  </a:lnTo>
                  <a:cubicBezTo>
                    <a:pt x="746648" y="271957"/>
                    <a:pt x="747573" y="278432"/>
                    <a:pt x="747573" y="284907"/>
                  </a:cubicBezTo>
                  <a:lnTo>
                    <a:pt x="746648" y="304333"/>
                  </a:lnTo>
                  <a:cubicBezTo>
                    <a:pt x="746648" y="308033"/>
                    <a:pt x="746648" y="310808"/>
                    <a:pt x="745723" y="314508"/>
                  </a:cubicBezTo>
                  <a:lnTo>
                    <a:pt x="743873" y="323758"/>
                  </a:lnTo>
                  <a:cubicBezTo>
                    <a:pt x="742948" y="330234"/>
                    <a:pt x="742023" y="336709"/>
                    <a:pt x="741098" y="343184"/>
                  </a:cubicBezTo>
                  <a:lnTo>
                    <a:pt x="735548" y="361684"/>
                  </a:lnTo>
                  <a:cubicBezTo>
                    <a:pt x="734623" y="364460"/>
                    <a:pt x="733698" y="368160"/>
                    <a:pt x="732773" y="370935"/>
                  </a:cubicBezTo>
                  <a:lnTo>
                    <a:pt x="729073" y="380185"/>
                  </a:lnTo>
                  <a:cubicBezTo>
                    <a:pt x="711497" y="429211"/>
                    <a:pt x="681897" y="472687"/>
                    <a:pt x="648596" y="512463"/>
                  </a:cubicBezTo>
                  <a:cubicBezTo>
                    <a:pt x="615295" y="552239"/>
                    <a:pt x="579219" y="587390"/>
                    <a:pt x="541293" y="620691"/>
                  </a:cubicBezTo>
                  <a:cubicBezTo>
                    <a:pt x="503367" y="653992"/>
                    <a:pt x="465441" y="687293"/>
                    <a:pt x="423815" y="716894"/>
                  </a:cubicBezTo>
                  <a:cubicBezTo>
                    <a:pt x="403465" y="731694"/>
                    <a:pt x="383114" y="747420"/>
                    <a:pt x="362764" y="762220"/>
                  </a:cubicBezTo>
                  <a:cubicBezTo>
                    <a:pt x="342413" y="777020"/>
                    <a:pt x="321138" y="791821"/>
                    <a:pt x="300787" y="805696"/>
                  </a:cubicBezTo>
                  <a:cubicBezTo>
                    <a:pt x="259161" y="834372"/>
                    <a:pt x="217535" y="862123"/>
                    <a:pt x="177759" y="892648"/>
                  </a:cubicBezTo>
                  <a:lnTo>
                    <a:pt x="178684" y="891723"/>
                  </a:lnTo>
                  <a:cubicBezTo>
                    <a:pt x="180534" y="889873"/>
                    <a:pt x="182384" y="887098"/>
                    <a:pt x="182384" y="884323"/>
                  </a:cubicBezTo>
                  <a:lnTo>
                    <a:pt x="177759" y="891723"/>
                  </a:lnTo>
                  <a:cubicBezTo>
                    <a:pt x="153709" y="910224"/>
                    <a:pt x="130583" y="928724"/>
                    <a:pt x="108383" y="950000"/>
                  </a:cubicBezTo>
                  <a:lnTo>
                    <a:pt x="107458" y="950925"/>
                  </a:lnTo>
                  <a:lnTo>
                    <a:pt x="106533" y="951850"/>
                  </a:lnTo>
                  <a:lnTo>
                    <a:pt x="106533" y="951850"/>
                  </a:lnTo>
                  <a:lnTo>
                    <a:pt x="109308" y="950000"/>
                  </a:lnTo>
                  <a:cubicBezTo>
                    <a:pt x="82482" y="974050"/>
                    <a:pt x="59356" y="1001801"/>
                    <a:pt x="42706" y="1033252"/>
                  </a:cubicBezTo>
                  <a:cubicBezTo>
                    <a:pt x="26056" y="1064703"/>
                    <a:pt x="16805" y="1099854"/>
                    <a:pt x="14955" y="1135930"/>
                  </a:cubicBezTo>
                  <a:cubicBezTo>
                    <a:pt x="12180" y="1171081"/>
                    <a:pt x="23281" y="1207157"/>
                    <a:pt x="47331" y="1234907"/>
                  </a:cubicBezTo>
                  <a:cubicBezTo>
                    <a:pt x="68607" y="1268208"/>
                    <a:pt x="103758" y="1284859"/>
                    <a:pt x="140758" y="1286709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880247F-1B5B-4398-A525-8C5D48BE3071}"/>
              </a:ext>
            </a:extLst>
          </p:cNvPr>
          <p:cNvGrpSpPr/>
          <p:nvPr/>
        </p:nvGrpSpPr>
        <p:grpSpPr>
          <a:xfrm>
            <a:off x="5485484" y="1252629"/>
            <a:ext cx="1218256" cy="1607691"/>
            <a:chOff x="5485484" y="1252629"/>
            <a:chExt cx="1218256" cy="1607691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BC3B2028-BC9E-464A-8E69-4BA05EA4B44D}"/>
                </a:ext>
              </a:extLst>
            </p:cNvPr>
            <p:cNvSpPr/>
            <p:nvPr/>
          </p:nvSpPr>
          <p:spPr>
            <a:xfrm>
              <a:off x="5576136" y="1252629"/>
              <a:ext cx="680817" cy="296007"/>
            </a:xfrm>
            <a:custGeom>
              <a:avLst/>
              <a:gdLst>
                <a:gd name="connsiteX0" fmla="*/ 542064 w 680817"/>
                <a:gd name="connsiteY0" fmla="*/ 0 h 296007"/>
                <a:gd name="connsiteX1" fmla="*/ 542064 w 680817"/>
                <a:gd name="connsiteY1" fmla="*/ 0 h 296007"/>
                <a:gd name="connsiteX2" fmla="*/ 0 w 680817"/>
                <a:gd name="connsiteY2" fmla="*/ 0 h 296007"/>
                <a:gd name="connsiteX3" fmla="*/ 296008 w 680817"/>
                <a:gd name="connsiteY3" fmla="*/ 296008 h 296007"/>
                <a:gd name="connsiteX4" fmla="*/ 549464 w 680817"/>
                <a:gd name="connsiteY4" fmla="*/ 296008 h 296007"/>
                <a:gd name="connsiteX5" fmla="*/ 680818 w 680817"/>
                <a:gd name="connsiteY5" fmla="*/ 96203 h 296007"/>
                <a:gd name="connsiteX6" fmla="*/ 542064 w 680817"/>
                <a:gd name="connsiteY6" fmla="*/ 0 h 29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0817" h="296007">
                  <a:moveTo>
                    <a:pt x="542064" y="0"/>
                  </a:moveTo>
                  <a:lnTo>
                    <a:pt x="542064" y="0"/>
                  </a:lnTo>
                  <a:lnTo>
                    <a:pt x="0" y="0"/>
                  </a:lnTo>
                  <a:cubicBezTo>
                    <a:pt x="0" y="163729"/>
                    <a:pt x="132278" y="296008"/>
                    <a:pt x="296008" y="296008"/>
                  </a:cubicBezTo>
                  <a:lnTo>
                    <a:pt x="549464" y="296008"/>
                  </a:lnTo>
                  <a:cubicBezTo>
                    <a:pt x="623466" y="222006"/>
                    <a:pt x="680818" y="148004"/>
                    <a:pt x="680818" y="96203"/>
                  </a:cubicBezTo>
                  <a:cubicBezTo>
                    <a:pt x="680818" y="41626"/>
                    <a:pt x="637342" y="0"/>
                    <a:pt x="5420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3FD1181F-9D82-4425-8B46-3B217F1ACF60}"/>
                </a:ext>
              </a:extLst>
            </p:cNvPr>
            <p:cNvSpPr/>
            <p:nvPr/>
          </p:nvSpPr>
          <p:spPr>
            <a:xfrm>
              <a:off x="5577061" y="1255404"/>
              <a:ext cx="1036952" cy="158179"/>
            </a:xfrm>
            <a:custGeom>
              <a:avLst/>
              <a:gdLst>
                <a:gd name="connsiteX0" fmla="*/ 1036952 w 1036952"/>
                <a:gd name="connsiteY0" fmla="*/ 145229 h 158179"/>
                <a:gd name="connsiteX1" fmla="*/ 843622 w 1036952"/>
                <a:gd name="connsiteY1" fmla="*/ 153554 h 158179"/>
                <a:gd name="connsiteX2" fmla="*/ 650292 w 1036952"/>
                <a:gd name="connsiteY2" fmla="*/ 157254 h 158179"/>
                <a:gd name="connsiteX3" fmla="*/ 456962 w 1036952"/>
                <a:gd name="connsiteY3" fmla="*/ 158179 h 158179"/>
                <a:gd name="connsiteX4" fmla="*/ 359834 w 1036952"/>
                <a:gd name="connsiteY4" fmla="*/ 157254 h 158179"/>
                <a:gd name="connsiteX5" fmla="*/ 311733 w 1036952"/>
                <a:gd name="connsiteY5" fmla="*/ 157254 h 158179"/>
                <a:gd name="connsiteX6" fmla="*/ 262707 w 1036952"/>
                <a:gd name="connsiteY6" fmla="*/ 156329 h 158179"/>
                <a:gd name="connsiteX7" fmla="*/ 263632 w 1036952"/>
                <a:gd name="connsiteY7" fmla="*/ 156329 h 158179"/>
                <a:gd name="connsiteX8" fmla="*/ 182230 w 1036952"/>
                <a:gd name="connsiteY8" fmla="*/ 142454 h 158179"/>
                <a:gd name="connsiteX9" fmla="*/ 106378 w 1036952"/>
                <a:gd name="connsiteY9" fmla="*/ 112853 h 158179"/>
                <a:gd name="connsiteX10" fmla="*/ 38851 w 1036952"/>
                <a:gd name="connsiteY10" fmla="*/ 68452 h 158179"/>
                <a:gd name="connsiteX11" fmla="*/ 12025 w 1036952"/>
                <a:gd name="connsiteY11" fmla="*/ 37926 h 158179"/>
                <a:gd name="connsiteX12" fmla="*/ 0 w 1036952"/>
                <a:gd name="connsiteY12" fmla="*/ 0 h 158179"/>
                <a:gd name="connsiteX13" fmla="*/ 15725 w 1036952"/>
                <a:gd name="connsiteY13" fmla="*/ 35151 h 158179"/>
                <a:gd name="connsiteX14" fmla="*/ 44401 w 1036952"/>
                <a:gd name="connsiteY14" fmla="*/ 61977 h 158179"/>
                <a:gd name="connsiteX15" fmla="*/ 112853 w 1036952"/>
                <a:gd name="connsiteY15" fmla="*/ 98978 h 158179"/>
                <a:gd name="connsiteX16" fmla="*/ 186855 w 1036952"/>
                <a:gd name="connsiteY16" fmla="*/ 123028 h 158179"/>
                <a:gd name="connsiteX17" fmla="*/ 262707 w 1036952"/>
                <a:gd name="connsiteY17" fmla="*/ 132278 h 158179"/>
                <a:gd name="connsiteX18" fmla="*/ 263632 w 1036952"/>
                <a:gd name="connsiteY18" fmla="*/ 132278 h 158179"/>
                <a:gd name="connsiteX19" fmla="*/ 310808 w 1036952"/>
                <a:gd name="connsiteY19" fmla="*/ 131353 h 158179"/>
                <a:gd name="connsiteX20" fmla="*/ 358909 w 1036952"/>
                <a:gd name="connsiteY20" fmla="*/ 131353 h 158179"/>
                <a:gd name="connsiteX21" fmla="*/ 456037 w 1036952"/>
                <a:gd name="connsiteY21" fmla="*/ 131353 h 158179"/>
                <a:gd name="connsiteX22" fmla="*/ 649367 w 1036952"/>
                <a:gd name="connsiteY22" fmla="*/ 133203 h 158179"/>
                <a:gd name="connsiteX23" fmla="*/ 842697 w 1036952"/>
                <a:gd name="connsiteY23" fmla="*/ 137829 h 158179"/>
                <a:gd name="connsiteX24" fmla="*/ 1036952 w 1036952"/>
                <a:gd name="connsiteY24" fmla="*/ 145229 h 15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36952" h="158179">
                  <a:moveTo>
                    <a:pt x="1036952" y="145229"/>
                  </a:moveTo>
                  <a:cubicBezTo>
                    <a:pt x="972201" y="148929"/>
                    <a:pt x="908374" y="151704"/>
                    <a:pt x="843622" y="153554"/>
                  </a:cubicBezTo>
                  <a:cubicBezTo>
                    <a:pt x="778870" y="155404"/>
                    <a:pt x="715044" y="157254"/>
                    <a:pt x="650292" y="157254"/>
                  </a:cubicBezTo>
                  <a:cubicBezTo>
                    <a:pt x="585540" y="158179"/>
                    <a:pt x="521714" y="158179"/>
                    <a:pt x="456962" y="158179"/>
                  </a:cubicBezTo>
                  <a:lnTo>
                    <a:pt x="359834" y="157254"/>
                  </a:lnTo>
                  <a:lnTo>
                    <a:pt x="311733" y="157254"/>
                  </a:lnTo>
                  <a:lnTo>
                    <a:pt x="262707" y="156329"/>
                  </a:lnTo>
                  <a:lnTo>
                    <a:pt x="263632" y="156329"/>
                  </a:lnTo>
                  <a:cubicBezTo>
                    <a:pt x="234956" y="155404"/>
                    <a:pt x="208130" y="149854"/>
                    <a:pt x="182230" y="142454"/>
                  </a:cubicBezTo>
                  <a:cubicBezTo>
                    <a:pt x="156329" y="135054"/>
                    <a:pt x="130428" y="124878"/>
                    <a:pt x="106378" y="112853"/>
                  </a:cubicBezTo>
                  <a:cubicBezTo>
                    <a:pt x="82327" y="100828"/>
                    <a:pt x="59202" y="86027"/>
                    <a:pt x="38851" y="68452"/>
                  </a:cubicBezTo>
                  <a:cubicBezTo>
                    <a:pt x="28676" y="59202"/>
                    <a:pt x="19426" y="49026"/>
                    <a:pt x="12025" y="37926"/>
                  </a:cubicBezTo>
                  <a:cubicBezTo>
                    <a:pt x="4625" y="26826"/>
                    <a:pt x="0" y="12950"/>
                    <a:pt x="0" y="0"/>
                  </a:cubicBezTo>
                  <a:cubicBezTo>
                    <a:pt x="925" y="12950"/>
                    <a:pt x="7400" y="24976"/>
                    <a:pt x="15725" y="35151"/>
                  </a:cubicBezTo>
                  <a:cubicBezTo>
                    <a:pt x="24051" y="45326"/>
                    <a:pt x="34226" y="53651"/>
                    <a:pt x="44401" y="61977"/>
                  </a:cubicBezTo>
                  <a:cubicBezTo>
                    <a:pt x="65677" y="77702"/>
                    <a:pt x="88802" y="88802"/>
                    <a:pt x="112853" y="98978"/>
                  </a:cubicBezTo>
                  <a:cubicBezTo>
                    <a:pt x="136904" y="109153"/>
                    <a:pt x="161879" y="116553"/>
                    <a:pt x="186855" y="123028"/>
                  </a:cubicBezTo>
                  <a:cubicBezTo>
                    <a:pt x="211831" y="128578"/>
                    <a:pt x="237731" y="133203"/>
                    <a:pt x="262707" y="132278"/>
                  </a:cubicBezTo>
                  <a:lnTo>
                    <a:pt x="263632" y="132278"/>
                  </a:lnTo>
                  <a:lnTo>
                    <a:pt x="310808" y="131353"/>
                  </a:lnTo>
                  <a:lnTo>
                    <a:pt x="358909" y="131353"/>
                  </a:lnTo>
                  <a:lnTo>
                    <a:pt x="456037" y="131353"/>
                  </a:lnTo>
                  <a:cubicBezTo>
                    <a:pt x="520789" y="131353"/>
                    <a:pt x="584615" y="131353"/>
                    <a:pt x="649367" y="133203"/>
                  </a:cubicBezTo>
                  <a:cubicBezTo>
                    <a:pt x="714119" y="134129"/>
                    <a:pt x="777945" y="135054"/>
                    <a:pt x="842697" y="137829"/>
                  </a:cubicBezTo>
                  <a:cubicBezTo>
                    <a:pt x="908374" y="138754"/>
                    <a:pt x="972201" y="141529"/>
                    <a:pt x="1036952" y="14522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1570A4F0-3C8B-4F66-92F7-A996325EE620}"/>
                </a:ext>
              </a:extLst>
            </p:cNvPr>
            <p:cNvSpPr/>
            <p:nvPr/>
          </p:nvSpPr>
          <p:spPr>
            <a:xfrm>
              <a:off x="5486409" y="1997273"/>
              <a:ext cx="1069327" cy="863047"/>
            </a:xfrm>
            <a:custGeom>
              <a:avLst/>
              <a:gdLst>
                <a:gd name="connsiteX0" fmla="*/ 1069328 w 1069327"/>
                <a:gd name="connsiteY0" fmla="*/ 412561 h 863047"/>
                <a:gd name="connsiteX1" fmla="*/ 791821 w 1069327"/>
                <a:gd name="connsiteY1" fmla="*/ 0 h 863047"/>
                <a:gd name="connsiteX2" fmla="*/ 798296 w 1069327"/>
                <a:gd name="connsiteY2" fmla="*/ 5550 h 863047"/>
                <a:gd name="connsiteX3" fmla="*/ 798296 w 1069327"/>
                <a:gd name="connsiteY3" fmla="*/ 5550 h 863047"/>
                <a:gd name="connsiteX4" fmla="*/ 921324 w 1069327"/>
                <a:gd name="connsiteY4" fmla="*/ 254382 h 863047"/>
                <a:gd name="connsiteX5" fmla="*/ 921324 w 1069327"/>
                <a:gd name="connsiteY5" fmla="*/ 254382 h 863047"/>
                <a:gd name="connsiteX6" fmla="*/ 921324 w 1069327"/>
                <a:gd name="connsiteY6" fmla="*/ 254382 h 863047"/>
                <a:gd name="connsiteX7" fmla="*/ 460662 w 1069327"/>
                <a:gd name="connsiteY7" fmla="*/ 715044 h 863047"/>
                <a:gd name="connsiteX8" fmla="*/ 0 w 1069327"/>
                <a:gd name="connsiteY8" fmla="*/ 277507 h 863047"/>
                <a:gd name="connsiteX9" fmla="*/ 608666 w 1069327"/>
                <a:gd name="connsiteY9" fmla="*/ 863048 h 863047"/>
                <a:gd name="connsiteX10" fmla="*/ 632717 w 1069327"/>
                <a:gd name="connsiteY10" fmla="*/ 862122 h 863047"/>
                <a:gd name="connsiteX11" fmla="*/ 1069328 w 1069327"/>
                <a:gd name="connsiteY11" fmla="*/ 412561 h 863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9327" h="863047">
                  <a:moveTo>
                    <a:pt x="1069328" y="412561"/>
                  </a:moveTo>
                  <a:cubicBezTo>
                    <a:pt x="1069328" y="227556"/>
                    <a:pt x="954625" y="69377"/>
                    <a:pt x="791821" y="0"/>
                  </a:cubicBezTo>
                  <a:cubicBezTo>
                    <a:pt x="793671" y="1850"/>
                    <a:pt x="796446" y="3700"/>
                    <a:pt x="798296" y="5550"/>
                  </a:cubicBezTo>
                  <a:lnTo>
                    <a:pt x="798296" y="5550"/>
                  </a:lnTo>
                  <a:cubicBezTo>
                    <a:pt x="873223" y="62902"/>
                    <a:pt x="921324" y="152629"/>
                    <a:pt x="921324" y="254382"/>
                  </a:cubicBezTo>
                  <a:lnTo>
                    <a:pt x="921324" y="254382"/>
                  </a:lnTo>
                  <a:lnTo>
                    <a:pt x="921324" y="254382"/>
                  </a:lnTo>
                  <a:cubicBezTo>
                    <a:pt x="921324" y="508763"/>
                    <a:pt x="714119" y="715044"/>
                    <a:pt x="460662" y="715044"/>
                  </a:cubicBezTo>
                  <a:cubicBezTo>
                    <a:pt x="214606" y="715044"/>
                    <a:pt x="12950" y="520789"/>
                    <a:pt x="0" y="277507"/>
                  </a:cubicBezTo>
                  <a:cubicBezTo>
                    <a:pt x="12950" y="602191"/>
                    <a:pt x="280282" y="863048"/>
                    <a:pt x="608666" y="863048"/>
                  </a:cubicBezTo>
                  <a:cubicBezTo>
                    <a:pt x="616991" y="863048"/>
                    <a:pt x="624391" y="863048"/>
                    <a:pt x="632717" y="862122"/>
                  </a:cubicBezTo>
                  <a:cubicBezTo>
                    <a:pt x="875073" y="849172"/>
                    <a:pt x="1069328" y="653067"/>
                    <a:pt x="1069328" y="41256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7FC20AF1-A403-44A6-874E-218C283C99E6}"/>
                </a:ext>
              </a:extLst>
            </p:cNvPr>
            <p:cNvSpPr/>
            <p:nvPr/>
          </p:nvSpPr>
          <p:spPr>
            <a:xfrm>
              <a:off x="5490109" y="2002823"/>
              <a:ext cx="1000876" cy="794318"/>
            </a:xfrm>
            <a:custGeom>
              <a:avLst/>
              <a:gdLst>
                <a:gd name="connsiteX0" fmla="*/ 797371 w 1000876"/>
                <a:gd name="connsiteY0" fmla="*/ 0 h 794318"/>
                <a:gd name="connsiteX1" fmla="*/ 797371 w 1000876"/>
                <a:gd name="connsiteY1" fmla="*/ 0 h 794318"/>
                <a:gd name="connsiteX2" fmla="*/ 797371 w 1000876"/>
                <a:gd name="connsiteY2" fmla="*/ 0 h 794318"/>
                <a:gd name="connsiteX3" fmla="*/ 962025 w 1000876"/>
                <a:gd name="connsiteY3" fmla="*/ 167429 h 794318"/>
                <a:gd name="connsiteX4" fmla="*/ 997176 w 1000876"/>
                <a:gd name="connsiteY4" fmla="*/ 282132 h 794318"/>
                <a:gd name="connsiteX5" fmla="*/ 999951 w 1000876"/>
                <a:gd name="connsiteY5" fmla="*/ 312658 h 794318"/>
                <a:gd name="connsiteX6" fmla="*/ 1000876 w 1000876"/>
                <a:gd name="connsiteY6" fmla="*/ 327459 h 794318"/>
                <a:gd name="connsiteX7" fmla="*/ 999951 w 1000876"/>
                <a:gd name="connsiteY7" fmla="*/ 342259 h 794318"/>
                <a:gd name="connsiteX8" fmla="*/ 999026 w 1000876"/>
                <a:gd name="connsiteY8" fmla="*/ 372785 h 794318"/>
                <a:gd name="connsiteX9" fmla="*/ 995326 w 1000876"/>
                <a:gd name="connsiteY9" fmla="*/ 402386 h 794318"/>
                <a:gd name="connsiteX10" fmla="*/ 993476 w 1000876"/>
                <a:gd name="connsiteY10" fmla="*/ 417186 h 794318"/>
                <a:gd name="connsiteX11" fmla="*/ 989776 w 1000876"/>
                <a:gd name="connsiteY11" fmla="*/ 431986 h 794318"/>
                <a:gd name="connsiteX12" fmla="*/ 982376 w 1000876"/>
                <a:gd name="connsiteY12" fmla="*/ 461587 h 794318"/>
                <a:gd name="connsiteX13" fmla="*/ 972200 w 1000876"/>
                <a:gd name="connsiteY13" fmla="*/ 490263 h 794318"/>
                <a:gd name="connsiteX14" fmla="*/ 967575 w 1000876"/>
                <a:gd name="connsiteY14" fmla="*/ 504138 h 794318"/>
                <a:gd name="connsiteX15" fmla="*/ 961100 w 1000876"/>
                <a:gd name="connsiteY15" fmla="*/ 518014 h 794318"/>
                <a:gd name="connsiteX16" fmla="*/ 948150 w 1000876"/>
                <a:gd name="connsiteY16" fmla="*/ 545764 h 794318"/>
                <a:gd name="connsiteX17" fmla="*/ 933350 w 1000876"/>
                <a:gd name="connsiteY17" fmla="*/ 571665 h 794318"/>
                <a:gd name="connsiteX18" fmla="*/ 916699 w 1000876"/>
                <a:gd name="connsiteY18" fmla="*/ 596641 h 794318"/>
                <a:gd name="connsiteX19" fmla="*/ 898199 w 1000876"/>
                <a:gd name="connsiteY19" fmla="*/ 620691 h 794318"/>
                <a:gd name="connsiteX20" fmla="*/ 877848 w 1000876"/>
                <a:gd name="connsiteY20" fmla="*/ 643817 h 794318"/>
                <a:gd name="connsiteX21" fmla="*/ 873223 w 1000876"/>
                <a:gd name="connsiteY21" fmla="*/ 649367 h 794318"/>
                <a:gd name="connsiteX22" fmla="*/ 867673 w 1000876"/>
                <a:gd name="connsiteY22" fmla="*/ 654917 h 794318"/>
                <a:gd name="connsiteX23" fmla="*/ 856572 w 1000876"/>
                <a:gd name="connsiteY23" fmla="*/ 665092 h 794318"/>
                <a:gd name="connsiteX24" fmla="*/ 810321 w 1000876"/>
                <a:gd name="connsiteY24" fmla="*/ 703943 h 794318"/>
                <a:gd name="connsiteX25" fmla="*/ 785346 w 1000876"/>
                <a:gd name="connsiteY25" fmla="*/ 720594 h 794318"/>
                <a:gd name="connsiteX26" fmla="*/ 759445 w 1000876"/>
                <a:gd name="connsiteY26" fmla="*/ 736319 h 794318"/>
                <a:gd name="connsiteX27" fmla="*/ 732619 w 1000876"/>
                <a:gd name="connsiteY27" fmla="*/ 750195 h 794318"/>
                <a:gd name="connsiteX28" fmla="*/ 704868 w 1000876"/>
                <a:gd name="connsiteY28" fmla="*/ 762220 h 794318"/>
                <a:gd name="connsiteX29" fmla="*/ 690993 w 1000876"/>
                <a:gd name="connsiteY29" fmla="*/ 767770 h 794318"/>
                <a:gd name="connsiteX30" fmla="*/ 676193 w 1000876"/>
                <a:gd name="connsiteY30" fmla="*/ 772395 h 794318"/>
                <a:gd name="connsiteX31" fmla="*/ 646592 w 1000876"/>
                <a:gd name="connsiteY31" fmla="*/ 780720 h 794318"/>
                <a:gd name="connsiteX32" fmla="*/ 616991 w 1000876"/>
                <a:gd name="connsiteY32" fmla="*/ 786271 h 794318"/>
                <a:gd name="connsiteX33" fmla="*/ 602191 w 1000876"/>
                <a:gd name="connsiteY33" fmla="*/ 789046 h 794318"/>
                <a:gd name="connsiteX34" fmla="*/ 587390 w 1000876"/>
                <a:gd name="connsiteY34" fmla="*/ 790896 h 794318"/>
                <a:gd name="connsiteX35" fmla="*/ 466212 w 1000876"/>
                <a:gd name="connsiteY35" fmla="*/ 789971 h 794318"/>
                <a:gd name="connsiteX36" fmla="*/ 436611 w 1000876"/>
                <a:gd name="connsiteY36" fmla="*/ 785346 h 794318"/>
                <a:gd name="connsiteX37" fmla="*/ 429211 w 1000876"/>
                <a:gd name="connsiteY37" fmla="*/ 784420 h 794318"/>
                <a:gd name="connsiteX38" fmla="*/ 421811 w 1000876"/>
                <a:gd name="connsiteY38" fmla="*/ 782570 h 794318"/>
                <a:gd name="connsiteX39" fmla="*/ 407011 w 1000876"/>
                <a:gd name="connsiteY39" fmla="*/ 778870 h 794318"/>
                <a:gd name="connsiteX40" fmla="*/ 377410 w 1000876"/>
                <a:gd name="connsiteY40" fmla="*/ 771470 h 794318"/>
                <a:gd name="connsiteX41" fmla="*/ 348734 w 1000876"/>
                <a:gd name="connsiteY41" fmla="*/ 761295 h 794318"/>
                <a:gd name="connsiteX42" fmla="*/ 334859 w 1000876"/>
                <a:gd name="connsiteY42" fmla="*/ 756670 h 794318"/>
                <a:gd name="connsiteX43" fmla="*/ 320983 w 1000876"/>
                <a:gd name="connsiteY43" fmla="*/ 750195 h 794318"/>
                <a:gd name="connsiteX44" fmla="*/ 293233 w 1000876"/>
                <a:gd name="connsiteY44" fmla="*/ 738169 h 794318"/>
                <a:gd name="connsiteX45" fmla="*/ 266407 w 1000876"/>
                <a:gd name="connsiteY45" fmla="*/ 723369 h 794318"/>
                <a:gd name="connsiteX46" fmla="*/ 253457 w 1000876"/>
                <a:gd name="connsiteY46" fmla="*/ 715969 h 794318"/>
                <a:gd name="connsiteX47" fmla="*/ 240506 w 1000876"/>
                <a:gd name="connsiteY47" fmla="*/ 707644 h 794318"/>
                <a:gd name="connsiteX48" fmla="*/ 74002 w 1000876"/>
                <a:gd name="connsiteY48" fmla="*/ 537439 h 794318"/>
                <a:gd name="connsiteX49" fmla="*/ 0 w 1000876"/>
                <a:gd name="connsiteY49" fmla="*/ 313583 h 794318"/>
                <a:gd name="connsiteX50" fmla="*/ 86027 w 1000876"/>
                <a:gd name="connsiteY50" fmla="*/ 530039 h 794318"/>
                <a:gd name="connsiteX51" fmla="*/ 103603 w 1000876"/>
                <a:gd name="connsiteY51" fmla="*/ 553164 h 794318"/>
                <a:gd name="connsiteX52" fmla="*/ 121178 w 1000876"/>
                <a:gd name="connsiteY52" fmla="*/ 576290 h 794318"/>
                <a:gd name="connsiteX53" fmla="*/ 160954 w 1000876"/>
                <a:gd name="connsiteY53" fmla="*/ 618841 h 794318"/>
                <a:gd name="connsiteX54" fmla="*/ 182230 w 1000876"/>
                <a:gd name="connsiteY54" fmla="*/ 638267 h 794318"/>
                <a:gd name="connsiteX55" fmla="*/ 205355 w 1000876"/>
                <a:gd name="connsiteY55" fmla="*/ 655842 h 794318"/>
                <a:gd name="connsiteX56" fmla="*/ 252532 w 1000876"/>
                <a:gd name="connsiteY56" fmla="*/ 689143 h 794318"/>
                <a:gd name="connsiteX57" fmla="*/ 468987 w 1000876"/>
                <a:gd name="connsiteY57" fmla="*/ 763145 h 794318"/>
                <a:gd name="connsiteX58" fmla="*/ 583690 w 1000876"/>
                <a:gd name="connsiteY58" fmla="*/ 763145 h 794318"/>
                <a:gd name="connsiteX59" fmla="*/ 597566 w 1000876"/>
                <a:gd name="connsiteY59" fmla="*/ 761295 h 794318"/>
                <a:gd name="connsiteX60" fmla="*/ 611441 w 1000876"/>
                <a:gd name="connsiteY60" fmla="*/ 758520 h 794318"/>
                <a:gd name="connsiteX61" fmla="*/ 639192 w 1000876"/>
                <a:gd name="connsiteY61" fmla="*/ 752970 h 794318"/>
                <a:gd name="connsiteX62" fmla="*/ 666942 w 1000876"/>
                <a:gd name="connsiteY62" fmla="*/ 744645 h 794318"/>
                <a:gd name="connsiteX63" fmla="*/ 680818 w 1000876"/>
                <a:gd name="connsiteY63" fmla="*/ 740019 h 794318"/>
                <a:gd name="connsiteX64" fmla="*/ 693768 w 1000876"/>
                <a:gd name="connsiteY64" fmla="*/ 734469 h 794318"/>
                <a:gd name="connsiteX65" fmla="*/ 720594 w 1000876"/>
                <a:gd name="connsiteY65" fmla="*/ 723369 h 794318"/>
                <a:gd name="connsiteX66" fmla="*/ 746495 w 1000876"/>
                <a:gd name="connsiteY66" fmla="*/ 710419 h 794318"/>
                <a:gd name="connsiteX67" fmla="*/ 771470 w 1000876"/>
                <a:gd name="connsiteY67" fmla="*/ 695618 h 794318"/>
                <a:gd name="connsiteX68" fmla="*/ 795521 w 1000876"/>
                <a:gd name="connsiteY68" fmla="*/ 679893 h 794318"/>
                <a:gd name="connsiteX69" fmla="*/ 839922 w 1000876"/>
                <a:gd name="connsiteY69" fmla="*/ 642892 h 794318"/>
                <a:gd name="connsiteX70" fmla="*/ 850097 w 1000876"/>
                <a:gd name="connsiteY70" fmla="*/ 632717 h 794318"/>
                <a:gd name="connsiteX71" fmla="*/ 855647 w 1000876"/>
                <a:gd name="connsiteY71" fmla="*/ 628091 h 794318"/>
                <a:gd name="connsiteX72" fmla="*/ 860273 w 1000876"/>
                <a:gd name="connsiteY72" fmla="*/ 622541 h 794318"/>
                <a:gd name="connsiteX73" fmla="*/ 879698 w 1000876"/>
                <a:gd name="connsiteY73" fmla="*/ 601266 h 794318"/>
                <a:gd name="connsiteX74" fmla="*/ 897274 w 1000876"/>
                <a:gd name="connsiteY74" fmla="*/ 578140 h 794318"/>
                <a:gd name="connsiteX75" fmla="*/ 913924 w 1000876"/>
                <a:gd name="connsiteY75" fmla="*/ 554090 h 794318"/>
                <a:gd name="connsiteX76" fmla="*/ 928724 w 1000876"/>
                <a:gd name="connsiteY76" fmla="*/ 529114 h 794318"/>
                <a:gd name="connsiteX77" fmla="*/ 941675 w 1000876"/>
                <a:gd name="connsiteY77" fmla="*/ 503213 h 794318"/>
                <a:gd name="connsiteX78" fmla="*/ 948150 w 1000876"/>
                <a:gd name="connsiteY78" fmla="*/ 490263 h 794318"/>
                <a:gd name="connsiteX79" fmla="*/ 952775 w 1000876"/>
                <a:gd name="connsiteY79" fmla="*/ 476388 h 794318"/>
                <a:gd name="connsiteX80" fmla="*/ 962950 w 1000876"/>
                <a:gd name="connsiteY80" fmla="*/ 449562 h 794318"/>
                <a:gd name="connsiteX81" fmla="*/ 970350 w 1000876"/>
                <a:gd name="connsiteY81" fmla="*/ 421811 h 794318"/>
                <a:gd name="connsiteX82" fmla="*/ 974051 w 1000876"/>
                <a:gd name="connsiteY82" fmla="*/ 407936 h 794318"/>
                <a:gd name="connsiteX83" fmla="*/ 976826 w 1000876"/>
                <a:gd name="connsiteY83" fmla="*/ 394060 h 794318"/>
                <a:gd name="connsiteX84" fmla="*/ 981451 w 1000876"/>
                <a:gd name="connsiteY84" fmla="*/ 365385 h 794318"/>
                <a:gd name="connsiteX85" fmla="*/ 983301 w 1000876"/>
                <a:gd name="connsiteY85" fmla="*/ 336709 h 794318"/>
                <a:gd name="connsiteX86" fmla="*/ 984226 w 1000876"/>
                <a:gd name="connsiteY86" fmla="*/ 321908 h 794318"/>
                <a:gd name="connsiteX87" fmla="*/ 984226 w 1000876"/>
                <a:gd name="connsiteY87" fmla="*/ 307108 h 794318"/>
                <a:gd name="connsiteX88" fmla="*/ 982376 w 1000876"/>
                <a:gd name="connsiteY88" fmla="*/ 278432 h 794318"/>
                <a:gd name="connsiteX89" fmla="*/ 952775 w 1000876"/>
                <a:gd name="connsiteY89" fmla="*/ 167429 h 794318"/>
                <a:gd name="connsiteX90" fmla="*/ 890798 w 1000876"/>
                <a:gd name="connsiteY90" fmla="*/ 69377 h 794318"/>
                <a:gd name="connsiteX91" fmla="*/ 797371 w 1000876"/>
                <a:gd name="connsiteY91" fmla="*/ 0 h 794318"/>
                <a:gd name="connsiteX92" fmla="*/ 797371 w 1000876"/>
                <a:gd name="connsiteY92" fmla="*/ 0 h 794318"/>
                <a:gd name="connsiteX93" fmla="*/ 797371 w 1000876"/>
                <a:gd name="connsiteY93" fmla="*/ 0 h 79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000876" h="794318">
                  <a:moveTo>
                    <a:pt x="797371" y="0"/>
                  </a:moveTo>
                  <a:lnTo>
                    <a:pt x="797371" y="0"/>
                  </a:lnTo>
                  <a:lnTo>
                    <a:pt x="797371" y="0"/>
                  </a:lnTo>
                  <a:cubicBezTo>
                    <a:pt x="867673" y="36076"/>
                    <a:pt x="925949" y="95278"/>
                    <a:pt x="962025" y="167429"/>
                  </a:cubicBezTo>
                  <a:cubicBezTo>
                    <a:pt x="979601" y="203505"/>
                    <a:pt x="991626" y="242356"/>
                    <a:pt x="997176" y="282132"/>
                  </a:cubicBezTo>
                  <a:cubicBezTo>
                    <a:pt x="998101" y="292308"/>
                    <a:pt x="999951" y="302483"/>
                    <a:pt x="999951" y="312658"/>
                  </a:cubicBezTo>
                  <a:lnTo>
                    <a:pt x="1000876" y="327459"/>
                  </a:lnTo>
                  <a:lnTo>
                    <a:pt x="999951" y="342259"/>
                  </a:lnTo>
                  <a:lnTo>
                    <a:pt x="999026" y="372785"/>
                  </a:lnTo>
                  <a:lnTo>
                    <a:pt x="995326" y="402386"/>
                  </a:lnTo>
                  <a:lnTo>
                    <a:pt x="993476" y="417186"/>
                  </a:lnTo>
                  <a:cubicBezTo>
                    <a:pt x="992551" y="421811"/>
                    <a:pt x="991626" y="427361"/>
                    <a:pt x="989776" y="431986"/>
                  </a:cubicBezTo>
                  <a:lnTo>
                    <a:pt x="982376" y="461587"/>
                  </a:lnTo>
                  <a:lnTo>
                    <a:pt x="972200" y="490263"/>
                  </a:lnTo>
                  <a:cubicBezTo>
                    <a:pt x="970350" y="494888"/>
                    <a:pt x="968500" y="499513"/>
                    <a:pt x="967575" y="504138"/>
                  </a:cubicBezTo>
                  <a:lnTo>
                    <a:pt x="961100" y="518014"/>
                  </a:lnTo>
                  <a:cubicBezTo>
                    <a:pt x="956475" y="527264"/>
                    <a:pt x="952775" y="536514"/>
                    <a:pt x="948150" y="545764"/>
                  </a:cubicBezTo>
                  <a:lnTo>
                    <a:pt x="933350" y="571665"/>
                  </a:lnTo>
                  <a:cubicBezTo>
                    <a:pt x="928724" y="580915"/>
                    <a:pt x="922249" y="588315"/>
                    <a:pt x="916699" y="596641"/>
                  </a:cubicBezTo>
                  <a:cubicBezTo>
                    <a:pt x="910224" y="604966"/>
                    <a:pt x="905599" y="613291"/>
                    <a:pt x="898199" y="620691"/>
                  </a:cubicBezTo>
                  <a:lnTo>
                    <a:pt x="877848" y="643817"/>
                  </a:lnTo>
                  <a:lnTo>
                    <a:pt x="873223" y="649367"/>
                  </a:lnTo>
                  <a:lnTo>
                    <a:pt x="867673" y="654917"/>
                  </a:lnTo>
                  <a:lnTo>
                    <a:pt x="856572" y="665092"/>
                  </a:lnTo>
                  <a:cubicBezTo>
                    <a:pt x="842697" y="679893"/>
                    <a:pt x="826047" y="691918"/>
                    <a:pt x="810321" y="703943"/>
                  </a:cubicBezTo>
                  <a:cubicBezTo>
                    <a:pt x="801996" y="710419"/>
                    <a:pt x="793671" y="715044"/>
                    <a:pt x="785346" y="720594"/>
                  </a:cubicBezTo>
                  <a:cubicBezTo>
                    <a:pt x="777020" y="726144"/>
                    <a:pt x="768695" y="731694"/>
                    <a:pt x="759445" y="736319"/>
                  </a:cubicBezTo>
                  <a:lnTo>
                    <a:pt x="732619" y="750195"/>
                  </a:lnTo>
                  <a:cubicBezTo>
                    <a:pt x="723369" y="753895"/>
                    <a:pt x="714119" y="757595"/>
                    <a:pt x="704868" y="762220"/>
                  </a:cubicBezTo>
                  <a:lnTo>
                    <a:pt x="690993" y="767770"/>
                  </a:lnTo>
                  <a:cubicBezTo>
                    <a:pt x="686368" y="769620"/>
                    <a:pt x="680818" y="770545"/>
                    <a:pt x="676193" y="772395"/>
                  </a:cubicBezTo>
                  <a:lnTo>
                    <a:pt x="646592" y="780720"/>
                  </a:lnTo>
                  <a:lnTo>
                    <a:pt x="616991" y="786271"/>
                  </a:lnTo>
                  <a:lnTo>
                    <a:pt x="602191" y="789046"/>
                  </a:lnTo>
                  <a:lnTo>
                    <a:pt x="587390" y="790896"/>
                  </a:lnTo>
                  <a:cubicBezTo>
                    <a:pt x="546689" y="796446"/>
                    <a:pt x="505988" y="794596"/>
                    <a:pt x="466212" y="789971"/>
                  </a:cubicBezTo>
                  <a:lnTo>
                    <a:pt x="436611" y="785346"/>
                  </a:lnTo>
                  <a:lnTo>
                    <a:pt x="429211" y="784420"/>
                  </a:lnTo>
                  <a:lnTo>
                    <a:pt x="421811" y="782570"/>
                  </a:lnTo>
                  <a:lnTo>
                    <a:pt x="407011" y="778870"/>
                  </a:lnTo>
                  <a:cubicBezTo>
                    <a:pt x="396835" y="776095"/>
                    <a:pt x="387585" y="774245"/>
                    <a:pt x="377410" y="771470"/>
                  </a:cubicBezTo>
                  <a:lnTo>
                    <a:pt x="348734" y="761295"/>
                  </a:lnTo>
                  <a:lnTo>
                    <a:pt x="334859" y="756670"/>
                  </a:lnTo>
                  <a:cubicBezTo>
                    <a:pt x="330234" y="754820"/>
                    <a:pt x="325609" y="752970"/>
                    <a:pt x="320983" y="750195"/>
                  </a:cubicBezTo>
                  <a:lnTo>
                    <a:pt x="293233" y="738169"/>
                  </a:lnTo>
                  <a:cubicBezTo>
                    <a:pt x="283982" y="733544"/>
                    <a:pt x="275657" y="727994"/>
                    <a:pt x="266407" y="723369"/>
                  </a:cubicBezTo>
                  <a:lnTo>
                    <a:pt x="253457" y="715969"/>
                  </a:lnTo>
                  <a:cubicBezTo>
                    <a:pt x="248832" y="713194"/>
                    <a:pt x="245131" y="711344"/>
                    <a:pt x="240506" y="707644"/>
                  </a:cubicBezTo>
                  <a:cubicBezTo>
                    <a:pt x="172980" y="663242"/>
                    <a:pt x="115628" y="604966"/>
                    <a:pt x="74002" y="537439"/>
                  </a:cubicBezTo>
                  <a:cubicBezTo>
                    <a:pt x="33301" y="468987"/>
                    <a:pt x="6475" y="392210"/>
                    <a:pt x="0" y="313583"/>
                  </a:cubicBezTo>
                  <a:cubicBezTo>
                    <a:pt x="13875" y="391285"/>
                    <a:pt x="42551" y="465287"/>
                    <a:pt x="86027" y="530039"/>
                  </a:cubicBezTo>
                  <a:cubicBezTo>
                    <a:pt x="90652" y="538364"/>
                    <a:pt x="97128" y="545764"/>
                    <a:pt x="103603" y="553164"/>
                  </a:cubicBezTo>
                  <a:cubicBezTo>
                    <a:pt x="110078" y="560565"/>
                    <a:pt x="114703" y="568890"/>
                    <a:pt x="121178" y="576290"/>
                  </a:cubicBezTo>
                  <a:cubicBezTo>
                    <a:pt x="134129" y="590165"/>
                    <a:pt x="146154" y="605891"/>
                    <a:pt x="160954" y="618841"/>
                  </a:cubicBezTo>
                  <a:lnTo>
                    <a:pt x="182230" y="638267"/>
                  </a:lnTo>
                  <a:lnTo>
                    <a:pt x="205355" y="655842"/>
                  </a:lnTo>
                  <a:cubicBezTo>
                    <a:pt x="220156" y="668792"/>
                    <a:pt x="236806" y="678043"/>
                    <a:pt x="252532" y="689143"/>
                  </a:cubicBezTo>
                  <a:cubicBezTo>
                    <a:pt x="318208" y="729844"/>
                    <a:pt x="393135" y="754820"/>
                    <a:pt x="468987" y="763145"/>
                  </a:cubicBezTo>
                  <a:cubicBezTo>
                    <a:pt x="506913" y="766845"/>
                    <a:pt x="545764" y="768695"/>
                    <a:pt x="583690" y="763145"/>
                  </a:cubicBezTo>
                  <a:lnTo>
                    <a:pt x="597566" y="761295"/>
                  </a:lnTo>
                  <a:lnTo>
                    <a:pt x="611441" y="758520"/>
                  </a:lnTo>
                  <a:lnTo>
                    <a:pt x="639192" y="752970"/>
                  </a:lnTo>
                  <a:lnTo>
                    <a:pt x="666942" y="744645"/>
                  </a:lnTo>
                  <a:cubicBezTo>
                    <a:pt x="671568" y="742794"/>
                    <a:pt x="676193" y="741869"/>
                    <a:pt x="680818" y="740019"/>
                  </a:cubicBezTo>
                  <a:lnTo>
                    <a:pt x="693768" y="734469"/>
                  </a:lnTo>
                  <a:cubicBezTo>
                    <a:pt x="703018" y="730769"/>
                    <a:pt x="711344" y="727069"/>
                    <a:pt x="720594" y="723369"/>
                  </a:cubicBezTo>
                  <a:lnTo>
                    <a:pt x="746495" y="710419"/>
                  </a:lnTo>
                  <a:cubicBezTo>
                    <a:pt x="754820" y="706718"/>
                    <a:pt x="763145" y="701168"/>
                    <a:pt x="771470" y="695618"/>
                  </a:cubicBezTo>
                  <a:cubicBezTo>
                    <a:pt x="779795" y="690068"/>
                    <a:pt x="788121" y="685443"/>
                    <a:pt x="795521" y="679893"/>
                  </a:cubicBezTo>
                  <a:cubicBezTo>
                    <a:pt x="810321" y="667868"/>
                    <a:pt x="826047" y="656767"/>
                    <a:pt x="839922" y="642892"/>
                  </a:cubicBezTo>
                  <a:lnTo>
                    <a:pt x="850097" y="632717"/>
                  </a:lnTo>
                  <a:lnTo>
                    <a:pt x="855647" y="628091"/>
                  </a:lnTo>
                  <a:lnTo>
                    <a:pt x="860273" y="622541"/>
                  </a:lnTo>
                  <a:lnTo>
                    <a:pt x="879698" y="601266"/>
                  </a:lnTo>
                  <a:cubicBezTo>
                    <a:pt x="886173" y="593866"/>
                    <a:pt x="891723" y="586465"/>
                    <a:pt x="897274" y="578140"/>
                  </a:cubicBezTo>
                  <a:cubicBezTo>
                    <a:pt x="902824" y="570740"/>
                    <a:pt x="909299" y="563340"/>
                    <a:pt x="913924" y="554090"/>
                  </a:cubicBezTo>
                  <a:lnTo>
                    <a:pt x="928724" y="529114"/>
                  </a:lnTo>
                  <a:cubicBezTo>
                    <a:pt x="933350" y="520789"/>
                    <a:pt x="937050" y="511538"/>
                    <a:pt x="941675" y="503213"/>
                  </a:cubicBezTo>
                  <a:lnTo>
                    <a:pt x="948150" y="490263"/>
                  </a:lnTo>
                  <a:cubicBezTo>
                    <a:pt x="950000" y="485638"/>
                    <a:pt x="951850" y="481013"/>
                    <a:pt x="952775" y="476388"/>
                  </a:cubicBezTo>
                  <a:lnTo>
                    <a:pt x="962950" y="449562"/>
                  </a:lnTo>
                  <a:lnTo>
                    <a:pt x="970350" y="421811"/>
                  </a:lnTo>
                  <a:cubicBezTo>
                    <a:pt x="971275" y="417186"/>
                    <a:pt x="973126" y="412561"/>
                    <a:pt x="974051" y="407936"/>
                  </a:cubicBezTo>
                  <a:lnTo>
                    <a:pt x="976826" y="394060"/>
                  </a:lnTo>
                  <a:lnTo>
                    <a:pt x="981451" y="365385"/>
                  </a:lnTo>
                  <a:lnTo>
                    <a:pt x="983301" y="336709"/>
                  </a:lnTo>
                  <a:lnTo>
                    <a:pt x="984226" y="321908"/>
                  </a:lnTo>
                  <a:lnTo>
                    <a:pt x="984226" y="307108"/>
                  </a:lnTo>
                  <a:cubicBezTo>
                    <a:pt x="984226" y="297858"/>
                    <a:pt x="983301" y="287683"/>
                    <a:pt x="982376" y="278432"/>
                  </a:cubicBezTo>
                  <a:cubicBezTo>
                    <a:pt x="978676" y="240506"/>
                    <a:pt x="968500" y="202580"/>
                    <a:pt x="952775" y="167429"/>
                  </a:cubicBezTo>
                  <a:cubicBezTo>
                    <a:pt x="937050" y="132278"/>
                    <a:pt x="916699" y="98978"/>
                    <a:pt x="890798" y="69377"/>
                  </a:cubicBezTo>
                  <a:cubicBezTo>
                    <a:pt x="861198" y="46251"/>
                    <a:pt x="831597" y="20351"/>
                    <a:pt x="797371" y="0"/>
                  </a:cubicBezTo>
                  <a:lnTo>
                    <a:pt x="797371" y="0"/>
                  </a:lnTo>
                  <a:lnTo>
                    <a:pt x="797371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4B00B2CC-30A1-4249-A64B-AA32FD55F390}"/>
                </a:ext>
              </a:extLst>
            </p:cNvPr>
            <p:cNvSpPr/>
            <p:nvPr/>
          </p:nvSpPr>
          <p:spPr>
            <a:xfrm>
              <a:off x="6119125" y="1712366"/>
              <a:ext cx="584615" cy="1145179"/>
            </a:xfrm>
            <a:custGeom>
              <a:avLst/>
              <a:gdLst>
                <a:gd name="connsiteX0" fmla="*/ 584615 w 584615"/>
                <a:gd name="connsiteY0" fmla="*/ 538364 h 1145179"/>
                <a:gd name="connsiteX1" fmla="*/ 260857 w 584615"/>
                <a:gd name="connsiteY1" fmla="*/ 0 h 1145179"/>
                <a:gd name="connsiteX2" fmla="*/ 260857 w 584615"/>
                <a:gd name="connsiteY2" fmla="*/ 0 h 1145179"/>
                <a:gd name="connsiteX3" fmla="*/ 197030 w 584615"/>
                <a:gd name="connsiteY3" fmla="*/ 63827 h 1145179"/>
                <a:gd name="connsiteX4" fmla="*/ 159104 w 584615"/>
                <a:gd name="connsiteY4" fmla="*/ 283057 h 1145179"/>
                <a:gd name="connsiteX5" fmla="*/ 436611 w 584615"/>
                <a:gd name="connsiteY5" fmla="*/ 695618 h 1145179"/>
                <a:gd name="connsiteX6" fmla="*/ 0 w 584615"/>
                <a:gd name="connsiteY6" fmla="*/ 1145180 h 1145179"/>
                <a:gd name="connsiteX7" fmla="*/ 584615 w 584615"/>
                <a:gd name="connsiteY7" fmla="*/ 538364 h 1145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4615" h="1145179">
                  <a:moveTo>
                    <a:pt x="584615" y="538364"/>
                  </a:moveTo>
                  <a:cubicBezTo>
                    <a:pt x="584615" y="305258"/>
                    <a:pt x="453262" y="102678"/>
                    <a:pt x="260857" y="0"/>
                  </a:cubicBezTo>
                  <a:lnTo>
                    <a:pt x="260857" y="0"/>
                  </a:lnTo>
                  <a:lnTo>
                    <a:pt x="197030" y="63827"/>
                  </a:lnTo>
                  <a:cubicBezTo>
                    <a:pt x="119328" y="141529"/>
                    <a:pt x="94352" y="227556"/>
                    <a:pt x="159104" y="283057"/>
                  </a:cubicBezTo>
                  <a:cubicBezTo>
                    <a:pt x="322833" y="352434"/>
                    <a:pt x="436611" y="511538"/>
                    <a:pt x="436611" y="695618"/>
                  </a:cubicBezTo>
                  <a:cubicBezTo>
                    <a:pt x="436611" y="936124"/>
                    <a:pt x="242356" y="1133155"/>
                    <a:pt x="0" y="1145180"/>
                  </a:cubicBezTo>
                  <a:cubicBezTo>
                    <a:pt x="323759" y="1134080"/>
                    <a:pt x="584615" y="865823"/>
                    <a:pt x="584615" y="53836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436360F4-1171-4DF4-B374-BDB76FD06168}"/>
                </a:ext>
              </a:extLst>
            </p:cNvPr>
            <p:cNvSpPr/>
            <p:nvPr/>
          </p:nvSpPr>
          <p:spPr>
            <a:xfrm>
              <a:off x="5972971" y="1790993"/>
              <a:ext cx="669992" cy="1059152"/>
            </a:xfrm>
            <a:custGeom>
              <a:avLst/>
              <a:gdLst>
                <a:gd name="connsiteX0" fmla="*/ 222006 w 669992"/>
                <a:gd name="connsiteY0" fmla="*/ 1059153 h 1059152"/>
                <a:gd name="connsiteX1" fmla="*/ 520789 w 669992"/>
                <a:gd name="connsiteY1" fmla="*/ 876923 h 1059152"/>
                <a:gd name="connsiteX2" fmla="*/ 609591 w 669992"/>
                <a:gd name="connsiteY2" fmla="*/ 726144 h 1059152"/>
                <a:gd name="connsiteX3" fmla="*/ 642892 w 669992"/>
                <a:gd name="connsiteY3" fmla="*/ 555014 h 1059152"/>
                <a:gd name="connsiteX4" fmla="*/ 618841 w 669992"/>
                <a:gd name="connsiteY4" fmla="*/ 382035 h 1059152"/>
                <a:gd name="connsiteX5" fmla="*/ 536514 w 669992"/>
                <a:gd name="connsiteY5" fmla="*/ 228481 h 1059152"/>
                <a:gd name="connsiteX6" fmla="*/ 410711 w 669992"/>
                <a:gd name="connsiteY6" fmla="*/ 105453 h 1059152"/>
                <a:gd name="connsiteX7" fmla="*/ 336709 w 669992"/>
                <a:gd name="connsiteY7" fmla="*/ 56426 h 1059152"/>
                <a:gd name="connsiteX8" fmla="*/ 258082 w 669992"/>
                <a:gd name="connsiteY8" fmla="*/ 16650 h 1059152"/>
                <a:gd name="connsiteX9" fmla="*/ 260857 w 669992"/>
                <a:gd name="connsiteY9" fmla="*/ 16650 h 1059152"/>
                <a:gd name="connsiteX10" fmla="*/ 130428 w 669992"/>
                <a:gd name="connsiteY10" fmla="*/ 12950 h 1059152"/>
                <a:gd name="connsiteX11" fmla="*/ 0 w 669992"/>
                <a:gd name="connsiteY11" fmla="*/ 8325 h 1059152"/>
                <a:gd name="connsiteX12" fmla="*/ 130428 w 669992"/>
                <a:gd name="connsiteY12" fmla="*/ 3700 h 1059152"/>
                <a:gd name="connsiteX13" fmla="*/ 260857 w 669992"/>
                <a:gd name="connsiteY13" fmla="*/ 0 h 1059152"/>
                <a:gd name="connsiteX14" fmla="*/ 261782 w 669992"/>
                <a:gd name="connsiteY14" fmla="*/ 0 h 1059152"/>
                <a:gd name="connsiteX15" fmla="*/ 262707 w 669992"/>
                <a:gd name="connsiteY15" fmla="*/ 925 h 1059152"/>
                <a:gd name="connsiteX16" fmla="*/ 423661 w 669992"/>
                <a:gd name="connsiteY16" fmla="*/ 86952 h 1059152"/>
                <a:gd name="connsiteX17" fmla="*/ 556865 w 669992"/>
                <a:gd name="connsiteY17" fmla="*/ 211831 h 1059152"/>
                <a:gd name="connsiteX18" fmla="*/ 644742 w 669992"/>
                <a:gd name="connsiteY18" fmla="*/ 372785 h 1059152"/>
                <a:gd name="connsiteX19" fmla="*/ 669718 w 669992"/>
                <a:gd name="connsiteY19" fmla="*/ 555014 h 1059152"/>
                <a:gd name="connsiteX20" fmla="*/ 535589 w 669992"/>
                <a:gd name="connsiteY20" fmla="*/ 889873 h 1059152"/>
                <a:gd name="connsiteX21" fmla="*/ 222006 w 669992"/>
                <a:gd name="connsiteY21" fmla="*/ 1059153 h 105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69992" h="1059152">
                  <a:moveTo>
                    <a:pt x="222006" y="1059153"/>
                  </a:moveTo>
                  <a:cubicBezTo>
                    <a:pt x="339484" y="1032327"/>
                    <a:pt x="444937" y="967575"/>
                    <a:pt x="520789" y="876923"/>
                  </a:cubicBezTo>
                  <a:cubicBezTo>
                    <a:pt x="558715" y="831597"/>
                    <a:pt x="588315" y="780720"/>
                    <a:pt x="609591" y="726144"/>
                  </a:cubicBezTo>
                  <a:cubicBezTo>
                    <a:pt x="630867" y="671568"/>
                    <a:pt x="641967" y="613291"/>
                    <a:pt x="642892" y="555014"/>
                  </a:cubicBezTo>
                  <a:cubicBezTo>
                    <a:pt x="644742" y="496738"/>
                    <a:pt x="636417" y="437536"/>
                    <a:pt x="618841" y="382035"/>
                  </a:cubicBezTo>
                  <a:cubicBezTo>
                    <a:pt x="601266" y="326534"/>
                    <a:pt x="572590" y="274732"/>
                    <a:pt x="536514" y="228481"/>
                  </a:cubicBezTo>
                  <a:cubicBezTo>
                    <a:pt x="501363" y="182230"/>
                    <a:pt x="457887" y="141529"/>
                    <a:pt x="410711" y="105453"/>
                  </a:cubicBezTo>
                  <a:cubicBezTo>
                    <a:pt x="386660" y="87877"/>
                    <a:pt x="362610" y="71227"/>
                    <a:pt x="336709" y="56426"/>
                  </a:cubicBezTo>
                  <a:cubicBezTo>
                    <a:pt x="310808" y="41626"/>
                    <a:pt x="284907" y="27751"/>
                    <a:pt x="258082" y="16650"/>
                  </a:cubicBezTo>
                  <a:lnTo>
                    <a:pt x="260857" y="16650"/>
                  </a:lnTo>
                  <a:cubicBezTo>
                    <a:pt x="217381" y="15725"/>
                    <a:pt x="173905" y="14800"/>
                    <a:pt x="130428" y="12950"/>
                  </a:cubicBezTo>
                  <a:cubicBezTo>
                    <a:pt x="86952" y="12025"/>
                    <a:pt x="43476" y="10175"/>
                    <a:pt x="0" y="8325"/>
                  </a:cubicBezTo>
                  <a:cubicBezTo>
                    <a:pt x="43476" y="6475"/>
                    <a:pt x="86952" y="5550"/>
                    <a:pt x="130428" y="3700"/>
                  </a:cubicBezTo>
                  <a:cubicBezTo>
                    <a:pt x="173905" y="2775"/>
                    <a:pt x="217381" y="925"/>
                    <a:pt x="260857" y="0"/>
                  </a:cubicBezTo>
                  <a:lnTo>
                    <a:pt x="261782" y="0"/>
                  </a:lnTo>
                  <a:lnTo>
                    <a:pt x="262707" y="925"/>
                  </a:lnTo>
                  <a:cubicBezTo>
                    <a:pt x="320058" y="22201"/>
                    <a:pt x="373710" y="51801"/>
                    <a:pt x="423661" y="86952"/>
                  </a:cubicBezTo>
                  <a:cubicBezTo>
                    <a:pt x="473612" y="122103"/>
                    <a:pt x="518939" y="163729"/>
                    <a:pt x="556865" y="211831"/>
                  </a:cubicBezTo>
                  <a:cubicBezTo>
                    <a:pt x="594791" y="259932"/>
                    <a:pt x="625316" y="314508"/>
                    <a:pt x="644742" y="372785"/>
                  </a:cubicBezTo>
                  <a:cubicBezTo>
                    <a:pt x="664167" y="431061"/>
                    <a:pt x="671568" y="493038"/>
                    <a:pt x="669718" y="555014"/>
                  </a:cubicBezTo>
                  <a:cubicBezTo>
                    <a:pt x="666017" y="678043"/>
                    <a:pt x="616991" y="799221"/>
                    <a:pt x="535589" y="889873"/>
                  </a:cubicBezTo>
                  <a:cubicBezTo>
                    <a:pt x="454187" y="980526"/>
                    <a:pt x="340409" y="1041577"/>
                    <a:pt x="222006" y="1059153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D17FB055-70C4-4C98-B67F-A95583B7C25A}"/>
                </a:ext>
              </a:extLst>
            </p:cNvPr>
            <p:cNvSpPr/>
            <p:nvPr/>
          </p:nvSpPr>
          <p:spPr>
            <a:xfrm>
              <a:off x="5485484" y="2241934"/>
              <a:ext cx="921324" cy="469457"/>
            </a:xfrm>
            <a:custGeom>
              <a:avLst/>
              <a:gdLst>
                <a:gd name="connsiteX0" fmla="*/ 460662 w 921324"/>
                <a:gd name="connsiteY0" fmla="*/ 469458 h 469457"/>
                <a:gd name="connsiteX1" fmla="*/ 921324 w 921324"/>
                <a:gd name="connsiteY1" fmla="*/ 8796 h 469457"/>
                <a:gd name="connsiteX2" fmla="*/ 921324 w 921324"/>
                <a:gd name="connsiteY2" fmla="*/ 8796 h 469457"/>
                <a:gd name="connsiteX3" fmla="*/ 608666 w 921324"/>
                <a:gd name="connsiteY3" fmla="*/ 321454 h 469457"/>
                <a:gd name="connsiteX4" fmla="*/ 333009 w 921324"/>
                <a:gd name="connsiteY4" fmla="*/ 156800 h 469457"/>
                <a:gd name="connsiteX5" fmla="*/ 333009 w 921324"/>
                <a:gd name="connsiteY5" fmla="*/ 156800 h 469457"/>
                <a:gd name="connsiteX6" fmla="*/ 0 w 921324"/>
                <a:gd name="connsiteY6" fmla="*/ 8796 h 469457"/>
                <a:gd name="connsiteX7" fmla="*/ 925 w 921324"/>
                <a:gd name="connsiteY7" fmla="*/ 32846 h 469457"/>
                <a:gd name="connsiteX8" fmla="*/ 460662 w 921324"/>
                <a:gd name="connsiteY8" fmla="*/ 469458 h 46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1324" h="469457">
                  <a:moveTo>
                    <a:pt x="460662" y="469458"/>
                  </a:moveTo>
                  <a:cubicBezTo>
                    <a:pt x="715044" y="469458"/>
                    <a:pt x="921324" y="262252"/>
                    <a:pt x="921324" y="8796"/>
                  </a:cubicBezTo>
                  <a:lnTo>
                    <a:pt x="921324" y="8796"/>
                  </a:lnTo>
                  <a:cubicBezTo>
                    <a:pt x="921324" y="181775"/>
                    <a:pt x="780721" y="321454"/>
                    <a:pt x="608666" y="321454"/>
                  </a:cubicBezTo>
                  <a:cubicBezTo>
                    <a:pt x="489338" y="321454"/>
                    <a:pt x="385735" y="254852"/>
                    <a:pt x="333009" y="156800"/>
                  </a:cubicBezTo>
                  <a:lnTo>
                    <a:pt x="333009" y="156800"/>
                  </a:lnTo>
                  <a:cubicBezTo>
                    <a:pt x="271032" y="39322"/>
                    <a:pt x="134129" y="-24505"/>
                    <a:pt x="0" y="8796"/>
                  </a:cubicBezTo>
                  <a:cubicBezTo>
                    <a:pt x="0" y="17121"/>
                    <a:pt x="0" y="24521"/>
                    <a:pt x="925" y="32846"/>
                  </a:cubicBezTo>
                  <a:cubicBezTo>
                    <a:pt x="12950" y="276128"/>
                    <a:pt x="214606" y="469458"/>
                    <a:pt x="460662" y="46945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262D6CB5-4AB3-4923-AB5D-0C1486BDD522}"/>
                </a:ext>
              </a:extLst>
            </p:cNvPr>
            <p:cNvSpPr/>
            <p:nvPr/>
          </p:nvSpPr>
          <p:spPr>
            <a:xfrm>
              <a:off x="5487334" y="2250730"/>
              <a:ext cx="913923" cy="396619"/>
            </a:xfrm>
            <a:custGeom>
              <a:avLst/>
              <a:gdLst>
                <a:gd name="connsiteX0" fmla="*/ 0 w 913923"/>
                <a:gd name="connsiteY0" fmla="*/ 0 h 396619"/>
                <a:gd name="connsiteX1" fmla="*/ 69377 w 913923"/>
                <a:gd name="connsiteY1" fmla="*/ 33301 h 396619"/>
                <a:gd name="connsiteX2" fmla="*/ 125803 w 913923"/>
                <a:gd name="connsiteY2" fmla="*/ 86027 h 396619"/>
                <a:gd name="connsiteX3" fmla="*/ 173905 w 913923"/>
                <a:gd name="connsiteY3" fmla="*/ 147079 h 396619"/>
                <a:gd name="connsiteX4" fmla="*/ 196105 w 913923"/>
                <a:gd name="connsiteY4" fmla="*/ 178530 h 396619"/>
                <a:gd name="connsiteX5" fmla="*/ 219231 w 913923"/>
                <a:gd name="connsiteY5" fmla="*/ 208130 h 396619"/>
                <a:gd name="connsiteX6" fmla="*/ 331159 w 913923"/>
                <a:gd name="connsiteY6" fmla="*/ 306183 h 396619"/>
                <a:gd name="connsiteX7" fmla="*/ 467137 w 913923"/>
                <a:gd name="connsiteY7" fmla="*/ 361684 h 396619"/>
                <a:gd name="connsiteX8" fmla="*/ 750195 w 913923"/>
                <a:gd name="connsiteY8" fmla="*/ 309883 h 396619"/>
                <a:gd name="connsiteX9" fmla="*/ 853797 w 913923"/>
                <a:gd name="connsiteY9" fmla="*/ 203505 h 396619"/>
                <a:gd name="connsiteX10" fmla="*/ 913924 w 913923"/>
                <a:gd name="connsiteY10" fmla="*/ 64752 h 396619"/>
                <a:gd name="connsiteX11" fmla="*/ 865823 w 913923"/>
                <a:gd name="connsiteY11" fmla="*/ 210905 h 396619"/>
                <a:gd name="connsiteX12" fmla="*/ 763145 w 913923"/>
                <a:gd name="connsiteY12" fmla="*/ 327459 h 396619"/>
                <a:gd name="connsiteX13" fmla="*/ 618841 w 913923"/>
                <a:gd name="connsiteY13" fmla="*/ 389435 h 396619"/>
                <a:gd name="connsiteX14" fmla="*/ 461587 w 913923"/>
                <a:gd name="connsiteY14" fmla="*/ 388510 h 396619"/>
                <a:gd name="connsiteX15" fmla="*/ 316358 w 913923"/>
                <a:gd name="connsiteY15" fmla="*/ 327459 h 396619"/>
                <a:gd name="connsiteX16" fmla="*/ 201655 w 913923"/>
                <a:gd name="connsiteY16" fmla="*/ 221081 h 396619"/>
                <a:gd name="connsiteX17" fmla="*/ 178530 w 913923"/>
                <a:gd name="connsiteY17" fmla="*/ 189630 h 396619"/>
                <a:gd name="connsiteX18" fmla="*/ 158179 w 913923"/>
                <a:gd name="connsiteY18" fmla="*/ 157254 h 396619"/>
                <a:gd name="connsiteX19" fmla="*/ 114703 w 913923"/>
                <a:gd name="connsiteY19" fmla="*/ 95277 h 396619"/>
                <a:gd name="connsiteX20" fmla="*/ 62902 w 913923"/>
                <a:gd name="connsiteY20" fmla="*/ 39776 h 396619"/>
                <a:gd name="connsiteX21" fmla="*/ 33301 w 913923"/>
                <a:gd name="connsiteY21" fmla="*/ 16650 h 396619"/>
                <a:gd name="connsiteX22" fmla="*/ 0 w 913923"/>
                <a:gd name="connsiteY22" fmla="*/ 0 h 39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3923" h="396619">
                  <a:moveTo>
                    <a:pt x="0" y="0"/>
                  </a:moveTo>
                  <a:cubicBezTo>
                    <a:pt x="25901" y="3700"/>
                    <a:pt x="48101" y="17575"/>
                    <a:pt x="69377" y="33301"/>
                  </a:cubicBezTo>
                  <a:cubicBezTo>
                    <a:pt x="90652" y="49026"/>
                    <a:pt x="109153" y="66602"/>
                    <a:pt x="125803" y="86027"/>
                  </a:cubicBezTo>
                  <a:cubicBezTo>
                    <a:pt x="143379" y="105453"/>
                    <a:pt x="159104" y="125803"/>
                    <a:pt x="173905" y="147079"/>
                  </a:cubicBezTo>
                  <a:lnTo>
                    <a:pt x="196105" y="178530"/>
                  </a:lnTo>
                  <a:cubicBezTo>
                    <a:pt x="203505" y="188705"/>
                    <a:pt x="210906" y="198880"/>
                    <a:pt x="219231" y="208130"/>
                  </a:cubicBezTo>
                  <a:cubicBezTo>
                    <a:pt x="251607" y="246056"/>
                    <a:pt x="289533" y="279357"/>
                    <a:pt x="331159" y="306183"/>
                  </a:cubicBezTo>
                  <a:cubicBezTo>
                    <a:pt x="372785" y="332084"/>
                    <a:pt x="419036" y="352434"/>
                    <a:pt x="467137" y="361684"/>
                  </a:cubicBezTo>
                  <a:cubicBezTo>
                    <a:pt x="563340" y="381110"/>
                    <a:pt x="667868" y="365384"/>
                    <a:pt x="750195" y="309883"/>
                  </a:cubicBezTo>
                  <a:cubicBezTo>
                    <a:pt x="790896" y="282132"/>
                    <a:pt x="826047" y="245131"/>
                    <a:pt x="853797" y="203505"/>
                  </a:cubicBezTo>
                  <a:cubicBezTo>
                    <a:pt x="881548" y="161879"/>
                    <a:pt x="900974" y="114703"/>
                    <a:pt x="913924" y="64752"/>
                  </a:cubicBezTo>
                  <a:cubicBezTo>
                    <a:pt x="907449" y="115628"/>
                    <a:pt x="890798" y="165579"/>
                    <a:pt x="865823" y="210905"/>
                  </a:cubicBezTo>
                  <a:cubicBezTo>
                    <a:pt x="839922" y="256232"/>
                    <a:pt x="805696" y="296008"/>
                    <a:pt x="763145" y="327459"/>
                  </a:cubicBezTo>
                  <a:cubicBezTo>
                    <a:pt x="720594" y="358909"/>
                    <a:pt x="670643" y="379260"/>
                    <a:pt x="618841" y="389435"/>
                  </a:cubicBezTo>
                  <a:cubicBezTo>
                    <a:pt x="567040" y="399610"/>
                    <a:pt x="513388" y="398685"/>
                    <a:pt x="461587" y="388510"/>
                  </a:cubicBezTo>
                  <a:cubicBezTo>
                    <a:pt x="409786" y="377410"/>
                    <a:pt x="360759" y="356134"/>
                    <a:pt x="316358" y="327459"/>
                  </a:cubicBezTo>
                  <a:cubicBezTo>
                    <a:pt x="272882" y="297858"/>
                    <a:pt x="234031" y="262707"/>
                    <a:pt x="201655" y="221081"/>
                  </a:cubicBezTo>
                  <a:cubicBezTo>
                    <a:pt x="193330" y="210905"/>
                    <a:pt x="185930" y="199805"/>
                    <a:pt x="178530" y="189630"/>
                  </a:cubicBezTo>
                  <a:cubicBezTo>
                    <a:pt x="171129" y="178530"/>
                    <a:pt x="164654" y="167429"/>
                    <a:pt x="158179" y="157254"/>
                  </a:cubicBezTo>
                  <a:cubicBezTo>
                    <a:pt x="145229" y="135979"/>
                    <a:pt x="130428" y="114703"/>
                    <a:pt x="114703" y="95277"/>
                  </a:cubicBezTo>
                  <a:cubicBezTo>
                    <a:pt x="98978" y="75852"/>
                    <a:pt x="82327" y="56426"/>
                    <a:pt x="62902" y="39776"/>
                  </a:cubicBezTo>
                  <a:cubicBezTo>
                    <a:pt x="53651" y="31451"/>
                    <a:pt x="43476" y="24051"/>
                    <a:pt x="33301" y="16650"/>
                  </a:cubicBezTo>
                  <a:cubicBezTo>
                    <a:pt x="24051" y="9250"/>
                    <a:pt x="12950" y="370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DCE10061-A382-46CB-AC4A-B5EA640F9DB2}"/>
                </a:ext>
              </a:extLst>
            </p:cNvPr>
            <p:cNvSpPr/>
            <p:nvPr/>
          </p:nvSpPr>
          <p:spPr>
            <a:xfrm>
              <a:off x="5817567" y="1252629"/>
              <a:ext cx="856572" cy="744644"/>
            </a:xfrm>
            <a:custGeom>
              <a:avLst/>
              <a:gdLst>
                <a:gd name="connsiteX0" fmla="*/ 497663 w 856572"/>
                <a:gd name="connsiteY0" fmla="*/ 524489 h 744644"/>
                <a:gd name="connsiteX1" fmla="*/ 561490 w 856572"/>
                <a:gd name="connsiteY1" fmla="*/ 460662 h 744644"/>
                <a:gd name="connsiteX2" fmla="*/ 561490 w 856572"/>
                <a:gd name="connsiteY2" fmla="*/ 460662 h 744644"/>
                <a:gd name="connsiteX3" fmla="*/ 561490 w 856572"/>
                <a:gd name="connsiteY3" fmla="*/ 460662 h 744644"/>
                <a:gd name="connsiteX4" fmla="*/ 725219 w 856572"/>
                <a:gd name="connsiteY4" fmla="*/ 296008 h 744644"/>
                <a:gd name="connsiteX5" fmla="*/ 856572 w 856572"/>
                <a:gd name="connsiteY5" fmla="*/ 96203 h 744644"/>
                <a:gd name="connsiteX6" fmla="*/ 717819 w 856572"/>
                <a:gd name="connsiteY6" fmla="*/ 0 h 744644"/>
                <a:gd name="connsiteX7" fmla="*/ 300633 w 856572"/>
                <a:gd name="connsiteY7" fmla="*/ 0 h 744644"/>
                <a:gd name="connsiteX8" fmla="*/ 300633 w 856572"/>
                <a:gd name="connsiteY8" fmla="*/ 0 h 744644"/>
                <a:gd name="connsiteX9" fmla="*/ 439387 w 856572"/>
                <a:gd name="connsiteY9" fmla="*/ 96203 h 744644"/>
                <a:gd name="connsiteX10" fmla="*/ 308033 w 856572"/>
                <a:gd name="connsiteY10" fmla="*/ 296008 h 744644"/>
                <a:gd name="connsiteX11" fmla="*/ 95277 w 856572"/>
                <a:gd name="connsiteY11" fmla="*/ 509688 h 744644"/>
                <a:gd name="connsiteX12" fmla="*/ 95277 w 856572"/>
                <a:gd name="connsiteY12" fmla="*/ 509688 h 744644"/>
                <a:gd name="connsiteX13" fmla="*/ 0 w 856572"/>
                <a:gd name="connsiteY13" fmla="*/ 675268 h 744644"/>
                <a:gd name="connsiteX14" fmla="*/ 95277 w 856572"/>
                <a:gd name="connsiteY14" fmla="*/ 728919 h 744644"/>
                <a:gd name="connsiteX15" fmla="*/ 95277 w 856572"/>
                <a:gd name="connsiteY15" fmla="*/ 728919 h 744644"/>
                <a:gd name="connsiteX16" fmla="*/ 344109 w 856572"/>
                <a:gd name="connsiteY16" fmla="*/ 692843 h 744644"/>
                <a:gd name="connsiteX17" fmla="*/ 457887 w 856572"/>
                <a:gd name="connsiteY17" fmla="*/ 743719 h 744644"/>
                <a:gd name="connsiteX18" fmla="*/ 459737 w 856572"/>
                <a:gd name="connsiteY18" fmla="*/ 744644 h 744644"/>
                <a:gd name="connsiteX19" fmla="*/ 497663 w 856572"/>
                <a:gd name="connsiteY19" fmla="*/ 524489 h 74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56572" h="744644">
                  <a:moveTo>
                    <a:pt x="497663" y="524489"/>
                  </a:moveTo>
                  <a:lnTo>
                    <a:pt x="561490" y="460662"/>
                  </a:lnTo>
                  <a:lnTo>
                    <a:pt x="561490" y="460662"/>
                  </a:lnTo>
                  <a:lnTo>
                    <a:pt x="561490" y="460662"/>
                  </a:lnTo>
                  <a:lnTo>
                    <a:pt x="725219" y="296008"/>
                  </a:lnTo>
                  <a:cubicBezTo>
                    <a:pt x="799221" y="222006"/>
                    <a:pt x="856572" y="148004"/>
                    <a:pt x="856572" y="96203"/>
                  </a:cubicBezTo>
                  <a:cubicBezTo>
                    <a:pt x="856572" y="41626"/>
                    <a:pt x="813096" y="0"/>
                    <a:pt x="717819" y="0"/>
                  </a:cubicBezTo>
                  <a:lnTo>
                    <a:pt x="300633" y="0"/>
                  </a:lnTo>
                  <a:lnTo>
                    <a:pt x="300633" y="0"/>
                  </a:lnTo>
                  <a:cubicBezTo>
                    <a:pt x="396835" y="0"/>
                    <a:pt x="439387" y="41626"/>
                    <a:pt x="439387" y="96203"/>
                  </a:cubicBezTo>
                  <a:cubicBezTo>
                    <a:pt x="439387" y="148004"/>
                    <a:pt x="382035" y="222006"/>
                    <a:pt x="308033" y="296008"/>
                  </a:cubicBezTo>
                  <a:lnTo>
                    <a:pt x="95277" y="509688"/>
                  </a:lnTo>
                  <a:lnTo>
                    <a:pt x="95277" y="509688"/>
                  </a:lnTo>
                  <a:cubicBezTo>
                    <a:pt x="28676" y="576290"/>
                    <a:pt x="0" y="625316"/>
                    <a:pt x="0" y="675268"/>
                  </a:cubicBezTo>
                  <a:cubicBezTo>
                    <a:pt x="0" y="718744"/>
                    <a:pt x="49951" y="741869"/>
                    <a:pt x="95277" y="728919"/>
                  </a:cubicBezTo>
                  <a:lnTo>
                    <a:pt x="95277" y="728919"/>
                  </a:lnTo>
                  <a:cubicBezTo>
                    <a:pt x="180380" y="704868"/>
                    <a:pt x="268257" y="678043"/>
                    <a:pt x="344109" y="692843"/>
                  </a:cubicBezTo>
                  <a:cubicBezTo>
                    <a:pt x="385735" y="702093"/>
                    <a:pt x="424586" y="719669"/>
                    <a:pt x="457887" y="743719"/>
                  </a:cubicBezTo>
                  <a:cubicBezTo>
                    <a:pt x="458812" y="743719"/>
                    <a:pt x="459737" y="744644"/>
                    <a:pt x="459737" y="744644"/>
                  </a:cubicBezTo>
                  <a:cubicBezTo>
                    <a:pt x="395910" y="688218"/>
                    <a:pt x="419961" y="602191"/>
                    <a:pt x="497663" y="52448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1FE3E925-0DC4-4479-9518-1D105B7B18E5}"/>
                </a:ext>
              </a:extLst>
            </p:cNvPr>
            <p:cNvSpPr/>
            <p:nvPr/>
          </p:nvSpPr>
          <p:spPr>
            <a:xfrm>
              <a:off x="6028110" y="1253322"/>
              <a:ext cx="448153" cy="695849"/>
            </a:xfrm>
            <a:custGeom>
              <a:avLst/>
              <a:gdLst>
                <a:gd name="connsiteX0" fmla="*/ 9613 w 448153"/>
                <a:gd name="connsiteY0" fmla="*/ 695849 h 695849"/>
                <a:gd name="connsiteX1" fmla="*/ 363 w 448153"/>
                <a:gd name="connsiteY1" fmla="*/ 668099 h 695849"/>
                <a:gd name="connsiteX2" fmla="*/ 2213 w 448153"/>
                <a:gd name="connsiteY2" fmla="*/ 638498 h 695849"/>
                <a:gd name="connsiteX3" fmla="*/ 24414 w 448153"/>
                <a:gd name="connsiteY3" fmla="*/ 582071 h 695849"/>
                <a:gd name="connsiteX4" fmla="*/ 59564 w 448153"/>
                <a:gd name="connsiteY4" fmla="*/ 533045 h 695849"/>
                <a:gd name="connsiteX5" fmla="*/ 99341 w 448153"/>
                <a:gd name="connsiteY5" fmla="*/ 489569 h 695849"/>
                <a:gd name="connsiteX6" fmla="*/ 180743 w 448153"/>
                <a:gd name="connsiteY6" fmla="*/ 404467 h 695849"/>
                <a:gd name="connsiteX7" fmla="*/ 263070 w 448153"/>
                <a:gd name="connsiteY7" fmla="*/ 320290 h 695849"/>
                <a:gd name="connsiteX8" fmla="*/ 344472 w 448153"/>
                <a:gd name="connsiteY8" fmla="*/ 237037 h 695849"/>
                <a:gd name="connsiteX9" fmla="*/ 412924 w 448153"/>
                <a:gd name="connsiteY9" fmla="*/ 145460 h 695849"/>
                <a:gd name="connsiteX10" fmla="*/ 428649 w 448153"/>
                <a:gd name="connsiteY10" fmla="*/ 94584 h 695849"/>
                <a:gd name="connsiteX11" fmla="*/ 412924 w 448153"/>
                <a:gd name="connsiteY11" fmla="*/ 44632 h 695849"/>
                <a:gd name="connsiteX12" fmla="*/ 367598 w 448153"/>
                <a:gd name="connsiteY12" fmla="*/ 13182 h 695849"/>
                <a:gd name="connsiteX13" fmla="*/ 311171 w 448153"/>
                <a:gd name="connsiteY13" fmla="*/ 231 h 695849"/>
                <a:gd name="connsiteX14" fmla="*/ 370373 w 448153"/>
                <a:gd name="connsiteY14" fmla="*/ 5781 h 695849"/>
                <a:gd name="connsiteX15" fmla="*/ 399048 w 448153"/>
                <a:gd name="connsiteY15" fmla="*/ 16882 h 695849"/>
                <a:gd name="connsiteX16" fmla="*/ 424024 w 448153"/>
                <a:gd name="connsiteY16" fmla="*/ 35382 h 695849"/>
                <a:gd name="connsiteX17" fmla="*/ 448075 w 448153"/>
                <a:gd name="connsiteY17" fmla="*/ 93659 h 695849"/>
                <a:gd name="connsiteX18" fmla="*/ 433274 w 448153"/>
                <a:gd name="connsiteY18" fmla="*/ 154710 h 695849"/>
                <a:gd name="connsiteX19" fmla="*/ 283420 w 448153"/>
                <a:gd name="connsiteY19" fmla="*/ 339715 h 695849"/>
                <a:gd name="connsiteX20" fmla="*/ 200168 w 448153"/>
                <a:gd name="connsiteY20" fmla="*/ 422042 h 695849"/>
                <a:gd name="connsiteX21" fmla="*/ 115991 w 448153"/>
                <a:gd name="connsiteY21" fmla="*/ 503444 h 695849"/>
                <a:gd name="connsiteX22" fmla="*/ 74365 w 448153"/>
                <a:gd name="connsiteY22" fmla="*/ 544145 h 695849"/>
                <a:gd name="connsiteX23" fmla="*/ 37364 w 448153"/>
                <a:gd name="connsiteY23" fmla="*/ 588547 h 695849"/>
                <a:gd name="connsiteX24" fmla="*/ 11463 w 448153"/>
                <a:gd name="connsiteY24" fmla="*/ 639423 h 695849"/>
                <a:gd name="connsiteX25" fmla="*/ 5913 w 448153"/>
                <a:gd name="connsiteY25" fmla="*/ 667174 h 695849"/>
                <a:gd name="connsiteX26" fmla="*/ 9613 w 448153"/>
                <a:gd name="connsiteY26" fmla="*/ 695849 h 69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8153" h="695849">
                  <a:moveTo>
                    <a:pt x="9613" y="695849"/>
                  </a:moveTo>
                  <a:cubicBezTo>
                    <a:pt x="4063" y="687524"/>
                    <a:pt x="1288" y="677349"/>
                    <a:pt x="363" y="668099"/>
                  </a:cubicBezTo>
                  <a:cubicBezTo>
                    <a:pt x="-562" y="657923"/>
                    <a:pt x="363" y="647748"/>
                    <a:pt x="2213" y="638498"/>
                  </a:cubicBezTo>
                  <a:cubicBezTo>
                    <a:pt x="5913" y="619072"/>
                    <a:pt x="14238" y="599647"/>
                    <a:pt x="24414" y="582071"/>
                  </a:cubicBezTo>
                  <a:cubicBezTo>
                    <a:pt x="34589" y="564496"/>
                    <a:pt x="46614" y="548771"/>
                    <a:pt x="59564" y="533045"/>
                  </a:cubicBezTo>
                  <a:cubicBezTo>
                    <a:pt x="72515" y="518245"/>
                    <a:pt x="86390" y="503444"/>
                    <a:pt x="99341" y="489569"/>
                  </a:cubicBezTo>
                  <a:cubicBezTo>
                    <a:pt x="126166" y="460893"/>
                    <a:pt x="153917" y="433143"/>
                    <a:pt x="180743" y="404467"/>
                  </a:cubicBezTo>
                  <a:lnTo>
                    <a:pt x="263070" y="320290"/>
                  </a:lnTo>
                  <a:cubicBezTo>
                    <a:pt x="290821" y="292539"/>
                    <a:pt x="318571" y="265713"/>
                    <a:pt x="344472" y="237037"/>
                  </a:cubicBezTo>
                  <a:cubicBezTo>
                    <a:pt x="370373" y="208362"/>
                    <a:pt x="394423" y="178761"/>
                    <a:pt x="412924" y="145460"/>
                  </a:cubicBezTo>
                  <a:cubicBezTo>
                    <a:pt x="421249" y="128810"/>
                    <a:pt x="428649" y="111234"/>
                    <a:pt x="428649" y="94584"/>
                  </a:cubicBezTo>
                  <a:cubicBezTo>
                    <a:pt x="428649" y="77008"/>
                    <a:pt x="424024" y="58508"/>
                    <a:pt x="412924" y="44632"/>
                  </a:cubicBezTo>
                  <a:cubicBezTo>
                    <a:pt x="401823" y="29832"/>
                    <a:pt x="385173" y="20582"/>
                    <a:pt x="367598" y="13182"/>
                  </a:cubicBezTo>
                  <a:cubicBezTo>
                    <a:pt x="350022" y="6706"/>
                    <a:pt x="330597" y="2081"/>
                    <a:pt x="311171" y="231"/>
                  </a:cubicBezTo>
                  <a:cubicBezTo>
                    <a:pt x="330597" y="-694"/>
                    <a:pt x="350947" y="1156"/>
                    <a:pt x="370373" y="5781"/>
                  </a:cubicBezTo>
                  <a:cubicBezTo>
                    <a:pt x="379623" y="8556"/>
                    <a:pt x="389798" y="11332"/>
                    <a:pt x="399048" y="16882"/>
                  </a:cubicBezTo>
                  <a:cubicBezTo>
                    <a:pt x="408299" y="21507"/>
                    <a:pt x="416624" y="27982"/>
                    <a:pt x="424024" y="35382"/>
                  </a:cubicBezTo>
                  <a:cubicBezTo>
                    <a:pt x="438824" y="51108"/>
                    <a:pt x="447150" y="72383"/>
                    <a:pt x="448075" y="93659"/>
                  </a:cubicBezTo>
                  <a:cubicBezTo>
                    <a:pt x="449000" y="115859"/>
                    <a:pt x="441599" y="136210"/>
                    <a:pt x="433274" y="154710"/>
                  </a:cubicBezTo>
                  <a:cubicBezTo>
                    <a:pt x="397198" y="227787"/>
                    <a:pt x="337997" y="284214"/>
                    <a:pt x="283420" y="339715"/>
                  </a:cubicBezTo>
                  <a:lnTo>
                    <a:pt x="200168" y="422042"/>
                  </a:lnTo>
                  <a:cubicBezTo>
                    <a:pt x="172417" y="448868"/>
                    <a:pt x="143742" y="476619"/>
                    <a:pt x="115991" y="503444"/>
                  </a:cubicBezTo>
                  <a:lnTo>
                    <a:pt x="74365" y="544145"/>
                  </a:lnTo>
                  <a:cubicBezTo>
                    <a:pt x="60489" y="558021"/>
                    <a:pt x="48464" y="572821"/>
                    <a:pt x="37364" y="588547"/>
                  </a:cubicBezTo>
                  <a:cubicBezTo>
                    <a:pt x="26264" y="604272"/>
                    <a:pt x="17013" y="620922"/>
                    <a:pt x="11463" y="639423"/>
                  </a:cubicBezTo>
                  <a:cubicBezTo>
                    <a:pt x="8688" y="648673"/>
                    <a:pt x="6838" y="657923"/>
                    <a:pt x="5913" y="667174"/>
                  </a:cubicBezTo>
                  <a:cubicBezTo>
                    <a:pt x="4063" y="676424"/>
                    <a:pt x="5913" y="686599"/>
                    <a:pt x="9613" y="695849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6C0B778A-D668-4027-B41B-A347348CAB58}"/>
              </a:ext>
            </a:extLst>
          </p:cNvPr>
          <p:cNvGrpSpPr/>
          <p:nvPr/>
        </p:nvGrpSpPr>
        <p:grpSpPr>
          <a:xfrm>
            <a:off x="7742304" y="1252627"/>
            <a:ext cx="1047455" cy="1611215"/>
            <a:chOff x="7742304" y="1252627"/>
            <a:chExt cx="1047455" cy="1611215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971E27AF-58DC-420B-84F1-17B79EF3A30B}"/>
                </a:ext>
              </a:extLst>
            </p:cNvPr>
            <p:cNvSpPr/>
            <p:nvPr/>
          </p:nvSpPr>
          <p:spPr>
            <a:xfrm>
              <a:off x="8044198" y="2278401"/>
              <a:ext cx="745561" cy="266868"/>
            </a:xfrm>
            <a:custGeom>
              <a:avLst/>
              <a:gdLst>
                <a:gd name="connsiteX0" fmla="*/ 0 w 745561"/>
                <a:gd name="connsiteY0" fmla="*/ 266868 h 266868"/>
                <a:gd name="connsiteX1" fmla="*/ 745562 w 745561"/>
                <a:gd name="connsiteY1" fmla="*/ 266868 h 266868"/>
                <a:gd name="connsiteX2" fmla="*/ 478694 w 745561"/>
                <a:gd name="connsiteY2" fmla="*/ 0 h 266868"/>
                <a:gd name="connsiteX3" fmla="*/ 0 w 745561"/>
                <a:gd name="connsiteY3" fmla="*/ 0 h 266868"/>
                <a:gd name="connsiteX4" fmla="*/ 0 w 745561"/>
                <a:gd name="connsiteY4" fmla="*/ 266868 h 26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561" h="266868">
                  <a:moveTo>
                    <a:pt x="0" y="266868"/>
                  </a:moveTo>
                  <a:lnTo>
                    <a:pt x="745562" y="266868"/>
                  </a:lnTo>
                  <a:cubicBezTo>
                    <a:pt x="745562" y="119257"/>
                    <a:pt x="626305" y="0"/>
                    <a:pt x="478694" y="0"/>
                  </a:cubicBezTo>
                  <a:lnTo>
                    <a:pt x="0" y="0"/>
                  </a:lnTo>
                  <a:lnTo>
                    <a:pt x="0" y="2668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FABA118B-1410-4EB2-BB9C-17D6D674BBEF}"/>
                </a:ext>
              </a:extLst>
            </p:cNvPr>
            <p:cNvSpPr/>
            <p:nvPr/>
          </p:nvSpPr>
          <p:spPr>
            <a:xfrm>
              <a:off x="7764820" y="2399325"/>
              <a:ext cx="978237" cy="25852"/>
            </a:xfrm>
            <a:custGeom>
              <a:avLst/>
              <a:gdLst>
                <a:gd name="connsiteX0" fmla="*/ 0 w 978237"/>
                <a:gd name="connsiteY0" fmla="*/ 12509 h 25852"/>
                <a:gd name="connsiteX1" fmla="*/ 244351 w 978237"/>
                <a:gd name="connsiteY1" fmla="*/ 2502 h 25852"/>
                <a:gd name="connsiteX2" fmla="*/ 366943 w 978237"/>
                <a:gd name="connsiteY2" fmla="*/ 834 h 25852"/>
                <a:gd name="connsiteX3" fmla="*/ 489536 w 978237"/>
                <a:gd name="connsiteY3" fmla="*/ 0 h 25852"/>
                <a:gd name="connsiteX4" fmla="*/ 612128 w 978237"/>
                <a:gd name="connsiteY4" fmla="*/ 834 h 25852"/>
                <a:gd name="connsiteX5" fmla="*/ 734720 w 978237"/>
                <a:gd name="connsiteY5" fmla="*/ 3336 h 25852"/>
                <a:gd name="connsiteX6" fmla="*/ 978237 w 978237"/>
                <a:gd name="connsiteY6" fmla="*/ 13343 h 25852"/>
                <a:gd name="connsiteX7" fmla="*/ 733053 w 978237"/>
                <a:gd name="connsiteY7" fmla="*/ 23351 h 25852"/>
                <a:gd name="connsiteX8" fmla="*/ 610460 w 978237"/>
                <a:gd name="connsiteY8" fmla="*/ 25019 h 25852"/>
                <a:gd name="connsiteX9" fmla="*/ 488702 w 978237"/>
                <a:gd name="connsiteY9" fmla="*/ 25853 h 25852"/>
                <a:gd name="connsiteX10" fmla="*/ 366943 w 978237"/>
                <a:gd name="connsiteY10" fmla="*/ 25019 h 25852"/>
                <a:gd name="connsiteX11" fmla="*/ 245185 w 978237"/>
                <a:gd name="connsiteY11" fmla="*/ 22517 h 25852"/>
                <a:gd name="connsiteX12" fmla="*/ 0 w 978237"/>
                <a:gd name="connsiteY12" fmla="*/ 12509 h 2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8237" h="25852">
                  <a:moveTo>
                    <a:pt x="0" y="12509"/>
                  </a:moveTo>
                  <a:cubicBezTo>
                    <a:pt x="81728" y="7506"/>
                    <a:pt x="162623" y="5004"/>
                    <a:pt x="244351" y="2502"/>
                  </a:cubicBezTo>
                  <a:cubicBezTo>
                    <a:pt x="285215" y="1668"/>
                    <a:pt x="326079" y="834"/>
                    <a:pt x="366943" y="834"/>
                  </a:cubicBezTo>
                  <a:lnTo>
                    <a:pt x="489536" y="0"/>
                  </a:lnTo>
                  <a:lnTo>
                    <a:pt x="612128" y="834"/>
                  </a:lnTo>
                  <a:cubicBezTo>
                    <a:pt x="652992" y="1668"/>
                    <a:pt x="693856" y="1668"/>
                    <a:pt x="734720" y="3336"/>
                  </a:cubicBezTo>
                  <a:cubicBezTo>
                    <a:pt x="816449" y="5004"/>
                    <a:pt x="897343" y="8340"/>
                    <a:pt x="978237" y="13343"/>
                  </a:cubicBezTo>
                  <a:cubicBezTo>
                    <a:pt x="896509" y="18347"/>
                    <a:pt x="814781" y="20849"/>
                    <a:pt x="733053" y="23351"/>
                  </a:cubicBezTo>
                  <a:cubicBezTo>
                    <a:pt x="692188" y="24185"/>
                    <a:pt x="651324" y="25019"/>
                    <a:pt x="610460" y="25019"/>
                  </a:cubicBezTo>
                  <a:lnTo>
                    <a:pt x="488702" y="25853"/>
                  </a:lnTo>
                  <a:lnTo>
                    <a:pt x="366943" y="25019"/>
                  </a:lnTo>
                  <a:cubicBezTo>
                    <a:pt x="326079" y="24185"/>
                    <a:pt x="285215" y="24185"/>
                    <a:pt x="245185" y="22517"/>
                  </a:cubicBezTo>
                  <a:cubicBezTo>
                    <a:pt x="162623" y="20849"/>
                    <a:pt x="81728" y="18347"/>
                    <a:pt x="0" y="1250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C3C52C5A-13BC-4B86-9A3D-BE1037800D1B}"/>
                </a:ext>
              </a:extLst>
            </p:cNvPr>
            <p:cNvSpPr/>
            <p:nvPr/>
          </p:nvSpPr>
          <p:spPr>
            <a:xfrm>
              <a:off x="8522892" y="2278401"/>
              <a:ext cx="266867" cy="583773"/>
            </a:xfrm>
            <a:custGeom>
              <a:avLst/>
              <a:gdLst>
                <a:gd name="connsiteX0" fmla="*/ 266868 w 266867"/>
                <a:gd name="connsiteY0" fmla="*/ 0 h 583773"/>
                <a:gd name="connsiteX1" fmla="*/ 0 w 266867"/>
                <a:gd name="connsiteY1" fmla="*/ 266868 h 583773"/>
                <a:gd name="connsiteX2" fmla="*/ 0 w 266867"/>
                <a:gd name="connsiteY2" fmla="*/ 583774 h 583773"/>
                <a:gd name="connsiteX3" fmla="*/ 266868 w 266867"/>
                <a:gd name="connsiteY3" fmla="*/ 316906 h 583773"/>
                <a:gd name="connsiteX4" fmla="*/ 266868 w 266867"/>
                <a:gd name="connsiteY4" fmla="*/ 0 h 58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867" h="583773">
                  <a:moveTo>
                    <a:pt x="266868" y="0"/>
                  </a:moveTo>
                  <a:cubicBezTo>
                    <a:pt x="119257" y="0"/>
                    <a:pt x="0" y="119257"/>
                    <a:pt x="0" y="266868"/>
                  </a:cubicBezTo>
                  <a:lnTo>
                    <a:pt x="0" y="583774"/>
                  </a:lnTo>
                  <a:cubicBezTo>
                    <a:pt x="147611" y="583774"/>
                    <a:pt x="266868" y="464517"/>
                    <a:pt x="266868" y="316906"/>
                  </a:cubicBezTo>
                  <a:lnTo>
                    <a:pt x="266868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F5A4AE19-5276-4513-912B-0B2556136860}"/>
                </a:ext>
              </a:extLst>
            </p:cNvPr>
            <p:cNvSpPr/>
            <p:nvPr/>
          </p:nvSpPr>
          <p:spPr>
            <a:xfrm>
              <a:off x="8528730" y="2252548"/>
              <a:ext cx="139271" cy="611294"/>
            </a:xfrm>
            <a:custGeom>
              <a:avLst/>
              <a:gdLst>
                <a:gd name="connsiteX0" fmla="*/ 127596 w 139271"/>
                <a:gd name="connsiteY0" fmla="*/ 0 h 611294"/>
                <a:gd name="connsiteX1" fmla="*/ 133434 w 139271"/>
                <a:gd name="connsiteY1" fmla="*/ 93404 h 611294"/>
                <a:gd name="connsiteX2" fmla="*/ 136770 w 139271"/>
                <a:gd name="connsiteY2" fmla="*/ 186808 h 611294"/>
                <a:gd name="connsiteX3" fmla="*/ 138438 w 139271"/>
                <a:gd name="connsiteY3" fmla="*/ 280211 h 611294"/>
                <a:gd name="connsiteX4" fmla="*/ 139272 w 139271"/>
                <a:gd name="connsiteY4" fmla="*/ 326913 h 611294"/>
                <a:gd name="connsiteX5" fmla="*/ 139272 w 139271"/>
                <a:gd name="connsiteY5" fmla="*/ 374449 h 611294"/>
                <a:gd name="connsiteX6" fmla="*/ 139272 w 139271"/>
                <a:gd name="connsiteY6" fmla="*/ 373615 h 611294"/>
                <a:gd name="connsiteX7" fmla="*/ 128430 w 139271"/>
                <a:gd name="connsiteY7" fmla="*/ 447004 h 611294"/>
                <a:gd name="connsiteX8" fmla="*/ 102577 w 139271"/>
                <a:gd name="connsiteY8" fmla="*/ 515389 h 611294"/>
                <a:gd name="connsiteX9" fmla="*/ 62547 w 139271"/>
                <a:gd name="connsiteY9" fmla="*/ 576268 h 611294"/>
                <a:gd name="connsiteX10" fmla="*/ 34192 w 139271"/>
                <a:gd name="connsiteY10" fmla="*/ 600453 h 611294"/>
                <a:gd name="connsiteX11" fmla="*/ 0 w 139271"/>
                <a:gd name="connsiteY11" fmla="*/ 611295 h 611294"/>
                <a:gd name="connsiteX12" fmla="*/ 30023 w 139271"/>
                <a:gd name="connsiteY12" fmla="*/ 594615 h 611294"/>
                <a:gd name="connsiteX13" fmla="*/ 52540 w 139271"/>
                <a:gd name="connsiteY13" fmla="*/ 568763 h 611294"/>
                <a:gd name="connsiteX14" fmla="*/ 70053 w 139271"/>
                <a:gd name="connsiteY14" fmla="*/ 538740 h 611294"/>
                <a:gd name="connsiteX15" fmla="*/ 84230 w 139271"/>
                <a:gd name="connsiteY15" fmla="*/ 507049 h 611294"/>
                <a:gd name="connsiteX16" fmla="*/ 105079 w 139271"/>
                <a:gd name="connsiteY16" fmla="*/ 441166 h 611294"/>
                <a:gd name="connsiteX17" fmla="*/ 114253 w 139271"/>
                <a:gd name="connsiteY17" fmla="*/ 373615 h 611294"/>
                <a:gd name="connsiteX18" fmla="*/ 114253 w 139271"/>
                <a:gd name="connsiteY18" fmla="*/ 372781 h 611294"/>
                <a:gd name="connsiteX19" fmla="*/ 114253 w 139271"/>
                <a:gd name="connsiteY19" fmla="*/ 326913 h 611294"/>
                <a:gd name="connsiteX20" fmla="*/ 115087 w 139271"/>
                <a:gd name="connsiteY20" fmla="*/ 280211 h 611294"/>
                <a:gd name="connsiteX21" fmla="*/ 117589 w 139271"/>
                <a:gd name="connsiteY21" fmla="*/ 186808 h 611294"/>
                <a:gd name="connsiteX22" fmla="*/ 120924 w 139271"/>
                <a:gd name="connsiteY22" fmla="*/ 93404 h 611294"/>
                <a:gd name="connsiteX23" fmla="*/ 127596 w 139271"/>
                <a:gd name="connsiteY23" fmla="*/ 0 h 61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9271" h="611294">
                  <a:moveTo>
                    <a:pt x="127596" y="0"/>
                  </a:moveTo>
                  <a:cubicBezTo>
                    <a:pt x="130098" y="30857"/>
                    <a:pt x="131766" y="61713"/>
                    <a:pt x="133434" y="93404"/>
                  </a:cubicBezTo>
                  <a:cubicBezTo>
                    <a:pt x="135102" y="124260"/>
                    <a:pt x="135936" y="155117"/>
                    <a:pt x="136770" y="186808"/>
                  </a:cubicBezTo>
                  <a:cubicBezTo>
                    <a:pt x="137604" y="217664"/>
                    <a:pt x="138438" y="248521"/>
                    <a:pt x="138438" y="280211"/>
                  </a:cubicBezTo>
                  <a:cubicBezTo>
                    <a:pt x="138438" y="296057"/>
                    <a:pt x="139272" y="311068"/>
                    <a:pt x="139272" y="326913"/>
                  </a:cubicBezTo>
                  <a:lnTo>
                    <a:pt x="139272" y="374449"/>
                  </a:lnTo>
                  <a:lnTo>
                    <a:pt x="139272" y="373615"/>
                  </a:lnTo>
                  <a:cubicBezTo>
                    <a:pt x="139272" y="399468"/>
                    <a:pt x="134268" y="423653"/>
                    <a:pt x="128430" y="447004"/>
                  </a:cubicBezTo>
                  <a:cubicBezTo>
                    <a:pt x="121758" y="470355"/>
                    <a:pt x="113419" y="493706"/>
                    <a:pt x="102577" y="515389"/>
                  </a:cubicBezTo>
                  <a:cubicBezTo>
                    <a:pt x="91736" y="537072"/>
                    <a:pt x="78392" y="557921"/>
                    <a:pt x="62547" y="576268"/>
                  </a:cubicBezTo>
                  <a:cubicBezTo>
                    <a:pt x="54208" y="585442"/>
                    <a:pt x="45034" y="593782"/>
                    <a:pt x="34192" y="600453"/>
                  </a:cubicBezTo>
                  <a:cubicBezTo>
                    <a:pt x="24185" y="607125"/>
                    <a:pt x="11675" y="611295"/>
                    <a:pt x="0" y="611295"/>
                  </a:cubicBezTo>
                  <a:cubicBezTo>
                    <a:pt x="11675" y="608793"/>
                    <a:pt x="21683" y="602121"/>
                    <a:pt x="30023" y="594615"/>
                  </a:cubicBezTo>
                  <a:cubicBezTo>
                    <a:pt x="38362" y="587110"/>
                    <a:pt x="45868" y="577936"/>
                    <a:pt x="52540" y="568763"/>
                  </a:cubicBezTo>
                  <a:cubicBezTo>
                    <a:pt x="59211" y="559589"/>
                    <a:pt x="65049" y="549581"/>
                    <a:pt x="70053" y="538740"/>
                  </a:cubicBezTo>
                  <a:cubicBezTo>
                    <a:pt x="75057" y="528732"/>
                    <a:pt x="80060" y="517891"/>
                    <a:pt x="84230" y="507049"/>
                  </a:cubicBezTo>
                  <a:cubicBezTo>
                    <a:pt x="92570" y="485366"/>
                    <a:pt x="100075" y="463683"/>
                    <a:pt x="105079" y="441166"/>
                  </a:cubicBezTo>
                  <a:cubicBezTo>
                    <a:pt x="110917" y="418649"/>
                    <a:pt x="114253" y="396132"/>
                    <a:pt x="114253" y="373615"/>
                  </a:cubicBezTo>
                  <a:lnTo>
                    <a:pt x="114253" y="372781"/>
                  </a:lnTo>
                  <a:lnTo>
                    <a:pt x="114253" y="326913"/>
                  </a:lnTo>
                  <a:cubicBezTo>
                    <a:pt x="114253" y="311068"/>
                    <a:pt x="114253" y="296057"/>
                    <a:pt x="115087" y="280211"/>
                  </a:cubicBezTo>
                  <a:cubicBezTo>
                    <a:pt x="115921" y="249355"/>
                    <a:pt x="115921" y="218498"/>
                    <a:pt x="117589" y="186808"/>
                  </a:cubicBezTo>
                  <a:cubicBezTo>
                    <a:pt x="118423" y="155951"/>
                    <a:pt x="120090" y="125094"/>
                    <a:pt x="120924" y="93404"/>
                  </a:cubicBezTo>
                  <a:cubicBezTo>
                    <a:pt x="123426" y="61713"/>
                    <a:pt x="125094" y="30857"/>
                    <a:pt x="127596" y="0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C16F7110-4BF6-41EC-9224-C3C13E1117B2}"/>
                </a:ext>
              </a:extLst>
            </p:cNvPr>
            <p:cNvSpPr/>
            <p:nvPr/>
          </p:nvSpPr>
          <p:spPr>
            <a:xfrm>
              <a:off x="8256024" y="1740495"/>
              <a:ext cx="533735" cy="804774"/>
            </a:xfrm>
            <a:custGeom>
              <a:avLst/>
              <a:gdLst>
                <a:gd name="connsiteX0" fmla="*/ 266868 w 533735"/>
                <a:gd name="connsiteY0" fmla="*/ 537906 h 804774"/>
                <a:gd name="connsiteX1" fmla="*/ 0 w 533735"/>
                <a:gd name="connsiteY1" fmla="*/ 804774 h 804774"/>
                <a:gd name="connsiteX2" fmla="*/ 266868 w 533735"/>
                <a:gd name="connsiteY2" fmla="*/ 804774 h 804774"/>
                <a:gd name="connsiteX3" fmla="*/ 533736 w 533735"/>
                <a:gd name="connsiteY3" fmla="*/ 537906 h 804774"/>
                <a:gd name="connsiteX4" fmla="*/ 533736 w 533735"/>
                <a:gd name="connsiteY4" fmla="*/ 0 h 804774"/>
                <a:gd name="connsiteX5" fmla="*/ 266868 w 533735"/>
                <a:gd name="connsiteY5" fmla="*/ 266868 h 804774"/>
                <a:gd name="connsiteX6" fmla="*/ 266868 w 533735"/>
                <a:gd name="connsiteY6" fmla="*/ 537906 h 804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735" h="804774">
                  <a:moveTo>
                    <a:pt x="266868" y="537906"/>
                  </a:moveTo>
                  <a:cubicBezTo>
                    <a:pt x="266868" y="685517"/>
                    <a:pt x="147611" y="804774"/>
                    <a:pt x="0" y="804774"/>
                  </a:cubicBezTo>
                  <a:lnTo>
                    <a:pt x="266868" y="804774"/>
                  </a:lnTo>
                  <a:cubicBezTo>
                    <a:pt x="414479" y="804774"/>
                    <a:pt x="533736" y="685517"/>
                    <a:pt x="533736" y="537906"/>
                  </a:cubicBezTo>
                  <a:lnTo>
                    <a:pt x="533736" y="0"/>
                  </a:lnTo>
                  <a:cubicBezTo>
                    <a:pt x="386124" y="0"/>
                    <a:pt x="266868" y="119257"/>
                    <a:pt x="266868" y="266868"/>
                  </a:cubicBezTo>
                  <a:lnTo>
                    <a:pt x="266868" y="53790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D20A467-AE27-4276-993C-243327F10134}"/>
                </a:ext>
              </a:extLst>
            </p:cNvPr>
            <p:cNvSpPr/>
            <p:nvPr/>
          </p:nvSpPr>
          <p:spPr>
            <a:xfrm>
              <a:off x="8398631" y="1740446"/>
              <a:ext cx="390294" cy="805002"/>
            </a:xfrm>
            <a:custGeom>
              <a:avLst/>
              <a:gdLst>
                <a:gd name="connsiteX0" fmla="*/ 0 w 390294"/>
                <a:gd name="connsiteY0" fmla="*/ 804823 h 805002"/>
                <a:gd name="connsiteX1" fmla="*/ 117589 w 390294"/>
                <a:gd name="connsiteY1" fmla="*/ 766460 h 805002"/>
                <a:gd name="connsiteX2" fmla="*/ 130098 w 390294"/>
                <a:gd name="connsiteY2" fmla="*/ 758121 h 805002"/>
                <a:gd name="connsiteX3" fmla="*/ 142608 w 390294"/>
                <a:gd name="connsiteY3" fmla="*/ 748947 h 805002"/>
                <a:gd name="connsiteX4" fmla="*/ 165958 w 390294"/>
                <a:gd name="connsiteY4" fmla="*/ 728932 h 805002"/>
                <a:gd name="connsiteX5" fmla="*/ 176800 w 390294"/>
                <a:gd name="connsiteY5" fmla="*/ 718091 h 805002"/>
                <a:gd name="connsiteX6" fmla="*/ 186807 w 390294"/>
                <a:gd name="connsiteY6" fmla="*/ 706415 h 805002"/>
                <a:gd name="connsiteX7" fmla="*/ 205155 w 390294"/>
                <a:gd name="connsiteY7" fmla="*/ 682230 h 805002"/>
                <a:gd name="connsiteX8" fmla="*/ 245185 w 390294"/>
                <a:gd name="connsiteY8" fmla="*/ 569645 h 805002"/>
                <a:gd name="connsiteX9" fmla="*/ 246019 w 390294"/>
                <a:gd name="connsiteY9" fmla="*/ 554634 h 805002"/>
                <a:gd name="connsiteX10" fmla="*/ 246853 w 390294"/>
                <a:gd name="connsiteY10" fmla="*/ 539622 h 805002"/>
                <a:gd name="connsiteX11" fmla="*/ 246853 w 390294"/>
                <a:gd name="connsiteY11" fmla="*/ 507932 h 805002"/>
                <a:gd name="connsiteX12" fmla="*/ 246853 w 390294"/>
                <a:gd name="connsiteY12" fmla="*/ 445385 h 805002"/>
                <a:gd name="connsiteX13" fmla="*/ 247687 w 390294"/>
                <a:gd name="connsiteY13" fmla="*/ 319456 h 805002"/>
                <a:gd name="connsiteX14" fmla="*/ 249355 w 390294"/>
                <a:gd name="connsiteY14" fmla="*/ 193528 h 805002"/>
                <a:gd name="connsiteX15" fmla="*/ 289385 w 390294"/>
                <a:gd name="connsiteY15" fmla="*/ 70935 h 805002"/>
                <a:gd name="connsiteX16" fmla="*/ 331917 w 390294"/>
                <a:gd name="connsiteY16" fmla="*/ 22566 h 805002"/>
                <a:gd name="connsiteX17" fmla="*/ 390294 w 390294"/>
                <a:gd name="connsiteY17" fmla="*/ 49 h 805002"/>
                <a:gd name="connsiteX18" fmla="*/ 336087 w 390294"/>
                <a:gd name="connsiteY18" fmla="*/ 28403 h 805002"/>
                <a:gd name="connsiteX19" fmla="*/ 300226 w 390294"/>
                <a:gd name="connsiteY19" fmla="*/ 77607 h 805002"/>
                <a:gd name="connsiteX20" fmla="*/ 277709 w 390294"/>
                <a:gd name="connsiteY20" fmla="*/ 134317 h 805002"/>
                <a:gd name="connsiteX21" fmla="*/ 269370 w 390294"/>
                <a:gd name="connsiteY21" fmla="*/ 193528 h 805002"/>
                <a:gd name="connsiteX22" fmla="*/ 271038 w 390294"/>
                <a:gd name="connsiteY22" fmla="*/ 319456 h 805002"/>
                <a:gd name="connsiteX23" fmla="*/ 271872 w 390294"/>
                <a:gd name="connsiteY23" fmla="*/ 445385 h 805002"/>
                <a:gd name="connsiteX24" fmla="*/ 271872 w 390294"/>
                <a:gd name="connsiteY24" fmla="*/ 507932 h 805002"/>
                <a:gd name="connsiteX25" fmla="*/ 271872 w 390294"/>
                <a:gd name="connsiteY25" fmla="*/ 539622 h 805002"/>
                <a:gd name="connsiteX26" fmla="*/ 271038 w 390294"/>
                <a:gd name="connsiteY26" fmla="*/ 556302 h 805002"/>
                <a:gd name="connsiteX27" fmla="*/ 269370 w 390294"/>
                <a:gd name="connsiteY27" fmla="*/ 572981 h 805002"/>
                <a:gd name="connsiteX28" fmla="*/ 221834 w 390294"/>
                <a:gd name="connsiteY28" fmla="*/ 693906 h 805002"/>
                <a:gd name="connsiteX29" fmla="*/ 124260 w 390294"/>
                <a:gd name="connsiteY29" fmla="*/ 778136 h 805002"/>
                <a:gd name="connsiteX30" fmla="*/ 0 w 390294"/>
                <a:gd name="connsiteY30" fmla="*/ 804823 h 80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90294" h="805002">
                  <a:moveTo>
                    <a:pt x="0" y="804823"/>
                  </a:moveTo>
                  <a:cubicBezTo>
                    <a:pt x="41698" y="800653"/>
                    <a:pt x="81728" y="787309"/>
                    <a:pt x="117589" y="766460"/>
                  </a:cubicBezTo>
                  <a:cubicBezTo>
                    <a:pt x="121758" y="763958"/>
                    <a:pt x="125928" y="760623"/>
                    <a:pt x="130098" y="758121"/>
                  </a:cubicBezTo>
                  <a:cubicBezTo>
                    <a:pt x="134268" y="754785"/>
                    <a:pt x="138438" y="752283"/>
                    <a:pt x="142608" y="748947"/>
                  </a:cubicBezTo>
                  <a:cubicBezTo>
                    <a:pt x="150113" y="742275"/>
                    <a:pt x="158453" y="736438"/>
                    <a:pt x="165958" y="728932"/>
                  </a:cubicBezTo>
                  <a:lnTo>
                    <a:pt x="176800" y="718091"/>
                  </a:lnTo>
                  <a:lnTo>
                    <a:pt x="186807" y="706415"/>
                  </a:lnTo>
                  <a:cubicBezTo>
                    <a:pt x="193479" y="698909"/>
                    <a:pt x="199317" y="690570"/>
                    <a:pt x="205155" y="682230"/>
                  </a:cubicBezTo>
                  <a:cubicBezTo>
                    <a:pt x="226838" y="648038"/>
                    <a:pt x="241015" y="609675"/>
                    <a:pt x="245185" y="569645"/>
                  </a:cubicBezTo>
                  <a:cubicBezTo>
                    <a:pt x="246019" y="564641"/>
                    <a:pt x="246019" y="559638"/>
                    <a:pt x="246019" y="554634"/>
                  </a:cubicBezTo>
                  <a:lnTo>
                    <a:pt x="246853" y="539622"/>
                  </a:lnTo>
                  <a:lnTo>
                    <a:pt x="246853" y="507932"/>
                  </a:lnTo>
                  <a:lnTo>
                    <a:pt x="246853" y="445385"/>
                  </a:lnTo>
                  <a:lnTo>
                    <a:pt x="247687" y="319456"/>
                  </a:lnTo>
                  <a:cubicBezTo>
                    <a:pt x="248521" y="277758"/>
                    <a:pt x="248521" y="235226"/>
                    <a:pt x="249355" y="193528"/>
                  </a:cubicBezTo>
                  <a:cubicBezTo>
                    <a:pt x="251023" y="148494"/>
                    <a:pt x="266868" y="107630"/>
                    <a:pt x="289385" y="70935"/>
                  </a:cubicBezTo>
                  <a:cubicBezTo>
                    <a:pt x="301060" y="52588"/>
                    <a:pt x="314404" y="35909"/>
                    <a:pt x="331917" y="22566"/>
                  </a:cubicBezTo>
                  <a:cubicBezTo>
                    <a:pt x="348596" y="9222"/>
                    <a:pt x="369445" y="-785"/>
                    <a:pt x="390294" y="49"/>
                  </a:cubicBezTo>
                  <a:cubicBezTo>
                    <a:pt x="369445" y="2550"/>
                    <a:pt x="351098" y="14226"/>
                    <a:pt x="336087" y="28403"/>
                  </a:cubicBezTo>
                  <a:cubicBezTo>
                    <a:pt x="321075" y="42581"/>
                    <a:pt x="309400" y="60094"/>
                    <a:pt x="300226" y="77607"/>
                  </a:cubicBezTo>
                  <a:cubicBezTo>
                    <a:pt x="290219" y="95954"/>
                    <a:pt x="282713" y="115135"/>
                    <a:pt x="277709" y="134317"/>
                  </a:cubicBezTo>
                  <a:cubicBezTo>
                    <a:pt x="272706" y="154332"/>
                    <a:pt x="268536" y="174347"/>
                    <a:pt x="269370" y="193528"/>
                  </a:cubicBezTo>
                  <a:cubicBezTo>
                    <a:pt x="270204" y="235226"/>
                    <a:pt x="271038" y="277758"/>
                    <a:pt x="271038" y="319456"/>
                  </a:cubicBezTo>
                  <a:lnTo>
                    <a:pt x="271872" y="445385"/>
                  </a:lnTo>
                  <a:lnTo>
                    <a:pt x="271872" y="507932"/>
                  </a:lnTo>
                  <a:lnTo>
                    <a:pt x="271872" y="539622"/>
                  </a:lnTo>
                  <a:lnTo>
                    <a:pt x="271038" y="556302"/>
                  </a:lnTo>
                  <a:cubicBezTo>
                    <a:pt x="271038" y="562139"/>
                    <a:pt x="270204" y="567143"/>
                    <a:pt x="269370" y="572981"/>
                  </a:cubicBezTo>
                  <a:cubicBezTo>
                    <a:pt x="262698" y="616347"/>
                    <a:pt x="247687" y="658045"/>
                    <a:pt x="221834" y="693906"/>
                  </a:cubicBezTo>
                  <a:cubicBezTo>
                    <a:pt x="196815" y="728932"/>
                    <a:pt x="163457" y="758121"/>
                    <a:pt x="124260" y="778136"/>
                  </a:cubicBezTo>
                  <a:cubicBezTo>
                    <a:pt x="84230" y="796483"/>
                    <a:pt x="41698" y="806490"/>
                    <a:pt x="0" y="804823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21B0F5D5-CA0C-42B9-AB73-603BC9EBEF86}"/>
                </a:ext>
              </a:extLst>
            </p:cNvPr>
            <p:cNvSpPr/>
            <p:nvPr/>
          </p:nvSpPr>
          <p:spPr>
            <a:xfrm>
              <a:off x="7742304" y="1252627"/>
              <a:ext cx="929345" cy="1293476"/>
            </a:xfrm>
            <a:custGeom>
              <a:avLst/>
              <a:gdLst>
                <a:gd name="connsiteX0" fmla="*/ 817283 w 929345"/>
                <a:gd name="connsiteY0" fmla="*/ 0 h 1293476"/>
                <a:gd name="connsiteX1" fmla="*/ 76724 w 929345"/>
                <a:gd name="connsiteY1" fmla="*/ 1037450 h 1293476"/>
                <a:gd name="connsiteX2" fmla="*/ 0 w 929345"/>
                <a:gd name="connsiteY2" fmla="*/ 1188397 h 1293476"/>
                <a:gd name="connsiteX3" fmla="*/ 130098 w 929345"/>
                <a:gd name="connsiteY3" fmla="*/ 1293476 h 1293476"/>
                <a:gd name="connsiteX4" fmla="*/ 457845 w 929345"/>
                <a:gd name="connsiteY4" fmla="*/ 1293476 h 1293476"/>
                <a:gd name="connsiteX5" fmla="*/ 327747 w 929345"/>
                <a:gd name="connsiteY5" fmla="*/ 1188397 h 1293476"/>
                <a:gd name="connsiteX6" fmla="*/ 411977 w 929345"/>
                <a:gd name="connsiteY6" fmla="*/ 1026608 h 1293476"/>
                <a:gd name="connsiteX7" fmla="*/ 411977 w 929345"/>
                <a:gd name="connsiteY7" fmla="*/ 1026608 h 1293476"/>
                <a:gd name="connsiteX8" fmla="*/ 411977 w 929345"/>
                <a:gd name="connsiteY8" fmla="*/ 1026608 h 1293476"/>
                <a:gd name="connsiteX9" fmla="*/ 878996 w 929345"/>
                <a:gd name="connsiteY9" fmla="*/ 372781 h 1293476"/>
                <a:gd name="connsiteX10" fmla="*/ 817283 w 929345"/>
                <a:gd name="connsiteY10" fmla="*/ 0 h 129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9345" h="1293476">
                  <a:moveTo>
                    <a:pt x="817283" y="0"/>
                  </a:moveTo>
                  <a:lnTo>
                    <a:pt x="76724" y="1037450"/>
                  </a:lnTo>
                  <a:cubicBezTo>
                    <a:pt x="35860" y="1094159"/>
                    <a:pt x="834" y="1145865"/>
                    <a:pt x="0" y="1188397"/>
                  </a:cubicBezTo>
                  <a:cubicBezTo>
                    <a:pt x="0" y="1251778"/>
                    <a:pt x="44200" y="1293476"/>
                    <a:pt x="130098" y="1293476"/>
                  </a:cubicBezTo>
                  <a:lnTo>
                    <a:pt x="457845" y="1293476"/>
                  </a:lnTo>
                  <a:cubicBezTo>
                    <a:pt x="371947" y="1293476"/>
                    <a:pt x="327747" y="1252612"/>
                    <a:pt x="327747" y="1188397"/>
                  </a:cubicBezTo>
                  <a:cubicBezTo>
                    <a:pt x="327747" y="1143363"/>
                    <a:pt x="368611" y="1087487"/>
                    <a:pt x="411977" y="1026608"/>
                  </a:cubicBezTo>
                  <a:lnTo>
                    <a:pt x="411977" y="1026608"/>
                  </a:lnTo>
                  <a:lnTo>
                    <a:pt x="411977" y="1026608"/>
                  </a:lnTo>
                  <a:lnTo>
                    <a:pt x="878996" y="372781"/>
                  </a:lnTo>
                  <a:cubicBezTo>
                    <a:pt x="965728" y="252691"/>
                    <a:pt x="937373" y="85898"/>
                    <a:pt x="81728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CD1871A-CBB6-4136-A442-DFD4E5E91DDF}"/>
                </a:ext>
              </a:extLst>
            </p:cNvPr>
            <p:cNvSpPr/>
            <p:nvPr/>
          </p:nvSpPr>
          <p:spPr>
            <a:xfrm>
              <a:off x="7901042" y="1253460"/>
              <a:ext cx="693077" cy="1292642"/>
            </a:xfrm>
            <a:custGeom>
              <a:avLst/>
              <a:gdLst>
                <a:gd name="connsiteX0" fmla="*/ 660212 w 693077"/>
                <a:gd name="connsiteY0" fmla="*/ 0 h 1292642"/>
                <a:gd name="connsiteX1" fmla="*/ 682729 w 693077"/>
                <a:gd name="connsiteY1" fmla="*/ 29189 h 1292642"/>
                <a:gd name="connsiteX2" fmla="*/ 691902 w 693077"/>
                <a:gd name="connsiteY2" fmla="*/ 65883 h 1292642"/>
                <a:gd name="connsiteX3" fmla="*/ 688566 w 693077"/>
                <a:gd name="connsiteY3" fmla="*/ 140940 h 1292642"/>
                <a:gd name="connsiteX4" fmla="*/ 668551 w 693077"/>
                <a:gd name="connsiteY4" fmla="*/ 213494 h 1292642"/>
                <a:gd name="connsiteX5" fmla="*/ 651872 w 693077"/>
                <a:gd name="connsiteY5" fmla="*/ 247687 h 1292642"/>
                <a:gd name="connsiteX6" fmla="*/ 631023 w 693077"/>
                <a:gd name="connsiteY6" fmla="*/ 279378 h 1292642"/>
                <a:gd name="connsiteX7" fmla="*/ 546793 w 693077"/>
                <a:gd name="connsiteY7" fmla="*/ 402804 h 1292642"/>
                <a:gd name="connsiteX8" fmla="*/ 461729 w 693077"/>
                <a:gd name="connsiteY8" fmla="*/ 525397 h 1292642"/>
                <a:gd name="connsiteX9" fmla="*/ 289099 w 693077"/>
                <a:gd name="connsiteY9" fmla="*/ 768080 h 1292642"/>
                <a:gd name="connsiteX10" fmla="*/ 201533 w 693077"/>
                <a:gd name="connsiteY10" fmla="*/ 889004 h 1292642"/>
                <a:gd name="connsiteX11" fmla="*/ 113133 w 693077"/>
                <a:gd name="connsiteY11" fmla="*/ 1009095 h 1292642"/>
                <a:gd name="connsiteX12" fmla="*/ 105627 w 693077"/>
                <a:gd name="connsiteY12" fmla="*/ 994084 h 1292642"/>
                <a:gd name="connsiteX13" fmla="*/ 105627 w 693077"/>
                <a:gd name="connsiteY13" fmla="*/ 1013265 h 1292642"/>
                <a:gd name="connsiteX14" fmla="*/ 113133 w 693077"/>
                <a:gd name="connsiteY14" fmla="*/ 1009095 h 1292642"/>
                <a:gd name="connsiteX15" fmla="*/ 55589 w 693077"/>
                <a:gd name="connsiteY15" fmla="*/ 1088321 h 1292642"/>
                <a:gd name="connsiteX16" fmla="*/ 29736 w 693077"/>
                <a:gd name="connsiteY16" fmla="*/ 1129186 h 1292642"/>
                <a:gd name="connsiteX17" fmla="*/ 12223 w 693077"/>
                <a:gd name="connsiteY17" fmla="*/ 1173386 h 1292642"/>
                <a:gd name="connsiteX18" fmla="*/ 10555 w 693077"/>
                <a:gd name="connsiteY18" fmla="*/ 1196737 h 1292642"/>
                <a:gd name="connsiteX19" fmla="*/ 11389 w 693077"/>
                <a:gd name="connsiteY19" fmla="*/ 1208412 h 1292642"/>
                <a:gd name="connsiteX20" fmla="*/ 13891 w 693077"/>
                <a:gd name="connsiteY20" fmla="*/ 1220087 h 1292642"/>
                <a:gd name="connsiteX21" fmla="*/ 38076 w 693077"/>
                <a:gd name="connsiteY21" fmla="*/ 1260118 h 1292642"/>
                <a:gd name="connsiteX22" fmla="*/ 79774 w 693077"/>
                <a:gd name="connsiteY22" fmla="*/ 1283469 h 1292642"/>
                <a:gd name="connsiteX23" fmla="*/ 128144 w 693077"/>
                <a:gd name="connsiteY23" fmla="*/ 1292642 h 1292642"/>
                <a:gd name="connsiteX24" fmla="*/ 78940 w 693077"/>
                <a:gd name="connsiteY24" fmla="*/ 1287638 h 1292642"/>
                <a:gd name="connsiteX25" fmla="*/ 33906 w 693077"/>
                <a:gd name="connsiteY25" fmla="*/ 1265955 h 1292642"/>
                <a:gd name="connsiteX26" fmla="*/ 5552 w 693077"/>
                <a:gd name="connsiteY26" fmla="*/ 1224257 h 1292642"/>
                <a:gd name="connsiteX27" fmla="*/ 2216 w 693077"/>
                <a:gd name="connsiteY27" fmla="*/ 1211748 h 1292642"/>
                <a:gd name="connsiteX28" fmla="*/ 548 w 693077"/>
                <a:gd name="connsiteY28" fmla="*/ 1199238 h 1292642"/>
                <a:gd name="connsiteX29" fmla="*/ 1382 w 693077"/>
                <a:gd name="connsiteY29" fmla="*/ 1173386 h 1292642"/>
                <a:gd name="connsiteX30" fmla="*/ 18061 w 693077"/>
                <a:gd name="connsiteY30" fmla="*/ 1125016 h 1292642"/>
                <a:gd name="connsiteX31" fmla="*/ 43080 w 693077"/>
                <a:gd name="connsiteY31" fmla="*/ 1081650 h 1292642"/>
                <a:gd name="connsiteX32" fmla="*/ 98121 w 693077"/>
                <a:gd name="connsiteY32" fmla="*/ 999921 h 1292642"/>
                <a:gd name="connsiteX33" fmla="*/ 105627 w 693077"/>
                <a:gd name="connsiteY33" fmla="*/ 988246 h 1292642"/>
                <a:gd name="connsiteX34" fmla="*/ 105627 w 693077"/>
                <a:gd name="connsiteY34" fmla="*/ 995751 h 1292642"/>
                <a:gd name="connsiteX35" fmla="*/ 105627 w 693077"/>
                <a:gd name="connsiteY35" fmla="*/ 1014933 h 1292642"/>
                <a:gd name="connsiteX36" fmla="*/ 98121 w 693077"/>
                <a:gd name="connsiteY36" fmla="*/ 999921 h 1292642"/>
                <a:gd name="connsiteX37" fmla="*/ 183185 w 693077"/>
                <a:gd name="connsiteY37" fmla="*/ 877329 h 1292642"/>
                <a:gd name="connsiteX38" fmla="*/ 269084 w 693077"/>
                <a:gd name="connsiteY38" fmla="*/ 755570 h 1292642"/>
                <a:gd name="connsiteX39" fmla="*/ 442548 w 693077"/>
                <a:gd name="connsiteY39" fmla="*/ 512887 h 1292642"/>
                <a:gd name="connsiteX40" fmla="*/ 530114 w 693077"/>
                <a:gd name="connsiteY40" fmla="*/ 391129 h 1292642"/>
                <a:gd name="connsiteX41" fmla="*/ 618514 w 693077"/>
                <a:gd name="connsiteY41" fmla="*/ 271038 h 1292642"/>
                <a:gd name="connsiteX42" fmla="*/ 640197 w 693077"/>
                <a:gd name="connsiteY42" fmla="*/ 241015 h 1292642"/>
                <a:gd name="connsiteX43" fmla="*/ 656876 w 693077"/>
                <a:gd name="connsiteY43" fmla="*/ 209325 h 1292642"/>
                <a:gd name="connsiteX44" fmla="*/ 680227 w 693077"/>
                <a:gd name="connsiteY44" fmla="*/ 140106 h 1292642"/>
                <a:gd name="connsiteX45" fmla="*/ 687732 w 693077"/>
                <a:gd name="connsiteY45" fmla="*/ 66717 h 1292642"/>
                <a:gd name="connsiteX46" fmla="*/ 681061 w 693077"/>
                <a:gd name="connsiteY46" fmla="*/ 30857 h 1292642"/>
                <a:gd name="connsiteX47" fmla="*/ 660212 w 693077"/>
                <a:gd name="connsiteY47" fmla="*/ 0 h 129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93077" h="1292642">
                  <a:moveTo>
                    <a:pt x="660212" y="0"/>
                  </a:moveTo>
                  <a:cubicBezTo>
                    <a:pt x="670219" y="7506"/>
                    <a:pt x="677725" y="17513"/>
                    <a:pt x="682729" y="29189"/>
                  </a:cubicBezTo>
                  <a:cubicBezTo>
                    <a:pt x="687732" y="40864"/>
                    <a:pt x="690234" y="53374"/>
                    <a:pt x="691902" y="65883"/>
                  </a:cubicBezTo>
                  <a:cubicBezTo>
                    <a:pt x="694404" y="90902"/>
                    <a:pt x="692736" y="115921"/>
                    <a:pt x="688566" y="140940"/>
                  </a:cubicBezTo>
                  <a:cubicBezTo>
                    <a:pt x="684397" y="165959"/>
                    <a:pt x="677725" y="190143"/>
                    <a:pt x="668551" y="213494"/>
                  </a:cubicBezTo>
                  <a:cubicBezTo>
                    <a:pt x="663548" y="225170"/>
                    <a:pt x="658544" y="236845"/>
                    <a:pt x="651872" y="247687"/>
                  </a:cubicBezTo>
                  <a:cubicBezTo>
                    <a:pt x="645200" y="259362"/>
                    <a:pt x="637695" y="268536"/>
                    <a:pt x="631023" y="279378"/>
                  </a:cubicBezTo>
                  <a:lnTo>
                    <a:pt x="546793" y="402804"/>
                  </a:lnTo>
                  <a:lnTo>
                    <a:pt x="461729" y="525397"/>
                  </a:lnTo>
                  <a:cubicBezTo>
                    <a:pt x="404185" y="606291"/>
                    <a:pt x="346642" y="688019"/>
                    <a:pt x="289099" y="768080"/>
                  </a:cubicBezTo>
                  <a:cubicBezTo>
                    <a:pt x="259910" y="808110"/>
                    <a:pt x="230721" y="848974"/>
                    <a:pt x="201533" y="889004"/>
                  </a:cubicBezTo>
                  <a:lnTo>
                    <a:pt x="113133" y="1009095"/>
                  </a:lnTo>
                  <a:lnTo>
                    <a:pt x="105627" y="994084"/>
                  </a:lnTo>
                  <a:lnTo>
                    <a:pt x="105627" y="1013265"/>
                  </a:lnTo>
                  <a:lnTo>
                    <a:pt x="113133" y="1009095"/>
                  </a:lnTo>
                  <a:cubicBezTo>
                    <a:pt x="93952" y="1035782"/>
                    <a:pt x="73936" y="1061635"/>
                    <a:pt x="55589" y="1088321"/>
                  </a:cubicBezTo>
                  <a:cubicBezTo>
                    <a:pt x="46416" y="1101665"/>
                    <a:pt x="37242" y="1115008"/>
                    <a:pt x="29736" y="1129186"/>
                  </a:cubicBezTo>
                  <a:cubicBezTo>
                    <a:pt x="22231" y="1143363"/>
                    <a:pt x="15559" y="1157540"/>
                    <a:pt x="12223" y="1173386"/>
                  </a:cubicBezTo>
                  <a:cubicBezTo>
                    <a:pt x="10555" y="1180891"/>
                    <a:pt x="10555" y="1188397"/>
                    <a:pt x="10555" y="1196737"/>
                  </a:cubicBezTo>
                  <a:cubicBezTo>
                    <a:pt x="10555" y="1200906"/>
                    <a:pt x="11389" y="1204242"/>
                    <a:pt x="11389" y="1208412"/>
                  </a:cubicBezTo>
                  <a:cubicBezTo>
                    <a:pt x="12223" y="1212582"/>
                    <a:pt x="13057" y="1215918"/>
                    <a:pt x="13891" y="1220087"/>
                  </a:cubicBezTo>
                  <a:cubicBezTo>
                    <a:pt x="18061" y="1235099"/>
                    <a:pt x="26401" y="1249276"/>
                    <a:pt x="38076" y="1260118"/>
                  </a:cubicBezTo>
                  <a:cubicBezTo>
                    <a:pt x="49752" y="1270959"/>
                    <a:pt x="64763" y="1278465"/>
                    <a:pt x="79774" y="1283469"/>
                  </a:cubicBezTo>
                  <a:cubicBezTo>
                    <a:pt x="94785" y="1288472"/>
                    <a:pt x="111465" y="1290974"/>
                    <a:pt x="128144" y="1292642"/>
                  </a:cubicBezTo>
                  <a:cubicBezTo>
                    <a:pt x="111465" y="1292642"/>
                    <a:pt x="94785" y="1290974"/>
                    <a:pt x="78940" y="1287638"/>
                  </a:cubicBezTo>
                  <a:cubicBezTo>
                    <a:pt x="63095" y="1283469"/>
                    <a:pt x="47250" y="1276797"/>
                    <a:pt x="33906" y="1265955"/>
                  </a:cubicBezTo>
                  <a:cubicBezTo>
                    <a:pt x="20563" y="1255114"/>
                    <a:pt x="10555" y="1240103"/>
                    <a:pt x="5552" y="1224257"/>
                  </a:cubicBezTo>
                  <a:cubicBezTo>
                    <a:pt x="3884" y="1220087"/>
                    <a:pt x="3050" y="1215918"/>
                    <a:pt x="2216" y="1211748"/>
                  </a:cubicBezTo>
                  <a:cubicBezTo>
                    <a:pt x="1382" y="1207578"/>
                    <a:pt x="548" y="1203408"/>
                    <a:pt x="548" y="1199238"/>
                  </a:cubicBezTo>
                  <a:cubicBezTo>
                    <a:pt x="-286" y="1190899"/>
                    <a:pt x="-286" y="1181725"/>
                    <a:pt x="1382" y="1173386"/>
                  </a:cubicBezTo>
                  <a:cubicBezTo>
                    <a:pt x="3884" y="1155872"/>
                    <a:pt x="10555" y="1140027"/>
                    <a:pt x="18061" y="1125016"/>
                  </a:cubicBezTo>
                  <a:cubicBezTo>
                    <a:pt x="25567" y="1110004"/>
                    <a:pt x="33906" y="1095827"/>
                    <a:pt x="43080" y="1081650"/>
                  </a:cubicBezTo>
                  <a:cubicBezTo>
                    <a:pt x="60593" y="1053295"/>
                    <a:pt x="79774" y="1027442"/>
                    <a:pt x="98121" y="999921"/>
                  </a:cubicBezTo>
                  <a:lnTo>
                    <a:pt x="105627" y="988246"/>
                  </a:lnTo>
                  <a:lnTo>
                    <a:pt x="105627" y="995751"/>
                  </a:lnTo>
                  <a:lnTo>
                    <a:pt x="105627" y="1014933"/>
                  </a:lnTo>
                  <a:lnTo>
                    <a:pt x="98121" y="999921"/>
                  </a:lnTo>
                  <a:lnTo>
                    <a:pt x="183185" y="877329"/>
                  </a:lnTo>
                  <a:cubicBezTo>
                    <a:pt x="211540" y="836465"/>
                    <a:pt x="240729" y="796434"/>
                    <a:pt x="269084" y="755570"/>
                  </a:cubicBezTo>
                  <a:cubicBezTo>
                    <a:pt x="326627" y="674676"/>
                    <a:pt x="385004" y="593781"/>
                    <a:pt x="442548" y="512887"/>
                  </a:cubicBezTo>
                  <a:lnTo>
                    <a:pt x="530114" y="391129"/>
                  </a:lnTo>
                  <a:lnTo>
                    <a:pt x="618514" y="271038"/>
                  </a:lnTo>
                  <a:cubicBezTo>
                    <a:pt x="626019" y="261030"/>
                    <a:pt x="633525" y="251023"/>
                    <a:pt x="640197" y="241015"/>
                  </a:cubicBezTo>
                  <a:cubicBezTo>
                    <a:pt x="646868" y="231008"/>
                    <a:pt x="651872" y="220166"/>
                    <a:pt x="656876" y="209325"/>
                  </a:cubicBezTo>
                  <a:cubicBezTo>
                    <a:pt x="666883" y="186808"/>
                    <a:pt x="674389" y="163457"/>
                    <a:pt x="680227" y="140106"/>
                  </a:cubicBezTo>
                  <a:cubicBezTo>
                    <a:pt x="685231" y="115921"/>
                    <a:pt x="688566" y="91736"/>
                    <a:pt x="687732" y="66717"/>
                  </a:cubicBezTo>
                  <a:cubicBezTo>
                    <a:pt x="686898" y="54208"/>
                    <a:pt x="685231" y="42532"/>
                    <a:pt x="681061" y="30857"/>
                  </a:cubicBezTo>
                  <a:cubicBezTo>
                    <a:pt x="676891" y="19181"/>
                    <a:pt x="670219" y="8340"/>
                    <a:pt x="660212" y="0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A2B4A3B-89AC-487E-A1C8-53796D131466}"/>
              </a:ext>
            </a:extLst>
          </p:cNvPr>
          <p:cNvGrpSpPr/>
          <p:nvPr/>
        </p:nvGrpSpPr>
        <p:grpSpPr>
          <a:xfrm>
            <a:off x="9832345" y="1252627"/>
            <a:ext cx="1212876" cy="1610163"/>
            <a:chOff x="9832345" y="1252627"/>
            <a:chExt cx="1212876" cy="1610163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A3A43355-7701-40D1-B030-768EAA34AD41}"/>
                </a:ext>
              </a:extLst>
            </p:cNvPr>
            <p:cNvSpPr/>
            <p:nvPr/>
          </p:nvSpPr>
          <p:spPr>
            <a:xfrm>
              <a:off x="10286478" y="1252627"/>
              <a:ext cx="712711" cy="296576"/>
            </a:xfrm>
            <a:custGeom>
              <a:avLst/>
              <a:gdLst>
                <a:gd name="connsiteX0" fmla="*/ 0 w 712711"/>
                <a:gd name="connsiteY0" fmla="*/ 296577 h 296576"/>
                <a:gd name="connsiteX1" fmla="*/ 416135 w 712711"/>
                <a:gd name="connsiteY1" fmla="*/ 296577 h 296576"/>
                <a:gd name="connsiteX2" fmla="*/ 712712 w 712711"/>
                <a:gd name="connsiteY2" fmla="*/ 0 h 296576"/>
                <a:gd name="connsiteX3" fmla="*/ 297813 w 712711"/>
                <a:gd name="connsiteY3" fmla="*/ 0 h 296576"/>
                <a:gd name="connsiteX4" fmla="*/ 297813 w 712711"/>
                <a:gd name="connsiteY4" fmla="*/ 0 h 296576"/>
                <a:gd name="connsiteX5" fmla="*/ 0 w 712711"/>
                <a:gd name="connsiteY5" fmla="*/ 296577 h 29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2711" h="296576">
                  <a:moveTo>
                    <a:pt x="0" y="296577"/>
                  </a:moveTo>
                  <a:lnTo>
                    <a:pt x="416135" y="296577"/>
                  </a:lnTo>
                  <a:cubicBezTo>
                    <a:pt x="579870" y="296577"/>
                    <a:pt x="712712" y="163735"/>
                    <a:pt x="712712" y="0"/>
                  </a:cubicBezTo>
                  <a:lnTo>
                    <a:pt x="297813" y="0"/>
                  </a:lnTo>
                  <a:lnTo>
                    <a:pt x="297813" y="0"/>
                  </a:lnTo>
                  <a:cubicBezTo>
                    <a:pt x="134077" y="0"/>
                    <a:pt x="15138" y="132224"/>
                    <a:pt x="0" y="29657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FB0C244D-D72A-4331-8BBC-B7244019034C}"/>
                </a:ext>
              </a:extLst>
            </p:cNvPr>
            <p:cNvSpPr/>
            <p:nvPr/>
          </p:nvSpPr>
          <p:spPr>
            <a:xfrm>
              <a:off x="10080728" y="1255716"/>
              <a:ext cx="918476" cy="159409"/>
            </a:xfrm>
            <a:custGeom>
              <a:avLst/>
              <a:gdLst>
                <a:gd name="connsiteX0" fmla="*/ 0 w 918476"/>
                <a:gd name="connsiteY0" fmla="*/ 145199 h 159409"/>
                <a:gd name="connsiteX1" fmla="*/ 163426 w 918476"/>
                <a:gd name="connsiteY1" fmla="*/ 137476 h 159409"/>
                <a:gd name="connsiteX2" fmla="*/ 245294 w 918476"/>
                <a:gd name="connsiteY2" fmla="*/ 135004 h 159409"/>
                <a:gd name="connsiteX3" fmla="*/ 327161 w 918476"/>
                <a:gd name="connsiteY3" fmla="*/ 133151 h 159409"/>
                <a:gd name="connsiteX4" fmla="*/ 409029 w 918476"/>
                <a:gd name="connsiteY4" fmla="*/ 131915 h 159409"/>
                <a:gd name="connsiteX5" fmla="*/ 490897 w 918476"/>
                <a:gd name="connsiteY5" fmla="*/ 131297 h 159409"/>
                <a:gd name="connsiteX6" fmla="*/ 572764 w 918476"/>
                <a:gd name="connsiteY6" fmla="*/ 131297 h 159409"/>
                <a:gd name="connsiteX7" fmla="*/ 653396 w 918476"/>
                <a:gd name="connsiteY7" fmla="*/ 131606 h 159409"/>
                <a:gd name="connsiteX8" fmla="*/ 654632 w 918476"/>
                <a:gd name="connsiteY8" fmla="*/ 131606 h 159409"/>
                <a:gd name="connsiteX9" fmla="*/ 730321 w 918476"/>
                <a:gd name="connsiteY9" fmla="*/ 121720 h 159409"/>
                <a:gd name="connsiteX10" fmla="*/ 804465 w 918476"/>
                <a:gd name="connsiteY10" fmla="*/ 97932 h 159409"/>
                <a:gd name="connsiteX11" fmla="*/ 873049 w 918476"/>
                <a:gd name="connsiteY11" fmla="*/ 61169 h 159409"/>
                <a:gd name="connsiteX12" fmla="*/ 901779 w 918476"/>
                <a:gd name="connsiteY12" fmla="*/ 34910 h 159409"/>
                <a:gd name="connsiteX13" fmla="*/ 918462 w 918476"/>
                <a:gd name="connsiteY13" fmla="*/ 0 h 159409"/>
                <a:gd name="connsiteX14" fmla="*/ 906722 w 918476"/>
                <a:gd name="connsiteY14" fmla="*/ 38617 h 159409"/>
                <a:gd name="connsiteX15" fmla="*/ 880154 w 918476"/>
                <a:gd name="connsiteY15" fmla="*/ 69819 h 159409"/>
                <a:gd name="connsiteX16" fmla="*/ 812188 w 918476"/>
                <a:gd name="connsiteY16" fmla="*/ 115232 h 159409"/>
                <a:gd name="connsiteX17" fmla="*/ 736191 w 918476"/>
                <a:gd name="connsiteY17" fmla="*/ 144890 h 159409"/>
                <a:gd name="connsiteX18" fmla="*/ 696029 w 918476"/>
                <a:gd name="connsiteY18" fmla="*/ 154158 h 159409"/>
                <a:gd name="connsiteX19" fmla="*/ 654323 w 918476"/>
                <a:gd name="connsiteY19" fmla="*/ 158483 h 159409"/>
                <a:gd name="connsiteX20" fmla="*/ 655559 w 918476"/>
                <a:gd name="connsiteY20" fmla="*/ 158483 h 159409"/>
                <a:gd name="connsiteX21" fmla="*/ 633933 w 918476"/>
                <a:gd name="connsiteY21" fmla="*/ 158792 h 159409"/>
                <a:gd name="connsiteX22" fmla="*/ 613544 w 918476"/>
                <a:gd name="connsiteY22" fmla="*/ 159101 h 159409"/>
                <a:gd name="connsiteX23" fmla="*/ 572764 w 918476"/>
                <a:gd name="connsiteY23" fmla="*/ 159410 h 159409"/>
                <a:gd name="connsiteX24" fmla="*/ 490897 w 918476"/>
                <a:gd name="connsiteY24" fmla="*/ 159410 h 159409"/>
                <a:gd name="connsiteX25" fmla="*/ 409029 w 918476"/>
                <a:gd name="connsiteY25" fmla="*/ 158792 h 159409"/>
                <a:gd name="connsiteX26" fmla="*/ 327161 w 918476"/>
                <a:gd name="connsiteY26" fmla="*/ 157556 h 159409"/>
                <a:gd name="connsiteX27" fmla="*/ 245294 w 918476"/>
                <a:gd name="connsiteY27" fmla="*/ 155703 h 159409"/>
                <a:gd name="connsiteX28" fmla="*/ 163426 w 918476"/>
                <a:gd name="connsiteY28" fmla="*/ 153231 h 159409"/>
                <a:gd name="connsiteX29" fmla="*/ 0 w 918476"/>
                <a:gd name="connsiteY29" fmla="*/ 145199 h 159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18476" h="159409">
                  <a:moveTo>
                    <a:pt x="0" y="145199"/>
                  </a:moveTo>
                  <a:cubicBezTo>
                    <a:pt x="54372" y="141492"/>
                    <a:pt x="109054" y="139329"/>
                    <a:pt x="163426" y="137476"/>
                  </a:cubicBezTo>
                  <a:cubicBezTo>
                    <a:pt x="190613" y="136549"/>
                    <a:pt x="217799" y="135622"/>
                    <a:pt x="245294" y="135004"/>
                  </a:cubicBezTo>
                  <a:cubicBezTo>
                    <a:pt x="272480" y="134386"/>
                    <a:pt x="299666" y="133459"/>
                    <a:pt x="327161" y="133151"/>
                  </a:cubicBezTo>
                  <a:lnTo>
                    <a:pt x="409029" y="131915"/>
                  </a:lnTo>
                  <a:lnTo>
                    <a:pt x="490897" y="131297"/>
                  </a:lnTo>
                  <a:lnTo>
                    <a:pt x="572764" y="131297"/>
                  </a:lnTo>
                  <a:lnTo>
                    <a:pt x="653396" y="131606"/>
                  </a:lnTo>
                  <a:lnTo>
                    <a:pt x="654632" y="131606"/>
                  </a:lnTo>
                  <a:cubicBezTo>
                    <a:pt x="679347" y="131915"/>
                    <a:pt x="705297" y="127899"/>
                    <a:pt x="730321" y="121720"/>
                  </a:cubicBezTo>
                  <a:cubicBezTo>
                    <a:pt x="755653" y="115850"/>
                    <a:pt x="780677" y="107818"/>
                    <a:pt x="804465" y="97932"/>
                  </a:cubicBezTo>
                  <a:cubicBezTo>
                    <a:pt x="828562" y="88046"/>
                    <a:pt x="852041" y="76307"/>
                    <a:pt x="873049" y="61169"/>
                  </a:cubicBezTo>
                  <a:cubicBezTo>
                    <a:pt x="883552" y="53446"/>
                    <a:pt x="893438" y="45104"/>
                    <a:pt x="901779" y="34910"/>
                  </a:cubicBezTo>
                  <a:cubicBezTo>
                    <a:pt x="910121" y="25024"/>
                    <a:pt x="916608" y="13284"/>
                    <a:pt x="918462" y="0"/>
                  </a:cubicBezTo>
                  <a:cubicBezTo>
                    <a:pt x="918771" y="13593"/>
                    <a:pt x="914137" y="26877"/>
                    <a:pt x="906722" y="38617"/>
                  </a:cubicBezTo>
                  <a:cubicBezTo>
                    <a:pt x="899617" y="50356"/>
                    <a:pt x="890040" y="60551"/>
                    <a:pt x="880154" y="69819"/>
                  </a:cubicBezTo>
                  <a:cubicBezTo>
                    <a:pt x="859764" y="88355"/>
                    <a:pt x="836285" y="102566"/>
                    <a:pt x="812188" y="115232"/>
                  </a:cubicBezTo>
                  <a:cubicBezTo>
                    <a:pt x="787783" y="127281"/>
                    <a:pt x="762450" y="137476"/>
                    <a:pt x="736191" y="144890"/>
                  </a:cubicBezTo>
                  <a:cubicBezTo>
                    <a:pt x="722906" y="148597"/>
                    <a:pt x="709622" y="151687"/>
                    <a:pt x="696029" y="154158"/>
                  </a:cubicBezTo>
                  <a:cubicBezTo>
                    <a:pt x="682436" y="156630"/>
                    <a:pt x="668534" y="158174"/>
                    <a:pt x="654323" y="158483"/>
                  </a:cubicBezTo>
                  <a:lnTo>
                    <a:pt x="655559" y="158483"/>
                  </a:lnTo>
                  <a:lnTo>
                    <a:pt x="633933" y="158792"/>
                  </a:lnTo>
                  <a:lnTo>
                    <a:pt x="613544" y="159101"/>
                  </a:lnTo>
                  <a:lnTo>
                    <a:pt x="572764" y="159410"/>
                  </a:lnTo>
                  <a:lnTo>
                    <a:pt x="490897" y="159410"/>
                  </a:lnTo>
                  <a:lnTo>
                    <a:pt x="409029" y="158792"/>
                  </a:lnTo>
                  <a:lnTo>
                    <a:pt x="327161" y="157556"/>
                  </a:lnTo>
                  <a:cubicBezTo>
                    <a:pt x="299975" y="157247"/>
                    <a:pt x="272789" y="156321"/>
                    <a:pt x="245294" y="155703"/>
                  </a:cubicBezTo>
                  <a:cubicBezTo>
                    <a:pt x="218108" y="155085"/>
                    <a:pt x="190921" y="154158"/>
                    <a:pt x="163426" y="153231"/>
                  </a:cubicBezTo>
                  <a:cubicBezTo>
                    <a:pt x="109054" y="151069"/>
                    <a:pt x="54372" y="148906"/>
                    <a:pt x="0" y="14519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15402DFD-29C7-486A-906C-9FD78EA92DA5}"/>
                </a:ext>
              </a:extLst>
            </p:cNvPr>
            <p:cNvSpPr/>
            <p:nvPr/>
          </p:nvSpPr>
          <p:spPr>
            <a:xfrm>
              <a:off x="10226236" y="1649916"/>
              <a:ext cx="784011" cy="972694"/>
            </a:xfrm>
            <a:custGeom>
              <a:avLst/>
              <a:gdLst>
                <a:gd name="connsiteX0" fmla="*/ 651852 w 784011"/>
                <a:gd name="connsiteY0" fmla="*/ 840918 h 972694"/>
                <a:gd name="connsiteX1" fmla="*/ 684599 w 784011"/>
                <a:gd name="connsiteY1" fmla="*/ 226449 h 972694"/>
                <a:gd name="connsiteX2" fmla="*/ 212547 w 784011"/>
                <a:gd name="connsiteY2" fmla="*/ 0 h 972694"/>
                <a:gd name="connsiteX3" fmla="*/ 48503 w 784011"/>
                <a:gd name="connsiteY3" fmla="*/ 22243 h 972694"/>
                <a:gd name="connsiteX4" fmla="*/ 48503 w 784011"/>
                <a:gd name="connsiteY4" fmla="*/ 22243 h 972694"/>
                <a:gd name="connsiteX5" fmla="*/ 39853 w 784011"/>
                <a:gd name="connsiteY5" fmla="*/ 113688 h 972694"/>
                <a:gd name="connsiteX6" fmla="*/ 126354 w 784011"/>
                <a:gd name="connsiteY6" fmla="*/ 304300 h 972694"/>
                <a:gd name="connsiteX7" fmla="*/ 212238 w 784011"/>
                <a:gd name="connsiteY7" fmla="*/ 296577 h 972694"/>
                <a:gd name="connsiteX8" fmla="*/ 212238 w 784011"/>
                <a:gd name="connsiteY8" fmla="*/ 296577 h 972694"/>
                <a:gd name="connsiteX9" fmla="*/ 522099 w 784011"/>
                <a:gd name="connsiteY9" fmla="*/ 606437 h 972694"/>
                <a:gd name="connsiteX10" fmla="*/ 212238 w 784011"/>
                <a:gd name="connsiteY10" fmla="*/ 916298 h 972694"/>
                <a:gd name="connsiteX11" fmla="*/ 0 w 784011"/>
                <a:gd name="connsiteY11" fmla="*/ 831650 h 972694"/>
                <a:gd name="connsiteX12" fmla="*/ 0 w 784011"/>
                <a:gd name="connsiteY12" fmla="*/ 831650 h 972694"/>
                <a:gd name="connsiteX13" fmla="*/ 651852 w 784011"/>
                <a:gd name="connsiteY13" fmla="*/ 840918 h 97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4011" h="972694">
                  <a:moveTo>
                    <a:pt x="651852" y="840918"/>
                  </a:moveTo>
                  <a:cubicBezTo>
                    <a:pt x="817749" y="675021"/>
                    <a:pt x="826090" y="412736"/>
                    <a:pt x="684599" y="226449"/>
                  </a:cubicBezTo>
                  <a:cubicBezTo>
                    <a:pt x="573382" y="88355"/>
                    <a:pt x="403159" y="0"/>
                    <a:pt x="212547" y="0"/>
                  </a:cubicBezTo>
                  <a:cubicBezTo>
                    <a:pt x="156939" y="0"/>
                    <a:pt x="101639" y="7723"/>
                    <a:pt x="48503" y="22243"/>
                  </a:cubicBezTo>
                  <a:lnTo>
                    <a:pt x="48503" y="22243"/>
                  </a:lnTo>
                  <a:lnTo>
                    <a:pt x="39853" y="113688"/>
                  </a:lnTo>
                  <a:cubicBezTo>
                    <a:pt x="32438" y="237570"/>
                    <a:pt x="62405" y="315113"/>
                    <a:pt x="126354" y="304300"/>
                  </a:cubicBezTo>
                  <a:cubicBezTo>
                    <a:pt x="152305" y="299666"/>
                    <a:pt x="180727" y="296577"/>
                    <a:pt x="212238" y="296577"/>
                  </a:cubicBezTo>
                  <a:lnTo>
                    <a:pt x="212238" y="296577"/>
                  </a:lnTo>
                  <a:cubicBezTo>
                    <a:pt x="383079" y="296577"/>
                    <a:pt x="522099" y="435597"/>
                    <a:pt x="522099" y="606437"/>
                  </a:cubicBezTo>
                  <a:cubicBezTo>
                    <a:pt x="522099" y="777278"/>
                    <a:pt x="383079" y="916298"/>
                    <a:pt x="212238" y="916298"/>
                  </a:cubicBezTo>
                  <a:cubicBezTo>
                    <a:pt x="130061" y="916298"/>
                    <a:pt x="55299" y="884169"/>
                    <a:pt x="0" y="831650"/>
                  </a:cubicBezTo>
                  <a:lnTo>
                    <a:pt x="0" y="831650"/>
                  </a:lnTo>
                  <a:cubicBezTo>
                    <a:pt x="183816" y="1015466"/>
                    <a:pt x="472361" y="1020718"/>
                    <a:pt x="651852" y="84091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9BCA217D-BA6C-486A-ADD9-1C38DF48F559}"/>
                </a:ext>
              </a:extLst>
            </p:cNvPr>
            <p:cNvSpPr/>
            <p:nvPr/>
          </p:nvSpPr>
          <p:spPr>
            <a:xfrm>
              <a:off x="9990828" y="1788181"/>
              <a:ext cx="900549" cy="813869"/>
            </a:xfrm>
            <a:custGeom>
              <a:avLst/>
              <a:gdLst>
                <a:gd name="connsiteX0" fmla="*/ 244058 w 900549"/>
                <a:gd name="connsiteY0" fmla="*/ 701726 h 813869"/>
                <a:gd name="connsiteX1" fmla="*/ 324999 w 900549"/>
                <a:gd name="connsiteY1" fmla="*/ 756099 h 813869"/>
                <a:gd name="connsiteX2" fmla="*/ 416135 w 900549"/>
                <a:gd name="connsiteY2" fmla="*/ 789155 h 813869"/>
                <a:gd name="connsiteX3" fmla="*/ 511904 w 900549"/>
                <a:gd name="connsiteY3" fmla="*/ 798732 h 813869"/>
                <a:gd name="connsiteX4" fmla="*/ 606438 w 900549"/>
                <a:gd name="connsiteY4" fmla="*/ 783903 h 813869"/>
                <a:gd name="connsiteX5" fmla="*/ 768011 w 900549"/>
                <a:gd name="connsiteY5" fmla="*/ 686589 h 813869"/>
                <a:gd name="connsiteX6" fmla="*/ 824855 w 900549"/>
                <a:gd name="connsiteY6" fmla="*/ 610900 h 813869"/>
                <a:gd name="connsiteX7" fmla="*/ 860382 w 900549"/>
                <a:gd name="connsiteY7" fmla="*/ 523163 h 813869"/>
                <a:gd name="connsiteX8" fmla="*/ 862236 w 900549"/>
                <a:gd name="connsiteY8" fmla="*/ 335640 h 813869"/>
                <a:gd name="connsiteX9" fmla="*/ 828871 w 900549"/>
                <a:gd name="connsiteY9" fmla="*/ 247284 h 813869"/>
                <a:gd name="connsiteX10" fmla="*/ 774498 w 900549"/>
                <a:gd name="connsiteY10" fmla="*/ 169742 h 813869"/>
                <a:gd name="connsiteX11" fmla="*/ 621576 w 900549"/>
                <a:gd name="connsiteY11" fmla="*/ 58217 h 813869"/>
                <a:gd name="connsiteX12" fmla="*/ 530440 w 900549"/>
                <a:gd name="connsiteY12" fmla="*/ 29486 h 813869"/>
                <a:gd name="connsiteX13" fmla="*/ 483173 w 900549"/>
                <a:gd name="connsiteY13" fmla="*/ 22381 h 813869"/>
                <a:gd name="connsiteX14" fmla="*/ 459385 w 900549"/>
                <a:gd name="connsiteY14" fmla="*/ 20836 h 813869"/>
                <a:gd name="connsiteX15" fmla="*/ 447337 w 900549"/>
                <a:gd name="connsiteY15" fmla="*/ 20527 h 813869"/>
                <a:gd name="connsiteX16" fmla="*/ 435906 w 900549"/>
                <a:gd name="connsiteY16" fmla="*/ 20527 h 813869"/>
                <a:gd name="connsiteX17" fmla="*/ 435289 w 900549"/>
                <a:gd name="connsiteY17" fmla="*/ 20527 h 813869"/>
                <a:gd name="connsiteX18" fmla="*/ 326235 w 900549"/>
                <a:gd name="connsiteY18" fmla="*/ 30722 h 813869"/>
                <a:gd name="connsiteX19" fmla="*/ 272171 w 900549"/>
                <a:gd name="connsiteY19" fmla="*/ 42770 h 813869"/>
                <a:gd name="connsiteX20" fmla="*/ 244985 w 900549"/>
                <a:gd name="connsiteY20" fmla="*/ 49258 h 813869"/>
                <a:gd name="connsiteX21" fmla="*/ 217799 w 900549"/>
                <a:gd name="connsiteY21" fmla="*/ 55437 h 813869"/>
                <a:gd name="connsiteX22" fmla="*/ 109054 w 900549"/>
                <a:gd name="connsiteY22" fmla="*/ 80460 h 813869"/>
                <a:gd name="connsiteX23" fmla="*/ 0 w 900549"/>
                <a:gd name="connsiteY23" fmla="*/ 104866 h 813869"/>
                <a:gd name="connsiteX24" fmla="*/ 107200 w 900549"/>
                <a:gd name="connsiteY24" fmla="*/ 73664 h 813869"/>
                <a:gd name="connsiteX25" fmla="*/ 214709 w 900549"/>
                <a:gd name="connsiteY25" fmla="*/ 43388 h 813869"/>
                <a:gd name="connsiteX26" fmla="*/ 241587 w 900549"/>
                <a:gd name="connsiteY26" fmla="*/ 35974 h 813869"/>
                <a:gd name="connsiteX27" fmla="*/ 268464 w 900549"/>
                <a:gd name="connsiteY27" fmla="*/ 28559 h 813869"/>
                <a:gd name="connsiteX28" fmla="*/ 322836 w 900549"/>
                <a:gd name="connsiteY28" fmla="*/ 14348 h 813869"/>
                <a:gd name="connsiteX29" fmla="*/ 435289 w 900549"/>
                <a:gd name="connsiteY29" fmla="*/ 446 h 813869"/>
                <a:gd name="connsiteX30" fmla="*/ 434671 w 900549"/>
                <a:gd name="connsiteY30" fmla="*/ 446 h 813869"/>
                <a:gd name="connsiteX31" fmla="*/ 447646 w 900549"/>
                <a:gd name="connsiteY31" fmla="*/ 137 h 813869"/>
                <a:gd name="connsiteX32" fmla="*/ 460312 w 900549"/>
                <a:gd name="connsiteY32" fmla="*/ 137 h 813869"/>
                <a:gd name="connsiteX33" fmla="*/ 485336 w 900549"/>
                <a:gd name="connsiteY33" fmla="*/ 1064 h 813869"/>
                <a:gd name="connsiteX34" fmla="*/ 535074 w 900549"/>
                <a:gd name="connsiteY34" fmla="*/ 7243 h 813869"/>
                <a:gd name="connsiteX35" fmla="*/ 631462 w 900549"/>
                <a:gd name="connsiteY35" fmla="*/ 35665 h 813869"/>
                <a:gd name="connsiteX36" fmla="*/ 794888 w 900549"/>
                <a:gd name="connsiteY36" fmla="*/ 151824 h 813869"/>
                <a:gd name="connsiteX37" fmla="*/ 853277 w 900549"/>
                <a:gd name="connsiteY37" fmla="*/ 234309 h 813869"/>
                <a:gd name="connsiteX38" fmla="*/ 889422 w 900549"/>
                <a:gd name="connsiteY38" fmla="*/ 329152 h 813869"/>
                <a:gd name="connsiteX39" fmla="*/ 886333 w 900549"/>
                <a:gd name="connsiteY39" fmla="*/ 530268 h 813869"/>
                <a:gd name="connsiteX40" fmla="*/ 846789 w 900549"/>
                <a:gd name="connsiteY40" fmla="*/ 623566 h 813869"/>
                <a:gd name="connsiteX41" fmla="*/ 784693 w 900549"/>
                <a:gd name="connsiteY41" fmla="*/ 703271 h 813869"/>
                <a:gd name="connsiteX42" fmla="*/ 611072 w 900549"/>
                <a:gd name="connsiteY42" fmla="*/ 801821 h 813869"/>
                <a:gd name="connsiteX43" fmla="*/ 511595 w 900549"/>
                <a:gd name="connsiteY43" fmla="*/ 813869 h 813869"/>
                <a:gd name="connsiteX44" fmla="*/ 413045 w 900549"/>
                <a:gd name="connsiteY44" fmla="*/ 799967 h 813869"/>
                <a:gd name="connsiteX45" fmla="*/ 244058 w 900549"/>
                <a:gd name="connsiteY45" fmla="*/ 701726 h 81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00549" h="813869">
                  <a:moveTo>
                    <a:pt x="244058" y="701726"/>
                  </a:moveTo>
                  <a:cubicBezTo>
                    <a:pt x="269082" y="723043"/>
                    <a:pt x="296268" y="741579"/>
                    <a:pt x="324999" y="756099"/>
                  </a:cubicBezTo>
                  <a:cubicBezTo>
                    <a:pt x="354039" y="770928"/>
                    <a:pt x="384623" y="782049"/>
                    <a:pt x="416135" y="789155"/>
                  </a:cubicBezTo>
                  <a:cubicBezTo>
                    <a:pt x="447646" y="796569"/>
                    <a:pt x="479775" y="799350"/>
                    <a:pt x="511904" y="798732"/>
                  </a:cubicBezTo>
                  <a:cubicBezTo>
                    <a:pt x="544033" y="797805"/>
                    <a:pt x="575854" y="792862"/>
                    <a:pt x="606438" y="783903"/>
                  </a:cubicBezTo>
                  <a:cubicBezTo>
                    <a:pt x="667916" y="766294"/>
                    <a:pt x="723833" y="732311"/>
                    <a:pt x="768011" y="686589"/>
                  </a:cubicBezTo>
                  <a:cubicBezTo>
                    <a:pt x="790254" y="664036"/>
                    <a:pt x="809408" y="638395"/>
                    <a:pt x="824855" y="610900"/>
                  </a:cubicBezTo>
                  <a:cubicBezTo>
                    <a:pt x="840301" y="583405"/>
                    <a:pt x="852350" y="553747"/>
                    <a:pt x="860382" y="523163"/>
                  </a:cubicBezTo>
                  <a:cubicBezTo>
                    <a:pt x="876756" y="461994"/>
                    <a:pt x="877374" y="396809"/>
                    <a:pt x="862236" y="335640"/>
                  </a:cubicBezTo>
                  <a:cubicBezTo>
                    <a:pt x="854821" y="305055"/>
                    <a:pt x="843700" y="275089"/>
                    <a:pt x="828871" y="247284"/>
                  </a:cubicBezTo>
                  <a:cubicBezTo>
                    <a:pt x="814042" y="219480"/>
                    <a:pt x="795506" y="193530"/>
                    <a:pt x="774498" y="169742"/>
                  </a:cubicBezTo>
                  <a:cubicBezTo>
                    <a:pt x="732174" y="122475"/>
                    <a:pt x="679965" y="83858"/>
                    <a:pt x="621576" y="58217"/>
                  </a:cubicBezTo>
                  <a:cubicBezTo>
                    <a:pt x="592536" y="45242"/>
                    <a:pt x="561952" y="35974"/>
                    <a:pt x="530440" y="29486"/>
                  </a:cubicBezTo>
                  <a:cubicBezTo>
                    <a:pt x="514685" y="26397"/>
                    <a:pt x="498929" y="23925"/>
                    <a:pt x="483173" y="22381"/>
                  </a:cubicBezTo>
                  <a:cubicBezTo>
                    <a:pt x="475141" y="21763"/>
                    <a:pt x="467109" y="21145"/>
                    <a:pt x="459385" y="20836"/>
                  </a:cubicBezTo>
                  <a:cubicBezTo>
                    <a:pt x="455369" y="20527"/>
                    <a:pt x="451353" y="20527"/>
                    <a:pt x="447337" y="20527"/>
                  </a:cubicBezTo>
                  <a:lnTo>
                    <a:pt x="435906" y="20527"/>
                  </a:lnTo>
                  <a:lnTo>
                    <a:pt x="435289" y="20527"/>
                  </a:lnTo>
                  <a:cubicBezTo>
                    <a:pt x="398834" y="20218"/>
                    <a:pt x="362380" y="23925"/>
                    <a:pt x="326235" y="30722"/>
                  </a:cubicBezTo>
                  <a:cubicBezTo>
                    <a:pt x="308317" y="34120"/>
                    <a:pt x="290398" y="38445"/>
                    <a:pt x="272171" y="42770"/>
                  </a:cubicBezTo>
                  <a:cubicBezTo>
                    <a:pt x="263212" y="44933"/>
                    <a:pt x="253944" y="47404"/>
                    <a:pt x="244985" y="49258"/>
                  </a:cubicBezTo>
                  <a:lnTo>
                    <a:pt x="217799" y="55437"/>
                  </a:lnTo>
                  <a:cubicBezTo>
                    <a:pt x="181653" y="63778"/>
                    <a:pt x="145508" y="72428"/>
                    <a:pt x="109054" y="80460"/>
                  </a:cubicBezTo>
                  <a:cubicBezTo>
                    <a:pt x="72909" y="88801"/>
                    <a:pt x="36454" y="96834"/>
                    <a:pt x="0" y="104866"/>
                  </a:cubicBezTo>
                  <a:cubicBezTo>
                    <a:pt x="35836" y="94362"/>
                    <a:pt x="71364" y="83858"/>
                    <a:pt x="107200" y="73664"/>
                  </a:cubicBezTo>
                  <a:cubicBezTo>
                    <a:pt x="143037" y="63469"/>
                    <a:pt x="178873" y="53274"/>
                    <a:pt x="214709" y="43388"/>
                  </a:cubicBezTo>
                  <a:lnTo>
                    <a:pt x="241587" y="35974"/>
                  </a:lnTo>
                  <a:cubicBezTo>
                    <a:pt x="250546" y="33502"/>
                    <a:pt x="259505" y="31031"/>
                    <a:pt x="268464" y="28559"/>
                  </a:cubicBezTo>
                  <a:cubicBezTo>
                    <a:pt x="286382" y="23307"/>
                    <a:pt x="304609" y="18364"/>
                    <a:pt x="322836" y="14348"/>
                  </a:cubicBezTo>
                  <a:cubicBezTo>
                    <a:pt x="359600" y="6007"/>
                    <a:pt x="397290" y="755"/>
                    <a:pt x="435289" y="446"/>
                  </a:cubicBezTo>
                  <a:lnTo>
                    <a:pt x="434671" y="446"/>
                  </a:lnTo>
                  <a:lnTo>
                    <a:pt x="447646" y="137"/>
                  </a:lnTo>
                  <a:cubicBezTo>
                    <a:pt x="451971" y="137"/>
                    <a:pt x="455987" y="-172"/>
                    <a:pt x="460312" y="137"/>
                  </a:cubicBezTo>
                  <a:cubicBezTo>
                    <a:pt x="468653" y="137"/>
                    <a:pt x="476995" y="755"/>
                    <a:pt x="485336" y="1064"/>
                  </a:cubicBezTo>
                  <a:cubicBezTo>
                    <a:pt x="502018" y="2300"/>
                    <a:pt x="518701" y="4153"/>
                    <a:pt x="535074" y="7243"/>
                  </a:cubicBezTo>
                  <a:cubicBezTo>
                    <a:pt x="568130" y="13113"/>
                    <a:pt x="600568" y="22689"/>
                    <a:pt x="631462" y="35665"/>
                  </a:cubicBezTo>
                  <a:cubicBezTo>
                    <a:pt x="693558" y="61615"/>
                    <a:pt x="749784" y="101468"/>
                    <a:pt x="794888" y="151824"/>
                  </a:cubicBezTo>
                  <a:cubicBezTo>
                    <a:pt x="817440" y="176848"/>
                    <a:pt x="837212" y="204343"/>
                    <a:pt x="853277" y="234309"/>
                  </a:cubicBezTo>
                  <a:cubicBezTo>
                    <a:pt x="869341" y="264276"/>
                    <a:pt x="881699" y="296096"/>
                    <a:pt x="889422" y="329152"/>
                  </a:cubicBezTo>
                  <a:cubicBezTo>
                    <a:pt x="905178" y="394955"/>
                    <a:pt x="904251" y="464774"/>
                    <a:pt x="886333" y="530268"/>
                  </a:cubicBezTo>
                  <a:cubicBezTo>
                    <a:pt x="877374" y="563015"/>
                    <a:pt x="863780" y="594217"/>
                    <a:pt x="846789" y="623566"/>
                  </a:cubicBezTo>
                  <a:cubicBezTo>
                    <a:pt x="829798" y="652606"/>
                    <a:pt x="808790" y="679483"/>
                    <a:pt x="784693" y="703271"/>
                  </a:cubicBezTo>
                  <a:cubicBezTo>
                    <a:pt x="736808" y="750847"/>
                    <a:pt x="676257" y="785139"/>
                    <a:pt x="611072" y="801821"/>
                  </a:cubicBezTo>
                  <a:cubicBezTo>
                    <a:pt x="578634" y="810162"/>
                    <a:pt x="544960" y="813869"/>
                    <a:pt x="511595" y="813869"/>
                  </a:cubicBezTo>
                  <a:cubicBezTo>
                    <a:pt x="478230" y="813252"/>
                    <a:pt x="444865" y="808927"/>
                    <a:pt x="413045" y="799967"/>
                  </a:cubicBezTo>
                  <a:cubicBezTo>
                    <a:pt x="349096" y="782358"/>
                    <a:pt x="290707" y="747449"/>
                    <a:pt x="244058" y="701726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E0E32ACA-93E8-4EEC-A4E1-F70B47DD478F}"/>
                </a:ext>
              </a:extLst>
            </p:cNvPr>
            <p:cNvSpPr/>
            <p:nvPr/>
          </p:nvSpPr>
          <p:spPr>
            <a:xfrm>
              <a:off x="9832345" y="1876364"/>
              <a:ext cx="1212876" cy="986426"/>
            </a:xfrm>
            <a:custGeom>
              <a:avLst/>
              <a:gdLst>
                <a:gd name="connsiteX0" fmla="*/ 1045743 w 1212876"/>
                <a:gd name="connsiteY0" fmla="*/ 614470 h 986426"/>
                <a:gd name="connsiteX1" fmla="*/ 393891 w 1212876"/>
                <a:gd name="connsiteY1" fmla="*/ 605202 h 986426"/>
                <a:gd name="connsiteX2" fmla="*/ 393891 w 1212876"/>
                <a:gd name="connsiteY2" fmla="*/ 605202 h 986426"/>
                <a:gd name="connsiteX3" fmla="*/ 333958 w 1212876"/>
                <a:gd name="connsiteY3" fmla="*/ 527350 h 986426"/>
                <a:gd name="connsiteX4" fmla="*/ 333958 w 1212876"/>
                <a:gd name="connsiteY4" fmla="*/ 527350 h 986426"/>
                <a:gd name="connsiteX5" fmla="*/ 0 w 1212876"/>
                <a:gd name="connsiteY5" fmla="*/ 379989 h 986426"/>
                <a:gd name="connsiteX6" fmla="*/ 606438 w 1212876"/>
                <a:gd name="connsiteY6" fmla="*/ 986426 h 986426"/>
                <a:gd name="connsiteX7" fmla="*/ 1212876 w 1212876"/>
                <a:gd name="connsiteY7" fmla="*/ 379989 h 986426"/>
                <a:gd name="connsiteX8" fmla="*/ 1078490 w 1212876"/>
                <a:gd name="connsiteY8" fmla="*/ 0 h 986426"/>
                <a:gd name="connsiteX9" fmla="*/ 1045743 w 1212876"/>
                <a:gd name="connsiteY9" fmla="*/ 614470 h 98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2876" h="986426">
                  <a:moveTo>
                    <a:pt x="1045743" y="614470"/>
                  </a:moveTo>
                  <a:cubicBezTo>
                    <a:pt x="865943" y="794269"/>
                    <a:pt x="577707" y="789017"/>
                    <a:pt x="393891" y="605202"/>
                  </a:cubicBezTo>
                  <a:lnTo>
                    <a:pt x="393891" y="605202"/>
                  </a:lnTo>
                  <a:cubicBezTo>
                    <a:pt x="370103" y="582650"/>
                    <a:pt x="349714" y="556390"/>
                    <a:pt x="333958" y="527350"/>
                  </a:cubicBezTo>
                  <a:lnTo>
                    <a:pt x="333958" y="527350"/>
                  </a:lnTo>
                  <a:cubicBezTo>
                    <a:pt x="271553" y="410264"/>
                    <a:pt x="134695" y="346315"/>
                    <a:pt x="0" y="379989"/>
                  </a:cubicBezTo>
                  <a:cubicBezTo>
                    <a:pt x="0" y="714255"/>
                    <a:pt x="272171" y="986426"/>
                    <a:pt x="606438" y="986426"/>
                  </a:cubicBezTo>
                  <a:cubicBezTo>
                    <a:pt x="940705" y="986426"/>
                    <a:pt x="1212876" y="714255"/>
                    <a:pt x="1212876" y="379989"/>
                  </a:cubicBezTo>
                  <a:cubicBezTo>
                    <a:pt x="1212876" y="236334"/>
                    <a:pt x="1162520" y="104111"/>
                    <a:pt x="1078490" y="0"/>
                  </a:cubicBezTo>
                  <a:cubicBezTo>
                    <a:pt x="1220291" y="186287"/>
                    <a:pt x="1211641" y="448572"/>
                    <a:pt x="1045743" y="61447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0CEF10AC-5521-426A-B265-256E9FA26E35}"/>
                </a:ext>
              </a:extLst>
            </p:cNvPr>
            <p:cNvSpPr/>
            <p:nvPr/>
          </p:nvSpPr>
          <p:spPr>
            <a:xfrm>
              <a:off x="9832962" y="1902315"/>
              <a:ext cx="1199980" cy="851377"/>
            </a:xfrm>
            <a:custGeom>
              <a:avLst/>
              <a:gdLst>
                <a:gd name="connsiteX0" fmla="*/ 0 w 1199980"/>
                <a:gd name="connsiteY0" fmla="*/ 354656 h 851377"/>
                <a:gd name="connsiteX1" fmla="*/ 85575 w 1199980"/>
                <a:gd name="connsiteY1" fmla="*/ 447645 h 851377"/>
                <a:gd name="connsiteX2" fmla="*/ 165280 w 1199980"/>
                <a:gd name="connsiteY2" fmla="*/ 545577 h 851377"/>
                <a:gd name="connsiteX3" fmla="*/ 205441 w 1199980"/>
                <a:gd name="connsiteY3" fmla="*/ 594080 h 851377"/>
                <a:gd name="connsiteX4" fmla="*/ 215636 w 1199980"/>
                <a:gd name="connsiteY4" fmla="*/ 605820 h 851377"/>
                <a:gd name="connsiteX5" fmla="*/ 226140 w 1199980"/>
                <a:gd name="connsiteY5" fmla="*/ 617559 h 851377"/>
                <a:gd name="connsiteX6" fmla="*/ 247765 w 1199980"/>
                <a:gd name="connsiteY6" fmla="*/ 640111 h 851377"/>
                <a:gd name="connsiteX7" fmla="*/ 342299 w 1199980"/>
                <a:gd name="connsiteY7" fmla="*/ 720434 h 851377"/>
                <a:gd name="connsiteX8" fmla="*/ 450426 w 1199980"/>
                <a:gd name="connsiteY8" fmla="*/ 779749 h 851377"/>
                <a:gd name="connsiteX9" fmla="*/ 568439 w 1199980"/>
                <a:gd name="connsiteY9" fmla="*/ 814350 h 851377"/>
                <a:gd name="connsiteX10" fmla="*/ 691395 w 1199980"/>
                <a:gd name="connsiteY10" fmla="*/ 823618 h 851377"/>
                <a:gd name="connsiteX11" fmla="*/ 812188 w 1199980"/>
                <a:gd name="connsiteY11" fmla="*/ 804773 h 851377"/>
                <a:gd name="connsiteX12" fmla="*/ 1023500 w 1199980"/>
                <a:gd name="connsiteY12" fmla="*/ 683980 h 851377"/>
                <a:gd name="connsiteX13" fmla="*/ 1034621 w 1199980"/>
                <a:gd name="connsiteY13" fmla="*/ 673476 h 851377"/>
                <a:gd name="connsiteX14" fmla="*/ 1045125 w 1199980"/>
                <a:gd name="connsiteY14" fmla="*/ 662354 h 851377"/>
                <a:gd name="connsiteX15" fmla="*/ 1055629 w 1199980"/>
                <a:gd name="connsiteY15" fmla="*/ 651233 h 851377"/>
                <a:gd name="connsiteX16" fmla="*/ 1065515 w 1199980"/>
                <a:gd name="connsiteY16" fmla="*/ 639493 h 851377"/>
                <a:gd name="connsiteX17" fmla="*/ 1075401 w 1199980"/>
                <a:gd name="connsiteY17" fmla="*/ 627754 h 851377"/>
                <a:gd name="connsiteX18" fmla="*/ 1084669 w 1199980"/>
                <a:gd name="connsiteY18" fmla="*/ 615396 h 851377"/>
                <a:gd name="connsiteX19" fmla="*/ 1093937 w 1199980"/>
                <a:gd name="connsiteY19" fmla="*/ 603039 h 851377"/>
                <a:gd name="connsiteX20" fmla="*/ 1102587 w 1199980"/>
                <a:gd name="connsiteY20" fmla="*/ 590373 h 851377"/>
                <a:gd name="connsiteX21" fmla="*/ 1132244 w 1199980"/>
                <a:gd name="connsiteY21" fmla="*/ 536618 h 851377"/>
                <a:gd name="connsiteX22" fmla="*/ 1155106 w 1199980"/>
                <a:gd name="connsiteY22" fmla="*/ 479466 h 851377"/>
                <a:gd name="connsiteX23" fmla="*/ 1179511 w 1199980"/>
                <a:gd name="connsiteY23" fmla="*/ 234481 h 851377"/>
                <a:gd name="connsiteX24" fmla="*/ 1151089 w 1199980"/>
                <a:gd name="connsiteY24" fmla="*/ 113070 h 851377"/>
                <a:gd name="connsiteX25" fmla="*/ 1145529 w 1199980"/>
                <a:gd name="connsiteY25" fmla="*/ 98241 h 851377"/>
                <a:gd name="connsiteX26" fmla="*/ 1139659 w 1199980"/>
                <a:gd name="connsiteY26" fmla="*/ 83721 h 851377"/>
                <a:gd name="connsiteX27" fmla="*/ 1126684 w 1199980"/>
                <a:gd name="connsiteY27" fmla="*/ 54990 h 851377"/>
                <a:gd name="connsiteX28" fmla="*/ 1096408 w 1199980"/>
                <a:gd name="connsiteY28" fmla="*/ 0 h 851377"/>
                <a:gd name="connsiteX29" fmla="*/ 1158195 w 1199980"/>
                <a:gd name="connsiteY29" fmla="*/ 110289 h 851377"/>
                <a:gd name="connsiteX30" fmla="*/ 1169317 w 1199980"/>
                <a:gd name="connsiteY30" fmla="*/ 139947 h 851377"/>
                <a:gd name="connsiteX31" fmla="*/ 1174259 w 1199980"/>
                <a:gd name="connsiteY31" fmla="*/ 155085 h 851377"/>
                <a:gd name="connsiteX32" fmla="*/ 1178894 w 1199980"/>
                <a:gd name="connsiteY32" fmla="*/ 170223 h 851377"/>
                <a:gd name="connsiteX33" fmla="*/ 1181056 w 1199980"/>
                <a:gd name="connsiteY33" fmla="*/ 177946 h 851377"/>
                <a:gd name="connsiteX34" fmla="*/ 1182910 w 1199980"/>
                <a:gd name="connsiteY34" fmla="*/ 185669 h 851377"/>
                <a:gd name="connsiteX35" fmla="*/ 1186617 w 1199980"/>
                <a:gd name="connsiteY35" fmla="*/ 201116 h 851377"/>
                <a:gd name="connsiteX36" fmla="*/ 1189706 w 1199980"/>
                <a:gd name="connsiteY36" fmla="*/ 216872 h 851377"/>
                <a:gd name="connsiteX37" fmla="*/ 1192487 w 1199980"/>
                <a:gd name="connsiteY37" fmla="*/ 232627 h 851377"/>
                <a:gd name="connsiteX38" fmla="*/ 1198665 w 1199980"/>
                <a:gd name="connsiteY38" fmla="*/ 360217 h 851377"/>
                <a:gd name="connsiteX39" fmla="*/ 1190633 w 1199980"/>
                <a:gd name="connsiteY39" fmla="*/ 423857 h 851377"/>
                <a:gd name="connsiteX40" fmla="*/ 1175186 w 1199980"/>
                <a:gd name="connsiteY40" fmla="*/ 486262 h 851377"/>
                <a:gd name="connsiteX41" fmla="*/ 1122668 w 1199980"/>
                <a:gd name="connsiteY41" fmla="*/ 603657 h 851377"/>
                <a:gd name="connsiteX42" fmla="*/ 1113708 w 1199980"/>
                <a:gd name="connsiteY42" fmla="*/ 617250 h 851377"/>
                <a:gd name="connsiteX43" fmla="*/ 1104131 w 1199980"/>
                <a:gd name="connsiteY43" fmla="*/ 630225 h 851377"/>
                <a:gd name="connsiteX44" fmla="*/ 1094554 w 1199980"/>
                <a:gd name="connsiteY44" fmla="*/ 643201 h 851377"/>
                <a:gd name="connsiteX45" fmla="*/ 1084360 w 1199980"/>
                <a:gd name="connsiteY45" fmla="*/ 655867 h 851377"/>
                <a:gd name="connsiteX46" fmla="*/ 1074165 w 1199980"/>
                <a:gd name="connsiteY46" fmla="*/ 668224 h 851377"/>
                <a:gd name="connsiteX47" fmla="*/ 1063352 w 1199980"/>
                <a:gd name="connsiteY47" fmla="*/ 680273 h 851377"/>
                <a:gd name="connsiteX48" fmla="*/ 1052539 w 1199980"/>
                <a:gd name="connsiteY48" fmla="*/ 692012 h 851377"/>
                <a:gd name="connsiteX49" fmla="*/ 1041109 w 1199980"/>
                <a:gd name="connsiteY49" fmla="*/ 703443 h 851377"/>
                <a:gd name="connsiteX50" fmla="*/ 819294 w 1199980"/>
                <a:gd name="connsiteY50" fmla="*/ 831959 h 851377"/>
                <a:gd name="connsiteX51" fmla="*/ 691395 w 1199980"/>
                <a:gd name="connsiteY51" fmla="*/ 851113 h 851377"/>
                <a:gd name="connsiteX52" fmla="*/ 659266 w 1199980"/>
                <a:gd name="connsiteY52" fmla="*/ 850804 h 851377"/>
                <a:gd name="connsiteX53" fmla="*/ 643201 w 1199980"/>
                <a:gd name="connsiteY53" fmla="*/ 850186 h 851377"/>
                <a:gd name="connsiteX54" fmla="*/ 627137 w 1199980"/>
                <a:gd name="connsiteY54" fmla="*/ 848951 h 851377"/>
                <a:gd name="connsiteX55" fmla="*/ 611072 w 1199980"/>
                <a:gd name="connsiteY55" fmla="*/ 847406 h 851377"/>
                <a:gd name="connsiteX56" fmla="*/ 595008 w 1199980"/>
                <a:gd name="connsiteY56" fmla="*/ 845552 h 851377"/>
                <a:gd name="connsiteX57" fmla="*/ 563187 w 1199980"/>
                <a:gd name="connsiteY57" fmla="*/ 840609 h 851377"/>
                <a:gd name="connsiteX58" fmla="*/ 440231 w 1199980"/>
                <a:gd name="connsiteY58" fmla="*/ 802611 h 851377"/>
                <a:gd name="connsiteX59" fmla="*/ 329015 w 1199980"/>
                <a:gd name="connsiteY59" fmla="*/ 738352 h 851377"/>
                <a:gd name="connsiteX60" fmla="*/ 233863 w 1199980"/>
                <a:gd name="connsiteY60" fmla="*/ 653086 h 851377"/>
                <a:gd name="connsiteX61" fmla="*/ 212856 w 1199980"/>
                <a:gd name="connsiteY61" fmla="*/ 629299 h 851377"/>
                <a:gd name="connsiteX62" fmla="*/ 202661 w 1199980"/>
                <a:gd name="connsiteY62" fmla="*/ 616941 h 851377"/>
                <a:gd name="connsiteX63" fmla="*/ 192775 w 1199980"/>
                <a:gd name="connsiteY63" fmla="*/ 604584 h 851377"/>
                <a:gd name="connsiteX64" fmla="*/ 173312 w 1199980"/>
                <a:gd name="connsiteY64" fmla="*/ 579560 h 851377"/>
                <a:gd name="connsiteX65" fmla="*/ 154158 w 1199980"/>
                <a:gd name="connsiteY65" fmla="*/ 554536 h 851377"/>
                <a:gd name="connsiteX66" fmla="*/ 79087 w 1199980"/>
                <a:gd name="connsiteY66" fmla="*/ 453206 h 851377"/>
                <a:gd name="connsiteX67" fmla="*/ 41088 w 1199980"/>
                <a:gd name="connsiteY67" fmla="*/ 402850 h 851377"/>
                <a:gd name="connsiteX68" fmla="*/ 0 w 1199980"/>
                <a:gd name="connsiteY68" fmla="*/ 354656 h 85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199980" h="851377">
                  <a:moveTo>
                    <a:pt x="0" y="354656"/>
                  </a:moveTo>
                  <a:cubicBezTo>
                    <a:pt x="31820" y="382151"/>
                    <a:pt x="58698" y="415207"/>
                    <a:pt x="85575" y="447645"/>
                  </a:cubicBezTo>
                  <a:lnTo>
                    <a:pt x="165280" y="545577"/>
                  </a:lnTo>
                  <a:cubicBezTo>
                    <a:pt x="178564" y="561642"/>
                    <a:pt x="191848" y="578324"/>
                    <a:pt x="205441" y="594080"/>
                  </a:cubicBezTo>
                  <a:lnTo>
                    <a:pt x="215636" y="605820"/>
                  </a:lnTo>
                  <a:cubicBezTo>
                    <a:pt x="219034" y="609836"/>
                    <a:pt x="222433" y="613852"/>
                    <a:pt x="226140" y="617559"/>
                  </a:cubicBezTo>
                  <a:cubicBezTo>
                    <a:pt x="233245" y="624973"/>
                    <a:pt x="240351" y="632697"/>
                    <a:pt x="247765" y="640111"/>
                  </a:cubicBezTo>
                  <a:cubicBezTo>
                    <a:pt x="276805" y="669769"/>
                    <a:pt x="308316" y="696955"/>
                    <a:pt x="342299" y="720434"/>
                  </a:cubicBezTo>
                  <a:cubicBezTo>
                    <a:pt x="376282" y="743913"/>
                    <a:pt x="412427" y="763994"/>
                    <a:pt x="450426" y="779749"/>
                  </a:cubicBezTo>
                  <a:cubicBezTo>
                    <a:pt x="488425" y="795505"/>
                    <a:pt x="527969" y="806936"/>
                    <a:pt x="568439" y="814350"/>
                  </a:cubicBezTo>
                  <a:cubicBezTo>
                    <a:pt x="608910" y="821147"/>
                    <a:pt x="650307" y="824236"/>
                    <a:pt x="691395" y="823618"/>
                  </a:cubicBezTo>
                  <a:cubicBezTo>
                    <a:pt x="732174" y="822691"/>
                    <a:pt x="772954" y="816204"/>
                    <a:pt x="812188" y="804773"/>
                  </a:cubicBezTo>
                  <a:cubicBezTo>
                    <a:pt x="890967" y="782530"/>
                    <a:pt x="963875" y="740206"/>
                    <a:pt x="1023500" y="683980"/>
                  </a:cubicBezTo>
                  <a:cubicBezTo>
                    <a:pt x="1027207" y="680582"/>
                    <a:pt x="1031223" y="677183"/>
                    <a:pt x="1034621" y="673476"/>
                  </a:cubicBezTo>
                  <a:lnTo>
                    <a:pt x="1045125" y="662354"/>
                  </a:lnTo>
                  <a:cubicBezTo>
                    <a:pt x="1048523" y="658647"/>
                    <a:pt x="1052230" y="654940"/>
                    <a:pt x="1055629" y="651233"/>
                  </a:cubicBezTo>
                  <a:lnTo>
                    <a:pt x="1065515" y="639493"/>
                  </a:lnTo>
                  <a:lnTo>
                    <a:pt x="1075401" y="627754"/>
                  </a:lnTo>
                  <a:lnTo>
                    <a:pt x="1084669" y="615396"/>
                  </a:lnTo>
                  <a:lnTo>
                    <a:pt x="1093937" y="603039"/>
                  </a:lnTo>
                  <a:lnTo>
                    <a:pt x="1102587" y="590373"/>
                  </a:lnTo>
                  <a:cubicBezTo>
                    <a:pt x="1113708" y="573381"/>
                    <a:pt x="1123594" y="555154"/>
                    <a:pt x="1132244" y="536618"/>
                  </a:cubicBezTo>
                  <a:cubicBezTo>
                    <a:pt x="1140895" y="518082"/>
                    <a:pt x="1148618" y="498928"/>
                    <a:pt x="1155106" y="479466"/>
                  </a:cubicBezTo>
                  <a:cubicBezTo>
                    <a:pt x="1181056" y="401305"/>
                    <a:pt x="1190324" y="316966"/>
                    <a:pt x="1179511" y="234481"/>
                  </a:cubicBezTo>
                  <a:cubicBezTo>
                    <a:pt x="1174877" y="193084"/>
                    <a:pt x="1164683" y="152613"/>
                    <a:pt x="1151089" y="113070"/>
                  </a:cubicBezTo>
                  <a:cubicBezTo>
                    <a:pt x="1149545" y="108127"/>
                    <a:pt x="1147382" y="103184"/>
                    <a:pt x="1145529" y="98241"/>
                  </a:cubicBezTo>
                  <a:cubicBezTo>
                    <a:pt x="1143675" y="93298"/>
                    <a:pt x="1141821" y="88355"/>
                    <a:pt x="1139659" y="83721"/>
                  </a:cubicBezTo>
                  <a:cubicBezTo>
                    <a:pt x="1135334" y="74144"/>
                    <a:pt x="1131627" y="64567"/>
                    <a:pt x="1126684" y="54990"/>
                  </a:cubicBezTo>
                  <a:cubicBezTo>
                    <a:pt x="1118033" y="35836"/>
                    <a:pt x="1107221" y="17918"/>
                    <a:pt x="1096408" y="0"/>
                  </a:cubicBezTo>
                  <a:cubicBezTo>
                    <a:pt x="1121123" y="33983"/>
                    <a:pt x="1142130" y="71055"/>
                    <a:pt x="1158195" y="110289"/>
                  </a:cubicBezTo>
                  <a:cubicBezTo>
                    <a:pt x="1161902" y="120175"/>
                    <a:pt x="1166227" y="130061"/>
                    <a:pt x="1169317" y="139947"/>
                  </a:cubicBezTo>
                  <a:cubicBezTo>
                    <a:pt x="1170861" y="144890"/>
                    <a:pt x="1172715" y="149833"/>
                    <a:pt x="1174259" y="155085"/>
                  </a:cubicBezTo>
                  <a:lnTo>
                    <a:pt x="1178894" y="170223"/>
                  </a:lnTo>
                  <a:cubicBezTo>
                    <a:pt x="1179511" y="172694"/>
                    <a:pt x="1180438" y="175166"/>
                    <a:pt x="1181056" y="177946"/>
                  </a:cubicBezTo>
                  <a:lnTo>
                    <a:pt x="1182910" y="185669"/>
                  </a:lnTo>
                  <a:lnTo>
                    <a:pt x="1186617" y="201116"/>
                  </a:lnTo>
                  <a:lnTo>
                    <a:pt x="1189706" y="216872"/>
                  </a:lnTo>
                  <a:cubicBezTo>
                    <a:pt x="1190942" y="222124"/>
                    <a:pt x="1191869" y="227375"/>
                    <a:pt x="1192487" y="232627"/>
                  </a:cubicBezTo>
                  <a:cubicBezTo>
                    <a:pt x="1199283" y="274642"/>
                    <a:pt x="1201755" y="317584"/>
                    <a:pt x="1198665" y="360217"/>
                  </a:cubicBezTo>
                  <a:cubicBezTo>
                    <a:pt x="1197430" y="381533"/>
                    <a:pt x="1194340" y="402850"/>
                    <a:pt x="1190633" y="423857"/>
                  </a:cubicBezTo>
                  <a:cubicBezTo>
                    <a:pt x="1186617" y="444865"/>
                    <a:pt x="1181674" y="465564"/>
                    <a:pt x="1175186" y="486262"/>
                  </a:cubicBezTo>
                  <a:cubicBezTo>
                    <a:pt x="1162829" y="527350"/>
                    <a:pt x="1145529" y="567203"/>
                    <a:pt x="1122668" y="603657"/>
                  </a:cubicBezTo>
                  <a:lnTo>
                    <a:pt x="1113708" y="617250"/>
                  </a:lnTo>
                  <a:lnTo>
                    <a:pt x="1104131" y="630225"/>
                  </a:lnTo>
                  <a:lnTo>
                    <a:pt x="1094554" y="643201"/>
                  </a:lnTo>
                  <a:lnTo>
                    <a:pt x="1084360" y="655867"/>
                  </a:lnTo>
                  <a:lnTo>
                    <a:pt x="1074165" y="668224"/>
                  </a:lnTo>
                  <a:cubicBezTo>
                    <a:pt x="1070766" y="672240"/>
                    <a:pt x="1067059" y="676257"/>
                    <a:pt x="1063352" y="680273"/>
                  </a:cubicBezTo>
                  <a:lnTo>
                    <a:pt x="1052539" y="692012"/>
                  </a:lnTo>
                  <a:cubicBezTo>
                    <a:pt x="1048832" y="696028"/>
                    <a:pt x="1044816" y="699427"/>
                    <a:pt x="1041109" y="703443"/>
                  </a:cubicBezTo>
                  <a:cubicBezTo>
                    <a:pt x="979013" y="763376"/>
                    <a:pt x="902397" y="808171"/>
                    <a:pt x="819294" y="831959"/>
                  </a:cubicBezTo>
                  <a:cubicBezTo>
                    <a:pt x="777588" y="843699"/>
                    <a:pt x="734646" y="850186"/>
                    <a:pt x="691395" y="851113"/>
                  </a:cubicBezTo>
                  <a:cubicBezTo>
                    <a:pt x="680582" y="851731"/>
                    <a:pt x="669770" y="851113"/>
                    <a:pt x="659266" y="850804"/>
                  </a:cubicBezTo>
                  <a:lnTo>
                    <a:pt x="643201" y="850186"/>
                  </a:lnTo>
                  <a:cubicBezTo>
                    <a:pt x="637949" y="850186"/>
                    <a:pt x="632389" y="849260"/>
                    <a:pt x="627137" y="848951"/>
                  </a:cubicBezTo>
                  <a:lnTo>
                    <a:pt x="611072" y="847406"/>
                  </a:lnTo>
                  <a:cubicBezTo>
                    <a:pt x="605820" y="846788"/>
                    <a:pt x="600259" y="846479"/>
                    <a:pt x="595008" y="845552"/>
                  </a:cubicBezTo>
                  <a:lnTo>
                    <a:pt x="563187" y="840609"/>
                  </a:lnTo>
                  <a:cubicBezTo>
                    <a:pt x="520863" y="832268"/>
                    <a:pt x="479775" y="819911"/>
                    <a:pt x="440231" y="802611"/>
                  </a:cubicBezTo>
                  <a:cubicBezTo>
                    <a:pt x="400688" y="785619"/>
                    <a:pt x="363616" y="763685"/>
                    <a:pt x="329015" y="738352"/>
                  </a:cubicBezTo>
                  <a:cubicBezTo>
                    <a:pt x="294414" y="713020"/>
                    <a:pt x="262594" y="684289"/>
                    <a:pt x="233863" y="653086"/>
                  </a:cubicBezTo>
                  <a:cubicBezTo>
                    <a:pt x="226449" y="645363"/>
                    <a:pt x="219652" y="637022"/>
                    <a:pt x="212856" y="629299"/>
                  </a:cubicBezTo>
                  <a:cubicBezTo>
                    <a:pt x="209149" y="625282"/>
                    <a:pt x="206059" y="621266"/>
                    <a:pt x="202661" y="616941"/>
                  </a:cubicBezTo>
                  <a:lnTo>
                    <a:pt x="192775" y="604584"/>
                  </a:lnTo>
                  <a:cubicBezTo>
                    <a:pt x="185978" y="596243"/>
                    <a:pt x="179800" y="587901"/>
                    <a:pt x="173312" y="579560"/>
                  </a:cubicBezTo>
                  <a:lnTo>
                    <a:pt x="154158" y="554536"/>
                  </a:lnTo>
                  <a:cubicBezTo>
                    <a:pt x="128826" y="520863"/>
                    <a:pt x="104111" y="486880"/>
                    <a:pt x="79087" y="453206"/>
                  </a:cubicBezTo>
                  <a:cubicBezTo>
                    <a:pt x="66730" y="436215"/>
                    <a:pt x="54064" y="419532"/>
                    <a:pt x="41088" y="402850"/>
                  </a:cubicBezTo>
                  <a:cubicBezTo>
                    <a:pt x="28731" y="385550"/>
                    <a:pt x="15138" y="369485"/>
                    <a:pt x="0" y="35465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2D33D7C7-538C-416D-AD53-501FF466763F}"/>
                </a:ext>
              </a:extLst>
            </p:cNvPr>
            <p:cNvSpPr/>
            <p:nvPr/>
          </p:nvSpPr>
          <p:spPr>
            <a:xfrm>
              <a:off x="9942943" y="1252627"/>
              <a:ext cx="641347" cy="805081"/>
            </a:xfrm>
            <a:custGeom>
              <a:avLst/>
              <a:gdLst>
                <a:gd name="connsiteX0" fmla="*/ 323454 w 641347"/>
                <a:gd name="connsiteY0" fmla="*/ 510977 h 805081"/>
                <a:gd name="connsiteX1" fmla="*/ 332104 w 641347"/>
                <a:gd name="connsiteY1" fmla="*/ 419532 h 805081"/>
                <a:gd name="connsiteX2" fmla="*/ 332104 w 641347"/>
                <a:gd name="connsiteY2" fmla="*/ 419532 h 805081"/>
                <a:gd name="connsiteX3" fmla="*/ 332104 w 641347"/>
                <a:gd name="connsiteY3" fmla="*/ 419532 h 805081"/>
                <a:gd name="connsiteX4" fmla="*/ 343535 w 641347"/>
                <a:gd name="connsiteY4" fmla="*/ 296577 h 805081"/>
                <a:gd name="connsiteX5" fmla="*/ 641348 w 641347"/>
                <a:gd name="connsiteY5" fmla="*/ 0 h 805081"/>
                <a:gd name="connsiteX6" fmla="*/ 641348 w 641347"/>
                <a:gd name="connsiteY6" fmla="*/ 0 h 805081"/>
                <a:gd name="connsiteX7" fmla="*/ 343535 w 641347"/>
                <a:gd name="connsiteY7" fmla="*/ 0 h 805081"/>
                <a:gd name="connsiteX8" fmla="*/ 45722 w 641347"/>
                <a:gd name="connsiteY8" fmla="*/ 296577 h 805081"/>
                <a:gd name="connsiteX9" fmla="*/ 45722 w 641347"/>
                <a:gd name="connsiteY9" fmla="*/ 296577 h 805081"/>
                <a:gd name="connsiteX10" fmla="*/ 0 w 641347"/>
                <a:gd name="connsiteY10" fmla="*/ 784074 h 805081"/>
                <a:gd name="connsiteX11" fmla="*/ 94534 w 641347"/>
                <a:gd name="connsiteY11" fmla="*/ 805082 h 805081"/>
                <a:gd name="connsiteX12" fmla="*/ 410265 w 641347"/>
                <a:gd name="connsiteY12" fmla="*/ 701589 h 805081"/>
                <a:gd name="connsiteX13" fmla="*/ 323454 w 641347"/>
                <a:gd name="connsiteY13" fmla="*/ 510977 h 805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1347" h="805081">
                  <a:moveTo>
                    <a:pt x="323454" y="510977"/>
                  </a:moveTo>
                  <a:lnTo>
                    <a:pt x="332104" y="419532"/>
                  </a:lnTo>
                  <a:lnTo>
                    <a:pt x="332104" y="419532"/>
                  </a:lnTo>
                  <a:lnTo>
                    <a:pt x="332104" y="419532"/>
                  </a:lnTo>
                  <a:lnTo>
                    <a:pt x="343535" y="296577"/>
                  </a:lnTo>
                  <a:cubicBezTo>
                    <a:pt x="358982" y="132224"/>
                    <a:pt x="477613" y="0"/>
                    <a:pt x="641348" y="0"/>
                  </a:cubicBezTo>
                  <a:lnTo>
                    <a:pt x="641348" y="0"/>
                  </a:lnTo>
                  <a:lnTo>
                    <a:pt x="343535" y="0"/>
                  </a:lnTo>
                  <a:cubicBezTo>
                    <a:pt x="179800" y="0"/>
                    <a:pt x="61169" y="132224"/>
                    <a:pt x="45722" y="296577"/>
                  </a:cubicBezTo>
                  <a:lnTo>
                    <a:pt x="45722" y="296577"/>
                  </a:lnTo>
                  <a:lnTo>
                    <a:pt x="0" y="784074"/>
                  </a:lnTo>
                  <a:cubicBezTo>
                    <a:pt x="0" y="784074"/>
                    <a:pt x="19154" y="805082"/>
                    <a:pt x="94534" y="805082"/>
                  </a:cubicBezTo>
                  <a:cubicBezTo>
                    <a:pt x="205441" y="805082"/>
                    <a:pt x="273407" y="726613"/>
                    <a:pt x="410265" y="701589"/>
                  </a:cubicBezTo>
                  <a:cubicBezTo>
                    <a:pt x="345698" y="712402"/>
                    <a:pt x="316040" y="634859"/>
                    <a:pt x="323454" y="51097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C8FF6D46-ABCE-4CB7-97EE-C321482C925D}"/>
                </a:ext>
              </a:extLst>
            </p:cNvPr>
            <p:cNvSpPr/>
            <p:nvPr/>
          </p:nvSpPr>
          <p:spPr>
            <a:xfrm>
              <a:off x="10095943" y="1253215"/>
              <a:ext cx="320596" cy="753817"/>
            </a:xfrm>
            <a:custGeom>
              <a:avLst/>
              <a:gdLst>
                <a:gd name="connsiteX0" fmla="*/ 99091 w 320596"/>
                <a:gd name="connsiteY0" fmla="*/ 752592 h 753817"/>
                <a:gd name="connsiteX1" fmla="*/ 68815 w 320596"/>
                <a:gd name="connsiteY1" fmla="*/ 752901 h 753817"/>
                <a:gd name="connsiteX2" fmla="*/ 53677 w 320596"/>
                <a:gd name="connsiteY2" fmla="*/ 749503 h 753817"/>
                <a:gd name="connsiteX3" fmla="*/ 39466 w 320596"/>
                <a:gd name="connsiteY3" fmla="*/ 743015 h 753817"/>
                <a:gd name="connsiteX4" fmla="*/ 16914 w 320596"/>
                <a:gd name="connsiteY4" fmla="*/ 720772 h 753817"/>
                <a:gd name="connsiteX5" fmla="*/ 4557 w 320596"/>
                <a:gd name="connsiteY5" fmla="*/ 691423 h 753817"/>
                <a:gd name="connsiteX6" fmla="*/ 232 w 320596"/>
                <a:gd name="connsiteY6" fmla="*/ 660221 h 753817"/>
                <a:gd name="connsiteX7" fmla="*/ 232 w 320596"/>
                <a:gd name="connsiteY7" fmla="*/ 644465 h 753817"/>
                <a:gd name="connsiteX8" fmla="*/ 1158 w 320596"/>
                <a:gd name="connsiteY8" fmla="*/ 629636 h 753817"/>
                <a:gd name="connsiteX9" fmla="*/ 5175 w 320596"/>
                <a:gd name="connsiteY9" fmla="*/ 569703 h 753817"/>
                <a:gd name="connsiteX10" fmla="*/ 24638 w 320596"/>
                <a:gd name="connsiteY10" fmla="*/ 330279 h 753817"/>
                <a:gd name="connsiteX11" fmla="*/ 27418 w 320596"/>
                <a:gd name="connsiteY11" fmla="*/ 300313 h 753817"/>
                <a:gd name="connsiteX12" fmla="*/ 28963 w 320596"/>
                <a:gd name="connsiteY12" fmla="*/ 285175 h 753817"/>
                <a:gd name="connsiteX13" fmla="*/ 31125 w 320596"/>
                <a:gd name="connsiteY13" fmla="*/ 269728 h 753817"/>
                <a:gd name="connsiteX14" fmla="*/ 46263 w 320596"/>
                <a:gd name="connsiteY14" fmla="*/ 209486 h 753817"/>
                <a:gd name="connsiteX15" fmla="*/ 106505 w 320596"/>
                <a:gd name="connsiteY15" fmla="*/ 101668 h 753817"/>
                <a:gd name="connsiteX16" fmla="*/ 150683 w 320596"/>
                <a:gd name="connsiteY16" fmla="*/ 58418 h 753817"/>
                <a:gd name="connsiteX17" fmla="*/ 202893 w 320596"/>
                <a:gd name="connsiteY17" fmla="*/ 25671 h 753817"/>
                <a:gd name="connsiteX18" fmla="*/ 320597 w 320596"/>
                <a:gd name="connsiteY18" fmla="*/ 29 h 753817"/>
                <a:gd name="connsiteX19" fmla="*/ 209071 w 320596"/>
                <a:gd name="connsiteY19" fmla="*/ 38337 h 753817"/>
                <a:gd name="connsiteX20" fmla="*/ 162113 w 320596"/>
                <a:gd name="connsiteY20" fmla="*/ 72937 h 753817"/>
                <a:gd name="connsiteX21" fmla="*/ 122879 w 320596"/>
                <a:gd name="connsiteY21" fmla="*/ 115570 h 753817"/>
                <a:gd name="connsiteX22" fmla="*/ 106505 w 320596"/>
                <a:gd name="connsiteY22" fmla="*/ 139358 h 753817"/>
                <a:gd name="connsiteX23" fmla="*/ 99091 w 320596"/>
                <a:gd name="connsiteY23" fmla="*/ 151716 h 753817"/>
                <a:gd name="connsiteX24" fmla="*/ 92294 w 320596"/>
                <a:gd name="connsiteY24" fmla="*/ 164382 h 753817"/>
                <a:gd name="connsiteX25" fmla="*/ 70669 w 320596"/>
                <a:gd name="connsiteY25" fmla="*/ 217827 h 753817"/>
                <a:gd name="connsiteX26" fmla="*/ 57693 w 320596"/>
                <a:gd name="connsiteY26" fmla="*/ 274053 h 753817"/>
                <a:gd name="connsiteX27" fmla="*/ 55840 w 320596"/>
                <a:gd name="connsiteY27" fmla="*/ 288264 h 753817"/>
                <a:gd name="connsiteX28" fmla="*/ 54295 w 320596"/>
                <a:gd name="connsiteY28" fmla="*/ 302784 h 753817"/>
                <a:gd name="connsiteX29" fmla="*/ 51515 w 320596"/>
                <a:gd name="connsiteY29" fmla="*/ 332751 h 753817"/>
                <a:gd name="connsiteX30" fmla="*/ 26182 w 320596"/>
                <a:gd name="connsiteY30" fmla="*/ 571248 h 753817"/>
                <a:gd name="connsiteX31" fmla="*/ 18768 w 320596"/>
                <a:gd name="connsiteY31" fmla="*/ 630872 h 753817"/>
                <a:gd name="connsiteX32" fmla="*/ 16914 w 320596"/>
                <a:gd name="connsiteY32" fmla="*/ 645701 h 753817"/>
                <a:gd name="connsiteX33" fmla="*/ 16296 w 320596"/>
                <a:gd name="connsiteY33" fmla="*/ 652807 h 753817"/>
                <a:gd name="connsiteX34" fmla="*/ 15987 w 320596"/>
                <a:gd name="connsiteY34" fmla="*/ 659912 h 753817"/>
                <a:gd name="connsiteX35" fmla="*/ 17532 w 320596"/>
                <a:gd name="connsiteY35" fmla="*/ 688334 h 753817"/>
                <a:gd name="connsiteX36" fmla="*/ 25873 w 320596"/>
                <a:gd name="connsiteY36" fmla="*/ 714902 h 753817"/>
                <a:gd name="connsiteX37" fmla="*/ 43483 w 320596"/>
                <a:gd name="connsiteY37" fmla="*/ 736219 h 753817"/>
                <a:gd name="connsiteX38" fmla="*/ 55531 w 320596"/>
                <a:gd name="connsiteY38" fmla="*/ 743633 h 753817"/>
                <a:gd name="connsiteX39" fmla="*/ 69124 w 320596"/>
                <a:gd name="connsiteY39" fmla="*/ 748267 h 753817"/>
                <a:gd name="connsiteX40" fmla="*/ 83644 w 320596"/>
                <a:gd name="connsiteY40" fmla="*/ 751048 h 753817"/>
                <a:gd name="connsiteX41" fmla="*/ 91058 w 320596"/>
                <a:gd name="connsiteY41" fmla="*/ 751665 h 753817"/>
                <a:gd name="connsiteX42" fmla="*/ 99091 w 320596"/>
                <a:gd name="connsiteY42" fmla="*/ 752592 h 75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0596" h="753817">
                  <a:moveTo>
                    <a:pt x="99091" y="752592"/>
                  </a:moveTo>
                  <a:cubicBezTo>
                    <a:pt x="89205" y="753828"/>
                    <a:pt x="79010" y="754446"/>
                    <a:pt x="68815" y="752901"/>
                  </a:cubicBezTo>
                  <a:cubicBezTo>
                    <a:pt x="63563" y="752592"/>
                    <a:pt x="58620" y="751048"/>
                    <a:pt x="53677" y="749503"/>
                  </a:cubicBezTo>
                  <a:cubicBezTo>
                    <a:pt x="48734" y="747649"/>
                    <a:pt x="43791" y="745796"/>
                    <a:pt x="39466" y="743015"/>
                  </a:cubicBezTo>
                  <a:cubicBezTo>
                    <a:pt x="30507" y="737454"/>
                    <a:pt x="22475" y="729731"/>
                    <a:pt x="16914" y="720772"/>
                  </a:cubicBezTo>
                  <a:cubicBezTo>
                    <a:pt x="11353" y="711813"/>
                    <a:pt x="7337" y="701618"/>
                    <a:pt x="4557" y="691423"/>
                  </a:cubicBezTo>
                  <a:cubicBezTo>
                    <a:pt x="2085" y="681228"/>
                    <a:pt x="850" y="670725"/>
                    <a:pt x="232" y="660221"/>
                  </a:cubicBezTo>
                  <a:cubicBezTo>
                    <a:pt x="-77" y="654969"/>
                    <a:pt x="-77" y="649717"/>
                    <a:pt x="232" y="644465"/>
                  </a:cubicBezTo>
                  <a:lnTo>
                    <a:pt x="1158" y="629636"/>
                  </a:lnTo>
                  <a:cubicBezTo>
                    <a:pt x="2394" y="609556"/>
                    <a:pt x="3630" y="589784"/>
                    <a:pt x="5175" y="569703"/>
                  </a:cubicBezTo>
                  <a:cubicBezTo>
                    <a:pt x="10735" y="489998"/>
                    <a:pt x="16914" y="409984"/>
                    <a:pt x="24638" y="330279"/>
                  </a:cubicBezTo>
                  <a:lnTo>
                    <a:pt x="27418" y="300313"/>
                  </a:lnTo>
                  <a:cubicBezTo>
                    <a:pt x="27727" y="295370"/>
                    <a:pt x="28345" y="290118"/>
                    <a:pt x="28963" y="285175"/>
                  </a:cubicBezTo>
                  <a:cubicBezTo>
                    <a:pt x="29580" y="279923"/>
                    <a:pt x="30198" y="274980"/>
                    <a:pt x="31125" y="269728"/>
                  </a:cubicBezTo>
                  <a:cubicBezTo>
                    <a:pt x="34523" y="249339"/>
                    <a:pt x="39466" y="228949"/>
                    <a:pt x="46263" y="209486"/>
                  </a:cubicBezTo>
                  <a:cubicBezTo>
                    <a:pt x="59856" y="170252"/>
                    <a:pt x="79628" y="133180"/>
                    <a:pt x="106505" y="101668"/>
                  </a:cubicBezTo>
                  <a:cubicBezTo>
                    <a:pt x="119789" y="85913"/>
                    <a:pt x="134618" y="71084"/>
                    <a:pt x="150683" y="58418"/>
                  </a:cubicBezTo>
                  <a:cubicBezTo>
                    <a:pt x="166747" y="45751"/>
                    <a:pt x="184357" y="34630"/>
                    <a:pt x="202893" y="25671"/>
                  </a:cubicBezTo>
                  <a:cubicBezTo>
                    <a:pt x="239965" y="8679"/>
                    <a:pt x="280435" y="-589"/>
                    <a:pt x="320597" y="29"/>
                  </a:cubicBezTo>
                  <a:cubicBezTo>
                    <a:pt x="280744" y="5590"/>
                    <a:pt x="242745" y="18256"/>
                    <a:pt x="209071" y="38337"/>
                  </a:cubicBezTo>
                  <a:cubicBezTo>
                    <a:pt x="192389" y="48223"/>
                    <a:pt x="176324" y="59653"/>
                    <a:pt x="162113" y="72937"/>
                  </a:cubicBezTo>
                  <a:cubicBezTo>
                    <a:pt x="147902" y="85913"/>
                    <a:pt x="134618" y="100124"/>
                    <a:pt x="122879" y="115570"/>
                  </a:cubicBezTo>
                  <a:cubicBezTo>
                    <a:pt x="117009" y="123294"/>
                    <a:pt x="111757" y="131326"/>
                    <a:pt x="106505" y="139358"/>
                  </a:cubicBezTo>
                  <a:cubicBezTo>
                    <a:pt x="104034" y="143374"/>
                    <a:pt x="101562" y="147699"/>
                    <a:pt x="99091" y="151716"/>
                  </a:cubicBezTo>
                  <a:cubicBezTo>
                    <a:pt x="96619" y="156041"/>
                    <a:pt x="94457" y="160057"/>
                    <a:pt x="92294" y="164382"/>
                  </a:cubicBezTo>
                  <a:cubicBezTo>
                    <a:pt x="83644" y="181682"/>
                    <a:pt x="76230" y="199600"/>
                    <a:pt x="70669" y="217827"/>
                  </a:cubicBezTo>
                  <a:cubicBezTo>
                    <a:pt x="64799" y="236364"/>
                    <a:pt x="60474" y="254900"/>
                    <a:pt x="57693" y="274053"/>
                  </a:cubicBezTo>
                  <a:cubicBezTo>
                    <a:pt x="57076" y="278687"/>
                    <a:pt x="56149" y="283630"/>
                    <a:pt x="55840" y="288264"/>
                  </a:cubicBezTo>
                  <a:cubicBezTo>
                    <a:pt x="55222" y="292898"/>
                    <a:pt x="54913" y="297841"/>
                    <a:pt x="54295" y="302784"/>
                  </a:cubicBezTo>
                  <a:lnTo>
                    <a:pt x="51515" y="332751"/>
                  </a:lnTo>
                  <a:cubicBezTo>
                    <a:pt x="44100" y="412456"/>
                    <a:pt x="35450" y="491852"/>
                    <a:pt x="26182" y="571248"/>
                  </a:cubicBezTo>
                  <a:cubicBezTo>
                    <a:pt x="23711" y="591020"/>
                    <a:pt x="21548" y="611100"/>
                    <a:pt x="18768" y="630872"/>
                  </a:cubicBezTo>
                  <a:lnTo>
                    <a:pt x="16914" y="645701"/>
                  </a:lnTo>
                  <a:cubicBezTo>
                    <a:pt x="16605" y="648173"/>
                    <a:pt x="16605" y="650335"/>
                    <a:pt x="16296" y="652807"/>
                  </a:cubicBezTo>
                  <a:cubicBezTo>
                    <a:pt x="16296" y="655278"/>
                    <a:pt x="15987" y="657441"/>
                    <a:pt x="15987" y="659912"/>
                  </a:cubicBezTo>
                  <a:cubicBezTo>
                    <a:pt x="15678" y="669489"/>
                    <a:pt x="16296" y="679066"/>
                    <a:pt x="17532" y="688334"/>
                  </a:cubicBezTo>
                  <a:cubicBezTo>
                    <a:pt x="19077" y="697602"/>
                    <a:pt x="21857" y="706561"/>
                    <a:pt x="25873" y="714902"/>
                  </a:cubicBezTo>
                  <a:cubicBezTo>
                    <a:pt x="29889" y="723244"/>
                    <a:pt x="36068" y="730349"/>
                    <a:pt x="43483" y="736219"/>
                  </a:cubicBezTo>
                  <a:cubicBezTo>
                    <a:pt x="47190" y="739308"/>
                    <a:pt x="51515" y="741471"/>
                    <a:pt x="55531" y="743633"/>
                  </a:cubicBezTo>
                  <a:cubicBezTo>
                    <a:pt x="59856" y="745487"/>
                    <a:pt x="64490" y="747340"/>
                    <a:pt x="69124" y="748267"/>
                  </a:cubicBezTo>
                  <a:cubicBezTo>
                    <a:pt x="73758" y="749812"/>
                    <a:pt x="78701" y="750121"/>
                    <a:pt x="83644" y="751048"/>
                  </a:cubicBezTo>
                  <a:cubicBezTo>
                    <a:pt x="86115" y="751665"/>
                    <a:pt x="88587" y="751356"/>
                    <a:pt x="91058" y="751665"/>
                  </a:cubicBezTo>
                  <a:lnTo>
                    <a:pt x="99091" y="752592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8CCBA9BD-48DE-4DAC-9EA4-3C6979DD6141}"/>
              </a:ext>
            </a:extLst>
          </p:cNvPr>
          <p:cNvGrpSpPr/>
          <p:nvPr/>
        </p:nvGrpSpPr>
        <p:grpSpPr>
          <a:xfrm>
            <a:off x="1181457" y="3994963"/>
            <a:ext cx="1137942" cy="1606081"/>
            <a:chOff x="1181457" y="3994963"/>
            <a:chExt cx="1137942" cy="1606081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BD9F949C-2E6D-4058-9081-4A1A89E08D7D}"/>
                </a:ext>
              </a:extLst>
            </p:cNvPr>
            <p:cNvSpPr/>
            <p:nvPr/>
          </p:nvSpPr>
          <p:spPr>
            <a:xfrm>
              <a:off x="1458618" y="4465711"/>
              <a:ext cx="860781" cy="1134467"/>
            </a:xfrm>
            <a:custGeom>
              <a:avLst/>
              <a:gdLst>
                <a:gd name="connsiteX0" fmla="*/ 860782 w 860781"/>
                <a:gd name="connsiteY0" fmla="*/ 567666 h 1134467"/>
                <a:gd name="connsiteX1" fmla="*/ 293116 w 860781"/>
                <a:gd name="connsiteY1" fmla="*/ 0 h 1134467"/>
                <a:gd name="connsiteX2" fmla="*/ 205716 w 860781"/>
                <a:gd name="connsiteY2" fmla="*/ 6923 h 1134467"/>
                <a:gd name="connsiteX3" fmla="*/ 205716 w 860781"/>
                <a:gd name="connsiteY3" fmla="*/ 6923 h 1134467"/>
                <a:gd name="connsiteX4" fmla="*/ 205716 w 860781"/>
                <a:gd name="connsiteY4" fmla="*/ 6923 h 1134467"/>
                <a:gd name="connsiteX5" fmla="*/ 173699 w 860781"/>
                <a:gd name="connsiteY5" fmla="*/ 39806 h 1134467"/>
                <a:gd name="connsiteX6" fmla="*/ 3226 w 860781"/>
                <a:gd name="connsiteY6" fmla="*/ 584108 h 1134467"/>
                <a:gd name="connsiteX7" fmla="*/ 3226 w 860781"/>
                <a:gd name="connsiteY7" fmla="*/ 584108 h 1134467"/>
                <a:gd name="connsiteX8" fmla="*/ 2361 w 860781"/>
                <a:gd name="connsiteY8" fmla="*/ 567666 h 1134467"/>
                <a:gd name="connsiteX9" fmla="*/ 293116 w 860781"/>
                <a:gd name="connsiteY9" fmla="*/ 276911 h 1134467"/>
                <a:gd name="connsiteX10" fmla="*/ 307827 w 860781"/>
                <a:gd name="connsiteY10" fmla="*/ 276911 h 1134467"/>
                <a:gd name="connsiteX11" fmla="*/ 722327 w 860781"/>
                <a:gd name="connsiteY11" fmla="*/ 706122 h 1134467"/>
                <a:gd name="connsiteX12" fmla="*/ 315615 w 860781"/>
                <a:gd name="connsiteY12" fmla="*/ 1134468 h 1134467"/>
                <a:gd name="connsiteX13" fmla="*/ 860782 w 860781"/>
                <a:gd name="connsiteY13" fmla="*/ 567666 h 113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0781" h="1134467">
                  <a:moveTo>
                    <a:pt x="860782" y="567666"/>
                  </a:moveTo>
                  <a:cubicBezTo>
                    <a:pt x="860782" y="254411"/>
                    <a:pt x="606371" y="0"/>
                    <a:pt x="293116" y="0"/>
                  </a:cubicBezTo>
                  <a:cubicBezTo>
                    <a:pt x="263694" y="0"/>
                    <a:pt x="234273" y="2596"/>
                    <a:pt x="205716" y="6923"/>
                  </a:cubicBezTo>
                  <a:cubicBezTo>
                    <a:pt x="205716" y="6923"/>
                    <a:pt x="205716" y="6923"/>
                    <a:pt x="205716" y="6923"/>
                  </a:cubicBezTo>
                  <a:lnTo>
                    <a:pt x="205716" y="6923"/>
                  </a:lnTo>
                  <a:cubicBezTo>
                    <a:pt x="194467" y="17307"/>
                    <a:pt x="184083" y="28556"/>
                    <a:pt x="173699" y="39806"/>
                  </a:cubicBezTo>
                  <a:cubicBezTo>
                    <a:pt x="43897" y="180857"/>
                    <a:pt x="-14946" y="369502"/>
                    <a:pt x="3226" y="584108"/>
                  </a:cubicBezTo>
                  <a:lnTo>
                    <a:pt x="3226" y="584108"/>
                  </a:lnTo>
                  <a:cubicBezTo>
                    <a:pt x="3226" y="578916"/>
                    <a:pt x="2361" y="573724"/>
                    <a:pt x="2361" y="567666"/>
                  </a:cubicBezTo>
                  <a:cubicBezTo>
                    <a:pt x="2361" y="407578"/>
                    <a:pt x="133027" y="276911"/>
                    <a:pt x="293116" y="276911"/>
                  </a:cubicBezTo>
                  <a:cubicBezTo>
                    <a:pt x="298308" y="276911"/>
                    <a:pt x="303500" y="276911"/>
                    <a:pt x="307827" y="276911"/>
                  </a:cubicBezTo>
                  <a:cubicBezTo>
                    <a:pt x="538008" y="284699"/>
                    <a:pt x="722327" y="474209"/>
                    <a:pt x="722327" y="706122"/>
                  </a:cubicBezTo>
                  <a:cubicBezTo>
                    <a:pt x="722327" y="935438"/>
                    <a:pt x="541470" y="1123218"/>
                    <a:pt x="315615" y="1134468"/>
                  </a:cubicBezTo>
                  <a:cubicBezTo>
                    <a:pt x="618485" y="1123218"/>
                    <a:pt x="860782" y="873133"/>
                    <a:pt x="860782" y="56766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1C9EDDDC-0158-44F9-8A82-0DE008C19AC4}"/>
                </a:ext>
              </a:extLst>
            </p:cNvPr>
            <p:cNvSpPr/>
            <p:nvPr/>
          </p:nvSpPr>
          <p:spPr>
            <a:xfrm>
              <a:off x="1493862" y="4595715"/>
              <a:ext cx="768425" cy="1004463"/>
            </a:xfrm>
            <a:custGeom>
              <a:avLst/>
              <a:gdLst>
                <a:gd name="connsiteX0" fmla="*/ 280371 w 768425"/>
                <a:gd name="connsiteY0" fmla="*/ 1004464 h 1004463"/>
                <a:gd name="connsiteX1" fmla="*/ 655065 w 768425"/>
                <a:gd name="connsiteY1" fmla="*/ 789858 h 1004463"/>
                <a:gd name="connsiteX2" fmla="*/ 707851 w 768425"/>
                <a:gd name="connsiteY2" fmla="*/ 692939 h 1004463"/>
                <a:gd name="connsiteX3" fmla="*/ 717370 w 768425"/>
                <a:gd name="connsiteY3" fmla="*/ 666979 h 1004463"/>
                <a:gd name="connsiteX4" fmla="*/ 721697 w 768425"/>
                <a:gd name="connsiteY4" fmla="*/ 653999 h 1004463"/>
                <a:gd name="connsiteX5" fmla="*/ 724293 w 768425"/>
                <a:gd name="connsiteY5" fmla="*/ 647076 h 1004463"/>
                <a:gd name="connsiteX6" fmla="*/ 726024 w 768425"/>
                <a:gd name="connsiteY6" fmla="*/ 640153 h 1004463"/>
                <a:gd name="connsiteX7" fmla="*/ 732081 w 768425"/>
                <a:gd name="connsiteY7" fmla="*/ 613328 h 1004463"/>
                <a:gd name="connsiteX8" fmla="*/ 735542 w 768425"/>
                <a:gd name="connsiteY8" fmla="*/ 600347 h 1004463"/>
                <a:gd name="connsiteX9" fmla="*/ 737273 w 768425"/>
                <a:gd name="connsiteY9" fmla="*/ 586502 h 1004463"/>
                <a:gd name="connsiteX10" fmla="*/ 740734 w 768425"/>
                <a:gd name="connsiteY10" fmla="*/ 559676 h 1004463"/>
                <a:gd name="connsiteX11" fmla="*/ 742465 w 768425"/>
                <a:gd name="connsiteY11" fmla="*/ 531985 h 1004463"/>
                <a:gd name="connsiteX12" fmla="*/ 743330 w 768425"/>
                <a:gd name="connsiteY12" fmla="*/ 504294 h 1004463"/>
                <a:gd name="connsiteX13" fmla="*/ 742465 w 768425"/>
                <a:gd name="connsiteY13" fmla="*/ 476603 h 1004463"/>
                <a:gd name="connsiteX14" fmla="*/ 722562 w 768425"/>
                <a:gd name="connsiteY14" fmla="*/ 368435 h 1004463"/>
                <a:gd name="connsiteX15" fmla="*/ 719101 w 768425"/>
                <a:gd name="connsiteY15" fmla="*/ 355455 h 1004463"/>
                <a:gd name="connsiteX16" fmla="*/ 714774 w 768425"/>
                <a:gd name="connsiteY16" fmla="*/ 342475 h 1004463"/>
                <a:gd name="connsiteX17" fmla="*/ 705255 w 768425"/>
                <a:gd name="connsiteY17" fmla="*/ 316514 h 1004463"/>
                <a:gd name="connsiteX18" fmla="*/ 681026 w 768425"/>
                <a:gd name="connsiteY18" fmla="*/ 267190 h 1004463"/>
                <a:gd name="connsiteX19" fmla="*/ 651604 w 768425"/>
                <a:gd name="connsiteY19" fmla="*/ 220461 h 1004463"/>
                <a:gd name="connsiteX20" fmla="*/ 635162 w 768425"/>
                <a:gd name="connsiteY20" fmla="*/ 198827 h 1004463"/>
                <a:gd name="connsiteX21" fmla="*/ 626509 w 768425"/>
                <a:gd name="connsiteY21" fmla="*/ 187578 h 1004463"/>
                <a:gd name="connsiteX22" fmla="*/ 616990 w 768425"/>
                <a:gd name="connsiteY22" fmla="*/ 177194 h 1004463"/>
                <a:gd name="connsiteX23" fmla="*/ 535648 w 768425"/>
                <a:gd name="connsiteY23" fmla="*/ 103639 h 1004463"/>
                <a:gd name="connsiteX24" fmla="*/ 439595 w 768425"/>
                <a:gd name="connsiteY24" fmla="*/ 50853 h 1004463"/>
                <a:gd name="connsiteX25" fmla="*/ 332292 w 768425"/>
                <a:gd name="connsiteY25" fmla="*/ 22297 h 1004463"/>
                <a:gd name="connsiteX26" fmla="*/ 220663 w 768425"/>
                <a:gd name="connsiteY26" fmla="*/ 13643 h 1004463"/>
                <a:gd name="connsiteX27" fmla="*/ 0 w 768425"/>
                <a:gd name="connsiteY27" fmla="*/ 49988 h 1004463"/>
                <a:gd name="connsiteX28" fmla="*/ 107303 w 768425"/>
                <a:gd name="connsiteY28" fmla="*/ 15374 h 1004463"/>
                <a:gd name="connsiteX29" fmla="*/ 219797 w 768425"/>
                <a:gd name="connsiteY29" fmla="*/ 663 h 1004463"/>
                <a:gd name="connsiteX30" fmla="*/ 334023 w 768425"/>
                <a:gd name="connsiteY30" fmla="*/ 4990 h 1004463"/>
                <a:gd name="connsiteX31" fmla="*/ 390270 w 768425"/>
                <a:gd name="connsiteY31" fmla="*/ 14509 h 1004463"/>
                <a:gd name="connsiteX32" fmla="*/ 417961 w 768425"/>
                <a:gd name="connsiteY32" fmla="*/ 21432 h 1004463"/>
                <a:gd name="connsiteX33" fmla="*/ 445652 w 768425"/>
                <a:gd name="connsiteY33" fmla="*/ 30950 h 1004463"/>
                <a:gd name="connsiteX34" fmla="*/ 547763 w 768425"/>
                <a:gd name="connsiteY34" fmla="*/ 83736 h 1004463"/>
                <a:gd name="connsiteX35" fmla="*/ 634297 w 768425"/>
                <a:gd name="connsiteY35" fmla="*/ 159887 h 1004463"/>
                <a:gd name="connsiteX36" fmla="*/ 643816 w 768425"/>
                <a:gd name="connsiteY36" fmla="*/ 170271 h 1004463"/>
                <a:gd name="connsiteX37" fmla="*/ 652469 w 768425"/>
                <a:gd name="connsiteY37" fmla="*/ 181520 h 1004463"/>
                <a:gd name="connsiteX38" fmla="*/ 669776 w 768425"/>
                <a:gd name="connsiteY38" fmla="*/ 204019 h 1004463"/>
                <a:gd name="connsiteX39" fmla="*/ 700929 w 768425"/>
                <a:gd name="connsiteY39" fmla="*/ 252479 h 1004463"/>
                <a:gd name="connsiteX40" fmla="*/ 726889 w 768425"/>
                <a:gd name="connsiteY40" fmla="*/ 304399 h 1004463"/>
                <a:gd name="connsiteX41" fmla="*/ 737273 w 768425"/>
                <a:gd name="connsiteY41" fmla="*/ 331225 h 1004463"/>
                <a:gd name="connsiteX42" fmla="*/ 742465 w 768425"/>
                <a:gd name="connsiteY42" fmla="*/ 345071 h 1004463"/>
                <a:gd name="connsiteX43" fmla="*/ 746792 w 768425"/>
                <a:gd name="connsiteY43" fmla="*/ 358916 h 1004463"/>
                <a:gd name="connsiteX44" fmla="*/ 767560 w 768425"/>
                <a:gd name="connsiteY44" fmla="*/ 472276 h 1004463"/>
                <a:gd name="connsiteX45" fmla="*/ 768425 w 768425"/>
                <a:gd name="connsiteY45" fmla="*/ 500833 h 1004463"/>
                <a:gd name="connsiteX46" fmla="*/ 766695 w 768425"/>
                <a:gd name="connsiteY46" fmla="*/ 529389 h 1004463"/>
                <a:gd name="connsiteX47" fmla="*/ 764964 w 768425"/>
                <a:gd name="connsiteY47" fmla="*/ 557946 h 1004463"/>
                <a:gd name="connsiteX48" fmla="*/ 760637 w 768425"/>
                <a:gd name="connsiteY48" fmla="*/ 586502 h 1004463"/>
                <a:gd name="connsiteX49" fmla="*/ 758041 w 768425"/>
                <a:gd name="connsiteY49" fmla="*/ 601213 h 1004463"/>
                <a:gd name="connsiteX50" fmla="*/ 754580 w 768425"/>
                <a:gd name="connsiteY50" fmla="*/ 615058 h 1004463"/>
                <a:gd name="connsiteX51" fmla="*/ 747657 w 768425"/>
                <a:gd name="connsiteY51" fmla="*/ 642749 h 1004463"/>
                <a:gd name="connsiteX52" fmla="*/ 745927 w 768425"/>
                <a:gd name="connsiteY52" fmla="*/ 649672 h 1004463"/>
                <a:gd name="connsiteX53" fmla="*/ 743330 w 768425"/>
                <a:gd name="connsiteY53" fmla="*/ 656595 h 1004463"/>
                <a:gd name="connsiteX54" fmla="*/ 738138 w 768425"/>
                <a:gd name="connsiteY54" fmla="*/ 670440 h 1004463"/>
                <a:gd name="connsiteX55" fmla="*/ 727754 w 768425"/>
                <a:gd name="connsiteY55" fmla="*/ 697266 h 1004463"/>
                <a:gd name="connsiteX56" fmla="*/ 670642 w 768425"/>
                <a:gd name="connsiteY56" fmla="*/ 796781 h 1004463"/>
                <a:gd name="connsiteX57" fmla="*/ 497573 w 768425"/>
                <a:gd name="connsiteY57" fmla="*/ 944755 h 1004463"/>
                <a:gd name="connsiteX58" fmla="*/ 280371 w 768425"/>
                <a:gd name="connsiteY58" fmla="*/ 1004464 h 100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68425" h="1004463">
                  <a:moveTo>
                    <a:pt x="280371" y="1004464"/>
                  </a:moveTo>
                  <a:cubicBezTo>
                    <a:pt x="430941" y="992349"/>
                    <a:pt x="571992" y="911872"/>
                    <a:pt x="655065" y="789858"/>
                  </a:cubicBezTo>
                  <a:cubicBezTo>
                    <a:pt x="676699" y="759571"/>
                    <a:pt x="693141" y="726688"/>
                    <a:pt x="707851" y="692939"/>
                  </a:cubicBezTo>
                  <a:cubicBezTo>
                    <a:pt x="711313" y="684286"/>
                    <a:pt x="713909" y="675632"/>
                    <a:pt x="717370" y="666979"/>
                  </a:cubicBezTo>
                  <a:lnTo>
                    <a:pt x="721697" y="653999"/>
                  </a:lnTo>
                  <a:lnTo>
                    <a:pt x="724293" y="647076"/>
                  </a:lnTo>
                  <a:lnTo>
                    <a:pt x="726024" y="640153"/>
                  </a:lnTo>
                  <a:lnTo>
                    <a:pt x="732081" y="613328"/>
                  </a:lnTo>
                  <a:cubicBezTo>
                    <a:pt x="732946" y="609001"/>
                    <a:pt x="734677" y="604674"/>
                    <a:pt x="735542" y="600347"/>
                  </a:cubicBezTo>
                  <a:lnTo>
                    <a:pt x="737273" y="586502"/>
                  </a:lnTo>
                  <a:lnTo>
                    <a:pt x="740734" y="559676"/>
                  </a:lnTo>
                  <a:cubicBezTo>
                    <a:pt x="742465" y="551023"/>
                    <a:pt x="741600" y="541504"/>
                    <a:pt x="742465" y="531985"/>
                  </a:cubicBezTo>
                  <a:cubicBezTo>
                    <a:pt x="742465" y="522466"/>
                    <a:pt x="743330" y="513813"/>
                    <a:pt x="743330" y="504294"/>
                  </a:cubicBezTo>
                  <a:lnTo>
                    <a:pt x="742465" y="476603"/>
                  </a:lnTo>
                  <a:cubicBezTo>
                    <a:pt x="739869" y="440259"/>
                    <a:pt x="733812" y="403914"/>
                    <a:pt x="722562" y="368435"/>
                  </a:cubicBezTo>
                  <a:lnTo>
                    <a:pt x="719101" y="355455"/>
                  </a:lnTo>
                  <a:cubicBezTo>
                    <a:pt x="717370" y="351128"/>
                    <a:pt x="715640" y="346801"/>
                    <a:pt x="714774" y="342475"/>
                  </a:cubicBezTo>
                  <a:lnTo>
                    <a:pt x="705255" y="316514"/>
                  </a:lnTo>
                  <a:cubicBezTo>
                    <a:pt x="697467" y="300073"/>
                    <a:pt x="690545" y="282766"/>
                    <a:pt x="681026" y="267190"/>
                  </a:cubicBezTo>
                  <a:cubicBezTo>
                    <a:pt x="672372" y="250748"/>
                    <a:pt x="661988" y="236037"/>
                    <a:pt x="651604" y="220461"/>
                  </a:cubicBezTo>
                  <a:cubicBezTo>
                    <a:pt x="646412" y="212673"/>
                    <a:pt x="640355" y="205750"/>
                    <a:pt x="635162" y="198827"/>
                  </a:cubicBezTo>
                  <a:lnTo>
                    <a:pt x="626509" y="187578"/>
                  </a:lnTo>
                  <a:lnTo>
                    <a:pt x="616990" y="177194"/>
                  </a:lnTo>
                  <a:cubicBezTo>
                    <a:pt x="592761" y="149503"/>
                    <a:pt x="565070" y="125273"/>
                    <a:pt x="535648" y="103639"/>
                  </a:cubicBezTo>
                  <a:cubicBezTo>
                    <a:pt x="506226" y="82006"/>
                    <a:pt x="473343" y="64699"/>
                    <a:pt x="439595" y="50853"/>
                  </a:cubicBezTo>
                  <a:cubicBezTo>
                    <a:pt x="405846" y="37008"/>
                    <a:pt x="369502" y="28354"/>
                    <a:pt x="332292" y="22297"/>
                  </a:cubicBezTo>
                  <a:cubicBezTo>
                    <a:pt x="295948" y="16239"/>
                    <a:pt x="258738" y="13643"/>
                    <a:pt x="220663" y="13643"/>
                  </a:cubicBezTo>
                  <a:cubicBezTo>
                    <a:pt x="146243" y="13643"/>
                    <a:pt x="70958" y="24028"/>
                    <a:pt x="0" y="49988"/>
                  </a:cubicBezTo>
                  <a:cubicBezTo>
                    <a:pt x="34614" y="34412"/>
                    <a:pt x="70958" y="23162"/>
                    <a:pt x="107303" y="15374"/>
                  </a:cubicBezTo>
                  <a:cubicBezTo>
                    <a:pt x="144512" y="7586"/>
                    <a:pt x="181722" y="2394"/>
                    <a:pt x="219797" y="663"/>
                  </a:cubicBezTo>
                  <a:cubicBezTo>
                    <a:pt x="257873" y="-1068"/>
                    <a:pt x="295948" y="663"/>
                    <a:pt x="334023" y="4990"/>
                  </a:cubicBezTo>
                  <a:cubicBezTo>
                    <a:pt x="353060" y="7586"/>
                    <a:pt x="372098" y="11047"/>
                    <a:pt x="390270" y="14509"/>
                  </a:cubicBezTo>
                  <a:cubicBezTo>
                    <a:pt x="399789" y="16239"/>
                    <a:pt x="408442" y="18835"/>
                    <a:pt x="417961" y="21432"/>
                  </a:cubicBezTo>
                  <a:cubicBezTo>
                    <a:pt x="427480" y="24028"/>
                    <a:pt x="436133" y="27489"/>
                    <a:pt x="445652" y="30950"/>
                  </a:cubicBezTo>
                  <a:cubicBezTo>
                    <a:pt x="481997" y="43930"/>
                    <a:pt x="516610" y="61237"/>
                    <a:pt x="547763" y="83736"/>
                  </a:cubicBezTo>
                  <a:cubicBezTo>
                    <a:pt x="578915" y="106235"/>
                    <a:pt x="609202" y="130465"/>
                    <a:pt x="634297" y="159887"/>
                  </a:cubicBezTo>
                  <a:lnTo>
                    <a:pt x="643816" y="170271"/>
                  </a:lnTo>
                  <a:lnTo>
                    <a:pt x="652469" y="181520"/>
                  </a:lnTo>
                  <a:cubicBezTo>
                    <a:pt x="658527" y="189308"/>
                    <a:pt x="664584" y="196231"/>
                    <a:pt x="669776" y="204019"/>
                  </a:cubicBezTo>
                  <a:cubicBezTo>
                    <a:pt x="680160" y="219596"/>
                    <a:pt x="691410" y="236037"/>
                    <a:pt x="700929" y="252479"/>
                  </a:cubicBezTo>
                  <a:cubicBezTo>
                    <a:pt x="711313" y="268920"/>
                    <a:pt x="718236" y="287092"/>
                    <a:pt x="726889" y="304399"/>
                  </a:cubicBezTo>
                  <a:lnTo>
                    <a:pt x="737273" y="331225"/>
                  </a:lnTo>
                  <a:cubicBezTo>
                    <a:pt x="739004" y="335552"/>
                    <a:pt x="740734" y="339879"/>
                    <a:pt x="742465" y="345071"/>
                  </a:cubicBezTo>
                  <a:lnTo>
                    <a:pt x="746792" y="358916"/>
                  </a:lnTo>
                  <a:cubicBezTo>
                    <a:pt x="758907" y="396126"/>
                    <a:pt x="764964" y="434201"/>
                    <a:pt x="767560" y="472276"/>
                  </a:cubicBezTo>
                  <a:lnTo>
                    <a:pt x="768425" y="500833"/>
                  </a:lnTo>
                  <a:cubicBezTo>
                    <a:pt x="768425" y="510352"/>
                    <a:pt x="767560" y="519870"/>
                    <a:pt x="766695" y="529389"/>
                  </a:cubicBezTo>
                  <a:cubicBezTo>
                    <a:pt x="765829" y="538908"/>
                    <a:pt x="765829" y="548427"/>
                    <a:pt x="764964" y="557946"/>
                  </a:cubicBezTo>
                  <a:lnTo>
                    <a:pt x="760637" y="586502"/>
                  </a:lnTo>
                  <a:lnTo>
                    <a:pt x="758041" y="601213"/>
                  </a:lnTo>
                  <a:cubicBezTo>
                    <a:pt x="757176" y="605540"/>
                    <a:pt x="755445" y="610732"/>
                    <a:pt x="754580" y="615058"/>
                  </a:cubicBezTo>
                  <a:lnTo>
                    <a:pt x="747657" y="642749"/>
                  </a:lnTo>
                  <a:lnTo>
                    <a:pt x="745927" y="649672"/>
                  </a:lnTo>
                  <a:lnTo>
                    <a:pt x="743330" y="656595"/>
                  </a:lnTo>
                  <a:lnTo>
                    <a:pt x="738138" y="670440"/>
                  </a:lnTo>
                  <a:cubicBezTo>
                    <a:pt x="734677" y="679094"/>
                    <a:pt x="732081" y="688613"/>
                    <a:pt x="727754" y="697266"/>
                  </a:cubicBezTo>
                  <a:cubicBezTo>
                    <a:pt x="712178" y="731880"/>
                    <a:pt x="694006" y="766494"/>
                    <a:pt x="670642" y="796781"/>
                  </a:cubicBezTo>
                  <a:cubicBezTo>
                    <a:pt x="625644" y="858220"/>
                    <a:pt x="565935" y="910141"/>
                    <a:pt x="497573" y="944755"/>
                  </a:cubicBezTo>
                  <a:cubicBezTo>
                    <a:pt x="430941" y="983695"/>
                    <a:pt x="355656" y="1003598"/>
                    <a:pt x="280371" y="1004464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F7D15811-6FA5-4A43-8846-4530FD6627B5}"/>
                </a:ext>
              </a:extLst>
            </p:cNvPr>
            <p:cNvSpPr/>
            <p:nvPr/>
          </p:nvSpPr>
          <p:spPr>
            <a:xfrm>
              <a:off x="1181457" y="4657818"/>
              <a:ext cx="999488" cy="943226"/>
            </a:xfrm>
            <a:custGeom>
              <a:avLst/>
              <a:gdLst>
                <a:gd name="connsiteX0" fmla="*/ 999488 w 999488"/>
                <a:gd name="connsiteY0" fmla="*/ 514015 h 943226"/>
                <a:gd name="connsiteX1" fmla="*/ 584988 w 999488"/>
                <a:gd name="connsiteY1" fmla="*/ 84804 h 943226"/>
                <a:gd name="connsiteX2" fmla="*/ 861033 w 999488"/>
                <a:gd name="connsiteY2" fmla="*/ 375560 h 943226"/>
                <a:gd name="connsiteX3" fmla="*/ 715655 w 999488"/>
                <a:gd name="connsiteY3" fmla="*/ 627375 h 943226"/>
                <a:gd name="connsiteX4" fmla="*/ 715655 w 999488"/>
                <a:gd name="connsiteY4" fmla="*/ 627375 h 943226"/>
                <a:gd name="connsiteX5" fmla="*/ 711329 w 999488"/>
                <a:gd name="connsiteY5" fmla="*/ 629971 h 943226"/>
                <a:gd name="connsiteX6" fmla="*/ 706136 w 999488"/>
                <a:gd name="connsiteY6" fmla="*/ 632567 h 943226"/>
                <a:gd name="connsiteX7" fmla="*/ 91742 w 999488"/>
                <a:gd name="connsiteY7" fmla="*/ 422288 h 943226"/>
                <a:gd name="connsiteX8" fmla="*/ 49340 w 999488"/>
                <a:gd name="connsiteY8" fmla="*/ 0 h 943226"/>
                <a:gd name="connsiteX9" fmla="*/ 4343 w 999488"/>
                <a:gd name="connsiteY9" fmla="*/ 414500 h 943226"/>
                <a:gd name="connsiteX10" fmla="*/ 4343 w 999488"/>
                <a:gd name="connsiteY10" fmla="*/ 414500 h 943226"/>
                <a:gd name="connsiteX11" fmla="*/ 570277 w 999488"/>
                <a:gd name="connsiteY11" fmla="*/ 943226 h 943226"/>
                <a:gd name="connsiteX12" fmla="*/ 592776 w 999488"/>
                <a:gd name="connsiteY12" fmla="*/ 942361 h 943226"/>
                <a:gd name="connsiteX13" fmla="*/ 999488 w 999488"/>
                <a:gd name="connsiteY13" fmla="*/ 514015 h 94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9488" h="943226">
                  <a:moveTo>
                    <a:pt x="999488" y="514015"/>
                  </a:moveTo>
                  <a:cubicBezTo>
                    <a:pt x="999488" y="282103"/>
                    <a:pt x="815170" y="93457"/>
                    <a:pt x="584988" y="84804"/>
                  </a:cubicBezTo>
                  <a:cubicBezTo>
                    <a:pt x="738154" y="92592"/>
                    <a:pt x="861033" y="219798"/>
                    <a:pt x="861033" y="375560"/>
                  </a:cubicBezTo>
                  <a:cubicBezTo>
                    <a:pt x="861033" y="482863"/>
                    <a:pt x="802190" y="577185"/>
                    <a:pt x="715655" y="627375"/>
                  </a:cubicBezTo>
                  <a:lnTo>
                    <a:pt x="715655" y="627375"/>
                  </a:lnTo>
                  <a:cubicBezTo>
                    <a:pt x="713925" y="628241"/>
                    <a:pt x="712194" y="629106"/>
                    <a:pt x="711329" y="629971"/>
                  </a:cubicBezTo>
                  <a:cubicBezTo>
                    <a:pt x="709598" y="630837"/>
                    <a:pt x="707867" y="631702"/>
                    <a:pt x="706136" y="632567"/>
                  </a:cubicBezTo>
                  <a:cubicBezTo>
                    <a:pt x="497589" y="745062"/>
                    <a:pt x="224140" y="652470"/>
                    <a:pt x="91742" y="422288"/>
                  </a:cubicBezTo>
                  <a:cubicBezTo>
                    <a:pt x="13861" y="287295"/>
                    <a:pt x="7804" y="129802"/>
                    <a:pt x="49340" y="0"/>
                  </a:cubicBezTo>
                  <a:cubicBezTo>
                    <a:pt x="7804" y="128936"/>
                    <a:pt x="-8638" y="269122"/>
                    <a:pt x="4343" y="414500"/>
                  </a:cubicBezTo>
                  <a:lnTo>
                    <a:pt x="4343" y="414500"/>
                  </a:lnTo>
                  <a:cubicBezTo>
                    <a:pt x="24245" y="709583"/>
                    <a:pt x="270868" y="943226"/>
                    <a:pt x="570277" y="943226"/>
                  </a:cubicBezTo>
                  <a:cubicBezTo>
                    <a:pt x="578066" y="943226"/>
                    <a:pt x="584988" y="943226"/>
                    <a:pt x="592776" y="942361"/>
                  </a:cubicBezTo>
                  <a:cubicBezTo>
                    <a:pt x="819497" y="931111"/>
                    <a:pt x="999488" y="743331"/>
                    <a:pt x="999488" y="51401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3325303D-4142-4994-AABE-EBB6DFB65D3B}"/>
                </a:ext>
              </a:extLst>
            </p:cNvPr>
            <p:cNvSpPr/>
            <p:nvPr/>
          </p:nvSpPr>
          <p:spPr>
            <a:xfrm>
              <a:off x="1187733" y="4656952"/>
              <a:ext cx="932131" cy="823301"/>
            </a:xfrm>
            <a:custGeom>
              <a:avLst/>
              <a:gdLst>
                <a:gd name="connsiteX0" fmla="*/ 43064 w 932131"/>
                <a:gd name="connsiteY0" fmla="*/ 0 h 823301"/>
                <a:gd name="connsiteX1" fmla="*/ 23161 w 932131"/>
                <a:gd name="connsiteY1" fmla="*/ 89996 h 823301"/>
                <a:gd name="connsiteX2" fmla="*/ 13643 w 932131"/>
                <a:gd name="connsiteY2" fmla="*/ 180857 h 823301"/>
                <a:gd name="connsiteX3" fmla="*/ 25757 w 932131"/>
                <a:gd name="connsiteY3" fmla="*/ 362580 h 823301"/>
                <a:gd name="connsiteX4" fmla="*/ 25757 w 932131"/>
                <a:gd name="connsiteY4" fmla="*/ 361714 h 823301"/>
                <a:gd name="connsiteX5" fmla="*/ 25757 w 932131"/>
                <a:gd name="connsiteY5" fmla="*/ 361714 h 823301"/>
                <a:gd name="connsiteX6" fmla="*/ 25757 w 932131"/>
                <a:gd name="connsiteY6" fmla="*/ 361714 h 823301"/>
                <a:gd name="connsiteX7" fmla="*/ 25757 w 932131"/>
                <a:gd name="connsiteY7" fmla="*/ 362580 h 823301"/>
                <a:gd name="connsiteX8" fmla="*/ 114888 w 932131"/>
                <a:gd name="connsiteY8" fmla="*/ 574589 h 823301"/>
                <a:gd name="connsiteX9" fmla="*/ 150367 w 932131"/>
                <a:gd name="connsiteY9" fmla="*/ 620453 h 823301"/>
                <a:gd name="connsiteX10" fmla="*/ 170270 w 932131"/>
                <a:gd name="connsiteY10" fmla="*/ 641221 h 823301"/>
                <a:gd name="connsiteX11" fmla="*/ 191038 w 932131"/>
                <a:gd name="connsiteY11" fmla="*/ 661124 h 823301"/>
                <a:gd name="connsiteX12" fmla="*/ 283630 w 932131"/>
                <a:gd name="connsiteY12" fmla="*/ 729486 h 823301"/>
                <a:gd name="connsiteX13" fmla="*/ 388337 w 932131"/>
                <a:gd name="connsiteY13" fmla="*/ 776215 h 823301"/>
                <a:gd name="connsiteX14" fmla="*/ 500831 w 932131"/>
                <a:gd name="connsiteY14" fmla="*/ 797848 h 823301"/>
                <a:gd name="connsiteX15" fmla="*/ 557944 w 932131"/>
                <a:gd name="connsiteY15" fmla="*/ 798714 h 823301"/>
                <a:gd name="connsiteX16" fmla="*/ 614191 w 932131"/>
                <a:gd name="connsiteY16" fmla="*/ 791791 h 823301"/>
                <a:gd name="connsiteX17" fmla="*/ 721494 w 932131"/>
                <a:gd name="connsiteY17" fmla="*/ 753716 h 823301"/>
                <a:gd name="connsiteX18" fmla="*/ 878121 w 932131"/>
                <a:gd name="connsiteY18" fmla="*/ 592761 h 823301"/>
                <a:gd name="connsiteX19" fmla="*/ 898024 w 932131"/>
                <a:gd name="connsiteY19" fmla="*/ 539110 h 823301"/>
                <a:gd name="connsiteX20" fmla="*/ 904947 w 932131"/>
                <a:gd name="connsiteY20" fmla="*/ 511419 h 823301"/>
                <a:gd name="connsiteX21" fmla="*/ 909274 w 932131"/>
                <a:gd name="connsiteY21" fmla="*/ 482863 h 823301"/>
                <a:gd name="connsiteX22" fmla="*/ 911004 w 932131"/>
                <a:gd name="connsiteY22" fmla="*/ 469017 h 823301"/>
                <a:gd name="connsiteX23" fmla="*/ 911870 w 932131"/>
                <a:gd name="connsiteY23" fmla="*/ 454306 h 823301"/>
                <a:gd name="connsiteX24" fmla="*/ 911870 w 932131"/>
                <a:gd name="connsiteY24" fmla="*/ 425750 h 823301"/>
                <a:gd name="connsiteX25" fmla="*/ 911004 w 932131"/>
                <a:gd name="connsiteY25" fmla="*/ 411039 h 823301"/>
                <a:gd name="connsiteX26" fmla="*/ 909274 w 932131"/>
                <a:gd name="connsiteY26" fmla="*/ 397193 h 823301"/>
                <a:gd name="connsiteX27" fmla="*/ 907543 w 932131"/>
                <a:gd name="connsiteY27" fmla="*/ 383348 h 823301"/>
                <a:gd name="connsiteX28" fmla="*/ 906678 w 932131"/>
                <a:gd name="connsiteY28" fmla="*/ 376425 h 823301"/>
                <a:gd name="connsiteX29" fmla="*/ 904947 w 932131"/>
                <a:gd name="connsiteY29" fmla="*/ 369502 h 823301"/>
                <a:gd name="connsiteX30" fmla="*/ 789856 w 932131"/>
                <a:gd name="connsiteY30" fmla="*/ 173934 h 823301"/>
                <a:gd name="connsiteX31" fmla="*/ 576982 w 932131"/>
                <a:gd name="connsiteY31" fmla="*/ 85669 h 823301"/>
                <a:gd name="connsiteX32" fmla="*/ 796779 w 932131"/>
                <a:gd name="connsiteY32" fmla="*/ 165281 h 823301"/>
                <a:gd name="connsiteX33" fmla="*/ 876391 w 932131"/>
                <a:gd name="connsiteY33" fmla="*/ 254411 h 823301"/>
                <a:gd name="connsiteX34" fmla="*/ 922254 w 932131"/>
                <a:gd name="connsiteY34" fmla="*/ 365176 h 823301"/>
                <a:gd name="connsiteX35" fmla="*/ 923985 w 932131"/>
                <a:gd name="connsiteY35" fmla="*/ 372098 h 823301"/>
                <a:gd name="connsiteX36" fmla="*/ 924850 w 932131"/>
                <a:gd name="connsiteY36" fmla="*/ 379887 h 823301"/>
                <a:gd name="connsiteX37" fmla="*/ 927446 w 932131"/>
                <a:gd name="connsiteY37" fmla="*/ 394597 h 823301"/>
                <a:gd name="connsiteX38" fmla="*/ 930042 w 932131"/>
                <a:gd name="connsiteY38" fmla="*/ 409308 h 823301"/>
                <a:gd name="connsiteX39" fmla="*/ 930907 w 932131"/>
                <a:gd name="connsiteY39" fmla="*/ 424019 h 823301"/>
                <a:gd name="connsiteX40" fmla="*/ 931773 w 932131"/>
                <a:gd name="connsiteY40" fmla="*/ 454306 h 823301"/>
                <a:gd name="connsiteX41" fmla="*/ 931773 w 932131"/>
                <a:gd name="connsiteY41" fmla="*/ 469882 h 823301"/>
                <a:gd name="connsiteX42" fmla="*/ 930907 w 932131"/>
                <a:gd name="connsiteY42" fmla="*/ 484593 h 823301"/>
                <a:gd name="connsiteX43" fmla="*/ 898890 w 932131"/>
                <a:gd name="connsiteY43" fmla="*/ 601415 h 823301"/>
                <a:gd name="connsiteX44" fmla="*/ 733609 w 932131"/>
                <a:gd name="connsiteY44" fmla="*/ 774484 h 823301"/>
                <a:gd name="connsiteX45" fmla="*/ 619383 w 932131"/>
                <a:gd name="connsiteY45" fmla="*/ 815155 h 823301"/>
                <a:gd name="connsiteX46" fmla="*/ 558809 w 932131"/>
                <a:gd name="connsiteY46" fmla="*/ 822943 h 823301"/>
                <a:gd name="connsiteX47" fmla="*/ 498235 w 932131"/>
                <a:gd name="connsiteY47" fmla="*/ 822078 h 823301"/>
                <a:gd name="connsiteX48" fmla="*/ 379683 w 932131"/>
                <a:gd name="connsiteY48" fmla="*/ 798714 h 823301"/>
                <a:gd name="connsiteX49" fmla="*/ 269784 w 932131"/>
                <a:gd name="connsiteY49" fmla="*/ 749389 h 823301"/>
                <a:gd name="connsiteX50" fmla="*/ 9316 w 932131"/>
                <a:gd name="connsiteY50" fmla="*/ 363445 h 823301"/>
                <a:gd name="connsiteX51" fmla="*/ 9316 w 932131"/>
                <a:gd name="connsiteY51" fmla="*/ 364310 h 823301"/>
                <a:gd name="connsiteX52" fmla="*/ 9316 w 932131"/>
                <a:gd name="connsiteY52" fmla="*/ 364310 h 823301"/>
                <a:gd name="connsiteX53" fmla="*/ 9316 w 932131"/>
                <a:gd name="connsiteY53" fmla="*/ 364310 h 823301"/>
                <a:gd name="connsiteX54" fmla="*/ 9316 w 932131"/>
                <a:gd name="connsiteY54" fmla="*/ 363445 h 823301"/>
                <a:gd name="connsiteX55" fmla="*/ 3259 w 932131"/>
                <a:gd name="connsiteY55" fmla="*/ 178261 h 823301"/>
                <a:gd name="connsiteX56" fmla="*/ 17104 w 932131"/>
                <a:gd name="connsiteY56" fmla="*/ 86535 h 823301"/>
                <a:gd name="connsiteX57" fmla="*/ 43064 w 932131"/>
                <a:gd name="connsiteY57" fmla="*/ 0 h 82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932131" h="823301">
                  <a:moveTo>
                    <a:pt x="43064" y="0"/>
                  </a:moveTo>
                  <a:cubicBezTo>
                    <a:pt x="34411" y="29422"/>
                    <a:pt x="27488" y="59709"/>
                    <a:pt x="23161" y="89996"/>
                  </a:cubicBezTo>
                  <a:cubicBezTo>
                    <a:pt x="17969" y="120283"/>
                    <a:pt x="14508" y="150570"/>
                    <a:pt x="13643" y="180857"/>
                  </a:cubicBezTo>
                  <a:cubicBezTo>
                    <a:pt x="11047" y="241431"/>
                    <a:pt x="15373" y="302871"/>
                    <a:pt x="25757" y="362580"/>
                  </a:cubicBezTo>
                  <a:lnTo>
                    <a:pt x="25757" y="361714"/>
                  </a:lnTo>
                  <a:lnTo>
                    <a:pt x="25757" y="361714"/>
                  </a:lnTo>
                  <a:lnTo>
                    <a:pt x="25757" y="361714"/>
                  </a:lnTo>
                  <a:lnTo>
                    <a:pt x="25757" y="362580"/>
                  </a:lnTo>
                  <a:cubicBezTo>
                    <a:pt x="38738" y="438730"/>
                    <a:pt x="69890" y="512284"/>
                    <a:pt x="114888" y="574589"/>
                  </a:cubicBezTo>
                  <a:cubicBezTo>
                    <a:pt x="125272" y="591031"/>
                    <a:pt x="138252" y="604876"/>
                    <a:pt x="150367" y="620453"/>
                  </a:cubicBezTo>
                  <a:lnTo>
                    <a:pt x="170270" y="641221"/>
                  </a:lnTo>
                  <a:cubicBezTo>
                    <a:pt x="176327" y="648144"/>
                    <a:pt x="184115" y="654201"/>
                    <a:pt x="191038" y="661124"/>
                  </a:cubicBezTo>
                  <a:cubicBezTo>
                    <a:pt x="219595" y="687084"/>
                    <a:pt x="249882" y="710448"/>
                    <a:pt x="283630" y="729486"/>
                  </a:cubicBezTo>
                  <a:cubicBezTo>
                    <a:pt x="317378" y="748524"/>
                    <a:pt x="351992" y="764965"/>
                    <a:pt x="388337" y="776215"/>
                  </a:cubicBezTo>
                  <a:cubicBezTo>
                    <a:pt x="424681" y="787464"/>
                    <a:pt x="462756" y="794387"/>
                    <a:pt x="500831" y="797848"/>
                  </a:cubicBezTo>
                  <a:cubicBezTo>
                    <a:pt x="519869" y="798714"/>
                    <a:pt x="538906" y="799579"/>
                    <a:pt x="557944" y="798714"/>
                  </a:cubicBezTo>
                  <a:cubicBezTo>
                    <a:pt x="576982" y="797848"/>
                    <a:pt x="596019" y="795252"/>
                    <a:pt x="614191" y="791791"/>
                  </a:cubicBezTo>
                  <a:cubicBezTo>
                    <a:pt x="651401" y="784868"/>
                    <a:pt x="687746" y="771023"/>
                    <a:pt x="721494" y="753716"/>
                  </a:cubicBezTo>
                  <a:cubicBezTo>
                    <a:pt x="788991" y="718236"/>
                    <a:pt x="845238" y="661989"/>
                    <a:pt x="878121" y="592761"/>
                  </a:cubicBezTo>
                  <a:cubicBezTo>
                    <a:pt x="885909" y="575454"/>
                    <a:pt x="893697" y="558148"/>
                    <a:pt x="898024" y="539110"/>
                  </a:cubicBezTo>
                  <a:cubicBezTo>
                    <a:pt x="900620" y="530457"/>
                    <a:pt x="902351" y="520938"/>
                    <a:pt x="904947" y="511419"/>
                  </a:cubicBezTo>
                  <a:cubicBezTo>
                    <a:pt x="906678" y="501900"/>
                    <a:pt x="908408" y="492381"/>
                    <a:pt x="909274" y="482863"/>
                  </a:cubicBezTo>
                  <a:lnTo>
                    <a:pt x="911004" y="469017"/>
                  </a:lnTo>
                  <a:cubicBezTo>
                    <a:pt x="911870" y="464690"/>
                    <a:pt x="911870" y="459498"/>
                    <a:pt x="911870" y="454306"/>
                  </a:cubicBezTo>
                  <a:cubicBezTo>
                    <a:pt x="912735" y="444787"/>
                    <a:pt x="911870" y="435269"/>
                    <a:pt x="911870" y="425750"/>
                  </a:cubicBezTo>
                  <a:lnTo>
                    <a:pt x="911004" y="411039"/>
                  </a:lnTo>
                  <a:cubicBezTo>
                    <a:pt x="911004" y="405847"/>
                    <a:pt x="910139" y="401520"/>
                    <a:pt x="909274" y="397193"/>
                  </a:cubicBezTo>
                  <a:lnTo>
                    <a:pt x="907543" y="383348"/>
                  </a:lnTo>
                  <a:lnTo>
                    <a:pt x="906678" y="376425"/>
                  </a:lnTo>
                  <a:lnTo>
                    <a:pt x="904947" y="369502"/>
                  </a:lnTo>
                  <a:cubicBezTo>
                    <a:pt x="890236" y="294217"/>
                    <a:pt x="847834" y="224990"/>
                    <a:pt x="789856" y="173934"/>
                  </a:cubicBezTo>
                  <a:cubicBezTo>
                    <a:pt x="731878" y="122014"/>
                    <a:pt x="655728" y="91727"/>
                    <a:pt x="576982" y="85669"/>
                  </a:cubicBezTo>
                  <a:cubicBezTo>
                    <a:pt x="655728" y="87400"/>
                    <a:pt x="734474" y="115091"/>
                    <a:pt x="796779" y="165281"/>
                  </a:cubicBezTo>
                  <a:cubicBezTo>
                    <a:pt x="827931" y="190376"/>
                    <a:pt x="854757" y="220663"/>
                    <a:pt x="876391" y="254411"/>
                  </a:cubicBezTo>
                  <a:cubicBezTo>
                    <a:pt x="898024" y="288160"/>
                    <a:pt x="913600" y="326235"/>
                    <a:pt x="922254" y="365176"/>
                  </a:cubicBezTo>
                  <a:lnTo>
                    <a:pt x="923985" y="372098"/>
                  </a:lnTo>
                  <a:lnTo>
                    <a:pt x="924850" y="379887"/>
                  </a:lnTo>
                  <a:lnTo>
                    <a:pt x="927446" y="394597"/>
                  </a:lnTo>
                  <a:cubicBezTo>
                    <a:pt x="928311" y="399789"/>
                    <a:pt x="929177" y="404116"/>
                    <a:pt x="930042" y="409308"/>
                  </a:cubicBezTo>
                  <a:lnTo>
                    <a:pt x="930907" y="424019"/>
                  </a:lnTo>
                  <a:cubicBezTo>
                    <a:pt x="931773" y="434403"/>
                    <a:pt x="932638" y="443922"/>
                    <a:pt x="931773" y="454306"/>
                  </a:cubicBezTo>
                  <a:cubicBezTo>
                    <a:pt x="931773" y="459498"/>
                    <a:pt x="931773" y="464690"/>
                    <a:pt x="931773" y="469882"/>
                  </a:cubicBezTo>
                  <a:lnTo>
                    <a:pt x="930907" y="484593"/>
                  </a:lnTo>
                  <a:cubicBezTo>
                    <a:pt x="927446" y="525265"/>
                    <a:pt x="916196" y="564205"/>
                    <a:pt x="898890" y="601415"/>
                  </a:cubicBezTo>
                  <a:cubicBezTo>
                    <a:pt x="864276" y="674969"/>
                    <a:pt x="805432" y="737274"/>
                    <a:pt x="733609" y="774484"/>
                  </a:cubicBezTo>
                  <a:cubicBezTo>
                    <a:pt x="698130" y="793522"/>
                    <a:pt x="659189" y="807367"/>
                    <a:pt x="619383" y="815155"/>
                  </a:cubicBezTo>
                  <a:cubicBezTo>
                    <a:pt x="599481" y="819482"/>
                    <a:pt x="579578" y="822078"/>
                    <a:pt x="558809" y="822943"/>
                  </a:cubicBezTo>
                  <a:cubicBezTo>
                    <a:pt x="538906" y="823809"/>
                    <a:pt x="518138" y="822943"/>
                    <a:pt x="498235" y="822078"/>
                  </a:cubicBezTo>
                  <a:cubicBezTo>
                    <a:pt x="458429" y="818617"/>
                    <a:pt x="418624" y="810828"/>
                    <a:pt x="379683" y="798714"/>
                  </a:cubicBezTo>
                  <a:cubicBezTo>
                    <a:pt x="341608" y="786599"/>
                    <a:pt x="304398" y="769292"/>
                    <a:pt x="269784" y="749389"/>
                  </a:cubicBezTo>
                  <a:cubicBezTo>
                    <a:pt x="131329" y="667181"/>
                    <a:pt x="31815" y="521803"/>
                    <a:pt x="9316" y="363445"/>
                  </a:cubicBezTo>
                  <a:lnTo>
                    <a:pt x="9316" y="364310"/>
                  </a:lnTo>
                  <a:lnTo>
                    <a:pt x="9316" y="364310"/>
                  </a:lnTo>
                  <a:lnTo>
                    <a:pt x="9316" y="364310"/>
                  </a:lnTo>
                  <a:lnTo>
                    <a:pt x="9316" y="363445"/>
                  </a:lnTo>
                  <a:cubicBezTo>
                    <a:pt x="-203" y="302005"/>
                    <a:pt x="-2799" y="239701"/>
                    <a:pt x="3259" y="178261"/>
                  </a:cubicBezTo>
                  <a:cubicBezTo>
                    <a:pt x="5855" y="147109"/>
                    <a:pt x="10181" y="116822"/>
                    <a:pt x="17104" y="86535"/>
                  </a:cubicBezTo>
                  <a:cubicBezTo>
                    <a:pt x="24027" y="58843"/>
                    <a:pt x="32680" y="29422"/>
                    <a:pt x="43064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49460527-2913-47FF-A3C9-A5B5DD8A66E7}"/>
                </a:ext>
              </a:extLst>
            </p:cNvPr>
            <p:cNvSpPr/>
            <p:nvPr/>
          </p:nvSpPr>
          <p:spPr>
            <a:xfrm>
              <a:off x="1205347" y="3995829"/>
              <a:ext cx="994635" cy="1342332"/>
            </a:xfrm>
            <a:custGeom>
              <a:avLst/>
              <a:gdLst>
                <a:gd name="connsiteX0" fmla="*/ 256497 w 994635"/>
                <a:gd name="connsiteY0" fmla="*/ 1053990 h 1342332"/>
                <a:gd name="connsiteX1" fmla="*/ 256497 w 994635"/>
                <a:gd name="connsiteY1" fmla="*/ 1053990 h 1342332"/>
                <a:gd name="connsiteX2" fmla="*/ 256497 w 994635"/>
                <a:gd name="connsiteY2" fmla="*/ 1053990 h 1342332"/>
                <a:gd name="connsiteX3" fmla="*/ 256497 w 994635"/>
                <a:gd name="connsiteY3" fmla="*/ 1053990 h 1342332"/>
                <a:gd name="connsiteX4" fmla="*/ 398414 w 994635"/>
                <a:gd name="connsiteY4" fmla="*/ 339215 h 1342332"/>
                <a:gd name="connsiteX5" fmla="*/ 994636 w 994635"/>
                <a:gd name="connsiteY5" fmla="*/ 0 h 1342332"/>
                <a:gd name="connsiteX6" fmla="*/ 222749 w 994635"/>
                <a:gd name="connsiteY6" fmla="*/ 321908 h 1342332"/>
                <a:gd name="connsiteX7" fmla="*/ 25450 w 994635"/>
                <a:gd name="connsiteY7" fmla="*/ 661989 h 1342332"/>
                <a:gd name="connsiteX8" fmla="*/ 67852 w 994635"/>
                <a:gd name="connsiteY8" fmla="*/ 1084278 h 1342332"/>
                <a:gd name="connsiteX9" fmla="*/ 682246 w 994635"/>
                <a:gd name="connsiteY9" fmla="*/ 1294556 h 1342332"/>
                <a:gd name="connsiteX10" fmla="*/ 546387 w 994635"/>
                <a:gd name="connsiteY10" fmla="*/ 1328305 h 1342332"/>
                <a:gd name="connsiteX11" fmla="*/ 256497 w 994635"/>
                <a:gd name="connsiteY11" fmla="*/ 1053990 h 13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4635" h="1342332">
                  <a:moveTo>
                    <a:pt x="256497" y="1053990"/>
                  </a:moveTo>
                  <a:lnTo>
                    <a:pt x="256497" y="1053990"/>
                  </a:lnTo>
                  <a:lnTo>
                    <a:pt x="256497" y="1053990"/>
                  </a:lnTo>
                  <a:lnTo>
                    <a:pt x="256497" y="1053990"/>
                  </a:lnTo>
                  <a:cubicBezTo>
                    <a:pt x="233133" y="783137"/>
                    <a:pt x="266881" y="531322"/>
                    <a:pt x="398414" y="339215"/>
                  </a:cubicBezTo>
                  <a:cubicBezTo>
                    <a:pt x="535138" y="138455"/>
                    <a:pt x="774838" y="0"/>
                    <a:pt x="994636" y="0"/>
                  </a:cubicBezTo>
                  <a:cubicBezTo>
                    <a:pt x="691765" y="0"/>
                    <a:pt x="410528" y="117687"/>
                    <a:pt x="222749" y="321908"/>
                  </a:cubicBezTo>
                  <a:cubicBezTo>
                    <a:pt x="132753" y="419692"/>
                    <a:pt x="66121" y="534783"/>
                    <a:pt x="25450" y="661989"/>
                  </a:cubicBezTo>
                  <a:cubicBezTo>
                    <a:pt x="-16086" y="791791"/>
                    <a:pt x="-10029" y="949284"/>
                    <a:pt x="67852" y="1084278"/>
                  </a:cubicBezTo>
                  <a:cubicBezTo>
                    <a:pt x="201115" y="1314459"/>
                    <a:pt x="474564" y="1407051"/>
                    <a:pt x="682246" y="1294556"/>
                  </a:cubicBezTo>
                  <a:cubicBezTo>
                    <a:pt x="641575" y="1316190"/>
                    <a:pt x="595712" y="1328305"/>
                    <a:pt x="546387" y="1328305"/>
                  </a:cubicBezTo>
                  <a:cubicBezTo>
                    <a:pt x="391491" y="1328305"/>
                    <a:pt x="264285" y="1206291"/>
                    <a:pt x="256497" y="105399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F2AF7B3C-44AD-4A28-AD38-F5FAC5FB6BA8}"/>
                </a:ext>
              </a:extLst>
            </p:cNvPr>
            <p:cNvSpPr/>
            <p:nvPr/>
          </p:nvSpPr>
          <p:spPr>
            <a:xfrm>
              <a:off x="1319921" y="3996694"/>
              <a:ext cx="850639" cy="1337877"/>
            </a:xfrm>
            <a:custGeom>
              <a:avLst/>
              <a:gdLst>
                <a:gd name="connsiteX0" fmla="*/ 850640 w 850639"/>
                <a:gd name="connsiteY0" fmla="*/ 0 h 1337877"/>
                <a:gd name="connsiteX1" fmla="*/ 784008 w 850639"/>
                <a:gd name="connsiteY1" fmla="*/ 7788 h 1337877"/>
                <a:gd name="connsiteX2" fmla="*/ 751125 w 850639"/>
                <a:gd name="connsiteY2" fmla="*/ 12980 h 1337877"/>
                <a:gd name="connsiteX3" fmla="*/ 718242 w 850639"/>
                <a:gd name="connsiteY3" fmla="*/ 19038 h 1337877"/>
                <a:gd name="connsiteX4" fmla="*/ 591037 w 850639"/>
                <a:gd name="connsiteY4" fmla="*/ 57978 h 1337877"/>
                <a:gd name="connsiteX5" fmla="*/ 575460 w 850639"/>
                <a:gd name="connsiteY5" fmla="*/ 64036 h 1337877"/>
                <a:gd name="connsiteX6" fmla="*/ 559884 w 850639"/>
                <a:gd name="connsiteY6" fmla="*/ 70958 h 1337877"/>
                <a:gd name="connsiteX7" fmla="*/ 529597 w 850639"/>
                <a:gd name="connsiteY7" fmla="*/ 83938 h 1337877"/>
                <a:gd name="connsiteX8" fmla="*/ 470754 w 850639"/>
                <a:gd name="connsiteY8" fmla="*/ 114226 h 1337877"/>
                <a:gd name="connsiteX9" fmla="*/ 413641 w 850639"/>
                <a:gd name="connsiteY9" fmla="*/ 147974 h 1337877"/>
                <a:gd name="connsiteX10" fmla="*/ 385950 w 850639"/>
                <a:gd name="connsiteY10" fmla="*/ 167012 h 1337877"/>
                <a:gd name="connsiteX11" fmla="*/ 372105 w 850639"/>
                <a:gd name="connsiteY11" fmla="*/ 176530 h 1337877"/>
                <a:gd name="connsiteX12" fmla="*/ 359124 w 850639"/>
                <a:gd name="connsiteY12" fmla="*/ 186915 h 1337877"/>
                <a:gd name="connsiteX13" fmla="*/ 333164 w 850639"/>
                <a:gd name="connsiteY13" fmla="*/ 206818 h 1337877"/>
                <a:gd name="connsiteX14" fmla="*/ 308069 w 850639"/>
                <a:gd name="connsiteY14" fmla="*/ 228451 h 1337877"/>
                <a:gd name="connsiteX15" fmla="*/ 283840 w 850639"/>
                <a:gd name="connsiteY15" fmla="*/ 250950 h 1337877"/>
                <a:gd name="connsiteX16" fmla="*/ 260475 w 850639"/>
                <a:gd name="connsiteY16" fmla="*/ 274314 h 1337877"/>
                <a:gd name="connsiteX17" fmla="*/ 237976 w 850639"/>
                <a:gd name="connsiteY17" fmla="*/ 298544 h 1337877"/>
                <a:gd name="connsiteX18" fmla="*/ 216343 w 850639"/>
                <a:gd name="connsiteY18" fmla="*/ 323639 h 1337877"/>
                <a:gd name="connsiteX19" fmla="*/ 176537 w 850639"/>
                <a:gd name="connsiteY19" fmla="*/ 375560 h 1337877"/>
                <a:gd name="connsiteX20" fmla="*/ 60581 w 850639"/>
                <a:gd name="connsiteY20" fmla="*/ 610934 h 1337877"/>
                <a:gd name="connsiteX21" fmla="*/ 30294 w 850639"/>
                <a:gd name="connsiteY21" fmla="*/ 739005 h 1337877"/>
                <a:gd name="connsiteX22" fmla="*/ 23371 w 850639"/>
                <a:gd name="connsiteY22" fmla="*/ 869672 h 1337877"/>
                <a:gd name="connsiteX23" fmla="*/ 39813 w 850639"/>
                <a:gd name="connsiteY23" fmla="*/ 1000339 h 1337877"/>
                <a:gd name="connsiteX24" fmla="*/ 57119 w 850639"/>
                <a:gd name="connsiteY24" fmla="*/ 1063509 h 1337877"/>
                <a:gd name="connsiteX25" fmla="*/ 68369 w 850639"/>
                <a:gd name="connsiteY25" fmla="*/ 1093796 h 1337877"/>
                <a:gd name="connsiteX26" fmla="*/ 82214 w 850639"/>
                <a:gd name="connsiteY26" fmla="*/ 1123218 h 1337877"/>
                <a:gd name="connsiteX27" fmla="*/ 268263 w 850639"/>
                <a:gd name="connsiteY27" fmla="*/ 1299749 h 1337877"/>
                <a:gd name="connsiteX28" fmla="*/ 527001 w 850639"/>
                <a:gd name="connsiteY28" fmla="*/ 1312729 h 1337877"/>
                <a:gd name="connsiteX29" fmla="*/ 395469 w 850639"/>
                <a:gd name="connsiteY29" fmla="*/ 1337824 h 1337877"/>
                <a:gd name="connsiteX30" fmla="*/ 263071 w 850639"/>
                <a:gd name="connsiteY30" fmla="*/ 1311863 h 1337877"/>
                <a:gd name="connsiteX31" fmla="*/ 64042 w 850639"/>
                <a:gd name="connsiteY31" fmla="*/ 1132737 h 1337877"/>
                <a:gd name="connsiteX32" fmla="*/ 49331 w 850639"/>
                <a:gd name="connsiteY32" fmla="*/ 1101584 h 1337877"/>
                <a:gd name="connsiteX33" fmla="*/ 37217 w 850639"/>
                <a:gd name="connsiteY33" fmla="*/ 1069567 h 1337877"/>
                <a:gd name="connsiteX34" fmla="*/ 19044 w 850639"/>
                <a:gd name="connsiteY34" fmla="*/ 1004666 h 1337877"/>
                <a:gd name="connsiteX35" fmla="*/ 872 w 850639"/>
                <a:gd name="connsiteY35" fmla="*/ 870537 h 1337877"/>
                <a:gd name="connsiteX36" fmla="*/ 7795 w 850639"/>
                <a:gd name="connsiteY36" fmla="*/ 734678 h 1337877"/>
                <a:gd name="connsiteX37" fmla="*/ 38947 w 850639"/>
                <a:gd name="connsiteY37" fmla="*/ 602280 h 1337877"/>
                <a:gd name="connsiteX38" fmla="*/ 159230 w 850639"/>
                <a:gd name="connsiteY38" fmla="*/ 360849 h 1337877"/>
                <a:gd name="connsiteX39" fmla="*/ 201632 w 850639"/>
                <a:gd name="connsiteY39" fmla="*/ 308063 h 1337877"/>
                <a:gd name="connsiteX40" fmla="*/ 224131 w 850639"/>
                <a:gd name="connsiteY40" fmla="*/ 282968 h 1337877"/>
                <a:gd name="connsiteX41" fmla="*/ 247495 w 850639"/>
                <a:gd name="connsiteY41" fmla="*/ 258738 h 1337877"/>
                <a:gd name="connsiteX42" fmla="*/ 350471 w 850639"/>
                <a:gd name="connsiteY42" fmla="*/ 171338 h 1337877"/>
                <a:gd name="connsiteX43" fmla="*/ 850640 w 850639"/>
                <a:gd name="connsiteY43" fmla="*/ 0 h 1337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50639" h="1337877">
                  <a:moveTo>
                    <a:pt x="850640" y="0"/>
                  </a:moveTo>
                  <a:cubicBezTo>
                    <a:pt x="828141" y="2596"/>
                    <a:pt x="806507" y="3461"/>
                    <a:pt x="784008" y="7788"/>
                  </a:cubicBezTo>
                  <a:cubicBezTo>
                    <a:pt x="772759" y="9519"/>
                    <a:pt x="762375" y="10384"/>
                    <a:pt x="751125" y="12980"/>
                  </a:cubicBezTo>
                  <a:lnTo>
                    <a:pt x="718242" y="19038"/>
                  </a:lnTo>
                  <a:cubicBezTo>
                    <a:pt x="674975" y="29422"/>
                    <a:pt x="632573" y="40671"/>
                    <a:pt x="591037" y="57978"/>
                  </a:cubicBezTo>
                  <a:lnTo>
                    <a:pt x="575460" y="64036"/>
                  </a:lnTo>
                  <a:lnTo>
                    <a:pt x="559884" y="70958"/>
                  </a:lnTo>
                  <a:cubicBezTo>
                    <a:pt x="549500" y="75285"/>
                    <a:pt x="539116" y="79612"/>
                    <a:pt x="529597" y="83938"/>
                  </a:cubicBezTo>
                  <a:cubicBezTo>
                    <a:pt x="509694" y="93457"/>
                    <a:pt x="489791" y="102976"/>
                    <a:pt x="470754" y="114226"/>
                  </a:cubicBezTo>
                  <a:cubicBezTo>
                    <a:pt x="450851" y="124610"/>
                    <a:pt x="432679" y="136725"/>
                    <a:pt x="413641" y="147974"/>
                  </a:cubicBezTo>
                  <a:cubicBezTo>
                    <a:pt x="404122" y="154031"/>
                    <a:pt x="395469" y="160089"/>
                    <a:pt x="385950" y="167012"/>
                  </a:cubicBezTo>
                  <a:lnTo>
                    <a:pt x="372105" y="176530"/>
                  </a:lnTo>
                  <a:cubicBezTo>
                    <a:pt x="367778" y="179992"/>
                    <a:pt x="363451" y="183453"/>
                    <a:pt x="359124" y="186915"/>
                  </a:cubicBezTo>
                  <a:lnTo>
                    <a:pt x="333164" y="206818"/>
                  </a:lnTo>
                  <a:lnTo>
                    <a:pt x="308069" y="228451"/>
                  </a:lnTo>
                  <a:cubicBezTo>
                    <a:pt x="299416" y="235374"/>
                    <a:pt x="291628" y="243162"/>
                    <a:pt x="283840" y="250950"/>
                  </a:cubicBezTo>
                  <a:cubicBezTo>
                    <a:pt x="276051" y="258738"/>
                    <a:pt x="267398" y="265661"/>
                    <a:pt x="260475" y="274314"/>
                  </a:cubicBezTo>
                  <a:lnTo>
                    <a:pt x="237976" y="298544"/>
                  </a:lnTo>
                  <a:cubicBezTo>
                    <a:pt x="230188" y="306332"/>
                    <a:pt x="224131" y="314986"/>
                    <a:pt x="216343" y="323639"/>
                  </a:cubicBezTo>
                  <a:cubicBezTo>
                    <a:pt x="201632" y="340081"/>
                    <a:pt x="188652" y="358253"/>
                    <a:pt x="176537" y="375560"/>
                  </a:cubicBezTo>
                  <a:cubicBezTo>
                    <a:pt x="126347" y="447383"/>
                    <a:pt x="87406" y="526995"/>
                    <a:pt x="60581" y="610934"/>
                  </a:cubicBezTo>
                  <a:cubicBezTo>
                    <a:pt x="46735" y="652470"/>
                    <a:pt x="36351" y="695738"/>
                    <a:pt x="30294" y="739005"/>
                  </a:cubicBezTo>
                  <a:cubicBezTo>
                    <a:pt x="24236" y="782272"/>
                    <a:pt x="21640" y="826405"/>
                    <a:pt x="23371" y="869672"/>
                  </a:cubicBezTo>
                  <a:cubicBezTo>
                    <a:pt x="25102" y="913804"/>
                    <a:pt x="30294" y="957072"/>
                    <a:pt x="39813" y="1000339"/>
                  </a:cubicBezTo>
                  <a:cubicBezTo>
                    <a:pt x="44139" y="1021973"/>
                    <a:pt x="50197" y="1042741"/>
                    <a:pt x="57119" y="1063509"/>
                  </a:cubicBezTo>
                  <a:cubicBezTo>
                    <a:pt x="60581" y="1073893"/>
                    <a:pt x="64908" y="1084278"/>
                    <a:pt x="68369" y="1093796"/>
                  </a:cubicBezTo>
                  <a:cubicBezTo>
                    <a:pt x="72696" y="1103315"/>
                    <a:pt x="77022" y="1113699"/>
                    <a:pt x="82214" y="1123218"/>
                  </a:cubicBezTo>
                  <a:cubicBezTo>
                    <a:pt x="122020" y="1200234"/>
                    <a:pt x="187786" y="1264269"/>
                    <a:pt x="268263" y="1299749"/>
                  </a:cubicBezTo>
                  <a:cubicBezTo>
                    <a:pt x="347875" y="1336093"/>
                    <a:pt x="442197" y="1341285"/>
                    <a:pt x="527001" y="1312729"/>
                  </a:cubicBezTo>
                  <a:cubicBezTo>
                    <a:pt x="485465" y="1329170"/>
                    <a:pt x="440467" y="1338689"/>
                    <a:pt x="395469" y="1337824"/>
                  </a:cubicBezTo>
                  <a:cubicBezTo>
                    <a:pt x="350471" y="1337824"/>
                    <a:pt x="305473" y="1329170"/>
                    <a:pt x="263071" y="1311863"/>
                  </a:cubicBezTo>
                  <a:cubicBezTo>
                    <a:pt x="179133" y="1278115"/>
                    <a:pt x="107309" y="1213214"/>
                    <a:pt x="64042" y="1132737"/>
                  </a:cubicBezTo>
                  <a:cubicBezTo>
                    <a:pt x="58850" y="1122353"/>
                    <a:pt x="53658" y="1111969"/>
                    <a:pt x="49331" y="1101584"/>
                  </a:cubicBezTo>
                  <a:cubicBezTo>
                    <a:pt x="45005" y="1091200"/>
                    <a:pt x="40678" y="1079951"/>
                    <a:pt x="37217" y="1069567"/>
                  </a:cubicBezTo>
                  <a:cubicBezTo>
                    <a:pt x="30294" y="1047933"/>
                    <a:pt x="23371" y="1026299"/>
                    <a:pt x="19044" y="1004666"/>
                  </a:cubicBezTo>
                  <a:cubicBezTo>
                    <a:pt x="8660" y="960533"/>
                    <a:pt x="2603" y="915535"/>
                    <a:pt x="872" y="870537"/>
                  </a:cubicBezTo>
                  <a:cubicBezTo>
                    <a:pt x="-1724" y="825539"/>
                    <a:pt x="1737" y="779676"/>
                    <a:pt x="7795" y="734678"/>
                  </a:cubicBezTo>
                  <a:cubicBezTo>
                    <a:pt x="13852" y="689680"/>
                    <a:pt x="25102" y="645547"/>
                    <a:pt x="38947" y="602280"/>
                  </a:cubicBezTo>
                  <a:cubicBezTo>
                    <a:pt x="66638" y="516611"/>
                    <a:pt x="106444" y="434403"/>
                    <a:pt x="159230" y="360849"/>
                  </a:cubicBezTo>
                  <a:cubicBezTo>
                    <a:pt x="172210" y="342677"/>
                    <a:pt x="186056" y="324504"/>
                    <a:pt x="201632" y="308063"/>
                  </a:cubicBezTo>
                  <a:cubicBezTo>
                    <a:pt x="209420" y="299409"/>
                    <a:pt x="216343" y="290756"/>
                    <a:pt x="224131" y="282968"/>
                  </a:cubicBezTo>
                  <a:lnTo>
                    <a:pt x="247495" y="258738"/>
                  </a:lnTo>
                  <a:cubicBezTo>
                    <a:pt x="279513" y="227586"/>
                    <a:pt x="313261" y="197299"/>
                    <a:pt x="350471" y="171338"/>
                  </a:cubicBezTo>
                  <a:cubicBezTo>
                    <a:pt x="494118" y="63170"/>
                    <a:pt x="671514" y="1731"/>
                    <a:pt x="850640" y="0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F2BB814-2D88-4794-9689-2E4BC695CC35}"/>
                </a:ext>
              </a:extLst>
            </p:cNvPr>
            <p:cNvSpPr/>
            <p:nvPr/>
          </p:nvSpPr>
          <p:spPr>
            <a:xfrm>
              <a:off x="1454529" y="3994963"/>
              <a:ext cx="746699" cy="1053990"/>
            </a:xfrm>
            <a:custGeom>
              <a:avLst/>
              <a:gdLst>
                <a:gd name="connsiteX0" fmla="*/ 149231 w 746699"/>
                <a:gd name="connsiteY0" fmla="*/ 339215 h 1053990"/>
                <a:gd name="connsiteX1" fmla="*/ 6450 w 746699"/>
                <a:gd name="connsiteY1" fmla="*/ 1053990 h 1053990"/>
                <a:gd name="connsiteX2" fmla="*/ 176922 w 746699"/>
                <a:gd name="connsiteY2" fmla="*/ 509688 h 1053990"/>
                <a:gd name="connsiteX3" fmla="*/ 208940 w 746699"/>
                <a:gd name="connsiteY3" fmla="*/ 476805 h 1053990"/>
                <a:gd name="connsiteX4" fmla="*/ 208940 w 746699"/>
                <a:gd name="connsiteY4" fmla="*/ 476805 h 1053990"/>
                <a:gd name="connsiteX5" fmla="*/ 537771 w 746699"/>
                <a:gd name="connsiteY5" fmla="*/ 302005 h 1053990"/>
                <a:gd name="connsiteX6" fmla="*/ 536905 w 746699"/>
                <a:gd name="connsiteY6" fmla="*/ 302005 h 1053990"/>
                <a:gd name="connsiteX7" fmla="*/ 744588 w 746699"/>
                <a:gd name="connsiteY7" fmla="*/ 0 h 1053990"/>
                <a:gd name="connsiteX8" fmla="*/ 149231 w 746699"/>
                <a:gd name="connsiteY8" fmla="*/ 339215 h 105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6699" h="1053990">
                  <a:moveTo>
                    <a:pt x="149231" y="339215"/>
                  </a:moveTo>
                  <a:cubicBezTo>
                    <a:pt x="17699" y="532187"/>
                    <a:pt x="-16049" y="784003"/>
                    <a:pt x="6450" y="1053990"/>
                  </a:cubicBezTo>
                  <a:cubicBezTo>
                    <a:pt x="-11723" y="839385"/>
                    <a:pt x="47121" y="650740"/>
                    <a:pt x="176922" y="509688"/>
                  </a:cubicBezTo>
                  <a:cubicBezTo>
                    <a:pt x="187306" y="498439"/>
                    <a:pt x="197691" y="487189"/>
                    <a:pt x="208940" y="476805"/>
                  </a:cubicBezTo>
                  <a:lnTo>
                    <a:pt x="208940" y="476805"/>
                  </a:lnTo>
                  <a:cubicBezTo>
                    <a:pt x="298070" y="392867"/>
                    <a:pt x="411431" y="333158"/>
                    <a:pt x="537771" y="302005"/>
                  </a:cubicBezTo>
                  <a:lnTo>
                    <a:pt x="536905" y="302005"/>
                  </a:lnTo>
                  <a:cubicBezTo>
                    <a:pt x="671034" y="269122"/>
                    <a:pt x="761895" y="140186"/>
                    <a:pt x="744588" y="0"/>
                  </a:cubicBezTo>
                  <a:cubicBezTo>
                    <a:pt x="525656" y="865"/>
                    <a:pt x="285956" y="139321"/>
                    <a:pt x="149231" y="33921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00BCFE84-4483-41DE-8E38-061FD46008EE}"/>
                </a:ext>
              </a:extLst>
            </p:cNvPr>
            <p:cNvSpPr/>
            <p:nvPr/>
          </p:nvSpPr>
          <p:spPr>
            <a:xfrm>
              <a:off x="1453728" y="3995829"/>
              <a:ext cx="745388" cy="1019376"/>
            </a:xfrm>
            <a:custGeom>
              <a:avLst/>
              <a:gdLst>
                <a:gd name="connsiteX0" fmla="*/ 5519 w 745388"/>
                <a:gd name="connsiteY0" fmla="*/ 1019377 h 1019376"/>
                <a:gd name="connsiteX1" fmla="*/ 1193 w 745388"/>
                <a:gd name="connsiteY1" fmla="*/ 867941 h 1019376"/>
                <a:gd name="connsiteX2" fmla="*/ 21096 w 745388"/>
                <a:gd name="connsiteY2" fmla="*/ 716506 h 1019376"/>
                <a:gd name="connsiteX3" fmla="*/ 69555 w 745388"/>
                <a:gd name="connsiteY3" fmla="*/ 571128 h 1019376"/>
                <a:gd name="connsiteX4" fmla="*/ 85996 w 745388"/>
                <a:gd name="connsiteY4" fmla="*/ 536514 h 1019376"/>
                <a:gd name="connsiteX5" fmla="*/ 104169 w 745388"/>
                <a:gd name="connsiteY5" fmla="*/ 502766 h 1019376"/>
                <a:gd name="connsiteX6" fmla="*/ 124937 w 745388"/>
                <a:gd name="connsiteY6" fmla="*/ 469882 h 1019376"/>
                <a:gd name="connsiteX7" fmla="*/ 146571 w 745388"/>
                <a:gd name="connsiteY7" fmla="*/ 437865 h 1019376"/>
                <a:gd name="connsiteX8" fmla="*/ 145705 w 745388"/>
                <a:gd name="connsiteY8" fmla="*/ 439595 h 1019376"/>
                <a:gd name="connsiteX9" fmla="*/ 145705 w 745388"/>
                <a:gd name="connsiteY9" fmla="*/ 439595 h 1019376"/>
                <a:gd name="connsiteX10" fmla="*/ 146571 w 745388"/>
                <a:gd name="connsiteY10" fmla="*/ 437865 h 1019376"/>
                <a:gd name="connsiteX11" fmla="*/ 208010 w 745388"/>
                <a:gd name="connsiteY11" fmla="*/ 366041 h 1019376"/>
                <a:gd name="connsiteX12" fmla="*/ 278103 w 745388"/>
                <a:gd name="connsiteY12" fmla="*/ 302005 h 1019376"/>
                <a:gd name="connsiteX13" fmla="*/ 441653 w 745388"/>
                <a:gd name="connsiteY13" fmla="*/ 206817 h 1019376"/>
                <a:gd name="connsiteX14" fmla="*/ 606068 w 745388"/>
                <a:gd name="connsiteY14" fmla="*/ 120283 h 1019376"/>
                <a:gd name="connsiteX15" fmla="*/ 745389 w 745388"/>
                <a:gd name="connsiteY15" fmla="*/ 0 h 1019376"/>
                <a:gd name="connsiteX16" fmla="*/ 686545 w 745388"/>
                <a:gd name="connsiteY16" fmla="*/ 72689 h 1019376"/>
                <a:gd name="connsiteX17" fmla="*/ 613856 w 745388"/>
                <a:gd name="connsiteY17" fmla="*/ 132398 h 1019376"/>
                <a:gd name="connsiteX18" fmla="*/ 451172 w 745388"/>
                <a:gd name="connsiteY18" fmla="*/ 226720 h 1019376"/>
                <a:gd name="connsiteX19" fmla="*/ 294544 w 745388"/>
                <a:gd name="connsiteY19" fmla="*/ 321908 h 1019376"/>
                <a:gd name="connsiteX20" fmla="*/ 227047 w 745388"/>
                <a:gd name="connsiteY20" fmla="*/ 384213 h 1019376"/>
                <a:gd name="connsiteX21" fmla="*/ 167339 w 745388"/>
                <a:gd name="connsiteY21" fmla="*/ 453441 h 1019376"/>
                <a:gd name="connsiteX22" fmla="*/ 168204 w 745388"/>
                <a:gd name="connsiteY22" fmla="*/ 451710 h 1019376"/>
                <a:gd name="connsiteX23" fmla="*/ 168204 w 745388"/>
                <a:gd name="connsiteY23" fmla="*/ 451710 h 1019376"/>
                <a:gd name="connsiteX24" fmla="*/ 167339 w 745388"/>
                <a:gd name="connsiteY24" fmla="*/ 453441 h 1019376"/>
                <a:gd name="connsiteX25" fmla="*/ 90323 w 745388"/>
                <a:gd name="connsiteY25" fmla="*/ 580647 h 1019376"/>
                <a:gd name="connsiteX26" fmla="*/ 39268 w 745388"/>
                <a:gd name="connsiteY26" fmla="*/ 720833 h 1019376"/>
                <a:gd name="connsiteX27" fmla="*/ 11577 w 745388"/>
                <a:gd name="connsiteY27" fmla="*/ 867941 h 1019376"/>
                <a:gd name="connsiteX28" fmla="*/ 5519 w 745388"/>
                <a:gd name="connsiteY28" fmla="*/ 1019377 h 101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45388" h="1019376">
                  <a:moveTo>
                    <a:pt x="5519" y="1019377"/>
                  </a:moveTo>
                  <a:cubicBezTo>
                    <a:pt x="327" y="969187"/>
                    <a:pt x="-1403" y="918131"/>
                    <a:pt x="1193" y="867941"/>
                  </a:cubicBezTo>
                  <a:cubicBezTo>
                    <a:pt x="3789" y="816886"/>
                    <a:pt x="9846" y="766696"/>
                    <a:pt x="21096" y="716506"/>
                  </a:cubicBezTo>
                  <a:cubicBezTo>
                    <a:pt x="32345" y="667181"/>
                    <a:pt x="47921" y="617856"/>
                    <a:pt x="69555" y="571128"/>
                  </a:cubicBezTo>
                  <a:cubicBezTo>
                    <a:pt x="74747" y="559013"/>
                    <a:pt x="80804" y="547764"/>
                    <a:pt x="85996" y="536514"/>
                  </a:cubicBezTo>
                  <a:cubicBezTo>
                    <a:pt x="92054" y="525265"/>
                    <a:pt x="98111" y="514015"/>
                    <a:pt x="104169" y="502766"/>
                  </a:cubicBezTo>
                  <a:cubicBezTo>
                    <a:pt x="111091" y="491516"/>
                    <a:pt x="117149" y="480267"/>
                    <a:pt x="124937" y="469882"/>
                  </a:cubicBezTo>
                  <a:lnTo>
                    <a:pt x="146571" y="437865"/>
                  </a:lnTo>
                  <a:lnTo>
                    <a:pt x="145705" y="439595"/>
                  </a:lnTo>
                  <a:lnTo>
                    <a:pt x="145705" y="439595"/>
                  </a:lnTo>
                  <a:lnTo>
                    <a:pt x="146571" y="437865"/>
                  </a:lnTo>
                  <a:cubicBezTo>
                    <a:pt x="165608" y="412770"/>
                    <a:pt x="186376" y="388540"/>
                    <a:pt x="208010" y="366041"/>
                  </a:cubicBezTo>
                  <a:cubicBezTo>
                    <a:pt x="229644" y="343542"/>
                    <a:pt x="253008" y="321908"/>
                    <a:pt x="278103" y="302005"/>
                  </a:cubicBezTo>
                  <a:cubicBezTo>
                    <a:pt x="328293" y="262200"/>
                    <a:pt x="384540" y="232778"/>
                    <a:pt x="441653" y="206817"/>
                  </a:cubicBezTo>
                  <a:cubicBezTo>
                    <a:pt x="497900" y="181722"/>
                    <a:pt x="553282" y="153166"/>
                    <a:pt x="606068" y="120283"/>
                  </a:cubicBezTo>
                  <a:cubicBezTo>
                    <a:pt x="657989" y="87400"/>
                    <a:pt x="709044" y="50190"/>
                    <a:pt x="745389" y="0"/>
                  </a:cubicBezTo>
                  <a:cubicBezTo>
                    <a:pt x="729812" y="26826"/>
                    <a:pt x="709044" y="51055"/>
                    <a:pt x="686545" y="72689"/>
                  </a:cubicBezTo>
                  <a:cubicBezTo>
                    <a:pt x="664046" y="94323"/>
                    <a:pt x="638951" y="114226"/>
                    <a:pt x="613856" y="132398"/>
                  </a:cubicBezTo>
                  <a:cubicBezTo>
                    <a:pt x="562801" y="168742"/>
                    <a:pt x="507419" y="199029"/>
                    <a:pt x="451172" y="226720"/>
                  </a:cubicBezTo>
                  <a:cubicBezTo>
                    <a:pt x="395790" y="253546"/>
                    <a:pt x="342138" y="283833"/>
                    <a:pt x="294544" y="321908"/>
                  </a:cubicBezTo>
                  <a:cubicBezTo>
                    <a:pt x="271180" y="340946"/>
                    <a:pt x="248681" y="361714"/>
                    <a:pt x="227047" y="384213"/>
                  </a:cubicBezTo>
                  <a:cubicBezTo>
                    <a:pt x="205414" y="405847"/>
                    <a:pt x="185511" y="429211"/>
                    <a:pt x="167339" y="453441"/>
                  </a:cubicBezTo>
                  <a:lnTo>
                    <a:pt x="168204" y="451710"/>
                  </a:lnTo>
                  <a:lnTo>
                    <a:pt x="168204" y="451710"/>
                  </a:lnTo>
                  <a:lnTo>
                    <a:pt x="167339" y="453441"/>
                  </a:lnTo>
                  <a:cubicBezTo>
                    <a:pt x="137917" y="493247"/>
                    <a:pt x="111957" y="535649"/>
                    <a:pt x="90323" y="580647"/>
                  </a:cubicBezTo>
                  <a:cubicBezTo>
                    <a:pt x="69555" y="625645"/>
                    <a:pt x="52248" y="672373"/>
                    <a:pt x="39268" y="720833"/>
                  </a:cubicBezTo>
                  <a:cubicBezTo>
                    <a:pt x="26288" y="769292"/>
                    <a:pt x="17634" y="818617"/>
                    <a:pt x="11577" y="867941"/>
                  </a:cubicBezTo>
                  <a:cubicBezTo>
                    <a:pt x="6385" y="918997"/>
                    <a:pt x="4654" y="969187"/>
                    <a:pt x="5519" y="101937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B91FD3E1-2726-4522-9B4B-FDB0002B15D3}"/>
              </a:ext>
            </a:extLst>
          </p:cNvPr>
          <p:cNvGrpSpPr/>
          <p:nvPr/>
        </p:nvGrpSpPr>
        <p:grpSpPr>
          <a:xfrm>
            <a:off x="3360035" y="3995765"/>
            <a:ext cx="1130379" cy="1608680"/>
            <a:chOff x="3360035" y="3995765"/>
            <a:chExt cx="1130379" cy="1608680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D6FBF2F0-1081-4404-B490-8FC46778392D}"/>
                </a:ext>
              </a:extLst>
            </p:cNvPr>
            <p:cNvSpPr/>
            <p:nvPr/>
          </p:nvSpPr>
          <p:spPr>
            <a:xfrm>
              <a:off x="3605166" y="4978204"/>
              <a:ext cx="296007" cy="625316"/>
            </a:xfrm>
            <a:custGeom>
              <a:avLst/>
              <a:gdLst>
                <a:gd name="connsiteX0" fmla="*/ 136904 w 296007"/>
                <a:gd name="connsiteY0" fmla="*/ 159104 h 625316"/>
                <a:gd name="connsiteX1" fmla="*/ 0 w 296007"/>
                <a:gd name="connsiteY1" fmla="*/ 483788 h 625316"/>
                <a:gd name="connsiteX2" fmla="*/ 0 w 296007"/>
                <a:gd name="connsiteY2" fmla="*/ 535589 h 625316"/>
                <a:gd name="connsiteX3" fmla="*/ 0 w 296007"/>
                <a:gd name="connsiteY3" fmla="*/ 535589 h 625316"/>
                <a:gd name="connsiteX4" fmla="*/ 0 w 296007"/>
                <a:gd name="connsiteY4" fmla="*/ 625316 h 625316"/>
                <a:gd name="connsiteX5" fmla="*/ 0 w 296007"/>
                <a:gd name="connsiteY5" fmla="*/ 625316 h 625316"/>
                <a:gd name="connsiteX6" fmla="*/ 296008 w 296007"/>
                <a:gd name="connsiteY6" fmla="*/ 329309 h 625316"/>
                <a:gd name="connsiteX7" fmla="*/ 296008 w 296007"/>
                <a:gd name="connsiteY7" fmla="*/ 0 h 625316"/>
                <a:gd name="connsiteX8" fmla="*/ 136904 w 296007"/>
                <a:gd name="connsiteY8" fmla="*/ 159104 h 62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007" h="625316">
                  <a:moveTo>
                    <a:pt x="136904" y="159104"/>
                  </a:moveTo>
                  <a:cubicBezTo>
                    <a:pt x="34226" y="261782"/>
                    <a:pt x="0" y="350584"/>
                    <a:pt x="0" y="483788"/>
                  </a:cubicBezTo>
                  <a:lnTo>
                    <a:pt x="0" y="535589"/>
                  </a:lnTo>
                  <a:lnTo>
                    <a:pt x="0" y="535589"/>
                  </a:lnTo>
                  <a:lnTo>
                    <a:pt x="0" y="625316"/>
                  </a:lnTo>
                  <a:lnTo>
                    <a:pt x="0" y="625316"/>
                  </a:lnTo>
                  <a:cubicBezTo>
                    <a:pt x="163729" y="625316"/>
                    <a:pt x="296008" y="493038"/>
                    <a:pt x="296008" y="329309"/>
                  </a:cubicBezTo>
                  <a:lnTo>
                    <a:pt x="296008" y="0"/>
                  </a:lnTo>
                  <a:lnTo>
                    <a:pt x="136904" y="15910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05883547-FA68-4638-AF34-0DEA146ECE30}"/>
                </a:ext>
              </a:extLst>
            </p:cNvPr>
            <p:cNvSpPr/>
            <p:nvPr/>
          </p:nvSpPr>
          <p:spPr>
            <a:xfrm>
              <a:off x="3609791" y="4919928"/>
              <a:ext cx="155404" cy="684517"/>
            </a:xfrm>
            <a:custGeom>
              <a:avLst/>
              <a:gdLst>
                <a:gd name="connsiteX0" fmla="*/ 142454 w 155404"/>
                <a:gd name="connsiteY0" fmla="*/ 0 h 684517"/>
                <a:gd name="connsiteX1" fmla="*/ 149854 w 155404"/>
                <a:gd name="connsiteY1" fmla="*/ 104528 h 684517"/>
                <a:gd name="connsiteX2" fmla="*/ 153554 w 155404"/>
                <a:gd name="connsiteY2" fmla="*/ 209980 h 684517"/>
                <a:gd name="connsiteX3" fmla="*/ 155404 w 155404"/>
                <a:gd name="connsiteY3" fmla="*/ 315433 h 684517"/>
                <a:gd name="connsiteX4" fmla="*/ 155404 w 155404"/>
                <a:gd name="connsiteY4" fmla="*/ 368160 h 684517"/>
                <a:gd name="connsiteX5" fmla="*/ 155404 w 155404"/>
                <a:gd name="connsiteY5" fmla="*/ 420886 h 684517"/>
                <a:gd name="connsiteX6" fmla="*/ 155404 w 155404"/>
                <a:gd name="connsiteY6" fmla="*/ 419961 h 684517"/>
                <a:gd name="connsiteX7" fmla="*/ 142454 w 155404"/>
                <a:gd name="connsiteY7" fmla="*/ 501363 h 684517"/>
                <a:gd name="connsiteX8" fmla="*/ 112853 w 155404"/>
                <a:gd name="connsiteY8" fmla="*/ 577215 h 684517"/>
                <a:gd name="connsiteX9" fmla="*/ 68452 w 155404"/>
                <a:gd name="connsiteY9" fmla="*/ 644742 h 684517"/>
                <a:gd name="connsiteX10" fmla="*/ 37926 w 155404"/>
                <a:gd name="connsiteY10" fmla="*/ 671568 h 684517"/>
                <a:gd name="connsiteX11" fmla="*/ 0 w 155404"/>
                <a:gd name="connsiteY11" fmla="*/ 684518 h 684517"/>
                <a:gd name="connsiteX12" fmla="*/ 59202 w 155404"/>
                <a:gd name="connsiteY12" fmla="*/ 637342 h 684517"/>
                <a:gd name="connsiteX13" fmla="*/ 95278 w 155404"/>
                <a:gd name="connsiteY13" fmla="*/ 568890 h 684517"/>
                <a:gd name="connsiteX14" fmla="*/ 118403 w 155404"/>
                <a:gd name="connsiteY14" fmla="*/ 495813 h 684517"/>
                <a:gd name="connsiteX15" fmla="*/ 128578 w 155404"/>
                <a:gd name="connsiteY15" fmla="*/ 420886 h 684517"/>
                <a:gd name="connsiteX16" fmla="*/ 128578 w 155404"/>
                <a:gd name="connsiteY16" fmla="*/ 419961 h 684517"/>
                <a:gd name="connsiteX17" fmla="*/ 128578 w 155404"/>
                <a:gd name="connsiteY17" fmla="*/ 368160 h 684517"/>
                <a:gd name="connsiteX18" fmla="*/ 128578 w 155404"/>
                <a:gd name="connsiteY18" fmla="*/ 316358 h 684517"/>
                <a:gd name="connsiteX19" fmla="*/ 130428 w 155404"/>
                <a:gd name="connsiteY19" fmla="*/ 211831 h 684517"/>
                <a:gd name="connsiteX20" fmla="*/ 135054 w 155404"/>
                <a:gd name="connsiteY20" fmla="*/ 107303 h 684517"/>
                <a:gd name="connsiteX21" fmla="*/ 142454 w 155404"/>
                <a:gd name="connsiteY21" fmla="*/ 0 h 68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5404" h="684517">
                  <a:moveTo>
                    <a:pt x="142454" y="0"/>
                  </a:moveTo>
                  <a:cubicBezTo>
                    <a:pt x="146154" y="35151"/>
                    <a:pt x="148004" y="70302"/>
                    <a:pt x="149854" y="104528"/>
                  </a:cubicBezTo>
                  <a:cubicBezTo>
                    <a:pt x="151704" y="139679"/>
                    <a:pt x="152629" y="174830"/>
                    <a:pt x="153554" y="209980"/>
                  </a:cubicBezTo>
                  <a:cubicBezTo>
                    <a:pt x="154479" y="245131"/>
                    <a:pt x="155404" y="280282"/>
                    <a:pt x="155404" y="315433"/>
                  </a:cubicBezTo>
                  <a:lnTo>
                    <a:pt x="155404" y="368160"/>
                  </a:lnTo>
                  <a:lnTo>
                    <a:pt x="155404" y="420886"/>
                  </a:lnTo>
                  <a:lnTo>
                    <a:pt x="155404" y="419961"/>
                  </a:lnTo>
                  <a:cubicBezTo>
                    <a:pt x="155404" y="448637"/>
                    <a:pt x="149854" y="475462"/>
                    <a:pt x="142454" y="501363"/>
                  </a:cubicBezTo>
                  <a:cubicBezTo>
                    <a:pt x="135054" y="527264"/>
                    <a:pt x="124878" y="552239"/>
                    <a:pt x="112853" y="577215"/>
                  </a:cubicBezTo>
                  <a:cubicBezTo>
                    <a:pt x="100828" y="601266"/>
                    <a:pt x="86027" y="624391"/>
                    <a:pt x="68452" y="644742"/>
                  </a:cubicBezTo>
                  <a:cubicBezTo>
                    <a:pt x="59202" y="654917"/>
                    <a:pt x="49026" y="664167"/>
                    <a:pt x="37926" y="671568"/>
                  </a:cubicBezTo>
                  <a:cubicBezTo>
                    <a:pt x="26826" y="678968"/>
                    <a:pt x="12950" y="683593"/>
                    <a:pt x="0" y="684518"/>
                  </a:cubicBezTo>
                  <a:cubicBezTo>
                    <a:pt x="25901" y="678968"/>
                    <a:pt x="44401" y="657692"/>
                    <a:pt x="59202" y="637342"/>
                  </a:cubicBezTo>
                  <a:cubicBezTo>
                    <a:pt x="74002" y="616066"/>
                    <a:pt x="85102" y="592940"/>
                    <a:pt x="95278" y="568890"/>
                  </a:cubicBezTo>
                  <a:cubicBezTo>
                    <a:pt x="105453" y="544839"/>
                    <a:pt x="112853" y="519864"/>
                    <a:pt x="118403" y="495813"/>
                  </a:cubicBezTo>
                  <a:cubicBezTo>
                    <a:pt x="123953" y="470837"/>
                    <a:pt x="128578" y="445862"/>
                    <a:pt x="128578" y="420886"/>
                  </a:cubicBezTo>
                  <a:lnTo>
                    <a:pt x="128578" y="419961"/>
                  </a:lnTo>
                  <a:lnTo>
                    <a:pt x="128578" y="368160"/>
                  </a:lnTo>
                  <a:lnTo>
                    <a:pt x="128578" y="316358"/>
                  </a:lnTo>
                  <a:cubicBezTo>
                    <a:pt x="128578" y="281207"/>
                    <a:pt x="129503" y="246981"/>
                    <a:pt x="130428" y="211831"/>
                  </a:cubicBezTo>
                  <a:cubicBezTo>
                    <a:pt x="131354" y="176680"/>
                    <a:pt x="133204" y="142454"/>
                    <a:pt x="135054" y="107303"/>
                  </a:cubicBezTo>
                  <a:cubicBezTo>
                    <a:pt x="136904" y="70302"/>
                    <a:pt x="139679" y="35151"/>
                    <a:pt x="142454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CEE60CA4-3141-45ED-B840-7C7A2E8BC10D}"/>
                </a:ext>
              </a:extLst>
            </p:cNvPr>
            <p:cNvSpPr/>
            <p:nvPr/>
          </p:nvSpPr>
          <p:spPr>
            <a:xfrm>
              <a:off x="3360035" y="3995829"/>
              <a:ext cx="808471" cy="296007"/>
            </a:xfrm>
            <a:custGeom>
              <a:avLst/>
              <a:gdLst>
                <a:gd name="connsiteX0" fmla="*/ 512464 w 808471"/>
                <a:gd name="connsiteY0" fmla="*/ 0 h 296007"/>
                <a:gd name="connsiteX1" fmla="*/ 0 w 808471"/>
                <a:gd name="connsiteY1" fmla="*/ 0 h 296007"/>
                <a:gd name="connsiteX2" fmla="*/ 296008 w 808471"/>
                <a:gd name="connsiteY2" fmla="*/ 296008 h 296007"/>
                <a:gd name="connsiteX3" fmla="*/ 296008 w 808471"/>
                <a:gd name="connsiteY3" fmla="*/ 296008 h 296007"/>
                <a:gd name="connsiteX4" fmla="*/ 808472 w 808471"/>
                <a:gd name="connsiteY4" fmla="*/ 296008 h 296007"/>
                <a:gd name="connsiteX5" fmla="*/ 512464 w 808471"/>
                <a:gd name="connsiteY5" fmla="*/ 0 h 29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8471" h="296007">
                  <a:moveTo>
                    <a:pt x="512464" y="0"/>
                  </a:moveTo>
                  <a:lnTo>
                    <a:pt x="0" y="0"/>
                  </a:lnTo>
                  <a:cubicBezTo>
                    <a:pt x="0" y="163729"/>
                    <a:pt x="132279" y="296008"/>
                    <a:pt x="296008" y="296008"/>
                  </a:cubicBezTo>
                  <a:lnTo>
                    <a:pt x="296008" y="296008"/>
                  </a:lnTo>
                  <a:lnTo>
                    <a:pt x="808472" y="296008"/>
                  </a:lnTo>
                  <a:cubicBezTo>
                    <a:pt x="808472" y="132278"/>
                    <a:pt x="675268" y="0"/>
                    <a:pt x="5124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FB9B3504-094C-49BE-8069-902403D72569}"/>
                </a:ext>
              </a:extLst>
            </p:cNvPr>
            <p:cNvSpPr/>
            <p:nvPr/>
          </p:nvSpPr>
          <p:spPr>
            <a:xfrm>
              <a:off x="3360035" y="3998604"/>
              <a:ext cx="1055453" cy="160029"/>
            </a:xfrm>
            <a:custGeom>
              <a:avLst/>
              <a:gdLst>
                <a:gd name="connsiteX0" fmla="*/ 1055453 w 1055453"/>
                <a:gd name="connsiteY0" fmla="*/ 145229 h 160029"/>
                <a:gd name="connsiteX1" fmla="*/ 857498 w 1055453"/>
                <a:gd name="connsiteY1" fmla="*/ 153554 h 160029"/>
                <a:gd name="connsiteX2" fmla="*/ 758520 w 1055453"/>
                <a:gd name="connsiteY2" fmla="*/ 156329 h 160029"/>
                <a:gd name="connsiteX3" fmla="*/ 659543 w 1055453"/>
                <a:gd name="connsiteY3" fmla="*/ 158179 h 160029"/>
                <a:gd name="connsiteX4" fmla="*/ 461587 w 1055453"/>
                <a:gd name="connsiteY4" fmla="*/ 160029 h 160029"/>
                <a:gd name="connsiteX5" fmla="*/ 362610 w 1055453"/>
                <a:gd name="connsiteY5" fmla="*/ 160029 h 160029"/>
                <a:gd name="connsiteX6" fmla="*/ 313583 w 1055453"/>
                <a:gd name="connsiteY6" fmla="*/ 160029 h 160029"/>
                <a:gd name="connsiteX7" fmla="*/ 288608 w 1055453"/>
                <a:gd name="connsiteY7" fmla="*/ 160029 h 160029"/>
                <a:gd name="connsiteX8" fmla="*/ 262707 w 1055453"/>
                <a:gd name="connsiteY8" fmla="*/ 160029 h 160029"/>
                <a:gd name="connsiteX9" fmla="*/ 263632 w 1055453"/>
                <a:gd name="connsiteY9" fmla="*/ 160029 h 160029"/>
                <a:gd name="connsiteX10" fmla="*/ 182230 w 1055453"/>
                <a:gd name="connsiteY10" fmla="*/ 146154 h 160029"/>
                <a:gd name="connsiteX11" fmla="*/ 106378 w 1055453"/>
                <a:gd name="connsiteY11" fmla="*/ 116553 h 160029"/>
                <a:gd name="connsiteX12" fmla="*/ 38851 w 1055453"/>
                <a:gd name="connsiteY12" fmla="*/ 71227 h 160029"/>
                <a:gd name="connsiteX13" fmla="*/ 12025 w 1055453"/>
                <a:gd name="connsiteY13" fmla="*/ 37926 h 160029"/>
                <a:gd name="connsiteX14" fmla="*/ 0 w 1055453"/>
                <a:gd name="connsiteY14" fmla="*/ 0 h 160029"/>
                <a:gd name="connsiteX15" fmla="*/ 16650 w 1055453"/>
                <a:gd name="connsiteY15" fmla="*/ 35151 h 160029"/>
                <a:gd name="connsiteX16" fmla="*/ 45326 w 1055453"/>
                <a:gd name="connsiteY16" fmla="*/ 61052 h 160029"/>
                <a:gd name="connsiteX17" fmla="*/ 113778 w 1055453"/>
                <a:gd name="connsiteY17" fmla="*/ 98053 h 160029"/>
                <a:gd name="connsiteX18" fmla="*/ 187780 w 1055453"/>
                <a:gd name="connsiteY18" fmla="*/ 122103 h 160029"/>
                <a:gd name="connsiteX19" fmla="*/ 263632 w 1055453"/>
                <a:gd name="connsiteY19" fmla="*/ 132278 h 160029"/>
                <a:gd name="connsiteX20" fmla="*/ 264557 w 1055453"/>
                <a:gd name="connsiteY20" fmla="*/ 132278 h 160029"/>
                <a:gd name="connsiteX21" fmla="*/ 312658 w 1055453"/>
                <a:gd name="connsiteY21" fmla="*/ 132278 h 160029"/>
                <a:gd name="connsiteX22" fmla="*/ 361685 w 1055453"/>
                <a:gd name="connsiteY22" fmla="*/ 132278 h 160029"/>
                <a:gd name="connsiteX23" fmla="*/ 460662 w 1055453"/>
                <a:gd name="connsiteY23" fmla="*/ 132278 h 160029"/>
                <a:gd name="connsiteX24" fmla="*/ 658618 w 1055453"/>
                <a:gd name="connsiteY24" fmla="*/ 134129 h 160029"/>
                <a:gd name="connsiteX25" fmla="*/ 757595 w 1055453"/>
                <a:gd name="connsiteY25" fmla="*/ 135979 h 160029"/>
                <a:gd name="connsiteX26" fmla="*/ 856573 w 1055453"/>
                <a:gd name="connsiteY26" fmla="*/ 138754 h 160029"/>
                <a:gd name="connsiteX27" fmla="*/ 1055453 w 1055453"/>
                <a:gd name="connsiteY27" fmla="*/ 145229 h 16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55453" h="160029">
                  <a:moveTo>
                    <a:pt x="1055453" y="145229"/>
                  </a:moveTo>
                  <a:cubicBezTo>
                    <a:pt x="989776" y="148929"/>
                    <a:pt x="923175" y="151704"/>
                    <a:pt x="857498" y="153554"/>
                  </a:cubicBezTo>
                  <a:cubicBezTo>
                    <a:pt x="824197" y="154479"/>
                    <a:pt x="791821" y="155404"/>
                    <a:pt x="758520" y="156329"/>
                  </a:cubicBezTo>
                  <a:cubicBezTo>
                    <a:pt x="725219" y="157254"/>
                    <a:pt x="692843" y="157254"/>
                    <a:pt x="659543" y="158179"/>
                  </a:cubicBezTo>
                  <a:cubicBezTo>
                    <a:pt x="593866" y="159104"/>
                    <a:pt x="527264" y="159104"/>
                    <a:pt x="461587" y="160029"/>
                  </a:cubicBezTo>
                  <a:cubicBezTo>
                    <a:pt x="428286" y="160029"/>
                    <a:pt x="395911" y="160029"/>
                    <a:pt x="362610" y="160029"/>
                  </a:cubicBezTo>
                  <a:lnTo>
                    <a:pt x="313583" y="160029"/>
                  </a:lnTo>
                  <a:lnTo>
                    <a:pt x="288608" y="160029"/>
                  </a:lnTo>
                  <a:lnTo>
                    <a:pt x="262707" y="160029"/>
                  </a:lnTo>
                  <a:lnTo>
                    <a:pt x="263632" y="160029"/>
                  </a:lnTo>
                  <a:cubicBezTo>
                    <a:pt x="234956" y="159104"/>
                    <a:pt x="208131" y="154479"/>
                    <a:pt x="182230" y="146154"/>
                  </a:cubicBezTo>
                  <a:cubicBezTo>
                    <a:pt x="156329" y="138754"/>
                    <a:pt x="130428" y="128578"/>
                    <a:pt x="106378" y="116553"/>
                  </a:cubicBezTo>
                  <a:cubicBezTo>
                    <a:pt x="82327" y="104528"/>
                    <a:pt x="59202" y="89727"/>
                    <a:pt x="38851" y="71227"/>
                  </a:cubicBezTo>
                  <a:cubicBezTo>
                    <a:pt x="27751" y="60127"/>
                    <a:pt x="18500" y="49951"/>
                    <a:pt x="12025" y="37926"/>
                  </a:cubicBezTo>
                  <a:cubicBezTo>
                    <a:pt x="4625" y="26826"/>
                    <a:pt x="0" y="12950"/>
                    <a:pt x="0" y="0"/>
                  </a:cubicBezTo>
                  <a:cubicBezTo>
                    <a:pt x="1850" y="12950"/>
                    <a:pt x="8325" y="24976"/>
                    <a:pt x="16650" y="35151"/>
                  </a:cubicBezTo>
                  <a:cubicBezTo>
                    <a:pt x="24976" y="45326"/>
                    <a:pt x="35151" y="53651"/>
                    <a:pt x="45326" y="61052"/>
                  </a:cubicBezTo>
                  <a:cubicBezTo>
                    <a:pt x="66602" y="75852"/>
                    <a:pt x="89727" y="87877"/>
                    <a:pt x="113778" y="98053"/>
                  </a:cubicBezTo>
                  <a:cubicBezTo>
                    <a:pt x="137829" y="108228"/>
                    <a:pt x="162804" y="116553"/>
                    <a:pt x="187780" y="122103"/>
                  </a:cubicBezTo>
                  <a:cubicBezTo>
                    <a:pt x="212756" y="127653"/>
                    <a:pt x="238656" y="132278"/>
                    <a:pt x="263632" y="132278"/>
                  </a:cubicBezTo>
                  <a:lnTo>
                    <a:pt x="264557" y="132278"/>
                  </a:lnTo>
                  <a:lnTo>
                    <a:pt x="312658" y="132278"/>
                  </a:lnTo>
                  <a:lnTo>
                    <a:pt x="361685" y="132278"/>
                  </a:lnTo>
                  <a:cubicBezTo>
                    <a:pt x="394986" y="132278"/>
                    <a:pt x="427361" y="132278"/>
                    <a:pt x="460662" y="132278"/>
                  </a:cubicBezTo>
                  <a:cubicBezTo>
                    <a:pt x="526339" y="132278"/>
                    <a:pt x="592941" y="133203"/>
                    <a:pt x="658618" y="134129"/>
                  </a:cubicBezTo>
                  <a:cubicBezTo>
                    <a:pt x="691918" y="134129"/>
                    <a:pt x="724294" y="135054"/>
                    <a:pt x="757595" y="135979"/>
                  </a:cubicBezTo>
                  <a:cubicBezTo>
                    <a:pt x="790896" y="136904"/>
                    <a:pt x="823272" y="137829"/>
                    <a:pt x="856573" y="138754"/>
                  </a:cubicBezTo>
                  <a:cubicBezTo>
                    <a:pt x="923175" y="138754"/>
                    <a:pt x="989776" y="141529"/>
                    <a:pt x="1055453" y="14522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DAC01ACB-DE17-4111-87B2-95B2873C8BFC}"/>
                </a:ext>
              </a:extLst>
            </p:cNvPr>
            <p:cNvSpPr/>
            <p:nvPr/>
          </p:nvSpPr>
          <p:spPr>
            <a:xfrm>
              <a:off x="3604241" y="3995829"/>
              <a:ext cx="886173" cy="1517039"/>
            </a:xfrm>
            <a:custGeom>
              <a:avLst/>
              <a:gdLst>
                <a:gd name="connsiteX0" fmla="*/ 0 w 886173"/>
                <a:gd name="connsiteY0" fmla="*/ 1466163 h 1517039"/>
                <a:gd name="connsiteX1" fmla="*/ 136904 w 886173"/>
                <a:gd name="connsiteY1" fmla="*/ 1141480 h 1517039"/>
                <a:gd name="connsiteX2" fmla="*/ 340409 w 886173"/>
                <a:gd name="connsiteY2" fmla="*/ 937975 h 1517039"/>
                <a:gd name="connsiteX3" fmla="*/ 340409 w 886173"/>
                <a:gd name="connsiteY3" fmla="*/ 937975 h 1517039"/>
                <a:gd name="connsiteX4" fmla="*/ 886174 w 886173"/>
                <a:gd name="connsiteY4" fmla="*/ 392210 h 1517039"/>
                <a:gd name="connsiteX5" fmla="*/ 886174 w 886173"/>
                <a:gd name="connsiteY5" fmla="*/ 296008 h 1517039"/>
                <a:gd name="connsiteX6" fmla="*/ 590166 w 886173"/>
                <a:gd name="connsiteY6" fmla="*/ 0 h 1517039"/>
                <a:gd name="connsiteX7" fmla="*/ 268257 w 886173"/>
                <a:gd name="connsiteY7" fmla="*/ 0 h 1517039"/>
                <a:gd name="connsiteX8" fmla="*/ 564265 w 886173"/>
                <a:gd name="connsiteY8" fmla="*/ 296008 h 1517039"/>
                <a:gd name="connsiteX9" fmla="*/ 137829 w 886173"/>
                <a:gd name="connsiteY9" fmla="*/ 722444 h 1517039"/>
                <a:gd name="connsiteX10" fmla="*/ 137829 w 886173"/>
                <a:gd name="connsiteY10" fmla="*/ 722444 h 1517039"/>
                <a:gd name="connsiteX11" fmla="*/ 925 w 886173"/>
                <a:gd name="connsiteY11" fmla="*/ 1047127 h 1517039"/>
                <a:gd name="connsiteX12" fmla="*/ 925 w 886173"/>
                <a:gd name="connsiteY12" fmla="*/ 1517040 h 1517039"/>
                <a:gd name="connsiteX13" fmla="*/ 925 w 886173"/>
                <a:gd name="connsiteY13" fmla="*/ 1517040 h 1517039"/>
                <a:gd name="connsiteX14" fmla="*/ 925 w 886173"/>
                <a:gd name="connsiteY14" fmla="*/ 1466163 h 1517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6173" h="1517039">
                  <a:moveTo>
                    <a:pt x="0" y="1466163"/>
                  </a:moveTo>
                  <a:cubicBezTo>
                    <a:pt x="0" y="1332960"/>
                    <a:pt x="34226" y="1244158"/>
                    <a:pt x="136904" y="1141480"/>
                  </a:cubicBezTo>
                  <a:lnTo>
                    <a:pt x="340409" y="937975"/>
                  </a:lnTo>
                  <a:lnTo>
                    <a:pt x="340409" y="937975"/>
                  </a:lnTo>
                  <a:lnTo>
                    <a:pt x="886174" y="392210"/>
                  </a:lnTo>
                  <a:lnTo>
                    <a:pt x="886174" y="296008"/>
                  </a:lnTo>
                  <a:cubicBezTo>
                    <a:pt x="886174" y="132278"/>
                    <a:pt x="753895" y="0"/>
                    <a:pt x="590166" y="0"/>
                  </a:cubicBezTo>
                  <a:lnTo>
                    <a:pt x="268257" y="0"/>
                  </a:lnTo>
                  <a:cubicBezTo>
                    <a:pt x="431986" y="0"/>
                    <a:pt x="564265" y="132278"/>
                    <a:pt x="564265" y="296008"/>
                  </a:cubicBezTo>
                  <a:lnTo>
                    <a:pt x="137829" y="722444"/>
                  </a:lnTo>
                  <a:lnTo>
                    <a:pt x="137829" y="722444"/>
                  </a:lnTo>
                  <a:cubicBezTo>
                    <a:pt x="35151" y="825122"/>
                    <a:pt x="925" y="913924"/>
                    <a:pt x="925" y="1047127"/>
                  </a:cubicBezTo>
                  <a:lnTo>
                    <a:pt x="925" y="1517040"/>
                  </a:lnTo>
                  <a:lnTo>
                    <a:pt x="925" y="1517040"/>
                  </a:lnTo>
                  <a:lnTo>
                    <a:pt x="925" y="146616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9D528ADD-D077-44ED-A693-7348B93FF3FE}"/>
                </a:ext>
              </a:extLst>
            </p:cNvPr>
            <p:cNvSpPr/>
            <p:nvPr/>
          </p:nvSpPr>
          <p:spPr>
            <a:xfrm>
              <a:off x="3604241" y="3995765"/>
              <a:ext cx="737244" cy="1239595"/>
            </a:xfrm>
            <a:custGeom>
              <a:avLst/>
              <a:gdLst>
                <a:gd name="connsiteX0" fmla="*/ 436612 w 737244"/>
                <a:gd name="connsiteY0" fmla="*/ 63 h 1239595"/>
                <a:gd name="connsiteX1" fmla="*/ 560565 w 737244"/>
                <a:gd name="connsiteY1" fmla="*/ 25964 h 1239595"/>
                <a:gd name="connsiteX2" fmla="*/ 663243 w 737244"/>
                <a:gd name="connsiteY2" fmla="*/ 101816 h 1239595"/>
                <a:gd name="connsiteX3" fmla="*/ 725219 w 737244"/>
                <a:gd name="connsiteY3" fmla="*/ 215594 h 1239595"/>
                <a:gd name="connsiteX4" fmla="*/ 732619 w 737244"/>
                <a:gd name="connsiteY4" fmla="*/ 247045 h 1239595"/>
                <a:gd name="connsiteX5" fmla="*/ 735395 w 737244"/>
                <a:gd name="connsiteY5" fmla="*/ 262770 h 1239595"/>
                <a:gd name="connsiteX6" fmla="*/ 736320 w 737244"/>
                <a:gd name="connsiteY6" fmla="*/ 279421 h 1239595"/>
                <a:gd name="connsiteX7" fmla="*/ 737245 w 737244"/>
                <a:gd name="connsiteY7" fmla="*/ 296071 h 1239595"/>
                <a:gd name="connsiteX8" fmla="*/ 737245 w 737244"/>
                <a:gd name="connsiteY8" fmla="*/ 311796 h 1239595"/>
                <a:gd name="connsiteX9" fmla="*/ 737245 w 737244"/>
                <a:gd name="connsiteY9" fmla="*/ 343247 h 1239595"/>
                <a:gd name="connsiteX10" fmla="*/ 737245 w 737244"/>
                <a:gd name="connsiteY10" fmla="*/ 347872 h 1239595"/>
                <a:gd name="connsiteX11" fmla="*/ 733545 w 737244"/>
                <a:gd name="connsiteY11" fmla="*/ 351572 h 1239595"/>
                <a:gd name="connsiteX12" fmla="*/ 618842 w 737244"/>
                <a:gd name="connsiteY12" fmla="*/ 469051 h 1239595"/>
                <a:gd name="connsiteX13" fmla="*/ 504138 w 737244"/>
                <a:gd name="connsiteY13" fmla="*/ 584679 h 1239595"/>
                <a:gd name="connsiteX14" fmla="*/ 388510 w 737244"/>
                <a:gd name="connsiteY14" fmla="*/ 700307 h 1239595"/>
                <a:gd name="connsiteX15" fmla="*/ 271957 w 737244"/>
                <a:gd name="connsiteY15" fmla="*/ 814085 h 1239595"/>
                <a:gd name="connsiteX16" fmla="*/ 266407 w 737244"/>
                <a:gd name="connsiteY16" fmla="*/ 816860 h 1239595"/>
                <a:gd name="connsiteX17" fmla="*/ 271957 w 737244"/>
                <a:gd name="connsiteY17" fmla="*/ 814085 h 1239595"/>
                <a:gd name="connsiteX18" fmla="*/ 207206 w 737244"/>
                <a:gd name="connsiteY18" fmla="*/ 876986 h 1239595"/>
                <a:gd name="connsiteX19" fmla="*/ 199805 w 737244"/>
                <a:gd name="connsiteY19" fmla="*/ 858486 h 1239595"/>
                <a:gd name="connsiteX20" fmla="*/ 207206 w 737244"/>
                <a:gd name="connsiteY20" fmla="*/ 876986 h 1239595"/>
                <a:gd name="connsiteX21" fmla="*/ 157254 w 737244"/>
                <a:gd name="connsiteY21" fmla="*/ 926937 h 1239595"/>
                <a:gd name="connsiteX22" fmla="*/ 132279 w 737244"/>
                <a:gd name="connsiteY22" fmla="*/ 951913 h 1239595"/>
                <a:gd name="connsiteX23" fmla="*/ 109153 w 737244"/>
                <a:gd name="connsiteY23" fmla="*/ 976889 h 1239595"/>
                <a:gd name="connsiteX24" fmla="*/ 108228 w 737244"/>
                <a:gd name="connsiteY24" fmla="*/ 977814 h 1239595"/>
                <a:gd name="connsiteX25" fmla="*/ 28676 w 737244"/>
                <a:gd name="connsiteY25" fmla="*/ 1098067 h 1239595"/>
                <a:gd name="connsiteX26" fmla="*/ 8325 w 737244"/>
                <a:gd name="connsiteY26" fmla="*/ 1167444 h 1239595"/>
                <a:gd name="connsiteX27" fmla="*/ 0 w 737244"/>
                <a:gd name="connsiteY27" fmla="*/ 1239596 h 1239595"/>
                <a:gd name="connsiteX28" fmla="*/ 3700 w 737244"/>
                <a:gd name="connsiteY28" fmla="*/ 1166519 h 1239595"/>
                <a:gd name="connsiteX29" fmla="*/ 20351 w 737244"/>
                <a:gd name="connsiteY29" fmla="*/ 1094367 h 1239595"/>
                <a:gd name="connsiteX30" fmla="*/ 51801 w 737244"/>
                <a:gd name="connsiteY30" fmla="*/ 1026840 h 1239595"/>
                <a:gd name="connsiteX31" fmla="*/ 95278 w 737244"/>
                <a:gd name="connsiteY31" fmla="*/ 966714 h 1239595"/>
                <a:gd name="connsiteX32" fmla="*/ 94353 w 737244"/>
                <a:gd name="connsiteY32" fmla="*/ 967639 h 1239595"/>
                <a:gd name="connsiteX33" fmla="*/ 117478 w 737244"/>
                <a:gd name="connsiteY33" fmla="*/ 939888 h 1239595"/>
                <a:gd name="connsiteX34" fmla="*/ 141529 w 737244"/>
                <a:gd name="connsiteY34" fmla="*/ 913987 h 1239595"/>
                <a:gd name="connsiteX35" fmla="*/ 190555 w 737244"/>
                <a:gd name="connsiteY35" fmla="*/ 862186 h 1239595"/>
                <a:gd name="connsiteX36" fmla="*/ 197955 w 737244"/>
                <a:gd name="connsiteY36" fmla="*/ 880686 h 1239595"/>
                <a:gd name="connsiteX37" fmla="*/ 190555 w 737244"/>
                <a:gd name="connsiteY37" fmla="*/ 862186 h 1239595"/>
                <a:gd name="connsiteX38" fmla="*/ 253457 w 737244"/>
                <a:gd name="connsiteY38" fmla="*/ 797434 h 1239595"/>
                <a:gd name="connsiteX39" fmla="*/ 259007 w 737244"/>
                <a:gd name="connsiteY39" fmla="*/ 794659 h 1239595"/>
                <a:gd name="connsiteX40" fmla="*/ 255307 w 737244"/>
                <a:gd name="connsiteY40" fmla="*/ 797434 h 1239595"/>
                <a:gd name="connsiteX41" fmla="*/ 370010 w 737244"/>
                <a:gd name="connsiteY41" fmla="*/ 680881 h 1239595"/>
                <a:gd name="connsiteX42" fmla="*/ 484713 w 737244"/>
                <a:gd name="connsiteY42" fmla="*/ 565253 h 1239595"/>
                <a:gd name="connsiteX43" fmla="*/ 600341 w 737244"/>
                <a:gd name="connsiteY43" fmla="*/ 450550 h 1239595"/>
                <a:gd name="connsiteX44" fmla="*/ 716894 w 737244"/>
                <a:gd name="connsiteY44" fmla="*/ 335847 h 1239595"/>
                <a:gd name="connsiteX45" fmla="*/ 713194 w 737244"/>
                <a:gd name="connsiteY45" fmla="*/ 344172 h 1239595"/>
                <a:gd name="connsiteX46" fmla="*/ 713194 w 737244"/>
                <a:gd name="connsiteY46" fmla="*/ 312721 h 1239595"/>
                <a:gd name="connsiteX47" fmla="*/ 713194 w 737244"/>
                <a:gd name="connsiteY47" fmla="*/ 296996 h 1239595"/>
                <a:gd name="connsiteX48" fmla="*/ 712269 w 737244"/>
                <a:gd name="connsiteY48" fmla="*/ 282196 h 1239595"/>
                <a:gd name="connsiteX49" fmla="*/ 711344 w 737244"/>
                <a:gd name="connsiteY49" fmla="*/ 267395 h 1239595"/>
                <a:gd name="connsiteX50" fmla="*/ 709494 w 737244"/>
                <a:gd name="connsiteY50" fmla="*/ 252595 h 1239595"/>
                <a:gd name="connsiteX51" fmla="*/ 703944 w 737244"/>
                <a:gd name="connsiteY51" fmla="*/ 222994 h 1239595"/>
                <a:gd name="connsiteX52" fmla="*/ 650292 w 737244"/>
                <a:gd name="connsiteY52" fmla="*/ 113841 h 1239595"/>
                <a:gd name="connsiteX53" fmla="*/ 555940 w 737244"/>
                <a:gd name="connsiteY53" fmla="*/ 33364 h 1239595"/>
                <a:gd name="connsiteX54" fmla="*/ 436612 w 737244"/>
                <a:gd name="connsiteY54" fmla="*/ 63 h 123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37244" h="1239595">
                  <a:moveTo>
                    <a:pt x="436612" y="63"/>
                  </a:moveTo>
                  <a:cubicBezTo>
                    <a:pt x="479163" y="-862"/>
                    <a:pt x="521714" y="8388"/>
                    <a:pt x="560565" y="25964"/>
                  </a:cubicBezTo>
                  <a:cubicBezTo>
                    <a:pt x="598491" y="43539"/>
                    <a:pt x="634567" y="69440"/>
                    <a:pt x="663243" y="101816"/>
                  </a:cubicBezTo>
                  <a:cubicBezTo>
                    <a:pt x="691918" y="134192"/>
                    <a:pt x="713194" y="173968"/>
                    <a:pt x="725219" y="215594"/>
                  </a:cubicBezTo>
                  <a:cubicBezTo>
                    <a:pt x="727994" y="225769"/>
                    <a:pt x="730769" y="236869"/>
                    <a:pt x="732619" y="247045"/>
                  </a:cubicBezTo>
                  <a:lnTo>
                    <a:pt x="735395" y="262770"/>
                  </a:lnTo>
                  <a:cubicBezTo>
                    <a:pt x="736320" y="268320"/>
                    <a:pt x="736320" y="273870"/>
                    <a:pt x="736320" y="279421"/>
                  </a:cubicBezTo>
                  <a:lnTo>
                    <a:pt x="737245" y="296071"/>
                  </a:lnTo>
                  <a:lnTo>
                    <a:pt x="737245" y="311796"/>
                  </a:lnTo>
                  <a:lnTo>
                    <a:pt x="737245" y="343247"/>
                  </a:lnTo>
                  <a:lnTo>
                    <a:pt x="737245" y="347872"/>
                  </a:lnTo>
                  <a:lnTo>
                    <a:pt x="733545" y="351572"/>
                  </a:lnTo>
                  <a:lnTo>
                    <a:pt x="618842" y="469051"/>
                  </a:lnTo>
                  <a:lnTo>
                    <a:pt x="504138" y="584679"/>
                  </a:lnTo>
                  <a:lnTo>
                    <a:pt x="388510" y="700307"/>
                  </a:lnTo>
                  <a:cubicBezTo>
                    <a:pt x="349659" y="738233"/>
                    <a:pt x="310808" y="776159"/>
                    <a:pt x="271957" y="814085"/>
                  </a:cubicBezTo>
                  <a:lnTo>
                    <a:pt x="266407" y="816860"/>
                  </a:lnTo>
                  <a:lnTo>
                    <a:pt x="271957" y="814085"/>
                  </a:lnTo>
                  <a:lnTo>
                    <a:pt x="207206" y="876986"/>
                  </a:lnTo>
                  <a:lnTo>
                    <a:pt x="199805" y="858486"/>
                  </a:lnTo>
                  <a:lnTo>
                    <a:pt x="207206" y="876986"/>
                  </a:lnTo>
                  <a:cubicBezTo>
                    <a:pt x="190555" y="893637"/>
                    <a:pt x="173905" y="910287"/>
                    <a:pt x="157254" y="926937"/>
                  </a:cubicBezTo>
                  <a:lnTo>
                    <a:pt x="132279" y="951913"/>
                  </a:lnTo>
                  <a:cubicBezTo>
                    <a:pt x="123953" y="960238"/>
                    <a:pt x="115628" y="969489"/>
                    <a:pt x="109153" y="976889"/>
                  </a:cubicBezTo>
                  <a:lnTo>
                    <a:pt x="108228" y="977814"/>
                  </a:lnTo>
                  <a:cubicBezTo>
                    <a:pt x="75852" y="1012965"/>
                    <a:pt x="47176" y="1052741"/>
                    <a:pt x="28676" y="1098067"/>
                  </a:cubicBezTo>
                  <a:cubicBezTo>
                    <a:pt x="19426" y="1120268"/>
                    <a:pt x="12950" y="1143393"/>
                    <a:pt x="8325" y="1167444"/>
                  </a:cubicBezTo>
                  <a:cubicBezTo>
                    <a:pt x="3700" y="1191494"/>
                    <a:pt x="925" y="1215545"/>
                    <a:pt x="0" y="1239596"/>
                  </a:cubicBezTo>
                  <a:cubicBezTo>
                    <a:pt x="0" y="1215545"/>
                    <a:pt x="0" y="1190569"/>
                    <a:pt x="3700" y="1166519"/>
                  </a:cubicBezTo>
                  <a:cubicBezTo>
                    <a:pt x="6475" y="1142468"/>
                    <a:pt x="12025" y="1117492"/>
                    <a:pt x="20351" y="1094367"/>
                  </a:cubicBezTo>
                  <a:cubicBezTo>
                    <a:pt x="28676" y="1071241"/>
                    <a:pt x="38851" y="1048116"/>
                    <a:pt x="51801" y="1026840"/>
                  </a:cubicBezTo>
                  <a:cubicBezTo>
                    <a:pt x="64752" y="1005564"/>
                    <a:pt x="79552" y="985214"/>
                    <a:pt x="95278" y="966714"/>
                  </a:cubicBezTo>
                  <a:lnTo>
                    <a:pt x="94353" y="967639"/>
                  </a:lnTo>
                  <a:cubicBezTo>
                    <a:pt x="102678" y="956538"/>
                    <a:pt x="110078" y="948213"/>
                    <a:pt x="117478" y="939888"/>
                  </a:cubicBezTo>
                  <a:lnTo>
                    <a:pt x="141529" y="913987"/>
                  </a:lnTo>
                  <a:cubicBezTo>
                    <a:pt x="157254" y="896412"/>
                    <a:pt x="173905" y="879761"/>
                    <a:pt x="190555" y="862186"/>
                  </a:cubicBezTo>
                  <a:lnTo>
                    <a:pt x="197955" y="880686"/>
                  </a:lnTo>
                  <a:lnTo>
                    <a:pt x="190555" y="862186"/>
                  </a:lnTo>
                  <a:lnTo>
                    <a:pt x="253457" y="797434"/>
                  </a:lnTo>
                  <a:lnTo>
                    <a:pt x="259007" y="794659"/>
                  </a:lnTo>
                  <a:lnTo>
                    <a:pt x="255307" y="797434"/>
                  </a:lnTo>
                  <a:cubicBezTo>
                    <a:pt x="293233" y="758583"/>
                    <a:pt x="331159" y="719732"/>
                    <a:pt x="370010" y="680881"/>
                  </a:cubicBezTo>
                  <a:lnTo>
                    <a:pt x="484713" y="565253"/>
                  </a:lnTo>
                  <a:lnTo>
                    <a:pt x="600341" y="450550"/>
                  </a:lnTo>
                  <a:lnTo>
                    <a:pt x="716894" y="335847"/>
                  </a:lnTo>
                  <a:lnTo>
                    <a:pt x="713194" y="344172"/>
                  </a:lnTo>
                  <a:lnTo>
                    <a:pt x="713194" y="312721"/>
                  </a:lnTo>
                  <a:lnTo>
                    <a:pt x="713194" y="296996"/>
                  </a:lnTo>
                  <a:lnTo>
                    <a:pt x="712269" y="282196"/>
                  </a:lnTo>
                  <a:cubicBezTo>
                    <a:pt x="712269" y="277571"/>
                    <a:pt x="712269" y="272020"/>
                    <a:pt x="711344" y="267395"/>
                  </a:cubicBezTo>
                  <a:lnTo>
                    <a:pt x="709494" y="252595"/>
                  </a:lnTo>
                  <a:cubicBezTo>
                    <a:pt x="708569" y="242420"/>
                    <a:pt x="705794" y="232244"/>
                    <a:pt x="703944" y="222994"/>
                  </a:cubicBezTo>
                  <a:cubicBezTo>
                    <a:pt x="693768" y="183218"/>
                    <a:pt x="676193" y="146217"/>
                    <a:pt x="650292" y="113841"/>
                  </a:cubicBezTo>
                  <a:cubicBezTo>
                    <a:pt x="625317" y="80540"/>
                    <a:pt x="592941" y="52790"/>
                    <a:pt x="555940" y="33364"/>
                  </a:cubicBezTo>
                  <a:cubicBezTo>
                    <a:pt x="519864" y="14864"/>
                    <a:pt x="478238" y="2838"/>
                    <a:pt x="436612" y="63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B1E77428-5DCA-46EF-98D2-5DC6B8178B4A}"/>
              </a:ext>
            </a:extLst>
          </p:cNvPr>
          <p:cNvGrpSpPr/>
          <p:nvPr/>
        </p:nvGrpSpPr>
        <p:grpSpPr>
          <a:xfrm>
            <a:off x="5550236" y="3995829"/>
            <a:ext cx="1093379" cy="1607691"/>
            <a:chOff x="5550236" y="3995829"/>
            <a:chExt cx="1093379" cy="1607691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A4E7A13-48C6-4D65-BA84-A333F0F606AB}"/>
                </a:ext>
              </a:extLst>
            </p:cNvPr>
            <p:cNvSpPr/>
            <p:nvPr/>
          </p:nvSpPr>
          <p:spPr>
            <a:xfrm>
              <a:off x="5550236" y="4701622"/>
              <a:ext cx="945374" cy="901898"/>
            </a:xfrm>
            <a:custGeom>
              <a:avLst/>
              <a:gdLst>
                <a:gd name="connsiteX0" fmla="*/ 0 w 945374"/>
                <a:gd name="connsiteY0" fmla="*/ 354284 h 901898"/>
                <a:gd name="connsiteX1" fmla="*/ 131353 w 945374"/>
                <a:gd name="connsiteY1" fmla="*/ 0 h 901898"/>
                <a:gd name="connsiteX2" fmla="*/ 160029 w 945374"/>
                <a:gd name="connsiteY2" fmla="*/ 531889 h 901898"/>
                <a:gd name="connsiteX3" fmla="*/ 715043 w 945374"/>
                <a:gd name="connsiteY3" fmla="*/ 540214 h 901898"/>
                <a:gd name="connsiteX4" fmla="*/ 724294 w 945374"/>
                <a:gd name="connsiteY4" fmla="*/ 531889 h 901898"/>
                <a:gd name="connsiteX5" fmla="*/ 724294 w 945374"/>
                <a:gd name="connsiteY5" fmla="*/ 531889 h 901898"/>
                <a:gd name="connsiteX6" fmla="*/ 724294 w 945374"/>
                <a:gd name="connsiteY6" fmla="*/ 531889 h 901898"/>
                <a:gd name="connsiteX7" fmla="*/ 797370 w 945374"/>
                <a:gd name="connsiteY7" fmla="*/ 354284 h 901898"/>
                <a:gd name="connsiteX8" fmla="*/ 559639 w 945374"/>
                <a:gd name="connsiteY8" fmla="*/ 103603 h 901898"/>
                <a:gd name="connsiteX9" fmla="*/ 945374 w 945374"/>
                <a:gd name="connsiteY9" fmla="*/ 502288 h 901898"/>
                <a:gd name="connsiteX10" fmla="*/ 567040 w 945374"/>
                <a:gd name="connsiteY10" fmla="*/ 900973 h 901898"/>
                <a:gd name="connsiteX11" fmla="*/ 546689 w 945374"/>
                <a:gd name="connsiteY11" fmla="*/ 901899 h 901898"/>
                <a:gd name="connsiteX12" fmla="*/ 0 w 945374"/>
                <a:gd name="connsiteY12" fmla="*/ 354284 h 90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5374" h="901898">
                  <a:moveTo>
                    <a:pt x="0" y="354284"/>
                  </a:moveTo>
                  <a:cubicBezTo>
                    <a:pt x="0" y="219231"/>
                    <a:pt x="49951" y="95277"/>
                    <a:pt x="131353" y="0"/>
                  </a:cubicBezTo>
                  <a:cubicBezTo>
                    <a:pt x="5550" y="156329"/>
                    <a:pt x="14800" y="386660"/>
                    <a:pt x="160029" y="531889"/>
                  </a:cubicBezTo>
                  <a:cubicBezTo>
                    <a:pt x="312658" y="684518"/>
                    <a:pt x="558714" y="687293"/>
                    <a:pt x="715043" y="540214"/>
                  </a:cubicBezTo>
                  <a:cubicBezTo>
                    <a:pt x="717818" y="537439"/>
                    <a:pt x="721519" y="534664"/>
                    <a:pt x="724294" y="531889"/>
                  </a:cubicBezTo>
                  <a:lnTo>
                    <a:pt x="724294" y="531889"/>
                  </a:lnTo>
                  <a:lnTo>
                    <a:pt x="724294" y="531889"/>
                  </a:lnTo>
                  <a:cubicBezTo>
                    <a:pt x="769620" y="486563"/>
                    <a:pt x="797370" y="423661"/>
                    <a:pt x="797370" y="354284"/>
                  </a:cubicBezTo>
                  <a:cubicBezTo>
                    <a:pt x="797370" y="220156"/>
                    <a:pt x="691918" y="110078"/>
                    <a:pt x="559639" y="103603"/>
                  </a:cubicBezTo>
                  <a:cubicBezTo>
                    <a:pt x="773320" y="110078"/>
                    <a:pt x="945374" y="286757"/>
                    <a:pt x="945374" y="502288"/>
                  </a:cubicBezTo>
                  <a:cubicBezTo>
                    <a:pt x="945374" y="715044"/>
                    <a:pt x="777020" y="889873"/>
                    <a:pt x="567040" y="900973"/>
                  </a:cubicBezTo>
                  <a:cubicBezTo>
                    <a:pt x="560564" y="900973"/>
                    <a:pt x="553164" y="901899"/>
                    <a:pt x="546689" y="901899"/>
                  </a:cubicBezTo>
                  <a:cubicBezTo>
                    <a:pt x="245131" y="900973"/>
                    <a:pt x="0" y="655842"/>
                    <a:pt x="0" y="3542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B61C929B-7771-4E47-94AD-BA50B47F4901}"/>
                </a:ext>
              </a:extLst>
            </p:cNvPr>
            <p:cNvSpPr/>
            <p:nvPr/>
          </p:nvSpPr>
          <p:spPr>
            <a:xfrm>
              <a:off x="5566412" y="4722897"/>
              <a:ext cx="867221" cy="768748"/>
            </a:xfrm>
            <a:custGeom>
              <a:avLst/>
              <a:gdLst>
                <a:gd name="connsiteX0" fmla="*/ 567513 w 867221"/>
                <a:gd name="connsiteY0" fmla="*/ 84177 h 768748"/>
                <a:gd name="connsiteX1" fmla="*/ 653541 w 867221"/>
                <a:gd name="connsiteY1" fmla="*/ 103603 h 768748"/>
                <a:gd name="connsiteX2" fmla="*/ 731243 w 867221"/>
                <a:gd name="connsiteY2" fmla="*/ 146154 h 768748"/>
                <a:gd name="connsiteX3" fmla="*/ 795994 w 867221"/>
                <a:gd name="connsiteY3" fmla="*/ 208130 h 768748"/>
                <a:gd name="connsiteX4" fmla="*/ 841320 w 867221"/>
                <a:gd name="connsiteY4" fmla="*/ 285832 h 768748"/>
                <a:gd name="connsiteX5" fmla="*/ 864446 w 867221"/>
                <a:gd name="connsiteY5" fmla="*/ 372785 h 768748"/>
                <a:gd name="connsiteX6" fmla="*/ 866296 w 867221"/>
                <a:gd name="connsiteY6" fmla="*/ 394985 h 768748"/>
                <a:gd name="connsiteX7" fmla="*/ 867221 w 867221"/>
                <a:gd name="connsiteY7" fmla="*/ 417186 h 768748"/>
                <a:gd name="connsiteX8" fmla="*/ 863521 w 867221"/>
                <a:gd name="connsiteY8" fmla="*/ 462512 h 768748"/>
                <a:gd name="connsiteX9" fmla="*/ 788594 w 867221"/>
                <a:gd name="connsiteY9" fmla="*/ 626241 h 768748"/>
                <a:gd name="connsiteX10" fmla="*/ 791369 w 867221"/>
                <a:gd name="connsiteY10" fmla="*/ 620691 h 768748"/>
                <a:gd name="connsiteX11" fmla="*/ 791369 w 867221"/>
                <a:gd name="connsiteY11" fmla="*/ 620691 h 768748"/>
                <a:gd name="connsiteX12" fmla="*/ 790444 w 867221"/>
                <a:gd name="connsiteY12" fmla="*/ 624391 h 768748"/>
                <a:gd name="connsiteX13" fmla="*/ 788594 w 867221"/>
                <a:gd name="connsiteY13" fmla="*/ 627166 h 768748"/>
                <a:gd name="connsiteX14" fmla="*/ 723842 w 867221"/>
                <a:gd name="connsiteY14" fmla="*/ 688218 h 768748"/>
                <a:gd name="connsiteX15" fmla="*/ 647065 w 867221"/>
                <a:gd name="connsiteY15" fmla="*/ 733544 h 768748"/>
                <a:gd name="connsiteX16" fmla="*/ 473161 w 867221"/>
                <a:gd name="connsiteY16" fmla="*/ 768695 h 768748"/>
                <a:gd name="connsiteX17" fmla="*/ 300182 w 867221"/>
                <a:gd name="connsiteY17" fmla="*/ 733544 h 768748"/>
                <a:gd name="connsiteX18" fmla="*/ 151253 w 867221"/>
                <a:gd name="connsiteY18" fmla="*/ 638267 h 768748"/>
                <a:gd name="connsiteX19" fmla="*/ 1399 w 867221"/>
                <a:gd name="connsiteY19" fmla="*/ 326534 h 768748"/>
                <a:gd name="connsiteX20" fmla="*/ 101301 w 867221"/>
                <a:gd name="connsiteY20" fmla="*/ 0 h 768748"/>
                <a:gd name="connsiteX21" fmla="*/ 30075 w 867221"/>
                <a:gd name="connsiteY21" fmla="*/ 155404 h 768748"/>
                <a:gd name="connsiteX22" fmla="*/ 18049 w 867221"/>
                <a:gd name="connsiteY22" fmla="*/ 324683 h 768748"/>
                <a:gd name="connsiteX23" fmla="*/ 66151 w 867221"/>
                <a:gd name="connsiteY23" fmla="*/ 485638 h 768748"/>
                <a:gd name="connsiteX24" fmla="*/ 167903 w 867221"/>
                <a:gd name="connsiteY24" fmla="*/ 618841 h 768748"/>
                <a:gd name="connsiteX25" fmla="*/ 309432 w 867221"/>
                <a:gd name="connsiteY25" fmla="*/ 707644 h 768748"/>
                <a:gd name="connsiteX26" fmla="*/ 473161 w 867221"/>
                <a:gd name="connsiteY26" fmla="*/ 740019 h 768748"/>
                <a:gd name="connsiteX27" fmla="*/ 635965 w 867221"/>
                <a:gd name="connsiteY27" fmla="*/ 708569 h 768748"/>
                <a:gd name="connsiteX28" fmla="*/ 708117 w 867221"/>
                <a:gd name="connsiteY28" fmla="*/ 666942 h 768748"/>
                <a:gd name="connsiteX29" fmla="*/ 770094 w 867221"/>
                <a:gd name="connsiteY29" fmla="*/ 610516 h 768748"/>
                <a:gd name="connsiteX30" fmla="*/ 767318 w 867221"/>
                <a:gd name="connsiteY30" fmla="*/ 616066 h 768748"/>
                <a:gd name="connsiteX31" fmla="*/ 767318 w 867221"/>
                <a:gd name="connsiteY31" fmla="*/ 616066 h 768748"/>
                <a:gd name="connsiteX32" fmla="*/ 768244 w 867221"/>
                <a:gd name="connsiteY32" fmla="*/ 612366 h 768748"/>
                <a:gd name="connsiteX33" fmla="*/ 770094 w 867221"/>
                <a:gd name="connsiteY33" fmla="*/ 609591 h 768748"/>
                <a:gd name="connsiteX34" fmla="*/ 843170 w 867221"/>
                <a:gd name="connsiteY34" fmla="*/ 458812 h 768748"/>
                <a:gd name="connsiteX35" fmla="*/ 847796 w 867221"/>
                <a:gd name="connsiteY35" fmla="*/ 416261 h 768748"/>
                <a:gd name="connsiteX36" fmla="*/ 847796 w 867221"/>
                <a:gd name="connsiteY36" fmla="*/ 394985 h 768748"/>
                <a:gd name="connsiteX37" fmla="*/ 846871 w 867221"/>
                <a:gd name="connsiteY37" fmla="*/ 373710 h 768748"/>
                <a:gd name="connsiteX38" fmla="*/ 828370 w 867221"/>
                <a:gd name="connsiteY38" fmla="*/ 290458 h 768748"/>
                <a:gd name="connsiteX39" fmla="*/ 787669 w 867221"/>
                <a:gd name="connsiteY39" fmla="*/ 215531 h 768748"/>
                <a:gd name="connsiteX40" fmla="*/ 728468 w 867221"/>
                <a:gd name="connsiteY40" fmla="*/ 152629 h 768748"/>
                <a:gd name="connsiteX41" fmla="*/ 654466 w 867221"/>
                <a:gd name="connsiteY41" fmla="*/ 108228 h 768748"/>
                <a:gd name="connsiteX42" fmla="*/ 567513 w 867221"/>
                <a:gd name="connsiteY42" fmla="*/ 84177 h 7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7221" h="768748">
                  <a:moveTo>
                    <a:pt x="567513" y="84177"/>
                  </a:moveTo>
                  <a:cubicBezTo>
                    <a:pt x="596189" y="86952"/>
                    <a:pt x="625790" y="92502"/>
                    <a:pt x="653541" y="103603"/>
                  </a:cubicBezTo>
                  <a:cubicBezTo>
                    <a:pt x="681291" y="114703"/>
                    <a:pt x="707192" y="128578"/>
                    <a:pt x="731243" y="146154"/>
                  </a:cubicBezTo>
                  <a:cubicBezTo>
                    <a:pt x="755293" y="163729"/>
                    <a:pt x="776569" y="185005"/>
                    <a:pt x="795994" y="208130"/>
                  </a:cubicBezTo>
                  <a:cubicBezTo>
                    <a:pt x="814495" y="232181"/>
                    <a:pt x="829295" y="258082"/>
                    <a:pt x="841320" y="285832"/>
                  </a:cubicBezTo>
                  <a:cubicBezTo>
                    <a:pt x="852421" y="313583"/>
                    <a:pt x="860746" y="343184"/>
                    <a:pt x="864446" y="372785"/>
                  </a:cubicBezTo>
                  <a:cubicBezTo>
                    <a:pt x="865371" y="380185"/>
                    <a:pt x="865371" y="387585"/>
                    <a:pt x="866296" y="394985"/>
                  </a:cubicBezTo>
                  <a:cubicBezTo>
                    <a:pt x="867221" y="402386"/>
                    <a:pt x="867221" y="409786"/>
                    <a:pt x="867221" y="417186"/>
                  </a:cubicBezTo>
                  <a:cubicBezTo>
                    <a:pt x="867221" y="431986"/>
                    <a:pt x="865371" y="447712"/>
                    <a:pt x="863521" y="462512"/>
                  </a:cubicBezTo>
                  <a:cubicBezTo>
                    <a:pt x="854271" y="522639"/>
                    <a:pt x="828370" y="579990"/>
                    <a:pt x="788594" y="626241"/>
                  </a:cubicBezTo>
                  <a:lnTo>
                    <a:pt x="791369" y="620691"/>
                  </a:lnTo>
                  <a:lnTo>
                    <a:pt x="791369" y="620691"/>
                  </a:lnTo>
                  <a:lnTo>
                    <a:pt x="790444" y="624391"/>
                  </a:lnTo>
                  <a:lnTo>
                    <a:pt x="788594" y="627166"/>
                  </a:lnTo>
                  <a:cubicBezTo>
                    <a:pt x="769169" y="649367"/>
                    <a:pt x="746968" y="669718"/>
                    <a:pt x="723842" y="688218"/>
                  </a:cubicBezTo>
                  <a:cubicBezTo>
                    <a:pt x="699792" y="705793"/>
                    <a:pt x="673891" y="721519"/>
                    <a:pt x="647065" y="733544"/>
                  </a:cubicBezTo>
                  <a:cubicBezTo>
                    <a:pt x="592489" y="758520"/>
                    <a:pt x="532362" y="769620"/>
                    <a:pt x="473161" y="768695"/>
                  </a:cubicBezTo>
                  <a:cubicBezTo>
                    <a:pt x="413959" y="766845"/>
                    <a:pt x="354758" y="755745"/>
                    <a:pt x="300182" y="733544"/>
                  </a:cubicBezTo>
                  <a:cubicBezTo>
                    <a:pt x="245605" y="711344"/>
                    <a:pt x="194729" y="678968"/>
                    <a:pt x="151253" y="638267"/>
                  </a:cubicBezTo>
                  <a:cubicBezTo>
                    <a:pt x="64300" y="557790"/>
                    <a:pt x="9724" y="444012"/>
                    <a:pt x="1399" y="326534"/>
                  </a:cubicBezTo>
                  <a:cubicBezTo>
                    <a:pt x="-7851" y="209055"/>
                    <a:pt x="29150" y="90652"/>
                    <a:pt x="101301" y="0"/>
                  </a:cubicBezTo>
                  <a:cubicBezTo>
                    <a:pt x="68926" y="47176"/>
                    <a:pt x="43950" y="99903"/>
                    <a:pt x="30075" y="155404"/>
                  </a:cubicBezTo>
                  <a:cubicBezTo>
                    <a:pt x="16199" y="210906"/>
                    <a:pt x="12499" y="268257"/>
                    <a:pt x="18049" y="324683"/>
                  </a:cubicBezTo>
                  <a:cubicBezTo>
                    <a:pt x="24524" y="381110"/>
                    <a:pt x="40250" y="435686"/>
                    <a:pt x="66151" y="485638"/>
                  </a:cubicBezTo>
                  <a:cubicBezTo>
                    <a:pt x="92051" y="535589"/>
                    <a:pt x="126277" y="580915"/>
                    <a:pt x="167903" y="618841"/>
                  </a:cubicBezTo>
                  <a:cubicBezTo>
                    <a:pt x="209529" y="656767"/>
                    <a:pt x="257630" y="686368"/>
                    <a:pt x="309432" y="707644"/>
                  </a:cubicBezTo>
                  <a:cubicBezTo>
                    <a:pt x="361233" y="728919"/>
                    <a:pt x="417660" y="739094"/>
                    <a:pt x="473161" y="740019"/>
                  </a:cubicBezTo>
                  <a:cubicBezTo>
                    <a:pt x="529587" y="740944"/>
                    <a:pt x="585089" y="730769"/>
                    <a:pt x="635965" y="708569"/>
                  </a:cubicBezTo>
                  <a:cubicBezTo>
                    <a:pt x="660941" y="697468"/>
                    <a:pt x="685916" y="682668"/>
                    <a:pt x="708117" y="666942"/>
                  </a:cubicBezTo>
                  <a:cubicBezTo>
                    <a:pt x="730318" y="650292"/>
                    <a:pt x="751593" y="631791"/>
                    <a:pt x="770094" y="610516"/>
                  </a:cubicBezTo>
                  <a:lnTo>
                    <a:pt x="767318" y="616066"/>
                  </a:lnTo>
                  <a:lnTo>
                    <a:pt x="767318" y="616066"/>
                  </a:lnTo>
                  <a:lnTo>
                    <a:pt x="768244" y="612366"/>
                  </a:lnTo>
                  <a:lnTo>
                    <a:pt x="770094" y="609591"/>
                  </a:lnTo>
                  <a:cubicBezTo>
                    <a:pt x="807095" y="567040"/>
                    <a:pt x="832995" y="514313"/>
                    <a:pt x="843170" y="458812"/>
                  </a:cubicBezTo>
                  <a:cubicBezTo>
                    <a:pt x="845946" y="444937"/>
                    <a:pt x="846871" y="431061"/>
                    <a:pt x="847796" y="416261"/>
                  </a:cubicBezTo>
                  <a:cubicBezTo>
                    <a:pt x="847796" y="408861"/>
                    <a:pt x="847796" y="402386"/>
                    <a:pt x="847796" y="394985"/>
                  </a:cubicBezTo>
                  <a:cubicBezTo>
                    <a:pt x="847796" y="387585"/>
                    <a:pt x="847796" y="381110"/>
                    <a:pt x="846871" y="373710"/>
                  </a:cubicBezTo>
                  <a:cubicBezTo>
                    <a:pt x="844095" y="345034"/>
                    <a:pt x="837620" y="317283"/>
                    <a:pt x="828370" y="290458"/>
                  </a:cubicBezTo>
                  <a:cubicBezTo>
                    <a:pt x="818195" y="263632"/>
                    <a:pt x="804319" y="238656"/>
                    <a:pt x="787669" y="215531"/>
                  </a:cubicBezTo>
                  <a:cubicBezTo>
                    <a:pt x="771019" y="192405"/>
                    <a:pt x="750668" y="171129"/>
                    <a:pt x="728468" y="152629"/>
                  </a:cubicBezTo>
                  <a:cubicBezTo>
                    <a:pt x="706267" y="135054"/>
                    <a:pt x="680366" y="120253"/>
                    <a:pt x="654466" y="108228"/>
                  </a:cubicBezTo>
                  <a:cubicBezTo>
                    <a:pt x="623940" y="97128"/>
                    <a:pt x="596189" y="88802"/>
                    <a:pt x="567513" y="8417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F89E9459-D993-4326-AE3C-4B9930B7DC3B}"/>
                </a:ext>
              </a:extLst>
            </p:cNvPr>
            <p:cNvSpPr/>
            <p:nvPr/>
          </p:nvSpPr>
          <p:spPr>
            <a:xfrm>
              <a:off x="6020148" y="4248591"/>
              <a:ext cx="441978" cy="376253"/>
            </a:xfrm>
            <a:custGeom>
              <a:avLst/>
              <a:gdLst>
                <a:gd name="connsiteX0" fmla="*/ 413486 w 441978"/>
                <a:gd name="connsiteY0" fmla="*/ 376254 h 376253"/>
                <a:gd name="connsiteX1" fmla="*/ 76777 w 441978"/>
                <a:gd name="connsiteY1" fmla="*/ 260626 h 376253"/>
                <a:gd name="connsiteX2" fmla="*/ 185005 w 441978"/>
                <a:gd name="connsiteY2" fmla="*/ 152398 h 376253"/>
                <a:gd name="connsiteX3" fmla="*/ 76777 w 441978"/>
                <a:gd name="connsiteY3" fmla="*/ 44170 h 376253"/>
                <a:gd name="connsiteX4" fmla="*/ 0 w 441978"/>
                <a:gd name="connsiteY4" fmla="*/ 75621 h 376253"/>
                <a:gd name="connsiteX5" fmla="*/ 0 w 441978"/>
                <a:gd name="connsiteY5" fmla="*/ 75621 h 376253"/>
                <a:gd name="connsiteX6" fmla="*/ 366309 w 441978"/>
                <a:gd name="connsiteY6" fmla="*/ 75621 h 376253"/>
                <a:gd name="connsiteX7" fmla="*/ 413486 w 441978"/>
                <a:gd name="connsiteY7" fmla="*/ 376254 h 376253"/>
                <a:gd name="connsiteX8" fmla="*/ 413486 w 441978"/>
                <a:gd name="connsiteY8" fmla="*/ 376254 h 376253"/>
                <a:gd name="connsiteX9" fmla="*/ 413486 w 441978"/>
                <a:gd name="connsiteY9" fmla="*/ 376254 h 37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1978" h="376253">
                  <a:moveTo>
                    <a:pt x="413486" y="376254"/>
                  </a:moveTo>
                  <a:cubicBezTo>
                    <a:pt x="320983" y="303177"/>
                    <a:pt x="203505" y="260626"/>
                    <a:pt x="76777" y="260626"/>
                  </a:cubicBezTo>
                  <a:cubicBezTo>
                    <a:pt x="136904" y="260626"/>
                    <a:pt x="185005" y="211599"/>
                    <a:pt x="185005" y="152398"/>
                  </a:cubicBezTo>
                  <a:cubicBezTo>
                    <a:pt x="185005" y="92271"/>
                    <a:pt x="135979" y="44170"/>
                    <a:pt x="76777" y="44170"/>
                  </a:cubicBezTo>
                  <a:cubicBezTo>
                    <a:pt x="47176" y="44170"/>
                    <a:pt x="19426" y="56195"/>
                    <a:pt x="0" y="75621"/>
                  </a:cubicBezTo>
                  <a:lnTo>
                    <a:pt x="0" y="75621"/>
                  </a:lnTo>
                  <a:cubicBezTo>
                    <a:pt x="100828" y="-25207"/>
                    <a:pt x="265482" y="-25207"/>
                    <a:pt x="366309" y="75621"/>
                  </a:cubicBezTo>
                  <a:cubicBezTo>
                    <a:pt x="447711" y="156098"/>
                    <a:pt x="463437" y="279126"/>
                    <a:pt x="413486" y="376254"/>
                  </a:cubicBezTo>
                  <a:cubicBezTo>
                    <a:pt x="413486" y="376254"/>
                    <a:pt x="413486" y="376254"/>
                    <a:pt x="413486" y="376254"/>
                  </a:cubicBezTo>
                  <a:lnTo>
                    <a:pt x="413486" y="37625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EADA09DC-61BB-484A-90ED-F6B8F30EF4E8}"/>
                </a:ext>
              </a:extLst>
            </p:cNvPr>
            <p:cNvSpPr/>
            <p:nvPr/>
          </p:nvSpPr>
          <p:spPr>
            <a:xfrm>
              <a:off x="6027548" y="4263946"/>
              <a:ext cx="308171" cy="448776"/>
            </a:xfrm>
            <a:custGeom>
              <a:avLst/>
              <a:gdLst>
                <a:gd name="connsiteX0" fmla="*/ 10175 w 308171"/>
                <a:gd name="connsiteY0" fmla="*/ 44541 h 448776"/>
                <a:gd name="connsiteX1" fmla="*/ 67527 w 308171"/>
                <a:gd name="connsiteY1" fmla="*/ 10315 h 448776"/>
                <a:gd name="connsiteX2" fmla="*/ 135053 w 308171"/>
                <a:gd name="connsiteY2" fmla="*/ 140 h 448776"/>
                <a:gd name="connsiteX3" fmla="*/ 202580 w 308171"/>
                <a:gd name="connsiteY3" fmla="*/ 16790 h 448776"/>
                <a:gd name="connsiteX4" fmla="*/ 233106 w 308171"/>
                <a:gd name="connsiteY4" fmla="*/ 34366 h 448776"/>
                <a:gd name="connsiteX5" fmla="*/ 259932 w 308171"/>
                <a:gd name="connsiteY5" fmla="*/ 57491 h 448776"/>
                <a:gd name="connsiteX6" fmla="*/ 308033 w 308171"/>
                <a:gd name="connsiteY6" fmla="*/ 187920 h 448776"/>
                <a:gd name="connsiteX7" fmla="*/ 246056 w 308171"/>
                <a:gd name="connsiteY7" fmla="*/ 312798 h 448776"/>
                <a:gd name="connsiteX8" fmla="*/ 245131 w 308171"/>
                <a:gd name="connsiteY8" fmla="*/ 313723 h 448776"/>
                <a:gd name="connsiteX9" fmla="*/ 244206 w 308171"/>
                <a:gd name="connsiteY9" fmla="*/ 313723 h 448776"/>
                <a:gd name="connsiteX10" fmla="*/ 184080 w 308171"/>
                <a:gd name="connsiteY10" fmla="*/ 348874 h 448776"/>
                <a:gd name="connsiteX11" fmla="*/ 123028 w 308171"/>
                <a:gd name="connsiteY11" fmla="*/ 383100 h 448776"/>
                <a:gd name="connsiteX12" fmla="*/ 0 w 308171"/>
                <a:gd name="connsiteY12" fmla="*/ 448776 h 448776"/>
                <a:gd name="connsiteX13" fmla="*/ 113778 w 308171"/>
                <a:gd name="connsiteY13" fmla="*/ 368299 h 448776"/>
                <a:gd name="connsiteX14" fmla="*/ 172054 w 308171"/>
                <a:gd name="connsiteY14" fmla="*/ 329448 h 448776"/>
                <a:gd name="connsiteX15" fmla="*/ 230331 w 308171"/>
                <a:gd name="connsiteY15" fmla="*/ 291522 h 448776"/>
                <a:gd name="connsiteX16" fmla="*/ 228481 w 308171"/>
                <a:gd name="connsiteY16" fmla="*/ 292447 h 448776"/>
                <a:gd name="connsiteX17" fmla="*/ 264557 w 308171"/>
                <a:gd name="connsiteY17" fmla="*/ 244346 h 448776"/>
                <a:gd name="connsiteX18" fmla="*/ 278432 w 308171"/>
                <a:gd name="connsiteY18" fmla="*/ 186070 h 448776"/>
                <a:gd name="connsiteX19" fmla="*/ 239581 w 308171"/>
                <a:gd name="connsiteY19" fmla="*/ 73217 h 448776"/>
                <a:gd name="connsiteX20" fmla="*/ 132278 w 308171"/>
                <a:gd name="connsiteY20" fmla="*/ 15865 h 448776"/>
                <a:gd name="connsiteX21" fmla="*/ 100828 w 308171"/>
                <a:gd name="connsiteY21" fmla="*/ 14940 h 448776"/>
                <a:gd name="connsiteX22" fmla="*/ 69377 w 308171"/>
                <a:gd name="connsiteY22" fmla="*/ 18640 h 448776"/>
                <a:gd name="connsiteX23" fmla="*/ 10175 w 308171"/>
                <a:gd name="connsiteY23" fmla="*/ 44541 h 44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8171" h="448776">
                  <a:moveTo>
                    <a:pt x="10175" y="44541"/>
                  </a:moveTo>
                  <a:cubicBezTo>
                    <a:pt x="26826" y="29740"/>
                    <a:pt x="46251" y="17715"/>
                    <a:pt x="67527" y="10315"/>
                  </a:cubicBezTo>
                  <a:cubicBezTo>
                    <a:pt x="88802" y="2915"/>
                    <a:pt x="111928" y="-785"/>
                    <a:pt x="135053" y="140"/>
                  </a:cubicBezTo>
                  <a:cubicBezTo>
                    <a:pt x="158179" y="1065"/>
                    <a:pt x="181305" y="6615"/>
                    <a:pt x="202580" y="16790"/>
                  </a:cubicBezTo>
                  <a:cubicBezTo>
                    <a:pt x="213680" y="21415"/>
                    <a:pt x="222931" y="27890"/>
                    <a:pt x="233106" y="34366"/>
                  </a:cubicBezTo>
                  <a:cubicBezTo>
                    <a:pt x="242356" y="41766"/>
                    <a:pt x="251607" y="49166"/>
                    <a:pt x="259932" y="57491"/>
                  </a:cubicBezTo>
                  <a:cubicBezTo>
                    <a:pt x="293233" y="91717"/>
                    <a:pt x="309883" y="139818"/>
                    <a:pt x="308033" y="187920"/>
                  </a:cubicBezTo>
                  <a:cubicBezTo>
                    <a:pt x="306183" y="235096"/>
                    <a:pt x="283982" y="282272"/>
                    <a:pt x="246056" y="312798"/>
                  </a:cubicBezTo>
                  <a:lnTo>
                    <a:pt x="245131" y="313723"/>
                  </a:lnTo>
                  <a:lnTo>
                    <a:pt x="244206" y="313723"/>
                  </a:lnTo>
                  <a:cubicBezTo>
                    <a:pt x="223856" y="325748"/>
                    <a:pt x="204430" y="337774"/>
                    <a:pt x="184080" y="348874"/>
                  </a:cubicBezTo>
                  <a:cubicBezTo>
                    <a:pt x="163729" y="359974"/>
                    <a:pt x="143379" y="371999"/>
                    <a:pt x="123028" y="383100"/>
                  </a:cubicBezTo>
                  <a:cubicBezTo>
                    <a:pt x="82327" y="406225"/>
                    <a:pt x="41626" y="428426"/>
                    <a:pt x="0" y="448776"/>
                  </a:cubicBezTo>
                  <a:cubicBezTo>
                    <a:pt x="37926" y="421026"/>
                    <a:pt x="75852" y="394200"/>
                    <a:pt x="113778" y="368299"/>
                  </a:cubicBezTo>
                  <a:cubicBezTo>
                    <a:pt x="133203" y="355349"/>
                    <a:pt x="152629" y="342399"/>
                    <a:pt x="172054" y="329448"/>
                  </a:cubicBezTo>
                  <a:cubicBezTo>
                    <a:pt x="191480" y="316498"/>
                    <a:pt x="210905" y="304473"/>
                    <a:pt x="230331" y="291522"/>
                  </a:cubicBezTo>
                  <a:lnTo>
                    <a:pt x="228481" y="292447"/>
                  </a:lnTo>
                  <a:cubicBezTo>
                    <a:pt x="243281" y="278572"/>
                    <a:pt x="256232" y="262847"/>
                    <a:pt x="264557" y="244346"/>
                  </a:cubicBezTo>
                  <a:cubicBezTo>
                    <a:pt x="272882" y="225846"/>
                    <a:pt x="278432" y="206420"/>
                    <a:pt x="278432" y="186070"/>
                  </a:cubicBezTo>
                  <a:cubicBezTo>
                    <a:pt x="280282" y="145368"/>
                    <a:pt x="266407" y="104667"/>
                    <a:pt x="239581" y="73217"/>
                  </a:cubicBezTo>
                  <a:cubicBezTo>
                    <a:pt x="212755" y="41766"/>
                    <a:pt x="173904" y="21415"/>
                    <a:pt x="132278" y="15865"/>
                  </a:cubicBezTo>
                  <a:cubicBezTo>
                    <a:pt x="122103" y="14940"/>
                    <a:pt x="111003" y="14015"/>
                    <a:pt x="100828" y="14940"/>
                  </a:cubicBezTo>
                  <a:cubicBezTo>
                    <a:pt x="89727" y="14940"/>
                    <a:pt x="79552" y="16790"/>
                    <a:pt x="69377" y="18640"/>
                  </a:cubicBezTo>
                  <a:cubicBezTo>
                    <a:pt x="49026" y="24190"/>
                    <a:pt x="28676" y="32516"/>
                    <a:pt x="10175" y="4454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AA0BBABE-C237-4425-9AA2-D0A594458AE3}"/>
                </a:ext>
              </a:extLst>
            </p:cNvPr>
            <p:cNvSpPr/>
            <p:nvPr/>
          </p:nvSpPr>
          <p:spPr>
            <a:xfrm>
              <a:off x="5593792" y="4611895"/>
              <a:ext cx="671486" cy="738207"/>
            </a:xfrm>
            <a:custGeom>
              <a:avLst/>
              <a:gdLst>
                <a:gd name="connsiteX0" fmla="*/ 503132 w 671486"/>
                <a:gd name="connsiteY0" fmla="*/ 193330 h 738207"/>
                <a:gd name="connsiteX1" fmla="*/ 252451 w 671486"/>
                <a:gd name="connsiteY1" fmla="*/ 444012 h 738207"/>
                <a:gd name="connsiteX2" fmla="*/ 503132 w 671486"/>
                <a:gd name="connsiteY2" fmla="*/ 694693 h 738207"/>
                <a:gd name="connsiteX3" fmla="*/ 671487 w 671486"/>
                <a:gd name="connsiteY3" fmla="*/ 629941 h 738207"/>
                <a:gd name="connsiteX4" fmla="*/ 116472 w 671486"/>
                <a:gd name="connsiteY4" fmla="*/ 621616 h 738207"/>
                <a:gd name="connsiteX5" fmla="*/ 87797 w 671486"/>
                <a:gd name="connsiteY5" fmla="*/ 89727 h 738207"/>
                <a:gd name="connsiteX6" fmla="*/ 167349 w 671486"/>
                <a:gd name="connsiteY6" fmla="*/ 12950 h 738207"/>
                <a:gd name="connsiteX7" fmla="*/ 159024 w 671486"/>
                <a:gd name="connsiteY7" fmla="*/ 0 h 738207"/>
                <a:gd name="connsiteX8" fmla="*/ 503132 w 671486"/>
                <a:gd name="connsiteY8" fmla="*/ 193330 h 73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1486" h="738207">
                  <a:moveTo>
                    <a:pt x="503132" y="193330"/>
                  </a:moveTo>
                  <a:cubicBezTo>
                    <a:pt x="364379" y="193330"/>
                    <a:pt x="252451" y="306183"/>
                    <a:pt x="252451" y="444012"/>
                  </a:cubicBezTo>
                  <a:cubicBezTo>
                    <a:pt x="252451" y="581840"/>
                    <a:pt x="365304" y="694693"/>
                    <a:pt x="503132" y="694693"/>
                  </a:cubicBezTo>
                  <a:cubicBezTo>
                    <a:pt x="567884" y="694693"/>
                    <a:pt x="627086" y="669718"/>
                    <a:pt x="671487" y="629941"/>
                  </a:cubicBezTo>
                  <a:cubicBezTo>
                    <a:pt x="515158" y="777020"/>
                    <a:pt x="269101" y="774245"/>
                    <a:pt x="116472" y="621616"/>
                  </a:cubicBezTo>
                  <a:cubicBezTo>
                    <a:pt x="-28756" y="476387"/>
                    <a:pt x="-38007" y="246056"/>
                    <a:pt x="87797" y="89727"/>
                  </a:cubicBezTo>
                  <a:cubicBezTo>
                    <a:pt x="111847" y="61977"/>
                    <a:pt x="138673" y="36076"/>
                    <a:pt x="167349" y="12950"/>
                  </a:cubicBezTo>
                  <a:cubicBezTo>
                    <a:pt x="164574" y="8325"/>
                    <a:pt x="161799" y="4625"/>
                    <a:pt x="159024" y="0"/>
                  </a:cubicBezTo>
                  <a:cubicBezTo>
                    <a:pt x="230250" y="115628"/>
                    <a:pt x="357904" y="193330"/>
                    <a:pt x="503132" y="1933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7774523B-B23C-4BCD-9879-239DC4A1698C}"/>
                </a:ext>
              </a:extLst>
            </p:cNvPr>
            <p:cNvSpPr/>
            <p:nvPr/>
          </p:nvSpPr>
          <p:spPr>
            <a:xfrm>
              <a:off x="5726206" y="4639645"/>
              <a:ext cx="503921" cy="684886"/>
            </a:xfrm>
            <a:custGeom>
              <a:avLst/>
              <a:gdLst>
                <a:gd name="connsiteX0" fmla="*/ 503922 w 503921"/>
                <a:gd name="connsiteY0" fmla="*/ 629941 h 684886"/>
                <a:gd name="connsiteX1" fmla="*/ 344818 w 503921"/>
                <a:gd name="connsiteY1" fmla="*/ 684518 h 684886"/>
                <a:gd name="connsiteX2" fmla="*/ 177388 w 503921"/>
                <a:gd name="connsiteY2" fmla="*/ 647517 h 684886"/>
                <a:gd name="connsiteX3" fmla="*/ 50660 w 503921"/>
                <a:gd name="connsiteY3" fmla="*/ 530039 h 684886"/>
                <a:gd name="connsiteX4" fmla="*/ 709 w 503921"/>
                <a:gd name="connsiteY4" fmla="*/ 363535 h 684886"/>
                <a:gd name="connsiteX5" fmla="*/ 5334 w 503921"/>
                <a:gd name="connsiteY5" fmla="*/ 276582 h 684886"/>
                <a:gd name="connsiteX6" fmla="*/ 14584 w 503921"/>
                <a:gd name="connsiteY6" fmla="*/ 234031 h 684886"/>
                <a:gd name="connsiteX7" fmla="*/ 28460 w 503921"/>
                <a:gd name="connsiteY7" fmla="*/ 192405 h 684886"/>
                <a:gd name="connsiteX8" fmla="*/ 73786 w 503921"/>
                <a:gd name="connsiteY8" fmla="*/ 116553 h 684886"/>
                <a:gd name="connsiteX9" fmla="*/ 143163 w 503921"/>
                <a:gd name="connsiteY9" fmla="*/ 61052 h 684886"/>
                <a:gd name="connsiteX10" fmla="*/ 185714 w 503921"/>
                <a:gd name="connsiteY10" fmla="*/ 47176 h 684886"/>
                <a:gd name="connsiteX11" fmla="*/ 227340 w 503921"/>
                <a:gd name="connsiteY11" fmla="*/ 39776 h 684886"/>
                <a:gd name="connsiteX12" fmla="*/ 310592 w 503921"/>
                <a:gd name="connsiteY12" fmla="*/ 25901 h 684886"/>
                <a:gd name="connsiteX13" fmla="*/ 477096 w 503921"/>
                <a:gd name="connsiteY13" fmla="*/ 0 h 684886"/>
                <a:gd name="connsiteX14" fmla="*/ 312442 w 503921"/>
                <a:gd name="connsiteY14" fmla="*/ 38851 h 684886"/>
                <a:gd name="connsiteX15" fmla="*/ 230115 w 503921"/>
                <a:gd name="connsiteY15" fmla="*/ 57352 h 684886"/>
                <a:gd name="connsiteX16" fmla="*/ 189414 w 503921"/>
                <a:gd name="connsiteY16" fmla="*/ 66602 h 684886"/>
                <a:gd name="connsiteX17" fmla="*/ 152413 w 503921"/>
                <a:gd name="connsiteY17" fmla="*/ 79552 h 684886"/>
                <a:gd name="connsiteX18" fmla="*/ 92286 w 503921"/>
                <a:gd name="connsiteY18" fmla="*/ 130428 h 684886"/>
                <a:gd name="connsiteX19" fmla="*/ 52510 w 503921"/>
                <a:gd name="connsiteY19" fmla="*/ 200730 h 684886"/>
                <a:gd name="connsiteX20" fmla="*/ 28460 w 503921"/>
                <a:gd name="connsiteY20" fmla="*/ 360759 h 684886"/>
                <a:gd name="connsiteX21" fmla="*/ 73786 w 503921"/>
                <a:gd name="connsiteY21" fmla="*/ 515239 h 684886"/>
                <a:gd name="connsiteX22" fmla="*/ 188489 w 503921"/>
                <a:gd name="connsiteY22" fmla="*/ 627166 h 684886"/>
                <a:gd name="connsiteX23" fmla="*/ 345743 w 503921"/>
                <a:gd name="connsiteY23" fmla="*/ 669718 h 684886"/>
                <a:gd name="connsiteX24" fmla="*/ 503922 w 503921"/>
                <a:gd name="connsiteY24" fmla="*/ 629941 h 68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03921" h="684886">
                  <a:moveTo>
                    <a:pt x="503922" y="629941"/>
                  </a:moveTo>
                  <a:cubicBezTo>
                    <a:pt x="458596" y="664167"/>
                    <a:pt x="401244" y="681743"/>
                    <a:pt x="344818" y="684518"/>
                  </a:cubicBezTo>
                  <a:cubicBezTo>
                    <a:pt x="287466" y="687293"/>
                    <a:pt x="229190" y="674343"/>
                    <a:pt x="177388" y="647517"/>
                  </a:cubicBezTo>
                  <a:cubicBezTo>
                    <a:pt x="125587" y="621616"/>
                    <a:pt x="81186" y="579990"/>
                    <a:pt x="50660" y="530039"/>
                  </a:cubicBezTo>
                  <a:cubicBezTo>
                    <a:pt x="20134" y="480088"/>
                    <a:pt x="3484" y="421811"/>
                    <a:pt x="709" y="363535"/>
                  </a:cubicBezTo>
                  <a:cubicBezTo>
                    <a:pt x="-1141" y="334859"/>
                    <a:pt x="709" y="305258"/>
                    <a:pt x="5334" y="276582"/>
                  </a:cubicBezTo>
                  <a:cubicBezTo>
                    <a:pt x="7184" y="261782"/>
                    <a:pt x="10884" y="247907"/>
                    <a:pt x="14584" y="234031"/>
                  </a:cubicBezTo>
                  <a:cubicBezTo>
                    <a:pt x="18284" y="220156"/>
                    <a:pt x="22910" y="206280"/>
                    <a:pt x="28460" y="192405"/>
                  </a:cubicBezTo>
                  <a:cubicBezTo>
                    <a:pt x="39560" y="165579"/>
                    <a:pt x="54360" y="139679"/>
                    <a:pt x="73786" y="116553"/>
                  </a:cubicBezTo>
                  <a:cubicBezTo>
                    <a:pt x="92286" y="93427"/>
                    <a:pt x="116337" y="74002"/>
                    <a:pt x="143163" y="61052"/>
                  </a:cubicBezTo>
                  <a:cubicBezTo>
                    <a:pt x="157038" y="54576"/>
                    <a:pt x="170913" y="49951"/>
                    <a:pt x="185714" y="47176"/>
                  </a:cubicBezTo>
                  <a:cubicBezTo>
                    <a:pt x="200514" y="45326"/>
                    <a:pt x="213464" y="42551"/>
                    <a:pt x="227340" y="39776"/>
                  </a:cubicBezTo>
                  <a:lnTo>
                    <a:pt x="310592" y="25901"/>
                  </a:lnTo>
                  <a:cubicBezTo>
                    <a:pt x="366093" y="16650"/>
                    <a:pt x="421595" y="8325"/>
                    <a:pt x="477096" y="0"/>
                  </a:cubicBezTo>
                  <a:cubicBezTo>
                    <a:pt x="422520" y="13875"/>
                    <a:pt x="367018" y="25901"/>
                    <a:pt x="312442" y="38851"/>
                  </a:cubicBezTo>
                  <a:lnTo>
                    <a:pt x="230115" y="57352"/>
                  </a:lnTo>
                  <a:cubicBezTo>
                    <a:pt x="216239" y="60127"/>
                    <a:pt x="202364" y="63827"/>
                    <a:pt x="189414" y="66602"/>
                  </a:cubicBezTo>
                  <a:cubicBezTo>
                    <a:pt x="176463" y="69377"/>
                    <a:pt x="164438" y="74002"/>
                    <a:pt x="152413" y="79552"/>
                  </a:cubicBezTo>
                  <a:cubicBezTo>
                    <a:pt x="129287" y="91577"/>
                    <a:pt x="108937" y="110078"/>
                    <a:pt x="92286" y="130428"/>
                  </a:cubicBezTo>
                  <a:cubicBezTo>
                    <a:pt x="75636" y="151704"/>
                    <a:pt x="62686" y="175755"/>
                    <a:pt x="52510" y="200730"/>
                  </a:cubicBezTo>
                  <a:cubicBezTo>
                    <a:pt x="33085" y="250682"/>
                    <a:pt x="24760" y="307108"/>
                    <a:pt x="28460" y="360759"/>
                  </a:cubicBezTo>
                  <a:cubicBezTo>
                    <a:pt x="31235" y="415336"/>
                    <a:pt x="46035" y="468062"/>
                    <a:pt x="73786" y="515239"/>
                  </a:cubicBezTo>
                  <a:cubicBezTo>
                    <a:pt x="100612" y="562415"/>
                    <a:pt x="141313" y="600341"/>
                    <a:pt x="188489" y="627166"/>
                  </a:cubicBezTo>
                  <a:cubicBezTo>
                    <a:pt x="235665" y="653992"/>
                    <a:pt x="290241" y="668792"/>
                    <a:pt x="345743" y="669718"/>
                  </a:cubicBezTo>
                  <a:cubicBezTo>
                    <a:pt x="399394" y="671568"/>
                    <a:pt x="455821" y="658617"/>
                    <a:pt x="503922" y="62994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68BB3045-14D6-4D9E-9A2B-EE298D32D16C}"/>
                </a:ext>
              </a:extLst>
            </p:cNvPr>
            <p:cNvSpPr/>
            <p:nvPr/>
          </p:nvSpPr>
          <p:spPr>
            <a:xfrm>
              <a:off x="5839768" y="3995829"/>
              <a:ext cx="660466" cy="628091"/>
            </a:xfrm>
            <a:custGeom>
              <a:avLst/>
              <a:gdLst>
                <a:gd name="connsiteX0" fmla="*/ 546689 w 660466"/>
                <a:gd name="connsiteY0" fmla="*/ 327459 h 628091"/>
                <a:gd name="connsiteX1" fmla="*/ 180380 w 660466"/>
                <a:gd name="connsiteY1" fmla="*/ 327459 h 628091"/>
                <a:gd name="connsiteX2" fmla="*/ 180380 w 660466"/>
                <a:gd name="connsiteY2" fmla="*/ 327459 h 628091"/>
                <a:gd name="connsiteX3" fmla="*/ 148004 w 660466"/>
                <a:gd name="connsiteY3" fmla="*/ 404236 h 628091"/>
                <a:gd name="connsiteX4" fmla="*/ 256232 w 660466"/>
                <a:gd name="connsiteY4" fmla="*/ 512463 h 628091"/>
                <a:gd name="connsiteX5" fmla="*/ 0 w 660466"/>
                <a:gd name="connsiteY5" fmla="*/ 256232 h 628091"/>
                <a:gd name="connsiteX6" fmla="*/ 243281 w 660466"/>
                <a:gd name="connsiteY6" fmla="*/ 0 h 628091"/>
                <a:gd name="connsiteX7" fmla="*/ 256232 w 660466"/>
                <a:gd name="connsiteY7" fmla="*/ 0 h 628091"/>
                <a:gd name="connsiteX8" fmla="*/ 660467 w 660466"/>
                <a:gd name="connsiteY8" fmla="*/ 404236 h 628091"/>
                <a:gd name="connsiteX9" fmla="*/ 592015 w 660466"/>
                <a:gd name="connsiteY9" fmla="*/ 628091 h 628091"/>
                <a:gd name="connsiteX10" fmla="*/ 546689 w 660466"/>
                <a:gd name="connsiteY10" fmla="*/ 327459 h 62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0466" h="628091">
                  <a:moveTo>
                    <a:pt x="546689" y="327459"/>
                  </a:moveTo>
                  <a:cubicBezTo>
                    <a:pt x="445861" y="226631"/>
                    <a:pt x="281207" y="226631"/>
                    <a:pt x="180380" y="327459"/>
                  </a:cubicBezTo>
                  <a:lnTo>
                    <a:pt x="180380" y="327459"/>
                  </a:lnTo>
                  <a:cubicBezTo>
                    <a:pt x="160954" y="346884"/>
                    <a:pt x="148004" y="374635"/>
                    <a:pt x="148004" y="404236"/>
                  </a:cubicBezTo>
                  <a:cubicBezTo>
                    <a:pt x="148004" y="464362"/>
                    <a:pt x="197030" y="512463"/>
                    <a:pt x="256232" y="512463"/>
                  </a:cubicBezTo>
                  <a:cubicBezTo>
                    <a:pt x="114703" y="512463"/>
                    <a:pt x="0" y="397760"/>
                    <a:pt x="0" y="256232"/>
                  </a:cubicBezTo>
                  <a:cubicBezTo>
                    <a:pt x="0" y="119328"/>
                    <a:pt x="108228" y="6475"/>
                    <a:pt x="243281" y="0"/>
                  </a:cubicBezTo>
                  <a:cubicBezTo>
                    <a:pt x="247906" y="0"/>
                    <a:pt x="251606" y="0"/>
                    <a:pt x="256232" y="0"/>
                  </a:cubicBezTo>
                  <a:cubicBezTo>
                    <a:pt x="479162" y="0"/>
                    <a:pt x="660467" y="181305"/>
                    <a:pt x="660467" y="404236"/>
                  </a:cubicBezTo>
                  <a:cubicBezTo>
                    <a:pt x="660467" y="487488"/>
                    <a:pt x="635491" y="564265"/>
                    <a:pt x="592015" y="628091"/>
                  </a:cubicBezTo>
                  <a:cubicBezTo>
                    <a:pt x="643817" y="531889"/>
                    <a:pt x="628091" y="408861"/>
                    <a:pt x="546689" y="32745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419AFAB9-EC56-4400-A435-339A73AD7A38}"/>
                </a:ext>
              </a:extLst>
            </p:cNvPr>
            <p:cNvSpPr/>
            <p:nvPr/>
          </p:nvSpPr>
          <p:spPr>
            <a:xfrm>
              <a:off x="5904785" y="4115458"/>
              <a:ext cx="580314" cy="505687"/>
            </a:xfrm>
            <a:custGeom>
              <a:avLst/>
              <a:gdLst>
                <a:gd name="connsiteX0" fmla="*/ 179189 w 580314"/>
                <a:gd name="connsiteY0" fmla="*/ 392834 h 505687"/>
                <a:gd name="connsiteX1" fmla="*/ 36735 w 580314"/>
                <a:gd name="connsiteY1" fmla="*/ 318832 h 505687"/>
                <a:gd name="connsiteX2" fmla="*/ 3434 w 580314"/>
                <a:gd name="connsiteY2" fmla="*/ 242055 h 505687"/>
                <a:gd name="connsiteX3" fmla="*/ 8059 w 580314"/>
                <a:gd name="connsiteY3" fmla="*/ 156953 h 505687"/>
                <a:gd name="connsiteX4" fmla="*/ 25635 w 580314"/>
                <a:gd name="connsiteY4" fmla="*/ 117177 h 505687"/>
                <a:gd name="connsiteX5" fmla="*/ 51536 w 580314"/>
                <a:gd name="connsiteY5" fmla="*/ 82951 h 505687"/>
                <a:gd name="connsiteX6" fmla="*/ 119062 w 580314"/>
                <a:gd name="connsiteY6" fmla="*/ 31150 h 505687"/>
                <a:gd name="connsiteX7" fmla="*/ 284641 w 580314"/>
                <a:gd name="connsiteY7" fmla="*/ 1549 h 505687"/>
                <a:gd name="connsiteX8" fmla="*/ 440970 w 580314"/>
                <a:gd name="connsiteY8" fmla="*/ 61676 h 505687"/>
                <a:gd name="connsiteX9" fmla="*/ 449296 w 580314"/>
                <a:gd name="connsiteY9" fmla="*/ 68151 h 505687"/>
                <a:gd name="connsiteX10" fmla="*/ 457621 w 580314"/>
                <a:gd name="connsiteY10" fmla="*/ 74626 h 505687"/>
                <a:gd name="connsiteX11" fmla="*/ 473346 w 580314"/>
                <a:gd name="connsiteY11" fmla="*/ 88501 h 505687"/>
                <a:gd name="connsiteX12" fmla="*/ 502022 w 580314"/>
                <a:gd name="connsiteY12" fmla="*/ 119027 h 505687"/>
                <a:gd name="connsiteX13" fmla="*/ 548273 w 580314"/>
                <a:gd name="connsiteY13" fmla="*/ 188404 h 505687"/>
                <a:gd name="connsiteX14" fmla="*/ 575099 w 580314"/>
                <a:gd name="connsiteY14" fmla="*/ 267956 h 505687"/>
                <a:gd name="connsiteX15" fmla="*/ 578799 w 580314"/>
                <a:gd name="connsiteY15" fmla="*/ 351208 h 505687"/>
                <a:gd name="connsiteX16" fmla="*/ 563999 w 580314"/>
                <a:gd name="connsiteY16" fmla="*/ 431685 h 505687"/>
                <a:gd name="connsiteX17" fmla="*/ 530698 w 580314"/>
                <a:gd name="connsiteY17" fmla="*/ 505687 h 505687"/>
                <a:gd name="connsiteX18" fmla="*/ 556598 w 580314"/>
                <a:gd name="connsiteY18" fmla="*/ 428910 h 505687"/>
                <a:gd name="connsiteX19" fmla="*/ 565849 w 580314"/>
                <a:gd name="connsiteY19" fmla="*/ 349358 h 505687"/>
                <a:gd name="connsiteX20" fmla="*/ 529773 w 580314"/>
                <a:gd name="connsiteY20" fmla="*/ 197654 h 505687"/>
                <a:gd name="connsiteX21" fmla="*/ 519598 w 580314"/>
                <a:gd name="connsiteY21" fmla="*/ 181004 h 505687"/>
                <a:gd name="connsiteX22" fmla="*/ 514047 w 580314"/>
                <a:gd name="connsiteY22" fmla="*/ 172678 h 505687"/>
                <a:gd name="connsiteX23" fmla="*/ 508497 w 580314"/>
                <a:gd name="connsiteY23" fmla="*/ 164353 h 505687"/>
                <a:gd name="connsiteX24" fmla="*/ 496472 w 580314"/>
                <a:gd name="connsiteY24" fmla="*/ 149553 h 505687"/>
                <a:gd name="connsiteX25" fmla="*/ 483522 w 580314"/>
                <a:gd name="connsiteY25" fmla="*/ 134752 h 505687"/>
                <a:gd name="connsiteX26" fmla="*/ 455771 w 580314"/>
                <a:gd name="connsiteY26" fmla="*/ 107002 h 505687"/>
                <a:gd name="connsiteX27" fmla="*/ 440970 w 580314"/>
                <a:gd name="connsiteY27" fmla="*/ 94976 h 505687"/>
                <a:gd name="connsiteX28" fmla="*/ 433570 w 580314"/>
                <a:gd name="connsiteY28" fmla="*/ 88501 h 505687"/>
                <a:gd name="connsiteX29" fmla="*/ 425245 w 580314"/>
                <a:gd name="connsiteY29" fmla="*/ 83876 h 505687"/>
                <a:gd name="connsiteX30" fmla="*/ 280941 w 580314"/>
                <a:gd name="connsiteY30" fmla="*/ 29300 h 505687"/>
                <a:gd name="connsiteX31" fmla="*/ 130163 w 580314"/>
                <a:gd name="connsiteY31" fmla="*/ 54275 h 505687"/>
                <a:gd name="connsiteX32" fmla="*/ 28410 w 580314"/>
                <a:gd name="connsiteY32" fmla="*/ 163428 h 505687"/>
                <a:gd name="connsiteX33" fmla="*/ 21935 w 580314"/>
                <a:gd name="connsiteY33" fmla="*/ 239280 h 505687"/>
                <a:gd name="connsiteX34" fmla="*/ 48760 w 580314"/>
                <a:gd name="connsiteY34" fmla="*/ 311432 h 505687"/>
                <a:gd name="connsiteX35" fmla="*/ 179189 w 580314"/>
                <a:gd name="connsiteY35" fmla="*/ 392834 h 50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0314" h="505687">
                  <a:moveTo>
                    <a:pt x="179189" y="392834"/>
                  </a:moveTo>
                  <a:cubicBezTo>
                    <a:pt x="124612" y="391909"/>
                    <a:pt x="70036" y="364158"/>
                    <a:pt x="36735" y="318832"/>
                  </a:cubicBezTo>
                  <a:cubicBezTo>
                    <a:pt x="20085" y="296632"/>
                    <a:pt x="8059" y="269806"/>
                    <a:pt x="3434" y="242055"/>
                  </a:cubicBezTo>
                  <a:cubicBezTo>
                    <a:pt x="-2116" y="214305"/>
                    <a:pt x="-1191" y="184704"/>
                    <a:pt x="8059" y="156953"/>
                  </a:cubicBezTo>
                  <a:cubicBezTo>
                    <a:pt x="11759" y="143078"/>
                    <a:pt x="18235" y="130127"/>
                    <a:pt x="25635" y="117177"/>
                  </a:cubicBezTo>
                  <a:cubicBezTo>
                    <a:pt x="33035" y="105152"/>
                    <a:pt x="41360" y="93126"/>
                    <a:pt x="51536" y="82951"/>
                  </a:cubicBezTo>
                  <a:cubicBezTo>
                    <a:pt x="70961" y="61676"/>
                    <a:pt x="94087" y="45025"/>
                    <a:pt x="119062" y="31150"/>
                  </a:cubicBezTo>
                  <a:cubicBezTo>
                    <a:pt x="169939" y="5249"/>
                    <a:pt x="228215" y="-4001"/>
                    <a:pt x="284641" y="1549"/>
                  </a:cubicBezTo>
                  <a:cubicBezTo>
                    <a:pt x="341068" y="8024"/>
                    <a:pt x="394719" y="29300"/>
                    <a:pt x="440970" y="61676"/>
                  </a:cubicBezTo>
                  <a:lnTo>
                    <a:pt x="449296" y="68151"/>
                  </a:lnTo>
                  <a:lnTo>
                    <a:pt x="457621" y="74626"/>
                  </a:lnTo>
                  <a:lnTo>
                    <a:pt x="473346" y="88501"/>
                  </a:lnTo>
                  <a:cubicBezTo>
                    <a:pt x="483522" y="98677"/>
                    <a:pt x="493697" y="107927"/>
                    <a:pt x="502022" y="119027"/>
                  </a:cubicBezTo>
                  <a:cubicBezTo>
                    <a:pt x="520523" y="140303"/>
                    <a:pt x="535323" y="164353"/>
                    <a:pt x="548273" y="188404"/>
                  </a:cubicBezTo>
                  <a:cubicBezTo>
                    <a:pt x="560299" y="213380"/>
                    <a:pt x="569549" y="240205"/>
                    <a:pt x="575099" y="267956"/>
                  </a:cubicBezTo>
                  <a:cubicBezTo>
                    <a:pt x="580649" y="295707"/>
                    <a:pt x="581574" y="323457"/>
                    <a:pt x="578799" y="351208"/>
                  </a:cubicBezTo>
                  <a:cubicBezTo>
                    <a:pt x="576949" y="378959"/>
                    <a:pt x="571399" y="405785"/>
                    <a:pt x="563999" y="431685"/>
                  </a:cubicBezTo>
                  <a:cubicBezTo>
                    <a:pt x="555673" y="457586"/>
                    <a:pt x="545498" y="483487"/>
                    <a:pt x="530698" y="505687"/>
                  </a:cubicBezTo>
                  <a:cubicBezTo>
                    <a:pt x="542723" y="481637"/>
                    <a:pt x="551048" y="455736"/>
                    <a:pt x="556598" y="428910"/>
                  </a:cubicBezTo>
                  <a:cubicBezTo>
                    <a:pt x="562149" y="403009"/>
                    <a:pt x="565849" y="376184"/>
                    <a:pt x="565849" y="349358"/>
                  </a:cubicBezTo>
                  <a:cubicBezTo>
                    <a:pt x="566774" y="295707"/>
                    <a:pt x="554748" y="242980"/>
                    <a:pt x="529773" y="197654"/>
                  </a:cubicBezTo>
                  <a:lnTo>
                    <a:pt x="519598" y="181004"/>
                  </a:lnTo>
                  <a:lnTo>
                    <a:pt x="514047" y="172678"/>
                  </a:lnTo>
                  <a:cubicBezTo>
                    <a:pt x="512197" y="169903"/>
                    <a:pt x="510347" y="167128"/>
                    <a:pt x="508497" y="164353"/>
                  </a:cubicBezTo>
                  <a:lnTo>
                    <a:pt x="496472" y="149553"/>
                  </a:lnTo>
                  <a:cubicBezTo>
                    <a:pt x="492772" y="144928"/>
                    <a:pt x="488147" y="139378"/>
                    <a:pt x="483522" y="134752"/>
                  </a:cubicBezTo>
                  <a:cubicBezTo>
                    <a:pt x="475196" y="124577"/>
                    <a:pt x="465021" y="116252"/>
                    <a:pt x="455771" y="107002"/>
                  </a:cubicBezTo>
                  <a:lnTo>
                    <a:pt x="440970" y="94976"/>
                  </a:lnTo>
                  <a:lnTo>
                    <a:pt x="433570" y="88501"/>
                  </a:lnTo>
                  <a:lnTo>
                    <a:pt x="425245" y="83876"/>
                  </a:lnTo>
                  <a:cubicBezTo>
                    <a:pt x="382694" y="54275"/>
                    <a:pt x="332743" y="34850"/>
                    <a:pt x="280941" y="29300"/>
                  </a:cubicBezTo>
                  <a:cubicBezTo>
                    <a:pt x="229140" y="23750"/>
                    <a:pt x="176414" y="31150"/>
                    <a:pt x="130163" y="54275"/>
                  </a:cubicBezTo>
                  <a:cubicBezTo>
                    <a:pt x="83911" y="76476"/>
                    <a:pt x="44135" y="114402"/>
                    <a:pt x="28410" y="163428"/>
                  </a:cubicBezTo>
                  <a:cubicBezTo>
                    <a:pt x="19160" y="187479"/>
                    <a:pt x="18235" y="213380"/>
                    <a:pt x="21935" y="239280"/>
                  </a:cubicBezTo>
                  <a:cubicBezTo>
                    <a:pt x="24710" y="265181"/>
                    <a:pt x="34885" y="290157"/>
                    <a:pt x="48760" y="311432"/>
                  </a:cubicBezTo>
                  <a:cubicBezTo>
                    <a:pt x="76511" y="355833"/>
                    <a:pt x="125537" y="386359"/>
                    <a:pt x="179189" y="39283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31B05FA3-55FC-4D5E-A584-CCEC0AF4B1C3}"/>
                </a:ext>
              </a:extLst>
            </p:cNvPr>
            <p:cNvSpPr/>
            <p:nvPr/>
          </p:nvSpPr>
          <p:spPr>
            <a:xfrm>
              <a:off x="5692689" y="3995829"/>
              <a:ext cx="950926" cy="1605841"/>
            </a:xfrm>
            <a:custGeom>
              <a:avLst/>
              <a:gdLst>
                <a:gd name="connsiteX0" fmla="*/ 404235 w 950926"/>
                <a:gd name="connsiteY0" fmla="*/ 513388 h 1605841"/>
                <a:gd name="connsiteX1" fmla="*/ 148004 w 950926"/>
                <a:gd name="connsiteY1" fmla="*/ 257157 h 1605841"/>
                <a:gd name="connsiteX2" fmla="*/ 404235 w 950926"/>
                <a:gd name="connsiteY2" fmla="*/ 0 h 1605841"/>
                <a:gd name="connsiteX3" fmla="*/ 0 w 950926"/>
                <a:gd name="connsiteY3" fmla="*/ 404236 h 1605841"/>
                <a:gd name="connsiteX4" fmla="*/ 404235 w 950926"/>
                <a:gd name="connsiteY4" fmla="*/ 808471 h 1605841"/>
                <a:gd name="connsiteX5" fmla="*/ 802921 w 950926"/>
                <a:gd name="connsiteY5" fmla="*/ 1207157 h 1605841"/>
                <a:gd name="connsiteX6" fmla="*/ 404235 w 950926"/>
                <a:gd name="connsiteY6" fmla="*/ 1605842 h 1605841"/>
                <a:gd name="connsiteX7" fmla="*/ 950924 w 950926"/>
                <a:gd name="connsiteY7" fmla="*/ 1059153 h 1605841"/>
                <a:gd name="connsiteX8" fmla="*/ 404235 w 950926"/>
                <a:gd name="connsiteY8" fmla="*/ 513388 h 1605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0926" h="1605841">
                  <a:moveTo>
                    <a:pt x="404235" y="513388"/>
                  </a:moveTo>
                  <a:cubicBezTo>
                    <a:pt x="262707" y="513388"/>
                    <a:pt x="148004" y="398685"/>
                    <a:pt x="148004" y="257157"/>
                  </a:cubicBezTo>
                  <a:cubicBezTo>
                    <a:pt x="148004" y="114703"/>
                    <a:pt x="262707" y="0"/>
                    <a:pt x="404235" y="0"/>
                  </a:cubicBezTo>
                  <a:cubicBezTo>
                    <a:pt x="181305" y="0"/>
                    <a:pt x="0" y="181305"/>
                    <a:pt x="0" y="404236"/>
                  </a:cubicBezTo>
                  <a:cubicBezTo>
                    <a:pt x="0" y="627166"/>
                    <a:pt x="181305" y="808471"/>
                    <a:pt x="404235" y="808471"/>
                  </a:cubicBezTo>
                  <a:cubicBezTo>
                    <a:pt x="624391" y="808471"/>
                    <a:pt x="802921" y="987001"/>
                    <a:pt x="802921" y="1207157"/>
                  </a:cubicBezTo>
                  <a:cubicBezTo>
                    <a:pt x="802921" y="1427312"/>
                    <a:pt x="624391" y="1605842"/>
                    <a:pt x="404235" y="1605842"/>
                  </a:cubicBezTo>
                  <a:cubicBezTo>
                    <a:pt x="705793" y="1605842"/>
                    <a:pt x="950924" y="1360711"/>
                    <a:pt x="950924" y="1059153"/>
                  </a:cubicBezTo>
                  <a:cubicBezTo>
                    <a:pt x="951849" y="758520"/>
                    <a:pt x="705793" y="513388"/>
                    <a:pt x="404235" y="51338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899E6E28-BDBE-42BE-BBEE-6D77DC6959E3}"/>
                </a:ext>
              </a:extLst>
            </p:cNvPr>
            <p:cNvSpPr/>
            <p:nvPr/>
          </p:nvSpPr>
          <p:spPr>
            <a:xfrm>
              <a:off x="5758227" y="3997679"/>
              <a:ext cx="822091" cy="1603066"/>
            </a:xfrm>
            <a:custGeom>
              <a:avLst/>
              <a:gdLst>
                <a:gd name="connsiteX0" fmla="*/ 382173 w 822091"/>
                <a:gd name="connsiteY0" fmla="*/ 1603067 h 1603066"/>
                <a:gd name="connsiteX1" fmla="*/ 529252 w 822091"/>
                <a:gd name="connsiteY1" fmla="*/ 1560516 h 1603066"/>
                <a:gd name="connsiteX2" fmla="*/ 654130 w 822091"/>
                <a:gd name="connsiteY2" fmla="*/ 1475414 h 1603066"/>
                <a:gd name="connsiteX3" fmla="*/ 793809 w 822091"/>
                <a:gd name="connsiteY3" fmla="*/ 1213632 h 1603066"/>
                <a:gd name="connsiteX4" fmla="*/ 793809 w 822091"/>
                <a:gd name="connsiteY4" fmla="*/ 1063778 h 1603066"/>
                <a:gd name="connsiteX5" fmla="*/ 747558 w 822091"/>
                <a:gd name="connsiteY5" fmla="*/ 922249 h 1603066"/>
                <a:gd name="connsiteX6" fmla="*/ 658755 w 822091"/>
                <a:gd name="connsiteY6" fmla="*/ 802921 h 1603066"/>
                <a:gd name="connsiteX7" fmla="*/ 536652 w 822091"/>
                <a:gd name="connsiteY7" fmla="*/ 718744 h 1603066"/>
                <a:gd name="connsiteX8" fmla="*/ 519077 w 822091"/>
                <a:gd name="connsiteY8" fmla="*/ 710419 h 1603066"/>
                <a:gd name="connsiteX9" fmla="*/ 501501 w 822091"/>
                <a:gd name="connsiteY9" fmla="*/ 703943 h 1603066"/>
                <a:gd name="connsiteX10" fmla="*/ 483926 w 822091"/>
                <a:gd name="connsiteY10" fmla="*/ 697468 h 1603066"/>
                <a:gd name="connsiteX11" fmla="*/ 475601 w 822091"/>
                <a:gd name="connsiteY11" fmla="*/ 693768 h 1603066"/>
                <a:gd name="connsiteX12" fmla="*/ 466350 w 822091"/>
                <a:gd name="connsiteY12" fmla="*/ 690993 h 1603066"/>
                <a:gd name="connsiteX13" fmla="*/ 430275 w 822091"/>
                <a:gd name="connsiteY13" fmla="*/ 681743 h 1603066"/>
                <a:gd name="connsiteX14" fmla="*/ 393274 w 822091"/>
                <a:gd name="connsiteY14" fmla="*/ 676193 h 1603066"/>
                <a:gd name="connsiteX15" fmla="*/ 374773 w 822091"/>
                <a:gd name="connsiteY15" fmla="*/ 674343 h 1603066"/>
                <a:gd name="connsiteX16" fmla="*/ 356273 w 822091"/>
                <a:gd name="connsiteY16" fmla="*/ 673418 h 1603066"/>
                <a:gd name="connsiteX17" fmla="*/ 317422 w 822091"/>
                <a:gd name="connsiteY17" fmla="*/ 671568 h 1603066"/>
                <a:gd name="connsiteX18" fmla="*/ 238795 w 822091"/>
                <a:gd name="connsiteY18" fmla="*/ 657692 h 1603066"/>
                <a:gd name="connsiteX19" fmla="*/ 102816 w 822091"/>
                <a:gd name="connsiteY19" fmla="*/ 576290 h 1603066"/>
                <a:gd name="connsiteX20" fmla="*/ 18639 w 822091"/>
                <a:gd name="connsiteY20" fmla="*/ 443087 h 1603066"/>
                <a:gd name="connsiteX21" fmla="*/ 60265 w 822091"/>
                <a:gd name="connsiteY21" fmla="*/ 141529 h 1603066"/>
                <a:gd name="connsiteX22" fmla="*/ 175893 w 822091"/>
                <a:gd name="connsiteY22" fmla="*/ 38851 h 1603066"/>
                <a:gd name="connsiteX23" fmla="*/ 323897 w 822091"/>
                <a:gd name="connsiteY23" fmla="*/ 0 h 1603066"/>
                <a:gd name="connsiteX24" fmla="*/ 178668 w 822091"/>
                <a:gd name="connsiteY24" fmla="*/ 44401 h 1603066"/>
                <a:gd name="connsiteX25" fmla="*/ 70440 w 822091"/>
                <a:gd name="connsiteY25" fmla="*/ 148929 h 1603066"/>
                <a:gd name="connsiteX26" fmla="*/ 38064 w 822091"/>
                <a:gd name="connsiteY26" fmla="*/ 435686 h 1603066"/>
                <a:gd name="connsiteX27" fmla="*/ 44540 w 822091"/>
                <a:gd name="connsiteY27" fmla="*/ 453262 h 1603066"/>
                <a:gd name="connsiteX28" fmla="*/ 52865 w 822091"/>
                <a:gd name="connsiteY28" fmla="*/ 469912 h 1603066"/>
                <a:gd name="connsiteX29" fmla="*/ 71365 w 822091"/>
                <a:gd name="connsiteY29" fmla="*/ 502288 h 1603066"/>
                <a:gd name="connsiteX30" fmla="*/ 82466 w 822091"/>
                <a:gd name="connsiteY30" fmla="*/ 517088 h 1603066"/>
                <a:gd name="connsiteX31" fmla="*/ 93566 w 822091"/>
                <a:gd name="connsiteY31" fmla="*/ 531889 h 1603066"/>
                <a:gd name="connsiteX32" fmla="*/ 106516 w 822091"/>
                <a:gd name="connsiteY32" fmla="*/ 545764 h 1603066"/>
                <a:gd name="connsiteX33" fmla="*/ 119467 w 822091"/>
                <a:gd name="connsiteY33" fmla="*/ 558715 h 1603066"/>
                <a:gd name="connsiteX34" fmla="*/ 246195 w 822091"/>
                <a:gd name="connsiteY34" fmla="*/ 632717 h 1603066"/>
                <a:gd name="connsiteX35" fmla="*/ 319272 w 822091"/>
                <a:gd name="connsiteY35" fmla="*/ 645667 h 1603066"/>
                <a:gd name="connsiteX36" fmla="*/ 357198 w 822091"/>
                <a:gd name="connsiteY36" fmla="*/ 647517 h 1603066"/>
                <a:gd name="connsiteX37" fmla="*/ 376623 w 822091"/>
                <a:gd name="connsiteY37" fmla="*/ 648442 h 1603066"/>
                <a:gd name="connsiteX38" fmla="*/ 396049 w 822091"/>
                <a:gd name="connsiteY38" fmla="*/ 650292 h 1603066"/>
                <a:gd name="connsiteX39" fmla="*/ 434900 w 822091"/>
                <a:gd name="connsiteY39" fmla="*/ 655842 h 1603066"/>
                <a:gd name="connsiteX40" fmla="*/ 473751 w 822091"/>
                <a:gd name="connsiteY40" fmla="*/ 665092 h 1603066"/>
                <a:gd name="connsiteX41" fmla="*/ 483001 w 822091"/>
                <a:gd name="connsiteY41" fmla="*/ 667867 h 1603066"/>
                <a:gd name="connsiteX42" fmla="*/ 492251 w 822091"/>
                <a:gd name="connsiteY42" fmla="*/ 671568 h 1603066"/>
                <a:gd name="connsiteX43" fmla="*/ 510752 w 822091"/>
                <a:gd name="connsiteY43" fmla="*/ 678043 h 1603066"/>
                <a:gd name="connsiteX44" fmla="*/ 529252 w 822091"/>
                <a:gd name="connsiteY44" fmla="*/ 685443 h 1603066"/>
                <a:gd name="connsiteX45" fmla="*/ 546828 w 822091"/>
                <a:gd name="connsiteY45" fmla="*/ 693768 h 1603066"/>
                <a:gd name="connsiteX46" fmla="*/ 676331 w 822091"/>
                <a:gd name="connsiteY46" fmla="*/ 783495 h 1603066"/>
                <a:gd name="connsiteX47" fmla="*/ 769758 w 822091"/>
                <a:gd name="connsiteY47" fmla="*/ 910224 h 1603066"/>
                <a:gd name="connsiteX48" fmla="*/ 816935 w 822091"/>
                <a:gd name="connsiteY48" fmla="*/ 1060078 h 1603066"/>
                <a:gd name="connsiteX49" fmla="*/ 813234 w 822091"/>
                <a:gd name="connsiteY49" fmla="*/ 1217332 h 1603066"/>
                <a:gd name="connsiteX50" fmla="*/ 661531 w 822091"/>
                <a:gd name="connsiteY50" fmla="*/ 1485589 h 1603066"/>
                <a:gd name="connsiteX51" fmla="*/ 382173 w 822091"/>
                <a:gd name="connsiteY51" fmla="*/ 1603067 h 160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822091" h="1603066">
                  <a:moveTo>
                    <a:pt x="382173" y="1603067"/>
                  </a:moveTo>
                  <a:cubicBezTo>
                    <a:pt x="433050" y="1596592"/>
                    <a:pt x="483001" y="1581791"/>
                    <a:pt x="529252" y="1560516"/>
                  </a:cubicBezTo>
                  <a:cubicBezTo>
                    <a:pt x="575503" y="1539240"/>
                    <a:pt x="618054" y="1509639"/>
                    <a:pt x="654130" y="1475414"/>
                  </a:cubicBezTo>
                  <a:cubicBezTo>
                    <a:pt x="728132" y="1406037"/>
                    <a:pt x="777158" y="1312609"/>
                    <a:pt x="793809" y="1213632"/>
                  </a:cubicBezTo>
                  <a:cubicBezTo>
                    <a:pt x="803059" y="1164605"/>
                    <a:pt x="801209" y="1113729"/>
                    <a:pt x="793809" y="1063778"/>
                  </a:cubicBezTo>
                  <a:cubicBezTo>
                    <a:pt x="786409" y="1014752"/>
                    <a:pt x="770683" y="965725"/>
                    <a:pt x="747558" y="922249"/>
                  </a:cubicBezTo>
                  <a:cubicBezTo>
                    <a:pt x="724432" y="877848"/>
                    <a:pt x="693906" y="838072"/>
                    <a:pt x="658755" y="802921"/>
                  </a:cubicBezTo>
                  <a:cubicBezTo>
                    <a:pt x="623605" y="767770"/>
                    <a:pt x="581053" y="740019"/>
                    <a:pt x="536652" y="718744"/>
                  </a:cubicBezTo>
                  <a:lnTo>
                    <a:pt x="519077" y="710419"/>
                  </a:lnTo>
                  <a:cubicBezTo>
                    <a:pt x="513527" y="707643"/>
                    <a:pt x="507052" y="705793"/>
                    <a:pt x="501501" y="703943"/>
                  </a:cubicBezTo>
                  <a:lnTo>
                    <a:pt x="483926" y="697468"/>
                  </a:lnTo>
                  <a:lnTo>
                    <a:pt x="475601" y="693768"/>
                  </a:lnTo>
                  <a:lnTo>
                    <a:pt x="466350" y="690993"/>
                  </a:lnTo>
                  <a:cubicBezTo>
                    <a:pt x="454325" y="688218"/>
                    <a:pt x="442300" y="684518"/>
                    <a:pt x="430275" y="681743"/>
                  </a:cubicBezTo>
                  <a:lnTo>
                    <a:pt x="393274" y="676193"/>
                  </a:lnTo>
                  <a:cubicBezTo>
                    <a:pt x="386798" y="675268"/>
                    <a:pt x="381248" y="674343"/>
                    <a:pt x="374773" y="674343"/>
                  </a:cubicBezTo>
                  <a:lnTo>
                    <a:pt x="356273" y="673418"/>
                  </a:lnTo>
                  <a:lnTo>
                    <a:pt x="317422" y="671568"/>
                  </a:lnTo>
                  <a:cubicBezTo>
                    <a:pt x="290596" y="670643"/>
                    <a:pt x="264695" y="665092"/>
                    <a:pt x="238795" y="657692"/>
                  </a:cubicBezTo>
                  <a:cubicBezTo>
                    <a:pt x="187918" y="641967"/>
                    <a:pt x="140742" y="613291"/>
                    <a:pt x="102816" y="576290"/>
                  </a:cubicBezTo>
                  <a:cubicBezTo>
                    <a:pt x="63965" y="540214"/>
                    <a:pt x="35289" y="493038"/>
                    <a:pt x="18639" y="443087"/>
                  </a:cubicBezTo>
                  <a:cubicBezTo>
                    <a:pt x="-17437" y="343184"/>
                    <a:pt x="139" y="227556"/>
                    <a:pt x="60265" y="141529"/>
                  </a:cubicBezTo>
                  <a:cubicBezTo>
                    <a:pt x="90791" y="98978"/>
                    <a:pt x="130567" y="62902"/>
                    <a:pt x="175893" y="38851"/>
                  </a:cubicBezTo>
                  <a:cubicBezTo>
                    <a:pt x="222144" y="13875"/>
                    <a:pt x="273021" y="925"/>
                    <a:pt x="323897" y="0"/>
                  </a:cubicBezTo>
                  <a:cubicBezTo>
                    <a:pt x="272096" y="2775"/>
                    <a:pt x="222144" y="18500"/>
                    <a:pt x="178668" y="44401"/>
                  </a:cubicBezTo>
                  <a:cubicBezTo>
                    <a:pt x="135192" y="70302"/>
                    <a:pt x="98191" y="106378"/>
                    <a:pt x="70440" y="148929"/>
                  </a:cubicBezTo>
                  <a:cubicBezTo>
                    <a:pt x="14939" y="233106"/>
                    <a:pt x="1989" y="343184"/>
                    <a:pt x="38064" y="435686"/>
                  </a:cubicBezTo>
                  <a:lnTo>
                    <a:pt x="44540" y="453262"/>
                  </a:lnTo>
                  <a:lnTo>
                    <a:pt x="52865" y="469912"/>
                  </a:lnTo>
                  <a:cubicBezTo>
                    <a:pt x="57490" y="481013"/>
                    <a:pt x="64890" y="491188"/>
                    <a:pt x="71365" y="502288"/>
                  </a:cubicBezTo>
                  <a:cubicBezTo>
                    <a:pt x="74140" y="507838"/>
                    <a:pt x="78766" y="512463"/>
                    <a:pt x="82466" y="517088"/>
                  </a:cubicBezTo>
                  <a:lnTo>
                    <a:pt x="93566" y="531889"/>
                  </a:lnTo>
                  <a:lnTo>
                    <a:pt x="106516" y="545764"/>
                  </a:lnTo>
                  <a:cubicBezTo>
                    <a:pt x="111141" y="550389"/>
                    <a:pt x="114841" y="555015"/>
                    <a:pt x="119467" y="558715"/>
                  </a:cubicBezTo>
                  <a:cubicBezTo>
                    <a:pt x="155542" y="592015"/>
                    <a:pt x="199019" y="617916"/>
                    <a:pt x="246195" y="632717"/>
                  </a:cubicBezTo>
                  <a:cubicBezTo>
                    <a:pt x="270245" y="639192"/>
                    <a:pt x="294296" y="644742"/>
                    <a:pt x="319272" y="645667"/>
                  </a:cubicBezTo>
                  <a:lnTo>
                    <a:pt x="357198" y="647517"/>
                  </a:lnTo>
                  <a:lnTo>
                    <a:pt x="376623" y="648442"/>
                  </a:lnTo>
                  <a:cubicBezTo>
                    <a:pt x="383098" y="648442"/>
                    <a:pt x="389573" y="649367"/>
                    <a:pt x="396049" y="650292"/>
                  </a:cubicBezTo>
                  <a:lnTo>
                    <a:pt x="434900" y="655842"/>
                  </a:lnTo>
                  <a:cubicBezTo>
                    <a:pt x="447850" y="658617"/>
                    <a:pt x="460800" y="662317"/>
                    <a:pt x="473751" y="665092"/>
                  </a:cubicBezTo>
                  <a:lnTo>
                    <a:pt x="483001" y="667867"/>
                  </a:lnTo>
                  <a:lnTo>
                    <a:pt x="492251" y="671568"/>
                  </a:lnTo>
                  <a:lnTo>
                    <a:pt x="510752" y="678043"/>
                  </a:lnTo>
                  <a:cubicBezTo>
                    <a:pt x="517227" y="680818"/>
                    <a:pt x="522777" y="682668"/>
                    <a:pt x="529252" y="685443"/>
                  </a:cubicBezTo>
                  <a:lnTo>
                    <a:pt x="546828" y="693768"/>
                  </a:lnTo>
                  <a:cubicBezTo>
                    <a:pt x="594004" y="716894"/>
                    <a:pt x="639330" y="746495"/>
                    <a:pt x="676331" y="783495"/>
                  </a:cubicBezTo>
                  <a:cubicBezTo>
                    <a:pt x="714257" y="820496"/>
                    <a:pt x="745708" y="863048"/>
                    <a:pt x="769758" y="910224"/>
                  </a:cubicBezTo>
                  <a:cubicBezTo>
                    <a:pt x="794734" y="957400"/>
                    <a:pt x="809534" y="1008276"/>
                    <a:pt x="816935" y="1060078"/>
                  </a:cubicBezTo>
                  <a:cubicBezTo>
                    <a:pt x="824335" y="1111879"/>
                    <a:pt x="824335" y="1165530"/>
                    <a:pt x="813234" y="1217332"/>
                  </a:cubicBezTo>
                  <a:cubicBezTo>
                    <a:pt x="792884" y="1320009"/>
                    <a:pt x="739233" y="1416212"/>
                    <a:pt x="661531" y="1485589"/>
                  </a:cubicBezTo>
                  <a:cubicBezTo>
                    <a:pt x="584754" y="1554041"/>
                    <a:pt x="484851" y="1596592"/>
                    <a:pt x="382173" y="1603067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75AC45AB-B71D-4508-9CC3-34752E2025CE}"/>
              </a:ext>
            </a:extLst>
          </p:cNvPr>
          <p:cNvGrpSpPr/>
          <p:nvPr/>
        </p:nvGrpSpPr>
        <p:grpSpPr>
          <a:xfrm>
            <a:off x="7721457" y="3995829"/>
            <a:ext cx="1094155" cy="1605374"/>
            <a:chOff x="7721457" y="3995829"/>
            <a:chExt cx="1094155" cy="1605374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B5399D6D-177D-48EF-B43F-6021A7A9ADCD}"/>
                </a:ext>
              </a:extLst>
            </p:cNvPr>
            <p:cNvSpPr/>
            <p:nvPr/>
          </p:nvSpPr>
          <p:spPr>
            <a:xfrm>
              <a:off x="7721457" y="4172628"/>
              <a:ext cx="827288" cy="917356"/>
            </a:xfrm>
            <a:custGeom>
              <a:avLst/>
              <a:gdLst>
                <a:gd name="connsiteX0" fmla="*/ 733051 w 827288"/>
                <a:gd name="connsiteY0" fmla="*/ 579603 h 917356"/>
                <a:gd name="connsiteX1" fmla="*/ 160120 w 827288"/>
                <a:gd name="connsiteY1" fmla="*/ 568761 h 917356"/>
                <a:gd name="connsiteX2" fmla="*/ 144275 w 827288"/>
                <a:gd name="connsiteY2" fmla="*/ 0 h 917356"/>
                <a:gd name="connsiteX3" fmla="*/ 0 w 827288"/>
                <a:gd name="connsiteY3" fmla="*/ 370279 h 917356"/>
                <a:gd name="connsiteX4" fmla="*/ 540406 w 827288"/>
                <a:gd name="connsiteY4" fmla="*/ 917357 h 917356"/>
                <a:gd name="connsiteX5" fmla="*/ 827289 w 827288"/>
                <a:gd name="connsiteY5" fmla="*/ 370279 h 917356"/>
                <a:gd name="connsiteX6" fmla="*/ 733051 w 827288"/>
                <a:gd name="connsiteY6" fmla="*/ 579603 h 91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288" h="917356">
                  <a:moveTo>
                    <a:pt x="733051" y="579603"/>
                  </a:moveTo>
                  <a:cubicBezTo>
                    <a:pt x="571263" y="729716"/>
                    <a:pt x="317739" y="726380"/>
                    <a:pt x="160120" y="568761"/>
                  </a:cubicBezTo>
                  <a:cubicBezTo>
                    <a:pt x="4170" y="412810"/>
                    <a:pt x="-834" y="162622"/>
                    <a:pt x="144275" y="0"/>
                  </a:cubicBezTo>
                  <a:cubicBezTo>
                    <a:pt x="55041" y="97573"/>
                    <a:pt x="0" y="227671"/>
                    <a:pt x="0" y="370279"/>
                  </a:cubicBezTo>
                  <a:cubicBezTo>
                    <a:pt x="0" y="669670"/>
                    <a:pt x="241848" y="914021"/>
                    <a:pt x="540406" y="917357"/>
                  </a:cubicBezTo>
                  <a:cubicBezTo>
                    <a:pt x="705530" y="739723"/>
                    <a:pt x="827289" y="545410"/>
                    <a:pt x="827289" y="370279"/>
                  </a:cubicBezTo>
                  <a:cubicBezTo>
                    <a:pt x="827289" y="453675"/>
                    <a:pt x="791428" y="527897"/>
                    <a:pt x="733051" y="5796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2CA62826-9638-401D-9977-A2B539A75EBB}"/>
                </a:ext>
              </a:extLst>
            </p:cNvPr>
            <p:cNvSpPr/>
            <p:nvPr/>
          </p:nvSpPr>
          <p:spPr>
            <a:xfrm>
              <a:off x="7735709" y="4229337"/>
              <a:ext cx="861405" cy="749053"/>
            </a:xfrm>
            <a:custGeom>
              <a:avLst/>
              <a:gdLst>
                <a:gd name="connsiteX0" fmla="*/ 85823 w 861405"/>
                <a:gd name="connsiteY0" fmla="*/ 0 h 749053"/>
                <a:gd name="connsiteX1" fmla="*/ 44959 w 861405"/>
                <a:gd name="connsiteY1" fmla="*/ 85064 h 749053"/>
                <a:gd name="connsiteX2" fmla="*/ 23276 w 861405"/>
                <a:gd name="connsiteY2" fmla="*/ 176800 h 749053"/>
                <a:gd name="connsiteX3" fmla="*/ 16604 w 861405"/>
                <a:gd name="connsiteY3" fmla="*/ 270203 h 749053"/>
                <a:gd name="connsiteX4" fmla="*/ 24944 w 861405"/>
                <a:gd name="connsiteY4" fmla="*/ 362773 h 749053"/>
                <a:gd name="connsiteX5" fmla="*/ 101668 w 861405"/>
                <a:gd name="connsiteY5" fmla="*/ 529565 h 749053"/>
                <a:gd name="connsiteX6" fmla="*/ 240939 w 861405"/>
                <a:gd name="connsiteY6" fmla="*/ 650489 h 749053"/>
                <a:gd name="connsiteX7" fmla="*/ 413569 w 861405"/>
                <a:gd name="connsiteY7" fmla="*/ 717206 h 749053"/>
                <a:gd name="connsiteX8" fmla="*/ 505305 w 861405"/>
                <a:gd name="connsiteY8" fmla="*/ 725546 h 749053"/>
                <a:gd name="connsiteX9" fmla="*/ 551173 w 861405"/>
                <a:gd name="connsiteY9" fmla="*/ 721376 h 749053"/>
                <a:gd name="connsiteX10" fmla="*/ 574524 w 861405"/>
                <a:gd name="connsiteY10" fmla="*/ 718040 h 749053"/>
                <a:gd name="connsiteX11" fmla="*/ 597041 w 861405"/>
                <a:gd name="connsiteY11" fmla="*/ 713036 h 749053"/>
                <a:gd name="connsiteX12" fmla="*/ 608716 w 861405"/>
                <a:gd name="connsiteY12" fmla="*/ 710534 h 749053"/>
                <a:gd name="connsiteX13" fmla="*/ 619557 w 861405"/>
                <a:gd name="connsiteY13" fmla="*/ 708867 h 749053"/>
                <a:gd name="connsiteX14" fmla="*/ 642074 w 861405"/>
                <a:gd name="connsiteY14" fmla="*/ 702195 h 749053"/>
                <a:gd name="connsiteX15" fmla="*/ 685440 w 861405"/>
                <a:gd name="connsiteY15" fmla="*/ 684682 h 749053"/>
                <a:gd name="connsiteX16" fmla="*/ 726304 w 861405"/>
                <a:gd name="connsiteY16" fmla="*/ 662165 h 749053"/>
                <a:gd name="connsiteX17" fmla="*/ 763833 w 861405"/>
                <a:gd name="connsiteY17" fmla="*/ 634644 h 749053"/>
                <a:gd name="connsiteX18" fmla="*/ 826380 w 861405"/>
                <a:gd name="connsiteY18" fmla="*/ 565425 h 749053"/>
                <a:gd name="connsiteX19" fmla="*/ 838055 w 861405"/>
                <a:gd name="connsiteY19" fmla="*/ 545410 h 749053"/>
                <a:gd name="connsiteX20" fmla="*/ 843893 w 861405"/>
                <a:gd name="connsiteY20" fmla="*/ 534569 h 749053"/>
                <a:gd name="connsiteX21" fmla="*/ 848063 w 861405"/>
                <a:gd name="connsiteY21" fmla="*/ 523727 h 749053"/>
                <a:gd name="connsiteX22" fmla="*/ 861406 w 861405"/>
                <a:gd name="connsiteY22" fmla="*/ 478693 h 749053"/>
                <a:gd name="connsiteX23" fmla="*/ 832217 w 861405"/>
                <a:gd name="connsiteY23" fmla="*/ 568761 h 749053"/>
                <a:gd name="connsiteX24" fmla="*/ 772172 w 861405"/>
                <a:gd name="connsiteY24" fmla="*/ 643818 h 749053"/>
                <a:gd name="connsiteX25" fmla="*/ 734644 w 861405"/>
                <a:gd name="connsiteY25" fmla="*/ 673840 h 749053"/>
                <a:gd name="connsiteX26" fmla="*/ 692946 w 861405"/>
                <a:gd name="connsiteY26" fmla="*/ 698859 h 749053"/>
                <a:gd name="connsiteX27" fmla="*/ 648746 w 861405"/>
                <a:gd name="connsiteY27" fmla="*/ 718874 h 749053"/>
                <a:gd name="connsiteX28" fmla="*/ 625395 w 861405"/>
                <a:gd name="connsiteY28" fmla="*/ 726380 h 749053"/>
                <a:gd name="connsiteX29" fmla="*/ 613720 w 861405"/>
                <a:gd name="connsiteY29" fmla="*/ 730550 h 749053"/>
                <a:gd name="connsiteX30" fmla="*/ 602044 w 861405"/>
                <a:gd name="connsiteY30" fmla="*/ 733885 h 749053"/>
                <a:gd name="connsiteX31" fmla="*/ 578693 w 861405"/>
                <a:gd name="connsiteY31" fmla="*/ 739723 h 749053"/>
                <a:gd name="connsiteX32" fmla="*/ 554509 w 861405"/>
                <a:gd name="connsiteY32" fmla="*/ 743893 h 749053"/>
                <a:gd name="connsiteX33" fmla="*/ 506139 w 861405"/>
                <a:gd name="connsiteY33" fmla="*/ 748897 h 749053"/>
                <a:gd name="connsiteX34" fmla="*/ 409399 w 861405"/>
                <a:gd name="connsiteY34" fmla="*/ 741391 h 749053"/>
                <a:gd name="connsiteX35" fmla="*/ 228430 w 861405"/>
                <a:gd name="connsiteY35" fmla="*/ 673006 h 749053"/>
                <a:gd name="connsiteX36" fmla="*/ 83321 w 861405"/>
                <a:gd name="connsiteY36" fmla="*/ 544576 h 749053"/>
                <a:gd name="connsiteX37" fmla="*/ 5763 w 861405"/>
                <a:gd name="connsiteY37" fmla="*/ 366943 h 749053"/>
                <a:gd name="connsiteX38" fmla="*/ 759 w 861405"/>
                <a:gd name="connsiteY38" fmla="*/ 270203 h 749053"/>
                <a:gd name="connsiteX39" fmla="*/ 10766 w 861405"/>
                <a:gd name="connsiteY39" fmla="*/ 175132 h 749053"/>
                <a:gd name="connsiteX40" fmla="*/ 38287 w 861405"/>
                <a:gd name="connsiteY40" fmla="*/ 83396 h 749053"/>
                <a:gd name="connsiteX41" fmla="*/ 85823 w 861405"/>
                <a:gd name="connsiteY41" fmla="*/ 0 h 749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61405" h="749053">
                  <a:moveTo>
                    <a:pt x="85823" y="0"/>
                  </a:moveTo>
                  <a:cubicBezTo>
                    <a:pt x="69144" y="27521"/>
                    <a:pt x="55800" y="55875"/>
                    <a:pt x="44959" y="85064"/>
                  </a:cubicBezTo>
                  <a:cubicBezTo>
                    <a:pt x="34951" y="115087"/>
                    <a:pt x="27446" y="145109"/>
                    <a:pt x="23276" y="176800"/>
                  </a:cubicBezTo>
                  <a:cubicBezTo>
                    <a:pt x="19106" y="207656"/>
                    <a:pt x="16604" y="239347"/>
                    <a:pt x="16604" y="270203"/>
                  </a:cubicBezTo>
                  <a:cubicBezTo>
                    <a:pt x="16604" y="301894"/>
                    <a:pt x="18272" y="332750"/>
                    <a:pt x="24944" y="362773"/>
                  </a:cubicBezTo>
                  <a:cubicBezTo>
                    <a:pt x="37453" y="423652"/>
                    <a:pt x="64140" y="480361"/>
                    <a:pt x="101668" y="529565"/>
                  </a:cubicBezTo>
                  <a:cubicBezTo>
                    <a:pt x="139196" y="578769"/>
                    <a:pt x="187566" y="619633"/>
                    <a:pt x="240939" y="650489"/>
                  </a:cubicBezTo>
                  <a:cubicBezTo>
                    <a:pt x="294313" y="682180"/>
                    <a:pt x="352690" y="705531"/>
                    <a:pt x="413569" y="717206"/>
                  </a:cubicBezTo>
                  <a:cubicBezTo>
                    <a:pt x="443592" y="723044"/>
                    <a:pt x="474448" y="726380"/>
                    <a:pt x="505305" y="725546"/>
                  </a:cubicBezTo>
                  <a:cubicBezTo>
                    <a:pt x="520316" y="725546"/>
                    <a:pt x="536161" y="723878"/>
                    <a:pt x="551173" y="721376"/>
                  </a:cubicBezTo>
                  <a:cubicBezTo>
                    <a:pt x="558678" y="720542"/>
                    <a:pt x="566184" y="719708"/>
                    <a:pt x="574524" y="718040"/>
                  </a:cubicBezTo>
                  <a:lnTo>
                    <a:pt x="597041" y="713036"/>
                  </a:lnTo>
                  <a:lnTo>
                    <a:pt x="608716" y="710534"/>
                  </a:lnTo>
                  <a:lnTo>
                    <a:pt x="619557" y="708867"/>
                  </a:lnTo>
                  <a:lnTo>
                    <a:pt x="642074" y="702195"/>
                  </a:lnTo>
                  <a:cubicBezTo>
                    <a:pt x="656252" y="696357"/>
                    <a:pt x="671263" y="691353"/>
                    <a:pt x="685440" y="684682"/>
                  </a:cubicBezTo>
                  <a:cubicBezTo>
                    <a:pt x="699618" y="678844"/>
                    <a:pt x="712961" y="670504"/>
                    <a:pt x="726304" y="662165"/>
                  </a:cubicBezTo>
                  <a:cubicBezTo>
                    <a:pt x="738814" y="652991"/>
                    <a:pt x="752157" y="644652"/>
                    <a:pt x="763833" y="634644"/>
                  </a:cubicBezTo>
                  <a:cubicBezTo>
                    <a:pt x="788017" y="614629"/>
                    <a:pt x="808866" y="591278"/>
                    <a:pt x="826380" y="565425"/>
                  </a:cubicBezTo>
                  <a:cubicBezTo>
                    <a:pt x="830549" y="558754"/>
                    <a:pt x="834719" y="552082"/>
                    <a:pt x="838055" y="545410"/>
                  </a:cubicBezTo>
                  <a:lnTo>
                    <a:pt x="843893" y="534569"/>
                  </a:lnTo>
                  <a:cubicBezTo>
                    <a:pt x="845561" y="531233"/>
                    <a:pt x="847229" y="527063"/>
                    <a:pt x="848063" y="523727"/>
                  </a:cubicBezTo>
                  <a:cubicBezTo>
                    <a:pt x="854734" y="509550"/>
                    <a:pt x="858070" y="493705"/>
                    <a:pt x="861406" y="478693"/>
                  </a:cubicBezTo>
                  <a:cubicBezTo>
                    <a:pt x="858904" y="510384"/>
                    <a:pt x="848063" y="541240"/>
                    <a:pt x="832217" y="568761"/>
                  </a:cubicBezTo>
                  <a:cubicBezTo>
                    <a:pt x="816372" y="596282"/>
                    <a:pt x="795523" y="622135"/>
                    <a:pt x="772172" y="643818"/>
                  </a:cubicBezTo>
                  <a:cubicBezTo>
                    <a:pt x="760497" y="654659"/>
                    <a:pt x="747153" y="664667"/>
                    <a:pt x="734644" y="673840"/>
                  </a:cubicBezTo>
                  <a:cubicBezTo>
                    <a:pt x="721301" y="682180"/>
                    <a:pt x="707957" y="691353"/>
                    <a:pt x="692946" y="698859"/>
                  </a:cubicBezTo>
                  <a:cubicBezTo>
                    <a:pt x="678769" y="707199"/>
                    <a:pt x="663757" y="712202"/>
                    <a:pt x="648746" y="718874"/>
                  </a:cubicBezTo>
                  <a:lnTo>
                    <a:pt x="625395" y="726380"/>
                  </a:lnTo>
                  <a:lnTo>
                    <a:pt x="613720" y="730550"/>
                  </a:lnTo>
                  <a:lnTo>
                    <a:pt x="602044" y="733885"/>
                  </a:lnTo>
                  <a:lnTo>
                    <a:pt x="578693" y="739723"/>
                  </a:lnTo>
                  <a:cubicBezTo>
                    <a:pt x="571188" y="741391"/>
                    <a:pt x="562848" y="742225"/>
                    <a:pt x="554509" y="743893"/>
                  </a:cubicBezTo>
                  <a:cubicBezTo>
                    <a:pt x="538663" y="746395"/>
                    <a:pt x="521984" y="748897"/>
                    <a:pt x="506139" y="748897"/>
                  </a:cubicBezTo>
                  <a:cubicBezTo>
                    <a:pt x="473614" y="749731"/>
                    <a:pt x="441090" y="747229"/>
                    <a:pt x="409399" y="741391"/>
                  </a:cubicBezTo>
                  <a:cubicBezTo>
                    <a:pt x="345184" y="729716"/>
                    <a:pt x="284305" y="705531"/>
                    <a:pt x="228430" y="673006"/>
                  </a:cubicBezTo>
                  <a:cubicBezTo>
                    <a:pt x="172555" y="639648"/>
                    <a:pt x="122517" y="597116"/>
                    <a:pt x="83321" y="544576"/>
                  </a:cubicBezTo>
                  <a:cubicBezTo>
                    <a:pt x="44125" y="492037"/>
                    <a:pt x="15770" y="431158"/>
                    <a:pt x="5763" y="366943"/>
                  </a:cubicBezTo>
                  <a:cubicBezTo>
                    <a:pt x="-75" y="335252"/>
                    <a:pt x="-909" y="301894"/>
                    <a:pt x="759" y="270203"/>
                  </a:cubicBezTo>
                  <a:cubicBezTo>
                    <a:pt x="1593" y="238513"/>
                    <a:pt x="4929" y="205988"/>
                    <a:pt x="10766" y="175132"/>
                  </a:cubicBezTo>
                  <a:cubicBezTo>
                    <a:pt x="17438" y="143441"/>
                    <a:pt x="26612" y="112585"/>
                    <a:pt x="38287" y="83396"/>
                  </a:cubicBezTo>
                  <a:cubicBezTo>
                    <a:pt x="50796" y="53373"/>
                    <a:pt x="66642" y="25853"/>
                    <a:pt x="85823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5E0C6E5E-1762-4E2D-867E-DACBC479C25D}"/>
                </a:ext>
              </a:extLst>
            </p:cNvPr>
            <p:cNvSpPr/>
            <p:nvPr/>
          </p:nvSpPr>
          <p:spPr>
            <a:xfrm>
              <a:off x="7760622" y="3995829"/>
              <a:ext cx="1054990" cy="866442"/>
            </a:xfrm>
            <a:custGeom>
              <a:avLst/>
              <a:gdLst>
                <a:gd name="connsiteX0" fmla="*/ 507913 w 1054990"/>
                <a:gd name="connsiteY0" fmla="*/ 0 h 866442"/>
                <a:gd name="connsiteX1" fmla="*/ 105110 w 1054990"/>
                <a:gd name="connsiteY1" fmla="*/ 176800 h 866442"/>
                <a:gd name="connsiteX2" fmla="*/ 120955 w 1054990"/>
                <a:gd name="connsiteY2" fmla="*/ 745561 h 866442"/>
                <a:gd name="connsiteX3" fmla="*/ 693886 w 1054990"/>
                <a:gd name="connsiteY3" fmla="*/ 756402 h 866442"/>
                <a:gd name="connsiteX4" fmla="*/ 507913 w 1054990"/>
                <a:gd name="connsiteY4" fmla="*/ 827289 h 866442"/>
                <a:gd name="connsiteX5" fmla="*/ 227702 w 1054990"/>
                <a:gd name="connsiteY5" fmla="*/ 547078 h 866442"/>
                <a:gd name="connsiteX6" fmla="*/ 310264 w 1054990"/>
                <a:gd name="connsiteY6" fmla="*/ 348596 h 866442"/>
                <a:gd name="connsiteX7" fmla="*/ 310264 w 1054990"/>
                <a:gd name="connsiteY7" fmla="*/ 348596 h 866442"/>
                <a:gd name="connsiteX8" fmla="*/ 310264 w 1054990"/>
                <a:gd name="connsiteY8" fmla="*/ 348596 h 866442"/>
                <a:gd name="connsiteX9" fmla="*/ 320272 w 1054990"/>
                <a:gd name="connsiteY9" fmla="*/ 338588 h 866442"/>
                <a:gd name="connsiteX10" fmla="*/ 904044 w 1054990"/>
                <a:gd name="connsiteY10" fmla="*/ 356935 h 866442"/>
                <a:gd name="connsiteX11" fmla="*/ 1006621 w 1054990"/>
                <a:gd name="connsiteY11" fmla="*/ 803938 h 866442"/>
                <a:gd name="connsiteX12" fmla="*/ 1054991 w 1054990"/>
                <a:gd name="connsiteY12" fmla="*/ 546244 h 866442"/>
                <a:gd name="connsiteX13" fmla="*/ 507913 w 1054990"/>
                <a:gd name="connsiteY13" fmla="*/ 0 h 86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4990" h="866442">
                  <a:moveTo>
                    <a:pt x="507913" y="0"/>
                  </a:moveTo>
                  <a:cubicBezTo>
                    <a:pt x="348627" y="0"/>
                    <a:pt x="205185" y="68385"/>
                    <a:pt x="105110" y="176800"/>
                  </a:cubicBezTo>
                  <a:cubicBezTo>
                    <a:pt x="-39999" y="339422"/>
                    <a:pt x="-34995" y="589610"/>
                    <a:pt x="120955" y="745561"/>
                  </a:cubicBezTo>
                  <a:cubicBezTo>
                    <a:pt x="278574" y="903179"/>
                    <a:pt x="532098" y="906515"/>
                    <a:pt x="693886" y="756402"/>
                  </a:cubicBezTo>
                  <a:cubicBezTo>
                    <a:pt x="644682" y="800602"/>
                    <a:pt x="579634" y="827289"/>
                    <a:pt x="507913" y="827289"/>
                  </a:cubicBezTo>
                  <a:cubicBezTo>
                    <a:pt x="353630" y="827289"/>
                    <a:pt x="227702" y="701361"/>
                    <a:pt x="227702" y="547078"/>
                  </a:cubicBezTo>
                  <a:cubicBezTo>
                    <a:pt x="227702" y="469520"/>
                    <a:pt x="259393" y="399467"/>
                    <a:pt x="310264" y="348596"/>
                  </a:cubicBezTo>
                  <a:lnTo>
                    <a:pt x="310264" y="348596"/>
                  </a:lnTo>
                  <a:lnTo>
                    <a:pt x="310264" y="348596"/>
                  </a:lnTo>
                  <a:cubicBezTo>
                    <a:pt x="313600" y="345260"/>
                    <a:pt x="316936" y="341924"/>
                    <a:pt x="320272" y="338588"/>
                  </a:cubicBezTo>
                  <a:cubicBezTo>
                    <a:pt x="482060" y="187641"/>
                    <a:pt x="741422" y="194313"/>
                    <a:pt x="904044" y="356935"/>
                  </a:cubicBezTo>
                  <a:cubicBezTo>
                    <a:pt x="1025802" y="478693"/>
                    <a:pt x="1060829" y="654659"/>
                    <a:pt x="1006621" y="803938"/>
                  </a:cubicBezTo>
                  <a:cubicBezTo>
                    <a:pt x="1037478" y="720542"/>
                    <a:pt x="1054991" y="633810"/>
                    <a:pt x="1054991" y="546244"/>
                  </a:cubicBezTo>
                  <a:cubicBezTo>
                    <a:pt x="1054991" y="245184"/>
                    <a:pt x="809807" y="0"/>
                    <a:pt x="5079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F859AF08-DD82-4145-847B-17158218DF7E}"/>
                </a:ext>
              </a:extLst>
            </p:cNvPr>
            <p:cNvSpPr/>
            <p:nvPr/>
          </p:nvSpPr>
          <p:spPr>
            <a:xfrm>
              <a:off x="7863167" y="4098440"/>
              <a:ext cx="944162" cy="749710"/>
            </a:xfrm>
            <a:custGeom>
              <a:avLst/>
              <a:gdLst>
                <a:gd name="connsiteX0" fmla="*/ 915751 w 944162"/>
                <a:gd name="connsiteY0" fmla="*/ 665466 h 749710"/>
                <a:gd name="connsiteX1" fmla="*/ 935766 w 944162"/>
                <a:gd name="connsiteY1" fmla="*/ 502844 h 749710"/>
                <a:gd name="connsiteX2" fmla="*/ 905743 w 944162"/>
                <a:gd name="connsiteY2" fmla="*/ 342723 h 749710"/>
                <a:gd name="connsiteX3" fmla="*/ 825683 w 944162"/>
                <a:gd name="connsiteY3" fmla="*/ 201784 h 749710"/>
                <a:gd name="connsiteX4" fmla="*/ 703925 w 944162"/>
                <a:gd name="connsiteY4" fmla="*/ 95871 h 749710"/>
                <a:gd name="connsiteX5" fmla="*/ 556314 w 944162"/>
                <a:gd name="connsiteY5" fmla="*/ 35826 h 749710"/>
                <a:gd name="connsiteX6" fmla="*/ 396194 w 944162"/>
                <a:gd name="connsiteY6" fmla="*/ 28320 h 749710"/>
                <a:gd name="connsiteX7" fmla="*/ 114315 w 944162"/>
                <a:gd name="connsiteY7" fmla="*/ 169259 h 749710"/>
                <a:gd name="connsiteX8" fmla="*/ 115149 w 944162"/>
                <a:gd name="connsiteY8" fmla="*/ 167591 h 749710"/>
                <a:gd name="connsiteX9" fmla="*/ 115149 w 944162"/>
                <a:gd name="connsiteY9" fmla="*/ 167591 h 749710"/>
                <a:gd name="connsiteX10" fmla="*/ 114315 w 944162"/>
                <a:gd name="connsiteY10" fmla="*/ 168425 h 749710"/>
                <a:gd name="connsiteX11" fmla="*/ 113481 w 944162"/>
                <a:gd name="connsiteY11" fmla="*/ 169259 h 749710"/>
                <a:gd name="connsiteX12" fmla="*/ 22579 w 944162"/>
                <a:gd name="connsiteY12" fmla="*/ 401934 h 749710"/>
                <a:gd name="connsiteX13" fmla="*/ 117651 w 944162"/>
                <a:gd name="connsiteY13" fmla="*/ 634609 h 749710"/>
                <a:gd name="connsiteX14" fmla="*/ 222730 w 944162"/>
                <a:gd name="connsiteY14" fmla="*/ 708832 h 749710"/>
                <a:gd name="connsiteX15" fmla="*/ 348658 w 944162"/>
                <a:gd name="connsiteY15" fmla="*/ 738854 h 749710"/>
                <a:gd name="connsiteX16" fmla="*/ 477922 w 944162"/>
                <a:gd name="connsiteY16" fmla="*/ 719673 h 749710"/>
                <a:gd name="connsiteX17" fmla="*/ 591340 w 944162"/>
                <a:gd name="connsiteY17" fmla="*/ 653790 h 749710"/>
                <a:gd name="connsiteX18" fmla="*/ 348658 w 944162"/>
                <a:gd name="connsiteY18" fmla="*/ 749696 h 749710"/>
                <a:gd name="connsiteX19" fmla="*/ 105141 w 944162"/>
                <a:gd name="connsiteY19" fmla="*/ 647119 h 749710"/>
                <a:gd name="connsiteX20" fmla="*/ 28417 w 944162"/>
                <a:gd name="connsiteY20" fmla="*/ 535368 h 749710"/>
                <a:gd name="connsiteX21" fmla="*/ 62 w 944162"/>
                <a:gd name="connsiteY21" fmla="*/ 401934 h 749710"/>
                <a:gd name="connsiteX22" fmla="*/ 23413 w 944162"/>
                <a:gd name="connsiteY22" fmla="*/ 267667 h 749710"/>
                <a:gd name="connsiteX23" fmla="*/ 95968 w 944162"/>
                <a:gd name="connsiteY23" fmla="*/ 151746 h 749710"/>
                <a:gd name="connsiteX24" fmla="*/ 95134 w 944162"/>
                <a:gd name="connsiteY24" fmla="*/ 152580 h 749710"/>
                <a:gd name="connsiteX25" fmla="*/ 95134 w 944162"/>
                <a:gd name="connsiteY25" fmla="*/ 152580 h 749710"/>
                <a:gd name="connsiteX26" fmla="*/ 95968 w 944162"/>
                <a:gd name="connsiteY26" fmla="*/ 151746 h 749710"/>
                <a:gd name="connsiteX27" fmla="*/ 96802 w 944162"/>
                <a:gd name="connsiteY27" fmla="*/ 150912 h 749710"/>
                <a:gd name="connsiteX28" fmla="*/ 393692 w 944162"/>
                <a:gd name="connsiteY28" fmla="*/ 3301 h 749710"/>
                <a:gd name="connsiteX29" fmla="*/ 716434 w 944162"/>
                <a:gd name="connsiteY29" fmla="*/ 78358 h 749710"/>
                <a:gd name="connsiteX30" fmla="*/ 839860 w 944162"/>
                <a:gd name="connsiteY30" fmla="*/ 190942 h 749710"/>
                <a:gd name="connsiteX31" fmla="*/ 919087 w 944162"/>
                <a:gd name="connsiteY31" fmla="*/ 337719 h 749710"/>
                <a:gd name="connsiteX32" fmla="*/ 944106 w 944162"/>
                <a:gd name="connsiteY32" fmla="*/ 502010 h 749710"/>
                <a:gd name="connsiteX33" fmla="*/ 936600 w 944162"/>
                <a:gd name="connsiteY33" fmla="*/ 584572 h 749710"/>
                <a:gd name="connsiteX34" fmla="*/ 915751 w 944162"/>
                <a:gd name="connsiteY34" fmla="*/ 665466 h 74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44162" h="749710">
                  <a:moveTo>
                    <a:pt x="915751" y="665466"/>
                  </a:moveTo>
                  <a:cubicBezTo>
                    <a:pt x="929928" y="612092"/>
                    <a:pt x="937434" y="557051"/>
                    <a:pt x="935766" y="502844"/>
                  </a:cubicBezTo>
                  <a:cubicBezTo>
                    <a:pt x="934932" y="447802"/>
                    <a:pt x="924924" y="393595"/>
                    <a:pt x="905743" y="342723"/>
                  </a:cubicBezTo>
                  <a:cubicBezTo>
                    <a:pt x="887396" y="291852"/>
                    <a:pt x="859876" y="244316"/>
                    <a:pt x="825683" y="201784"/>
                  </a:cubicBezTo>
                  <a:cubicBezTo>
                    <a:pt x="791491" y="160086"/>
                    <a:pt x="749793" y="124225"/>
                    <a:pt x="703925" y="95871"/>
                  </a:cubicBezTo>
                  <a:cubicBezTo>
                    <a:pt x="658891" y="68350"/>
                    <a:pt x="608853" y="47501"/>
                    <a:pt x="556314" y="35826"/>
                  </a:cubicBezTo>
                  <a:cubicBezTo>
                    <a:pt x="503774" y="24150"/>
                    <a:pt x="449567" y="21648"/>
                    <a:pt x="396194" y="28320"/>
                  </a:cubicBezTo>
                  <a:cubicBezTo>
                    <a:pt x="289447" y="40829"/>
                    <a:pt x="188537" y="91701"/>
                    <a:pt x="114315" y="169259"/>
                  </a:cubicBezTo>
                  <a:lnTo>
                    <a:pt x="115149" y="167591"/>
                  </a:lnTo>
                  <a:lnTo>
                    <a:pt x="115149" y="167591"/>
                  </a:lnTo>
                  <a:lnTo>
                    <a:pt x="114315" y="168425"/>
                  </a:lnTo>
                  <a:lnTo>
                    <a:pt x="113481" y="169259"/>
                  </a:lnTo>
                  <a:cubicBezTo>
                    <a:pt x="55104" y="231806"/>
                    <a:pt x="21745" y="316870"/>
                    <a:pt x="22579" y="401934"/>
                  </a:cubicBezTo>
                  <a:cubicBezTo>
                    <a:pt x="22579" y="487832"/>
                    <a:pt x="56772" y="572896"/>
                    <a:pt x="117651" y="634609"/>
                  </a:cubicBezTo>
                  <a:cubicBezTo>
                    <a:pt x="147673" y="665466"/>
                    <a:pt x="183534" y="691319"/>
                    <a:pt x="222730" y="708832"/>
                  </a:cubicBezTo>
                  <a:cubicBezTo>
                    <a:pt x="261926" y="726345"/>
                    <a:pt x="305292" y="736353"/>
                    <a:pt x="348658" y="738854"/>
                  </a:cubicBezTo>
                  <a:cubicBezTo>
                    <a:pt x="392024" y="740522"/>
                    <a:pt x="436224" y="734685"/>
                    <a:pt x="477922" y="719673"/>
                  </a:cubicBezTo>
                  <a:cubicBezTo>
                    <a:pt x="519620" y="705496"/>
                    <a:pt x="557982" y="682979"/>
                    <a:pt x="591340" y="653790"/>
                  </a:cubicBezTo>
                  <a:cubicBezTo>
                    <a:pt x="527959" y="715504"/>
                    <a:pt x="438726" y="750530"/>
                    <a:pt x="348658" y="749696"/>
                  </a:cubicBezTo>
                  <a:cubicBezTo>
                    <a:pt x="258590" y="748862"/>
                    <a:pt x="169356" y="711334"/>
                    <a:pt x="105141" y="647119"/>
                  </a:cubicBezTo>
                  <a:cubicBezTo>
                    <a:pt x="72617" y="615428"/>
                    <a:pt x="46764" y="577066"/>
                    <a:pt x="28417" y="535368"/>
                  </a:cubicBezTo>
                  <a:cubicBezTo>
                    <a:pt x="10070" y="493670"/>
                    <a:pt x="896" y="447802"/>
                    <a:pt x="62" y="401934"/>
                  </a:cubicBezTo>
                  <a:cubicBezTo>
                    <a:pt x="-772" y="356067"/>
                    <a:pt x="6734" y="310199"/>
                    <a:pt x="23413" y="267667"/>
                  </a:cubicBezTo>
                  <a:cubicBezTo>
                    <a:pt x="40093" y="225135"/>
                    <a:pt x="64277" y="185105"/>
                    <a:pt x="95968" y="151746"/>
                  </a:cubicBezTo>
                  <a:lnTo>
                    <a:pt x="95134" y="152580"/>
                  </a:lnTo>
                  <a:lnTo>
                    <a:pt x="95134" y="152580"/>
                  </a:lnTo>
                  <a:lnTo>
                    <a:pt x="95968" y="151746"/>
                  </a:lnTo>
                  <a:lnTo>
                    <a:pt x="96802" y="150912"/>
                  </a:lnTo>
                  <a:cubicBezTo>
                    <a:pt x="174360" y="69184"/>
                    <a:pt x="281941" y="15811"/>
                    <a:pt x="393692" y="3301"/>
                  </a:cubicBezTo>
                  <a:cubicBezTo>
                    <a:pt x="506276" y="-10042"/>
                    <a:pt x="622197" y="17479"/>
                    <a:pt x="716434" y="78358"/>
                  </a:cubicBezTo>
                  <a:cubicBezTo>
                    <a:pt x="763136" y="109214"/>
                    <a:pt x="805668" y="146742"/>
                    <a:pt x="839860" y="190942"/>
                  </a:cubicBezTo>
                  <a:cubicBezTo>
                    <a:pt x="874053" y="235142"/>
                    <a:pt x="901574" y="285180"/>
                    <a:pt x="919087" y="337719"/>
                  </a:cubicBezTo>
                  <a:cubicBezTo>
                    <a:pt x="936600" y="390259"/>
                    <a:pt x="944940" y="446134"/>
                    <a:pt x="944106" y="502010"/>
                  </a:cubicBezTo>
                  <a:cubicBezTo>
                    <a:pt x="943272" y="529530"/>
                    <a:pt x="940770" y="557051"/>
                    <a:pt x="936600" y="584572"/>
                  </a:cubicBezTo>
                  <a:cubicBezTo>
                    <a:pt x="930762" y="612926"/>
                    <a:pt x="924091" y="639613"/>
                    <a:pt x="915751" y="66546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3673E99C-8BA1-4A5A-8F6F-F891E8F7CD0E}"/>
                </a:ext>
              </a:extLst>
            </p:cNvPr>
            <p:cNvSpPr/>
            <p:nvPr/>
          </p:nvSpPr>
          <p:spPr>
            <a:xfrm>
              <a:off x="8022700" y="4226324"/>
              <a:ext cx="768756" cy="1374879"/>
            </a:xfrm>
            <a:custGeom>
              <a:avLst/>
              <a:gdLst>
                <a:gd name="connsiteX0" fmla="*/ 641966 w 768756"/>
                <a:gd name="connsiteY0" fmla="*/ 127274 h 1374879"/>
                <a:gd name="connsiteX1" fmla="*/ 58193 w 768756"/>
                <a:gd name="connsiteY1" fmla="*/ 108927 h 1374879"/>
                <a:gd name="connsiteX2" fmla="*/ 245834 w 768756"/>
                <a:gd name="connsiteY2" fmla="*/ 36372 h 1374879"/>
                <a:gd name="connsiteX3" fmla="*/ 526045 w 768756"/>
                <a:gd name="connsiteY3" fmla="*/ 316583 h 1374879"/>
                <a:gd name="connsiteX4" fmla="*/ 239163 w 768756"/>
                <a:gd name="connsiteY4" fmla="*/ 863661 h 1374879"/>
                <a:gd name="connsiteX5" fmla="*/ 74873 w 768756"/>
                <a:gd name="connsiteY5" fmla="*/ 1022114 h 1374879"/>
                <a:gd name="connsiteX6" fmla="*/ 74873 w 768756"/>
                <a:gd name="connsiteY6" fmla="*/ 1022114 h 1374879"/>
                <a:gd name="connsiteX7" fmla="*/ 62363 w 768756"/>
                <a:gd name="connsiteY7" fmla="*/ 1374879 h 1374879"/>
                <a:gd name="connsiteX8" fmla="*/ 742875 w 768756"/>
                <a:gd name="connsiteY8" fmla="*/ 574277 h 1374879"/>
                <a:gd name="connsiteX9" fmla="*/ 641966 w 768756"/>
                <a:gd name="connsiteY9" fmla="*/ 127274 h 1374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8756" h="1374879">
                  <a:moveTo>
                    <a:pt x="641966" y="127274"/>
                  </a:moveTo>
                  <a:cubicBezTo>
                    <a:pt x="479343" y="-35348"/>
                    <a:pt x="220816" y="-42854"/>
                    <a:pt x="58193" y="108927"/>
                  </a:cubicBezTo>
                  <a:cubicBezTo>
                    <a:pt x="107397" y="63893"/>
                    <a:pt x="174114" y="36372"/>
                    <a:pt x="245834" y="36372"/>
                  </a:cubicBezTo>
                  <a:cubicBezTo>
                    <a:pt x="400117" y="36372"/>
                    <a:pt x="526045" y="162300"/>
                    <a:pt x="526045" y="316583"/>
                  </a:cubicBezTo>
                  <a:cubicBezTo>
                    <a:pt x="526045" y="491715"/>
                    <a:pt x="405121" y="686028"/>
                    <a:pt x="239163" y="863661"/>
                  </a:cubicBezTo>
                  <a:cubicBezTo>
                    <a:pt x="188291" y="918703"/>
                    <a:pt x="132416" y="972076"/>
                    <a:pt x="74873" y="1022114"/>
                  </a:cubicBezTo>
                  <a:lnTo>
                    <a:pt x="74873" y="1022114"/>
                  </a:lnTo>
                  <a:cubicBezTo>
                    <a:pt x="-21033" y="1113849"/>
                    <a:pt x="-24369" y="1269800"/>
                    <a:pt x="62363" y="1374879"/>
                  </a:cubicBezTo>
                  <a:cubicBezTo>
                    <a:pt x="273355" y="1216427"/>
                    <a:pt x="616947" y="917869"/>
                    <a:pt x="742875" y="574277"/>
                  </a:cubicBezTo>
                  <a:cubicBezTo>
                    <a:pt x="798750" y="425832"/>
                    <a:pt x="763724" y="249866"/>
                    <a:pt x="641966" y="12727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2C681723-4A60-497A-9613-423B0EBF69C7}"/>
                </a:ext>
              </a:extLst>
            </p:cNvPr>
            <p:cNvSpPr/>
            <p:nvPr/>
          </p:nvSpPr>
          <p:spPr>
            <a:xfrm>
              <a:off x="8085897" y="4241781"/>
              <a:ext cx="571143" cy="1357753"/>
            </a:xfrm>
            <a:custGeom>
              <a:avLst/>
              <a:gdLst>
                <a:gd name="connsiteX0" fmla="*/ 0 w 571143"/>
                <a:gd name="connsiteY0" fmla="*/ 1357754 h 1357753"/>
                <a:gd name="connsiteX1" fmla="*/ 10008 w 571143"/>
                <a:gd name="connsiteY1" fmla="*/ 1297709 h 1357753"/>
                <a:gd name="connsiteX2" fmla="*/ 30023 w 571143"/>
                <a:gd name="connsiteY2" fmla="*/ 1240165 h 1357753"/>
                <a:gd name="connsiteX3" fmla="*/ 87566 w 571143"/>
                <a:gd name="connsiteY3" fmla="*/ 1132585 h 1357753"/>
                <a:gd name="connsiteX4" fmla="*/ 162622 w 571143"/>
                <a:gd name="connsiteY4" fmla="*/ 1035845 h 1357753"/>
                <a:gd name="connsiteX5" fmla="*/ 183471 w 571143"/>
                <a:gd name="connsiteY5" fmla="*/ 1013328 h 1357753"/>
                <a:gd name="connsiteX6" fmla="*/ 205154 w 571143"/>
                <a:gd name="connsiteY6" fmla="*/ 991645 h 1357753"/>
                <a:gd name="connsiteX7" fmla="*/ 246852 w 571143"/>
                <a:gd name="connsiteY7" fmla="*/ 947445 h 1357753"/>
                <a:gd name="connsiteX8" fmla="*/ 398633 w 571143"/>
                <a:gd name="connsiteY8" fmla="*/ 759804 h 1357753"/>
                <a:gd name="connsiteX9" fmla="*/ 462848 w 571143"/>
                <a:gd name="connsiteY9" fmla="*/ 658061 h 1357753"/>
                <a:gd name="connsiteX10" fmla="*/ 491203 w 571143"/>
                <a:gd name="connsiteY10" fmla="*/ 604687 h 1357753"/>
                <a:gd name="connsiteX11" fmla="*/ 503712 w 571143"/>
                <a:gd name="connsiteY11" fmla="*/ 578001 h 1357753"/>
                <a:gd name="connsiteX12" fmla="*/ 514554 w 571143"/>
                <a:gd name="connsiteY12" fmla="*/ 550480 h 1357753"/>
                <a:gd name="connsiteX13" fmla="*/ 540406 w 571143"/>
                <a:gd name="connsiteY13" fmla="*/ 317805 h 1357753"/>
                <a:gd name="connsiteX14" fmla="*/ 506214 w 571143"/>
                <a:gd name="connsiteY14" fmla="*/ 205220 h 1357753"/>
                <a:gd name="connsiteX15" fmla="*/ 438663 w 571143"/>
                <a:gd name="connsiteY15" fmla="*/ 109315 h 1357753"/>
                <a:gd name="connsiteX16" fmla="*/ 341924 w 571143"/>
                <a:gd name="connsiteY16" fmla="*/ 41764 h 1357753"/>
                <a:gd name="connsiteX17" fmla="*/ 227671 w 571143"/>
                <a:gd name="connsiteY17" fmla="*/ 12575 h 1357753"/>
                <a:gd name="connsiteX18" fmla="*/ 167626 w 571143"/>
                <a:gd name="connsiteY18" fmla="*/ 14243 h 1357753"/>
                <a:gd name="connsiteX19" fmla="*/ 109249 w 571143"/>
                <a:gd name="connsiteY19" fmla="*/ 26753 h 1357753"/>
                <a:gd name="connsiteX20" fmla="*/ 3336 w 571143"/>
                <a:gd name="connsiteY20" fmla="*/ 83462 h 1357753"/>
                <a:gd name="connsiteX21" fmla="*/ 228505 w 571143"/>
                <a:gd name="connsiteY21" fmla="*/ 66 h 1357753"/>
                <a:gd name="connsiteX22" fmla="*/ 454508 w 571143"/>
                <a:gd name="connsiteY22" fmla="*/ 95971 h 1357753"/>
                <a:gd name="connsiteX23" fmla="*/ 527897 w 571143"/>
                <a:gd name="connsiteY23" fmla="*/ 196047 h 1357753"/>
                <a:gd name="connsiteX24" fmla="*/ 565425 w 571143"/>
                <a:gd name="connsiteY24" fmla="*/ 314469 h 1357753"/>
                <a:gd name="connsiteX25" fmla="*/ 567927 w 571143"/>
                <a:gd name="connsiteY25" fmla="*/ 438729 h 1357753"/>
                <a:gd name="connsiteX26" fmla="*/ 539572 w 571143"/>
                <a:gd name="connsiteY26" fmla="*/ 559654 h 1357753"/>
                <a:gd name="connsiteX27" fmla="*/ 527897 w 571143"/>
                <a:gd name="connsiteY27" fmla="*/ 588842 h 1357753"/>
                <a:gd name="connsiteX28" fmla="*/ 514554 w 571143"/>
                <a:gd name="connsiteY28" fmla="*/ 617197 h 1357753"/>
                <a:gd name="connsiteX29" fmla="*/ 485365 w 571143"/>
                <a:gd name="connsiteY29" fmla="*/ 671404 h 1357753"/>
                <a:gd name="connsiteX30" fmla="*/ 418648 w 571143"/>
                <a:gd name="connsiteY30" fmla="*/ 774815 h 1357753"/>
                <a:gd name="connsiteX31" fmla="*/ 261864 w 571143"/>
                <a:gd name="connsiteY31" fmla="*/ 961623 h 1357753"/>
                <a:gd name="connsiteX32" fmla="*/ 218498 w 571143"/>
                <a:gd name="connsiteY32" fmla="*/ 1004989 h 1357753"/>
                <a:gd name="connsiteX33" fmla="*/ 196815 w 571143"/>
                <a:gd name="connsiteY33" fmla="*/ 1025838 h 1357753"/>
                <a:gd name="connsiteX34" fmla="*/ 175966 w 571143"/>
                <a:gd name="connsiteY34" fmla="*/ 1047521 h 1357753"/>
                <a:gd name="connsiteX35" fmla="*/ 99241 w 571143"/>
                <a:gd name="connsiteY35" fmla="*/ 1140090 h 1357753"/>
                <a:gd name="connsiteX36" fmla="*/ 37528 w 571143"/>
                <a:gd name="connsiteY36" fmla="*/ 1243501 h 1357753"/>
                <a:gd name="connsiteX37" fmla="*/ 0 w 571143"/>
                <a:gd name="connsiteY37" fmla="*/ 1357754 h 1357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71143" h="1357753">
                  <a:moveTo>
                    <a:pt x="0" y="1357754"/>
                  </a:moveTo>
                  <a:cubicBezTo>
                    <a:pt x="1668" y="1337739"/>
                    <a:pt x="5004" y="1317724"/>
                    <a:pt x="10008" y="1297709"/>
                  </a:cubicBezTo>
                  <a:cubicBezTo>
                    <a:pt x="15011" y="1277694"/>
                    <a:pt x="22517" y="1259347"/>
                    <a:pt x="30023" y="1240165"/>
                  </a:cubicBezTo>
                  <a:cubicBezTo>
                    <a:pt x="45868" y="1202637"/>
                    <a:pt x="65883" y="1166777"/>
                    <a:pt x="87566" y="1132585"/>
                  </a:cubicBezTo>
                  <a:cubicBezTo>
                    <a:pt x="110083" y="1098392"/>
                    <a:pt x="135102" y="1065868"/>
                    <a:pt x="162622" y="1035845"/>
                  </a:cubicBezTo>
                  <a:cubicBezTo>
                    <a:pt x="169294" y="1028339"/>
                    <a:pt x="175966" y="1020834"/>
                    <a:pt x="183471" y="1013328"/>
                  </a:cubicBezTo>
                  <a:lnTo>
                    <a:pt x="205154" y="991645"/>
                  </a:lnTo>
                  <a:cubicBezTo>
                    <a:pt x="219332" y="977468"/>
                    <a:pt x="232675" y="962456"/>
                    <a:pt x="246852" y="947445"/>
                  </a:cubicBezTo>
                  <a:cubicBezTo>
                    <a:pt x="301060" y="888234"/>
                    <a:pt x="352765" y="825687"/>
                    <a:pt x="398633" y="759804"/>
                  </a:cubicBezTo>
                  <a:cubicBezTo>
                    <a:pt x="421150" y="726446"/>
                    <a:pt x="443667" y="693087"/>
                    <a:pt x="462848" y="658061"/>
                  </a:cubicBezTo>
                  <a:cubicBezTo>
                    <a:pt x="472856" y="640548"/>
                    <a:pt x="482029" y="623035"/>
                    <a:pt x="491203" y="604687"/>
                  </a:cubicBezTo>
                  <a:lnTo>
                    <a:pt x="503712" y="578001"/>
                  </a:lnTo>
                  <a:cubicBezTo>
                    <a:pt x="507048" y="568827"/>
                    <a:pt x="511218" y="559654"/>
                    <a:pt x="514554" y="550480"/>
                  </a:cubicBezTo>
                  <a:cubicBezTo>
                    <a:pt x="542074" y="476257"/>
                    <a:pt x="552916" y="395363"/>
                    <a:pt x="540406" y="317805"/>
                  </a:cubicBezTo>
                  <a:cubicBezTo>
                    <a:pt x="534569" y="278609"/>
                    <a:pt x="523727" y="240247"/>
                    <a:pt x="506214" y="205220"/>
                  </a:cubicBezTo>
                  <a:cubicBezTo>
                    <a:pt x="489535" y="170194"/>
                    <a:pt x="466184" y="136836"/>
                    <a:pt x="438663" y="109315"/>
                  </a:cubicBezTo>
                  <a:cubicBezTo>
                    <a:pt x="411142" y="80960"/>
                    <a:pt x="377784" y="58443"/>
                    <a:pt x="341924" y="41764"/>
                  </a:cubicBezTo>
                  <a:cubicBezTo>
                    <a:pt x="306063" y="25085"/>
                    <a:pt x="266867" y="15077"/>
                    <a:pt x="227671" y="12575"/>
                  </a:cubicBezTo>
                  <a:cubicBezTo>
                    <a:pt x="207656" y="11741"/>
                    <a:pt x="187641" y="11741"/>
                    <a:pt x="167626" y="14243"/>
                  </a:cubicBezTo>
                  <a:cubicBezTo>
                    <a:pt x="147611" y="16745"/>
                    <a:pt x="128430" y="20915"/>
                    <a:pt x="109249" y="26753"/>
                  </a:cubicBezTo>
                  <a:cubicBezTo>
                    <a:pt x="70887" y="39262"/>
                    <a:pt x="35026" y="58443"/>
                    <a:pt x="3336" y="83462"/>
                  </a:cubicBezTo>
                  <a:cubicBezTo>
                    <a:pt x="63381" y="28421"/>
                    <a:pt x="145943" y="-1602"/>
                    <a:pt x="228505" y="66"/>
                  </a:cubicBezTo>
                  <a:cubicBezTo>
                    <a:pt x="312735" y="2568"/>
                    <a:pt x="394463" y="38428"/>
                    <a:pt x="454508" y="95971"/>
                  </a:cubicBezTo>
                  <a:cubicBezTo>
                    <a:pt x="484531" y="125160"/>
                    <a:pt x="509550" y="158518"/>
                    <a:pt x="527897" y="196047"/>
                  </a:cubicBezTo>
                  <a:cubicBezTo>
                    <a:pt x="547078" y="233575"/>
                    <a:pt x="558753" y="273605"/>
                    <a:pt x="565425" y="314469"/>
                  </a:cubicBezTo>
                  <a:cubicBezTo>
                    <a:pt x="572097" y="355333"/>
                    <a:pt x="572931" y="397865"/>
                    <a:pt x="567927" y="438729"/>
                  </a:cubicBezTo>
                  <a:cubicBezTo>
                    <a:pt x="562923" y="480427"/>
                    <a:pt x="553750" y="520457"/>
                    <a:pt x="539572" y="559654"/>
                  </a:cubicBezTo>
                  <a:cubicBezTo>
                    <a:pt x="536237" y="569661"/>
                    <a:pt x="532067" y="578835"/>
                    <a:pt x="527897" y="588842"/>
                  </a:cubicBezTo>
                  <a:lnTo>
                    <a:pt x="514554" y="617197"/>
                  </a:lnTo>
                  <a:cubicBezTo>
                    <a:pt x="505380" y="635544"/>
                    <a:pt x="495372" y="653891"/>
                    <a:pt x="485365" y="671404"/>
                  </a:cubicBezTo>
                  <a:cubicBezTo>
                    <a:pt x="464516" y="706431"/>
                    <a:pt x="442833" y="741457"/>
                    <a:pt x="418648" y="774815"/>
                  </a:cubicBezTo>
                  <a:cubicBezTo>
                    <a:pt x="371112" y="840698"/>
                    <a:pt x="317739" y="903245"/>
                    <a:pt x="261864" y="961623"/>
                  </a:cubicBezTo>
                  <a:cubicBezTo>
                    <a:pt x="247686" y="976634"/>
                    <a:pt x="233509" y="990811"/>
                    <a:pt x="218498" y="1004989"/>
                  </a:cubicBezTo>
                  <a:lnTo>
                    <a:pt x="196815" y="1025838"/>
                  </a:lnTo>
                  <a:cubicBezTo>
                    <a:pt x="189309" y="1032509"/>
                    <a:pt x="182637" y="1040015"/>
                    <a:pt x="175966" y="1047521"/>
                  </a:cubicBezTo>
                  <a:cubicBezTo>
                    <a:pt x="148445" y="1076709"/>
                    <a:pt x="122592" y="1107566"/>
                    <a:pt x="99241" y="1140090"/>
                  </a:cubicBezTo>
                  <a:cubicBezTo>
                    <a:pt x="75890" y="1172615"/>
                    <a:pt x="55041" y="1207641"/>
                    <a:pt x="37528" y="1243501"/>
                  </a:cubicBezTo>
                  <a:cubicBezTo>
                    <a:pt x="20015" y="1279362"/>
                    <a:pt x="5838" y="1317724"/>
                    <a:pt x="0" y="1357754"/>
                  </a:cubicBez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182EB912-4098-4DB1-9626-F9DB9DAE01AB}"/>
              </a:ext>
            </a:extLst>
          </p:cNvPr>
          <p:cNvGrpSpPr/>
          <p:nvPr/>
        </p:nvGrpSpPr>
        <p:grpSpPr>
          <a:xfrm>
            <a:off x="9768758" y="4129959"/>
            <a:ext cx="1344986" cy="1344983"/>
            <a:chOff x="9768758" y="4129959"/>
            <a:chExt cx="1344986" cy="1344983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5A11D54B-BE0E-4D38-810F-222570CA0AD7}"/>
                </a:ext>
              </a:extLst>
            </p:cNvPr>
            <p:cNvSpPr/>
            <p:nvPr/>
          </p:nvSpPr>
          <p:spPr>
            <a:xfrm>
              <a:off x="9768758" y="4129959"/>
              <a:ext cx="1344061" cy="1196980"/>
            </a:xfrm>
            <a:custGeom>
              <a:avLst/>
              <a:gdLst>
                <a:gd name="connsiteX0" fmla="*/ 524489 w 1344061"/>
                <a:gd name="connsiteY0" fmla="*/ 1196980 h 1196980"/>
                <a:gd name="connsiteX1" fmla="*/ 1048053 w 1344061"/>
                <a:gd name="connsiteY1" fmla="*/ 691918 h 1196980"/>
                <a:gd name="connsiteX2" fmla="*/ 672493 w 1344061"/>
                <a:gd name="connsiteY2" fmla="*/ 1048977 h 1196980"/>
                <a:gd name="connsiteX3" fmla="*/ 296008 w 1344061"/>
                <a:gd name="connsiteY3" fmla="*/ 672492 h 1196980"/>
                <a:gd name="connsiteX4" fmla="*/ 296933 w 1344061"/>
                <a:gd name="connsiteY4" fmla="*/ 653067 h 1196980"/>
                <a:gd name="connsiteX5" fmla="*/ 820497 w 1344061"/>
                <a:gd name="connsiteY5" fmla="*/ 148004 h 1196980"/>
                <a:gd name="connsiteX6" fmla="*/ 1344061 w 1344061"/>
                <a:gd name="connsiteY6" fmla="*/ 645666 h 1196980"/>
                <a:gd name="connsiteX7" fmla="*/ 672493 w 1344061"/>
                <a:gd name="connsiteY7" fmla="*/ 0 h 1196980"/>
                <a:gd name="connsiteX8" fmla="*/ 0 w 1344061"/>
                <a:gd name="connsiteY8" fmla="*/ 672492 h 1196980"/>
                <a:gd name="connsiteX9" fmla="*/ 925 w 1344061"/>
                <a:gd name="connsiteY9" fmla="*/ 699318 h 1196980"/>
                <a:gd name="connsiteX10" fmla="*/ 524489 w 1344061"/>
                <a:gd name="connsiteY10" fmla="*/ 1196980 h 119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4061" h="1196980">
                  <a:moveTo>
                    <a:pt x="524489" y="1196980"/>
                  </a:moveTo>
                  <a:cubicBezTo>
                    <a:pt x="807547" y="1196980"/>
                    <a:pt x="1037878" y="972200"/>
                    <a:pt x="1048053" y="691918"/>
                  </a:cubicBezTo>
                  <a:cubicBezTo>
                    <a:pt x="1037878" y="890798"/>
                    <a:pt x="873223" y="1048977"/>
                    <a:pt x="672493" y="1048977"/>
                  </a:cubicBezTo>
                  <a:cubicBezTo>
                    <a:pt x="465287" y="1048977"/>
                    <a:pt x="296008" y="879697"/>
                    <a:pt x="296008" y="672492"/>
                  </a:cubicBezTo>
                  <a:cubicBezTo>
                    <a:pt x="296008" y="666017"/>
                    <a:pt x="296008" y="659542"/>
                    <a:pt x="296933" y="653067"/>
                  </a:cubicBezTo>
                  <a:cubicBezTo>
                    <a:pt x="307108" y="372784"/>
                    <a:pt x="537439" y="148004"/>
                    <a:pt x="820497" y="148004"/>
                  </a:cubicBezTo>
                  <a:cubicBezTo>
                    <a:pt x="1100780" y="148004"/>
                    <a:pt x="1330186" y="369084"/>
                    <a:pt x="1344061" y="645666"/>
                  </a:cubicBezTo>
                  <a:cubicBezTo>
                    <a:pt x="1330186" y="286757"/>
                    <a:pt x="1034178" y="0"/>
                    <a:pt x="672493" y="0"/>
                  </a:cubicBezTo>
                  <a:cubicBezTo>
                    <a:pt x="301558" y="0"/>
                    <a:pt x="0" y="301558"/>
                    <a:pt x="0" y="672492"/>
                  </a:cubicBezTo>
                  <a:cubicBezTo>
                    <a:pt x="0" y="681742"/>
                    <a:pt x="0" y="690068"/>
                    <a:pt x="925" y="699318"/>
                  </a:cubicBezTo>
                  <a:cubicBezTo>
                    <a:pt x="14800" y="975900"/>
                    <a:pt x="244207" y="1196980"/>
                    <a:pt x="524489" y="119698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3F639EA7-0E67-4DC0-8D51-B07711D807E5}"/>
                </a:ext>
              </a:extLst>
            </p:cNvPr>
            <p:cNvSpPr/>
            <p:nvPr/>
          </p:nvSpPr>
          <p:spPr>
            <a:xfrm>
              <a:off x="9769683" y="4277962"/>
              <a:ext cx="1344061" cy="1196980"/>
            </a:xfrm>
            <a:custGeom>
              <a:avLst/>
              <a:gdLst>
                <a:gd name="connsiteX0" fmla="*/ 1343136 w 1344061"/>
                <a:gd name="connsiteY0" fmla="*/ 497663 h 1196980"/>
                <a:gd name="connsiteX1" fmla="*/ 819572 w 1344061"/>
                <a:gd name="connsiteY1" fmla="*/ 0 h 1196980"/>
                <a:gd name="connsiteX2" fmla="*/ 296008 w 1344061"/>
                <a:gd name="connsiteY2" fmla="*/ 505063 h 1196980"/>
                <a:gd name="connsiteX3" fmla="*/ 671568 w 1344061"/>
                <a:gd name="connsiteY3" fmla="*/ 148004 h 1196980"/>
                <a:gd name="connsiteX4" fmla="*/ 1048053 w 1344061"/>
                <a:gd name="connsiteY4" fmla="*/ 524488 h 1196980"/>
                <a:gd name="connsiteX5" fmla="*/ 1047128 w 1344061"/>
                <a:gd name="connsiteY5" fmla="*/ 543914 h 1196980"/>
                <a:gd name="connsiteX6" fmla="*/ 523564 w 1344061"/>
                <a:gd name="connsiteY6" fmla="*/ 1048977 h 1196980"/>
                <a:gd name="connsiteX7" fmla="*/ 0 w 1344061"/>
                <a:gd name="connsiteY7" fmla="*/ 551314 h 1196980"/>
                <a:gd name="connsiteX8" fmla="*/ 671568 w 1344061"/>
                <a:gd name="connsiteY8" fmla="*/ 1196980 h 1196980"/>
                <a:gd name="connsiteX9" fmla="*/ 1344061 w 1344061"/>
                <a:gd name="connsiteY9" fmla="*/ 524488 h 1196980"/>
                <a:gd name="connsiteX10" fmla="*/ 1343136 w 1344061"/>
                <a:gd name="connsiteY10" fmla="*/ 497663 h 119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4061" h="1196980">
                  <a:moveTo>
                    <a:pt x="1343136" y="497663"/>
                  </a:moveTo>
                  <a:cubicBezTo>
                    <a:pt x="1329261" y="221081"/>
                    <a:pt x="1099855" y="0"/>
                    <a:pt x="819572" y="0"/>
                  </a:cubicBezTo>
                  <a:cubicBezTo>
                    <a:pt x="536514" y="0"/>
                    <a:pt x="306183" y="224781"/>
                    <a:pt x="296008" y="505063"/>
                  </a:cubicBezTo>
                  <a:cubicBezTo>
                    <a:pt x="305258" y="306183"/>
                    <a:pt x="470838" y="148004"/>
                    <a:pt x="671568" y="148004"/>
                  </a:cubicBezTo>
                  <a:cubicBezTo>
                    <a:pt x="878774" y="148004"/>
                    <a:pt x="1048053" y="317283"/>
                    <a:pt x="1048053" y="524488"/>
                  </a:cubicBezTo>
                  <a:cubicBezTo>
                    <a:pt x="1048053" y="530964"/>
                    <a:pt x="1048053" y="537439"/>
                    <a:pt x="1047128" y="543914"/>
                  </a:cubicBezTo>
                  <a:cubicBezTo>
                    <a:pt x="1036953" y="824196"/>
                    <a:pt x="805697" y="1048977"/>
                    <a:pt x="523564" y="1048977"/>
                  </a:cubicBezTo>
                  <a:cubicBezTo>
                    <a:pt x="243282" y="1048977"/>
                    <a:pt x="13875" y="827896"/>
                    <a:pt x="0" y="551314"/>
                  </a:cubicBezTo>
                  <a:cubicBezTo>
                    <a:pt x="13875" y="909298"/>
                    <a:pt x="309883" y="1196980"/>
                    <a:pt x="671568" y="1196980"/>
                  </a:cubicBezTo>
                  <a:cubicBezTo>
                    <a:pt x="1042503" y="1196980"/>
                    <a:pt x="1344061" y="895423"/>
                    <a:pt x="1344061" y="524488"/>
                  </a:cubicBezTo>
                  <a:cubicBezTo>
                    <a:pt x="1344061" y="515238"/>
                    <a:pt x="1344061" y="505988"/>
                    <a:pt x="1343136" y="49766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B25DFC35-B7B9-4F03-BF7B-E3CC54A516B8}"/>
                </a:ext>
              </a:extLst>
            </p:cNvPr>
            <p:cNvSpPr/>
            <p:nvPr/>
          </p:nvSpPr>
          <p:spPr>
            <a:xfrm>
              <a:off x="9769683" y="4426891"/>
              <a:ext cx="1196057" cy="1048051"/>
            </a:xfrm>
            <a:custGeom>
              <a:avLst/>
              <a:gdLst>
                <a:gd name="connsiteX0" fmla="*/ 1196057 w 1196057"/>
                <a:gd name="connsiteY0" fmla="*/ 523563 h 1048051"/>
                <a:gd name="connsiteX1" fmla="*/ 690994 w 1196057"/>
                <a:gd name="connsiteY1" fmla="*/ 0 h 1048051"/>
                <a:gd name="connsiteX2" fmla="*/ 1048053 w 1196057"/>
                <a:gd name="connsiteY2" fmla="*/ 375560 h 1048051"/>
                <a:gd name="connsiteX3" fmla="*/ 1047128 w 1196057"/>
                <a:gd name="connsiteY3" fmla="*/ 394985 h 1048051"/>
                <a:gd name="connsiteX4" fmla="*/ 523564 w 1196057"/>
                <a:gd name="connsiteY4" fmla="*/ 900048 h 1048051"/>
                <a:gd name="connsiteX5" fmla="*/ 0 w 1196057"/>
                <a:gd name="connsiteY5" fmla="*/ 402385 h 1048051"/>
                <a:gd name="connsiteX6" fmla="*/ 671568 w 1196057"/>
                <a:gd name="connsiteY6" fmla="*/ 1048052 h 1048051"/>
                <a:gd name="connsiteX7" fmla="*/ 698394 w 1196057"/>
                <a:gd name="connsiteY7" fmla="*/ 1047127 h 1048051"/>
                <a:gd name="connsiteX8" fmla="*/ 1196057 w 1196057"/>
                <a:gd name="connsiteY8" fmla="*/ 523563 h 104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6057" h="1048051">
                  <a:moveTo>
                    <a:pt x="1196057" y="523563"/>
                  </a:moveTo>
                  <a:cubicBezTo>
                    <a:pt x="1196057" y="240506"/>
                    <a:pt x="971276" y="10175"/>
                    <a:pt x="690994" y="0"/>
                  </a:cubicBezTo>
                  <a:cubicBezTo>
                    <a:pt x="889874" y="10175"/>
                    <a:pt x="1048053" y="174829"/>
                    <a:pt x="1048053" y="375560"/>
                  </a:cubicBezTo>
                  <a:cubicBezTo>
                    <a:pt x="1048053" y="382035"/>
                    <a:pt x="1048053" y="388510"/>
                    <a:pt x="1047128" y="394985"/>
                  </a:cubicBezTo>
                  <a:cubicBezTo>
                    <a:pt x="1036953" y="675267"/>
                    <a:pt x="805697" y="900048"/>
                    <a:pt x="523564" y="900048"/>
                  </a:cubicBezTo>
                  <a:cubicBezTo>
                    <a:pt x="243282" y="900048"/>
                    <a:pt x="13875" y="678967"/>
                    <a:pt x="0" y="402385"/>
                  </a:cubicBezTo>
                  <a:cubicBezTo>
                    <a:pt x="13875" y="760369"/>
                    <a:pt x="309883" y="1048052"/>
                    <a:pt x="671568" y="1048052"/>
                  </a:cubicBezTo>
                  <a:cubicBezTo>
                    <a:pt x="680818" y="1048052"/>
                    <a:pt x="689144" y="1048052"/>
                    <a:pt x="698394" y="1047127"/>
                  </a:cubicBezTo>
                  <a:cubicBezTo>
                    <a:pt x="974976" y="1033251"/>
                    <a:pt x="1196057" y="803845"/>
                    <a:pt x="1196057" y="52356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AC38DBAC-FCFF-4D1B-BD05-A72BEF995497}"/>
                </a:ext>
              </a:extLst>
            </p:cNvPr>
            <p:cNvSpPr/>
            <p:nvPr/>
          </p:nvSpPr>
          <p:spPr>
            <a:xfrm>
              <a:off x="9916761" y="4129959"/>
              <a:ext cx="1196057" cy="1048051"/>
            </a:xfrm>
            <a:custGeom>
              <a:avLst/>
              <a:gdLst>
                <a:gd name="connsiteX0" fmla="*/ 0 w 1196057"/>
                <a:gd name="connsiteY0" fmla="*/ 524488 h 1048051"/>
                <a:gd name="connsiteX1" fmla="*/ 505064 w 1196057"/>
                <a:gd name="connsiteY1" fmla="*/ 1048052 h 1048051"/>
                <a:gd name="connsiteX2" fmla="*/ 148004 w 1196057"/>
                <a:gd name="connsiteY2" fmla="*/ 672492 h 1048051"/>
                <a:gd name="connsiteX3" fmla="*/ 148929 w 1196057"/>
                <a:gd name="connsiteY3" fmla="*/ 653067 h 1048051"/>
                <a:gd name="connsiteX4" fmla="*/ 672493 w 1196057"/>
                <a:gd name="connsiteY4" fmla="*/ 148004 h 1048051"/>
                <a:gd name="connsiteX5" fmla="*/ 1196057 w 1196057"/>
                <a:gd name="connsiteY5" fmla="*/ 645666 h 1048051"/>
                <a:gd name="connsiteX6" fmla="*/ 524489 w 1196057"/>
                <a:gd name="connsiteY6" fmla="*/ 0 h 1048051"/>
                <a:gd name="connsiteX7" fmla="*/ 497663 w 1196057"/>
                <a:gd name="connsiteY7" fmla="*/ 925 h 1048051"/>
                <a:gd name="connsiteX8" fmla="*/ 0 w 1196057"/>
                <a:gd name="connsiteY8" fmla="*/ 524488 h 104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6057" h="1048051">
                  <a:moveTo>
                    <a:pt x="0" y="524488"/>
                  </a:moveTo>
                  <a:cubicBezTo>
                    <a:pt x="0" y="807546"/>
                    <a:pt x="224781" y="1037876"/>
                    <a:pt x="505064" y="1048052"/>
                  </a:cubicBezTo>
                  <a:cubicBezTo>
                    <a:pt x="306183" y="1037876"/>
                    <a:pt x="148004" y="873222"/>
                    <a:pt x="148004" y="672492"/>
                  </a:cubicBezTo>
                  <a:cubicBezTo>
                    <a:pt x="148004" y="666017"/>
                    <a:pt x="148004" y="659542"/>
                    <a:pt x="148929" y="653067"/>
                  </a:cubicBezTo>
                  <a:cubicBezTo>
                    <a:pt x="159104" y="372784"/>
                    <a:pt x="389435" y="148004"/>
                    <a:pt x="672493" y="148004"/>
                  </a:cubicBezTo>
                  <a:cubicBezTo>
                    <a:pt x="952776" y="148004"/>
                    <a:pt x="1182182" y="369084"/>
                    <a:pt x="1196057" y="645666"/>
                  </a:cubicBezTo>
                  <a:cubicBezTo>
                    <a:pt x="1182182" y="286757"/>
                    <a:pt x="886174" y="0"/>
                    <a:pt x="524489" y="0"/>
                  </a:cubicBezTo>
                  <a:cubicBezTo>
                    <a:pt x="515239" y="0"/>
                    <a:pt x="506914" y="0"/>
                    <a:pt x="497663" y="925"/>
                  </a:cubicBezTo>
                  <a:cubicBezTo>
                    <a:pt x="221081" y="14800"/>
                    <a:pt x="0" y="244206"/>
                    <a:pt x="0" y="52448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8F7FE408-0B7D-4091-ACEB-ECC3DA59EFA8}"/>
                </a:ext>
              </a:extLst>
            </p:cNvPr>
            <p:cNvSpPr/>
            <p:nvPr/>
          </p:nvSpPr>
          <p:spPr>
            <a:xfrm>
              <a:off x="9829809" y="4134584"/>
              <a:ext cx="985151" cy="1130378"/>
            </a:xfrm>
            <a:custGeom>
              <a:avLst/>
              <a:gdLst>
                <a:gd name="connsiteX0" fmla="*/ 536514 w 985151"/>
                <a:gd name="connsiteY0" fmla="*/ 0 h 1130378"/>
                <a:gd name="connsiteX1" fmla="*/ 85102 w 985151"/>
                <a:gd name="connsiteY1" fmla="*/ 332083 h 1130378"/>
                <a:gd name="connsiteX2" fmla="*/ 71227 w 985151"/>
                <a:gd name="connsiteY2" fmla="*/ 365384 h 1130378"/>
                <a:gd name="connsiteX3" fmla="*/ 63827 w 985151"/>
                <a:gd name="connsiteY3" fmla="*/ 382035 h 1130378"/>
                <a:gd name="connsiteX4" fmla="*/ 58277 w 985151"/>
                <a:gd name="connsiteY4" fmla="*/ 399610 h 1130378"/>
                <a:gd name="connsiteX5" fmla="*/ 47176 w 985151"/>
                <a:gd name="connsiteY5" fmla="*/ 433836 h 1130378"/>
                <a:gd name="connsiteX6" fmla="*/ 38851 w 985151"/>
                <a:gd name="connsiteY6" fmla="*/ 468987 h 1130378"/>
                <a:gd name="connsiteX7" fmla="*/ 35151 w 985151"/>
                <a:gd name="connsiteY7" fmla="*/ 486562 h 1130378"/>
                <a:gd name="connsiteX8" fmla="*/ 32376 w 985151"/>
                <a:gd name="connsiteY8" fmla="*/ 504138 h 1130378"/>
                <a:gd name="connsiteX9" fmla="*/ 27751 w 985151"/>
                <a:gd name="connsiteY9" fmla="*/ 540214 h 1130378"/>
                <a:gd name="connsiteX10" fmla="*/ 25901 w 985151"/>
                <a:gd name="connsiteY10" fmla="*/ 576290 h 1130378"/>
                <a:gd name="connsiteX11" fmla="*/ 24976 w 985151"/>
                <a:gd name="connsiteY11" fmla="*/ 593865 h 1130378"/>
                <a:gd name="connsiteX12" fmla="*/ 25901 w 985151"/>
                <a:gd name="connsiteY12" fmla="*/ 611441 h 1130378"/>
                <a:gd name="connsiteX13" fmla="*/ 48101 w 985151"/>
                <a:gd name="connsiteY13" fmla="*/ 752969 h 1130378"/>
                <a:gd name="connsiteX14" fmla="*/ 109153 w 985151"/>
                <a:gd name="connsiteY14" fmla="*/ 881547 h 1130378"/>
                <a:gd name="connsiteX15" fmla="*/ 328384 w 985151"/>
                <a:gd name="connsiteY15" fmla="*/ 1060077 h 1130378"/>
                <a:gd name="connsiteX16" fmla="*/ 466213 w 985151"/>
                <a:gd name="connsiteY16" fmla="*/ 1100778 h 1130378"/>
                <a:gd name="connsiteX17" fmla="*/ 608666 w 985151"/>
                <a:gd name="connsiteY17" fmla="*/ 1101703 h 1130378"/>
                <a:gd name="connsiteX18" fmla="*/ 860273 w 985151"/>
                <a:gd name="connsiteY18" fmla="*/ 971275 h 1130378"/>
                <a:gd name="connsiteX19" fmla="*/ 943525 w 985151"/>
                <a:gd name="connsiteY19" fmla="*/ 852872 h 1130378"/>
                <a:gd name="connsiteX20" fmla="*/ 985151 w 985151"/>
                <a:gd name="connsiteY20" fmla="*/ 713193 h 1130378"/>
                <a:gd name="connsiteX21" fmla="*/ 870448 w 985151"/>
                <a:gd name="connsiteY21" fmla="*/ 980525 h 1130378"/>
                <a:gd name="connsiteX22" fmla="*/ 612366 w 985151"/>
                <a:gd name="connsiteY22" fmla="*/ 1122979 h 1130378"/>
                <a:gd name="connsiteX23" fmla="*/ 575366 w 985151"/>
                <a:gd name="connsiteY23" fmla="*/ 1128529 h 1130378"/>
                <a:gd name="connsiteX24" fmla="*/ 537439 w 985151"/>
                <a:gd name="connsiteY24" fmla="*/ 1130379 h 1130378"/>
                <a:gd name="connsiteX25" fmla="*/ 462512 w 985151"/>
                <a:gd name="connsiteY25" fmla="*/ 1124829 h 1130378"/>
                <a:gd name="connsiteX26" fmla="*/ 318209 w 985151"/>
                <a:gd name="connsiteY26" fmla="*/ 1084128 h 1130378"/>
                <a:gd name="connsiteX27" fmla="*/ 86027 w 985151"/>
                <a:gd name="connsiteY27" fmla="*/ 897273 h 1130378"/>
                <a:gd name="connsiteX28" fmla="*/ 22201 w 985151"/>
                <a:gd name="connsiteY28" fmla="*/ 761294 h 1130378"/>
                <a:gd name="connsiteX29" fmla="*/ 0 w 985151"/>
                <a:gd name="connsiteY29" fmla="*/ 613291 h 1130378"/>
                <a:gd name="connsiteX30" fmla="*/ 0 w 985151"/>
                <a:gd name="connsiteY30" fmla="*/ 594790 h 1130378"/>
                <a:gd name="connsiteX31" fmla="*/ 925 w 985151"/>
                <a:gd name="connsiteY31" fmla="*/ 576290 h 1130378"/>
                <a:gd name="connsiteX32" fmla="*/ 2775 w 985151"/>
                <a:gd name="connsiteY32" fmla="*/ 538364 h 1130378"/>
                <a:gd name="connsiteX33" fmla="*/ 8325 w 985151"/>
                <a:gd name="connsiteY33" fmla="*/ 501363 h 1130378"/>
                <a:gd name="connsiteX34" fmla="*/ 11100 w 985151"/>
                <a:gd name="connsiteY34" fmla="*/ 482862 h 1130378"/>
                <a:gd name="connsiteX35" fmla="*/ 15725 w 985151"/>
                <a:gd name="connsiteY35" fmla="*/ 464362 h 1130378"/>
                <a:gd name="connsiteX36" fmla="*/ 24976 w 985151"/>
                <a:gd name="connsiteY36" fmla="*/ 428286 h 1130378"/>
                <a:gd name="connsiteX37" fmla="*/ 37001 w 985151"/>
                <a:gd name="connsiteY37" fmla="*/ 393135 h 1130378"/>
                <a:gd name="connsiteX38" fmla="*/ 43476 w 985151"/>
                <a:gd name="connsiteY38" fmla="*/ 375560 h 1130378"/>
                <a:gd name="connsiteX39" fmla="*/ 50876 w 985151"/>
                <a:gd name="connsiteY39" fmla="*/ 358909 h 1130378"/>
                <a:gd name="connsiteX40" fmla="*/ 66602 w 985151"/>
                <a:gd name="connsiteY40" fmla="*/ 324683 h 1130378"/>
                <a:gd name="connsiteX41" fmla="*/ 85102 w 985151"/>
                <a:gd name="connsiteY41" fmla="*/ 292307 h 1130378"/>
                <a:gd name="connsiteX42" fmla="*/ 94353 w 985151"/>
                <a:gd name="connsiteY42" fmla="*/ 276582 h 1130378"/>
                <a:gd name="connsiteX43" fmla="*/ 105453 w 985151"/>
                <a:gd name="connsiteY43" fmla="*/ 260857 h 1130378"/>
                <a:gd name="connsiteX44" fmla="*/ 126728 w 985151"/>
                <a:gd name="connsiteY44" fmla="*/ 230331 h 1130378"/>
                <a:gd name="connsiteX45" fmla="*/ 150779 w 985151"/>
                <a:gd name="connsiteY45" fmla="*/ 201655 h 1130378"/>
                <a:gd name="connsiteX46" fmla="*/ 261782 w 985151"/>
                <a:gd name="connsiteY46" fmla="*/ 102678 h 1130378"/>
                <a:gd name="connsiteX47" fmla="*/ 325609 w 985151"/>
                <a:gd name="connsiteY47" fmla="*/ 64752 h 1130378"/>
                <a:gd name="connsiteX48" fmla="*/ 358910 w 985151"/>
                <a:gd name="connsiteY48" fmla="*/ 49026 h 1130378"/>
                <a:gd name="connsiteX49" fmla="*/ 375560 w 985151"/>
                <a:gd name="connsiteY49" fmla="*/ 41626 h 1130378"/>
                <a:gd name="connsiteX50" fmla="*/ 393136 w 985151"/>
                <a:gd name="connsiteY50" fmla="*/ 35151 h 1130378"/>
                <a:gd name="connsiteX51" fmla="*/ 428287 w 985151"/>
                <a:gd name="connsiteY51" fmla="*/ 23126 h 1130378"/>
                <a:gd name="connsiteX52" fmla="*/ 464362 w 985151"/>
                <a:gd name="connsiteY52" fmla="*/ 13875 h 1130378"/>
                <a:gd name="connsiteX53" fmla="*/ 481938 w 985151"/>
                <a:gd name="connsiteY53" fmla="*/ 9250 h 1130378"/>
                <a:gd name="connsiteX54" fmla="*/ 500438 w 985151"/>
                <a:gd name="connsiteY54" fmla="*/ 6475 h 1130378"/>
                <a:gd name="connsiteX55" fmla="*/ 536514 w 985151"/>
                <a:gd name="connsiteY55" fmla="*/ 0 h 113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985151" h="1130378">
                  <a:moveTo>
                    <a:pt x="536514" y="0"/>
                  </a:moveTo>
                  <a:cubicBezTo>
                    <a:pt x="342259" y="29601"/>
                    <a:pt x="169280" y="158179"/>
                    <a:pt x="85102" y="332083"/>
                  </a:cubicBezTo>
                  <a:cubicBezTo>
                    <a:pt x="80477" y="343184"/>
                    <a:pt x="75852" y="354284"/>
                    <a:pt x="71227" y="365384"/>
                  </a:cubicBezTo>
                  <a:lnTo>
                    <a:pt x="63827" y="382035"/>
                  </a:lnTo>
                  <a:lnTo>
                    <a:pt x="58277" y="399610"/>
                  </a:lnTo>
                  <a:lnTo>
                    <a:pt x="47176" y="433836"/>
                  </a:lnTo>
                  <a:lnTo>
                    <a:pt x="38851" y="468987"/>
                  </a:lnTo>
                  <a:cubicBezTo>
                    <a:pt x="37926" y="474537"/>
                    <a:pt x="36076" y="481012"/>
                    <a:pt x="35151" y="486562"/>
                  </a:cubicBezTo>
                  <a:lnTo>
                    <a:pt x="32376" y="504138"/>
                  </a:lnTo>
                  <a:lnTo>
                    <a:pt x="27751" y="540214"/>
                  </a:lnTo>
                  <a:lnTo>
                    <a:pt x="25901" y="576290"/>
                  </a:lnTo>
                  <a:lnTo>
                    <a:pt x="24976" y="593865"/>
                  </a:lnTo>
                  <a:lnTo>
                    <a:pt x="25901" y="611441"/>
                  </a:lnTo>
                  <a:cubicBezTo>
                    <a:pt x="27751" y="659542"/>
                    <a:pt x="34226" y="706718"/>
                    <a:pt x="48101" y="752969"/>
                  </a:cubicBezTo>
                  <a:cubicBezTo>
                    <a:pt x="61977" y="798295"/>
                    <a:pt x="82327" y="842696"/>
                    <a:pt x="109153" y="881547"/>
                  </a:cubicBezTo>
                  <a:cubicBezTo>
                    <a:pt x="161879" y="961099"/>
                    <a:pt x="240506" y="1021226"/>
                    <a:pt x="328384" y="1060077"/>
                  </a:cubicBezTo>
                  <a:cubicBezTo>
                    <a:pt x="371860" y="1079502"/>
                    <a:pt x="418111" y="1093378"/>
                    <a:pt x="466213" y="1100778"/>
                  </a:cubicBezTo>
                  <a:cubicBezTo>
                    <a:pt x="513389" y="1108178"/>
                    <a:pt x="561490" y="1109103"/>
                    <a:pt x="608666" y="1101703"/>
                  </a:cubicBezTo>
                  <a:cubicBezTo>
                    <a:pt x="703019" y="1086903"/>
                    <a:pt x="793671" y="1041576"/>
                    <a:pt x="860273" y="971275"/>
                  </a:cubicBezTo>
                  <a:cubicBezTo>
                    <a:pt x="893574" y="937049"/>
                    <a:pt x="922250" y="896348"/>
                    <a:pt x="943525" y="852872"/>
                  </a:cubicBezTo>
                  <a:cubicBezTo>
                    <a:pt x="964801" y="809396"/>
                    <a:pt x="978676" y="762219"/>
                    <a:pt x="985151" y="713193"/>
                  </a:cubicBezTo>
                  <a:cubicBezTo>
                    <a:pt x="978676" y="811246"/>
                    <a:pt x="937050" y="906523"/>
                    <a:pt x="870448" y="980525"/>
                  </a:cubicBezTo>
                  <a:cubicBezTo>
                    <a:pt x="803847" y="1054527"/>
                    <a:pt x="711344" y="1105403"/>
                    <a:pt x="612366" y="1122979"/>
                  </a:cubicBezTo>
                  <a:cubicBezTo>
                    <a:pt x="600341" y="1124829"/>
                    <a:pt x="587391" y="1127604"/>
                    <a:pt x="575366" y="1128529"/>
                  </a:cubicBezTo>
                  <a:lnTo>
                    <a:pt x="537439" y="1130379"/>
                  </a:lnTo>
                  <a:cubicBezTo>
                    <a:pt x="512464" y="1130379"/>
                    <a:pt x="487488" y="1128529"/>
                    <a:pt x="462512" y="1124829"/>
                  </a:cubicBezTo>
                  <a:cubicBezTo>
                    <a:pt x="412561" y="1117428"/>
                    <a:pt x="364460" y="1103553"/>
                    <a:pt x="318209" y="1084128"/>
                  </a:cubicBezTo>
                  <a:cubicBezTo>
                    <a:pt x="226631" y="1045277"/>
                    <a:pt x="143379" y="981450"/>
                    <a:pt x="86027" y="897273"/>
                  </a:cubicBezTo>
                  <a:cubicBezTo>
                    <a:pt x="57352" y="855647"/>
                    <a:pt x="36076" y="809396"/>
                    <a:pt x="22201" y="761294"/>
                  </a:cubicBezTo>
                  <a:cubicBezTo>
                    <a:pt x="7400" y="713193"/>
                    <a:pt x="925" y="663242"/>
                    <a:pt x="0" y="613291"/>
                  </a:cubicBezTo>
                  <a:lnTo>
                    <a:pt x="0" y="594790"/>
                  </a:lnTo>
                  <a:lnTo>
                    <a:pt x="925" y="576290"/>
                  </a:lnTo>
                  <a:lnTo>
                    <a:pt x="2775" y="538364"/>
                  </a:lnTo>
                  <a:lnTo>
                    <a:pt x="8325" y="501363"/>
                  </a:lnTo>
                  <a:lnTo>
                    <a:pt x="11100" y="482862"/>
                  </a:lnTo>
                  <a:cubicBezTo>
                    <a:pt x="12025" y="476387"/>
                    <a:pt x="13875" y="470837"/>
                    <a:pt x="15725" y="464362"/>
                  </a:cubicBezTo>
                  <a:lnTo>
                    <a:pt x="24976" y="428286"/>
                  </a:lnTo>
                  <a:cubicBezTo>
                    <a:pt x="28676" y="416261"/>
                    <a:pt x="33301" y="404235"/>
                    <a:pt x="37001" y="393135"/>
                  </a:cubicBezTo>
                  <a:lnTo>
                    <a:pt x="43476" y="375560"/>
                  </a:lnTo>
                  <a:lnTo>
                    <a:pt x="50876" y="358909"/>
                  </a:lnTo>
                  <a:cubicBezTo>
                    <a:pt x="56427" y="347809"/>
                    <a:pt x="61052" y="335784"/>
                    <a:pt x="66602" y="324683"/>
                  </a:cubicBezTo>
                  <a:lnTo>
                    <a:pt x="85102" y="292307"/>
                  </a:lnTo>
                  <a:cubicBezTo>
                    <a:pt x="87877" y="286757"/>
                    <a:pt x="90652" y="281207"/>
                    <a:pt x="94353" y="276582"/>
                  </a:cubicBezTo>
                  <a:lnTo>
                    <a:pt x="105453" y="260857"/>
                  </a:lnTo>
                  <a:cubicBezTo>
                    <a:pt x="112853" y="250681"/>
                    <a:pt x="119328" y="240506"/>
                    <a:pt x="126728" y="230331"/>
                  </a:cubicBezTo>
                  <a:lnTo>
                    <a:pt x="150779" y="201655"/>
                  </a:lnTo>
                  <a:cubicBezTo>
                    <a:pt x="184080" y="164654"/>
                    <a:pt x="220156" y="130428"/>
                    <a:pt x="261782" y="102678"/>
                  </a:cubicBezTo>
                  <a:cubicBezTo>
                    <a:pt x="281208" y="87877"/>
                    <a:pt x="304333" y="76777"/>
                    <a:pt x="325609" y="64752"/>
                  </a:cubicBezTo>
                  <a:cubicBezTo>
                    <a:pt x="336709" y="59202"/>
                    <a:pt x="347809" y="54576"/>
                    <a:pt x="358910" y="49026"/>
                  </a:cubicBezTo>
                  <a:lnTo>
                    <a:pt x="375560" y="41626"/>
                  </a:lnTo>
                  <a:cubicBezTo>
                    <a:pt x="381110" y="39776"/>
                    <a:pt x="387585" y="37926"/>
                    <a:pt x="393136" y="35151"/>
                  </a:cubicBezTo>
                  <a:lnTo>
                    <a:pt x="428287" y="23126"/>
                  </a:lnTo>
                  <a:lnTo>
                    <a:pt x="464362" y="13875"/>
                  </a:lnTo>
                  <a:lnTo>
                    <a:pt x="481938" y="9250"/>
                  </a:lnTo>
                  <a:lnTo>
                    <a:pt x="500438" y="6475"/>
                  </a:lnTo>
                  <a:lnTo>
                    <a:pt x="536514" y="0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6F714049-6133-407E-9EA6-A3CB0F9B5345}"/>
                </a:ext>
              </a:extLst>
            </p:cNvPr>
            <p:cNvSpPr/>
            <p:nvPr/>
          </p:nvSpPr>
          <p:spPr>
            <a:xfrm>
              <a:off x="10066616" y="4340864"/>
              <a:ext cx="985151" cy="1129453"/>
            </a:xfrm>
            <a:custGeom>
              <a:avLst/>
              <a:gdLst>
                <a:gd name="connsiteX0" fmla="*/ 449562 w 985151"/>
                <a:gd name="connsiteY0" fmla="*/ 1129454 h 1129453"/>
                <a:gd name="connsiteX1" fmla="*/ 900974 w 985151"/>
                <a:gd name="connsiteY1" fmla="*/ 797370 h 1129453"/>
                <a:gd name="connsiteX2" fmla="*/ 914850 w 985151"/>
                <a:gd name="connsiteY2" fmla="*/ 764069 h 1129453"/>
                <a:gd name="connsiteX3" fmla="*/ 922250 w 985151"/>
                <a:gd name="connsiteY3" fmla="*/ 747419 h 1129453"/>
                <a:gd name="connsiteX4" fmla="*/ 927800 w 985151"/>
                <a:gd name="connsiteY4" fmla="*/ 729844 h 1129453"/>
                <a:gd name="connsiteX5" fmla="*/ 938900 w 985151"/>
                <a:gd name="connsiteY5" fmla="*/ 695618 h 1129453"/>
                <a:gd name="connsiteX6" fmla="*/ 947226 w 985151"/>
                <a:gd name="connsiteY6" fmla="*/ 660467 h 1129453"/>
                <a:gd name="connsiteX7" fmla="*/ 950926 w 985151"/>
                <a:gd name="connsiteY7" fmla="*/ 642891 h 1129453"/>
                <a:gd name="connsiteX8" fmla="*/ 953701 w 985151"/>
                <a:gd name="connsiteY8" fmla="*/ 625316 h 1129453"/>
                <a:gd name="connsiteX9" fmla="*/ 958326 w 985151"/>
                <a:gd name="connsiteY9" fmla="*/ 589240 h 1129453"/>
                <a:gd name="connsiteX10" fmla="*/ 960176 w 985151"/>
                <a:gd name="connsiteY10" fmla="*/ 553164 h 1129453"/>
                <a:gd name="connsiteX11" fmla="*/ 961101 w 985151"/>
                <a:gd name="connsiteY11" fmla="*/ 535589 h 1129453"/>
                <a:gd name="connsiteX12" fmla="*/ 960176 w 985151"/>
                <a:gd name="connsiteY12" fmla="*/ 518013 h 1129453"/>
                <a:gd name="connsiteX13" fmla="*/ 937975 w 985151"/>
                <a:gd name="connsiteY13" fmla="*/ 376485 h 1129453"/>
                <a:gd name="connsiteX14" fmla="*/ 876924 w 985151"/>
                <a:gd name="connsiteY14" fmla="*/ 247906 h 1129453"/>
                <a:gd name="connsiteX15" fmla="*/ 657693 w 985151"/>
                <a:gd name="connsiteY15" fmla="*/ 69377 h 1129453"/>
                <a:gd name="connsiteX16" fmla="*/ 519864 w 985151"/>
                <a:gd name="connsiteY16" fmla="*/ 28676 h 1129453"/>
                <a:gd name="connsiteX17" fmla="*/ 376485 w 985151"/>
                <a:gd name="connsiteY17" fmla="*/ 27751 h 1129453"/>
                <a:gd name="connsiteX18" fmla="*/ 124878 w 985151"/>
                <a:gd name="connsiteY18" fmla="*/ 158179 h 1129453"/>
                <a:gd name="connsiteX19" fmla="*/ 41626 w 985151"/>
                <a:gd name="connsiteY19" fmla="*/ 276582 h 1129453"/>
                <a:gd name="connsiteX20" fmla="*/ 0 w 985151"/>
                <a:gd name="connsiteY20" fmla="*/ 416261 h 1129453"/>
                <a:gd name="connsiteX21" fmla="*/ 114703 w 985151"/>
                <a:gd name="connsiteY21" fmla="*/ 149854 h 1129453"/>
                <a:gd name="connsiteX22" fmla="*/ 372785 w 985151"/>
                <a:gd name="connsiteY22" fmla="*/ 7400 h 1129453"/>
                <a:gd name="connsiteX23" fmla="*/ 409786 w 985151"/>
                <a:gd name="connsiteY23" fmla="*/ 1850 h 1129453"/>
                <a:gd name="connsiteX24" fmla="*/ 447712 w 985151"/>
                <a:gd name="connsiteY24" fmla="*/ 0 h 1129453"/>
                <a:gd name="connsiteX25" fmla="*/ 522639 w 985151"/>
                <a:gd name="connsiteY25" fmla="*/ 5550 h 1129453"/>
                <a:gd name="connsiteX26" fmla="*/ 666943 w 985151"/>
                <a:gd name="connsiteY26" fmla="*/ 46251 h 1129453"/>
                <a:gd name="connsiteX27" fmla="*/ 899124 w 985151"/>
                <a:gd name="connsiteY27" fmla="*/ 233106 h 1129453"/>
                <a:gd name="connsiteX28" fmla="*/ 962951 w 985151"/>
                <a:gd name="connsiteY28" fmla="*/ 369084 h 1129453"/>
                <a:gd name="connsiteX29" fmla="*/ 985151 w 985151"/>
                <a:gd name="connsiteY29" fmla="*/ 517088 h 1129453"/>
                <a:gd name="connsiteX30" fmla="*/ 985151 w 985151"/>
                <a:gd name="connsiteY30" fmla="*/ 535589 h 1129453"/>
                <a:gd name="connsiteX31" fmla="*/ 984226 w 985151"/>
                <a:gd name="connsiteY31" fmla="*/ 554089 h 1129453"/>
                <a:gd name="connsiteX32" fmla="*/ 982376 w 985151"/>
                <a:gd name="connsiteY32" fmla="*/ 592015 h 1129453"/>
                <a:gd name="connsiteX33" fmla="*/ 976826 w 985151"/>
                <a:gd name="connsiteY33" fmla="*/ 629016 h 1129453"/>
                <a:gd name="connsiteX34" fmla="*/ 974051 w 985151"/>
                <a:gd name="connsiteY34" fmla="*/ 647516 h 1129453"/>
                <a:gd name="connsiteX35" fmla="*/ 969426 w 985151"/>
                <a:gd name="connsiteY35" fmla="*/ 666017 h 1129453"/>
                <a:gd name="connsiteX36" fmla="*/ 960176 w 985151"/>
                <a:gd name="connsiteY36" fmla="*/ 702093 h 1129453"/>
                <a:gd name="connsiteX37" fmla="*/ 948150 w 985151"/>
                <a:gd name="connsiteY37" fmla="*/ 737244 h 1129453"/>
                <a:gd name="connsiteX38" fmla="*/ 941675 w 985151"/>
                <a:gd name="connsiteY38" fmla="*/ 754819 h 1129453"/>
                <a:gd name="connsiteX39" fmla="*/ 934275 w 985151"/>
                <a:gd name="connsiteY39" fmla="*/ 771470 h 1129453"/>
                <a:gd name="connsiteX40" fmla="*/ 918550 w 985151"/>
                <a:gd name="connsiteY40" fmla="*/ 805695 h 1129453"/>
                <a:gd name="connsiteX41" fmla="*/ 900049 w 985151"/>
                <a:gd name="connsiteY41" fmla="*/ 838071 h 1129453"/>
                <a:gd name="connsiteX42" fmla="*/ 890799 w 985151"/>
                <a:gd name="connsiteY42" fmla="*/ 853797 h 1129453"/>
                <a:gd name="connsiteX43" fmla="*/ 879699 w 985151"/>
                <a:gd name="connsiteY43" fmla="*/ 869522 h 1129453"/>
                <a:gd name="connsiteX44" fmla="*/ 858423 w 985151"/>
                <a:gd name="connsiteY44" fmla="*/ 900048 h 1129453"/>
                <a:gd name="connsiteX45" fmla="*/ 834372 w 985151"/>
                <a:gd name="connsiteY45" fmla="*/ 928724 h 1129453"/>
                <a:gd name="connsiteX46" fmla="*/ 723369 w 985151"/>
                <a:gd name="connsiteY46" fmla="*/ 1027701 h 1129453"/>
                <a:gd name="connsiteX47" fmla="*/ 659543 w 985151"/>
                <a:gd name="connsiteY47" fmla="*/ 1065627 h 1129453"/>
                <a:gd name="connsiteX48" fmla="*/ 626242 w 985151"/>
                <a:gd name="connsiteY48" fmla="*/ 1081352 h 1129453"/>
                <a:gd name="connsiteX49" fmla="*/ 609591 w 985151"/>
                <a:gd name="connsiteY49" fmla="*/ 1088753 h 1129453"/>
                <a:gd name="connsiteX50" fmla="*/ 592016 w 985151"/>
                <a:gd name="connsiteY50" fmla="*/ 1095228 h 1129453"/>
                <a:gd name="connsiteX51" fmla="*/ 556865 w 985151"/>
                <a:gd name="connsiteY51" fmla="*/ 1107253 h 1129453"/>
                <a:gd name="connsiteX52" fmla="*/ 520789 w 985151"/>
                <a:gd name="connsiteY52" fmla="*/ 1116503 h 1129453"/>
                <a:gd name="connsiteX53" fmla="*/ 503214 w 985151"/>
                <a:gd name="connsiteY53" fmla="*/ 1121128 h 1129453"/>
                <a:gd name="connsiteX54" fmla="*/ 484713 w 985151"/>
                <a:gd name="connsiteY54" fmla="*/ 1123904 h 1129453"/>
                <a:gd name="connsiteX55" fmla="*/ 449562 w 985151"/>
                <a:gd name="connsiteY55" fmla="*/ 1129454 h 112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985151" h="1129453">
                  <a:moveTo>
                    <a:pt x="449562" y="1129454"/>
                  </a:moveTo>
                  <a:cubicBezTo>
                    <a:pt x="643817" y="1099853"/>
                    <a:pt x="816797" y="971275"/>
                    <a:pt x="900974" y="797370"/>
                  </a:cubicBezTo>
                  <a:cubicBezTo>
                    <a:pt x="905599" y="786270"/>
                    <a:pt x="910225" y="775170"/>
                    <a:pt x="914850" y="764069"/>
                  </a:cubicBezTo>
                  <a:lnTo>
                    <a:pt x="922250" y="747419"/>
                  </a:lnTo>
                  <a:lnTo>
                    <a:pt x="927800" y="729844"/>
                  </a:lnTo>
                  <a:lnTo>
                    <a:pt x="938900" y="695618"/>
                  </a:lnTo>
                  <a:lnTo>
                    <a:pt x="947226" y="660467"/>
                  </a:lnTo>
                  <a:cubicBezTo>
                    <a:pt x="948150" y="654917"/>
                    <a:pt x="950000" y="648441"/>
                    <a:pt x="950926" y="642891"/>
                  </a:cubicBezTo>
                  <a:lnTo>
                    <a:pt x="953701" y="625316"/>
                  </a:lnTo>
                  <a:lnTo>
                    <a:pt x="958326" y="589240"/>
                  </a:lnTo>
                  <a:lnTo>
                    <a:pt x="960176" y="553164"/>
                  </a:lnTo>
                  <a:lnTo>
                    <a:pt x="961101" y="535589"/>
                  </a:lnTo>
                  <a:lnTo>
                    <a:pt x="960176" y="518013"/>
                  </a:lnTo>
                  <a:cubicBezTo>
                    <a:pt x="958326" y="469912"/>
                    <a:pt x="951851" y="422736"/>
                    <a:pt x="937975" y="376485"/>
                  </a:cubicBezTo>
                  <a:cubicBezTo>
                    <a:pt x="924100" y="331158"/>
                    <a:pt x="903749" y="286757"/>
                    <a:pt x="876924" y="247906"/>
                  </a:cubicBezTo>
                  <a:cubicBezTo>
                    <a:pt x="824197" y="168354"/>
                    <a:pt x="745570" y="108228"/>
                    <a:pt x="657693" y="69377"/>
                  </a:cubicBezTo>
                  <a:cubicBezTo>
                    <a:pt x="614216" y="49951"/>
                    <a:pt x="567965" y="36076"/>
                    <a:pt x="519864" y="28676"/>
                  </a:cubicBezTo>
                  <a:cubicBezTo>
                    <a:pt x="471763" y="21276"/>
                    <a:pt x="423661" y="20351"/>
                    <a:pt x="376485" y="27751"/>
                  </a:cubicBezTo>
                  <a:cubicBezTo>
                    <a:pt x="282133" y="42551"/>
                    <a:pt x="191480" y="87877"/>
                    <a:pt x="124878" y="158179"/>
                  </a:cubicBezTo>
                  <a:cubicBezTo>
                    <a:pt x="91577" y="192405"/>
                    <a:pt x="62902" y="233106"/>
                    <a:pt x="41626" y="276582"/>
                  </a:cubicBezTo>
                  <a:cubicBezTo>
                    <a:pt x="20351" y="320058"/>
                    <a:pt x="6475" y="367234"/>
                    <a:pt x="0" y="416261"/>
                  </a:cubicBezTo>
                  <a:cubicBezTo>
                    <a:pt x="7400" y="319133"/>
                    <a:pt x="49026" y="223856"/>
                    <a:pt x="114703" y="149854"/>
                  </a:cubicBezTo>
                  <a:cubicBezTo>
                    <a:pt x="181305" y="75852"/>
                    <a:pt x="273807" y="24976"/>
                    <a:pt x="372785" y="7400"/>
                  </a:cubicBezTo>
                  <a:cubicBezTo>
                    <a:pt x="384810" y="5550"/>
                    <a:pt x="397761" y="2775"/>
                    <a:pt x="409786" y="1850"/>
                  </a:cubicBezTo>
                  <a:lnTo>
                    <a:pt x="447712" y="0"/>
                  </a:lnTo>
                  <a:cubicBezTo>
                    <a:pt x="472688" y="0"/>
                    <a:pt x="497663" y="1850"/>
                    <a:pt x="522639" y="5550"/>
                  </a:cubicBezTo>
                  <a:cubicBezTo>
                    <a:pt x="572590" y="12950"/>
                    <a:pt x="620692" y="26826"/>
                    <a:pt x="666943" y="46251"/>
                  </a:cubicBezTo>
                  <a:cubicBezTo>
                    <a:pt x="758520" y="85102"/>
                    <a:pt x="841773" y="148929"/>
                    <a:pt x="899124" y="233106"/>
                  </a:cubicBezTo>
                  <a:cubicBezTo>
                    <a:pt x="927800" y="274732"/>
                    <a:pt x="949076" y="320983"/>
                    <a:pt x="962951" y="369084"/>
                  </a:cubicBezTo>
                  <a:cubicBezTo>
                    <a:pt x="977751" y="417186"/>
                    <a:pt x="984226" y="467137"/>
                    <a:pt x="985151" y="517088"/>
                  </a:cubicBezTo>
                  <a:lnTo>
                    <a:pt x="985151" y="535589"/>
                  </a:lnTo>
                  <a:lnTo>
                    <a:pt x="984226" y="554089"/>
                  </a:lnTo>
                  <a:lnTo>
                    <a:pt x="982376" y="592015"/>
                  </a:lnTo>
                  <a:lnTo>
                    <a:pt x="976826" y="629016"/>
                  </a:lnTo>
                  <a:lnTo>
                    <a:pt x="974051" y="647516"/>
                  </a:lnTo>
                  <a:cubicBezTo>
                    <a:pt x="973126" y="653992"/>
                    <a:pt x="971276" y="659542"/>
                    <a:pt x="969426" y="666017"/>
                  </a:cubicBezTo>
                  <a:lnTo>
                    <a:pt x="960176" y="702093"/>
                  </a:lnTo>
                  <a:cubicBezTo>
                    <a:pt x="956476" y="714118"/>
                    <a:pt x="951851" y="726143"/>
                    <a:pt x="948150" y="737244"/>
                  </a:cubicBezTo>
                  <a:lnTo>
                    <a:pt x="941675" y="754819"/>
                  </a:lnTo>
                  <a:lnTo>
                    <a:pt x="934275" y="771470"/>
                  </a:lnTo>
                  <a:cubicBezTo>
                    <a:pt x="928725" y="782570"/>
                    <a:pt x="924100" y="794595"/>
                    <a:pt x="918550" y="805695"/>
                  </a:cubicBezTo>
                  <a:lnTo>
                    <a:pt x="900049" y="838071"/>
                  </a:lnTo>
                  <a:cubicBezTo>
                    <a:pt x="897274" y="843621"/>
                    <a:pt x="894499" y="849172"/>
                    <a:pt x="890799" y="853797"/>
                  </a:cubicBezTo>
                  <a:lnTo>
                    <a:pt x="879699" y="869522"/>
                  </a:lnTo>
                  <a:cubicBezTo>
                    <a:pt x="872298" y="879697"/>
                    <a:pt x="865823" y="889873"/>
                    <a:pt x="858423" y="900048"/>
                  </a:cubicBezTo>
                  <a:lnTo>
                    <a:pt x="834372" y="928724"/>
                  </a:lnTo>
                  <a:cubicBezTo>
                    <a:pt x="801072" y="965724"/>
                    <a:pt x="764996" y="999950"/>
                    <a:pt x="723369" y="1027701"/>
                  </a:cubicBezTo>
                  <a:cubicBezTo>
                    <a:pt x="703944" y="1042501"/>
                    <a:pt x="680818" y="1053602"/>
                    <a:pt x="659543" y="1065627"/>
                  </a:cubicBezTo>
                  <a:cubicBezTo>
                    <a:pt x="648442" y="1071177"/>
                    <a:pt x="637342" y="1075802"/>
                    <a:pt x="626242" y="1081352"/>
                  </a:cubicBezTo>
                  <a:lnTo>
                    <a:pt x="609591" y="1088753"/>
                  </a:lnTo>
                  <a:cubicBezTo>
                    <a:pt x="604041" y="1090603"/>
                    <a:pt x="597566" y="1092453"/>
                    <a:pt x="592016" y="1095228"/>
                  </a:cubicBezTo>
                  <a:lnTo>
                    <a:pt x="556865" y="1107253"/>
                  </a:lnTo>
                  <a:lnTo>
                    <a:pt x="520789" y="1116503"/>
                  </a:lnTo>
                  <a:lnTo>
                    <a:pt x="503214" y="1121128"/>
                  </a:lnTo>
                  <a:lnTo>
                    <a:pt x="484713" y="1123904"/>
                  </a:lnTo>
                  <a:lnTo>
                    <a:pt x="449562" y="1129454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A6D5D952-3666-4C89-BAA2-AA583B777B5B}"/>
                </a:ext>
              </a:extLst>
            </p:cNvPr>
            <p:cNvSpPr/>
            <p:nvPr/>
          </p:nvSpPr>
          <p:spPr>
            <a:xfrm>
              <a:off x="9978738" y="4191935"/>
              <a:ext cx="1130380" cy="984224"/>
            </a:xfrm>
            <a:custGeom>
              <a:avLst/>
              <a:gdLst>
                <a:gd name="connsiteX0" fmla="*/ 1130380 w 1130380"/>
                <a:gd name="connsiteY0" fmla="*/ 535589 h 984224"/>
                <a:gd name="connsiteX1" fmla="*/ 798296 w 1130380"/>
                <a:gd name="connsiteY1" fmla="*/ 84177 h 984224"/>
                <a:gd name="connsiteX2" fmla="*/ 764996 w 1130380"/>
                <a:gd name="connsiteY2" fmla="*/ 70302 h 984224"/>
                <a:gd name="connsiteX3" fmla="*/ 748345 w 1130380"/>
                <a:gd name="connsiteY3" fmla="*/ 62902 h 984224"/>
                <a:gd name="connsiteX4" fmla="*/ 730770 w 1130380"/>
                <a:gd name="connsiteY4" fmla="*/ 57351 h 984224"/>
                <a:gd name="connsiteX5" fmla="*/ 696544 w 1130380"/>
                <a:gd name="connsiteY5" fmla="*/ 46251 h 984224"/>
                <a:gd name="connsiteX6" fmla="*/ 661393 w 1130380"/>
                <a:gd name="connsiteY6" fmla="*/ 37926 h 984224"/>
                <a:gd name="connsiteX7" fmla="*/ 643817 w 1130380"/>
                <a:gd name="connsiteY7" fmla="*/ 34226 h 984224"/>
                <a:gd name="connsiteX8" fmla="*/ 626242 w 1130380"/>
                <a:gd name="connsiteY8" fmla="*/ 31451 h 984224"/>
                <a:gd name="connsiteX9" fmla="*/ 590166 w 1130380"/>
                <a:gd name="connsiteY9" fmla="*/ 26826 h 984224"/>
                <a:gd name="connsiteX10" fmla="*/ 554090 w 1130380"/>
                <a:gd name="connsiteY10" fmla="*/ 24976 h 984224"/>
                <a:gd name="connsiteX11" fmla="*/ 536514 w 1130380"/>
                <a:gd name="connsiteY11" fmla="*/ 24051 h 984224"/>
                <a:gd name="connsiteX12" fmla="*/ 518939 w 1130380"/>
                <a:gd name="connsiteY12" fmla="*/ 24976 h 984224"/>
                <a:gd name="connsiteX13" fmla="*/ 377410 w 1130380"/>
                <a:gd name="connsiteY13" fmla="*/ 47176 h 984224"/>
                <a:gd name="connsiteX14" fmla="*/ 248832 w 1130380"/>
                <a:gd name="connsiteY14" fmla="*/ 108228 h 984224"/>
                <a:gd name="connsiteX15" fmla="*/ 70302 w 1130380"/>
                <a:gd name="connsiteY15" fmla="*/ 327458 h 984224"/>
                <a:gd name="connsiteX16" fmla="*/ 29601 w 1130380"/>
                <a:gd name="connsiteY16" fmla="*/ 465287 h 984224"/>
                <a:gd name="connsiteX17" fmla="*/ 28676 w 1130380"/>
                <a:gd name="connsiteY17" fmla="*/ 607740 h 984224"/>
                <a:gd name="connsiteX18" fmla="*/ 159104 w 1130380"/>
                <a:gd name="connsiteY18" fmla="*/ 859347 h 984224"/>
                <a:gd name="connsiteX19" fmla="*/ 277507 w 1130380"/>
                <a:gd name="connsiteY19" fmla="*/ 942599 h 984224"/>
                <a:gd name="connsiteX20" fmla="*/ 417186 w 1130380"/>
                <a:gd name="connsiteY20" fmla="*/ 984225 h 984224"/>
                <a:gd name="connsiteX21" fmla="*/ 149854 w 1130380"/>
                <a:gd name="connsiteY21" fmla="*/ 869522 h 984224"/>
                <a:gd name="connsiteX22" fmla="*/ 7400 w 1130380"/>
                <a:gd name="connsiteY22" fmla="*/ 611441 h 984224"/>
                <a:gd name="connsiteX23" fmla="*/ 1850 w 1130380"/>
                <a:gd name="connsiteY23" fmla="*/ 574440 h 984224"/>
                <a:gd name="connsiteX24" fmla="*/ 0 w 1130380"/>
                <a:gd name="connsiteY24" fmla="*/ 536514 h 984224"/>
                <a:gd name="connsiteX25" fmla="*/ 5550 w 1130380"/>
                <a:gd name="connsiteY25" fmla="*/ 461587 h 984224"/>
                <a:gd name="connsiteX26" fmla="*/ 46251 w 1130380"/>
                <a:gd name="connsiteY26" fmla="*/ 317283 h 984224"/>
                <a:gd name="connsiteX27" fmla="*/ 233106 w 1130380"/>
                <a:gd name="connsiteY27" fmla="*/ 86027 h 984224"/>
                <a:gd name="connsiteX28" fmla="*/ 369085 w 1130380"/>
                <a:gd name="connsiteY28" fmla="*/ 22201 h 984224"/>
                <a:gd name="connsiteX29" fmla="*/ 517089 w 1130380"/>
                <a:gd name="connsiteY29" fmla="*/ 0 h 984224"/>
                <a:gd name="connsiteX30" fmla="*/ 535589 w 1130380"/>
                <a:gd name="connsiteY30" fmla="*/ 0 h 984224"/>
                <a:gd name="connsiteX31" fmla="*/ 554090 w 1130380"/>
                <a:gd name="connsiteY31" fmla="*/ 925 h 984224"/>
                <a:gd name="connsiteX32" fmla="*/ 592016 w 1130380"/>
                <a:gd name="connsiteY32" fmla="*/ 2775 h 984224"/>
                <a:gd name="connsiteX33" fmla="*/ 629017 w 1130380"/>
                <a:gd name="connsiteY33" fmla="*/ 8325 h 984224"/>
                <a:gd name="connsiteX34" fmla="*/ 647517 w 1130380"/>
                <a:gd name="connsiteY34" fmla="*/ 11100 h 984224"/>
                <a:gd name="connsiteX35" fmla="*/ 666018 w 1130380"/>
                <a:gd name="connsiteY35" fmla="*/ 15725 h 984224"/>
                <a:gd name="connsiteX36" fmla="*/ 702094 w 1130380"/>
                <a:gd name="connsiteY36" fmla="*/ 24976 h 984224"/>
                <a:gd name="connsiteX37" fmla="*/ 737245 w 1130380"/>
                <a:gd name="connsiteY37" fmla="*/ 37001 h 984224"/>
                <a:gd name="connsiteX38" fmla="*/ 754820 w 1130380"/>
                <a:gd name="connsiteY38" fmla="*/ 43476 h 984224"/>
                <a:gd name="connsiteX39" fmla="*/ 771471 w 1130380"/>
                <a:gd name="connsiteY39" fmla="*/ 50876 h 984224"/>
                <a:gd name="connsiteX40" fmla="*/ 805697 w 1130380"/>
                <a:gd name="connsiteY40" fmla="*/ 66602 h 984224"/>
                <a:gd name="connsiteX41" fmla="*/ 838073 w 1130380"/>
                <a:gd name="connsiteY41" fmla="*/ 85102 h 984224"/>
                <a:gd name="connsiteX42" fmla="*/ 853798 w 1130380"/>
                <a:gd name="connsiteY42" fmla="*/ 94352 h 984224"/>
                <a:gd name="connsiteX43" fmla="*/ 869523 w 1130380"/>
                <a:gd name="connsiteY43" fmla="*/ 105453 h 984224"/>
                <a:gd name="connsiteX44" fmla="*/ 900049 w 1130380"/>
                <a:gd name="connsiteY44" fmla="*/ 126728 h 984224"/>
                <a:gd name="connsiteX45" fmla="*/ 928725 w 1130380"/>
                <a:gd name="connsiteY45" fmla="*/ 150779 h 984224"/>
                <a:gd name="connsiteX46" fmla="*/ 1027703 w 1130380"/>
                <a:gd name="connsiteY46" fmla="*/ 261782 h 984224"/>
                <a:gd name="connsiteX47" fmla="*/ 1065629 w 1130380"/>
                <a:gd name="connsiteY47" fmla="*/ 325608 h 984224"/>
                <a:gd name="connsiteX48" fmla="*/ 1081354 w 1130380"/>
                <a:gd name="connsiteY48" fmla="*/ 358909 h 984224"/>
                <a:gd name="connsiteX49" fmla="*/ 1088754 w 1130380"/>
                <a:gd name="connsiteY49" fmla="*/ 375560 h 984224"/>
                <a:gd name="connsiteX50" fmla="*/ 1095230 w 1130380"/>
                <a:gd name="connsiteY50" fmla="*/ 393135 h 984224"/>
                <a:gd name="connsiteX51" fmla="*/ 1107255 w 1130380"/>
                <a:gd name="connsiteY51" fmla="*/ 428286 h 984224"/>
                <a:gd name="connsiteX52" fmla="*/ 1116505 w 1130380"/>
                <a:gd name="connsiteY52" fmla="*/ 464362 h 984224"/>
                <a:gd name="connsiteX53" fmla="*/ 1121130 w 1130380"/>
                <a:gd name="connsiteY53" fmla="*/ 481937 h 984224"/>
                <a:gd name="connsiteX54" fmla="*/ 1123905 w 1130380"/>
                <a:gd name="connsiteY54" fmla="*/ 500438 h 984224"/>
                <a:gd name="connsiteX55" fmla="*/ 1130380 w 1130380"/>
                <a:gd name="connsiteY55" fmla="*/ 535589 h 98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30380" h="984224">
                  <a:moveTo>
                    <a:pt x="1130380" y="535589"/>
                  </a:moveTo>
                  <a:cubicBezTo>
                    <a:pt x="1100780" y="341334"/>
                    <a:pt x="972201" y="168354"/>
                    <a:pt x="798296" y="84177"/>
                  </a:cubicBezTo>
                  <a:cubicBezTo>
                    <a:pt x="787196" y="79552"/>
                    <a:pt x="776096" y="74927"/>
                    <a:pt x="764996" y="70302"/>
                  </a:cubicBezTo>
                  <a:lnTo>
                    <a:pt x="748345" y="62902"/>
                  </a:lnTo>
                  <a:lnTo>
                    <a:pt x="730770" y="57351"/>
                  </a:lnTo>
                  <a:lnTo>
                    <a:pt x="696544" y="46251"/>
                  </a:lnTo>
                  <a:lnTo>
                    <a:pt x="661393" y="37926"/>
                  </a:lnTo>
                  <a:cubicBezTo>
                    <a:pt x="655843" y="37001"/>
                    <a:pt x="649367" y="35151"/>
                    <a:pt x="643817" y="34226"/>
                  </a:cubicBezTo>
                  <a:lnTo>
                    <a:pt x="626242" y="31451"/>
                  </a:lnTo>
                  <a:lnTo>
                    <a:pt x="590166" y="26826"/>
                  </a:lnTo>
                  <a:lnTo>
                    <a:pt x="554090" y="24976"/>
                  </a:lnTo>
                  <a:lnTo>
                    <a:pt x="536514" y="24051"/>
                  </a:lnTo>
                  <a:lnTo>
                    <a:pt x="518939" y="24976"/>
                  </a:lnTo>
                  <a:cubicBezTo>
                    <a:pt x="470838" y="26826"/>
                    <a:pt x="423661" y="33301"/>
                    <a:pt x="377410" y="47176"/>
                  </a:cubicBezTo>
                  <a:cubicBezTo>
                    <a:pt x="332084" y="61052"/>
                    <a:pt x="287683" y="81402"/>
                    <a:pt x="248832" y="108228"/>
                  </a:cubicBezTo>
                  <a:cubicBezTo>
                    <a:pt x="169280" y="160954"/>
                    <a:pt x="109153" y="239581"/>
                    <a:pt x="70302" y="327458"/>
                  </a:cubicBezTo>
                  <a:cubicBezTo>
                    <a:pt x="50876" y="370934"/>
                    <a:pt x="37001" y="417186"/>
                    <a:pt x="29601" y="465287"/>
                  </a:cubicBezTo>
                  <a:cubicBezTo>
                    <a:pt x="22201" y="512463"/>
                    <a:pt x="21276" y="560564"/>
                    <a:pt x="28676" y="607740"/>
                  </a:cubicBezTo>
                  <a:cubicBezTo>
                    <a:pt x="43476" y="702093"/>
                    <a:pt x="88802" y="792745"/>
                    <a:pt x="159104" y="859347"/>
                  </a:cubicBezTo>
                  <a:cubicBezTo>
                    <a:pt x="193330" y="892648"/>
                    <a:pt x="234031" y="921323"/>
                    <a:pt x="277507" y="942599"/>
                  </a:cubicBezTo>
                  <a:cubicBezTo>
                    <a:pt x="320984" y="963874"/>
                    <a:pt x="369085" y="977750"/>
                    <a:pt x="417186" y="984225"/>
                  </a:cubicBezTo>
                  <a:cubicBezTo>
                    <a:pt x="319134" y="977750"/>
                    <a:pt x="223856" y="936124"/>
                    <a:pt x="149854" y="869522"/>
                  </a:cubicBezTo>
                  <a:cubicBezTo>
                    <a:pt x="75852" y="802920"/>
                    <a:pt x="24976" y="710418"/>
                    <a:pt x="7400" y="611441"/>
                  </a:cubicBezTo>
                  <a:cubicBezTo>
                    <a:pt x="5550" y="599415"/>
                    <a:pt x="2775" y="586465"/>
                    <a:pt x="1850" y="574440"/>
                  </a:cubicBezTo>
                  <a:lnTo>
                    <a:pt x="0" y="536514"/>
                  </a:lnTo>
                  <a:cubicBezTo>
                    <a:pt x="0" y="511538"/>
                    <a:pt x="1850" y="486562"/>
                    <a:pt x="5550" y="461587"/>
                  </a:cubicBezTo>
                  <a:cubicBezTo>
                    <a:pt x="12950" y="411635"/>
                    <a:pt x="26826" y="363534"/>
                    <a:pt x="46251" y="317283"/>
                  </a:cubicBezTo>
                  <a:cubicBezTo>
                    <a:pt x="86027" y="225706"/>
                    <a:pt x="149854" y="142454"/>
                    <a:pt x="233106" y="86027"/>
                  </a:cubicBezTo>
                  <a:cubicBezTo>
                    <a:pt x="274732" y="57351"/>
                    <a:pt x="320984" y="36076"/>
                    <a:pt x="369085" y="22201"/>
                  </a:cubicBezTo>
                  <a:cubicBezTo>
                    <a:pt x="417186" y="7400"/>
                    <a:pt x="467138" y="925"/>
                    <a:pt x="517089" y="0"/>
                  </a:cubicBezTo>
                  <a:lnTo>
                    <a:pt x="535589" y="0"/>
                  </a:lnTo>
                  <a:lnTo>
                    <a:pt x="554090" y="925"/>
                  </a:lnTo>
                  <a:lnTo>
                    <a:pt x="592016" y="2775"/>
                  </a:lnTo>
                  <a:lnTo>
                    <a:pt x="629017" y="8325"/>
                  </a:lnTo>
                  <a:lnTo>
                    <a:pt x="647517" y="11100"/>
                  </a:lnTo>
                  <a:cubicBezTo>
                    <a:pt x="653993" y="12025"/>
                    <a:pt x="659543" y="13875"/>
                    <a:pt x="666018" y="15725"/>
                  </a:cubicBezTo>
                  <a:lnTo>
                    <a:pt x="702094" y="24976"/>
                  </a:lnTo>
                  <a:cubicBezTo>
                    <a:pt x="714119" y="28676"/>
                    <a:pt x="726144" y="33301"/>
                    <a:pt x="737245" y="37001"/>
                  </a:cubicBezTo>
                  <a:lnTo>
                    <a:pt x="754820" y="43476"/>
                  </a:lnTo>
                  <a:lnTo>
                    <a:pt x="771471" y="50876"/>
                  </a:lnTo>
                  <a:cubicBezTo>
                    <a:pt x="782571" y="56426"/>
                    <a:pt x="794596" y="61052"/>
                    <a:pt x="805697" y="66602"/>
                  </a:cubicBezTo>
                  <a:lnTo>
                    <a:pt x="838073" y="85102"/>
                  </a:lnTo>
                  <a:cubicBezTo>
                    <a:pt x="843623" y="87877"/>
                    <a:pt x="849173" y="90652"/>
                    <a:pt x="853798" y="94352"/>
                  </a:cubicBezTo>
                  <a:lnTo>
                    <a:pt x="869523" y="105453"/>
                  </a:lnTo>
                  <a:cubicBezTo>
                    <a:pt x="879699" y="112853"/>
                    <a:pt x="889874" y="119328"/>
                    <a:pt x="900049" y="126728"/>
                  </a:cubicBezTo>
                  <a:lnTo>
                    <a:pt x="928725" y="150779"/>
                  </a:lnTo>
                  <a:cubicBezTo>
                    <a:pt x="965726" y="184080"/>
                    <a:pt x="999952" y="220156"/>
                    <a:pt x="1027703" y="261782"/>
                  </a:cubicBezTo>
                  <a:cubicBezTo>
                    <a:pt x="1042503" y="281207"/>
                    <a:pt x="1053603" y="304333"/>
                    <a:pt x="1065629" y="325608"/>
                  </a:cubicBezTo>
                  <a:cubicBezTo>
                    <a:pt x="1071179" y="336709"/>
                    <a:pt x="1075804" y="347809"/>
                    <a:pt x="1081354" y="358909"/>
                  </a:cubicBezTo>
                  <a:lnTo>
                    <a:pt x="1088754" y="375560"/>
                  </a:lnTo>
                  <a:cubicBezTo>
                    <a:pt x="1090604" y="381110"/>
                    <a:pt x="1092454" y="387585"/>
                    <a:pt x="1095230" y="393135"/>
                  </a:cubicBezTo>
                  <a:lnTo>
                    <a:pt x="1107255" y="428286"/>
                  </a:lnTo>
                  <a:lnTo>
                    <a:pt x="1116505" y="464362"/>
                  </a:lnTo>
                  <a:lnTo>
                    <a:pt x="1121130" y="481937"/>
                  </a:lnTo>
                  <a:lnTo>
                    <a:pt x="1123905" y="500438"/>
                  </a:lnTo>
                  <a:lnTo>
                    <a:pt x="1130380" y="53558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955F8A4F-B09F-4518-9718-39F880212BB7}"/>
                </a:ext>
              </a:extLst>
            </p:cNvPr>
            <p:cNvSpPr/>
            <p:nvPr/>
          </p:nvSpPr>
          <p:spPr>
            <a:xfrm>
              <a:off x="9773383" y="4428741"/>
              <a:ext cx="1130380" cy="985150"/>
            </a:xfrm>
            <a:custGeom>
              <a:avLst/>
              <a:gdLst>
                <a:gd name="connsiteX0" fmla="*/ 0 w 1130380"/>
                <a:gd name="connsiteY0" fmla="*/ 448636 h 985150"/>
                <a:gd name="connsiteX1" fmla="*/ 332084 w 1130380"/>
                <a:gd name="connsiteY1" fmla="*/ 900048 h 985150"/>
                <a:gd name="connsiteX2" fmla="*/ 365385 w 1130380"/>
                <a:gd name="connsiteY2" fmla="*/ 913923 h 985150"/>
                <a:gd name="connsiteX3" fmla="*/ 382035 w 1130380"/>
                <a:gd name="connsiteY3" fmla="*/ 921323 h 985150"/>
                <a:gd name="connsiteX4" fmla="*/ 399611 w 1130380"/>
                <a:gd name="connsiteY4" fmla="*/ 926874 h 985150"/>
                <a:gd name="connsiteX5" fmla="*/ 433837 w 1130380"/>
                <a:gd name="connsiteY5" fmla="*/ 937974 h 985150"/>
                <a:gd name="connsiteX6" fmla="*/ 468988 w 1130380"/>
                <a:gd name="connsiteY6" fmla="*/ 946299 h 985150"/>
                <a:gd name="connsiteX7" fmla="*/ 486563 w 1130380"/>
                <a:gd name="connsiteY7" fmla="*/ 949999 h 985150"/>
                <a:gd name="connsiteX8" fmla="*/ 504139 w 1130380"/>
                <a:gd name="connsiteY8" fmla="*/ 952774 h 985150"/>
                <a:gd name="connsiteX9" fmla="*/ 540215 w 1130380"/>
                <a:gd name="connsiteY9" fmla="*/ 957399 h 985150"/>
                <a:gd name="connsiteX10" fmla="*/ 576290 w 1130380"/>
                <a:gd name="connsiteY10" fmla="*/ 959249 h 985150"/>
                <a:gd name="connsiteX11" fmla="*/ 593866 w 1130380"/>
                <a:gd name="connsiteY11" fmla="*/ 960174 h 985150"/>
                <a:gd name="connsiteX12" fmla="*/ 611441 w 1130380"/>
                <a:gd name="connsiteY12" fmla="*/ 959249 h 985150"/>
                <a:gd name="connsiteX13" fmla="*/ 752970 w 1130380"/>
                <a:gd name="connsiteY13" fmla="*/ 937049 h 985150"/>
                <a:gd name="connsiteX14" fmla="*/ 881549 w 1130380"/>
                <a:gd name="connsiteY14" fmla="*/ 875997 h 985150"/>
                <a:gd name="connsiteX15" fmla="*/ 1060079 w 1130380"/>
                <a:gd name="connsiteY15" fmla="*/ 656767 h 985150"/>
                <a:gd name="connsiteX16" fmla="*/ 1100780 w 1130380"/>
                <a:gd name="connsiteY16" fmla="*/ 518938 h 985150"/>
                <a:gd name="connsiteX17" fmla="*/ 1101705 w 1130380"/>
                <a:gd name="connsiteY17" fmla="*/ 376485 h 985150"/>
                <a:gd name="connsiteX18" fmla="*/ 971276 w 1130380"/>
                <a:gd name="connsiteY18" fmla="*/ 124878 h 985150"/>
                <a:gd name="connsiteX19" fmla="*/ 852873 w 1130380"/>
                <a:gd name="connsiteY19" fmla="*/ 41626 h 985150"/>
                <a:gd name="connsiteX20" fmla="*/ 713194 w 1130380"/>
                <a:gd name="connsiteY20" fmla="*/ 0 h 985150"/>
                <a:gd name="connsiteX21" fmla="*/ 980526 w 1130380"/>
                <a:gd name="connsiteY21" fmla="*/ 114703 h 985150"/>
                <a:gd name="connsiteX22" fmla="*/ 1122980 w 1130380"/>
                <a:gd name="connsiteY22" fmla="*/ 372784 h 985150"/>
                <a:gd name="connsiteX23" fmla="*/ 1128530 w 1130380"/>
                <a:gd name="connsiteY23" fmla="*/ 409785 h 985150"/>
                <a:gd name="connsiteX24" fmla="*/ 1130380 w 1130380"/>
                <a:gd name="connsiteY24" fmla="*/ 447711 h 985150"/>
                <a:gd name="connsiteX25" fmla="*/ 1124830 w 1130380"/>
                <a:gd name="connsiteY25" fmla="*/ 522638 h 985150"/>
                <a:gd name="connsiteX26" fmla="*/ 1084129 w 1130380"/>
                <a:gd name="connsiteY26" fmla="*/ 666942 h 985150"/>
                <a:gd name="connsiteX27" fmla="*/ 897274 w 1130380"/>
                <a:gd name="connsiteY27" fmla="*/ 899123 h 985150"/>
                <a:gd name="connsiteX28" fmla="*/ 761295 w 1130380"/>
                <a:gd name="connsiteY28" fmla="*/ 962949 h 985150"/>
                <a:gd name="connsiteX29" fmla="*/ 613292 w 1130380"/>
                <a:gd name="connsiteY29" fmla="*/ 985150 h 985150"/>
                <a:gd name="connsiteX30" fmla="*/ 594791 w 1130380"/>
                <a:gd name="connsiteY30" fmla="*/ 985150 h 985150"/>
                <a:gd name="connsiteX31" fmla="*/ 576290 w 1130380"/>
                <a:gd name="connsiteY31" fmla="*/ 984225 h 985150"/>
                <a:gd name="connsiteX32" fmla="*/ 538364 w 1130380"/>
                <a:gd name="connsiteY32" fmla="*/ 982375 h 985150"/>
                <a:gd name="connsiteX33" fmla="*/ 501363 w 1130380"/>
                <a:gd name="connsiteY33" fmla="*/ 976825 h 985150"/>
                <a:gd name="connsiteX34" fmla="*/ 482863 w 1130380"/>
                <a:gd name="connsiteY34" fmla="*/ 974050 h 985150"/>
                <a:gd name="connsiteX35" fmla="*/ 464362 w 1130380"/>
                <a:gd name="connsiteY35" fmla="*/ 969425 h 985150"/>
                <a:gd name="connsiteX36" fmla="*/ 428287 w 1130380"/>
                <a:gd name="connsiteY36" fmla="*/ 960174 h 985150"/>
                <a:gd name="connsiteX37" fmla="*/ 393136 w 1130380"/>
                <a:gd name="connsiteY37" fmla="*/ 948149 h 985150"/>
                <a:gd name="connsiteX38" fmla="*/ 375560 w 1130380"/>
                <a:gd name="connsiteY38" fmla="*/ 941674 h 985150"/>
                <a:gd name="connsiteX39" fmla="*/ 358910 w 1130380"/>
                <a:gd name="connsiteY39" fmla="*/ 934274 h 985150"/>
                <a:gd name="connsiteX40" fmla="*/ 324684 w 1130380"/>
                <a:gd name="connsiteY40" fmla="*/ 918548 h 985150"/>
                <a:gd name="connsiteX41" fmla="*/ 292308 w 1130380"/>
                <a:gd name="connsiteY41" fmla="*/ 900048 h 985150"/>
                <a:gd name="connsiteX42" fmla="*/ 276582 w 1130380"/>
                <a:gd name="connsiteY42" fmla="*/ 890798 h 985150"/>
                <a:gd name="connsiteX43" fmla="*/ 260857 w 1130380"/>
                <a:gd name="connsiteY43" fmla="*/ 879697 h 985150"/>
                <a:gd name="connsiteX44" fmla="*/ 230331 w 1130380"/>
                <a:gd name="connsiteY44" fmla="*/ 858422 h 985150"/>
                <a:gd name="connsiteX45" fmla="*/ 201655 w 1130380"/>
                <a:gd name="connsiteY45" fmla="*/ 834371 h 985150"/>
                <a:gd name="connsiteX46" fmla="*/ 102678 w 1130380"/>
                <a:gd name="connsiteY46" fmla="*/ 723368 h 985150"/>
                <a:gd name="connsiteX47" fmla="*/ 64752 w 1130380"/>
                <a:gd name="connsiteY47" fmla="*/ 659542 h 985150"/>
                <a:gd name="connsiteX48" fmla="*/ 49026 w 1130380"/>
                <a:gd name="connsiteY48" fmla="*/ 626241 h 985150"/>
                <a:gd name="connsiteX49" fmla="*/ 41626 w 1130380"/>
                <a:gd name="connsiteY49" fmla="*/ 609590 h 985150"/>
                <a:gd name="connsiteX50" fmla="*/ 35151 w 1130380"/>
                <a:gd name="connsiteY50" fmla="*/ 592015 h 985150"/>
                <a:gd name="connsiteX51" fmla="*/ 23126 w 1130380"/>
                <a:gd name="connsiteY51" fmla="*/ 556864 h 985150"/>
                <a:gd name="connsiteX52" fmla="*/ 13875 w 1130380"/>
                <a:gd name="connsiteY52" fmla="*/ 520788 h 985150"/>
                <a:gd name="connsiteX53" fmla="*/ 9250 w 1130380"/>
                <a:gd name="connsiteY53" fmla="*/ 503213 h 985150"/>
                <a:gd name="connsiteX54" fmla="*/ 6475 w 1130380"/>
                <a:gd name="connsiteY54" fmla="*/ 484712 h 985150"/>
                <a:gd name="connsiteX55" fmla="*/ 0 w 1130380"/>
                <a:gd name="connsiteY55" fmla="*/ 448636 h 98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30380" h="985150">
                  <a:moveTo>
                    <a:pt x="0" y="448636"/>
                  </a:moveTo>
                  <a:cubicBezTo>
                    <a:pt x="29601" y="642891"/>
                    <a:pt x="158179" y="815871"/>
                    <a:pt x="332084" y="900048"/>
                  </a:cubicBezTo>
                  <a:cubicBezTo>
                    <a:pt x="343184" y="904673"/>
                    <a:pt x="354285" y="909298"/>
                    <a:pt x="365385" y="913923"/>
                  </a:cubicBezTo>
                  <a:lnTo>
                    <a:pt x="382035" y="921323"/>
                  </a:lnTo>
                  <a:lnTo>
                    <a:pt x="399611" y="926874"/>
                  </a:lnTo>
                  <a:lnTo>
                    <a:pt x="433837" y="937974"/>
                  </a:lnTo>
                  <a:lnTo>
                    <a:pt x="468988" y="946299"/>
                  </a:lnTo>
                  <a:cubicBezTo>
                    <a:pt x="474538" y="947224"/>
                    <a:pt x="481013" y="949074"/>
                    <a:pt x="486563" y="949999"/>
                  </a:cubicBezTo>
                  <a:lnTo>
                    <a:pt x="504139" y="952774"/>
                  </a:lnTo>
                  <a:lnTo>
                    <a:pt x="540215" y="957399"/>
                  </a:lnTo>
                  <a:lnTo>
                    <a:pt x="576290" y="959249"/>
                  </a:lnTo>
                  <a:lnTo>
                    <a:pt x="593866" y="960174"/>
                  </a:lnTo>
                  <a:lnTo>
                    <a:pt x="611441" y="959249"/>
                  </a:lnTo>
                  <a:cubicBezTo>
                    <a:pt x="659543" y="957399"/>
                    <a:pt x="706719" y="950924"/>
                    <a:pt x="752970" y="937049"/>
                  </a:cubicBezTo>
                  <a:cubicBezTo>
                    <a:pt x="798296" y="923173"/>
                    <a:pt x="842698" y="902823"/>
                    <a:pt x="881549" y="875997"/>
                  </a:cubicBezTo>
                  <a:cubicBezTo>
                    <a:pt x="961101" y="823271"/>
                    <a:pt x="1021227" y="744644"/>
                    <a:pt x="1060079" y="656767"/>
                  </a:cubicBezTo>
                  <a:cubicBezTo>
                    <a:pt x="1079504" y="613291"/>
                    <a:pt x="1093379" y="567039"/>
                    <a:pt x="1100780" y="518938"/>
                  </a:cubicBezTo>
                  <a:cubicBezTo>
                    <a:pt x="1108180" y="471762"/>
                    <a:pt x="1109105" y="423661"/>
                    <a:pt x="1101705" y="376485"/>
                  </a:cubicBezTo>
                  <a:cubicBezTo>
                    <a:pt x="1086904" y="282132"/>
                    <a:pt x="1041578" y="191480"/>
                    <a:pt x="971276" y="124878"/>
                  </a:cubicBezTo>
                  <a:cubicBezTo>
                    <a:pt x="937050" y="91577"/>
                    <a:pt x="896349" y="62902"/>
                    <a:pt x="852873" y="41626"/>
                  </a:cubicBezTo>
                  <a:cubicBezTo>
                    <a:pt x="809397" y="20351"/>
                    <a:pt x="762221" y="6475"/>
                    <a:pt x="713194" y="0"/>
                  </a:cubicBezTo>
                  <a:cubicBezTo>
                    <a:pt x="811247" y="6475"/>
                    <a:pt x="906524" y="48101"/>
                    <a:pt x="980526" y="114703"/>
                  </a:cubicBezTo>
                  <a:cubicBezTo>
                    <a:pt x="1054528" y="181305"/>
                    <a:pt x="1105405" y="273807"/>
                    <a:pt x="1122980" y="372784"/>
                  </a:cubicBezTo>
                  <a:cubicBezTo>
                    <a:pt x="1124830" y="384810"/>
                    <a:pt x="1127605" y="397760"/>
                    <a:pt x="1128530" y="409785"/>
                  </a:cubicBezTo>
                  <a:lnTo>
                    <a:pt x="1130380" y="447711"/>
                  </a:lnTo>
                  <a:cubicBezTo>
                    <a:pt x="1130380" y="472687"/>
                    <a:pt x="1128530" y="497663"/>
                    <a:pt x="1124830" y="522638"/>
                  </a:cubicBezTo>
                  <a:cubicBezTo>
                    <a:pt x="1117430" y="572590"/>
                    <a:pt x="1103555" y="620691"/>
                    <a:pt x="1084129" y="666942"/>
                  </a:cubicBezTo>
                  <a:cubicBezTo>
                    <a:pt x="1045278" y="758519"/>
                    <a:pt x="981451" y="841771"/>
                    <a:pt x="897274" y="899123"/>
                  </a:cubicBezTo>
                  <a:cubicBezTo>
                    <a:pt x="855648" y="927799"/>
                    <a:pt x="809397" y="949074"/>
                    <a:pt x="761295" y="962949"/>
                  </a:cubicBezTo>
                  <a:cubicBezTo>
                    <a:pt x="713194" y="977750"/>
                    <a:pt x="663243" y="984225"/>
                    <a:pt x="613292" y="985150"/>
                  </a:cubicBezTo>
                  <a:lnTo>
                    <a:pt x="594791" y="985150"/>
                  </a:lnTo>
                  <a:lnTo>
                    <a:pt x="576290" y="984225"/>
                  </a:lnTo>
                  <a:lnTo>
                    <a:pt x="538364" y="982375"/>
                  </a:lnTo>
                  <a:lnTo>
                    <a:pt x="501363" y="976825"/>
                  </a:lnTo>
                  <a:lnTo>
                    <a:pt x="482863" y="974050"/>
                  </a:lnTo>
                  <a:cubicBezTo>
                    <a:pt x="476388" y="973125"/>
                    <a:pt x="470838" y="971275"/>
                    <a:pt x="464362" y="969425"/>
                  </a:cubicBezTo>
                  <a:lnTo>
                    <a:pt x="428287" y="960174"/>
                  </a:lnTo>
                  <a:cubicBezTo>
                    <a:pt x="416261" y="956474"/>
                    <a:pt x="404236" y="951849"/>
                    <a:pt x="393136" y="948149"/>
                  </a:cubicBezTo>
                  <a:lnTo>
                    <a:pt x="375560" y="941674"/>
                  </a:lnTo>
                  <a:lnTo>
                    <a:pt x="358910" y="934274"/>
                  </a:lnTo>
                  <a:cubicBezTo>
                    <a:pt x="347809" y="928724"/>
                    <a:pt x="335784" y="924098"/>
                    <a:pt x="324684" y="918548"/>
                  </a:cubicBezTo>
                  <a:lnTo>
                    <a:pt x="292308" y="900048"/>
                  </a:lnTo>
                  <a:cubicBezTo>
                    <a:pt x="286758" y="897273"/>
                    <a:pt x="281208" y="894498"/>
                    <a:pt x="276582" y="890798"/>
                  </a:cubicBezTo>
                  <a:lnTo>
                    <a:pt x="260857" y="879697"/>
                  </a:lnTo>
                  <a:cubicBezTo>
                    <a:pt x="250682" y="872297"/>
                    <a:pt x="240506" y="865822"/>
                    <a:pt x="230331" y="858422"/>
                  </a:cubicBezTo>
                  <a:lnTo>
                    <a:pt x="201655" y="834371"/>
                  </a:lnTo>
                  <a:cubicBezTo>
                    <a:pt x="164654" y="801070"/>
                    <a:pt x="130429" y="764994"/>
                    <a:pt x="102678" y="723368"/>
                  </a:cubicBezTo>
                  <a:cubicBezTo>
                    <a:pt x="87877" y="703943"/>
                    <a:pt x="76777" y="680817"/>
                    <a:pt x="64752" y="659542"/>
                  </a:cubicBezTo>
                  <a:cubicBezTo>
                    <a:pt x="59202" y="648441"/>
                    <a:pt x="54576" y="637341"/>
                    <a:pt x="49026" y="626241"/>
                  </a:cubicBezTo>
                  <a:lnTo>
                    <a:pt x="41626" y="609590"/>
                  </a:lnTo>
                  <a:cubicBezTo>
                    <a:pt x="39776" y="604040"/>
                    <a:pt x="37926" y="597565"/>
                    <a:pt x="35151" y="592015"/>
                  </a:cubicBezTo>
                  <a:lnTo>
                    <a:pt x="23126" y="556864"/>
                  </a:lnTo>
                  <a:lnTo>
                    <a:pt x="13875" y="520788"/>
                  </a:lnTo>
                  <a:lnTo>
                    <a:pt x="9250" y="503213"/>
                  </a:lnTo>
                  <a:lnTo>
                    <a:pt x="6475" y="484712"/>
                  </a:lnTo>
                  <a:lnTo>
                    <a:pt x="0" y="44863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381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1060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47108D-D5BB-40E4-8E09-5BAC344823D5}"/>
              </a:ext>
            </a:extLst>
          </p:cNvPr>
          <p:cNvGrpSpPr/>
          <p:nvPr/>
        </p:nvGrpSpPr>
        <p:grpSpPr>
          <a:xfrm>
            <a:off x="1410417" y="1226383"/>
            <a:ext cx="681107" cy="1658775"/>
            <a:chOff x="1410417" y="1226383"/>
            <a:chExt cx="681107" cy="165877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4EB250AE-CD36-4621-B140-C119AEF62E2D}"/>
                </a:ext>
              </a:extLst>
            </p:cNvPr>
            <p:cNvSpPr/>
            <p:nvPr/>
          </p:nvSpPr>
          <p:spPr>
            <a:xfrm>
              <a:off x="1410417" y="1226383"/>
              <a:ext cx="681107" cy="1658775"/>
            </a:xfrm>
            <a:custGeom>
              <a:avLst/>
              <a:gdLst>
                <a:gd name="connsiteX0" fmla="*/ 378845 w 681107"/>
                <a:gd name="connsiteY0" fmla="*/ 1658775 h 1658775"/>
                <a:gd name="connsiteX1" fmla="*/ 378845 w 681107"/>
                <a:gd name="connsiteY1" fmla="*/ 516534 h 1658775"/>
                <a:gd name="connsiteX2" fmla="*/ 0 w 681107"/>
                <a:gd name="connsiteY2" fmla="*/ 516534 h 1658775"/>
                <a:gd name="connsiteX3" fmla="*/ 0 w 681107"/>
                <a:gd name="connsiteY3" fmla="*/ 465207 h 1658775"/>
                <a:gd name="connsiteX4" fmla="*/ 52142 w 681107"/>
                <a:gd name="connsiteY4" fmla="*/ 339739 h 1658775"/>
                <a:gd name="connsiteX5" fmla="*/ 325889 w 681107"/>
                <a:gd name="connsiteY5" fmla="*/ 207754 h 1658775"/>
                <a:gd name="connsiteX6" fmla="*/ 464391 w 681107"/>
                <a:gd name="connsiteY6" fmla="*/ 0 h 1658775"/>
                <a:gd name="connsiteX7" fmla="*/ 681107 w 681107"/>
                <a:gd name="connsiteY7" fmla="*/ 0 h 1658775"/>
                <a:gd name="connsiteX8" fmla="*/ 681107 w 681107"/>
                <a:gd name="connsiteY8" fmla="*/ 1481166 h 1658775"/>
                <a:gd name="connsiteX9" fmla="*/ 628965 w 681107"/>
                <a:gd name="connsiteY9" fmla="*/ 1606633 h 1658775"/>
                <a:gd name="connsiteX10" fmla="*/ 503498 w 681107"/>
                <a:gd name="connsiteY10" fmla="*/ 1658775 h 1658775"/>
                <a:gd name="connsiteX11" fmla="*/ 378845 w 681107"/>
                <a:gd name="connsiteY11" fmla="*/ 1658775 h 165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1107" h="1658775">
                  <a:moveTo>
                    <a:pt x="378845" y="1658775"/>
                  </a:moveTo>
                  <a:lnTo>
                    <a:pt x="378845" y="516534"/>
                  </a:lnTo>
                  <a:lnTo>
                    <a:pt x="0" y="516534"/>
                  </a:lnTo>
                  <a:lnTo>
                    <a:pt x="0" y="465207"/>
                  </a:lnTo>
                  <a:cubicBezTo>
                    <a:pt x="0" y="419582"/>
                    <a:pt x="16294" y="373143"/>
                    <a:pt x="52142" y="339739"/>
                  </a:cubicBezTo>
                  <a:cubicBezTo>
                    <a:pt x="127911" y="268044"/>
                    <a:pt x="211013" y="294115"/>
                    <a:pt x="325889" y="207754"/>
                  </a:cubicBezTo>
                  <a:cubicBezTo>
                    <a:pt x="397584" y="153983"/>
                    <a:pt x="444023" y="84731"/>
                    <a:pt x="464391" y="0"/>
                  </a:cubicBezTo>
                  <a:lnTo>
                    <a:pt x="681107" y="0"/>
                  </a:lnTo>
                  <a:lnTo>
                    <a:pt x="681107" y="1481166"/>
                  </a:lnTo>
                  <a:cubicBezTo>
                    <a:pt x="681107" y="1526790"/>
                    <a:pt x="663998" y="1572415"/>
                    <a:pt x="628965" y="1606633"/>
                  </a:cubicBezTo>
                  <a:cubicBezTo>
                    <a:pt x="593932" y="1641666"/>
                    <a:pt x="549122" y="1658775"/>
                    <a:pt x="503498" y="1658775"/>
                  </a:cubicBezTo>
                  <a:lnTo>
                    <a:pt x="378845" y="165877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CEAAB0F7-BC5E-4F95-8927-FCDAA1B28A59}"/>
                </a:ext>
              </a:extLst>
            </p:cNvPr>
            <p:cNvSpPr/>
            <p:nvPr/>
          </p:nvSpPr>
          <p:spPr>
            <a:xfrm>
              <a:off x="1789262" y="1742914"/>
              <a:ext cx="302261" cy="1142243"/>
            </a:xfrm>
            <a:custGeom>
              <a:avLst/>
              <a:gdLst>
                <a:gd name="connsiteX0" fmla="*/ 302262 w 302261"/>
                <a:gd name="connsiteY0" fmla="*/ 322633 h 1142243"/>
                <a:gd name="connsiteX1" fmla="*/ 302262 w 302261"/>
                <a:gd name="connsiteY1" fmla="*/ 964634 h 1142243"/>
                <a:gd name="connsiteX2" fmla="*/ 250119 w 302261"/>
                <a:gd name="connsiteY2" fmla="*/ 1090101 h 1142243"/>
                <a:gd name="connsiteX3" fmla="*/ 124652 w 302261"/>
                <a:gd name="connsiteY3" fmla="*/ 1142244 h 1142243"/>
                <a:gd name="connsiteX4" fmla="*/ 0 w 302261"/>
                <a:gd name="connsiteY4" fmla="*/ 1142244 h 1142243"/>
                <a:gd name="connsiteX5" fmla="*/ 0 w 302261"/>
                <a:gd name="connsiteY5" fmla="*/ 2 h 1142243"/>
                <a:gd name="connsiteX6" fmla="*/ 302262 w 302261"/>
                <a:gd name="connsiteY6" fmla="*/ 322633 h 11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261" h="1142243">
                  <a:moveTo>
                    <a:pt x="302262" y="322633"/>
                  </a:moveTo>
                  <a:cubicBezTo>
                    <a:pt x="302262" y="545052"/>
                    <a:pt x="302262" y="964634"/>
                    <a:pt x="302262" y="964634"/>
                  </a:cubicBezTo>
                  <a:cubicBezTo>
                    <a:pt x="302262" y="1010258"/>
                    <a:pt x="285153" y="1055883"/>
                    <a:pt x="250119" y="1090101"/>
                  </a:cubicBezTo>
                  <a:cubicBezTo>
                    <a:pt x="215086" y="1125134"/>
                    <a:pt x="170277" y="1142244"/>
                    <a:pt x="124652" y="1142244"/>
                  </a:cubicBezTo>
                  <a:lnTo>
                    <a:pt x="0" y="1142244"/>
                  </a:lnTo>
                  <a:lnTo>
                    <a:pt x="0" y="2"/>
                  </a:lnTo>
                  <a:cubicBezTo>
                    <a:pt x="0" y="2"/>
                    <a:pt x="302262" y="-4071"/>
                    <a:pt x="302262" y="322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78673B8-4FA4-4E30-86F0-CE2A71D5D93A}"/>
              </a:ext>
            </a:extLst>
          </p:cNvPr>
          <p:cNvGrpSpPr/>
          <p:nvPr/>
        </p:nvGrpSpPr>
        <p:grpSpPr>
          <a:xfrm>
            <a:off x="3443614" y="1214164"/>
            <a:ext cx="958927" cy="1688918"/>
            <a:chOff x="3443614" y="1214164"/>
            <a:chExt cx="958927" cy="16889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D921284B-0CDD-4576-95B7-A0A751D8887B}"/>
                </a:ext>
              </a:extLst>
            </p:cNvPr>
            <p:cNvSpPr/>
            <p:nvPr/>
          </p:nvSpPr>
          <p:spPr>
            <a:xfrm>
              <a:off x="3443614" y="1214164"/>
              <a:ext cx="958927" cy="1688918"/>
            </a:xfrm>
            <a:custGeom>
              <a:avLst/>
              <a:gdLst>
                <a:gd name="connsiteX0" fmla="*/ 919821 w 958927"/>
                <a:gd name="connsiteY0" fmla="*/ 1433910 h 1688918"/>
                <a:gd name="connsiteX1" fmla="*/ 919821 w 958927"/>
                <a:gd name="connsiteY1" fmla="*/ 1511309 h 1688918"/>
                <a:gd name="connsiteX2" fmla="*/ 867679 w 958927"/>
                <a:gd name="connsiteY2" fmla="*/ 1636776 h 1688918"/>
                <a:gd name="connsiteX3" fmla="*/ 742212 w 958927"/>
                <a:gd name="connsiteY3" fmla="*/ 1688918 h 1688918"/>
                <a:gd name="connsiteX4" fmla="*/ 0 w 958927"/>
                <a:gd name="connsiteY4" fmla="*/ 1688918 h 1688918"/>
                <a:gd name="connsiteX5" fmla="*/ 0 w 958927"/>
                <a:gd name="connsiteY5" fmla="*/ 1601743 h 1688918"/>
                <a:gd name="connsiteX6" fmla="*/ 50513 w 958927"/>
                <a:gd name="connsiteY6" fmla="*/ 1311702 h 1688918"/>
                <a:gd name="connsiteX7" fmla="*/ 175980 w 958927"/>
                <a:gd name="connsiteY7" fmla="*/ 1090098 h 1688918"/>
                <a:gd name="connsiteX8" fmla="*/ 327518 w 958927"/>
                <a:gd name="connsiteY8" fmla="*/ 927153 h 1688918"/>
                <a:gd name="connsiteX9" fmla="*/ 484760 w 958927"/>
                <a:gd name="connsiteY9" fmla="*/ 785392 h 1688918"/>
                <a:gd name="connsiteX10" fmla="*/ 624077 w 958927"/>
                <a:gd name="connsiteY10" fmla="*/ 616744 h 1688918"/>
                <a:gd name="connsiteX11" fmla="*/ 655851 w 958927"/>
                <a:gd name="connsiteY11" fmla="*/ 469280 h 1688918"/>
                <a:gd name="connsiteX12" fmla="*/ 489648 w 958927"/>
                <a:gd name="connsiteY12" fmla="*/ 256637 h 1688918"/>
                <a:gd name="connsiteX13" fmla="*/ 363366 w 958927"/>
                <a:gd name="connsiteY13" fmla="*/ 315297 h 1688918"/>
                <a:gd name="connsiteX14" fmla="*/ 268858 w 958927"/>
                <a:gd name="connsiteY14" fmla="*/ 550752 h 1688918"/>
                <a:gd name="connsiteX15" fmla="*/ 143391 w 958927"/>
                <a:gd name="connsiteY15" fmla="*/ 602894 h 1688918"/>
                <a:gd name="connsiteX16" fmla="*/ 21183 w 958927"/>
                <a:gd name="connsiteY16" fmla="*/ 602894 h 1688918"/>
                <a:gd name="connsiteX17" fmla="*/ 21183 w 958927"/>
                <a:gd name="connsiteY17" fmla="*/ 505127 h 1688918"/>
                <a:gd name="connsiteX18" fmla="*/ 87990 w 958927"/>
                <a:gd name="connsiteY18" fmla="*/ 228122 h 1688918"/>
                <a:gd name="connsiteX19" fmla="*/ 262341 w 958927"/>
                <a:gd name="connsiteY19" fmla="*/ 57031 h 1688918"/>
                <a:gd name="connsiteX20" fmla="*/ 488833 w 958927"/>
                <a:gd name="connsiteY20" fmla="*/ 0 h 1688918"/>
                <a:gd name="connsiteX21" fmla="*/ 726732 w 958927"/>
                <a:gd name="connsiteY21" fmla="*/ 54586 h 1688918"/>
                <a:gd name="connsiteX22" fmla="*/ 897009 w 958927"/>
                <a:gd name="connsiteY22" fmla="*/ 210198 h 1688918"/>
                <a:gd name="connsiteX23" fmla="*/ 958928 w 958927"/>
                <a:gd name="connsiteY23" fmla="*/ 442394 h 1688918"/>
                <a:gd name="connsiteX24" fmla="*/ 900268 w 958927"/>
                <a:gd name="connsiteY24" fmla="*/ 701475 h 1688918"/>
                <a:gd name="connsiteX25" fmla="*/ 734065 w 958927"/>
                <a:gd name="connsiteY25" fmla="*/ 933671 h 1688918"/>
                <a:gd name="connsiteX26" fmla="*/ 546679 w 958927"/>
                <a:gd name="connsiteY26" fmla="*/ 1104763 h 1688918"/>
                <a:gd name="connsiteX27" fmla="*/ 407361 w 958927"/>
                <a:gd name="connsiteY27" fmla="*/ 1262004 h 1688918"/>
                <a:gd name="connsiteX28" fmla="*/ 341369 w 958927"/>
                <a:gd name="connsiteY28" fmla="*/ 1433910 h 1688918"/>
                <a:gd name="connsiteX29" fmla="*/ 919821 w 958927"/>
                <a:gd name="connsiteY29" fmla="*/ 1433910 h 168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58927" h="1688918">
                  <a:moveTo>
                    <a:pt x="919821" y="1433910"/>
                  </a:moveTo>
                  <a:lnTo>
                    <a:pt x="919821" y="1511309"/>
                  </a:lnTo>
                  <a:cubicBezTo>
                    <a:pt x="919821" y="1556933"/>
                    <a:pt x="902712" y="1602558"/>
                    <a:pt x="867679" y="1636776"/>
                  </a:cubicBezTo>
                  <a:cubicBezTo>
                    <a:pt x="832646" y="1671809"/>
                    <a:pt x="787836" y="1688918"/>
                    <a:pt x="742212" y="1688918"/>
                  </a:cubicBezTo>
                  <a:lnTo>
                    <a:pt x="0" y="1688918"/>
                  </a:lnTo>
                  <a:lnTo>
                    <a:pt x="0" y="1601743"/>
                  </a:lnTo>
                  <a:cubicBezTo>
                    <a:pt x="0" y="1493385"/>
                    <a:pt x="17109" y="1396433"/>
                    <a:pt x="50513" y="1311702"/>
                  </a:cubicBezTo>
                  <a:cubicBezTo>
                    <a:pt x="84731" y="1226156"/>
                    <a:pt x="126282" y="1152017"/>
                    <a:pt x="175980" y="1090098"/>
                  </a:cubicBezTo>
                  <a:cubicBezTo>
                    <a:pt x="225678" y="1028179"/>
                    <a:pt x="276191" y="973593"/>
                    <a:pt x="327518" y="927153"/>
                  </a:cubicBezTo>
                  <a:cubicBezTo>
                    <a:pt x="378846" y="880714"/>
                    <a:pt x="430988" y="833460"/>
                    <a:pt x="484760" y="785392"/>
                  </a:cubicBezTo>
                  <a:cubicBezTo>
                    <a:pt x="556455" y="713696"/>
                    <a:pt x="602894" y="657480"/>
                    <a:pt x="624077" y="616744"/>
                  </a:cubicBezTo>
                  <a:cubicBezTo>
                    <a:pt x="645260" y="576008"/>
                    <a:pt x="655851" y="527125"/>
                    <a:pt x="655851" y="469280"/>
                  </a:cubicBezTo>
                  <a:cubicBezTo>
                    <a:pt x="655851" y="327518"/>
                    <a:pt x="600450" y="256637"/>
                    <a:pt x="489648" y="256637"/>
                  </a:cubicBezTo>
                  <a:cubicBezTo>
                    <a:pt x="434247" y="256637"/>
                    <a:pt x="391067" y="275376"/>
                    <a:pt x="363366" y="315297"/>
                  </a:cubicBezTo>
                  <a:cubicBezTo>
                    <a:pt x="300632" y="406546"/>
                    <a:pt x="359292" y="457059"/>
                    <a:pt x="268858" y="550752"/>
                  </a:cubicBezTo>
                  <a:cubicBezTo>
                    <a:pt x="234640" y="585785"/>
                    <a:pt x="189016" y="602894"/>
                    <a:pt x="143391" y="602894"/>
                  </a:cubicBezTo>
                  <a:lnTo>
                    <a:pt x="21183" y="602894"/>
                  </a:lnTo>
                  <a:lnTo>
                    <a:pt x="21183" y="505127"/>
                  </a:lnTo>
                  <a:cubicBezTo>
                    <a:pt x="21183" y="397584"/>
                    <a:pt x="43180" y="304706"/>
                    <a:pt x="87990" y="228122"/>
                  </a:cubicBezTo>
                  <a:cubicBezTo>
                    <a:pt x="132800" y="152353"/>
                    <a:pt x="190645" y="94508"/>
                    <a:pt x="262341" y="57031"/>
                  </a:cubicBezTo>
                  <a:cubicBezTo>
                    <a:pt x="334851" y="18739"/>
                    <a:pt x="409805" y="0"/>
                    <a:pt x="488833" y="0"/>
                  </a:cubicBezTo>
                  <a:cubicBezTo>
                    <a:pt x="576008" y="0"/>
                    <a:pt x="655037" y="17924"/>
                    <a:pt x="726732" y="54586"/>
                  </a:cubicBezTo>
                  <a:cubicBezTo>
                    <a:pt x="798428" y="90434"/>
                    <a:pt x="855458" y="142576"/>
                    <a:pt x="897009" y="210198"/>
                  </a:cubicBezTo>
                  <a:cubicBezTo>
                    <a:pt x="938560" y="277820"/>
                    <a:pt x="958928" y="355219"/>
                    <a:pt x="958928" y="442394"/>
                  </a:cubicBezTo>
                  <a:cubicBezTo>
                    <a:pt x="958928" y="529569"/>
                    <a:pt x="939375" y="616744"/>
                    <a:pt x="900268" y="701475"/>
                  </a:cubicBezTo>
                  <a:cubicBezTo>
                    <a:pt x="861161" y="787021"/>
                    <a:pt x="805760" y="864420"/>
                    <a:pt x="734065" y="933671"/>
                  </a:cubicBezTo>
                  <a:cubicBezTo>
                    <a:pt x="665628" y="996405"/>
                    <a:pt x="602894" y="1053435"/>
                    <a:pt x="546679" y="1104763"/>
                  </a:cubicBezTo>
                  <a:cubicBezTo>
                    <a:pt x="490463" y="1156905"/>
                    <a:pt x="444024" y="1209047"/>
                    <a:pt x="407361" y="1262004"/>
                  </a:cubicBezTo>
                  <a:cubicBezTo>
                    <a:pt x="370699" y="1314961"/>
                    <a:pt x="348701" y="1372806"/>
                    <a:pt x="341369" y="1433910"/>
                  </a:cubicBezTo>
                  <a:lnTo>
                    <a:pt x="919821" y="143391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FE08D68A-0201-43A5-BB4B-C2F74B7776DD}"/>
                </a:ext>
              </a:extLst>
            </p:cNvPr>
            <p:cNvSpPr/>
            <p:nvPr/>
          </p:nvSpPr>
          <p:spPr>
            <a:xfrm>
              <a:off x="3619593" y="1465007"/>
              <a:ext cx="721682" cy="1010345"/>
            </a:xfrm>
            <a:custGeom>
              <a:avLst/>
              <a:gdLst>
                <a:gd name="connsiteX0" fmla="*/ 0 w 721682"/>
                <a:gd name="connsiteY0" fmla="*/ 839254 h 1010345"/>
                <a:gd name="connsiteX1" fmla="*/ 151538 w 721682"/>
                <a:gd name="connsiteY1" fmla="*/ 676310 h 1010345"/>
                <a:gd name="connsiteX2" fmla="*/ 308780 w 721682"/>
                <a:gd name="connsiteY2" fmla="*/ 534548 h 1010345"/>
                <a:gd name="connsiteX3" fmla="*/ 448097 w 721682"/>
                <a:gd name="connsiteY3" fmla="*/ 365901 h 1010345"/>
                <a:gd name="connsiteX4" fmla="*/ 479871 w 721682"/>
                <a:gd name="connsiteY4" fmla="*/ 218436 h 1010345"/>
                <a:gd name="connsiteX5" fmla="*/ 313668 w 721682"/>
                <a:gd name="connsiteY5" fmla="*/ 5794 h 1010345"/>
                <a:gd name="connsiteX6" fmla="*/ 677849 w 721682"/>
                <a:gd name="connsiteY6" fmla="*/ 162220 h 1010345"/>
                <a:gd name="connsiteX7" fmla="*/ 558899 w 721682"/>
                <a:gd name="connsiteY7" fmla="*/ 682013 h 1010345"/>
                <a:gd name="connsiteX8" fmla="*/ 371513 w 721682"/>
                <a:gd name="connsiteY8" fmla="*/ 853104 h 1010345"/>
                <a:gd name="connsiteX9" fmla="*/ 232196 w 721682"/>
                <a:gd name="connsiteY9" fmla="*/ 1010346 h 1010345"/>
                <a:gd name="connsiteX10" fmla="*/ 0 w 721682"/>
                <a:gd name="connsiteY10" fmla="*/ 839254 h 101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682" h="1010345">
                  <a:moveTo>
                    <a:pt x="0" y="839254"/>
                  </a:moveTo>
                  <a:cubicBezTo>
                    <a:pt x="49698" y="777335"/>
                    <a:pt x="100211" y="722749"/>
                    <a:pt x="151538" y="676310"/>
                  </a:cubicBezTo>
                  <a:cubicBezTo>
                    <a:pt x="202866" y="629870"/>
                    <a:pt x="255008" y="582617"/>
                    <a:pt x="308780" y="534548"/>
                  </a:cubicBezTo>
                  <a:cubicBezTo>
                    <a:pt x="380475" y="462852"/>
                    <a:pt x="426914" y="406637"/>
                    <a:pt x="448097" y="365901"/>
                  </a:cubicBezTo>
                  <a:cubicBezTo>
                    <a:pt x="469280" y="325164"/>
                    <a:pt x="479871" y="276281"/>
                    <a:pt x="479871" y="218436"/>
                  </a:cubicBezTo>
                  <a:cubicBezTo>
                    <a:pt x="479871" y="76674"/>
                    <a:pt x="424470" y="5794"/>
                    <a:pt x="313668" y="5794"/>
                  </a:cubicBezTo>
                  <a:cubicBezTo>
                    <a:pt x="313668" y="5794"/>
                    <a:pt x="564602" y="-46349"/>
                    <a:pt x="677849" y="162220"/>
                  </a:cubicBezTo>
                  <a:cubicBezTo>
                    <a:pt x="823684" y="430264"/>
                    <a:pt x="558899" y="682013"/>
                    <a:pt x="558899" y="682013"/>
                  </a:cubicBezTo>
                  <a:cubicBezTo>
                    <a:pt x="490463" y="744746"/>
                    <a:pt x="427729" y="801777"/>
                    <a:pt x="371513" y="853104"/>
                  </a:cubicBezTo>
                  <a:cubicBezTo>
                    <a:pt x="315297" y="905246"/>
                    <a:pt x="268858" y="957389"/>
                    <a:pt x="232196" y="1010346"/>
                  </a:cubicBezTo>
                  <a:lnTo>
                    <a:pt x="0" y="83925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80000">
                  <a:schemeClr val="accent1">
                    <a:lumMod val="100000"/>
                    <a:alpha val="0"/>
                  </a:schemeClr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4D26ADD3-6D5F-44A3-9572-5257E836954E}"/>
                </a:ext>
              </a:extLst>
            </p:cNvPr>
            <p:cNvSpPr/>
            <p:nvPr/>
          </p:nvSpPr>
          <p:spPr>
            <a:xfrm>
              <a:off x="3784470" y="2648074"/>
              <a:ext cx="578149" cy="255007"/>
            </a:xfrm>
            <a:custGeom>
              <a:avLst/>
              <a:gdLst>
                <a:gd name="connsiteX0" fmla="*/ 512 w 578149"/>
                <a:gd name="connsiteY0" fmla="*/ 0 h 255007"/>
                <a:gd name="connsiteX1" fmla="*/ 578150 w 578149"/>
                <a:gd name="connsiteY1" fmla="*/ 0 h 255007"/>
                <a:gd name="connsiteX2" fmla="*/ 578150 w 578149"/>
                <a:gd name="connsiteY2" fmla="*/ 77399 h 255007"/>
                <a:gd name="connsiteX3" fmla="*/ 526008 w 578149"/>
                <a:gd name="connsiteY3" fmla="*/ 202866 h 255007"/>
                <a:gd name="connsiteX4" fmla="*/ 400541 w 578149"/>
                <a:gd name="connsiteY4" fmla="*/ 255008 h 255007"/>
                <a:gd name="connsiteX5" fmla="*/ 250632 w 578149"/>
                <a:gd name="connsiteY5" fmla="*/ 255008 h 255007"/>
                <a:gd name="connsiteX6" fmla="*/ 512 w 578149"/>
                <a:gd name="connsiteY6" fmla="*/ 0 h 25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149" h="255007">
                  <a:moveTo>
                    <a:pt x="512" y="0"/>
                  </a:moveTo>
                  <a:lnTo>
                    <a:pt x="578150" y="0"/>
                  </a:lnTo>
                  <a:lnTo>
                    <a:pt x="578150" y="77399"/>
                  </a:lnTo>
                  <a:cubicBezTo>
                    <a:pt x="578150" y="123023"/>
                    <a:pt x="561041" y="168647"/>
                    <a:pt x="526008" y="202866"/>
                  </a:cubicBezTo>
                  <a:cubicBezTo>
                    <a:pt x="490975" y="237899"/>
                    <a:pt x="446165" y="255008"/>
                    <a:pt x="400541" y="255008"/>
                  </a:cubicBezTo>
                  <a:cubicBezTo>
                    <a:pt x="400541" y="255008"/>
                    <a:pt x="348398" y="255008"/>
                    <a:pt x="250632" y="255008"/>
                  </a:cubicBezTo>
                  <a:cubicBezTo>
                    <a:pt x="-23115" y="255008"/>
                    <a:pt x="512" y="0"/>
                    <a:pt x="51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388E8F2-EE02-41C0-A2B8-28716654E143}"/>
              </a:ext>
            </a:extLst>
          </p:cNvPr>
          <p:cNvGrpSpPr/>
          <p:nvPr/>
        </p:nvGrpSpPr>
        <p:grpSpPr>
          <a:xfrm>
            <a:off x="5635682" y="1197869"/>
            <a:ext cx="923896" cy="1719064"/>
            <a:chOff x="5635682" y="1197869"/>
            <a:chExt cx="923896" cy="171906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17886F66-03B3-481B-8B27-2E593FB5E2DD}"/>
                </a:ext>
              </a:extLst>
            </p:cNvPr>
            <p:cNvSpPr/>
            <p:nvPr/>
          </p:nvSpPr>
          <p:spPr>
            <a:xfrm>
              <a:off x="5635682" y="1197869"/>
              <a:ext cx="923896" cy="1719064"/>
            </a:xfrm>
            <a:custGeom>
              <a:avLst/>
              <a:gdLst>
                <a:gd name="connsiteX0" fmla="*/ 421212 w 923896"/>
                <a:gd name="connsiteY0" fmla="*/ 925525 h 1719064"/>
                <a:gd name="connsiteX1" fmla="*/ 287598 w 923896"/>
                <a:gd name="connsiteY1" fmla="*/ 925525 h 1719064"/>
                <a:gd name="connsiteX2" fmla="*/ 287598 w 923896"/>
                <a:gd name="connsiteY2" fmla="*/ 875826 h 1719064"/>
                <a:gd name="connsiteX3" fmla="*/ 339740 w 923896"/>
                <a:gd name="connsiteY3" fmla="*/ 750359 h 1719064"/>
                <a:gd name="connsiteX4" fmla="*/ 556456 w 923896"/>
                <a:gd name="connsiteY4" fmla="*/ 619189 h 1719064"/>
                <a:gd name="connsiteX5" fmla="*/ 599637 w 923896"/>
                <a:gd name="connsiteY5" fmla="*/ 422841 h 1719064"/>
                <a:gd name="connsiteX6" fmla="*/ 449728 w 923896"/>
                <a:gd name="connsiteY6" fmla="*/ 247676 h 1719064"/>
                <a:gd name="connsiteX7" fmla="*/ 329963 w 923896"/>
                <a:gd name="connsiteY7" fmla="*/ 299818 h 1719064"/>
                <a:gd name="connsiteX8" fmla="*/ 235455 w 923896"/>
                <a:gd name="connsiteY8" fmla="*/ 452986 h 1719064"/>
                <a:gd name="connsiteX9" fmla="*/ 109988 w 923896"/>
                <a:gd name="connsiteY9" fmla="*/ 505128 h 1719064"/>
                <a:gd name="connsiteX10" fmla="*/ 4888 w 923896"/>
                <a:gd name="connsiteY10" fmla="*/ 505128 h 1719064"/>
                <a:gd name="connsiteX11" fmla="*/ 4888 w 923896"/>
                <a:gd name="connsiteY11" fmla="*/ 435062 h 1719064"/>
                <a:gd name="connsiteX12" fmla="*/ 124653 w 923896"/>
                <a:gd name="connsiteY12" fmla="*/ 120579 h 1719064"/>
                <a:gd name="connsiteX13" fmla="*/ 449728 w 923896"/>
                <a:gd name="connsiteY13" fmla="*/ 0 h 1719064"/>
                <a:gd name="connsiteX14" fmla="*/ 690071 w 923896"/>
                <a:gd name="connsiteY14" fmla="*/ 48883 h 1719064"/>
                <a:gd name="connsiteX15" fmla="*/ 844869 w 923896"/>
                <a:gd name="connsiteY15" fmla="*/ 191460 h 1719064"/>
                <a:gd name="connsiteX16" fmla="*/ 898641 w 923896"/>
                <a:gd name="connsiteY16" fmla="*/ 413879 h 1719064"/>
                <a:gd name="connsiteX17" fmla="*/ 839166 w 923896"/>
                <a:gd name="connsiteY17" fmla="*/ 663999 h 1719064"/>
                <a:gd name="connsiteX18" fmla="*/ 662371 w 923896"/>
                <a:gd name="connsiteY18" fmla="*/ 795169 h 1719064"/>
                <a:gd name="connsiteX19" fmla="*/ 923897 w 923896"/>
                <a:gd name="connsiteY19" fmla="*/ 1218825 h 1719064"/>
                <a:gd name="connsiteX20" fmla="*/ 868496 w 923896"/>
                <a:gd name="connsiteY20" fmla="*/ 1508051 h 1719064"/>
                <a:gd name="connsiteX21" fmla="*/ 706366 w 923896"/>
                <a:gd name="connsiteY21" fmla="*/ 1669366 h 1719064"/>
                <a:gd name="connsiteX22" fmla="*/ 439951 w 923896"/>
                <a:gd name="connsiteY22" fmla="*/ 1719064 h 1719064"/>
                <a:gd name="connsiteX23" fmla="*/ 109988 w 923896"/>
                <a:gd name="connsiteY23" fmla="*/ 1592782 h 1719064"/>
                <a:gd name="connsiteX24" fmla="*/ 0 w 923896"/>
                <a:gd name="connsiteY24" fmla="*/ 1265264 h 1719064"/>
                <a:gd name="connsiteX25" fmla="*/ 0 w 923896"/>
                <a:gd name="connsiteY25" fmla="*/ 1167497 h 1719064"/>
                <a:gd name="connsiteX26" fmla="*/ 110802 w 923896"/>
                <a:gd name="connsiteY26" fmla="*/ 1167497 h 1719064"/>
                <a:gd name="connsiteX27" fmla="*/ 236270 w 923896"/>
                <a:gd name="connsiteY27" fmla="*/ 1219639 h 1719064"/>
                <a:gd name="connsiteX28" fmla="*/ 449728 w 923896"/>
                <a:gd name="connsiteY28" fmla="*/ 1471389 h 1719064"/>
                <a:gd name="connsiteX29" fmla="*/ 584157 w 923896"/>
                <a:gd name="connsiteY29" fmla="*/ 1407840 h 1719064"/>
                <a:gd name="connsiteX30" fmla="*/ 615931 w 923896"/>
                <a:gd name="connsiteY30" fmla="*/ 1209048 h 1719064"/>
                <a:gd name="connsiteX31" fmla="*/ 571936 w 923896"/>
                <a:gd name="connsiteY31" fmla="*/ 989073 h 1719064"/>
                <a:gd name="connsiteX32" fmla="*/ 421212 w 923896"/>
                <a:gd name="connsiteY32" fmla="*/ 925525 h 171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23896" h="1719064">
                  <a:moveTo>
                    <a:pt x="421212" y="925525"/>
                  </a:moveTo>
                  <a:lnTo>
                    <a:pt x="287598" y="925525"/>
                  </a:lnTo>
                  <a:lnTo>
                    <a:pt x="287598" y="875826"/>
                  </a:lnTo>
                  <a:cubicBezTo>
                    <a:pt x="287598" y="830202"/>
                    <a:pt x="302263" y="782948"/>
                    <a:pt x="339740" y="750359"/>
                  </a:cubicBezTo>
                  <a:cubicBezTo>
                    <a:pt x="439951" y="663999"/>
                    <a:pt x="501870" y="707994"/>
                    <a:pt x="556456" y="619189"/>
                  </a:cubicBezTo>
                  <a:cubicBezTo>
                    <a:pt x="588231" y="567861"/>
                    <a:pt x="599637" y="501054"/>
                    <a:pt x="599637" y="422841"/>
                  </a:cubicBezTo>
                  <a:cubicBezTo>
                    <a:pt x="599637" y="306336"/>
                    <a:pt x="549939" y="247676"/>
                    <a:pt x="449728" y="247676"/>
                  </a:cubicBezTo>
                  <a:cubicBezTo>
                    <a:pt x="398400" y="247676"/>
                    <a:pt x="357664" y="264785"/>
                    <a:pt x="329963" y="299818"/>
                  </a:cubicBezTo>
                  <a:cubicBezTo>
                    <a:pt x="283524" y="359293"/>
                    <a:pt x="303077" y="389437"/>
                    <a:pt x="235455" y="452986"/>
                  </a:cubicBezTo>
                  <a:cubicBezTo>
                    <a:pt x="199607" y="486389"/>
                    <a:pt x="155612" y="505128"/>
                    <a:pt x="109988" y="505128"/>
                  </a:cubicBezTo>
                  <a:lnTo>
                    <a:pt x="4888" y="505128"/>
                  </a:lnTo>
                  <a:lnTo>
                    <a:pt x="4888" y="435062"/>
                  </a:lnTo>
                  <a:cubicBezTo>
                    <a:pt x="4888" y="306336"/>
                    <a:pt x="44810" y="201236"/>
                    <a:pt x="124653" y="120579"/>
                  </a:cubicBezTo>
                  <a:cubicBezTo>
                    <a:pt x="204496" y="39921"/>
                    <a:pt x="312854" y="0"/>
                    <a:pt x="449728" y="0"/>
                  </a:cubicBezTo>
                  <a:cubicBezTo>
                    <a:pt x="542606" y="0"/>
                    <a:pt x="622449" y="16294"/>
                    <a:pt x="690071" y="48883"/>
                  </a:cubicBezTo>
                  <a:cubicBezTo>
                    <a:pt x="757693" y="81472"/>
                    <a:pt x="809021" y="128726"/>
                    <a:pt x="844869" y="191460"/>
                  </a:cubicBezTo>
                  <a:cubicBezTo>
                    <a:pt x="880717" y="254193"/>
                    <a:pt x="898641" y="328333"/>
                    <a:pt x="898641" y="413879"/>
                  </a:cubicBezTo>
                  <a:cubicBezTo>
                    <a:pt x="898641" y="521422"/>
                    <a:pt x="879087" y="604524"/>
                    <a:pt x="839166" y="663999"/>
                  </a:cubicBezTo>
                  <a:cubicBezTo>
                    <a:pt x="799244" y="723473"/>
                    <a:pt x="740584" y="766654"/>
                    <a:pt x="662371" y="795169"/>
                  </a:cubicBezTo>
                  <a:cubicBezTo>
                    <a:pt x="836721" y="835090"/>
                    <a:pt x="923897" y="976037"/>
                    <a:pt x="923897" y="1218825"/>
                  </a:cubicBezTo>
                  <a:cubicBezTo>
                    <a:pt x="923897" y="1336959"/>
                    <a:pt x="905158" y="1433911"/>
                    <a:pt x="868496" y="1508051"/>
                  </a:cubicBezTo>
                  <a:cubicBezTo>
                    <a:pt x="831833" y="1582191"/>
                    <a:pt x="777247" y="1635962"/>
                    <a:pt x="706366" y="1669366"/>
                  </a:cubicBezTo>
                  <a:cubicBezTo>
                    <a:pt x="634670" y="1702770"/>
                    <a:pt x="545865" y="1719064"/>
                    <a:pt x="439951" y="1719064"/>
                  </a:cubicBezTo>
                  <a:cubicBezTo>
                    <a:pt x="293301" y="1719064"/>
                    <a:pt x="183313" y="1676699"/>
                    <a:pt x="109988" y="1592782"/>
                  </a:cubicBezTo>
                  <a:cubicBezTo>
                    <a:pt x="36663" y="1508866"/>
                    <a:pt x="0" y="1399693"/>
                    <a:pt x="0" y="1265264"/>
                  </a:cubicBezTo>
                  <a:lnTo>
                    <a:pt x="0" y="1167497"/>
                  </a:lnTo>
                  <a:lnTo>
                    <a:pt x="110802" y="1167497"/>
                  </a:lnTo>
                  <a:cubicBezTo>
                    <a:pt x="156427" y="1167497"/>
                    <a:pt x="200422" y="1186236"/>
                    <a:pt x="236270" y="1219639"/>
                  </a:cubicBezTo>
                  <a:cubicBezTo>
                    <a:pt x="342999" y="1316591"/>
                    <a:pt x="260712" y="1471389"/>
                    <a:pt x="449728" y="1471389"/>
                  </a:cubicBezTo>
                  <a:cubicBezTo>
                    <a:pt x="518979" y="1471389"/>
                    <a:pt x="563789" y="1450206"/>
                    <a:pt x="584157" y="1407840"/>
                  </a:cubicBezTo>
                  <a:cubicBezTo>
                    <a:pt x="605340" y="1365475"/>
                    <a:pt x="615931" y="1299482"/>
                    <a:pt x="615931" y="1209048"/>
                  </a:cubicBezTo>
                  <a:cubicBezTo>
                    <a:pt x="615931" y="1104764"/>
                    <a:pt x="601266" y="1031438"/>
                    <a:pt x="571936" y="989073"/>
                  </a:cubicBezTo>
                  <a:cubicBezTo>
                    <a:pt x="542606" y="946707"/>
                    <a:pt x="492093" y="925525"/>
                    <a:pt x="421212" y="92552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120E361A-F0B8-4566-B579-0F8D6CC1C7C0}"/>
                </a:ext>
              </a:extLst>
            </p:cNvPr>
            <p:cNvSpPr/>
            <p:nvPr/>
          </p:nvSpPr>
          <p:spPr>
            <a:xfrm>
              <a:off x="5923279" y="1439740"/>
              <a:ext cx="575804" cy="747201"/>
            </a:xfrm>
            <a:custGeom>
              <a:avLst/>
              <a:gdLst>
                <a:gd name="connsiteX0" fmla="*/ 284339 w 575804"/>
                <a:gd name="connsiteY0" fmla="*/ 747201 h 747201"/>
                <a:gd name="connsiteX1" fmla="*/ 134429 w 575804"/>
                <a:gd name="connsiteY1" fmla="*/ 683653 h 747201"/>
                <a:gd name="connsiteX2" fmla="*/ 0 w 575804"/>
                <a:gd name="connsiteY2" fmla="*/ 683653 h 747201"/>
                <a:gd name="connsiteX3" fmla="*/ 0 w 575804"/>
                <a:gd name="connsiteY3" fmla="*/ 633955 h 747201"/>
                <a:gd name="connsiteX4" fmla="*/ 52142 w 575804"/>
                <a:gd name="connsiteY4" fmla="*/ 508488 h 747201"/>
                <a:gd name="connsiteX5" fmla="*/ 268859 w 575804"/>
                <a:gd name="connsiteY5" fmla="*/ 377317 h 747201"/>
                <a:gd name="connsiteX6" fmla="*/ 312039 w 575804"/>
                <a:gd name="connsiteY6" fmla="*/ 180969 h 747201"/>
                <a:gd name="connsiteX7" fmla="*/ 162130 w 575804"/>
                <a:gd name="connsiteY7" fmla="*/ 5804 h 747201"/>
                <a:gd name="connsiteX8" fmla="*/ 534459 w 575804"/>
                <a:gd name="connsiteY8" fmla="*/ 147566 h 747201"/>
                <a:gd name="connsiteX9" fmla="*/ 492093 w 575804"/>
                <a:gd name="connsiteY9" fmla="*/ 488120 h 747201"/>
                <a:gd name="connsiteX10" fmla="*/ 375588 w 575804"/>
                <a:gd name="connsiteY10" fmla="*/ 552483 h 747201"/>
                <a:gd name="connsiteX11" fmla="*/ 284339 w 575804"/>
                <a:gd name="connsiteY11" fmla="*/ 747201 h 74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5804" h="747201">
                  <a:moveTo>
                    <a:pt x="284339" y="747201"/>
                  </a:moveTo>
                  <a:cubicBezTo>
                    <a:pt x="255009" y="704836"/>
                    <a:pt x="205310" y="683653"/>
                    <a:pt x="134429" y="683653"/>
                  </a:cubicBezTo>
                  <a:lnTo>
                    <a:pt x="0" y="683653"/>
                  </a:lnTo>
                  <a:lnTo>
                    <a:pt x="0" y="633955"/>
                  </a:lnTo>
                  <a:cubicBezTo>
                    <a:pt x="0" y="588330"/>
                    <a:pt x="14665" y="541076"/>
                    <a:pt x="52142" y="508488"/>
                  </a:cubicBezTo>
                  <a:cubicBezTo>
                    <a:pt x="152353" y="422127"/>
                    <a:pt x="214272" y="466122"/>
                    <a:pt x="268859" y="377317"/>
                  </a:cubicBezTo>
                  <a:cubicBezTo>
                    <a:pt x="300633" y="325990"/>
                    <a:pt x="312039" y="259183"/>
                    <a:pt x="312039" y="180969"/>
                  </a:cubicBezTo>
                  <a:cubicBezTo>
                    <a:pt x="312039" y="64464"/>
                    <a:pt x="262341" y="5804"/>
                    <a:pt x="162130" y="5804"/>
                  </a:cubicBezTo>
                  <a:cubicBezTo>
                    <a:pt x="162130" y="5804"/>
                    <a:pt x="425286" y="-43894"/>
                    <a:pt x="534459" y="147566"/>
                  </a:cubicBezTo>
                  <a:cubicBezTo>
                    <a:pt x="638744" y="331693"/>
                    <a:pt x="515720" y="468566"/>
                    <a:pt x="492093" y="488120"/>
                  </a:cubicBezTo>
                  <a:cubicBezTo>
                    <a:pt x="459504" y="515005"/>
                    <a:pt x="421212" y="536188"/>
                    <a:pt x="375588" y="552483"/>
                  </a:cubicBezTo>
                  <a:lnTo>
                    <a:pt x="284339" y="747201"/>
                  </a:lnTo>
                  <a:close/>
                </a:path>
              </a:pathLst>
            </a:custGeom>
            <a:gradFill flip="none" rotWithShape="1">
              <a:gsLst>
                <a:gs pos="75000">
                  <a:schemeClr val="accent1">
                    <a:lumMod val="90000"/>
                    <a:lumOff val="10000"/>
                  </a:schemeClr>
                </a:gs>
                <a:gs pos="10000">
                  <a:schemeClr val="accent1">
                    <a:lumMod val="90000"/>
                    <a:lumOff val="10000"/>
                    <a:alpha val="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D146977E-15F7-4C40-B29D-932B0C813CA0}"/>
                </a:ext>
              </a:extLst>
            </p:cNvPr>
            <p:cNvSpPr/>
            <p:nvPr/>
          </p:nvSpPr>
          <p:spPr>
            <a:xfrm>
              <a:off x="5635682" y="2120673"/>
              <a:ext cx="917434" cy="796259"/>
            </a:xfrm>
            <a:custGeom>
              <a:avLst/>
              <a:gdLst>
                <a:gd name="connsiteX0" fmla="*/ 906788 w 917434"/>
                <a:gd name="connsiteY0" fmla="*/ 476074 h 796259"/>
                <a:gd name="connsiteX1" fmla="*/ 869310 w 917434"/>
                <a:gd name="connsiteY1" fmla="*/ 585247 h 796259"/>
                <a:gd name="connsiteX2" fmla="*/ 707180 w 917434"/>
                <a:gd name="connsiteY2" fmla="*/ 746562 h 796259"/>
                <a:gd name="connsiteX3" fmla="*/ 439951 w 917434"/>
                <a:gd name="connsiteY3" fmla="*/ 796260 h 796259"/>
                <a:gd name="connsiteX4" fmla="*/ 109988 w 917434"/>
                <a:gd name="connsiteY4" fmla="*/ 669978 h 796259"/>
                <a:gd name="connsiteX5" fmla="*/ 0 w 917434"/>
                <a:gd name="connsiteY5" fmla="*/ 342459 h 796259"/>
                <a:gd name="connsiteX6" fmla="*/ 0 w 917434"/>
                <a:gd name="connsiteY6" fmla="*/ 244693 h 796259"/>
                <a:gd name="connsiteX7" fmla="*/ 110802 w 917434"/>
                <a:gd name="connsiteY7" fmla="*/ 244693 h 796259"/>
                <a:gd name="connsiteX8" fmla="*/ 236270 w 917434"/>
                <a:gd name="connsiteY8" fmla="*/ 296835 h 796259"/>
                <a:gd name="connsiteX9" fmla="*/ 449728 w 917434"/>
                <a:gd name="connsiteY9" fmla="*/ 548584 h 796259"/>
                <a:gd name="connsiteX10" fmla="*/ 584157 w 917434"/>
                <a:gd name="connsiteY10" fmla="*/ 485036 h 796259"/>
                <a:gd name="connsiteX11" fmla="*/ 615931 w 917434"/>
                <a:gd name="connsiteY11" fmla="*/ 286243 h 796259"/>
                <a:gd name="connsiteX12" fmla="*/ 571936 w 917434"/>
                <a:gd name="connsiteY12" fmla="*/ 66268 h 796259"/>
                <a:gd name="connsiteX13" fmla="*/ 422027 w 917434"/>
                <a:gd name="connsiteY13" fmla="*/ 2720 h 796259"/>
                <a:gd name="connsiteX14" fmla="*/ 807391 w 917434"/>
                <a:gd name="connsiteY14" fmla="*/ 96413 h 796259"/>
                <a:gd name="connsiteX15" fmla="*/ 906788 w 917434"/>
                <a:gd name="connsiteY15" fmla="*/ 476074 h 79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7434" h="796259">
                  <a:moveTo>
                    <a:pt x="906788" y="476074"/>
                  </a:moveTo>
                  <a:cubicBezTo>
                    <a:pt x="897826" y="516810"/>
                    <a:pt x="885605" y="552658"/>
                    <a:pt x="869310" y="585247"/>
                  </a:cubicBezTo>
                  <a:cubicBezTo>
                    <a:pt x="832648" y="659386"/>
                    <a:pt x="778061" y="713158"/>
                    <a:pt x="707180" y="746562"/>
                  </a:cubicBezTo>
                  <a:cubicBezTo>
                    <a:pt x="634670" y="779965"/>
                    <a:pt x="545865" y="796260"/>
                    <a:pt x="439951" y="796260"/>
                  </a:cubicBezTo>
                  <a:cubicBezTo>
                    <a:pt x="293301" y="796260"/>
                    <a:pt x="183313" y="753894"/>
                    <a:pt x="109988" y="669978"/>
                  </a:cubicBezTo>
                  <a:cubicBezTo>
                    <a:pt x="36663" y="586061"/>
                    <a:pt x="0" y="476889"/>
                    <a:pt x="0" y="342459"/>
                  </a:cubicBezTo>
                  <a:lnTo>
                    <a:pt x="0" y="244693"/>
                  </a:lnTo>
                  <a:lnTo>
                    <a:pt x="110802" y="244693"/>
                  </a:lnTo>
                  <a:cubicBezTo>
                    <a:pt x="156427" y="244693"/>
                    <a:pt x="200422" y="263431"/>
                    <a:pt x="236270" y="296835"/>
                  </a:cubicBezTo>
                  <a:cubicBezTo>
                    <a:pt x="342999" y="393787"/>
                    <a:pt x="260712" y="548584"/>
                    <a:pt x="449728" y="548584"/>
                  </a:cubicBezTo>
                  <a:cubicBezTo>
                    <a:pt x="518979" y="548584"/>
                    <a:pt x="563789" y="527401"/>
                    <a:pt x="584157" y="485036"/>
                  </a:cubicBezTo>
                  <a:cubicBezTo>
                    <a:pt x="605340" y="442670"/>
                    <a:pt x="615931" y="376678"/>
                    <a:pt x="615931" y="286243"/>
                  </a:cubicBezTo>
                  <a:cubicBezTo>
                    <a:pt x="615931" y="181959"/>
                    <a:pt x="601266" y="108634"/>
                    <a:pt x="571936" y="66268"/>
                  </a:cubicBezTo>
                  <a:cubicBezTo>
                    <a:pt x="542606" y="23903"/>
                    <a:pt x="492908" y="2720"/>
                    <a:pt x="422027" y="2720"/>
                  </a:cubicBezTo>
                  <a:cubicBezTo>
                    <a:pt x="422027" y="2720"/>
                    <a:pt x="698218" y="-24980"/>
                    <a:pt x="807391" y="96413"/>
                  </a:cubicBezTo>
                  <a:cubicBezTo>
                    <a:pt x="965448" y="274837"/>
                    <a:pt x="906788" y="476074"/>
                    <a:pt x="906788" y="47607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0F48F12-F38E-405E-812D-95FD98C50DAE}"/>
              </a:ext>
            </a:extLst>
          </p:cNvPr>
          <p:cNvGrpSpPr/>
          <p:nvPr/>
        </p:nvGrpSpPr>
        <p:grpSpPr>
          <a:xfrm>
            <a:off x="7778866" y="1226383"/>
            <a:ext cx="972779" cy="1661219"/>
            <a:chOff x="7778866" y="1226383"/>
            <a:chExt cx="972779" cy="1661219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A066E7CF-2B18-46C1-8BD0-5E6508E3E308}"/>
                </a:ext>
              </a:extLst>
            </p:cNvPr>
            <p:cNvSpPr/>
            <p:nvPr/>
          </p:nvSpPr>
          <p:spPr>
            <a:xfrm>
              <a:off x="7778866" y="1226383"/>
              <a:ext cx="972779" cy="1661219"/>
            </a:xfrm>
            <a:custGeom>
              <a:avLst/>
              <a:gdLst>
                <a:gd name="connsiteX0" fmla="*/ 524682 w 972779"/>
                <a:gd name="connsiteY0" fmla="*/ 1661219 h 1661219"/>
                <a:gd name="connsiteX1" fmla="*/ 524682 w 972779"/>
                <a:gd name="connsiteY1" fmla="*/ 1326368 h 1661219"/>
                <a:gd name="connsiteX2" fmla="*/ 0 w 972779"/>
                <a:gd name="connsiteY2" fmla="*/ 1326368 h 1661219"/>
                <a:gd name="connsiteX3" fmla="*/ 0 w 972779"/>
                <a:gd name="connsiteY3" fmla="*/ 1213122 h 1661219"/>
                <a:gd name="connsiteX4" fmla="*/ 19553 w 972779"/>
                <a:gd name="connsiteY4" fmla="*/ 1031439 h 1661219"/>
                <a:gd name="connsiteX5" fmla="*/ 77399 w 972779"/>
                <a:gd name="connsiteY5" fmla="*/ 857903 h 1661219"/>
                <a:gd name="connsiteX6" fmla="*/ 421212 w 972779"/>
                <a:gd name="connsiteY6" fmla="*/ 103470 h 1661219"/>
                <a:gd name="connsiteX7" fmla="*/ 486390 w 972779"/>
                <a:gd name="connsiteY7" fmla="*/ 27701 h 1661219"/>
                <a:gd name="connsiteX8" fmla="*/ 581713 w 972779"/>
                <a:gd name="connsiteY8" fmla="*/ 0 h 1661219"/>
                <a:gd name="connsiteX9" fmla="*/ 825315 w 972779"/>
                <a:gd name="connsiteY9" fmla="*/ 0 h 1661219"/>
                <a:gd name="connsiteX10" fmla="*/ 825315 w 972779"/>
                <a:gd name="connsiteY10" fmla="*/ 1071360 h 1661219"/>
                <a:gd name="connsiteX11" fmla="*/ 972780 w 972779"/>
                <a:gd name="connsiteY11" fmla="*/ 1071360 h 1661219"/>
                <a:gd name="connsiteX12" fmla="*/ 972780 w 972779"/>
                <a:gd name="connsiteY12" fmla="*/ 1148759 h 1661219"/>
                <a:gd name="connsiteX13" fmla="*/ 920637 w 972779"/>
                <a:gd name="connsiteY13" fmla="*/ 1274226 h 1661219"/>
                <a:gd name="connsiteX14" fmla="*/ 825315 w 972779"/>
                <a:gd name="connsiteY14" fmla="*/ 1326368 h 1661219"/>
                <a:gd name="connsiteX15" fmla="*/ 825315 w 972779"/>
                <a:gd name="connsiteY15" fmla="*/ 1483610 h 1661219"/>
                <a:gd name="connsiteX16" fmla="*/ 773172 w 972779"/>
                <a:gd name="connsiteY16" fmla="*/ 1609077 h 1661219"/>
                <a:gd name="connsiteX17" fmla="*/ 647705 w 972779"/>
                <a:gd name="connsiteY17" fmla="*/ 1661219 h 1661219"/>
                <a:gd name="connsiteX18" fmla="*/ 524682 w 972779"/>
                <a:gd name="connsiteY18" fmla="*/ 1661219 h 1661219"/>
                <a:gd name="connsiteX19" fmla="*/ 263156 w 972779"/>
                <a:gd name="connsiteY19" fmla="*/ 968705 h 1661219"/>
                <a:gd name="connsiteX20" fmla="*/ 268859 w 972779"/>
                <a:gd name="connsiteY20" fmla="*/ 1038771 h 1661219"/>
                <a:gd name="connsiteX21" fmla="*/ 329963 w 972779"/>
                <a:gd name="connsiteY21" fmla="*/ 1072175 h 1661219"/>
                <a:gd name="connsiteX22" fmla="*/ 523867 w 972779"/>
                <a:gd name="connsiteY22" fmla="*/ 1072175 h 1661219"/>
                <a:gd name="connsiteX23" fmla="*/ 523867 w 972779"/>
                <a:gd name="connsiteY23" fmla="*/ 383734 h 1661219"/>
                <a:gd name="connsiteX24" fmla="*/ 263156 w 972779"/>
                <a:gd name="connsiteY24" fmla="*/ 968705 h 166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2779" h="1661219">
                  <a:moveTo>
                    <a:pt x="524682" y="1661219"/>
                  </a:moveTo>
                  <a:lnTo>
                    <a:pt x="524682" y="1326368"/>
                  </a:lnTo>
                  <a:lnTo>
                    <a:pt x="0" y="1326368"/>
                  </a:lnTo>
                  <a:lnTo>
                    <a:pt x="0" y="1213122"/>
                  </a:lnTo>
                  <a:cubicBezTo>
                    <a:pt x="0" y="1153647"/>
                    <a:pt x="6518" y="1092543"/>
                    <a:pt x="19553" y="1031439"/>
                  </a:cubicBezTo>
                  <a:cubicBezTo>
                    <a:pt x="32589" y="970335"/>
                    <a:pt x="52142" y="912489"/>
                    <a:pt x="77399" y="857903"/>
                  </a:cubicBezTo>
                  <a:lnTo>
                    <a:pt x="421212" y="103470"/>
                  </a:lnTo>
                  <a:cubicBezTo>
                    <a:pt x="435062" y="73325"/>
                    <a:pt x="457060" y="47254"/>
                    <a:pt x="486390" y="27701"/>
                  </a:cubicBezTo>
                  <a:cubicBezTo>
                    <a:pt x="515720" y="8962"/>
                    <a:pt x="549124" y="0"/>
                    <a:pt x="581713" y="0"/>
                  </a:cubicBezTo>
                  <a:lnTo>
                    <a:pt x="825315" y="0"/>
                  </a:lnTo>
                  <a:lnTo>
                    <a:pt x="825315" y="1071360"/>
                  </a:lnTo>
                  <a:lnTo>
                    <a:pt x="972780" y="1071360"/>
                  </a:lnTo>
                  <a:lnTo>
                    <a:pt x="972780" y="1148759"/>
                  </a:lnTo>
                  <a:cubicBezTo>
                    <a:pt x="972780" y="1194383"/>
                    <a:pt x="955671" y="1239193"/>
                    <a:pt x="920637" y="1274226"/>
                  </a:cubicBezTo>
                  <a:cubicBezTo>
                    <a:pt x="886419" y="1308445"/>
                    <a:pt x="825315" y="1326368"/>
                    <a:pt x="825315" y="1326368"/>
                  </a:cubicBezTo>
                  <a:lnTo>
                    <a:pt x="825315" y="1483610"/>
                  </a:lnTo>
                  <a:cubicBezTo>
                    <a:pt x="825315" y="1529234"/>
                    <a:pt x="808206" y="1574859"/>
                    <a:pt x="773172" y="1609077"/>
                  </a:cubicBezTo>
                  <a:cubicBezTo>
                    <a:pt x="738139" y="1644110"/>
                    <a:pt x="693330" y="1661219"/>
                    <a:pt x="647705" y="1661219"/>
                  </a:cubicBezTo>
                  <a:lnTo>
                    <a:pt x="524682" y="1661219"/>
                  </a:lnTo>
                  <a:close/>
                  <a:moveTo>
                    <a:pt x="263156" y="968705"/>
                  </a:moveTo>
                  <a:cubicBezTo>
                    <a:pt x="253379" y="990703"/>
                    <a:pt x="255008" y="1016774"/>
                    <a:pt x="268859" y="1038771"/>
                  </a:cubicBezTo>
                  <a:cubicBezTo>
                    <a:pt x="282709" y="1060769"/>
                    <a:pt x="306336" y="1072175"/>
                    <a:pt x="329963" y="1072175"/>
                  </a:cubicBezTo>
                  <a:lnTo>
                    <a:pt x="523867" y="1072175"/>
                  </a:lnTo>
                  <a:lnTo>
                    <a:pt x="523867" y="383734"/>
                  </a:lnTo>
                  <a:lnTo>
                    <a:pt x="263156" y="96870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3E020A91-160C-4235-AC74-D16549E1BA0A}"/>
                </a:ext>
              </a:extLst>
            </p:cNvPr>
            <p:cNvSpPr/>
            <p:nvPr/>
          </p:nvSpPr>
          <p:spPr>
            <a:xfrm>
              <a:off x="7778866" y="2264339"/>
              <a:ext cx="523867" cy="288411"/>
            </a:xfrm>
            <a:custGeom>
              <a:avLst/>
              <a:gdLst>
                <a:gd name="connsiteX0" fmla="*/ 268859 w 523867"/>
                <a:gd name="connsiteY0" fmla="*/ 0 h 288411"/>
                <a:gd name="connsiteX1" fmla="*/ 329963 w 523867"/>
                <a:gd name="connsiteY1" fmla="*/ 33404 h 288411"/>
                <a:gd name="connsiteX2" fmla="*/ 523867 w 523867"/>
                <a:gd name="connsiteY2" fmla="*/ 33404 h 288411"/>
                <a:gd name="connsiteX3" fmla="*/ 523867 w 523867"/>
                <a:gd name="connsiteY3" fmla="*/ 288412 h 288411"/>
                <a:gd name="connsiteX4" fmla="*/ 0 w 523867"/>
                <a:gd name="connsiteY4" fmla="*/ 288412 h 288411"/>
                <a:gd name="connsiteX5" fmla="*/ 268859 w 523867"/>
                <a:gd name="connsiteY5" fmla="*/ 0 h 28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3867" h="288411">
                  <a:moveTo>
                    <a:pt x="268859" y="0"/>
                  </a:moveTo>
                  <a:cubicBezTo>
                    <a:pt x="282709" y="21998"/>
                    <a:pt x="306336" y="33404"/>
                    <a:pt x="329963" y="33404"/>
                  </a:cubicBezTo>
                  <a:lnTo>
                    <a:pt x="523867" y="33404"/>
                  </a:lnTo>
                  <a:lnTo>
                    <a:pt x="523867" y="288412"/>
                  </a:lnTo>
                  <a:lnTo>
                    <a:pt x="0" y="288412"/>
                  </a:lnTo>
                  <a:lnTo>
                    <a:pt x="26885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3C2CB6B7-346E-4A11-BB0E-4043B8E9CD0E}"/>
                </a:ext>
              </a:extLst>
            </p:cNvPr>
            <p:cNvSpPr/>
            <p:nvPr/>
          </p:nvSpPr>
          <p:spPr>
            <a:xfrm>
              <a:off x="8303547" y="1226383"/>
              <a:ext cx="301447" cy="1071360"/>
            </a:xfrm>
            <a:custGeom>
              <a:avLst/>
              <a:gdLst>
                <a:gd name="connsiteX0" fmla="*/ 0 w 301447"/>
                <a:gd name="connsiteY0" fmla="*/ 1071360 h 1071360"/>
                <a:gd name="connsiteX1" fmla="*/ 0 w 301447"/>
                <a:gd name="connsiteY1" fmla="*/ 383734 h 1071360"/>
                <a:gd name="connsiteX2" fmla="*/ 265600 w 301447"/>
                <a:gd name="connsiteY2" fmla="*/ 0 h 1071360"/>
                <a:gd name="connsiteX3" fmla="*/ 301448 w 301447"/>
                <a:gd name="connsiteY3" fmla="*/ 0 h 1071360"/>
                <a:gd name="connsiteX4" fmla="*/ 301448 w 301447"/>
                <a:gd name="connsiteY4" fmla="*/ 1071360 h 1071360"/>
                <a:gd name="connsiteX5" fmla="*/ 0 w 301447"/>
                <a:gd name="connsiteY5" fmla="*/ 1071360 h 107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447" h="1071360">
                  <a:moveTo>
                    <a:pt x="0" y="1071360"/>
                  </a:moveTo>
                  <a:lnTo>
                    <a:pt x="0" y="383734"/>
                  </a:lnTo>
                  <a:cubicBezTo>
                    <a:pt x="0" y="383734"/>
                    <a:pt x="137688" y="0"/>
                    <a:pt x="265600" y="0"/>
                  </a:cubicBezTo>
                  <a:cubicBezTo>
                    <a:pt x="294115" y="0"/>
                    <a:pt x="301448" y="0"/>
                    <a:pt x="301448" y="0"/>
                  </a:cubicBezTo>
                  <a:lnTo>
                    <a:pt x="301448" y="1071360"/>
                  </a:lnTo>
                  <a:lnTo>
                    <a:pt x="0" y="10713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4FB408E-1E9D-4C48-A9E7-B19F18F80A76}"/>
              </a:ext>
            </a:extLst>
          </p:cNvPr>
          <p:cNvGrpSpPr/>
          <p:nvPr/>
        </p:nvGrpSpPr>
        <p:grpSpPr>
          <a:xfrm>
            <a:off x="9970836" y="1214164"/>
            <a:ext cx="936217" cy="1688103"/>
            <a:chOff x="9970836" y="1214164"/>
            <a:chExt cx="936217" cy="1688103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49CEF0C1-6862-45B1-86FF-FE0DD0C1F70B}"/>
                </a:ext>
              </a:extLst>
            </p:cNvPr>
            <p:cNvSpPr/>
            <p:nvPr/>
          </p:nvSpPr>
          <p:spPr>
            <a:xfrm>
              <a:off x="9970935" y="1214164"/>
              <a:ext cx="935302" cy="1688103"/>
            </a:xfrm>
            <a:custGeom>
              <a:avLst/>
              <a:gdLst>
                <a:gd name="connsiteX0" fmla="*/ 307151 w 935302"/>
                <a:gd name="connsiteY0" fmla="*/ 877455 h 1688103"/>
                <a:gd name="connsiteX1" fmla="*/ 18739 w 935302"/>
                <a:gd name="connsiteY1" fmla="*/ 877455 h 1688103"/>
                <a:gd name="connsiteX2" fmla="*/ 47254 w 935302"/>
                <a:gd name="connsiteY2" fmla="*/ 170277 h 1688103"/>
                <a:gd name="connsiteX3" fmla="*/ 101026 w 935302"/>
                <a:gd name="connsiteY3" fmla="*/ 49698 h 1688103"/>
                <a:gd name="connsiteX4" fmla="*/ 224049 w 935302"/>
                <a:gd name="connsiteY4" fmla="*/ 0 h 1688103"/>
                <a:gd name="connsiteX5" fmla="*/ 860348 w 935302"/>
                <a:gd name="connsiteY5" fmla="*/ 0 h 1688103"/>
                <a:gd name="connsiteX6" fmla="*/ 860348 w 935302"/>
                <a:gd name="connsiteY6" fmla="*/ 77399 h 1688103"/>
                <a:gd name="connsiteX7" fmla="*/ 808206 w 935302"/>
                <a:gd name="connsiteY7" fmla="*/ 202866 h 1688103"/>
                <a:gd name="connsiteX8" fmla="*/ 682738 w 935302"/>
                <a:gd name="connsiteY8" fmla="*/ 255008 h 1688103"/>
                <a:gd name="connsiteX9" fmla="*/ 308780 w 935302"/>
                <a:gd name="connsiteY9" fmla="*/ 255008 h 1688103"/>
                <a:gd name="connsiteX10" fmla="*/ 294115 w 935302"/>
                <a:gd name="connsiteY10" fmla="*/ 608597 h 1688103"/>
                <a:gd name="connsiteX11" fmla="*/ 527941 w 935302"/>
                <a:gd name="connsiteY11" fmla="*/ 500239 h 1688103"/>
                <a:gd name="connsiteX12" fmla="*/ 832647 w 935302"/>
                <a:gd name="connsiteY12" fmla="*/ 627336 h 1688103"/>
                <a:gd name="connsiteX13" fmla="*/ 935303 w 935302"/>
                <a:gd name="connsiteY13" fmla="*/ 986628 h 1688103"/>
                <a:gd name="connsiteX14" fmla="*/ 935303 w 935302"/>
                <a:gd name="connsiteY14" fmla="*/ 1138981 h 1688103"/>
                <a:gd name="connsiteX15" fmla="*/ 908417 w 935302"/>
                <a:gd name="connsiteY15" fmla="*/ 1385027 h 1688103"/>
                <a:gd name="connsiteX16" fmla="*/ 826130 w 935302"/>
                <a:gd name="connsiteY16" fmla="*/ 1555304 h 1688103"/>
                <a:gd name="connsiteX17" fmla="*/ 684368 w 935302"/>
                <a:gd name="connsiteY17" fmla="*/ 1654700 h 1688103"/>
                <a:gd name="connsiteX18" fmla="*/ 476613 w 935302"/>
                <a:gd name="connsiteY18" fmla="*/ 1688103 h 1688103"/>
                <a:gd name="connsiteX19" fmla="*/ 124653 w 935302"/>
                <a:gd name="connsiteY19" fmla="*/ 1566710 h 1688103"/>
                <a:gd name="connsiteX20" fmla="*/ 0 w 935302"/>
                <a:gd name="connsiteY20" fmla="*/ 1218824 h 1688103"/>
                <a:gd name="connsiteX21" fmla="*/ 0 w 935302"/>
                <a:gd name="connsiteY21" fmla="*/ 1143869 h 1688103"/>
                <a:gd name="connsiteX22" fmla="*/ 103470 w 935302"/>
                <a:gd name="connsiteY22" fmla="*/ 1143869 h 1688103"/>
                <a:gd name="connsiteX23" fmla="*/ 334851 w 935302"/>
                <a:gd name="connsiteY23" fmla="*/ 1377695 h 1688103"/>
                <a:gd name="connsiteX24" fmla="*/ 463578 w 935302"/>
                <a:gd name="connsiteY24" fmla="*/ 1440428 h 1688103"/>
                <a:gd name="connsiteX25" fmla="*/ 559715 w 935302"/>
                <a:gd name="connsiteY25" fmla="*/ 1416801 h 1688103"/>
                <a:gd name="connsiteX26" fmla="*/ 610228 w 935302"/>
                <a:gd name="connsiteY26" fmla="*/ 1333700 h 1688103"/>
                <a:gd name="connsiteX27" fmla="*/ 625708 w 935302"/>
                <a:gd name="connsiteY27" fmla="*/ 1161793 h 1688103"/>
                <a:gd name="connsiteX28" fmla="*/ 625708 w 935302"/>
                <a:gd name="connsiteY28" fmla="*/ 1000478 h 1688103"/>
                <a:gd name="connsiteX29" fmla="*/ 456245 w 935302"/>
                <a:gd name="connsiteY29" fmla="*/ 757691 h 1688103"/>
                <a:gd name="connsiteX30" fmla="*/ 362552 w 935302"/>
                <a:gd name="connsiteY30" fmla="*/ 789465 h 1688103"/>
                <a:gd name="connsiteX31" fmla="*/ 307151 w 935302"/>
                <a:gd name="connsiteY31" fmla="*/ 877455 h 168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35302" h="1688103">
                  <a:moveTo>
                    <a:pt x="307151" y="877455"/>
                  </a:moveTo>
                  <a:lnTo>
                    <a:pt x="18739" y="877455"/>
                  </a:lnTo>
                  <a:lnTo>
                    <a:pt x="47254" y="170277"/>
                  </a:lnTo>
                  <a:cubicBezTo>
                    <a:pt x="48883" y="126282"/>
                    <a:pt x="66807" y="82287"/>
                    <a:pt x="101026" y="49698"/>
                  </a:cubicBezTo>
                  <a:cubicBezTo>
                    <a:pt x="136059" y="16294"/>
                    <a:pt x="180054" y="0"/>
                    <a:pt x="224049" y="0"/>
                  </a:cubicBezTo>
                  <a:lnTo>
                    <a:pt x="860348" y="0"/>
                  </a:lnTo>
                  <a:lnTo>
                    <a:pt x="860348" y="77399"/>
                  </a:lnTo>
                  <a:cubicBezTo>
                    <a:pt x="860348" y="123023"/>
                    <a:pt x="843239" y="168647"/>
                    <a:pt x="808206" y="202866"/>
                  </a:cubicBezTo>
                  <a:cubicBezTo>
                    <a:pt x="773173" y="237899"/>
                    <a:pt x="728363" y="255008"/>
                    <a:pt x="682738" y="255008"/>
                  </a:cubicBezTo>
                  <a:lnTo>
                    <a:pt x="308780" y="255008"/>
                  </a:lnTo>
                  <a:lnTo>
                    <a:pt x="294115" y="608597"/>
                  </a:lnTo>
                  <a:cubicBezTo>
                    <a:pt x="364181" y="536902"/>
                    <a:pt x="441580" y="500239"/>
                    <a:pt x="527941" y="500239"/>
                  </a:cubicBezTo>
                  <a:cubicBezTo>
                    <a:pt x="662370" y="500239"/>
                    <a:pt x="764211" y="542605"/>
                    <a:pt x="832647" y="627336"/>
                  </a:cubicBezTo>
                  <a:cubicBezTo>
                    <a:pt x="901084" y="712067"/>
                    <a:pt x="935303" y="831831"/>
                    <a:pt x="935303" y="986628"/>
                  </a:cubicBezTo>
                  <a:lnTo>
                    <a:pt x="935303" y="1138981"/>
                  </a:lnTo>
                  <a:cubicBezTo>
                    <a:pt x="935303" y="1233489"/>
                    <a:pt x="926341" y="1315776"/>
                    <a:pt x="908417" y="1385027"/>
                  </a:cubicBezTo>
                  <a:cubicBezTo>
                    <a:pt x="890493" y="1454278"/>
                    <a:pt x="862792" y="1511309"/>
                    <a:pt x="826130" y="1555304"/>
                  </a:cubicBezTo>
                  <a:cubicBezTo>
                    <a:pt x="789467" y="1599299"/>
                    <a:pt x="742213" y="1632702"/>
                    <a:pt x="684368" y="1654700"/>
                  </a:cubicBezTo>
                  <a:cubicBezTo>
                    <a:pt x="626522" y="1676697"/>
                    <a:pt x="557271" y="1688103"/>
                    <a:pt x="476613" y="1688103"/>
                  </a:cubicBezTo>
                  <a:cubicBezTo>
                    <a:pt x="325075" y="1688103"/>
                    <a:pt x="207754" y="1647367"/>
                    <a:pt x="124653" y="1566710"/>
                  </a:cubicBezTo>
                  <a:cubicBezTo>
                    <a:pt x="41551" y="1486867"/>
                    <a:pt x="0" y="1370362"/>
                    <a:pt x="0" y="1218824"/>
                  </a:cubicBezTo>
                  <a:lnTo>
                    <a:pt x="0" y="1143869"/>
                  </a:lnTo>
                  <a:cubicBezTo>
                    <a:pt x="0" y="1143869"/>
                    <a:pt x="37477" y="1143869"/>
                    <a:pt x="103470" y="1143869"/>
                  </a:cubicBezTo>
                  <a:cubicBezTo>
                    <a:pt x="350331" y="1143869"/>
                    <a:pt x="267229" y="1288075"/>
                    <a:pt x="334851" y="1377695"/>
                  </a:cubicBezTo>
                  <a:cubicBezTo>
                    <a:pt x="364996" y="1417616"/>
                    <a:pt x="404103" y="1440428"/>
                    <a:pt x="463578" y="1440428"/>
                  </a:cubicBezTo>
                  <a:cubicBezTo>
                    <a:pt x="504314" y="1440428"/>
                    <a:pt x="536088" y="1432281"/>
                    <a:pt x="559715" y="1416801"/>
                  </a:cubicBezTo>
                  <a:cubicBezTo>
                    <a:pt x="583342" y="1401321"/>
                    <a:pt x="599636" y="1373621"/>
                    <a:pt x="610228" y="1333700"/>
                  </a:cubicBezTo>
                  <a:cubicBezTo>
                    <a:pt x="620819" y="1293778"/>
                    <a:pt x="625708" y="1236748"/>
                    <a:pt x="625708" y="1161793"/>
                  </a:cubicBezTo>
                  <a:lnTo>
                    <a:pt x="625708" y="1000478"/>
                  </a:lnTo>
                  <a:cubicBezTo>
                    <a:pt x="624893" y="839163"/>
                    <a:pt x="568677" y="757691"/>
                    <a:pt x="456245" y="757691"/>
                  </a:cubicBezTo>
                  <a:cubicBezTo>
                    <a:pt x="419583" y="757691"/>
                    <a:pt x="388623" y="768283"/>
                    <a:pt x="362552" y="789465"/>
                  </a:cubicBezTo>
                  <a:cubicBezTo>
                    <a:pt x="336481" y="810648"/>
                    <a:pt x="317742" y="839978"/>
                    <a:pt x="307151" y="87745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4F741C6A-D1F4-4A29-A73A-607E9A30B4C6}"/>
                </a:ext>
              </a:extLst>
            </p:cNvPr>
            <p:cNvSpPr/>
            <p:nvPr/>
          </p:nvSpPr>
          <p:spPr>
            <a:xfrm>
              <a:off x="9970836" y="2358033"/>
              <a:ext cx="463676" cy="297703"/>
            </a:xfrm>
            <a:custGeom>
              <a:avLst/>
              <a:gdLst>
                <a:gd name="connsiteX0" fmla="*/ 99 w 463676"/>
                <a:gd name="connsiteY0" fmla="*/ 74955 h 297703"/>
                <a:gd name="connsiteX1" fmla="*/ 99 w 463676"/>
                <a:gd name="connsiteY1" fmla="*/ 0 h 297703"/>
                <a:gd name="connsiteX2" fmla="*/ 103569 w 463676"/>
                <a:gd name="connsiteY2" fmla="*/ 0 h 297703"/>
                <a:gd name="connsiteX3" fmla="*/ 334950 w 463676"/>
                <a:gd name="connsiteY3" fmla="*/ 233825 h 297703"/>
                <a:gd name="connsiteX4" fmla="*/ 463676 w 463676"/>
                <a:gd name="connsiteY4" fmla="*/ 296559 h 297703"/>
                <a:gd name="connsiteX5" fmla="*/ 86459 w 463676"/>
                <a:gd name="connsiteY5" fmla="*/ 247675 h 297703"/>
                <a:gd name="connsiteX6" fmla="*/ 99 w 463676"/>
                <a:gd name="connsiteY6" fmla="*/ 74955 h 29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3676" h="297703">
                  <a:moveTo>
                    <a:pt x="99" y="74955"/>
                  </a:moveTo>
                  <a:lnTo>
                    <a:pt x="99" y="0"/>
                  </a:lnTo>
                  <a:cubicBezTo>
                    <a:pt x="99" y="0"/>
                    <a:pt x="37576" y="0"/>
                    <a:pt x="103569" y="0"/>
                  </a:cubicBezTo>
                  <a:cubicBezTo>
                    <a:pt x="350430" y="0"/>
                    <a:pt x="267328" y="144206"/>
                    <a:pt x="334950" y="233825"/>
                  </a:cubicBezTo>
                  <a:cubicBezTo>
                    <a:pt x="365095" y="273747"/>
                    <a:pt x="404202" y="296559"/>
                    <a:pt x="463676" y="296559"/>
                  </a:cubicBezTo>
                  <a:cubicBezTo>
                    <a:pt x="463676" y="296559"/>
                    <a:pt x="179338" y="309594"/>
                    <a:pt x="86459" y="247675"/>
                  </a:cubicBezTo>
                  <a:cubicBezTo>
                    <a:pt x="-6419" y="185757"/>
                    <a:pt x="99" y="74955"/>
                    <a:pt x="99" y="7495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6D8F5DFE-AE1E-4F70-8D7C-90B7451B7577}"/>
                </a:ext>
              </a:extLst>
            </p:cNvPr>
            <p:cNvSpPr/>
            <p:nvPr/>
          </p:nvSpPr>
          <p:spPr>
            <a:xfrm>
              <a:off x="10427180" y="1970546"/>
              <a:ext cx="479873" cy="628644"/>
            </a:xfrm>
            <a:custGeom>
              <a:avLst/>
              <a:gdLst>
                <a:gd name="connsiteX0" fmla="*/ 153168 w 479873"/>
                <a:gd name="connsiteY0" fmla="*/ 578132 h 628644"/>
                <a:gd name="connsiteX1" fmla="*/ 168648 w 479873"/>
                <a:gd name="connsiteY1" fmla="*/ 406225 h 628644"/>
                <a:gd name="connsiteX2" fmla="*/ 168648 w 479873"/>
                <a:gd name="connsiteY2" fmla="*/ 244910 h 628644"/>
                <a:gd name="connsiteX3" fmla="*/ 0 w 479873"/>
                <a:gd name="connsiteY3" fmla="*/ 1309 h 628644"/>
                <a:gd name="connsiteX4" fmla="*/ 360108 w 479873"/>
                <a:gd name="connsiteY4" fmla="*/ 44489 h 628644"/>
                <a:gd name="connsiteX5" fmla="*/ 479872 w 479873"/>
                <a:gd name="connsiteY5" fmla="*/ 230245 h 628644"/>
                <a:gd name="connsiteX6" fmla="*/ 479872 w 479873"/>
                <a:gd name="connsiteY6" fmla="*/ 382598 h 628644"/>
                <a:gd name="connsiteX7" fmla="*/ 452986 w 479873"/>
                <a:gd name="connsiteY7" fmla="*/ 628644 h 628644"/>
                <a:gd name="connsiteX8" fmla="*/ 153168 w 479873"/>
                <a:gd name="connsiteY8" fmla="*/ 578132 h 62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873" h="628644">
                  <a:moveTo>
                    <a:pt x="153168" y="578132"/>
                  </a:moveTo>
                  <a:cubicBezTo>
                    <a:pt x="163759" y="538210"/>
                    <a:pt x="168648" y="481180"/>
                    <a:pt x="168648" y="406225"/>
                  </a:cubicBezTo>
                  <a:lnTo>
                    <a:pt x="168648" y="244910"/>
                  </a:lnTo>
                  <a:cubicBezTo>
                    <a:pt x="168648" y="82781"/>
                    <a:pt x="112432" y="1309"/>
                    <a:pt x="0" y="1309"/>
                  </a:cubicBezTo>
                  <a:cubicBezTo>
                    <a:pt x="0" y="1309"/>
                    <a:pt x="238714" y="-11727"/>
                    <a:pt x="360108" y="44489"/>
                  </a:cubicBezTo>
                  <a:cubicBezTo>
                    <a:pt x="481502" y="99890"/>
                    <a:pt x="479872" y="230245"/>
                    <a:pt x="479872" y="230245"/>
                  </a:cubicBezTo>
                  <a:lnTo>
                    <a:pt x="479872" y="382598"/>
                  </a:lnTo>
                  <a:cubicBezTo>
                    <a:pt x="479872" y="477106"/>
                    <a:pt x="470910" y="559393"/>
                    <a:pt x="452986" y="628644"/>
                  </a:cubicBezTo>
                  <a:lnTo>
                    <a:pt x="153168" y="57813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0B5246AE-48D9-4FBE-A319-308A19D4FF8E}"/>
                </a:ext>
              </a:extLst>
            </p:cNvPr>
            <p:cNvSpPr/>
            <p:nvPr/>
          </p:nvSpPr>
          <p:spPr>
            <a:xfrm>
              <a:off x="9989673" y="1466221"/>
              <a:ext cx="290041" cy="625397"/>
            </a:xfrm>
            <a:custGeom>
              <a:avLst/>
              <a:gdLst>
                <a:gd name="connsiteX0" fmla="*/ 288412 w 290041"/>
                <a:gd name="connsiteY0" fmla="*/ 625398 h 625397"/>
                <a:gd name="connsiteX1" fmla="*/ 0 w 290041"/>
                <a:gd name="connsiteY1" fmla="*/ 625398 h 625397"/>
                <a:gd name="connsiteX2" fmla="*/ 17924 w 290041"/>
                <a:gd name="connsiteY2" fmla="*/ 183819 h 625397"/>
                <a:gd name="connsiteX3" fmla="*/ 98582 w 290041"/>
                <a:gd name="connsiteY3" fmla="*/ 30651 h 625397"/>
                <a:gd name="connsiteX4" fmla="*/ 290042 w 290041"/>
                <a:gd name="connsiteY4" fmla="*/ 2951 h 625397"/>
                <a:gd name="connsiteX5" fmla="*/ 275377 w 290041"/>
                <a:gd name="connsiteY5" fmla="*/ 356540 h 625397"/>
                <a:gd name="connsiteX6" fmla="*/ 288412 w 290041"/>
                <a:gd name="connsiteY6" fmla="*/ 625398 h 62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041" h="625397">
                  <a:moveTo>
                    <a:pt x="288412" y="625398"/>
                  </a:moveTo>
                  <a:lnTo>
                    <a:pt x="0" y="625398"/>
                  </a:lnTo>
                  <a:lnTo>
                    <a:pt x="17924" y="183819"/>
                  </a:lnTo>
                  <a:cubicBezTo>
                    <a:pt x="17924" y="183819"/>
                    <a:pt x="27701" y="74646"/>
                    <a:pt x="98582" y="30651"/>
                  </a:cubicBezTo>
                  <a:cubicBezTo>
                    <a:pt x="170277" y="-13344"/>
                    <a:pt x="290042" y="2951"/>
                    <a:pt x="290042" y="2951"/>
                  </a:cubicBezTo>
                  <a:lnTo>
                    <a:pt x="275377" y="356540"/>
                  </a:lnTo>
                  <a:lnTo>
                    <a:pt x="288412" y="6253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F56E033-3654-4796-BBF5-05E357873D80}"/>
              </a:ext>
            </a:extLst>
          </p:cNvPr>
          <p:cNvGrpSpPr/>
          <p:nvPr/>
        </p:nvGrpSpPr>
        <p:grpSpPr>
          <a:xfrm>
            <a:off x="1300429" y="3941069"/>
            <a:ext cx="906788" cy="1719064"/>
            <a:chOff x="1300429" y="3941069"/>
            <a:chExt cx="906788" cy="1719064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5FE5C41F-A7E2-4A7E-A3D7-775FBFD57909}"/>
                </a:ext>
              </a:extLst>
            </p:cNvPr>
            <p:cNvSpPr/>
            <p:nvPr/>
          </p:nvSpPr>
          <p:spPr>
            <a:xfrm>
              <a:off x="1300429" y="3941069"/>
              <a:ext cx="906788" cy="1719064"/>
            </a:xfrm>
            <a:custGeom>
              <a:avLst/>
              <a:gdLst>
                <a:gd name="connsiteX0" fmla="*/ 0 w 906788"/>
                <a:gd name="connsiteY0" fmla="*/ 1323924 h 1719064"/>
                <a:gd name="connsiteX1" fmla="*/ 0 w 906788"/>
                <a:gd name="connsiteY1" fmla="*/ 463577 h 1719064"/>
                <a:gd name="connsiteX2" fmla="*/ 52957 w 906788"/>
                <a:gd name="connsiteY2" fmla="*/ 227308 h 1719064"/>
                <a:gd name="connsiteX3" fmla="*/ 206940 w 906788"/>
                <a:gd name="connsiteY3" fmla="*/ 61104 h 1719064"/>
                <a:gd name="connsiteX4" fmla="*/ 448913 w 906788"/>
                <a:gd name="connsiteY4" fmla="*/ 0 h 1719064"/>
                <a:gd name="connsiteX5" fmla="*/ 686813 w 906788"/>
                <a:gd name="connsiteY5" fmla="*/ 47254 h 1719064"/>
                <a:gd name="connsiteX6" fmla="*/ 849758 w 906788"/>
                <a:gd name="connsiteY6" fmla="*/ 179239 h 1719064"/>
                <a:gd name="connsiteX7" fmla="*/ 906788 w 906788"/>
                <a:gd name="connsiteY7" fmla="*/ 371513 h 1719064"/>
                <a:gd name="connsiteX8" fmla="*/ 906788 w 906788"/>
                <a:gd name="connsiteY8" fmla="*/ 392696 h 1719064"/>
                <a:gd name="connsiteX9" fmla="*/ 744658 w 906788"/>
                <a:gd name="connsiteY9" fmla="*/ 392696 h 1719064"/>
                <a:gd name="connsiteX10" fmla="*/ 644447 w 906788"/>
                <a:gd name="connsiteY10" fmla="*/ 351145 h 1719064"/>
                <a:gd name="connsiteX11" fmla="*/ 455431 w 906788"/>
                <a:gd name="connsiteY11" fmla="*/ 247676 h 1719064"/>
                <a:gd name="connsiteX12" fmla="*/ 340555 w 906788"/>
                <a:gd name="connsiteY12" fmla="*/ 299818 h 1719064"/>
                <a:gd name="connsiteX13" fmla="*/ 303077 w 906788"/>
                <a:gd name="connsiteY13" fmla="*/ 474983 h 1719064"/>
                <a:gd name="connsiteX14" fmla="*/ 303077 w 906788"/>
                <a:gd name="connsiteY14" fmla="*/ 671331 h 1719064"/>
                <a:gd name="connsiteX15" fmla="*/ 422027 w 906788"/>
                <a:gd name="connsiteY15" fmla="*/ 588229 h 1719064"/>
                <a:gd name="connsiteX16" fmla="*/ 565419 w 906788"/>
                <a:gd name="connsiteY16" fmla="*/ 554011 h 1719064"/>
                <a:gd name="connsiteX17" fmla="*/ 742214 w 906788"/>
                <a:gd name="connsiteY17" fmla="*/ 597191 h 1719064"/>
                <a:gd name="connsiteX18" fmla="*/ 862793 w 906788"/>
                <a:gd name="connsiteY18" fmla="*/ 725103 h 1719064"/>
                <a:gd name="connsiteX19" fmla="*/ 906788 w 906788"/>
                <a:gd name="connsiteY19" fmla="*/ 927969 h 1719064"/>
                <a:gd name="connsiteX20" fmla="*/ 906788 w 906788"/>
                <a:gd name="connsiteY20" fmla="*/ 1325553 h 1719064"/>
                <a:gd name="connsiteX21" fmla="*/ 781321 w 906788"/>
                <a:gd name="connsiteY21" fmla="*/ 1621297 h 1719064"/>
                <a:gd name="connsiteX22" fmla="*/ 446469 w 906788"/>
                <a:gd name="connsiteY22" fmla="*/ 1719064 h 1719064"/>
                <a:gd name="connsiteX23" fmla="*/ 223234 w 906788"/>
                <a:gd name="connsiteY23" fmla="*/ 1678328 h 1719064"/>
                <a:gd name="connsiteX24" fmla="*/ 61104 w 906788"/>
                <a:gd name="connsiteY24" fmla="*/ 1548787 h 1719064"/>
                <a:gd name="connsiteX25" fmla="*/ 0 w 906788"/>
                <a:gd name="connsiteY25" fmla="*/ 1323924 h 1719064"/>
                <a:gd name="connsiteX26" fmla="*/ 602896 w 906788"/>
                <a:gd name="connsiteY26" fmla="*/ 1310074 h 1719064"/>
                <a:gd name="connsiteX27" fmla="*/ 602896 w 906788"/>
                <a:gd name="connsiteY27" fmla="*/ 973593 h 1719064"/>
                <a:gd name="connsiteX28" fmla="*/ 559716 w 906788"/>
                <a:gd name="connsiteY28" fmla="*/ 855458 h 1719064"/>
                <a:gd name="connsiteX29" fmla="*/ 455431 w 906788"/>
                <a:gd name="connsiteY29" fmla="*/ 812278 h 1719064"/>
                <a:gd name="connsiteX30" fmla="*/ 347073 w 906788"/>
                <a:gd name="connsiteY30" fmla="*/ 854644 h 1719064"/>
                <a:gd name="connsiteX31" fmla="*/ 303892 w 906788"/>
                <a:gd name="connsiteY31" fmla="*/ 978481 h 1719064"/>
                <a:gd name="connsiteX32" fmla="*/ 303892 w 906788"/>
                <a:gd name="connsiteY32" fmla="*/ 1310074 h 1719064"/>
                <a:gd name="connsiteX33" fmla="*/ 446469 w 906788"/>
                <a:gd name="connsiteY33" fmla="*/ 1476277 h 1719064"/>
                <a:gd name="connsiteX34" fmla="*/ 602896 w 906788"/>
                <a:gd name="connsiteY34" fmla="*/ 1310074 h 171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06788" h="1719064">
                  <a:moveTo>
                    <a:pt x="0" y="1323924"/>
                  </a:moveTo>
                  <a:lnTo>
                    <a:pt x="0" y="463577"/>
                  </a:lnTo>
                  <a:cubicBezTo>
                    <a:pt x="0" y="376402"/>
                    <a:pt x="17924" y="298188"/>
                    <a:pt x="52957" y="227308"/>
                  </a:cubicBezTo>
                  <a:cubicBezTo>
                    <a:pt x="87990" y="156427"/>
                    <a:pt x="139318" y="101026"/>
                    <a:pt x="206940" y="61104"/>
                  </a:cubicBezTo>
                  <a:cubicBezTo>
                    <a:pt x="274562" y="20368"/>
                    <a:pt x="355220" y="0"/>
                    <a:pt x="448913" y="0"/>
                  </a:cubicBezTo>
                  <a:cubicBezTo>
                    <a:pt x="537718" y="0"/>
                    <a:pt x="617561" y="15480"/>
                    <a:pt x="686813" y="47254"/>
                  </a:cubicBezTo>
                  <a:cubicBezTo>
                    <a:pt x="757694" y="79028"/>
                    <a:pt x="811465" y="123023"/>
                    <a:pt x="849758" y="179239"/>
                  </a:cubicBezTo>
                  <a:cubicBezTo>
                    <a:pt x="888050" y="235455"/>
                    <a:pt x="906788" y="299818"/>
                    <a:pt x="906788" y="371513"/>
                  </a:cubicBezTo>
                  <a:lnTo>
                    <a:pt x="906788" y="392696"/>
                  </a:lnTo>
                  <a:lnTo>
                    <a:pt x="744658" y="392696"/>
                  </a:lnTo>
                  <a:cubicBezTo>
                    <a:pt x="708810" y="392696"/>
                    <a:pt x="672148" y="378846"/>
                    <a:pt x="644447" y="351145"/>
                  </a:cubicBezTo>
                  <a:cubicBezTo>
                    <a:pt x="616746" y="323445"/>
                    <a:pt x="571122" y="247676"/>
                    <a:pt x="455431" y="247676"/>
                  </a:cubicBezTo>
                  <a:cubicBezTo>
                    <a:pt x="403289" y="247676"/>
                    <a:pt x="365811" y="264785"/>
                    <a:pt x="340555" y="299818"/>
                  </a:cubicBezTo>
                  <a:cubicBezTo>
                    <a:pt x="316113" y="334036"/>
                    <a:pt x="303077" y="392696"/>
                    <a:pt x="303077" y="474983"/>
                  </a:cubicBezTo>
                  <a:lnTo>
                    <a:pt x="303077" y="671331"/>
                  </a:lnTo>
                  <a:cubicBezTo>
                    <a:pt x="330778" y="638742"/>
                    <a:pt x="370700" y="611042"/>
                    <a:pt x="422027" y="588229"/>
                  </a:cubicBezTo>
                  <a:cubicBezTo>
                    <a:pt x="474170" y="565417"/>
                    <a:pt x="521424" y="554011"/>
                    <a:pt x="565419" y="554011"/>
                  </a:cubicBezTo>
                  <a:cubicBezTo>
                    <a:pt x="632226" y="554011"/>
                    <a:pt x="690886" y="568676"/>
                    <a:pt x="742214" y="597191"/>
                  </a:cubicBezTo>
                  <a:cubicBezTo>
                    <a:pt x="793542" y="626521"/>
                    <a:pt x="833463" y="668887"/>
                    <a:pt x="862793" y="725103"/>
                  </a:cubicBezTo>
                  <a:cubicBezTo>
                    <a:pt x="892123" y="781319"/>
                    <a:pt x="906788" y="848941"/>
                    <a:pt x="906788" y="927969"/>
                  </a:cubicBezTo>
                  <a:lnTo>
                    <a:pt x="906788" y="1325553"/>
                  </a:lnTo>
                  <a:cubicBezTo>
                    <a:pt x="906788" y="1458353"/>
                    <a:pt x="865237" y="1556934"/>
                    <a:pt x="781321" y="1621297"/>
                  </a:cubicBezTo>
                  <a:cubicBezTo>
                    <a:pt x="697404" y="1687290"/>
                    <a:pt x="586602" y="1719064"/>
                    <a:pt x="446469" y="1719064"/>
                  </a:cubicBezTo>
                  <a:cubicBezTo>
                    <a:pt x="364997" y="1719064"/>
                    <a:pt x="290857" y="1705214"/>
                    <a:pt x="223234" y="1678328"/>
                  </a:cubicBezTo>
                  <a:cubicBezTo>
                    <a:pt x="156427" y="1651442"/>
                    <a:pt x="101841" y="1608262"/>
                    <a:pt x="61104" y="1548787"/>
                  </a:cubicBezTo>
                  <a:cubicBezTo>
                    <a:pt x="20368" y="1489312"/>
                    <a:pt x="0" y="1414358"/>
                    <a:pt x="0" y="1323924"/>
                  </a:cubicBezTo>
                  <a:close/>
                  <a:moveTo>
                    <a:pt x="602896" y="1310074"/>
                  </a:moveTo>
                  <a:lnTo>
                    <a:pt x="602896" y="973593"/>
                  </a:lnTo>
                  <a:cubicBezTo>
                    <a:pt x="602896" y="923895"/>
                    <a:pt x="588231" y="883974"/>
                    <a:pt x="559716" y="855458"/>
                  </a:cubicBezTo>
                  <a:cubicBezTo>
                    <a:pt x="531200" y="826943"/>
                    <a:pt x="496167" y="812278"/>
                    <a:pt x="455431" y="812278"/>
                  </a:cubicBezTo>
                  <a:cubicBezTo>
                    <a:pt x="411436" y="812278"/>
                    <a:pt x="375588" y="826128"/>
                    <a:pt x="347073" y="854644"/>
                  </a:cubicBezTo>
                  <a:cubicBezTo>
                    <a:pt x="318557" y="882344"/>
                    <a:pt x="303892" y="923895"/>
                    <a:pt x="303892" y="978481"/>
                  </a:cubicBezTo>
                  <a:lnTo>
                    <a:pt x="303892" y="1310074"/>
                  </a:lnTo>
                  <a:cubicBezTo>
                    <a:pt x="303892" y="1420876"/>
                    <a:pt x="351146" y="1476277"/>
                    <a:pt x="446469" y="1476277"/>
                  </a:cubicBezTo>
                  <a:cubicBezTo>
                    <a:pt x="550754" y="1475462"/>
                    <a:pt x="602896" y="1420061"/>
                    <a:pt x="602896" y="131007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18FA4B31-59FE-4244-9D54-30FF3760ABBF}"/>
                </a:ext>
              </a:extLst>
            </p:cNvPr>
            <p:cNvSpPr/>
            <p:nvPr/>
          </p:nvSpPr>
          <p:spPr>
            <a:xfrm>
              <a:off x="1755859" y="4750507"/>
              <a:ext cx="451357" cy="813487"/>
            </a:xfrm>
            <a:custGeom>
              <a:avLst/>
              <a:gdLst>
                <a:gd name="connsiteX0" fmla="*/ 147465 w 451357"/>
                <a:gd name="connsiteY0" fmla="*/ 500635 h 813487"/>
                <a:gd name="connsiteX1" fmla="*/ 147465 w 451357"/>
                <a:gd name="connsiteY1" fmla="*/ 164154 h 813487"/>
                <a:gd name="connsiteX2" fmla="*/ 104285 w 451357"/>
                <a:gd name="connsiteY2" fmla="*/ 46019 h 813487"/>
                <a:gd name="connsiteX3" fmla="*/ 0 w 451357"/>
                <a:gd name="connsiteY3" fmla="*/ 2839 h 813487"/>
                <a:gd name="connsiteX4" fmla="*/ 451357 w 451357"/>
                <a:gd name="connsiteY4" fmla="*/ 224444 h 813487"/>
                <a:gd name="connsiteX5" fmla="*/ 451357 w 451357"/>
                <a:gd name="connsiteY5" fmla="*/ 517744 h 813487"/>
                <a:gd name="connsiteX6" fmla="*/ 325890 w 451357"/>
                <a:gd name="connsiteY6" fmla="*/ 813488 h 813487"/>
                <a:gd name="connsiteX7" fmla="*/ 147465 w 451357"/>
                <a:gd name="connsiteY7" fmla="*/ 500635 h 81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1357" h="813487">
                  <a:moveTo>
                    <a:pt x="147465" y="500635"/>
                  </a:moveTo>
                  <a:lnTo>
                    <a:pt x="147465" y="164154"/>
                  </a:lnTo>
                  <a:cubicBezTo>
                    <a:pt x="147465" y="114456"/>
                    <a:pt x="132800" y="74535"/>
                    <a:pt x="104285" y="46019"/>
                  </a:cubicBezTo>
                  <a:cubicBezTo>
                    <a:pt x="75769" y="17504"/>
                    <a:pt x="40736" y="2839"/>
                    <a:pt x="0" y="2839"/>
                  </a:cubicBezTo>
                  <a:cubicBezTo>
                    <a:pt x="0" y="2839"/>
                    <a:pt x="451357" y="-41971"/>
                    <a:pt x="451357" y="224444"/>
                  </a:cubicBezTo>
                  <a:cubicBezTo>
                    <a:pt x="451357" y="354799"/>
                    <a:pt x="451357" y="517744"/>
                    <a:pt x="451357" y="517744"/>
                  </a:cubicBezTo>
                  <a:cubicBezTo>
                    <a:pt x="451357" y="650543"/>
                    <a:pt x="409806" y="749125"/>
                    <a:pt x="325890" y="813488"/>
                  </a:cubicBezTo>
                  <a:lnTo>
                    <a:pt x="147465" y="50063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7F88E9BE-E808-46BD-8380-2D915A97B778}"/>
                </a:ext>
              </a:extLst>
            </p:cNvPr>
            <p:cNvSpPr/>
            <p:nvPr/>
          </p:nvSpPr>
          <p:spPr>
            <a:xfrm>
              <a:off x="1300429" y="4718314"/>
              <a:ext cx="446468" cy="701768"/>
            </a:xfrm>
            <a:custGeom>
              <a:avLst/>
              <a:gdLst>
                <a:gd name="connsiteX0" fmla="*/ 303892 w 446468"/>
                <a:gd name="connsiteY0" fmla="*/ 200422 h 701768"/>
                <a:gd name="connsiteX1" fmla="*/ 303892 w 446468"/>
                <a:gd name="connsiteY1" fmla="*/ 532014 h 701768"/>
                <a:gd name="connsiteX2" fmla="*/ 446469 w 446468"/>
                <a:gd name="connsiteY2" fmla="*/ 698217 h 701768"/>
                <a:gd name="connsiteX3" fmla="*/ 0 w 446468"/>
                <a:gd name="connsiteY3" fmla="*/ 448097 h 701768"/>
                <a:gd name="connsiteX4" fmla="*/ 0 w 446468"/>
                <a:gd name="connsiteY4" fmla="*/ 0 h 701768"/>
                <a:gd name="connsiteX5" fmla="*/ 303892 w 446468"/>
                <a:gd name="connsiteY5" fmla="*/ 200422 h 70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6468" h="701768">
                  <a:moveTo>
                    <a:pt x="303892" y="200422"/>
                  </a:moveTo>
                  <a:lnTo>
                    <a:pt x="303892" y="532014"/>
                  </a:lnTo>
                  <a:cubicBezTo>
                    <a:pt x="303892" y="642816"/>
                    <a:pt x="351146" y="698217"/>
                    <a:pt x="446469" y="698217"/>
                  </a:cubicBezTo>
                  <a:cubicBezTo>
                    <a:pt x="446469" y="698217"/>
                    <a:pt x="0" y="751174"/>
                    <a:pt x="0" y="448097"/>
                  </a:cubicBezTo>
                  <a:cubicBezTo>
                    <a:pt x="0" y="151538"/>
                    <a:pt x="0" y="0"/>
                    <a:pt x="0" y="0"/>
                  </a:cubicBezTo>
                  <a:lnTo>
                    <a:pt x="303892" y="2004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DA44FB7-FD9A-4394-9931-C99A367C0C4F}"/>
                </a:ext>
              </a:extLst>
            </p:cNvPr>
            <p:cNvSpPr/>
            <p:nvPr/>
          </p:nvSpPr>
          <p:spPr>
            <a:xfrm>
              <a:off x="1600052" y="3951348"/>
              <a:ext cx="607164" cy="464703"/>
            </a:xfrm>
            <a:custGeom>
              <a:avLst/>
              <a:gdLst>
                <a:gd name="connsiteX0" fmla="*/ 388004 w 607164"/>
                <a:gd name="connsiteY0" fmla="*/ 36974 h 464703"/>
                <a:gd name="connsiteX1" fmla="*/ 550134 w 607164"/>
                <a:gd name="connsiteY1" fmla="*/ 168959 h 464703"/>
                <a:gd name="connsiteX2" fmla="*/ 607165 w 607164"/>
                <a:gd name="connsiteY2" fmla="*/ 361234 h 464703"/>
                <a:gd name="connsiteX3" fmla="*/ 607165 w 607164"/>
                <a:gd name="connsiteY3" fmla="*/ 382416 h 464703"/>
                <a:gd name="connsiteX4" fmla="*/ 445035 w 607164"/>
                <a:gd name="connsiteY4" fmla="*/ 382416 h 464703"/>
                <a:gd name="connsiteX5" fmla="*/ 344824 w 607164"/>
                <a:gd name="connsiteY5" fmla="*/ 340865 h 464703"/>
                <a:gd name="connsiteX6" fmla="*/ 155808 w 607164"/>
                <a:gd name="connsiteY6" fmla="*/ 237396 h 464703"/>
                <a:gd name="connsiteX7" fmla="*/ 40931 w 607164"/>
                <a:gd name="connsiteY7" fmla="*/ 289538 h 464703"/>
                <a:gd name="connsiteX8" fmla="*/ 3454 w 607164"/>
                <a:gd name="connsiteY8" fmla="*/ 464703 h 464703"/>
                <a:gd name="connsiteX9" fmla="*/ 110998 w 607164"/>
                <a:gd name="connsiteY9" fmla="*/ 41862 h 464703"/>
                <a:gd name="connsiteX10" fmla="*/ 388004 w 607164"/>
                <a:gd name="connsiteY10" fmla="*/ 36974 h 464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7164" h="464703">
                  <a:moveTo>
                    <a:pt x="388004" y="36974"/>
                  </a:moveTo>
                  <a:cubicBezTo>
                    <a:pt x="458070" y="68748"/>
                    <a:pt x="511842" y="112743"/>
                    <a:pt x="550134" y="168959"/>
                  </a:cubicBezTo>
                  <a:cubicBezTo>
                    <a:pt x="588426" y="225175"/>
                    <a:pt x="607165" y="289538"/>
                    <a:pt x="607165" y="361234"/>
                  </a:cubicBezTo>
                  <a:lnTo>
                    <a:pt x="607165" y="382416"/>
                  </a:lnTo>
                  <a:lnTo>
                    <a:pt x="445035" y="382416"/>
                  </a:lnTo>
                  <a:cubicBezTo>
                    <a:pt x="409187" y="382416"/>
                    <a:pt x="372524" y="368566"/>
                    <a:pt x="344824" y="340865"/>
                  </a:cubicBezTo>
                  <a:cubicBezTo>
                    <a:pt x="317123" y="313165"/>
                    <a:pt x="271498" y="237396"/>
                    <a:pt x="155808" y="237396"/>
                  </a:cubicBezTo>
                  <a:cubicBezTo>
                    <a:pt x="103665" y="237396"/>
                    <a:pt x="66188" y="254505"/>
                    <a:pt x="40931" y="289538"/>
                  </a:cubicBezTo>
                  <a:cubicBezTo>
                    <a:pt x="16490" y="323756"/>
                    <a:pt x="3454" y="382416"/>
                    <a:pt x="3454" y="464703"/>
                  </a:cubicBezTo>
                  <a:cubicBezTo>
                    <a:pt x="3454" y="464703"/>
                    <a:pt x="-29950" y="156738"/>
                    <a:pt x="110998" y="41862"/>
                  </a:cubicBezTo>
                  <a:cubicBezTo>
                    <a:pt x="223430" y="-49387"/>
                    <a:pt x="388004" y="36974"/>
                    <a:pt x="388004" y="369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D04942D3-9C7F-499D-9E77-C5716AD5667B}"/>
              </a:ext>
            </a:extLst>
          </p:cNvPr>
          <p:cNvGrpSpPr/>
          <p:nvPr/>
        </p:nvGrpSpPr>
        <p:grpSpPr>
          <a:xfrm>
            <a:off x="3447688" y="3973658"/>
            <a:ext cx="956484" cy="1656330"/>
            <a:chOff x="3447688" y="3973658"/>
            <a:chExt cx="956484" cy="165633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55ECDA8F-0B11-4682-A917-90476C010A34}"/>
                </a:ext>
              </a:extLst>
            </p:cNvPr>
            <p:cNvSpPr/>
            <p:nvPr/>
          </p:nvSpPr>
          <p:spPr>
            <a:xfrm>
              <a:off x="3447688" y="3973658"/>
              <a:ext cx="956484" cy="1656330"/>
            </a:xfrm>
            <a:custGeom>
              <a:avLst/>
              <a:gdLst>
                <a:gd name="connsiteX0" fmla="*/ 650149 w 956484"/>
                <a:gd name="connsiteY0" fmla="*/ 255008 h 1656330"/>
                <a:gd name="connsiteX1" fmla="*/ 0 w 956484"/>
                <a:gd name="connsiteY1" fmla="*/ 255008 h 1656330"/>
                <a:gd name="connsiteX2" fmla="*/ 0 w 956484"/>
                <a:gd name="connsiteY2" fmla="*/ 177609 h 1656330"/>
                <a:gd name="connsiteX3" fmla="*/ 52142 w 956484"/>
                <a:gd name="connsiteY3" fmla="*/ 52142 h 1656330"/>
                <a:gd name="connsiteX4" fmla="*/ 177610 w 956484"/>
                <a:gd name="connsiteY4" fmla="*/ 0 h 1656330"/>
                <a:gd name="connsiteX5" fmla="*/ 956485 w 956484"/>
                <a:gd name="connsiteY5" fmla="*/ 0 h 1656330"/>
                <a:gd name="connsiteX6" fmla="*/ 956485 w 956484"/>
                <a:gd name="connsiteY6" fmla="*/ 236269 h 1656330"/>
                <a:gd name="connsiteX7" fmla="*/ 690070 w 956484"/>
                <a:gd name="connsiteY7" fmla="*/ 891306 h 1656330"/>
                <a:gd name="connsiteX8" fmla="*/ 578453 w 956484"/>
                <a:gd name="connsiteY8" fmla="*/ 1428208 h 1656330"/>
                <a:gd name="connsiteX9" fmla="*/ 331592 w 956484"/>
                <a:gd name="connsiteY9" fmla="*/ 1656330 h 1656330"/>
                <a:gd name="connsiteX10" fmla="*/ 224049 w 956484"/>
                <a:gd name="connsiteY10" fmla="*/ 1656330 h 1656330"/>
                <a:gd name="connsiteX11" fmla="*/ 383735 w 956484"/>
                <a:gd name="connsiteY11" fmla="*/ 896194 h 1656330"/>
                <a:gd name="connsiteX12" fmla="*/ 650149 w 956484"/>
                <a:gd name="connsiteY12" fmla="*/ 255008 h 1656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56484" h="1656330">
                  <a:moveTo>
                    <a:pt x="650149" y="255008"/>
                  </a:moveTo>
                  <a:lnTo>
                    <a:pt x="0" y="255008"/>
                  </a:lnTo>
                  <a:lnTo>
                    <a:pt x="0" y="177609"/>
                  </a:lnTo>
                  <a:cubicBezTo>
                    <a:pt x="0" y="131985"/>
                    <a:pt x="17109" y="87175"/>
                    <a:pt x="52142" y="52142"/>
                  </a:cubicBezTo>
                  <a:cubicBezTo>
                    <a:pt x="86361" y="17109"/>
                    <a:pt x="131985" y="0"/>
                    <a:pt x="177610" y="0"/>
                  </a:cubicBezTo>
                  <a:lnTo>
                    <a:pt x="956485" y="0"/>
                  </a:lnTo>
                  <a:lnTo>
                    <a:pt x="956485" y="236269"/>
                  </a:lnTo>
                  <a:cubicBezTo>
                    <a:pt x="849756" y="445653"/>
                    <a:pt x="760951" y="663999"/>
                    <a:pt x="690070" y="891306"/>
                  </a:cubicBezTo>
                  <a:cubicBezTo>
                    <a:pt x="639558" y="1056695"/>
                    <a:pt x="602895" y="1235119"/>
                    <a:pt x="578453" y="1428208"/>
                  </a:cubicBezTo>
                  <a:cubicBezTo>
                    <a:pt x="567047" y="1519457"/>
                    <a:pt x="567047" y="1656330"/>
                    <a:pt x="331592" y="1656330"/>
                  </a:cubicBezTo>
                  <a:cubicBezTo>
                    <a:pt x="290041" y="1656330"/>
                    <a:pt x="224049" y="1656330"/>
                    <a:pt x="224049" y="1656330"/>
                  </a:cubicBezTo>
                  <a:cubicBezTo>
                    <a:pt x="252564" y="1402952"/>
                    <a:pt x="305521" y="1149573"/>
                    <a:pt x="383735" y="896194"/>
                  </a:cubicBezTo>
                  <a:cubicBezTo>
                    <a:pt x="461948" y="642816"/>
                    <a:pt x="550753" y="429359"/>
                    <a:pt x="650149" y="25500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7CB881EC-B0FF-4A40-AA97-E14E1FD0DFE5}"/>
                </a:ext>
              </a:extLst>
            </p:cNvPr>
            <p:cNvSpPr/>
            <p:nvPr/>
          </p:nvSpPr>
          <p:spPr>
            <a:xfrm>
              <a:off x="3671736" y="4226838"/>
              <a:ext cx="584938" cy="1403149"/>
            </a:xfrm>
            <a:custGeom>
              <a:avLst/>
              <a:gdLst>
                <a:gd name="connsiteX0" fmla="*/ 534458 w 584938"/>
                <a:gd name="connsiteY0" fmla="*/ 437704 h 1403149"/>
                <a:gd name="connsiteX1" fmla="*/ 466836 w 584938"/>
                <a:gd name="connsiteY1" fmla="*/ 638125 h 1403149"/>
                <a:gd name="connsiteX2" fmla="*/ 354405 w 584938"/>
                <a:gd name="connsiteY2" fmla="*/ 1175027 h 1403149"/>
                <a:gd name="connsiteX3" fmla="*/ 107543 w 584938"/>
                <a:gd name="connsiteY3" fmla="*/ 1403150 h 1403149"/>
                <a:gd name="connsiteX4" fmla="*/ 0 w 584938"/>
                <a:gd name="connsiteY4" fmla="*/ 1403150 h 1403149"/>
                <a:gd name="connsiteX5" fmla="*/ 159686 w 584938"/>
                <a:gd name="connsiteY5" fmla="*/ 643014 h 1403149"/>
                <a:gd name="connsiteX6" fmla="*/ 426100 w 584938"/>
                <a:gd name="connsiteY6" fmla="*/ 1013 h 1403149"/>
                <a:gd name="connsiteX7" fmla="*/ 555641 w 584938"/>
                <a:gd name="connsiteY7" fmla="*/ 68635 h 1403149"/>
                <a:gd name="connsiteX8" fmla="*/ 534458 w 584938"/>
                <a:gd name="connsiteY8" fmla="*/ 437704 h 140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4938" h="1403149">
                  <a:moveTo>
                    <a:pt x="534458" y="437704"/>
                  </a:moveTo>
                  <a:cubicBezTo>
                    <a:pt x="510017" y="503696"/>
                    <a:pt x="487204" y="570503"/>
                    <a:pt x="466836" y="638125"/>
                  </a:cubicBezTo>
                  <a:cubicBezTo>
                    <a:pt x="415509" y="803514"/>
                    <a:pt x="378846" y="981938"/>
                    <a:pt x="354405" y="1175027"/>
                  </a:cubicBezTo>
                  <a:cubicBezTo>
                    <a:pt x="342998" y="1266276"/>
                    <a:pt x="342998" y="1403150"/>
                    <a:pt x="107543" y="1403150"/>
                  </a:cubicBezTo>
                  <a:cubicBezTo>
                    <a:pt x="65993" y="1403150"/>
                    <a:pt x="0" y="1403150"/>
                    <a:pt x="0" y="1403150"/>
                  </a:cubicBezTo>
                  <a:cubicBezTo>
                    <a:pt x="28515" y="1149771"/>
                    <a:pt x="81472" y="896392"/>
                    <a:pt x="159686" y="643014"/>
                  </a:cubicBezTo>
                  <a:cubicBezTo>
                    <a:pt x="237899" y="389635"/>
                    <a:pt x="326704" y="175363"/>
                    <a:pt x="426100" y="1013"/>
                  </a:cubicBezTo>
                  <a:cubicBezTo>
                    <a:pt x="426100" y="1013"/>
                    <a:pt x="513276" y="-13652"/>
                    <a:pt x="555641" y="68635"/>
                  </a:cubicBezTo>
                  <a:cubicBezTo>
                    <a:pt x="632225" y="215285"/>
                    <a:pt x="534458" y="437704"/>
                    <a:pt x="534458" y="4377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C2A1A11-FF41-4E13-81F3-8B29BB2130E9}"/>
              </a:ext>
            </a:extLst>
          </p:cNvPr>
          <p:cNvGrpSpPr/>
          <p:nvPr/>
        </p:nvGrpSpPr>
        <p:grpSpPr>
          <a:xfrm>
            <a:off x="5631452" y="3941069"/>
            <a:ext cx="927310" cy="1718249"/>
            <a:chOff x="5631452" y="3941069"/>
            <a:chExt cx="927310" cy="1718249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8995079-793C-4970-8204-437C4CA0E025}"/>
                </a:ext>
              </a:extLst>
            </p:cNvPr>
            <p:cNvSpPr/>
            <p:nvPr/>
          </p:nvSpPr>
          <p:spPr>
            <a:xfrm>
              <a:off x="5631608" y="3941069"/>
              <a:ext cx="927154" cy="1718249"/>
            </a:xfrm>
            <a:custGeom>
              <a:avLst/>
              <a:gdLst>
                <a:gd name="connsiteX0" fmla="*/ 227308 w 927154"/>
                <a:gd name="connsiteY0" fmla="*/ 797613 h 1718249"/>
                <a:gd name="connsiteX1" fmla="*/ 30145 w 927154"/>
                <a:gd name="connsiteY1" fmla="*/ 411435 h 1718249"/>
                <a:gd name="connsiteX2" fmla="*/ 85546 w 927154"/>
                <a:gd name="connsiteY2" fmla="*/ 181683 h 1718249"/>
                <a:gd name="connsiteX3" fmla="*/ 238714 w 927154"/>
                <a:gd name="connsiteY3" fmla="*/ 44810 h 1718249"/>
                <a:gd name="connsiteX4" fmla="*/ 463577 w 927154"/>
                <a:gd name="connsiteY4" fmla="*/ 0 h 1718249"/>
                <a:gd name="connsiteX5" fmla="*/ 687626 w 927154"/>
                <a:gd name="connsiteY5" fmla="*/ 44810 h 1718249"/>
                <a:gd name="connsiteX6" fmla="*/ 840794 w 927154"/>
                <a:gd name="connsiteY6" fmla="*/ 181683 h 1718249"/>
                <a:gd name="connsiteX7" fmla="*/ 896195 w 927154"/>
                <a:gd name="connsiteY7" fmla="*/ 411435 h 1718249"/>
                <a:gd name="connsiteX8" fmla="*/ 708809 w 927154"/>
                <a:gd name="connsiteY8" fmla="*/ 796798 h 1718249"/>
                <a:gd name="connsiteX9" fmla="*/ 874198 w 927154"/>
                <a:gd name="connsiteY9" fmla="*/ 946707 h 1718249"/>
                <a:gd name="connsiteX10" fmla="*/ 927155 w 927154"/>
                <a:gd name="connsiteY10" fmla="*/ 1213121 h 1718249"/>
                <a:gd name="connsiteX11" fmla="*/ 878271 w 927154"/>
                <a:gd name="connsiteY11" fmla="*/ 1505607 h 1718249"/>
                <a:gd name="connsiteX12" fmla="*/ 727548 w 927154"/>
                <a:gd name="connsiteY12" fmla="*/ 1667737 h 1718249"/>
                <a:gd name="connsiteX13" fmla="*/ 463577 w 927154"/>
                <a:gd name="connsiteY13" fmla="*/ 1718249 h 1718249"/>
                <a:gd name="connsiteX14" fmla="*/ 257452 w 927154"/>
                <a:gd name="connsiteY14" fmla="*/ 1689734 h 1718249"/>
                <a:gd name="connsiteX15" fmla="*/ 113246 w 927154"/>
                <a:gd name="connsiteY15" fmla="*/ 1600929 h 1718249"/>
                <a:gd name="connsiteX16" fmla="*/ 28515 w 927154"/>
                <a:gd name="connsiteY16" fmla="*/ 1445317 h 1718249"/>
                <a:gd name="connsiteX17" fmla="*/ 0 w 927154"/>
                <a:gd name="connsiteY17" fmla="*/ 1213936 h 1718249"/>
                <a:gd name="connsiteX18" fmla="*/ 227308 w 927154"/>
                <a:gd name="connsiteY18" fmla="*/ 797613 h 1718249"/>
                <a:gd name="connsiteX19" fmla="*/ 463577 w 927154"/>
                <a:gd name="connsiteY19" fmla="*/ 928783 h 1718249"/>
                <a:gd name="connsiteX20" fmla="*/ 312039 w 927154"/>
                <a:gd name="connsiteY20" fmla="*/ 1155276 h 1718249"/>
                <a:gd name="connsiteX21" fmla="*/ 312039 w 927154"/>
                <a:gd name="connsiteY21" fmla="*/ 1240007 h 1718249"/>
                <a:gd name="connsiteX22" fmla="*/ 463577 w 927154"/>
                <a:gd name="connsiteY22" fmla="*/ 1471389 h 1718249"/>
                <a:gd name="connsiteX23" fmla="*/ 615930 w 927154"/>
                <a:gd name="connsiteY23" fmla="*/ 1240007 h 1718249"/>
                <a:gd name="connsiteX24" fmla="*/ 615930 w 927154"/>
                <a:gd name="connsiteY24" fmla="*/ 1155276 h 1718249"/>
                <a:gd name="connsiteX25" fmla="*/ 463577 w 927154"/>
                <a:gd name="connsiteY25" fmla="*/ 928783 h 1718249"/>
                <a:gd name="connsiteX26" fmla="*/ 463577 w 927154"/>
                <a:gd name="connsiteY26" fmla="*/ 247676 h 1718249"/>
                <a:gd name="connsiteX27" fmla="*/ 357663 w 927154"/>
                <a:gd name="connsiteY27" fmla="*/ 303077 h 1718249"/>
                <a:gd name="connsiteX28" fmla="*/ 325889 w 927154"/>
                <a:gd name="connsiteY28" fmla="*/ 479057 h 1718249"/>
                <a:gd name="connsiteX29" fmla="*/ 464392 w 927154"/>
                <a:gd name="connsiteY29" fmla="*/ 691699 h 1718249"/>
                <a:gd name="connsiteX30" fmla="*/ 570306 w 927154"/>
                <a:gd name="connsiteY30" fmla="*/ 640372 h 1718249"/>
                <a:gd name="connsiteX31" fmla="*/ 602080 w 927154"/>
                <a:gd name="connsiteY31" fmla="*/ 479057 h 1718249"/>
                <a:gd name="connsiteX32" fmla="*/ 571121 w 927154"/>
                <a:gd name="connsiteY32" fmla="*/ 302262 h 1718249"/>
                <a:gd name="connsiteX33" fmla="*/ 463577 w 927154"/>
                <a:gd name="connsiteY33" fmla="*/ 247676 h 171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27154" h="1718249">
                  <a:moveTo>
                    <a:pt x="227308" y="797613"/>
                  </a:moveTo>
                  <a:cubicBezTo>
                    <a:pt x="96137" y="725918"/>
                    <a:pt x="30145" y="597191"/>
                    <a:pt x="30145" y="411435"/>
                  </a:cubicBezTo>
                  <a:cubicBezTo>
                    <a:pt x="30145" y="319371"/>
                    <a:pt x="48883" y="242787"/>
                    <a:pt x="85546" y="181683"/>
                  </a:cubicBezTo>
                  <a:cubicBezTo>
                    <a:pt x="122208" y="119764"/>
                    <a:pt x="173536" y="74140"/>
                    <a:pt x="238714" y="44810"/>
                  </a:cubicBezTo>
                  <a:cubicBezTo>
                    <a:pt x="304706" y="14665"/>
                    <a:pt x="378846" y="0"/>
                    <a:pt x="463577" y="0"/>
                  </a:cubicBezTo>
                  <a:cubicBezTo>
                    <a:pt x="547494" y="0"/>
                    <a:pt x="622448" y="14665"/>
                    <a:pt x="687626" y="44810"/>
                  </a:cubicBezTo>
                  <a:cubicBezTo>
                    <a:pt x="752804" y="74140"/>
                    <a:pt x="804131" y="120579"/>
                    <a:pt x="840794" y="181683"/>
                  </a:cubicBezTo>
                  <a:cubicBezTo>
                    <a:pt x="877456" y="243602"/>
                    <a:pt x="896195" y="320186"/>
                    <a:pt x="896195" y="411435"/>
                  </a:cubicBezTo>
                  <a:cubicBezTo>
                    <a:pt x="896195" y="602080"/>
                    <a:pt x="834276" y="729991"/>
                    <a:pt x="708809" y="796798"/>
                  </a:cubicBezTo>
                  <a:cubicBezTo>
                    <a:pt x="783763" y="831017"/>
                    <a:pt x="839165" y="880715"/>
                    <a:pt x="874198" y="946707"/>
                  </a:cubicBezTo>
                  <a:cubicBezTo>
                    <a:pt x="909231" y="1012700"/>
                    <a:pt x="927155" y="1101505"/>
                    <a:pt x="927155" y="1213121"/>
                  </a:cubicBezTo>
                  <a:cubicBezTo>
                    <a:pt x="927155" y="1333700"/>
                    <a:pt x="910860" y="1431467"/>
                    <a:pt x="878271" y="1505607"/>
                  </a:cubicBezTo>
                  <a:cubicBezTo>
                    <a:pt x="845682" y="1579747"/>
                    <a:pt x="795984" y="1633518"/>
                    <a:pt x="727548" y="1667737"/>
                  </a:cubicBezTo>
                  <a:cubicBezTo>
                    <a:pt x="659926" y="1701955"/>
                    <a:pt x="571935" y="1718249"/>
                    <a:pt x="463577" y="1718249"/>
                  </a:cubicBezTo>
                  <a:cubicBezTo>
                    <a:pt x="383734" y="1718249"/>
                    <a:pt x="315298" y="1708473"/>
                    <a:pt x="257452" y="1689734"/>
                  </a:cubicBezTo>
                  <a:cubicBezTo>
                    <a:pt x="199607" y="1670995"/>
                    <a:pt x="151538" y="1640851"/>
                    <a:pt x="113246" y="1600929"/>
                  </a:cubicBezTo>
                  <a:cubicBezTo>
                    <a:pt x="74955" y="1561008"/>
                    <a:pt x="47254" y="1508866"/>
                    <a:pt x="28515" y="1445317"/>
                  </a:cubicBezTo>
                  <a:cubicBezTo>
                    <a:pt x="9777" y="1381769"/>
                    <a:pt x="0" y="1305185"/>
                    <a:pt x="0" y="1213936"/>
                  </a:cubicBezTo>
                  <a:cubicBezTo>
                    <a:pt x="0" y="1024921"/>
                    <a:pt x="75769" y="885603"/>
                    <a:pt x="227308" y="797613"/>
                  </a:cubicBezTo>
                  <a:close/>
                  <a:moveTo>
                    <a:pt x="463577" y="928783"/>
                  </a:moveTo>
                  <a:cubicBezTo>
                    <a:pt x="362552" y="928783"/>
                    <a:pt x="312039" y="1004553"/>
                    <a:pt x="312039" y="1155276"/>
                  </a:cubicBezTo>
                  <a:lnTo>
                    <a:pt x="312039" y="1240007"/>
                  </a:lnTo>
                  <a:cubicBezTo>
                    <a:pt x="312039" y="1393990"/>
                    <a:pt x="362552" y="1471389"/>
                    <a:pt x="463577" y="1471389"/>
                  </a:cubicBezTo>
                  <a:cubicBezTo>
                    <a:pt x="564603" y="1471389"/>
                    <a:pt x="615930" y="1393990"/>
                    <a:pt x="615930" y="1240007"/>
                  </a:cubicBezTo>
                  <a:lnTo>
                    <a:pt x="615930" y="1155276"/>
                  </a:lnTo>
                  <a:cubicBezTo>
                    <a:pt x="615116" y="1004553"/>
                    <a:pt x="564603" y="928783"/>
                    <a:pt x="463577" y="928783"/>
                  </a:cubicBezTo>
                  <a:close/>
                  <a:moveTo>
                    <a:pt x="463577" y="247676"/>
                  </a:moveTo>
                  <a:cubicBezTo>
                    <a:pt x="413879" y="247676"/>
                    <a:pt x="378846" y="266414"/>
                    <a:pt x="357663" y="303077"/>
                  </a:cubicBezTo>
                  <a:cubicBezTo>
                    <a:pt x="336481" y="339739"/>
                    <a:pt x="325889" y="398399"/>
                    <a:pt x="325889" y="479057"/>
                  </a:cubicBezTo>
                  <a:cubicBezTo>
                    <a:pt x="325889" y="620818"/>
                    <a:pt x="371514" y="691699"/>
                    <a:pt x="464392" y="691699"/>
                  </a:cubicBezTo>
                  <a:cubicBezTo>
                    <a:pt x="514090" y="691699"/>
                    <a:pt x="549123" y="674590"/>
                    <a:pt x="570306" y="640372"/>
                  </a:cubicBezTo>
                  <a:cubicBezTo>
                    <a:pt x="591489" y="606153"/>
                    <a:pt x="602080" y="552382"/>
                    <a:pt x="602080" y="479057"/>
                  </a:cubicBezTo>
                  <a:cubicBezTo>
                    <a:pt x="602080" y="396770"/>
                    <a:pt x="591489" y="338110"/>
                    <a:pt x="571121" y="302262"/>
                  </a:cubicBezTo>
                  <a:cubicBezTo>
                    <a:pt x="550753" y="265599"/>
                    <a:pt x="514905" y="247676"/>
                    <a:pt x="463577" y="24767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FA8E7DD6-A77A-47AB-A714-8FB130A950CA}"/>
                </a:ext>
              </a:extLst>
            </p:cNvPr>
            <p:cNvSpPr/>
            <p:nvPr/>
          </p:nvSpPr>
          <p:spPr>
            <a:xfrm>
              <a:off x="5988456" y="4122752"/>
              <a:ext cx="539346" cy="615115"/>
            </a:xfrm>
            <a:custGeom>
              <a:avLst/>
              <a:gdLst>
                <a:gd name="connsiteX0" fmla="*/ 483945 w 539346"/>
                <a:gd name="connsiteY0" fmla="*/ 0 h 615115"/>
                <a:gd name="connsiteX1" fmla="*/ 539347 w 539346"/>
                <a:gd name="connsiteY1" fmla="*/ 229752 h 615115"/>
                <a:gd name="connsiteX2" fmla="*/ 342998 w 539346"/>
                <a:gd name="connsiteY2" fmla="*/ 615115 h 615115"/>
                <a:gd name="connsiteX3" fmla="*/ 232196 w 539346"/>
                <a:gd name="connsiteY3" fmla="*/ 570306 h 615115"/>
                <a:gd name="connsiteX4" fmla="*/ 88805 w 539346"/>
                <a:gd name="connsiteY4" fmla="*/ 529570 h 615115"/>
                <a:gd name="connsiteX5" fmla="*/ 0 w 539346"/>
                <a:gd name="connsiteY5" fmla="*/ 458689 h 615115"/>
                <a:gd name="connsiteX6" fmla="*/ 105914 w 539346"/>
                <a:gd name="connsiteY6" fmla="*/ 510016 h 615115"/>
                <a:gd name="connsiteX7" fmla="*/ 244417 w 539346"/>
                <a:gd name="connsiteY7" fmla="*/ 297374 h 615115"/>
                <a:gd name="connsiteX8" fmla="*/ 483945 w 539346"/>
                <a:gd name="connsiteY8" fmla="*/ 0 h 6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346" h="615115">
                  <a:moveTo>
                    <a:pt x="483945" y="0"/>
                  </a:moveTo>
                  <a:cubicBezTo>
                    <a:pt x="520608" y="61919"/>
                    <a:pt x="539347" y="138503"/>
                    <a:pt x="539347" y="229752"/>
                  </a:cubicBezTo>
                  <a:cubicBezTo>
                    <a:pt x="539347" y="415508"/>
                    <a:pt x="474169" y="544235"/>
                    <a:pt x="342998" y="615115"/>
                  </a:cubicBezTo>
                  <a:cubicBezTo>
                    <a:pt x="342998" y="615115"/>
                    <a:pt x="290041" y="587415"/>
                    <a:pt x="232196" y="570306"/>
                  </a:cubicBezTo>
                  <a:cubicBezTo>
                    <a:pt x="177610" y="554826"/>
                    <a:pt x="131985" y="545864"/>
                    <a:pt x="88805" y="529570"/>
                  </a:cubicBezTo>
                  <a:cubicBezTo>
                    <a:pt x="23627" y="504313"/>
                    <a:pt x="0" y="458689"/>
                    <a:pt x="0" y="458689"/>
                  </a:cubicBezTo>
                  <a:cubicBezTo>
                    <a:pt x="21183" y="492907"/>
                    <a:pt x="57031" y="510016"/>
                    <a:pt x="105914" y="510016"/>
                  </a:cubicBezTo>
                  <a:cubicBezTo>
                    <a:pt x="197978" y="510016"/>
                    <a:pt x="244417" y="439135"/>
                    <a:pt x="244417" y="297374"/>
                  </a:cubicBezTo>
                  <a:lnTo>
                    <a:pt x="483945" y="0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1">
                    <a:lumMod val="70000"/>
                  </a:schemeClr>
                </a:gs>
                <a:gs pos="60000">
                  <a:schemeClr val="accent1">
                    <a:lumMod val="100000"/>
                    <a:alpha val="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C9D686D6-157C-4AD7-A482-9C46A278DBE0}"/>
                </a:ext>
              </a:extLst>
            </p:cNvPr>
            <p:cNvSpPr/>
            <p:nvPr/>
          </p:nvSpPr>
          <p:spPr>
            <a:xfrm>
              <a:off x="5631452" y="4813636"/>
              <a:ext cx="462918" cy="604464"/>
            </a:xfrm>
            <a:custGeom>
              <a:avLst/>
              <a:gdLst>
                <a:gd name="connsiteX0" fmla="*/ 311380 w 462918"/>
                <a:gd name="connsiteY0" fmla="*/ 282709 h 604464"/>
                <a:gd name="connsiteX1" fmla="*/ 311380 w 462918"/>
                <a:gd name="connsiteY1" fmla="*/ 367440 h 604464"/>
                <a:gd name="connsiteX2" fmla="*/ 462919 w 462918"/>
                <a:gd name="connsiteY2" fmla="*/ 598821 h 604464"/>
                <a:gd name="connsiteX3" fmla="*/ 125623 w 462918"/>
                <a:gd name="connsiteY3" fmla="*/ 546679 h 604464"/>
                <a:gd name="connsiteX4" fmla="*/ 156 w 462918"/>
                <a:gd name="connsiteY4" fmla="*/ 341369 h 604464"/>
                <a:gd name="connsiteX5" fmla="*/ 128067 w 462918"/>
                <a:gd name="connsiteY5" fmla="*/ 0 h 604464"/>
                <a:gd name="connsiteX6" fmla="*/ 311380 w 462918"/>
                <a:gd name="connsiteY6" fmla="*/ 282709 h 60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2918" h="604464">
                  <a:moveTo>
                    <a:pt x="311380" y="282709"/>
                  </a:moveTo>
                  <a:lnTo>
                    <a:pt x="311380" y="367440"/>
                  </a:lnTo>
                  <a:cubicBezTo>
                    <a:pt x="311380" y="521422"/>
                    <a:pt x="361893" y="598821"/>
                    <a:pt x="462919" y="598821"/>
                  </a:cubicBezTo>
                  <a:cubicBezTo>
                    <a:pt x="462919" y="598821"/>
                    <a:pt x="249461" y="629780"/>
                    <a:pt x="125623" y="546679"/>
                  </a:cubicBezTo>
                  <a:cubicBezTo>
                    <a:pt x="-9621" y="455430"/>
                    <a:pt x="156" y="341369"/>
                    <a:pt x="156" y="341369"/>
                  </a:cubicBezTo>
                  <a:cubicBezTo>
                    <a:pt x="156" y="199607"/>
                    <a:pt x="42522" y="85546"/>
                    <a:pt x="128067" y="0"/>
                  </a:cubicBezTo>
                  <a:lnTo>
                    <a:pt x="311380" y="28270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61072AC1-1593-4A3C-B6D1-8BF8E88D69C7}"/>
              </a:ext>
            </a:extLst>
          </p:cNvPr>
          <p:cNvGrpSpPr/>
          <p:nvPr/>
        </p:nvGrpSpPr>
        <p:grpSpPr>
          <a:xfrm>
            <a:off x="7815529" y="3941069"/>
            <a:ext cx="907602" cy="1719064"/>
            <a:chOff x="7815529" y="3941069"/>
            <a:chExt cx="907602" cy="171906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3D9D08C4-E407-4A96-B2D5-E0E7C2E2E0EE}"/>
                </a:ext>
              </a:extLst>
            </p:cNvPr>
            <p:cNvSpPr/>
            <p:nvPr/>
          </p:nvSpPr>
          <p:spPr>
            <a:xfrm>
              <a:off x="7815529" y="3941069"/>
              <a:ext cx="907602" cy="1719064"/>
            </a:xfrm>
            <a:custGeom>
              <a:avLst/>
              <a:gdLst>
                <a:gd name="connsiteX0" fmla="*/ 907603 w 907602"/>
                <a:gd name="connsiteY0" fmla="*/ 395140 h 1719064"/>
                <a:gd name="connsiteX1" fmla="*/ 907603 w 907602"/>
                <a:gd name="connsiteY1" fmla="*/ 1255487 h 1719064"/>
                <a:gd name="connsiteX2" fmla="*/ 856275 w 907602"/>
                <a:gd name="connsiteY2" fmla="*/ 1496645 h 1719064"/>
                <a:gd name="connsiteX3" fmla="*/ 703107 w 907602"/>
                <a:gd name="connsiteY3" fmla="*/ 1660404 h 1719064"/>
                <a:gd name="connsiteX4" fmla="*/ 450543 w 907602"/>
                <a:gd name="connsiteY4" fmla="*/ 1719064 h 1719064"/>
                <a:gd name="connsiteX5" fmla="*/ 266415 w 907602"/>
                <a:gd name="connsiteY5" fmla="*/ 1692178 h 1719064"/>
                <a:gd name="connsiteX6" fmla="*/ 123023 w 907602"/>
                <a:gd name="connsiteY6" fmla="*/ 1615594 h 1719064"/>
                <a:gd name="connsiteX7" fmla="*/ 31774 w 907602"/>
                <a:gd name="connsiteY7" fmla="*/ 1497460 h 1719064"/>
                <a:gd name="connsiteX8" fmla="*/ 0 w 907602"/>
                <a:gd name="connsiteY8" fmla="*/ 1349995 h 1719064"/>
                <a:gd name="connsiteX9" fmla="*/ 0 w 907602"/>
                <a:gd name="connsiteY9" fmla="*/ 1326368 h 1719064"/>
                <a:gd name="connsiteX10" fmla="*/ 88805 w 907602"/>
                <a:gd name="connsiteY10" fmla="*/ 1326368 h 1719064"/>
                <a:gd name="connsiteX11" fmla="*/ 346258 w 907602"/>
                <a:gd name="connsiteY11" fmla="*/ 1437170 h 1719064"/>
                <a:gd name="connsiteX12" fmla="*/ 456246 w 907602"/>
                <a:gd name="connsiteY12" fmla="*/ 1470574 h 1719064"/>
                <a:gd name="connsiteX13" fmla="*/ 603711 w 907602"/>
                <a:gd name="connsiteY13" fmla="*/ 1262820 h 1719064"/>
                <a:gd name="connsiteX14" fmla="*/ 603711 w 907602"/>
                <a:gd name="connsiteY14" fmla="*/ 1035512 h 1719064"/>
                <a:gd name="connsiteX15" fmla="*/ 341370 w 907602"/>
                <a:gd name="connsiteY15" fmla="*/ 1156091 h 1719064"/>
                <a:gd name="connsiteX16" fmla="*/ 93693 w 907602"/>
                <a:gd name="connsiteY16" fmla="*/ 1058324 h 1719064"/>
                <a:gd name="connsiteX17" fmla="*/ 0 w 907602"/>
                <a:gd name="connsiteY17" fmla="*/ 781319 h 1719064"/>
                <a:gd name="connsiteX18" fmla="*/ 0 w 907602"/>
                <a:gd name="connsiteY18" fmla="*/ 388623 h 1719064"/>
                <a:gd name="connsiteX19" fmla="*/ 65178 w 907602"/>
                <a:gd name="connsiteY19" fmla="*/ 169462 h 1719064"/>
                <a:gd name="connsiteX20" fmla="*/ 233826 w 907602"/>
                <a:gd name="connsiteY20" fmla="*/ 40736 h 1719064"/>
                <a:gd name="connsiteX21" fmla="*/ 456246 w 907602"/>
                <a:gd name="connsiteY21" fmla="*/ 0 h 1719064"/>
                <a:gd name="connsiteX22" fmla="*/ 680295 w 907602"/>
                <a:gd name="connsiteY22" fmla="*/ 40736 h 1719064"/>
                <a:gd name="connsiteX23" fmla="*/ 844869 w 907602"/>
                <a:gd name="connsiteY23" fmla="*/ 170277 h 1719064"/>
                <a:gd name="connsiteX24" fmla="*/ 907603 w 907602"/>
                <a:gd name="connsiteY24" fmla="*/ 395140 h 1719064"/>
                <a:gd name="connsiteX25" fmla="*/ 303892 w 907602"/>
                <a:gd name="connsiteY25" fmla="*/ 408991 h 1719064"/>
                <a:gd name="connsiteX26" fmla="*/ 303892 w 907602"/>
                <a:gd name="connsiteY26" fmla="*/ 737324 h 1719064"/>
                <a:gd name="connsiteX27" fmla="*/ 347887 w 907602"/>
                <a:gd name="connsiteY27" fmla="*/ 855458 h 1719064"/>
                <a:gd name="connsiteX28" fmla="*/ 451357 w 907602"/>
                <a:gd name="connsiteY28" fmla="*/ 898639 h 1719064"/>
                <a:gd name="connsiteX29" fmla="*/ 559716 w 907602"/>
                <a:gd name="connsiteY29" fmla="*/ 856273 h 1719064"/>
                <a:gd name="connsiteX30" fmla="*/ 603711 w 907602"/>
                <a:gd name="connsiteY30" fmla="*/ 732435 h 1719064"/>
                <a:gd name="connsiteX31" fmla="*/ 603711 w 907602"/>
                <a:gd name="connsiteY31" fmla="*/ 408991 h 1719064"/>
                <a:gd name="connsiteX32" fmla="*/ 565419 w 907602"/>
                <a:gd name="connsiteY32" fmla="*/ 285153 h 1719064"/>
                <a:gd name="connsiteX33" fmla="*/ 456246 w 907602"/>
                <a:gd name="connsiteY33" fmla="*/ 243602 h 1719064"/>
                <a:gd name="connsiteX34" fmla="*/ 303892 w 907602"/>
                <a:gd name="connsiteY34" fmla="*/ 408991 h 171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07602" h="1719064">
                  <a:moveTo>
                    <a:pt x="907603" y="395140"/>
                  </a:moveTo>
                  <a:lnTo>
                    <a:pt x="907603" y="1255487"/>
                  </a:lnTo>
                  <a:cubicBezTo>
                    <a:pt x="907603" y="1345921"/>
                    <a:pt x="890494" y="1426579"/>
                    <a:pt x="856275" y="1496645"/>
                  </a:cubicBezTo>
                  <a:cubicBezTo>
                    <a:pt x="822872" y="1566711"/>
                    <a:pt x="771544" y="1621297"/>
                    <a:pt x="703107" y="1660404"/>
                  </a:cubicBezTo>
                  <a:cubicBezTo>
                    <a:pt x="634670" y="1699511"/>
                    <a:pt x="550754" y="1719064"/>
                    <a:pt x="450543" y="1719064"/>
                  </a:cubicBezTo>
                  <a:cubicBezTo>
                    <a:pt x="383735" y="1719064"/>
                    <a:pt x="321816" y="1710102"/>
                    <a:pt x="266415" y="1692178"/>
                  </a:cubicBezTo>
                  <a:cubicBezTo>
                    <a:pt x="210199" y="1674254"/>
                    <a:pt x="162945" y="1648998"/>
                    <a:pt x="123023" y="1615594"/>
                  </a:cubicBezTo>
                  <a:cubicBezTo>
                    <a:pt x="83102" y="1582191"/>
                    <a:pt x="52957" y="1543084"/>
                    <a:pt x="31774" y="1497460"/>
                  </a:cubicBezTo>
                  <a:cubicBezTo>
                    <a:pt x="10591" y="1452650"/>
                    <a:pt x="0" y="1402952"/>
                    <a:pt x="0" y="1349995"/>
                  </a:cubicBezTo>
                  <a:lnTo>
                    <a:pt x="0" y="1326368"/>
                  </a:lnTo>
                  <a:cubicBezTo>
                    <a:pt x="0" y="1326368"/>
                    <a:pt x="21183" y="1326368"/>
                    <a:pt x="88805" y="1326368"/>
                  </a:cubicBezTo>
                  <a:cubicBezTo>
                    <a:pt x="263156" y="1326368"/>
                    <a:pt x="317743" y="1415173"/>
                    <a:pt x="346258" y="1437170"/>
                  </a:cubicBezTo>
                  <a:cubicBezTo>
                    <a:pt x="373958" y="1459168"/>
                    <a:pt x="410621" y="1470574"/>
                    <a:pt x="456246" y="1470574"/>
                  </a:cubicBezTo>
                  <a:cubicBezTo>
                    <a:pt x="554827" y="1470574"/>
                    <a:pt x="603711" y="1401322"/>
                    <a:pt x="603711" y="1262820"/>
                  </a:cubicBezTo>
                  <a:lnTo>
                    <a:pt x="603711" y="1035512"/>
                  </a:lnTo>
                  <a:cubicBezTo>
                    <a:pt x="518979" y="1116170"/>
                    <a:pt x="431804" y="1156091"/>
                    <a:pt x="341370" y="1156091"/>
                  </a:cubicBezTo>
                  <a:cubicBezTo>
                    <a:pt x="239529" y="1156091"/>
                    <a:pt x="156427" y="1123502"/>
                    <a:pt x="93693" y="1058324"/>
                  </a:cubicBezTo>
                  <a:cubicBezTo>
                    <a:pt x="30960" y="992332"/>
                    <a:pt x="0" y="900268"/>
                    <a:pt x="0" y="781319"/>
                  </a:cubicBezTo>
                  <a:lnTo>
                    <a:pt x="0" y="388623"/>
                  </a:lnTo>
                  <a:cubicBezTo>
                    <a:pt x="0" y="300633"/>
                    <a:pt x="21183" y="228122"/>
                    <a:pt x="65178" y="169462"/>
                  </a:cubicBezTo>
                  <a:cubicBezTo>
                    <a:pt x="108358" y="110802"/>
                    <a:pt x="164574" y="67622"/>
                    <a:pt x="233826" y="40736"/>
                  </a:cubicBezTo>
                  <a:cubicBezTo>
                    <a:pt x="303077" y="13850"/>
                    <a:pt x="376403" y="0"/>
                    <a:pt x="456246" y="0"/>
                  </a:cubicBezTo>
                  <a:cubicBezTo>
                    <a:pt x="537718" y="0"/>
                    <a:pt x="612673" y="13850"/>
                    <a:pt x="680295" y="40736"/>
                  </a:cubicBezTo>
                  <a:cubicBezTo>
                    <a:pt x="747917" y="67622"/>
                    <a:pt x="803318" y="111617"/>
                    <a:pt x="844869" y="170277"/>
                  </a:cubicBezTo>
                  <a:cubicBezTo>
                    <a:pt x="886420" y="229752"/>
                    <a:pt x="907603" y="304706"/>
                    <a:pt x="907603" y="395140"/>
                  </a:cubicBezTo>
                  <a:close/>
                  <a:moveTo>
                    <a:pt x="303892" y="408991"/>
                  </a:moveTo>
                  <a:lnTo>
                    <a:pt x="303892" y="737324"/>
                  </a:lnTo>
                  <a:cubicBezTo>
                    <a:pt x="303892" y="787022"/>
                    <a:pt x="318557" y="826943"/>
                    <a:pt x="347887" y="855458"/>
                  </a:cubicBezTo>
                  <a:cubicBezTo>
                    <a:pt x="377217" y="883974"/>
                    <a:pt x="411436" y="898639"/>
                    <a:pt x="451357" y="898639"/>
                  </a:cubicBezTo>
                  <a:cubicBezTo>
                    <a:pt x="494538" y="898639"/>
                    <a:pt x="530386" y="884788"/>
                    <a:pt x="559716" y="856273"/>
                  </a:cubicBezTo>
                  <a:cubicBezTo>
                    <a:pt x="589046" y="828573"/>
                    <a:pt x="603711" y="787022"/>
                    <a:pt x="603711" y="732435"/>
                  </a:cubicBezTo>
                  <a:lnTo>
                    <a:pt x="603711" y="408991"/>
                  </a:lnTo>
                  <a:cubicBezTo>
                    <a:pt x="603711" y="353589"/>
                    <a:pt x="590675" y="312853"/>
                    <a:pt x="565419" y="285153"/>
                  </a:cubicBezTo>
                  <a:cubicBezTo>
                    <a:pt x="540162" y="257452"/>
                    <a:pt x="503500" y="243602"/>
                    <a:pt x="456246" y="243602"/>
                  </a:cubicBezTo>
                  <a:cubicBezTo>
                    <a:pt x="354405" y="243602"/>
                    <a:pt x="303892" y="298188"/>
                    <a:pt x="303892" y="4089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AF17F474-4545-4342-86B4-D565A0069C4C}"/>
                </a:ext>
              </a:extLst>
            </p:cNvPr>
            <p:cNvSpPr/>
            <p:nvPr/>
          </p:nvSpPr>
          <p:spPr>
            <a:xfrm>
              <a:off x="8119058" y="3969563"/>
              <a:ext cx="604073" cy="703941"/>
            </a:xfrm>
            <a:custGeom>
              <a:avLst/>
              <a:gdLst>
                <a:gd name="connsiteX0" fmla="*/ 300182 w 604073"/>
                <a:gd name="connsiteY0" fmla="*/ 703941 h 703941"/>
                <a:gd name="connsiteX1" fmla="*/ 300182 w 604073"/>
                <a:gd name="connsiteY1" fmla="*/ 380496 h 703941"/>
                <a:gd name="connsiteX2" fmla="*/ 261890 w 604073"/>
                <a:gd name="connsiteY2" fmla="*/ 256659 h 703941"/>
                <a:gd name="connsiteX3" fmla="*/ 152717 w 604073"/>
                <a:gd name="connsiteY3" fmla="*/ 215108 h 703941"/>
                <a:gd name="connsiteX4" fmla="*/ 363 w 604073"/>
                <a:gd name="connsiteY4" fmla="*/ 380496 h 703941"/>
                <a:gd name="connsiteX5" fmla="*/ 129904 w 604073"/>
                <a:gd name="connsiteY5" fmla="*/ 68458 h 703941"/>
                <a:gd name="connsiteX6" fmla="*/ 376766 w 604073"/>
                <a:gd name="connsiteY6" fmla="*/ 12242 h 703941"/>
                <a:gd name="connsiteX7" fmla="*/ 541340 w 604073"/>
                <a:gd name="connsiteY7" fmla="*/ 141783 h 703941"/>
                <a:gd name="connsiteX8" fmla="*/ 604074 w 604073"/>
                <a:gd name="connsiteY8" fmla="*/ 366646 h 703941"/>
                <a:gd name="connsiteX9" fmla="*/ 300182 w 604073"/>
                <a:gd name="connsiteY9" fmla="*/ 703941 h 70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073" h="703941">
                  <a:moveTo>
                    <a:pt x="300182" y="703941"/>
                  </a:moveTo>
                  <a:lnTo>
                    <a:pt x="300182" y="380496"/>
                  </a:lnTo>
                  <a:cubicBezTo>
                    <a:pt x="300182" y="325095"/>
                    <a:pt x="287146" y="284359"/>
                    <a:pt x="261890" y="256659"/>
                  </a:cubicBezTo>
                  <a:cubicBezTo>
                    <a:pt x="236633" y="228958"/>
                    <a:pt x="199971" y="215108"/>
                    <a:pt x="152717" y="215108"/>
                  </a:cubicBezTo>
                  <a:cubicBezTo>
                    <a:pt x="50876" y="215108"/>
                    <a:pt x="363" y="270509"/>
                    <a:pt x="363" y="380496"/>
                  </a:cubicBezTo>
                  <a:cubicBezTo>
                    <a:pt x="363" y="380496"/>
                    <a:pt x="-13487" y="175186"/>
                    <a:pt x="129904" y="68458"/>
                  </a:cubicBezTo>
                  <a:cubicBezTo>
                    <a:pt x="273296" y="-39086"/>
                    <a:pt x="376766" y="12242"/>
                    <a:pt x="376766" y="12242"/>
                  </a:cubicBezTo>
                  <a:cubicBezTo>
                    <a:pt x="444388" y="39128"/>
                    <a:pt x="499789" y="83123"/>
                    <a:pt x="541340" y="141783"/>
                  </a:cubicBezTo>
                  <a:cubicBezTo>
                    <a:pt x="582891" y="201258"/>
                    <a:pt x="604074" y="276212"/>
                    <a:pt x="604074" y="366646"/>
                  </a:cubicBezTo>
                  <a:lnTo>
                    <a:pt x="300182" y="70394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75000">
                  <a:schemeClr val="accent1">
                    <a:alpha val="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8CEFA4EE-F9B9-4160-B2C4-F91A36B8F76E}"/>
                </a:ext>
              </a:extLst>
            </p:cNvPr>
            <p:cNvSpPr/>
            <p:nvPr/>
          </p:nvSpPr>
          <p:spPr>
            <a:xfrm>
              <a:off x="7815529" y="5203888"/>
              <a:ext cx="604971" cy="439696"/>
            </a:xfrm>
            <a:custGeom>
              <a:avLst/>
              <a:gdLst>
                <a:gd name="connsiteX0" fmla="*/ 266415 w 604971"/>
                <a:gd name="connsiteY0" fmla="*/ 429359 h 439696"/>
                <a:gd name="connsiteX1" fmla="*/ 123023 w 604971"/>
                <a:gd name="connsiteY1" fmla="*/ 352775 h 439696"/>
                <a:gd name="connsiteX2" fmla="*/ 31774 w 604971"/>
                <a:gd name="connsiteY2" fmla="*/ 234640 h 439696"/>
                <a:gd name="connsiteX3" fmla="*/ 0 w 604971"/>
                <a:gd name="connsiteY3" fmla="*/ 87175 h 439696"/>
                <a:gd name="connsiteX4" fmla="*/ 0 w 604971"/>
                <a:gd name="connsiteY4" fmla="*/ 63548 h 439696"/>
                <a:gd name="connsiteX5" fmla="*/ 88805 w 604971"/>
                <a:gd name="connsiteY5" fmla="*/ 63548 h 439696"/>
                <a:gd name="connsiteX6" fmla="*/ 346258 w 604971"/>
                <a:gd name="connsiteY6" fmla="*/ 174351 h 439696"/>
                <a:gd name="connsiteX7" fmla="*/ 456246 w 604971"/>
                <a:gd name="connsiteY7" fmla="*/ 207754 h 439696"/>
                <a:gd name="connsiteX8" fmla="*/ 603711 w 604971"/>
                <a:gd name="connsiteY8" fmla="*/ 0 h 439696"/>
                <a:gd name="connsiteX9" fmla="*/ 508388 w 604971"/>
                <a:gd name="connsiteY9" fmla="*/ 369069 h 439696"/>
                <a:gd name="connsiteX10" fmla="*/ 266415 w 604971"/>
                <a:gd name="connsiteY10" fmla="*/ 429359 h 439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971" h="439696">
                  <a:moveTo>
                    <a:pt x="266415" y="429359"/>
                  </a:moveTo>
                  <a:cubicBezTo>
                    <a:pt x="210199" y="411435"/>
                    <a:pt x="162945" y="386178"/>
                    <a:pt x="123023" y="352775"/>
                  </a:cubicBezTo>
                  <a:cubicBezTo>
                    <a:pt x="83102" y="319371"/>
                    <a:pt x="52957" y="280264"/>
                    <a:pt x="31774" y="234640"/>
                  </a:cubicBezTo>
                  <a:cubicBezTo>
                    <a:pt x="10591" y="189830"/>
                    <a:pt x="0" y="140132"/>
                    <a:pt x="0" y="87175"/>
                  </a:cubicBezTo>
                  <a:lnTo>
                    <a:pt x="0" y="63548"/>
                  </a:lnTo>
                  <a:cubicBezTo>
                    <a:pt x="0" y="63548"/>
                    <a:pt x="21183" y="63548"/>
                    <a:pt x="88805" y="63548"/>
                  </a:cubicBezTo>
                  <a:cubicBezTo>
                    <a:pt x="263156" y="63548"/>
                    <a:pt x="317743" y="152353"/>
                    <a:pt x="346258" y="174351"/>
                  </a:cubicBezTo>
                  <a:cubicBezTo>
                    <a:pt x="373958" y="196348"/>
                    <a:pt x="410621" y="207754"/>
                    <a:pt x="456246" y="207754"/>
                  </a:cubicBezTo>
                  <a:cubicBezTo>
                    <a:pt x="554827" y="207754"/>
                    <a:pt x="603711" y="138503"/>
                    <a:pt x="603711" y="0"/>
                  </a:cubicBezTo>
                  <a:cubicBezTo>
                    <a:pt x="603711" y="0"/>
                    <a:pt x="623264" y="248490"/>
                    <a:pt x="508388" y="369069"/>
                  </a:cubicBezTo>
                  <a:cubicBezTo>
                    <a:pt x="406547" y="476613"/>
                    <a:pt x="266415" y="429359"/>
                    <a:pt x="266415" y="4293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E3F1439-F3EE-48CC-9BFD-A8B33C9E2683}"/>
              </a:ext>
            </a:extLst>
          </p:cNvPr>
          <p:cNvGrpSpPr/>
          <p:nvPr/>
        </p:nvGrpSpPr>
        <p:grpSpPr>
          <a:xfrm>
            <a:off x="9975008" y="3941069"/>
            <a:ext cx="927969" cy="1718249"/>
            <a:chOff x="9975008" y="3941069"/>
            <a:chExt cx="927969" cy="1718249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DBE173FB-A0EC-457C-AE7B-3401A25A7149}"/>
                </a:ext>
              </a:extLst>
            </p:cNvPr>
            <p:cNvSpPr/>
            <p:nvPr/>
          </p:nvSpPr>
          <p:spPr>
            <a:xfrm>
              <a:off x="9975008" y="3941069"/>
              <a:ext cx="927969" cy="1718249"/>
            </a:xfrm>
            <a:custGeom>
              <a:avLst/>
              <a:gdLst>
                <a:gd name="connsiteX0" fmla="*/ 0 w 927969"/>
                <a:gd name="connsiteY0" fmla="*/ 1279114 h 1718249"/>
                <a:gd name="connsiteX1" fmla="*/ 0 w 927969"/>
                <a:gd name="connsiteY1" fmla="*/ 439950 h 1718249"/>
                <a:gd name="connsiteX2" fmla="*/ 61919 w 927969"/>
                <a:gd name="connsiteY2" fmla="*/ 209384 h 1718249"/>
                <a:gd name="connsiteX3" fmla="*/ 230567 w 927969"/>
                <a:gd name="connsiteY3" fmla="*/ 54586 h 1718249"/>
                <a:gd name="connsiteX4" fmla="*/ 467651 w 927969"/>
                <a:gd name="connsiteY4" fmla="*/ 0 h 1718249"/>
                <a:gd name="connsiteX5" fmla="*/ 710438 w 927969"/>
                <a:gd name="connsiteY5" fmla="*/ 52957 h 1718249"/>
                <a:gd name="connsiteX6" fmla="*/ 871753 w 927969"/>
                <a:gd name="connsiteY6" fmla="*/ 206125 h 1718249"/>
                <a:gd name="connsiteX7" fmla="*/ 927969 w 927969"/>
                <a:gd name="connsiteY7" fmla="*/ 439135 h 1718249"/>
                <a:gd name="connsiteX8" fmla="*/ 927969 w 927969"/>
                <a:gd name="connsiteY8" fmla="*/ 1278299 h 1718249"/>
                <a:gd name="connsiteX9" fmla="*/ 871753 w 927969"/>
                <a:gd name="connsiteY9" fmla="*/ 1511310 h 1718249"/>
                <a:gd name="connsiteX10" fmla="*/ 710438 w 927969"/>
                <a:gd name="connsiteY10" fmla="*/ 1664478 h 1718249"/>
                <a:gd name="connsiteX11" fmla="*/ 467651 w 927969"/>
                <a:gd name="connsiteY11" fmla="*/ 1718249 h 1718249"/>
                <a:gd name="connsiteX12" fmla="*/ 230567 w 927969"/>
                <a:gd name="connsiteY12" fmla="*/ 1663663 h 1718249"/>
                <a:gd name="connsiteX13" fmla="*/ 61919 w 927969"/>
                <a:gd name="connsiteY13" fmla="*/ 1508866 h 1718249"/>
                <a:gd name="connsiteX14" fmla="*/ 0 w 927969"/>
                <a:gd name="connsiteY14" fmla="*/ 1279114 h 1718249"/>
                <a:gd name="connsiteX15" fmla="*/ 303892 w 927969"/>
                <a:gd name="connsiteY15" fmla="*/ 412249 h 1718249"/>
                <a:gd name="connsiteX16" fmla="*/ 303892 w 927969"/>
                <a:gd name="connsiteY16" fmla="*/ 1306815 h 1718249"/>
                <a:gd name="connsiteX17" fmla="*/ 351146 w 927969"/>
                <a:gd name="connsiteY17" fmla="*/ 1420061 h 1718249"/>
                <a:gd name="connsiteX18" fmla="*/ 467651 w 927969"/>
                <a:gd name="connsiteY18" fmla="*/ 1460797 h 1718249"/>
                <a:gd name="connsiteX19" fmla="*/ 579268 w 927969"/>
                <a:gd name="connsiteY19" fmla="*/ 1420061 h 1718249"/>
                <a:gd name="connsiteX20" fmla="*/ 624892 w 927969"/>
                <a:gd name="connsiteY20" fmla="*/ 1306815 h 1718249"/>
                <a:gd name="connsiteX21" fmla="*/ 624892 w 927969"/>
                <a:gd name="connsiteY21" fmla="*/ 412249 h 1718249"/>
                <a:gd name="connsiteX22" fmla="*/ 580083 w 927969"/>
                <a:gd name="connsiteY22" fmla="*/ 299003 h 1718249"/>
                <a:gd name="connsiteX23" fmla="*/ 467651 w 927969"/>
                <a:gd name="connsiteY23" fmla="*/ 258267 h 1718249"/>
                <a:gd name="connsiteX24" fmla="*/ 351146 w 927969"/>
                <a:gd name="connsiteY24" fmla="*/ 299003 h 1718249"/>
                <a:gd name="connsiteX25" fmla="*/ 303892 w 927969"/>
                <a:gd name="connsiteY25" fmla="*/ 412249 h 171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27969" h="1718249">
                  <a:moveTo>
                    <a:pt x="0" y="1279114"/>
                  </a:moveTo>
                  <a:lnTo>
                    <a:pt x="0" y="439950"/>
                  </a:lnTo>
                  <a:cubicBezTo>
                    <a:pt x="0" y="352775"/>
                    <a:pt x="20368" y="276191"/>
                    <a:pt x="61919" y="209384"/>
                  </a:cubicBezTo>
                  <a:cubicBezTo>
                    <a:pt x="103470" y="142576"/>
                    <a:pt x="159686" y="91249"/>
                    <a:pt x="230567" y="54586"/>
                  </a:cubicBezTo>
                  <a:cubicBezTo>
                    <a:pt x="301447" y="17924"/>
                    <a:pt x="380476" y="0"/>
                    <a:pt x="467651" y="0"/>
                  </a:cubicBezTo>
                  <a:cubicBezTo>
                    <a:pt x="559715" y="0"/>
                    <a:pt x="640372" y="17924"/>
                    <a:pt x="710438" y="52957"/>
                  </a:cubicBezTo>
                  <a:cubicBezTo>
                    <a:pt x="780505" y="88805"/>
                    <a:pt x="834276" y="139318"/>
                    <a:pt x="871753" y="206125"/>
                  </a:cubicBezTo>
                  <a:cubicBezTo>
                    <a:pt x="909231" y="272932"/>
                    <a:pt x="927969" y="350331"/>
                    <a:pt x="927969" y="439135"/>
                  </a:cubicBezTo>
                  <a:lnTo>
                    <a:pt x="927969" y="1278299"/>
                  </a:lnTo>
                  <a:cubicBezTo>
                    <a:pt x="927969" y="1367104"/>
                    <a:pt x="909231" y="1445317"/>
                    <a:pt x="871753" y="1511310"/>
                  </a:cubicBezTo>
                  <a:cubicBezTo>
                    <a:pt x="834276" y="1578117"/>
                    <a:pt x="780505" y="1628630"/>
                    <a:pt x="710438" y="1664478"/>
                  </a:cubicBezTo>
                  <a:cubicBezTo>
                    <a:pt x="640372" y="1700325"/>
                    <a:pt x="559715" y="1718249"/>
                    <a:pt x="467651" y="1718249"/>
                  </a:cubicBezTo>
                  <a:cubicBezTo>
                    <a:pt x="380476" y="1718249"/>
                    <a:pt x="302262" y="1700325"/>
                    <a:pt x="230567" y="1663663"/>
                  </a:cubicBezTo>
                  <a:cubicBezTo>
                    <a:pt x="159686" y="1627000"/>
                    <a:pt x="103470" y="1575673"/>
                    <a:pt x="61919" y="1508866"/>
                  </a:cubicBezTo>
                  <a:cubicBezTo>
                    <a:pt x="20368" y="1442873"/>
                    <a:pt x="0" y="1366289"/>
                    <a:pt x="0" y="1279114"/>
                  </a:cubicBezTo>
                  <a:close/>
                  <a:moveTo>
                    <a:pt x="303892" y="412249"/>
                  </a:moveTo>
                  <a:lnTo>
                    <a:pt x="303892" y="1306815"/>
                  </a:lnTo>
                  <a:cubicBezTo>
                    <a:pt x="303892" y="1354883"/>
                    <a:pt x="319371" y="1393175"/>
                    <a:pt x="351146" y="1420061"/>
                  </a:cubicBezTo>
                  <a:cubicBezTo>
                    <a:pt x="382920" y="1447762"/>
                    <a:pt x="421212" y="1460797"/>
                    <a:pt x="467651" y="1460797"/>
                  </a:cubicBezTo>
                  <a:cubicBezTo>
                    <a:pt x="511646" y="1460797"/>
                    <a:pt x="549123" y="1446947"/>
                    <a:pt x="579268" y="1420061"/>
                  </a:cubicBezTo>
                  <a:cubicBezTo>
                    <a:pt x="609413" y="1392360"/>
                    <a:pt x="624892" y="1354883"/>
                    <a:pt x="624892" y="1306815"/>
                  </a:cubicBezTo>
                  <a:lnTo>
                    <a:pt x="624892" y="412249"/>
                  </a:lnTo>
                  <a:cubicBezTo>
                    <a:pt x="624892" y="364181"/>
                    <a:pt x="610227" y="325889"/>
                    <a:pt x="580083" y="299003"/>
                  </a:cubicBezTo>
                  <a:cubicBezTo>
                    <a:pt x="549938" y="271303"/>
                    <a:pt x="512461" y="258267"/>
                    <a:pt x="467651" y="258267"/>
                  </a:cubicBezTo>
                  <a:cubicBezTo>
                    <a:pt x="421212" y="258267"/>
                    <a:pt x="382105" y="272117"/>
                    <a:pt x="351146" y="299003"/>
                  </a:cubicBezTo>
                  <a:cubicBezTo>
                    <a:pt x="319371" y="325889"/>
                    <a:pt x="303892" y="364181"/>
                    <a:pt x="303892" y="41224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7A2247E6-42F7-44C2-A91E-76E3A52B5DCF}"/>
                </a:ext>
              </a:extLst>
            </p:cNvPr>
            <p:cNvSpPr/>
            <p:nvPr/>
          </p:nvSpPr>
          <p:spPr>
            <a:xfrm>
              <a:off x="10278367" y="3958452"/>
              <a:ext cx="624609" cy="662910"/>
            </a:xfrm>
            <a:custGeom>
              <a:avLst/>
              <a:gdLst>
                <a:gd name="connsiteX0" fmla="*/ 407079 w 624609"/>
                <a:gd name="connsiteY0" fmla="*/ 35574 h 662910"/>
                <a:gd name="connsiteX1" fmla="*/ 568394 w 624609"/>
                <a:gd name="connsiteY1" fmla="*/ 188742 h 662910"/>
                <a:gd name="connsiteX2" fmla="*/ 624610 w 624609"/>
                <a:gd name="connsiteY2" fmla="*/ 421752 h 662910"/>
                <a:gd name="connsiteX3" fmla="*/ 624610 w 624609"/>
                <a:gd name="connsiteY3" fmla="*/ 635209 h 662910"/>
                <a:gd name="connsiteX4" fmla="*/ 320718 w 624609"/>
                <a:gd name="connsiteY4" fmla="*/ 662910 h 662910"/>
                <a:gd name="connsiteX5" fmla="*/ 320718 w 624609"/>
                <a:gd name="connsiteY5" fmla="*/ 394052 h 662910"/>
                <a:gd name="connsiteX6" fmla="*/ 275908 w 624609"/>
                <a:gd name="connsiteY6" fmla="*/ 280805 h 662910"/>
                <a:gd name="connsiteX7" fmla="*/ 163476 w 624609"/>
                <a:gd name="connsiteY7" fmla="*/ 240069 h 662910"/>
                <a:gd name="connsiteX8" fmla="*/ 46971 w 624609"/>
                <a:gd name="connsiteY8" fmla="*/ 280805 h 662910"/>
                <a:gd name="connsiteX9" fmla="*/ 532 w 624609"/>
                <a:gd name="connsiteY9" fmla="*/ 394052 h 662910"/>
                <a:gd name="connsiteX10" fmla="*/ 121111 w 624609"/>
                <a:gd name="connsiteY10" fmla="*/ 46980 h 662910"/>
                <a:gd name="connsiteX11" fmla="*/ 407079 w 624609"/>
                <a:gd name="connsiteY11" fmla="*/ 35574 h 66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4609" h="662910">
                  <a:moveTo>
                    <a:pt x="407079" y="35574"/>
                  </a:moveTo>
                  <a:cubicBezTo>
                    <a:pt x="477145" y="71422"/>
                    <a:pt x="530916" y="121934"/>
                    <a:pt x="568394" y="188742"/>
                  </a:cubicBezTo>
                  <a:cubicBezTo>
                    <a:pt x="605871" y="255549"/>
                    <a:pt x="624610" y="332948"/>
                    <a:pt x="624610" y="421752"/>
                  </a:cubicBezTo>
                  <a:lnTo>
                    <a:pt x="624610" y="635209"/>
                  </a:lnTo>
                  <a:lnTo>
                    <a:pt x="320718" y="662910"/>
                  </a:lnTo>
                  <a:lnTo>
                    <a:pt x="320718" y="394052"/>
                  </a:lnTo>
                  <a:cubicBezTo>
                    <a:pt x="320718" y="345983"/>
                    <a:pt x="306053" y="307691"/>
                    <a:pt x="275908" y="280805"/>
                  </a:cubicBezTo>
                  <a:cubicBezTo>
                    <a:pt x="245763" y="253105"/>
                    <a:pt x="208286" y="240069"/>
                    <a:pt x="163476" y="240069"/>
                  </a:cubicBezTo>
                  <a:cubicBezTo>
                    <a:pt x="117037" y="240069"/>
                    <a:pt x="77931" y="253919"/>
                    <a:pt x="46971" y="280805"/>
                  </a:cubicBezTo>
                  <a:cubicBezTo>
                    <a:pt x="16012" y="308506"/>
                    <a:pt x="532" y="345983"/>
                    <a:pt x="532" y="394052"/>
                  </a:cubicBezTo>
                  <a:cubicBezTo>
                    <a:pt x="532" y="394052"/>
                    <a:pt x="-14948" y="157782"/>
                    <a:pt x="121111" y="46980"/>
                  </a:cubicBezTo>
                  <a:cubicBezTo>
                    <a:pt x="244134" y="-51601"/>
                    <a:pt x="407079" y="35574"/>
                    <a:pt x="407079" y="3557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75000">
                  <a:schemeClr val="accent1">
                    <a:alpha val="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795AADC5-69D3-42CA-98D7-A7E993ED6739}"/>
                </a:ext>
              </a:extLst>
            </p:cNvPr>
            <p:cNvSpPr/>
            <p:nvPr/>
          </p:nvSpPr>
          <p:spPr>
            <a:xfrm>
              <a:off x="9975008" y="4979025"/>
              <a:ext cx="624609" cy="663513"/>
            </a:xfrm>
            <a:custGeom>
              <a:avLst/>
              <a:gdLst>
                <a:gd name="connsiteX0" fmla="*/ 217531 w 624609"/>
                <a:gd name="connsiteY0" fmla="*/ 628151 h 663513"/>
                <a:gd name="connsiteX1" fmla="*/ 56216 w 624609"/>
                <a:gd name="connsiteY1" fmla="*/ 474983 h 663513"/>
                <a:gd name="connsiteX2" fmla="*/ 0 w 624609"/>
                <a:gd name="connsiteY2" fmla="*/ 241158 h 663513"/>
                <a:gd name="connsiteX3" fmla="*/ 0 w 624609"/>
                <a:gd name="connsiteY3" fmla="*/ 27701 h 663513"/>
                <a:gd name="connsiteX4" fmla="*/ 303892 w 624609"/>
                <a:gd name="connsiteY4" fmla="*/ 0 h 663513"/>
                <a:gd name="connsiteX5" fmla="*/ 303892 w 624609"/>
                <a:gd name="connsiteY5" fmla="*/ 268858 h 663513"/>
                <a:gd name="connsiteX6" fmla="*/ 348701 w 624609"/>
                <a:gd name="connsiteY6" fmla="*/ 382105 h 663513"/>
                <a:gd name="connsiteX7" fmla="*/ 461133 w 624609"/>
                <a:gd name="connsiteY7" fmla="*/ 423656 h 663513"/>
                <a:gd name="connsiteX8" fmla="*/ 577639 w 624609"/>
                <a:gd name="connsiteY8" fmla="*/ 382105 h 663513"/>
                <a:gd name="connsiteX9" fmla="*/ 624078 w 624609"/>
                <a:gd name="connsiteY9" fmla="*/ 268858 h 663513"/>
                <a:gd name="connsiteX10" fmla="*/ 503499 w 624609"/>
                <a:gd name="connsiteY10" fmla="*/ 615930 h 663513"/>
                <a:gd name="connsiteX11" fmla="*/ 217531 w 624609"/>
                <a:gd name="connsiteY11" fmla="*/ 628151 h 66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4609" h="663513">
                  <a:moveTo>
                    <a:pt x="217531" y="628151"/>
                  </a:moveTo>
                  <a:cubicBezTo>
                    <a:pt x="147465" y="592303"/>
                    <a:pt x="93693" y="541790"/>
                    <a:pt x="56216" y="474983"/>
                  </a:cubicBezTo>
                  <a:cubicBezTo>
                    <a:pt x="18739" y="408176"/>
                    <a:pt x="0" y="330777"/>
                    <a:pt x="0" y="241158"/>
                  </a:cubicBezTo>
                  <a:lnTo>
                    <a:pt x="0" y="27701"/>
                  </a:lnTo>
                  <a:lnTo>
                    <a:pt x="303892" y="0"/>
                  </a:lnTo>
                  <a:lnTo>
                    <a:pt x="303892" y="268858"/>
                  </a:lnTo>
                  <a:cubicBezTo>
                    <a:pt x="303892" y="316927"/>
                    <a:pt x="318557" y="355219"/>
                    <a:pt x="348701" y="382105"/>
                  </a:cubicBezTo>
                  <a:cubicBezTo>
                    <a:pt x="378846" y="409805"/>
                    <a:pt x="416323" y="423656"/>
                    <a:pt x="461133" y="423656"/>
                  </a:cubicBezTo>
                  <a:cubicBezTo>
                    <a:pt x="508387" y="423656"/>
                    <a:pt x="546679" y="409805"/>
                    <a:pt x="577639" y="382105"/>
                  </a:cubicBezTo>
                  <a:cubicBezTo>
                    <a:pt x="608598" y="355219"/>
                    <a:pt x="624078" y="316927"/>
                    <a:pt x="624078" y="268858"/>
                  </a:cubicBezTo>
                  <a:cubicBezTo>
                    <a:pt x="624078" y="268858"/>
                    <a:pt x="639557" y="505128"/>
                    <a:pt x="503499" y="615930"/>
                  </a:cubicBezTo>
                  <a:cubicBezTo>
                    <a:pt x="380476" y="715326"/>
                    <a:pt x="217531" y="628151"/>
                    <a:pt x="217531" y="62815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75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7482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2C8A11A-A30C-4008-8383-E2D75DDB287E}"/>
              </a:ext>
            </a:extLst>
          </p:cNvPr>
          <p:cNvGrpSpPr/>
          <p:nvPr/>
        </p:nvGrpSpPr>
        <p:grpSpPr>
          <a:xfrm>
            <a:off x="1521217" y="1241470"/>
            <a:ext cx="459112" cy="1626988"/>
            <a:chOff x="1521217" y="1241470"/>
            <a:chExt cx="459112" cy="162698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52B321EB-D001-48E7-B54A-3295BA235E32}"/>
                </a:ext>
              </a:extLst>
            </p:cNvPr>
            <p:cNvSpPr/>
            <p:nvPr/>
          </p:nvSpPr>
          <p:spPr>
            <a:xfrm>
              <a:off x="1521217" y="1241470"/>
              <a:ext cx="459112" cy="1625770"/>
            </a:xfrm>
            <a:custGeom>
              <a:avLst/>
              <a:gdLst>
                <a:gd name="connsiteX0" fmla="*/ 411618 w 459112"/>
                <a:gd name="connsiteY0" fmla="*/ 0 h 1625770"/>
                <a:gd name="connsiteX1" fmla="*/ 231383 w 459112"/>
                <a:gd name="connsiteY1" fmla="*/ 0 h 1625770"/>
                <a:gd name="connsiteX2" fmla="*/ 0 w 459112"/>
                <a:gd name="connsiteY2" fmla="*/ 154661 h 1625770"/>
                <a:gd name="connsiteX3" fmla="*/ 0 w 459112"/>
                <a:gd name="connsiteY3" fmla="*/ 389698 h 1625770"/>
                <a:gd name="connsiteX4" fmla="*/ 231383 w 459112"/>
                <a:gd name="connsiteY4" fmla="*/ 247215 h 1625770"/>
                <a:gd name="connsiteX5" fmla="*/ 231383 w 459112"/>
                <a:gd name="connsiteY5" fmla="*/ 1625771 h 1625770"/>
                <a:gd name="connsiteX6" fmla="*/ 459113 w 459112"/>
                <a:gd name="connsiteY6" fmla="*/ 1625771 h 1625770"/>
                <a:gd name="connsiteX7" fmla="*/ 459113 w 459112"/>
                <a:gd name="connsiteY7" fmla="*/ 47494 h 1625770"/>
                <a:gd name="connsiteX8" fmla="*/ 411618 w 459112"/>
                <a:gd name="connsiteY8" fmla="*/ 0 h 162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12" h="1625770">
                  <a:moveTo>
                    <a:pt x="411618" y="0"/>
                  </a:moveTo>
                  <a:lnTo>
                    <a:pt x="231383" y="0"/>
                  </a:lnTo>
                  <a:lnTo>
                    <a:pt x="0" y="154661"/>
                  </a:lnTo>
                  <a:lnTo>
                    <a:pt x="0" y="389698"/>
                  </a:lnTo>
                  <a:lnTo>
                    <a:pt x="231383" y="247215"/>
                  </a:lnTo>
                  <a:lnTo>
                    <a:pt x="231383" y="1625771"/>
                  </a:lnTo>
                  <a:lnTo>
                    <a:pt x="459113" y="1625771"/>
                  </a:lnTo>
                  <a:lnTo>
                    <a:pt x="459113" y="47494"/>
                  </a:lnTo>
                  <a:cubicBezTo>
                    <a:pt x="459113" y="21921"/>
                    <a:pt x="438410" y="0"/>
                    <a:pt x="41161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F7A4CAEA-5143-43BB-8A57-44BE547BFB7A}"/>
                </a:ext>
              </a:extLst>
            </p:cNvPr>
            <p:cNvSpPr/>
            <p:nvPr/>
          </p:nvSpPr>
          <p:spPr>
            <a:xfrm>
              <a:off x="1752600" y="1241470"/>
              <a:ext cx="227729" cy="1626988"/>
            </a:xfrm>
            <a:custGeom>
              <a:avLst/>
              <a:gdLst>
                <a:gd name="connsiteX0" fmla="*/ 227730 w 227729"/>
                <a:gd name="connsiteY0" fmla="*/ 47494 h 1626988"/>
                <a:gd name="connsiteX1" fmla="*/ 227730 w 227729"/>
                <a:gd name="connsiteY1" fmla="*/ 1626989 h 1626988"/>
                <a:gd name="connsiteX2" fmla="*/ 0 w 227729"/>
                <a:gd name="connsiteY2" fmla="*/ 1626989 h 1626988"/>
                <a:gd name="connsiteX3" fmla="*/ 0 w 227729"/>
                <a:gd name="connsiteY3" fmla="*/ 0 h 1626988"/>
                <a:gd name="connsiteX4" fmla="*/ 180235 w 227729"/>
                <a:gd name="connsiteY4" fmla="*/ 0 h 1626988"/>
                <a:gd name="connsiteX5" fmla="*/ 227730 w 227729"/>
                <a:gd name="connsiteY5" fmla="*/ 47494 h 162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729" h="1626988">
                  <a:moveTo>
                    <a:pt x="227730" y="47494"/>
                  </a:moveTo>
                  <a:lnTo>
                    <a:pt x="227730" y="1626989"/>
                  </a:lnTo>
                  <a:lnTo>
                    <a:pt x="0" y="1626989"/>
                  </a:lnTo>
                  <a:lnTo>
                    <a:pt x="0" y="0"/>
                  </a:lnTo>
                  <a:lnTo>
                    <a:pt x="180235" y="0"/>
                  </a:lnTo>
                  <a:cubicBezTo>
                    <a:pt x="207027" y="0"/>
                    <a:pt x="227730" y="20703"/>
                    <a:pt x="227730" y="4749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9BC503C-D7EB-404A-BB6B-E0C110B253D1}"/>
              </a:ext>
            </a:extLst>
          </p:cNvPr>
          <p:cNvGrpSpPr/>
          <p:nvPr/>
        </p:nvGrpSpPr>
        <p:grpSpPr>
          <a:xfrm>
            <a:off x="3455445" y="1235383"/>
            <a:ext cx="937712" cy="1646471"/>
            <a:chOff x="3455445" y="1235383"/>
            <a:chExt cx="937712" cy="164647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8431362D-C64B-4E42-B3CF-106BF8E07356}"/>
                </a:ext>
              </a:extLst>
            </p:cNvPr>
            <p:cNvSpPr/>
            <p:nvPr/>
          </p:nvSpPr>
          <p:spPr>
            <a:xfrm>
              <a:off x="3455445" y="1235383"/>
              <a:ext cx="937712" cy="1646471"/>
            </a:xfrm>
            <a:custGeom>
              <a:avLst/>
              <a:gdLst>
                <a:gd name="connsiteX0" fmla="*/ 321501 w 937712"/>
                <a:gd name="connsiteY0" fmla="*/ 1429702 h 1646471"/>
                <a:gd name="connsiteX1" fmla="*/ 792793 w 937712"/>
                <a:gd name="connsiteY1" fmla="*/ 789137 h 1646471"/>
                <a:gd name="connsiteX2" fmla="*/ 892653 w 937712"/>
                <a:gd name="connsiteY2" fmla="*/ 608902 h 1646471"/>
                <a:gd name="connsiteX3" fmla="*/ 927970 w 937712"/>
                <a:gd name="connsiteY3" fmla="*/ 428667 h 1646471"/>
                <a:gd name="connsiteX4" fmla="*/ 927970 w 937712"/>
                <a:gd name="connsiteY4" fmla="*/ 427449 h 1646471"/>
                <a:gd name="connsiteX5" fmla="*/ 808624 w 937712"/>
                <a:gd name="connsiteY5" fmla="*/ 112038 h 1646471"/>
                <a:gd name="connsiteX6" fmla="*/ 470074 w 937712"/>
                <a:gd name="connsiteY6" fmla="*/ 0 h 1646471"/>
                <a:gd name="connsiteX7" fmla="*/ 153444 w 937712"/>
                <a:gd name="connsiteY7" fmla="*/ 115691 h 1646471"/>
                <a:gd name="connsiteX8" fmla="*/ 62108 w 937712"/>
                <a:gd name="connsiteY8" fmla="*/ 241125 h 1646471"/>
                <a:gd name="connsiteX9" fmla="*/ 0 w 937712"/>
                <a:gd name="connsiteY9" fmla="*/ 445716 h 1646471"/>
                <a:gd name="connsiteX10" fmla="*/ 0 w 937712"/>
                <a:gd name="connsiteY10" fmla="*/ 446934 h 1646471"/>
                <a:gd name="connsiteX11" fmla="*/ 236255 w 937712"/>
                <a:gd name="connsiteY11" fmla="*/ 446934 h 1646471"/>
                <a:gd name="connsiteX12" fmla="*/ 236255 w 937712"/>
                <a:gd name="connsiteY12" fmla="*/ 445716 h 1646471"/>
                <a:gd name="connsiteX13" fmla="*/ 311759 w 937712"/>
                <a:gd name="connsiteY13" fmla="*/ 276442 h 1646471"/>
                <a:gd name="connsiteX14" fmla="*/ 472509 w 937712"/>
                <a:gd name="connsiteY14" fmla="*/ 216769 h 1646471"/>
                <a:gd name="connsiteX15" fmla="*/ 634478 w 937712"/>
                <a:gd name="connsiteY15" fmla="*/ 271570 h 1646471"/>
                <a:gd name="connsiteX16" fmla="*/ 666141 w 937712"/>
                <a:gd name="connsiteY16" fmla="*/ 314194 h 1646471"/>
                <a:gd name="connsiteX17" fmla="*/ 666141 w 937712"/>
                <a:gd name="connsiteY17" fmla="*/ 314194 h 1646471"/>
                <a:gd name="connsiteX18" fmla="*/ 690497 w 937712"/>
                <a:gd name="connsiteY18" fmla="*/ 425014 h 1646471"/>
                <a:gd name="connsiteX19" fmla="*/ 690497 w 937712"/>
                <a:gd name="connsiteY19" fmla="*/ 427449 h 1646471"/>
                <a:gd name="connsiteX20" fmla="*/ 662487 w 937712"/>
                <a:gd name="connsiteY20" fmla="*/ 557754 h 1646471"/>
                <a:gd name="connsiteX21" fmla="*/ 586983 w 937712"/>
                <a:gd name="connsiteY21" fmla="*/ 691713 h 1646471"/>
                <a:gd name="connsiteX22" fmla="*/ 19485 w 937712"/>
                <a:gd name="connsiteY22" fmla="*/ 1449187 h 1646471"/>
                <a:gd name="connsiteX23" fmla="*/ 19485 w 937712"/>
                <a:gd name="connsiteY23" fmla="*/ 1598977 h 1646471"/>
                <a:gd name="connsiteX24" fmla="*/ 66979 w 937712"/>
                <a:gd name="connsiteY24" fmla="*/ 1646472 h 1646471"/>
                <a:gd name="connsiteX25" fmla="*/ 937712 w 937712"/>
                <a:gd name="connsiteY25" fmla="*/ 1646472 h 1646471"/>
                <a:gd name="connsiteX26" fmla="*/ 937712 w 937712"/>
                <a:gd name="connsiteY26" fmla="*/ 1429702 h 1646471"/>
                <a:gd name="connsiteX27" fmla="*/ 321501 w 937712"/>
                <a:gd name="connsiteY27" fmla="*/ 1429702 h 164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37712" h="1646471">
                  <a:moveTo>
                    <a:pt x="321501" y="1429702"/>
                  </a:moveTo>
                  <a:lnTo>
                    <a:pt x="792793" y="789137"/>
                  </a:lnTo>
                  <a:cubicBezTo>
                    <a:pt x="835416" y="731900"/>
                    <a:pt x="868297" y="671010"/>
                    <a:pt x="892653" y="608902"/>
                  </a:cubicBezTo>
                  <a:cubicBezTo>
                    <a:pt x="915791" y="545576"/>
                    <a:pt x="927970" y="485904"/>
                    <a:pt x="927970" y="428667"/>
                  </a:cubicBezTo>
                  <a:lnTo>
                    <a:pt x="927970" y="427449"/>
                  </a:lnTo>
                  <a:cubicBezTo>
                    <a:pt x="927970" y="291055"/>
                    <a:pt x="887782" y="186324"/>
                    <a:pt x="808624" y="112038"/>
                  </a:cubicBezTo>
                  <a:cubicBezTo>
                    <a:pt x="729467" y="37752"/>
                    <a:pt x="616211" y="0"/>
                    <a:pt x="470074" y="0"/>
                  </a:cubicBezTo>
                  <a:cubicBezTo>
                    <a:pt x="340986" y="0"/>
                    <a:pt x="235037" y="38970"/>
                    <a:pt x="153444" y="115691"/>
                  </a:cubicBezTo>
                  <a:cubicBezTo>
                    <a:pt x="115692" y="151008"/>
                    <a:pt x="85247" y="193631"/>
                    <a:pt x="62108" y="241125"/>
                  </a:cubicBezTo>
                  <a:cubicBezTo>
                    <a:pt x="31663" y="299580"/>
                    <a:pt x="10960" y="367777"/>
                    <a:pt x="0" y="445716"/>
                  </a:cubicBezTo>
                  <a:lnTo>
                    <a:pt x="0" y="446934"/>
                  </a:lnTo>
                  <a:lnTo>
                    <a:pt x="236255" y="446934"/>
                  </a:lnTo>
                  <a:lnTo>
                    <a:pt x="236255" y="445716"/>
                  </a:lnTo>
                  <a:cubicBezTo>
                    <a:pt x="244779" y="372648"/>
                    <a:pt x="270353" y="316629"/>
                    <a:pt x="311759" y="276442"/>
                  </a:cubicBezTo>
                  <a:cubicBezTo>
                    <a:pt x="353164" y="236254"/>
                    <a:pt x="406748" y="216769"/>
                    <a:pt x="472509" y="216769"/>
                  </a:cubicBezTo>
                  <a:cubicBezTo>
                    <a:pt x="543142" y="216769"/>
                    <a:pt x="596726" y="235036"/>
                    <a:pt x="634478" y="271570"/>
                  </a:cubicBezTo>
                  <a:cubicBezTo>
                    <a:pt x="647874" y="283748"/>
                    <a:pt x="657616" y="298362"/>
                    <a:pt x="666141" y="314194"/>
                  </a:cubicBezTo>
                  <a:lnTo>
                    <a:pt x="666141" y="314194"/>
                  </a:lnTo>
                  <a:cubicBezTo>
                    <a:pt x="683190" y="344639"/>
                    <a:pt x="690497" y="382391"/>
                    <a:pt x="690497" y="425014"/>
                  </a:cubicBezTo>
                  <a:lnTo>
                    <a:pt x="690497" y="427449"/>
                  </a:lnTo>
                  <a:cubicBezTo>
                    <a:pt x="690497" y="467637"/>
                    <a:pt x="681972" y="512696"/>
                    <a:pt x="662487" y="557754"/>
                  </a:cubicBezTo>
                  <a:cubicBezTo>
                    <a:pt x="644220" y="604031"/>
                    <a:pt x="618646" y="649090"/>
                    <a:pt x="586983" y="691713"/>
                  </a:cubicBezTo>
                  <a:lnTo>
                    <a:pt x="19485" y="1449187"/>
                  </a:lnTo>
                  <a:lnTo>
                    <a:pt x="19485" y="1598977"/>
                  </a:lnTo>
                  <a:cubicBezTo>
                    <a:pt x="19485" y="1625769"/>
                    <a:pt x="41405" y="1646472"/>
                    <a:pt x="66979" y="1646472"/>
                  </a:cubicBezTo>
                  <a:lnTo>
                    <a:pt x="937712" y="1646472"/>
                  </a:lnTo>
                  <a:lnTo>
                    <a:pt x="937712" y="1429702"/>
                  </a:lnTo>
                  <a:lnTo>
                    <a:pt x="321501" y="142970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B70365E3-BB25-4CE5-8CEC-26B98EAC579D}"/>
                </a:ext>
              </a:extLst>
            </p:cNvPr>
            <p:cNvSpPr/>
            <p:nvPr/>
          </p:nvSpPr>
          <p:spPr>
            <a:xfrm>
              <a:off x="3618631" y="2665085"/>
              <a:ext cx="774525" cy="216769"/>
            </a:xfrm>
            <a:custGeom>
              <a:avLst/>
              <a:gdLst>
                <a:gd name="connsiteX0" fmla="*/ 774526 w 774525"/>
                <a:gd name="connsiteY0" fmla="*/ 0 h 216769"/>
                <a:gd name="connsiteX1" fmla="*/ 774526 w 774525"/>
                <a:gd name="connsiteY1" fmla="*/ 216769 h 216769"/>
                <a:gd name="connsiteX2" fmla="*/ 0 w 774525"/>
                <a:gd name="connsiteY2" fmla="*/ 216769 h 216769"/>
                <a:gd name="connsiteX3" fmla="*/ 159533 w 774525"/>
                <a:gd name="connsiteY3" fmla="*/ 0 h 216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4525" h="216769">
                  <a:moveTo>
                    <a:pt x="774526" y="0"/>
                  </a:moveTo>
                  <a:lnTo>
                    <a:pt x="774526" y="216769"/>
                  </a:lnTo>
                  <a:lnTo>
                    <a:pt x="0" y="216769"/>
                  </a:lnTo>
                  <a:lnTo>
                    <a:pt x="15953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8A233F93-B8BD-4D7F-A05E-9AC1560F7FE3}"/>
                </a:ext>
              </a:extLst>
            </p:cNvPr>
            <p:cNvSpPr/>
            <p:nvPr/>
          </p:nvSpPr>
          <p:spPr>
            <a:xfrm>
              <a:off x="3455445" y="1399008"/>
              <a:ext cx="666140" cy="283308"/>
            </a:xfrm>
            <a:custGeom>
              <a:avLst/>
              <a:gdLst>
                <a:gd name="connsiteX0" fmla="*/ 666141 w 666140"/>
                <a:gd name="connsiteY0" fmla="*/ 150568 h 283308"/>
                <a:gd name="connsiteX1" fmla="*/ 634478 w 666140"/>
                <a:gd name="connsiteY1" fmla="*/ 107945 h 283308"/>
                <a:gd name="connsiteX2" fmla="*/ 472509 w 666140"/>
                <a:gd name="connsiteY2" fmla="*/ 53143 h 283308"/>
                <a:gd name="connsiteX3" fmla="*/ 311759 w 666140"/>
                <a:gd name="connsiteY3" fmla="*/ 112816 h 283308"/>
                <a:gd name="connsiteX4" fmla="*/ 236255 w 666140"/>
                <a:gd name="connsiteY4" fmla="*/ 282091 h 283308"/>
                <a:gd name="connsiteX5" fmla="*/ 236255 w 666140"/>
                <a:gd name="connsiteY5" fmla="*/ 283308 h 283308"/>
                <a:gd name="connsiteX6" fmla="*/ 0 w 666140"/>
                <a:gd name="connsiteY6" fmla="*/ 283308 h 283308"/>
                <a:gd name="connsiteX7" fmla="*/ 0 w 666140"/>
                <a:gd name="connsiteY7" fmla="*/ 282091 h 283308"/>
                <a:gd name="connsiteX8" fmla="*/ 62108 w 666140"/>
                <a:gd name="connsiteY8" fmla="*/ 78717 h 283308"/>
                <a:gd name="connsiteX9" fmla="*/ 666141 w 666140"/>
                <a:gd name="connsiteY9" fmla="*/ 150568 h 283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6140" h="283308">
                  <a:moveTo>
                    <a:pt x="666141" y="150568"/>
                  </a:moveTo>
                  <a:cubicBezTo>
                    <a:pt x="657616" y="134736"/>
                    <a:pt x="647874" y="121340"/>
                    <a:pt x="634478" y="107945"/>
                  </a:cubicBezTo>
                  <a:cubicBezTo>
                    <a:pt x="596726" y="71410"/>
                    <a:pt x="543142" y="53143"/>
                    <a:pt x="472509" y="53143"/>
                  </a:cubicBezTo>
                  <a:cubicBezTo>
                    <a:pt x="406748" y="53143"/>
                    <a:pt x="353164" y="72628"/>
                    <a:pt x="311759" y="112816"/>
                  </a:cubicBezTo>
                  <a:cubicBezTo>
                    <a:pt x="270353" y="151786"/>
                    <a:pt x="244779" y="209022"/>
                    <a:pt x="236255" y="282091"/>
                  </a:cubicBezTo>
                  <a:lnTo>
                    <a:pt x="236255" y="283308"/>
                  </a:lnTo>
                  <a:lnTo>
                    <a:pt x="0" y="283308"/>
                  </a:lnTo>
                  <a:lnTo>
                    <a:pt x="0" y="282091"/>
                  </a:lnTo>
                  <a:cubicBezTo>
                    <a:pt x="10960" y="204151"/>
                    <a:pt x="31663" y="137172"/>
                    <a:pt x="62108" y="78717"/>
                  </a:cubicBezTo>
                  <a:cubicBezTo>
                    <a:pt x="264264" y="-21143"/>
                    <a:pt x="586983" y="-54023"/>
                    <a:pt x="666141" y="1505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5E9BE56-9A1F-437B-9FE2-75193447D1FF}"/>
              </a:ext>
            </a:extLst>
          </p:cNvPr>
          <p:cNvGrpSpPr/>
          <p:nvPr/>
        </p:nvGrpSpPr>
        <p:grpSpPr>
          <a:xfrm>
            <a:off x="5621055" y="1223203"/>
            <a:ext cx="954761" cy="1665960"/>
            <a:chOff x="5621055" y="1223203"/>
            <a:chExt cx="954761" cy="166596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3CA2F53-D1CB-4DD8-A0F0-024C4652D87A}"/>
                </a:ext>
              </a:extLst>
            </p:cNvPr>
            <p:cNvSpPr/>
            <p:nvPr/>
          </p:nvSpPr>
          <p:spPr>
            <a:xfrm>
              <a:off x="5621055" y="1223203"/>
              <a:ext cx="954761" cy="1665960"/>
            </a:xfrm>
            <a:custGeom>
              <a:avLst/>
              <a:gdLst>
                <a:gd name="connsiteX0" fmla="*/ 880475 w 954761"/>
                <a:gd name="connsiteY0" fmla="*/ 920662 h 1665960"/>
                <a:gd name="connsiteX1" fmla="*/ 720942 w 954761"/>
                <a:gd name="connsiteY1" fmla="*/ 809842 h 1665960"/>
                <a:gd name="connsiteX2" fmla="*/ 720942 w 954761"/>
                <a:gd name="connsiteY2" fmla="*/ 809842 h 1665960"/>
                <a:gd name="connsiteX3" fmla="*/ 678319 w 954761"/>
                <a:gd name="connsiteY3" fmla="*/ 798882 h 1665960"/>
                <a:gd name="connsiteX4" fmla="*/ 674666 w 954761"/>
                <a:gd name="connsiteY4" fmla="*/ 797664 h 1665960"/>
                <a:gd name="connsiteX5" fmla="*/ 860990 w 954761"/>
                <a:gd name="connsiteY5" fmla="*/ 673447 h 1665960"/>
                <a:gd name="connsiteX6" fmla="*/ 925534 w 954761"/>
                <a:gd name="connsiteY6" fmla="*/ 498083 h 1665960"/>
                <a:gd name="connsiteX7" fmla="*/ 925534 w 954761"/>
                <a:gd name="connsiteY7" fmla="*/ 498083 h 1665960"/>
                <a:gd name="connsiteX8" fmla="*/ 926752 w 954761"/>
                <a:gd name="connsiteY8" fmla="*/ 474945 h 1665960"/>
                <a:gd name="connsiteX9" fmla="*/ 926752 w 954761"/>
                <a:gd name="connsiteY9" fmla="*/ 422579 h 1665960"/>
                <a:gd name="connsiteX10" fmla="*/ 811060 w 954761"/>
                <a:gd name="connsiteY10" fmla="*/ 110820 h 1665960"/>
                <a:gd name="connsiteX11" fmla="*/ 487123 w 954761"/>
                <a:gd name="connsiteY11" fmla="*/ 0 h 1665960"/>
                <a:gd name="connsiteX12" fmla="*/ 181453 w 954761"/>
                <a:gd name="connsiteY12" fmla="*/ 104731 h 1665960"/>
                <a:gd name="connsiteX13" fmla="*/ 79158 w 954761"/>
                <a:gd name="connsiteY13" fmla="*/ 238690 h 1665960"/>
                <a:gd name="connsiteX14" fmla="*/ 26792 w 954761"/>
                <a:gd name="connsiteY14" fmla="*/ 399441 h 1665960"/>
                <a:gd name="connsiteX15" fmla="*/ 26792 w 954761"/>
                <a:gd name="connsiteY15" fmla="*/ 400659 h 1665960"/>
                <a:gd name="connsiteX16" fmla="*/ 258175 w 954761"/>
                <a:gd name="connsiteY16" fmla="*/ 400659 h 1665960"/>
                <a:gd name="connsiteX17" fmla="*/ 258175 w 954761"/>
                <a:gd name="connsiteY17" fmla="*/ 399441 h 1665960"/>
                <a:gd name="connsiteX18" fmla="*/ 340986 w 954761"/>
                <a:gd name="connsiteY18" fmla="*/ 266700 h 1665960"/>
                <a:gd name="connsiteX19" fmla="*/ 487123 w 954761"/>
                <a:gd name="connsiteY19" fmla="*/ 219205 h 1665960"/>
                <a:gd name="connsiteX20" fmla="*/ 644220 w 954761"/>
                <a:gd name="connsiteY20" fmla="*/ 271571 h 1665960"/>
                <a:gd name="connsiteX21" fmla="*/ 674666 w 954761"/>
                <a:gd name="connsiteY21" fmla="*/ 311759 h 1665960"/>
                <a:gd name="connsiteX22" fmla="*/ 699022 w 954761"/>
                <a:gd name="connsiteY22" fmla="*/ 421361 h 1665960"/>
                <a:gd name="connsiteX23" fmla="*/ 699022 w 954761"/>
                <a:gd name="connsiteY23" fmla="*/ 474945 h 1665960"/>
                <a:gd name="connsiteX24" fmla="*/ 695368 w 954761"/>
                <a:gd name="connsiteY24" fmla="*/ 526093 h 1665960"/>
                <a:gd name="connsiteX25" fmla="*/ 646656 w 954761"/>
                <a:gd name="connsiteY25" fmla="*/ 635695 h 1665960"/>
                <a:gd name="connsiteX26" fmla="*/ 623518 w 954761"/>
                <a:gd name="connsiteY26" fmla="*/ 656398 h 1665960"/>
                <a:gd name="connsiteX27" fmla="*/ 384827 w 954761"/>
                <a:gd name="connsiteY27" fmla="*/ 729467 h 1665960"/>
                <a:gd name="connsiteX28" fmla="*/ 382392 w 954761"/>
                <a:gd name="connsiteY28" fmla="*/ 731902 h 1665960"/>
                <a:gd name="connsiteX29" fmla="*/ 382392 w 954761"/>
                <a:gd name="connsiteY29" fmla="*/ 862208 h 1665960"/>
                <a:gd name="connsiteX30" fmla="*/ 384827 w 954761"/>
                <a:gd name="connsiteY30" fmla="*/ 876821 h 1665960"/>
                <a:gd name="connsiteX31" fmla="*/ 429886 w 954761"/>
                <a:gd name="connsiteY31" fmla="*/ 909702 h 1665960"/>
                <a:gd name="connsiteX32" fmla="*/ 499301 w 954761"/>
                <a:gd name="connsiteY32" fmla="*/ 909702 h 1665960"/>
                <a:gd name="connsiteX33" fmla="*/ 515133 w 954761"/>
                <a:gd name="connsiteY33" fmla="*/ 909702 h 1665960"/>
                <a:gd name="connsiteX34" fmla="*/ 667359 w 954761"/>
                <a:gd name="connsiteY34" fmla="*/ 975464 h 1665960"/>
                <a:gd name="connsiteX35" fmla="*/ 725813 w 954761"/>
                <a:gd name="connsiteY35" fmla="*/ 1138650 h 1665960"/>
                <a:gd name="connsiteX36" fmla="*/ 727031 w 954761"/>
                <a:gd name="connsiteY36" fmla="*/ 1164224 h 1665960"/>
                <a:gd name="connsiteX37" fmla="*/ 727031 w 954761"/>
                <a:gd name="connsiteY37" fmla="*/ 1216590 h 1665960"/>
                <a:gd name="connsiteX38" fmla="*/ 675883 w 954761"/>
                <a:gd name="connsiteY38" fmla="*/ 1374905 h 1665960"/>
                <a:gd name="connsiteX39" fmla="*/ 664923 w 954761"/>
                <a:gd name="connsiteY39" fmla="*/ 1387083 h 1665960"/>
                <a:gd name="connsiteX40" fmla="*/ 489559 w 954761"/>
                <a:gd name="connsiteY40" fmla="*/ 1446755 h 1665960"/>
                <a:gd name="connsiteX41" fmla="*/ 317848 w 954761"/>
                <a:gd name="connsiteY41" fmla="*/ 1396825 h 1665960"/>
                <a:gd name="connsiteX42" fmla="*/ 235037 w 954761"/>
                <a:gd name="connsiteY42" fmla="*/ 1255559 h 1665960"/>
                <a:gd name="connsiteX43" fmla="*/ 235037 w 954761"/>
                <a:gd name="connsiteY43" fmla="*/ 1254342 h 1665960"/>
                <a:gd name="connsiteX44" fmla="*/ 0 w 954761"/>
                <a:gd name="connsiteY44" fmla="*/ 1254342 h 1665960"/>
                <a:gd name="connsiteX45" fmla="*/ 0 w 954761"/>
                <a:gd name="connsiteY45" fmla="*/ 1255559 h 1665960"/>
                <a:gd name="connsiteX46" fmla="*/ 59673 w 954761"/>
                <a:gd name="connsiteY46" fmla="*/ 1443102 h 1665960"/>
                <a:gd name="connsiteX47" fmla="*/ 154662 w 954761"/>
                <a:gd name="connsiteY47" fmla="*/ 1558793 h 1665960"/>
                <a:gd name="connsiteX48" fmla="*/ 488341 w 954761"/>
                <a:gd name="connsiteY48" fmla="*/ 1665960 h 1665960"/>
                <a:gd name="connsiteX49" fmla="*/ 832981 w 954761"/>
                <a:gd name="connsiteY49" fmla="*/ 1549051 h 1665960"/>
                <a:gd name="connsiteX50" fmla="*/ 874386 w 954761"/>
                <a:gd name="connsiteY50" fmla="*/ 1500339 h 1665960"/>
                <a:gd name="connsiteX51" fmla="*/ 954761 w 954761"/>
                <a:gd name="connsiteY51" fmla="*/ 1217807 h 1665960"/>
                <a:gd name="connsiteX52" fmla="*/ 954761 w 954761"/>
                <a:gd name="connsiteY52" fmla="*/ 1165442 h 1665960"/>
                <a:gd name="connsiteX53" fmla="*/ 880475 w 954761"/>
                <a:gd name="connsiteY53" fmla="*/ 920662 h 166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4761" h="1665960">
                  <a:moveTo>
                    <a:pt x="880475" y="920662"/>
                  </a:moveTo>
                  <a:cubicBezTo>
                    <a:pt x="840287" y="868297"/>
                    <a:pt x="787922" y="831762"/>
                    <a:pt x="720942" y="809842"/>
                  </a:cubicBezTo>
                  <a:lnTo>
                    <a:pt x="720942" y="809842"/>
                  </a:lnTo>
                  <a:cubicBezTo>
                    <a:pt x="707546" y="804971"/>
                    <a:pt x="692933" y="801317"/>
                    <a:pt x="678319" y="798882"/>
                  </a:cubicBezTo>
                  <a:cubicBezTo>
                    <a:pt x="675883" y="798882"/>
                    <a:pt x="674666" y="797664"/>
                    <a:pt x="674666" y="797664"/>
                  </a:cubicBezTo>
                  <a:cubicBezTo>
                    <a:pt x="755041" y="770872"/>
                    <a:pt x="817149" y="730684"/>
                    <a:pt x="860990" y="673447"/>
                  </a:cubicBezTo>
                  <a:cubicBezTo>
                    <a:pt x="899960" y="623517"/>
                    <a:pt x="921880" y="565063"/>
                    <a:pt x="925534" y="498083"/>
                  </a:cubicBezTo>
                  <a:cubicBezTo>
                    <a:pt x="925534" y="498083"/>
                    <a:pt x="925534" y="498083"/>
                    <a:pt x="925534" y="498083"/>
                  </a:cubicBezTo>
                  <a:cubicBezTo>
                    <a:pt x="926752" y="490776"/>
                    <a:pt x="926752" y="482252"/>
                    <a:pt x="926752" y="474945"/>
                  </a:cubicBezTo>
                  <a:lnTo>
                    <a:pt x="926752" y="422579"/>
                  </a:lnTo>
                  <a:cubicBezTo>
                    <a:pt x="926752" y="288620"/>
                    <a:pt x="889000" y="183889"/>
                    <a:pt x="811060" y="110820"/>
                  </a:cubicBezTo>
                  <a:cubicBezTo>
                    <a:pt x="734338" y="36534"/>
                    <a:pt x="625953" y="0"/>
                    <a:pt x="487123" y="0"/>
                  </a:cubicBezTo>
                  <a:cubicBezTo>
                    <a:pt x="362907" y="0"/>
                    <a:pt x="261829" y="35316"/>
                    <a:pt x="181453" y="104731"/>
                  </a:cubicBezTo>
                  <a:cubicBezTo>
                    <a:pt x="138830" y="141266"/>
                    <a:pt x="104731" y="185107"/>
                    <a:pt x="79158" y="238690"/>
                  </a:cubicBezTo>
                  <a:cubicBezTo>
                    <a:pt x="54801" y="286185"/>
                    <a:pt x="37752" y="339768"/>
                    <a:pt x="26792" y="399441"/>
                  </a:cubicBezTo>
                  <a:lnTo>
                    <a:pt x="26792" y="400659"/>
                  </a:lnTo>
                  <a:lnTo>
                    <a:pt x="258175" y="400659"/>
                  </a:lnTo>
                  <a:lnTo>
                    <a:pt x="258175" y="399441"/>
                  </a:lnTo>
                  <a:cubicBezTo>
                    <a:pt x="274007" y="342204"/>
                    <a:pt x="300799" y="297145"/>
                    <a:pt x="340986" y="266700"/>
                  </a:cubicBezTo>
                  <a:cubicBezTo>
                    <a:pt x="381174" y="235037"/>
                    <a:pt x="429886" y="219205"/>
                    <a:pt x="487123" y="219205"/>
                  </a:cubicBezTo>
                  <a:cubicBezTo>
                    <a:pt x="555320" y="219205"/>
                    <a:pt x="607686" y="237472"/>
                    <a:pt x="644220" y="271571"/>
                  </a:cubicBezTo>
                  <a:cubicBezTo>
                    <a:pt x="656398" y="282531"/>
                    <a:pt x="666141" y="295927"/>
                    <a:pt x="674666" y="311759"/>
                  </a:cubicBezTo>
                  <a:cubicBezTo>
                    <a:pt x="691715" y="342204"/>
                    <a:pt x="699022" y="377520"/>
                    <a:pt x="699022" y="421361"/>
                  </a:cubicBezTo>
                  <a:lnTo>
                    <a:pt x="699022" y="474945"/>
                  </a:lnTo>
                  <a:cubicBezTo>
                    <a:pt x="699022" y="493212"/>
                    <a:pt x="697804" y="510261"/>
                    <a:pt x="695368" y="526093"/>
                  </a:cubicBezTo>
                  <a:cubicBezTo>
                    <a:pt x="688061" y="571152"/>
                    <a:pt x="673448" y="607686"/>
                    <a:pt x="646656" y="635695"/>
                  </a:cubicBezTo>
                  <a:cubicBezTo>
                    <a:pt x="639349" y="643002"/>
                    <a:pt x="632042" y="650309"/>
                    <a:pt x="623518" y="656398"/>
                  </a:cubicBezTo>
                  <a:cubicBezTo>
                    <a:pt x="591855" y="680754"/>
                    <a:pt x="384827" y="729467"/>
                    <a:pt x="384827" y="729467"/>
                  </a:cubicBezTo>
                  <a:cubicBezTo>
                    <a:pt x="383609" y="729467"/>
                    <a:pt x="382392" y="730684"/>
                    <a:pt x="382392" y="731902"/>
                  </a:cubicBezTo>
                  <a:lnTo>
                    <a:pt x="382392" y="862208"/>
                  </a:lnTo>
                  <a:cubicBezTo>
                    <a:pt x="382392" y="867079"/>
                    <a:pt x="383609" y="871950"/>
                    <a:pt x="384827" y="876821"/>
                  </a:cubicBezTo>
                  <a:cubicBezTo>
                    <a:pt x="390916" y="896306"/>
                    <a:pt x="409183" y="909702"/>
                    <a:pt x="429886" y="909702"/>
                  </a:cubicBezTo>
                  <a:lnTo>
                    <a:pt x="499301" y="909702"/>
                  </a:lnTo>
                  <a:cubicBezTo>
                    <a:pt x="504172" y="909702"/>
                    <a:pt x="510261" y="909702"/>
                    <a:pt x="515133" y="909702"/>
                  </a:cubicBezTo>
                  <a:cubicBezTo>
                    <a:pt x="580894" y="912138"/>
                    <a:pt x="630824" y="934058"/>
                    <a:pt x="667359" y="975464"/>
                  </a:cubicBezTo>
                  <a:cubicBezTo>
                    <a:pt x="702675" y="1015651"/>
                    <a:pt x="722160" y="1069235"/>
                    <a:pt x="725813" y="1138650"/>
                  </a:cubicBezTo>
                  <a:cubicBezTo>
                    <a:pt x="727031" y="1147175"/>
                    <a:pt x="727031" y="1155699"/>
                    <a:pt x="727031" y="1164224"/>
                  </a:cubicBezTo>
                  <a:lnTo>
                    <a:pt x="727031" y="1216590"/>
                  </a:lnTo>
                  <a:cubicBezTo>
                    <a:pt x="727031" y="1282351"/>
                    <a:pt x="709982" y="1334717"/>
                    <a:pt x="675883" y="1374905"/>
                  </a:cubicBezTo>
                  <a:cubicBezTo>
                    <a:pt x="672230" y="1379776"/>
                    <a:pt x="668576" y="1383429"/>
                    <a:pt x="664923" y="1387083"/>
                  </a:cubicBezTo>
                  <a:cubicBezTo>
                    <a:pt x="623518" y="1427270"/>
                    <a:pt x="565063" y="1446755"/>
                    <a:pt x="489559" y="1446755"/>
                  </a:cubicBezTo>
                  <a:cubicBezTo>
                    <a:pt x="418926" y="1446755"/>
                    <a:pt x="361689" y="1429706"/>
                    <a:pt x="317848" y="1396825"/>
                  </a:cubicBezTo>
                  <a:cubicBezTo>
                    <a:pt x="272789" y="1363944"/>
                    <a:pt x="244779" y="1316450"/>
                    <a:pt x="235037" y="1255559"/>
                  </a:cubicBezTo>
                  <a:lnTo>
                    <a:pt x="235037" y="1254342"/>
                  </a:lnTo>
                  <a:lnTo>
                    <a:pt x="0" y="1254342"/>
                  </a:lnTo>
                  <a:lnTo>
                    <a:pt x="0" y="1255559"/>
                  </a:lnTo>
                  <a:cubicBezTo>
                    <a:pt x="9742" y="1327410"/>
                    <a:pt x="29227" y="1389518"/>
                    <a:pt x="59673" y="1443102"/>
                  </a:cubicBezTo>
                  <a:cubicBezTo>
                    <a:pt x="84029" y="1488161"/>
                    <a:pt x="115692" y="1525913"/>
                    <a:pt x="154662" y="1558793"/>
                  </a:cubicBezTo>
                  <a:cubicBezTo>
                    <a:pt x="239908" y="1630644"/>
                    <a:pt x="350729" y="1665960"/>
                    <a:pt x="488341" y="1665960"/>
                  </a:cubicBezTo>
                  <a:cubicBezTo>
                    <a:pt x="636913" y="1665960"/>
                    <a:pt x="751387" y="1626991"/>
                    <a:pt x="832981" y="1549051"/>
                  </a:cubicBezTo>
                  <a:cubicBezTo>
                    <a:pt x="848812" y="1534437"/>
                    <a:pt x="862208" y="1517388"/>
                    <a:pt x="874386" y="1500339"/>
                  </a:cubicBezTo>
                  <a:cubicBezTo>
                    <a:pt x="927969" y="1427270"/>
                    <a:pt x="954761" y="1332281"/>
                    <a:pt x="954761" y="1217807"/>
                  </a:cubicBezTo>
                  <a:lnTo>
                    <a:pt x="954761" y="1165442"/>
                  </a:lnTo>
                  <a:cubicBezTo>
                    <a:pt x="954761" y="1066799"/>
                    <a:pt x="929187" y="985206"/>
                    <a:pt x="880475" y="92066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AC85ECE-E72B-47BE-B22A-3D274AD03369}"/>
                </a:ext>
              </a:extLst>
            </p:cNvPr>
            <p:cNvSpPr/>
            <p:nvPr/>
          </p:nvSpPr>
          <p:spPr>
            <a:xfrm>
              <a:off x="5646628" y="1386622"/>
              <a:ext cx="650309" cy="237238"/>
            </a:xfrm>
            <a:custGeom>
              <a:avLst/>
              <a:gdLst>
                <a:gd name="connsiteX0" fmla="*/ 650309 w 650309"/>
                <a:gd name="connsiteY0" fmla="*/ 150775 h 237238"/>
                <a:gd name="connsiteX1" fmla="*/ 647874 w 650309"/>
                <a:gd name="connsiteY1" fmla="*/ 148339 h 237238"/>
                <a:gd name="connsiteX2" fmla="*/ 617429 w 650309"/>
                <a:gd name="connsiteY2" fmla="*/ 108151 h 237238"/>
                <a:gd name="connsiteX3" fmla="*/ 460331 w 650309"/>
                <a:gd name="connsiteY3" fmla="*/ 55786 h 237238"/>
                <a:gd name="connsiteX4" fmla="*/ 314194 w 650309"/>
                <a:gd name="connsiteY4" fmla="*/ 103280 h 237238"/>
                <a:gd name="connsiteX5" fmla="*/ 231383 w 650309"/>
                <a:gd name="connsiteY5" fmla="*/ 236021 h 237238"/>
                <a:gd name="connsiteX6" fmla="*/ 231383 w 650309"/>
                <a:gd name="connsiteY6" fmla="*/ 237239 h 237238"/>
                <a:gd name="connsiteX7" fmla="*/ 0 w 650309"/>
                <a:gd name="connsiteY7" fmla="*/ 237239 h 237238"/>
                <a:gd name="connsiteX8" fmla="*/ 0 w 650309"/>
                <a:gd name="connsiteY8" fmla="*/ 236021 h 237238"/>
                <a:gd name="connsiteX9" fmla="*/ 52366 w 650309"/>
                <a:gd name="connsiteY9" fmla="*/ 75271 h 237238"/>
                <a:gd name="connsiteX10" fmla="*/ 650309 w 650309"/>
                <a:gd name="connsiteY10" fmla="*/ 150775 h 23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0309" h="237238">
                  <a:moveTo>
                    <a:pt x="650309" y="150775"/>
                  </a:moveTo>
                  <a:cubicBezTo>
                    <a:pt x="650309" y="149557"/>
                    <a:pt x="649092" y="148339"/>
                    <a:pt x="647874" y="148339"/>
                  </a:cubicBezTo>
                  <a:cubicBezTo>
                    <a:pt x="639349" y="133725"/>
                    <a:pt x="629607" y="120329"/>
                    <a:pt x="617429" y="108151"/>
                  </a:cubicBezTo>
                  <a:cubicBezTo>
                    <a:pt x="580894" y="72835"/>
                    <a:pt x="528529" y="55786"/>
                    <a:pt x="460331" y="55786"/>
                  </a:cubicBezTo>
                  <a:cubicBezTo>
                    <a:pt x="403094" y="55786"/>
                    <a:pt x="354382" y="71617"/>
                    <a:pt x="314194" y="103280"/>
                  </a:cubicBezTo>
                  <a:cubicBezTo>
                    <a:pt x="274007" y="134943"/>
                    <a:pt x="247215" y="178784"/>
                    <a:pt x="231383" y="236021"/>
                  </a:cubicBezTo>
                  <a:lnTo>
                    <a:pt x="231383" y="237239"/>
                  </a:lnTo>
                  <a:lnTo>
                    <a:pt x="0" y="237239"/>
                  </a:lnTo>
                  <a:lnTo>
                    <a:pt x="0" y="236021"/>
                  </a:lnTo>
                  <a:cubicBezTo>
                    <a:pt x="10960" y="176349"/>
                    <a:pt x="28010" y="122765"/>
                    <a:pt x="52366" y="75271"/>
                  </a:cubicBezTo>
                  <a:cubicBezTo>
                    <a:pt x="255740" y="-22154"/>
                    <a:pt x="572370" y="-51381"/>
                    <a:pt x="650309" y="15077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38867066-80EE-4F29-A3DB-75DE9C4993AD}"/>
                </a:ext>
              </a:extLst>
            </p:cNvPr>
            <p:cNvSpPr/>
            <p:nvPr/>
          </p:nvSpPr>
          <p:spPr>
            <a:xfrm>
              <a:off x="5621055" y="2478762"/>
              <a:ext cx="674665" cy="262460"/>
            </a:xfrm>
            <a:custGeom>
              <a:avLst/>
              <a:gdLst>
                <a:gd name="connsiteX0" fmla="*/ 674666 w 674665"/>
                <a:gd name="connsiteY0" fmla="*/ 119345 h 262460"/>
                <a:gd name="connsiteX1" fmla="*/ 59673 w 674665"/>
                <a:gd name="connsiteY1" fmla="*/ 188760 h 262460"/>
                <a:gd name="connsiteX2" fmla="*/ 0 w 674665"/>
                <a:gd name="connsiteY2" fmla="*/ 1218 h 262460"/>
                <a:gd name="connsiteX3" fmla="*/ 0 w 674665"/>
                <a:gd name="connsiteY3" fmla="*/ 0 h 262460"/>
                <a:gd name="connsiteX4" fmla="*/ 232601 w 674665"/>
                <a:gd name="connsiteY4" fmla="*/ 0 h 262460"/>
                <a:gd name="connsiteX5" fmla="*/ 232601 w 674665"/>
                <a:gd name="connsiteY5" fmla="*/ 1218 h 262460"/>
                <a:gd name="connsiteX6" fmla="*/ 315412 w 674665"/>
                <a:gd name="connsiteY6" fmla="*/ 142484 h 262460"/>
                <a:gd name="connsiteX7" fmla="*/ 487123 w 674665"/>
                <a:gd name="connsiteY7" fmla="*/ 192414 h 262460"/>
                <a:gd name="connsiteX8" fmla="*/ 662487 w 674665"/>
                <a:gd name="connsiteY8" fmla="*/ 132741 h 262460"/>
                <a:gd name="connsiteX9" fmla="*/ 674666 w 674665"/>
                <a:gd name="connsiteY9" fmla="*/ 119345 h 26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4665" h="262460">
                  <a:moveTo>
                    <a:pt x="674666" y="119345"/>
                  </a:moveTo>
                  <a:cubicBezTo>
                    <a:pt x="580894" y="321501"/>
                    <a:pt x="264264" y="275224"/>
                    <a:pt x="59673" y="188760"/>
                  </a:cubicBezTo>
                  <a:cubicBezTo>
                    <a:pt x="29227" y="135177"/>
                    <a:pt x="9742" y="73068"/>
                    <a:pt x="0" y="1218"/>
                  </a:cubicBezTo>
                  <a:lnTo>
                    <a:pt x="0" y="0"/>
                  </a:lnTo>
                  <a:lnTo>
                    <a:pt x="232601" y="0"/>
                  </a:lnTo>
                  <a:lnTo>
                    <a:pt x="232601" y="1218"/>
                  </a:lnTo>
                  <a:cubicBezTo>
                    <a:pt x="242344" y="62108"/>
                    <a:pt x="270353" y="109603"/>
                    <a:pt x="315412" y="142484"/>
                  </a:cubicBezTo>
                  <a:cubicBezTo>
                    <a:pt x="360471" y="175364"/>
                    <a:pt x="417708" y="192414"/>
                    <a:pt x="487123" y="192414"/>
                  </a:cubicBezTo>
                  <a:cubicBezTo>
                    <a:pt x="562627" y="192414"/>
                    <a:pt x="621082" y="172929"/>
                    <a:pt x="662487" y="132741"/>
                  </a:cubicBezTo>
                  <a:cubicBezTo>
                    <a:pt x="667359" y="127870"/>
                    <a:pt x="671012" y="124216"/>
                    <a:pt x="674666" y="11934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EC51B2BF-B8D7-422A-8BE0-960A02FF48A8}"/>
                </a:ext>
              </a:extLst>
            </p:cNvPr>
            <p:cNvSpPr/>
            <p:nvPr/>
          </p:nvSpPr>
          <p:spPr>
            <a:xfrm>
              <a:off x="6299373" y="2022084"/>
              <a:ext cx="42623" cy="10960"/>
            </a:xfrm>
            <a:custGeom>
              <a:avLst/>
              <a:gdLst>
                <a:gd name="connsiteX0" fmla="*/ 0 w 42623"/>
                <a:gd name="connsiteY0" fmla="*/ 0 h 10960"/>
                <a:gd name="connsiteX1" fmla="*/ 42623 w 42623"/>
                <a:gd name="connsiteY1" fmla="*/ 10960 h 10960"/>
                <a:gd name="connsiteX2" fmla="*/ 0 w 42623"/>
                <a:gd name="connsiteY2" fmla="*/ 0 h 1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623" h="10960">
                  <a:moveTo>
                    <a:pt x="0" y="0"/>
                  </a:moveTo>
                  <a:cubicBezTo>
                    <a:pt x="14614" y="2436"/>
                    <a:pt x="29227" y="7307"/>
                    <a:pt x="42623" y="10960"/>
                  </a:cubicBezTo>
                  <a:cubicBezTo>
                    <a:pt x="21921" y="6089"/>
                    <a:pt x="6089" y="2436"/>
                    <a:pt x="0" y="0"/>
                  </a:cubicBezTo>
                  <a:close/>
                </a:path>
              </a:pathLst>
            </a:custGeom>
            <a:solidFill>
              <a:srgbClr val="8C6A3A"/>
            </a:solidFill>
            <a:ln w="120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C3C0B109-3404-40CC-AAE5-77807E106101}"/>
                </a:ext>
              </a:extLst>
            </p:cNvPr>
            <p:cNvSpPr/>
            <p:nvPr/>
          </p:nvSpPr>
          <p:spPr>
            <a:xfrm>
              <a:off x="6008317" y="2022084"/>
              <a:ext cx="567498" cy="701456"/>
            </a:xfrm>
            <a:custGeom>
              <a:avLst/>
              <a:gdLst>
                <a:gd name="connsiteX0" fmla="*/ 567498 w 567498"/>
                <a:gd name="connsiteY0" fmla="*/ 366560 h 701456"/>
                <a:gd name="connsiteX1" fmla="*/ 567498 w 567498"/>
                <a:gd name="connsiteY1" fmla="*/ 418926 h 701456"/>
                <a:gd name="connsiteX2" fmla="*/ 487123 w 567498"/>
                <a:gd name="connsiteY2" fmla="*/ 701457 h 701456"/>
                <a:gd name="connsiteX3" fmla="*/ 338551 w 567498"/>
                <a:gd name="connsiteY3" fmla="*/ 339768 h 701456"/>
                <a:gd name="connsiteX4" fmla="*/ 280096 w 567498"/>
                <a:gd name="connsiteY4" fmla="*/ 176582 h 701456"/>
                <a:gd name="connsiteX5" fmla="*/ 127870 w 567498"/>
                <a:gd name="connsiteY5" fmla="*/ 110820 h 701456"/>
                <a:gd name="connsiteX6" fmla="*/ 112038 w 567498"/>
                <a:gd name="connsiteY6" fmla="*/ 110820 h 701456"/>
                <a:gd name="connsiteX7" fmla="*/ 45059 w 567498"/>
                <a:gd name="connsiteY7" fmla="*/ 110820 h 701456"/>
                <a:gd name="connsiteX8" fmla="*/ 0 w 567498"/>
                <a:gd name="connsiteY8" fmla="*/ 77940 h 701456"/>
                <a:gd name="connsiteX9" fmla="*/ 292274 w 567498"/>
                <a:gd name="connsiteY9" fmla="*/ 0 h 701456"/>
                <a:gd name="connsiteX10" fmla="*/ 334897 w 567498"/>
                <a:gd name="connsiteY10" fmla="*/ 10960 h 701456"/>
                <a:gd name="connsiteX11" fmla="*/ 334897 w 567498"/>
                <a:gd name="connsiteY11" fmla="*/ 10960 h 701456"/>
                <a:gd name="connsiteX12" fmla="*/ 494430 w 567498"/>
                <a:gd name="connsiteY12" fmla="*/ 121781 h 701456"/>
                <a:gd name="connsiteX13" fmla="*/ 567498 w 567498"/>
                <a:gd name="connsiteY13" fmla="*/ 366560 h 70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7498" h="701456">
                  <a:moveTo>
                    <a:pt x="567498" y="366560"/>
                  </a:moveTo>
                  <a:lnTo>
                    <a:pt x="567498" y="418926"/>
                  </a:lnTo>
                  <a:cubicBezTo>
                    <a:pt x="567498" y="534617"/>
                    <a:pt x="540707" y="628389"/>
                    <a:pt x="487123" y="701457"/>
                  </a:cubicBezTo>
                  <a:cubicBezTo>
                    <a:pt x="483470" y="599161"/>
                    <a:pt x="454242" y="453024"/>
                    <a:pt x="338551" y="339768"/>
                  </a:cubicBezTo>
                  <a:cubicBezTo>
                    <a:pt x="334897" y="270353"/>
                    <a:pt x="315412" y="216770"/>
                    <a:pt x="280096" y="176582"/>
                  </a:cubicBezTo>
                  <a:cubicBezTo>
                    <a:pt x="243562" y="135177"/>
                    <a:pt x="193631" y="113256"/>
                    <a:pt x="127870" y="110820"/>
                  </a:cubicBezTo>
                  <a:cubicBezTo>
                    <a:pt x="122999" y="110820"/>
                    <a:pt x="118127" y="110820"/>
                    <a:pt x="112038" y="110820"/>
                  </a:cubicBezTo>
                  <a:lnTo>
                    <a:pt x="45059" y="110820"/>
                  </a:lnTo>
                  <a:cubicBezTo>
                    <a:pt x="23138" y="110820"/>
                    <a:pt x="6089" y="97425"/>
                    <a:pt x="0" y="77940"/>
                  </a:cubicBezTo>
                  <a:cubicBezTo>
                    <a:pt x="66979" y="69415"/>
                    <a:pt x="155879" y="56019"/>
                    <a:pt x="292274" y="0"/>
                  </a:cubicBezTo>
                  <a:cubicBezTo>
                    <a:pt x="306888" y="2436"/>
                    <a:pt x="321501" y="7307"/>
                    <a:pt x="334897" y="10960"/>
                  </a:cubicBezTo>
                  <a:lnTo>
                    <a:pt x="334897" y="10960"/>
                  </a:lnTo>
                  <a:cubicBezTo>
                    <a:pt x="401877" y="31663"/>
                    <a:pt x="454242" y="69415"/>
                    <a:pt x="494430" y="121781"/>
                  </a:cubicBezTo>
                  <a:cubicBezTo>
                    <a:pt x="541925" y="186325"/>
                    <a:pt x="567498" y="267918"/>
                    <a:pt x="567498" y="3665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81CF08B-8FD9-47E7-9E1A-454F0E459526}"/>
              </a:ext>
            </a:extLst>
          </p:cNvPr>
          <p:cNvGrpSpPr/>
          <p:nvPr/>
        </p:nvGrpSpPr>
        <p:grpSpPr>
          <a:xfrm>
            <a:off x="7744043" y="1241469"/>
            <a:ext cx="1046096" cy="1626990"/>
            <a:chOff x="7744043" y="1241469"/>
            <a:chExt cx="1046096" cy="162699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982E6D6F-63C7-4C71-AA1C-2E7171A065DA}"/>
                </a:ext>
              </a:extLst>
            </p:cNvPr>
            <p:cNvSpPr/>
            <p:nvPr/>
          </p:nvSpPr>
          <p:spPr>
            <a:xfrm>
              <a:off x="7744043" y="1241469"/>
              <a:ext cx="1046096" cy="1376122"/>
            </a:xfrm>
            <a:custGeom>
              <a:avLst/>
              <a:gdLst>
                <a:gd name="connsiteX0" fmla="*/ 248433 w 1046096"/>
                <a:gd name="connsiteY0" fmla="*/ 1165442 h 1376122"/>
                <a:gd name="connsiteX1" fmla="*/ 309323 w 1046096"/>
                <a:gd name="connsiteY1" fmla="*/ 1031483 h 1376122"/>
                <a:gd name="connsiteX2" fmla="*/ 780614 w 1046096"/>
                <a:gd name="connsiteY2" fmla="*/ 0 h 1376122"/>
                <a:gd name="connsiteX3" fmla="*/ 546795 w 1046096"/>
                <a:gd name="connsiteY3" fmla="*/ 0 h 1376122"/>
                <a:gd name="connsiteX4" fmla="*/ 0 w 1046096"/>
                <a:gd name="connsiteY4" fmla="*/ 1178838 h 1376122"/>
                <a:gd name="connsiteX5" fmla="*/ 0 w 1046096"/>
                <a:gd name="connsiteY5" fmla="*/ 1328628 h 1376122"/>
                <a:gd name="connsiteX6" fmla="*/ 47494 w 1046096"/>
                <a:gd name="connsiteY6" fmla="*/ 1376122 h 1376122"/>
                <a:gd name="connsiteX7" fmla="*/ 1046096 w 1046096"/>
                <a:gd name="connsiteY7" fmla="*/ 1376122 h 1376122"/>
                <a:gd name="connsiteX8" fmla="*/ 1046096 w 1046096"/>
                <a:gd name="connsiteY8" fmla="*/ 1165442 h 1376122"/>
                <a:gd name="connsiteX9" fmla="*/ 248433 w 1046096"/>
                <a:gd name="connsiteY9" fmla="*/ 1165442 h 137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6096" h="1376122">
                  <a:moveTo>
                    <a:pt x="248433" y="1165442"/>
                  </a:moveTo>
                  <a:lnTo>
                    <a:pt x="309323" y="1031483"/>
                  </a:lnTo>
                  <a:lnTo>
                    <a:pt x="780614" y="0"/>
                  </a:lnTo>
                  <a:lnTo>
                    <a:pt x="546795" y="0"/>
                  </a:lnTo>
                  <a:lnTo>
                    <a:pt x="0" y="1178838"/>
                  </a:lnTo>
                  <a:lnTo>
                    <a:pt x="0" y="1328628"/>
                  </a:lnTo>
                  <a:cubicBezTo>
                    <a:pt x="0" y="1355420"/>
                    <a:pt x="21921" y="1376122"/>
                    <a:pt x="47494" y="1376122"/>
                  </a:cubicBezTo>
                  <a:lnTo>
                    <a:pt x="1046096" y="1376122"/>
                  </a:lnTo>
                  <a:lnTo>
                    <a:pt x="1046096" y="1165442"/>
                  </a:lnTo>
                  <a:lnTo>
                    <a:pt x="248433" y="11654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CEEAD984-D9A7-4014-9496-4CEA4519F562}"/>
                </a:ext>
              </a:extLst>
            </p:cNvPr>
            <p:cNvSpPr/>
            <p:nvPr/>
          </p:nvSpPr>
          <p:spPr>
            <a:xfrm>
              <a:off x="7893833" y="2406910"/>
              <a:ext cx="896305" cy="210680"/>
            </a:xfrm>
            <a:custGeom>
              <a:avLst/>
              <a:gdLst>
                <a:gd name="connsiteX0" fmla="*/ 896306 w 896305"/>
                <a:gd name="connsiteY0" fmla="*/ 0 h 210680"/>
                <a:gd name="connsiteX1" fmla="*/ 896306 w 896305"/>
                <a:gd name="connsiteY1" fmla="*/ 210681 h 210680"/>
                <a:gd name="connsiteX2" fmla="*/ 0 w 896305"/>
                <a:gd name="connsiteY2" fmla="*/ 210681 h 210680"/>
                <a:gd name="connsiteX3" fmla="*/ 98642 w 896305"/>
                <a:gd name="connsiteY3" fmla="*/ 0 h 21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6305" h="210680">
                  <a:moveTo>
                    <a:pt x="896306" y="0"/>
                  </a:moveTo>
                  <a:lnTo>
                    <a:pt x="896306" y="210681"/>
                  </a:lnTo>
                  <a:lnTo>
                    <a:pt x="0" y="210681"/>
                  </a:lnTo>
                  <a:lnTo>
                    <a:pt x="9864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9720DE59-CB49-4C8A-B2E6-CDE93D9C7A39}"/>
                </a:ext>
              </a:extLst>
            </p:cNvPr>
            <p:cNvSpPr/>
            <p:nvPr/>
          </p:nvSpPr>
          <p:spPr>
            <a:xfrm>
              <a:off x="8445499" y="1910045"/>
              <a:ext cx="222858" cy="958414"/>
            </a:xfrm>
            <a:custGeom>
              <a:avLst/>
              <a:gdLst>
                <a:gd name="connsiteX0" fmla="*/ 0 w 222858"/>
                <a:gd name="connsiteY0" fmla="*/ 0 h 958414"/>
                <a:gd name="connsiteX1" fmla="*/ 222859 w 222858"/>
                <a:gd name="connsiteY1" fmla="*/ 0 h 958414"/>
                <a:gd name="connsiteX2" fmla="*/ 222859 w 222858"/>
                <a:gd name="connsiteY2" fmla="*/ 958415 h 958414"/>
                <a:gd name="connsiteX3" fmla="*/ 0 w 222858"/>
                <a:gd name="connsiteY3" fmla="*/ 958415 h 95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858" h="958414">
                  <a:moveTo>
                    <a:pt x="0" y="0"/>
                  </a:moveTo>
                  <a:lnTo>
                    <a:pt x="222859" y="0"/>
                  </a:lnTo>
                  <a:lnTo>
                    <a:pt x="222859" y="958415"/>
                  </a:lnTo>
                  <a:lnTo>
                    <a:pt x="0" y="95841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8E8F4F4-698F-4267-AE72-552D7ACE7EC0}"/>
              </a:ext>
            </a:extLst>
          </p:cNvPr>
          <p:cNvGrpSpPr/>
          <p:nvPr/>
        </p:nvGrpSpPr>
        <p:grpSpPr>
          <a:xfrm>
            <a:off x="9982723" y="1235382"/>
            <a:ext cx="910948" cy="1647691"/>
            <a:chOff x="9982723" y="1235382"/>
            <a:chExt cx="910948" cy="1647691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F366DB6-6F46-4F6F-BD0F-ACEA88FC4912}"/>
                </a:ext>
              </a:extLst>
            </p:cNvPr>
            <p:cNvSpPr/>
            <p:nvPr/>
          </p:nvSpPr>
          <p:spPr>
            <a:xfrm>
              <a:off x="9982723" y="1235382"/>
              <a:ext cx="910948" cy="1647691"/>
            </a:xfrm>
            <a:custGeom>
              <a:avLst/>
              <a:gdLst>
                <a:gd name="connsiteX0" fmla="*/ 796446 w 910948"/>
                <a:gd name="connsiteY0" fmla="*/ 640566 h 1647691"/>
                <a:gd name="connsiteX1" fmla="*/ 467638 w 910948"/>
                <a:gd name="connsiteY1" fmla="*/ 510261 h 1647691"/>
                <a:gd name="connsiteX2" fmla="*/ 360471 w 910948"/>
                <a:gd name="connsiteY2" fmla="*/ 528528 h 1647691"/>
                <a:gd name="connsiteX3" fmla="*/ 265482 w 910948"/>
                <a:gd name="connsiteY3" fmla="*/ 582111 h 1647691"/>
                <a:gd name="connsiteX4" fmla="*/ 265482 w 910948"/>
                <a:gd name="connsiteY4" fmla="*/ 216769 h 1647691"/>
                <a:gd name="connsiteX5" fmla="*/ 864644 w 910948"/>
                <a:gd name="connsiteY5" fmla="*/ 216769 h 1647691"/>
                <a:gd name="connsiteX6" fmla="*/ 864644 w 910948"/>
                <a:gd name="connsiteY6" fmla="*/ 0 h 1647691"/>
                <a:gd name="connsiteX7" fmla="*/ 84029 w 910948"/>
                <a:gd name="connsiteY7" fmla="*/ 0 h 1647691"/>
                <a:gd name="connsiteX8" fmla="*/ 35316 w 910948"/>
                <a:gd name="connsiteY8" fmla="*/ 47494 h 1647691"/>
                <a:gd name="connsiteX9" fmla="*/ 35316 w 910948"/>
                <a:gd name="connsiteY9" fmla="*/ 808623 h 1647691"/>
                <a:gd name="connsiteX10" fmla="*/ 38970 w 910948"/>
                <a:gd name="connsiteY10" fmla="*/ 826890 h 1647691"/>
                <a:gd name="connsiteX11" fmla="*/ 38970 w 910948"/>
                <a:gd name="connsiteY11" fmla="*/ 826890 h 1647691"/>
                <a:gd name="connsiteX12" fmla="*/ 79158 w 910948"/>
                <a:gd name="connsiteY12" fmla="*/ 856118 h 1647691"/>
                <a:gd name="connsiteX13" fmla="*/ 84029 w 910948"/>
                <a:gd name="connsiteY13" fmla="*/ 856118 h 1647691"/>
                <a:gd name="connsiteX14" fmla="*/ 243562 w 910948"/>
                <a:gd name="connsiteY14" fmla="*/ 856118 h 1647691"/>
                <a:gd name="connsiteX15" fmla="*/ 339768 w 910948"/>
                <a:gd name="connsiteY15" fmla="*/ 762347 h 1647691"/>
                <a:gd name="connsiteX16" fmla="*/ 454242 w 910948"/>
                <a:gd name="connsiteY16" fmla="*/ 729466 h 1647691"/>
                <a:gd name="connsiteX17" fmla="*/ 545578 w 910948"/>
                <a:gd name="connsiteY17" fmla="*/ 745297 h 1647691"/>
                <a:gd name="connsiteX18" fmla="*/ 623518 w 910948"/>
                <a:gd name="connsiteY18" fmla="*/ 801316 h 1647691"/>
                <a:gd name="connsiteX19" fmla="*/ 683190 w 910948"/>
                <a:gd name="connsiteY19" fmla="*/ 1007125 h 1647691"/>
                <a:gd name="connsiteX20" fmla="*/ 683190 w 910948"/>
                <a:gd name="connsiteY20" fmla="*/ 1147173 h 1647691"/>
                <a:gd name="connsiteX21" fmla="*/ 623518 w 910948"/>
                <a:gd name="connsiteY21" fmla="*/ 1354200 h 1647691"/>
                <a:gd name="connsiteX22" fmla="*/ 621082 w 910948"/>
                <a:gd name="connsiteY22" fmla="*/ 1356636 h 1647691"/>
                <a:gd name="connsiteX23" fmla="*/ 493212 w 910948"/>
                <a:gd name="connsiteY23" fmla="*/ 1424833 h 1647691"/>
                <a:gd name="connsiteX24" fmla="*/ 491994 w 910948"/>
                <a:gd name="connsiteY24" fmla="*/ 1424833 h 1647691"/>
                <a:gd name="connsiteX25" fmla="*/ 454242 w 910948"/>
                <a:gd name="connsiteY25" fmla="*/ 1427269 h 1647691"/>
                <a:gd name="connsiteX26" fmla="*/ 298363 w 910948"/>
                <a:gd name="connsiteY26" fmla="*/ 1377339 h 1647691"/>
                <a:gd name="connsiteX27" fmla="*/ 227730 w 910948"/>
                <a:gd name="connsiteY27" fmla="*/ 1238509 h 1647691"/>
                <a:gd name="connsiteX28" fmla="*/ 227730 w 910948"/>
                <a:gd name="connsiteY28" fmla="*/ 1237291 h 1647691"/>
                <a:gd name="connsiteX29" fmla="*/ 0 w 910948"/>
                <a:gd name="connsiteY29" fmla="*/ 1237291 h 1647691"/>
                <a:gd name="connsiteX30" fmla="*/ 0 w 910948"/>
                <a:gd name="connsiteY30" fmla="*/ 1238509 h 1647691"/>
                <a:gd name="connsiteX31" fmla="*/ 73068 w 910948"/>
                <a:gd name="connsiteY31" fmla="*/ 1449189 h 1647691"/>
                <a:gd name="connsiteX32" fmla="*/ 148573 w 910948"/>
                <a:gd name="connsiteY32" fmla="*/ 1540525 h 1647691"/>
                <a:gd name="connsiteX33" fmla="*/ 453025 w 910948"/>
                <a:gd name="connsiteY33" fmla="*/ 1647692 h 1647691"/>
                <a:gd name="connsiteX34" fmla="*/ 791575 w 910948"/>
                <a:gd name="connsiteY34" fmla="*/ 1517386 h 1647691"/>
                <a:gd name="connsiteX35" fmla="*/ 910920 w 910948"/>
                <a:gd name="connsiteY35" fmla="*/ 1148391 h 1647691"/>
                <a:gd name="connsiteX36" fmla="*/ 910920 w 910948"/>
                <a:gd name="connsiteY36" fmla="*/ 1008343 h 1647691"/>
                <a:gd name="connsiteX37" fmla="*/ 796446 w 910948"/>
                <a:gd name="connsiteY37" fmla="*/ 640566 h 164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10948" h="1647691">
                  <a:moveTo>
                    <a:pt x="796446" y="640566"/>
                  </a:moveTo>
                  <a:cubicBezTo>
                    <a:pt x="718507" y="554102"/>
                    <a:pt x="608904" y="510261"/>
                    <a:pt x="467638" y="510261"/>
                  </a:cubicBezTo>
                  <a:cubicBezTo>
                    <a:pt x="431104" y="510261"/>
                    <a:pt x="394570" y="516350"/>
                    <a:pt x="360471" y="528528"/>
                  </a:cubicBezTo>
                  <a:cubicBezTo>
                    <a:pt x="325155" y="541924"/>
                    <a:pt x="293492" y="558973"/>
                    <a:pt x="265482" y="582111"/>
                  </a:cubicBezTo>
                  <a:lnTo>
                    <a:pt x="265482" y="216769"/>
                  </a:lnTo>
                  <a:lnTo>
                    <a:pt x="864644" y="216769"/>
                  </a:lnTo>
                  <a:lnTo>
                    <a:pt x="864644" y="0"/>
                  </a:lnTo>
                  <a:lnTo>
                    <a:pt x="84029" y="0"/>
                  </a:lnTo>
                  <a:cubicBezTo>
                    <a:pt x="57237" y="0"/>
                    <a:pt x="35316" y="21921"/>
                    <a:pt x="35316" y="47494"/>
                  </a:cubicBezTo>
                  <a:lnTo>
                    <a:pt x="35316" y="808623"/>
                  </a:lnTo>
                  <a:cubicBezTo>
                    <a:pt x="35316" y="814712"/>
                    <a:pt x="36534" y="820801"/>
                    <a:pt x="38970" y="826890"/>
                  </a:cubicBezTo>
                  <a:lnTo>
                    <a:pt x="38970" y="826890"/>
                  </a:lnTo>
                  <a:cubicBezTo>
                    <a:pt x="45059" y="842722"/>
                    <a:pt x="60890" y="853682"/>
                    <a:pt x="79158" y="856118"/>
                  </a:cubicBezTo>
                  <a:cubicBezTo>
                    <a:pt x="80375" y="856118"/>
                    <a:pt x="82811" y="856118"/>
                    <a:pt x="84029" y="856118"/>
                  </a:cubicBezTo>
                  <a:lnTo>
                    <a:pt x="243562" y="856118"/>
                  </a:lnTo>
                  <a:cubicBezTo>
                    <a:pt x="271571" y="815930"/>
                    <a:pt x="303234" y="784267"/>
                    <a:pt x="339768" y="762347"/>
                  </a:cubicBezTo>
                  <a:cubicBezTo>
                    <a:pt x="376303" y="740426"/>
                    <a:pt x="414055" y="729466"/>
                    <a:pt x="454242" y="729466"/>
                  </a:cubicBezTo>
                  <a:cubicBezTo>
                    <a:pt x="488341" y="729466"/>
                    <a:pt x="518786" y="734337"/>
                    <a:pt x="545578" y="745297"/>
                  </a:cubicBezTo>
                  <a:cubicBezTo>
                    <a:pt x="576023" y="756257"/>
                    <a:pt x="602815" y="775742"/>
                    <a:pt x="623518" y="801316"/>
                  </a:cubicBezTo>
                  <a:cubicBezTo>
                    <a:pt x="663705" y="850029"/>
                    <a:pt x="683190" y="918226"/>
                    <a:pt x="683190" y="1007125"/>
                  </a:cubicBezTo>
                  <a:lnTo>
                    <a:pt x="683190" y="1147173"/>
                  </a:lnTo>
                  <a:cubicBezTo>
                    <a:pt x="683190" y="1236073"/>
                    <a:pt x="663705" y="1305488"/>
                    <a:pt x="623518" y="1354200"/>
                  </a:cubicBezTo>
                  <a:cubicBezTo>
                    <a:pt x="623518" y="1354200"/>
                    <a:pt x="622300" y="1355418"/>
                    <a:pt x="621082" y="1356636"/>
                  </a:cubicBezTo>
                  <a:cubicBezTo>
                    <a:pt x="589419" y="1395606"/>
                    <a:pt x="546796" y="1417526"/>
                    <a:pt x="493212" y="1424833"/>
                  </a:cubicBezTo>
                  <a:lnTo>
                    <a:pt x="491994" y="1424833"/>
                  </a:lnTo>
                  <a:cubicBezTo>
                    <a:pt x="479816" y="1427269"/>
                    <a:pt x="467638" y="1427269"/>
                    <a:pt x="454242" y="1427269"/>
                  </a:cubicBezTo>
                  <a:cubicBezTo>
                    <a:pt x="389699" y="1427269"/>
                    <a:pt x="338551" y="1410219"/>
                    <a:pt x="298363" y="1377339"/>
                  </a:cubicBezTo>
                  <a:cubicBezTo>
                    <a:pt x="258175" y="1344458"/>
                    <a:pt x="235037" y="1296963"/>
                    <a:pt x="227730" y="1238509"/>
                  </a:cubicBezTo>
                  <a:lnTo>
                    <a:pt x="227730" y="1237291"/>
                  </a:lnTo>
                  <a:lnTo>
                    <a:pt x="0" y="1237291"/>
                  </a:lnTo>
                  <a:lnTo>
                    <a:pt x="0" y="1238509"/>
                  </a:lnTo>
                  <a:cubicBezTo>
                    <a:pt x="12178" y="1320102"/>
                    <a:pt x="37752" y="1389517"/>
                    <a:pt x="73068" y="1449189"/>
                  </a:cubicBezTo>
                  <a:cubicBezTo>
                    <a:pt x="93771" y="1483288"/>
                    <a:pt x="119345" y="1513733"/>
                    <a:pt x="148573" y="1540525"/>
                  </a:cubicBezTo>
                  <a:cubicBezTo>
                    <a:pt x="227730" y="1612375"/>
                    <a:pt x="328808" y="1647692"/>
                    <a:pt x="453025" y="1647692"/>
                  </a:cubicBezTo>
                  <a:cubicBezTo>
                    <a:pt x="597944" y="1647692"/>
                    <a:pt x="711200" y="1605068"/>
                    <a:pt x="791575" y="1517386"/>
                  </a:cubicBezTo>
                  <a:cubicBezTo>
                    <a:pt x="870733" y="1430922"/>
                    <a:pt x="910920" y="1307924"/>
                    <a:pt x="910920" y="1148391"/>
                  </a:cubicBezTo>
                  <a:lnTo>
                    <a:pt x="910920" y="1008343"/>
                  </a:lnTo>
                  <a:cubicBezTo>
                    <a:pt x="912138" y="850029"/>
                    <a:pt x="873168" y="727030"/>
                    <a:pt x="796446" y="6405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91BCD755-303C-4D25-9E6E-D427BC412E0F}"/>
                </a:ext>
              </a:extLst>
            </p:cNvPr>
            <p:cNvSpPr/>
            <p:nvPr/>
          </p:nvSpPr>
          <p:spPr>
            <a:xfrm>
              <a:off x="9983940" y="2472672"/>
              <a:ext cx="621082" cy="257359"/>
            </a:xfrm>
            <a:custGeom>
              <a:avLst/>
              <a:gdLst>
                <a:gd name="connsiteX0" fmla="*/ 621082 w 621082"/>
                <a:gd name="connsiteY0" fmla="*/ 119345 h 257359"/>
                <a:gd name="connsiteX1" fmla="*/ 73068 w 621082"/>
                <a:gd name="connsiteY1" fmla="*/ 211898 h 257359"/>
                <a:gd name="connsiteX2" fmla="*/ 0 w 621082"/>
                <a:gd name="connsiteY2" fmla="*/ 1218 h 257359"/>
                <a:gd name="connsiteX3" fmla="*/ 0 w 621082"/>
                <a:gd name="connsiteY3" fmla="*/ 0 h 257359"/>
                <a:gd name="connsiteX4" fmla="*/ 227730 w 621082"/>
                <a:gd name="connsiteY4" fmla="*/ 0 h 257359"/>
                <a:gd name="connsiteX5" fmla="*/ 227730 w 621082"/>
                <a:gd name="connsiteY5" fmla="*/ 1218 h 257359"/>
                <a:gd name="connsiteX6" fmla="*/ 298363 w 621082"/>
                <a:gd name="connsiteY6" fmla="*/ 140048 h 257359"/>
                <a:gd name="connsiteX7" fmla="*/ 454242 w 621082"/>
                <a:gd name="connsiteY7" fmla="*/ 189978 h 257359"/>
                <a:gd name="connsiteX8" fmla="*/ 491994 w 621082"/>
                <a:gd name="connsiteY8" fmla="*/ 187542 h 257359"/>
                <a:gd name="connsiteX9" fmla="*/ 493212 w 621082"/>
                <a:gd name="connsiteY9" fmla="*/ 187542 h 257359"/>
                <a:gd name="connsiteX10" fmla="*/ 621082 w 621082"/>
                <a:gd name="connsiteY10" fmla="*/ 119345 h 25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1082" h="257359">
                  <a:moveTo>
                    <a:pt x="621082" y="119345"/>
                  </a:moveTo>
                  <a:cubicBezTo>
                    <a:pt x="521222" y="286184"/>
                    <a:pt x="274007" y="281313"/>
                    <a:pt x="73068" y="211898"/>
                  </a:cubicBezTo>
                  <a:cubicBezTo>
                    <a:pt x="36534" y="153444"/>
                    <a:pt x="12178" y="82811"/>
                    <a:pt x="0" y="1218"/>
                  </a:cubicBezTo>
                  <a:lnTo>
                    <a:pt x="0" y="0"/>
                  </a:lnTo>
                  <a:lnTo>
                    <a:pt x="227730" y="0"/>
                  </a:lnTo>
                  <a:lnTo>
                    <a:pt x="227730" y="1218"/>
                  </a:lnTo>
                  <a:cubicBezTo>
                    <a:pt x="235037" y="60890"/>
                    <a:pt x="259393" y="107167"/>
                    <a:pt x="298363" y="140048"/>
                  </a:cubicBezTo>
                  <a:cubicBezTo>
                    <a:pt x="337333" y="172929"/>
                    <a:pt x="389699" y="189978"/>
                    <a:pt x="454242" y="189978"/>
                  </a:cubicBezTo>
                  <a:cubicBezTo>
                    <a:pt x="467638" y="189978"/>
                    <a:pt x="479816" y="188760"/>
                    <a:pt x="491994" y="187542"/>
                  </a:cubicBezTo>
                  <a:lnTo>
                    <a:pt x="493212" y="187542"/>
                  </a:lnTo>
                  <a:cubicBezTo>
                    <a:pt x="545578" y="180235"/>
                    <a:pt x="589419" y="158315"/>
                    <a:pt x="621082" y="1193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7C553A67-E4D3-4761-A6FE-3A2848AFE3DC}"/>
                </a:ext>
              </a:extLst>
            </p:cNvPr>
            <p:cNvSpPr/>
            <p:nvPr/>
          </p:nvSpPr>
          <p:spPr>
            <a:xfrm>
              <a:off x="10019257" y="1452151"/>
              <a:ext cx="227730" cy="639348"/>
            </a:xfrm>
            <a:custGeom>
              <a:avLst/>
              <a:gdLst>
                <a:gd name="connsiteX0" fmla="*/ 227730 w 227730"/>
                <a:gd name="connsiteY0" fmla="*/ 0 h 639348"/>
                <a:gd name="connsiteX1" fmla="*/ 227730 w 227730"/>
                <a:gd name="connsiteY1" fmla="*/ 365342 h 639348"/>
                <a:gd name="connsiteX2" fmla="*/ 42623 w 227730"/>
                <a:gd name="connsiteY2" fmla="*/ 639348 h 639348"/>
                <a:gd name="connsiteX3" fmla="*/ 0 w 227730"/>
                <a:gd name="connsiteY3" fmla="*/ 591854 h 639348"/>
                <a:gd name="connsiteX4" fmla="*/ 0 w 227730"/>
                <a:gd name="connsiteY4" fmla="*/ 0 h 639348"/>
                <a:gd name="connsiteX5" fmla="*/ 227730 w 227730"/>
                <a:gd name="connsiteY5" fmla="*/ 0 h 63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730" h="639348">
                  <a:moveTo>
                    <a:pt x="227730" y="0"/>
                  </a:moveTo>
                  <a:lnTo>
                    <a:pt x="227730" y="365342"/>
                  </a:lnTo>
                  <a:cubicBezTo>
                    <a:pt x="98642" y="481033"/>
                    <a:pt x="53584" y="604032"/>
                    <a:pt x="42623" y="639348"/>
                  </a:cubicBezTo>
                  <a:cubicBezTo>
                    <a:pt x="18267" y="636913"/>
                    <a:pt x="0" y="617428"/>
                    <a:pt x="0" y="591854"/>
                  </a:cubicBezTo>
                  <a:lnTo>
                    <a:pt x="0" y="0"/>
                  </a:lnTo>
                  <a:lnTo>
                    <a:pt x="22773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316797F1-002B-47A9-B129-9D2CB745D71C}"/>
                </a:ext>
              </a:extLst>
            </p:cNvPr>
            <p:cNvSpPr/>
            <p:nvPr/>
          </p:nvSpPr>
          <p:spPr>
            <a:xfrm>
              <a:off x="10021692" y="1946993"/>
              <a:ext cx="506608" cy="144506"/>
            </a:xfrm>
            <a:custGeom>
              <a:avLst/>
              <a:gdLst>
                <a:gd name="connsiteX0" fmla="*/ 506608 w 506608"/>
                <a:gd name="connsiteY0" fmla="*/ 33686 h 144506"/>
                <a:gd name="connsiteX1" fmla="*/ 415273 w 506608"/>
                <a:gd name="connsiteY1" fmla="*/ 17855 h 144506"/>
                <a:gd name="connsiteX2" fmla="*/ 300799 w 506608"/>
                <a:gd name="connsiteY2" fmla="*/ 50735 h 144506"/>
                <a:gd name="connsiteX3" fmla="*/ 204592 w 506608"/>
                <a:gd name="connsiteY3" fmla="*/ 144506 h 144506"/>
                <a:gd name="connsiteX4" fmla="*/ 45059 w 506608"/>
                <a:gd name="connsiteY4" fmla="*/ 144506 h 144506"/>
                <a:gd name="connsiteX5" fmla="*/ 40188 w 506608"/>
                <a:gd name="connsiteY5" fmla="*/ 144506 h 144506"/>
                <a:gd name="connsiteX6" fmla="*/ 0 w 506608"/>
                <a:gd name="connsiteY6" fmla="*/ 115279 h 144506"/>
                <a:gd name="connsiteX7" fmla="*/ 0 w 506608"/>
                <a:gd name="connsiteY7" fmla="*/ 115279 h 144506"/>
                <a:gd name="connsiteX8" fmla="*/ 506608 w 506608"/>
                <a:gd name="connsiteY8" fmla="*/ 33686 h 14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6608" h="144506">
                  <a:moveTo>
                    <a:pt x="506608" y="33686"/>
                  </a:moveTo>
                  <a:cubicBezTo>
                    <a:pt x="479816" y="22726"/>
                    <a:pt x="449371" y="17855"/>
                    <a:pt x="415273" y="17855"/>
                  </a:cubicBezTo>
                  <a:cubicBezTo>
                    <a:pt x="375085" y="17855"/>
                    <a:pt x="337333" y="28815"/>
                    <a:pt x="300799" y="50735"/>
                  </a:cubicBezTo>
                  <a:cubicBezTo>
                    <a:pt x="264264" y="72656"/>
                    <a:pt x="232601" y="104319"/>
                    <a:pt x="204592" y="144506"/>
                  </a:cubicBezTo>
                  <a:lnTo>
                    <a:pt x="45059" y="144506"/>
                  </a:lnTo>
                  <a:cubicBezTo>
                    <a:pt x="43841" y="144506"/>
                    <a:pt x="41405" y="144506"/>
                    <a:pt x="40188" y="144506"/>
                  </a:cubicBezTo>
                  <a:cubicBezTo>
                    <a:pt x="21921" y="142071"/>
                    <a:pt x="7307" y="131111"/>
                    <a:pt x="0" y="115279"/>
                  </a:cubicBezTo>
                  <a:lnTo>
                    <a:pt x="0" y="115279"/>
                  </a:lnTo>
                  <a:cubicBezTo>
                    <a:pt x="80375" y="66567"/>
                    <a:pt x="320284" y="-60085"/>
                    <a:pt x="506608" y="336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292B845-6D57-4766-8796-013318360023}"/>
              </a:ext>
            </a:extLst>
          </p:cNvPr>
          <p:cNvGrpSpPr/>
          <p:nvPr/>
        </p:nvGrpSpPr>
        <p:grpSpPr>
          <a:xfrm>
            <a:off x="1295923" y="3978582"/>
            <a:ext cx="907266" cy="1646473"/>
            <a:chOff x="1295923" y="3978582"/>
            <a:chExt cx="907266" cy="164647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46C12AF0-8AD6-497E-B814-B64C0C42875A}"/>
                </a:ext>
              </a:extLst>
            </p:cNvPr>
            <p:cNvSpPr/>
            <p:nvPr/>
          </p:nvSpPr>
          <p:spPr>
            <a:xfrm>
              <a:off x="1295923" y="3978582"/>
              <a:ext cx="906079" cy="1646473"/>
            </a:xfrm>
            <a:custGeom>
              <a:avLst/>
              <a:gdLst>
                <a:gd name="connsiteX0" fmla="*/ 802536 w 906079"/>
                <a:gd name="connsiteY0" fmla="*/ 786703 h 1646473"/>
                <a:gd name="connsiteX1" fmla="*/ 506608 w 906079"/>
                <a:gd name="connsiteY1" fmla="*/ 660051 h 1646473"/>
                <a:gd name="connsiteX2" fmla="*/ 354382 w 906079"/>
                <a:gd name="connsiteY2" fmla="*/ 705110 h 1646473"/>
                <a:gd name="connsiteX3" fmla="*/ 351947 w 906079"/>
                <a:gd name="connsiteY3" fmla="*/ 706327 h 1646473"/>
                <a:gd name="connsiteX4" fmla="*/ 379956 w 906079"/>
                <a:gd name="connsiteY4" fmla="*/ 652744 h 1646473"/>
                <a:gd name="connsiteX5" fmla="*/ 387263 w 906079"/>
                <a:gd name="connsiteY5" fmla="*/ 639348 h 1646473"/>
                <a:gd name="connsiteX6" fmla="*/ 713636 w 906079"/>
                <a:gd name="connsiteY6" fmla="*/ 0 h 1646473"/>
                <a:gd name="connsiteX7" fmla="*/ 466420 w 906079"/>
                <a:gd name="connsiteY7" fmla="*/ 0 h 1646473"/>
                <a:gd name="connsiteX8" fmla="*/ 113256 w 906079"/>
                <a:gd name="connsiteY8" fmla="*/ 700238 h 1646473"/>
                <a:gd name="connsiteX9" fmla="*/ 29227 w 906079"/>
                <a:gd name="connsiteY9" fmla="*/ 929186 h 1646473"/>
                <a:gd name="connsiteX10" fmla="*/ 0 w 906079"/>
                <a:gd name="connsiteY10" fmla="*/ 1150827 h 1646473"/>
                <a:gd name="connsiteX11" fmla="*/ 0 w 906079"/>
                <a:gd name="connsiteY11" fmla="*/ 1152044 h 1646473"/>
                <a:gd name="connsiteX12" fmla="*/ 115692 w 906079"/>
                <a:gd name="connsiteY12" fmla="*/ 1517386 h 1646473"/>
                <a:gd name="connsiteX13" fmla="*/ 440847 w 906079"/>
                <a:gd name="connsiteY13" fmla="*/ 1646474 h 1646473"/>
                <a:gd name="connsiteX14" fmla="*/ 784268 w 906079"/>
                <a:gd name="connsiteY14" fmla="*/ 1516168 h 1646473"/>
                <a:gd name="connsiteX15" fmla="*/ 904831 w 906079"/>
                <a:gd name="connsiteY15" fmla="*/ 1197103 h 1646473"/>
                <a:gd name="connsiteX16" fmla="*/ 906049 w 906079"/>
                <a:gd name="connsiteY16" fmla="*/ 1147173 h 1646473"/>
                <a:gd name="connsiteX17" fmla="*/ 906049 w 906079"/>
                <a:gd name="connsiteY17" fmla="*/ 1145955 h 1646473"/>
                <a:gd name="connsiteX18" fmla="*/ 802536 w 906079"/>
                <a:gd name="connsiteY18" fmla="*/ 786703 h 1646473"/>
                <a:gd name="connsiteX19" fmla="*/ 284967 w 906079"/>
                <a:gd name="connsiteY19" fmla="*/ 1360289 h 1646473"/>
                <a:gd name="connsiteX20" fmla="*/ 228948 w 906079"/>
                <a:gd name="connsiteY20" fmla="*/ 1166658 h 1646473"/>
                <a:gd name="connsiteX21" fmla="*/ 228948 w 906079"/>
                <a:gd name="connsiteY21" fmla="*/ 1165440 h 1646473"/>
                <a:gd name="connsiteX22" fmla="*/ 242344 w 906079"/>
                <a:gd name="connsiteY22" fmla="*/ 1047313 h 1646473"/>
                <a:gd name="connsiteX23" fmla="*/ 284967 w 906079"/>
                <a:gd name="connsiteY23" fmla="*/ 953542 h 1646473"/>
                <a:gd name="connsiteX24" fmla="*/ 442064 w 906079"/>
                <a:gd name="connsiteY24" fmla="*/ 879256 h 1646473"/>
                <a:gd name="connsiteX25" fmla="*/ 618646 w 906079"/>
                <a:gd name="connsiteY25" fmla="*/ 953542 h 1646473"/>
                <a:gd name="connsiteX26" fmla="*/ 679537 w 906079"/>
                <a:gd name="connsiteY26" fmla="*/ 1164223 h 1646473"/>
                <a:gd name="connsiteX27" fmla="*/ 679537 w 906079"/>
                <a:gd name="connsiteY27" fmla="*/ 1165440 h 1646473"/>
                <a:gd name="connsiteX28" fmla="*/ 618646 w 906079"/>
                <a:gd name="connsiteY28" fmla="*/ 1359071 h 1646473"/>
                <a:gd name="connsiteX29" fmla="*/ 442064 w 906079"/>
                <a:gd name="connsiteY29" fmla="*/ 1427269 h 1646473"/>
                <a:gd name="connsiteX30" fmla="*/ 284967 w 906079"/>
                <a:gd name="connsiteY30" fmla="*/ 1360289 h 164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079" h="1646473">
                  <a:moveTo>
                    <a:pt x="802536" y="786703"/>
                  </a:moveTo>
                  <a:cubicBezTo>
                    <a:pt x="731903" y="701456"/>
                    <a:pt x="633260" y="660051"/>
                    <a:pt x="506608" y="660051"/>
                  </a:cubicBezTo>
                  <a:cubicBezTo>
                    <a:pt x="443282" y="660051"/>
                    <a:pt x="393352" y="674665"/>
                    <a:pt x="354382" y="705110"/>
                  </a:cubicBezTo>
                  <a:cubicBezTo>
                    <a:pt x="354382" y="705110"/>
                    <a:pt x="353164" y="705110"/>
                    <a:pt x="351947" y="706327"/>
                  </a:cubicBezTo>
                  <a:lnTo>
                    <a:pt x="379956" y="652744"/>
                  </a:lnTo>
                  <a:cubicBezTo>
                    <a:pt x="382392" y="647873"/>
                    <a:pt x="384827" y="643002"/>
                    <a:pt x="387263" y="639348"/>
                  </a:cubicBezTo>
                  <a:lnTo>
                    <a:pt x="713636" y="0"/>
                  </a:lnTo>
                  <a:lnTo>
                    <a:pt x="466420" y="0"/>
                  </a:lnTo>
                  <a:lnTo>
                    <a:pt x="113256" y="700238"/>
                  </a:lnTo>
                  <a:cubicBezTo>
                    <a:pt x="77940" y="774525"/>
                    <a:pt x="49930" y="850029"/>
                    <a:pt x="29227" y="929186"/>
                  </a:cubicBezTo>
                  <a:cubicBezTo>
                    <a:pt x="9742" y="1007125"/>
                    <a:pt x="0" y="1081412"/>
                    <a:pt x="0" y="1150827"/>
                  </a:cubicBezTo>
                  <a:lnTo>
                    <a:pt x="0" y="1152044"/>
                  </a:lnTo>
                  <a:cubicBezTo>
                    <a:pt x="0" y="1309141"/>
                    <a:pt x="38970" y="1430922"/>
                    <a:pt x="115692" y="1517386"/>
                  </a:cubicBezTo>
                  <a:cubicBezTo>
                    <a:pt x="192414" y="1603850"/>
                    <a:pt x="300799" y="1646474"/>
                    <a:pt x="440847" y="1646474"/>
                  </a:cubicBezTo>
                  <a:cubicBezTo>
                    <a:pt x="588201" y="1646474"/>
                    <a:pt x="703893" y="1602633"/>
                    <a:pt x="784268" y="1516168"/>
                  </a:cubicBezTo>
                  <a:cubicBezTo>
                    <a:pt x="857337" y="1438229"/>
                    <a:pt x="897524" y="1331062"/>
                    <a:pt x="904831" y="1197103"/>
                  </a:cubicBezTo>
                  <a:cubicBezTo>
                    <a:pt x="906049" y="1181272"/>
                    <a:pt x="906049" y="1164223"/>
                    <a:pt x="906049" y="1147173"/>
                  </a:cubicBezTo>
                  <a:lnTo>
                    <a:pt x="906049" y="1145955"/>
                  </a:lnTo>
                  <a:cubicBezTo>
                    <a:pt x="907267" y="991294"/>
                    <a:pt x="871951" y="871949"/>
                    <a:pt x="802536" y="786703"/>
                  </a:cubicBezTo>
                  <a:close/>
                  <a:moveTo>
                    <a:pt x="284967" y="1360289"/>
                  </a:moveTo>
                  <a:cubicBezTo>
                    <a:pt x="247215" y="1315230"/>
                    <a:pt x="228948" y="1250687"/>
                    <a:pt x="228948" y="1166658"/>
                  </a:cubicBezTo>
                  <a:lnTo>
                    <a:pt x="228948" y="1165440"/>
                  </a:lnTo>
                  <a:cubicBezTo>
                    <a:pt x="228948" y="1120382"/>
                    <a:pt x="233819" y="1081412"/>
                    <a:pt x="242344" y="1047313"/>
                  </a:cubicBezTo>
                  <a:cubicBezTo>
                    <a:pt x="252086" y="1010779"/>
                    <a:pt x="266700" y="979116"/>
                    <a:pt x="284967" y="953542"/>
                  </a:cubicBezTo>
                  <a:cubicBezTo>
                    <a:pt x="322719" y="903612"/>
                    <a:pt x="375085" y="879256"/>
                    <a:pt x="442064" y="879256"/>
                  </a:cubicBezTo>
                  <a:cubicBezTo>
                    <a:pt x="518786" y="879256"/>
                    <a:pt x="577241" y="903612"/>
                    <a:pt x="618646" y="953542"/>
                  </a:cubicBezTo>
                  <a:cubicBezTo>
                    <a:pt x="660052" y="1003472"/>
                    <a:pt x="679537" y="1074105"/>
                    <a:pt x="679537" y="1164223"/>
                  </a:cubicBezTo>
                  <a:lnTo>
                    <a:pt x="679537" y="1165440"/>
                  </a:lnTo>
                  <a:cubicBezTo>
                    <a:pt x="679537" y="1248251"/>
                    <a:pt x="660052" y="1312795"/>
                    <a:pt x="618646" y="1359071"/>
                  </a:cubicBezTo>
                  <a:cubicBezTo>
                    <a:pt x="577241" y="1405348"/>
                    <a:pt x="518786" y="1427269"/>
                    <a:pt x="442064" y="1427269"/>
                  </a:cubicBezTo>
                  <a:cubicBezTo>
                    <a:pt x="375085" y="1427269"/>
                    <a:pt x="321501" y="1405348"/>
                    <a:pt x="284967" y="13602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CB5126A4-1E13-4C52-9B80-A7D21756007C}"/>
                </a:ext>
              </a:extLst>
            </p:cNvPr>
            <p:cNvSpPr/>
            <p:nvPr/>
          </p:nvSpPr>
          <p:spPr>
            <a:xfrm>
              <a:off x="1538266" y="4639850"/>
              <a:ext cx="664923" cy="767421"/>
            </a:xfrm>
            <a:custGeom>
              <a:avLst/>
              <a:gdLst>
                <a:gd name="connsiteX0" fmla="*/ 664923 w 664923"/>
                <a:gd name="connsiteY0" fmla="*/ 484687 h 767421"/>
                <a:gd name="connsiteX1" fmla="*/ 664923 w 664923"/>
                <a:gd name="connsiteY1" fmla="*/ 485905 h 767421"/>
                <a:gd name="connsiteX2" fmla="*/ 663705 w 664923"/>
                <a:gd name="connsiteY2" fmla="*/ 535835 h 767421"/>
                <a:gd name="connsiteX3" fmla="*/ 199721 w 664923"/>
                <a:gd name="connsiteY3" fmla="*/ 767218 h 767421"/>
                <a:gd name="connsiteX4" fmla="*/ 376303 w 664923"/>
                <a:gd name="connsiteY4" fmla="*/ 699021 h 767421"/>
                <a:gd name="connsiteX5" fmla="*/ 437193 w 664923"/>
                <a:gd name="connsiteY5" fmla="*/ 505390 h 767421"/>
                <a:gd name="connsiteX6" fmla="*/ 437193 w 664923"/>
                <a:gd name="connsiteY6" fmla="*/ 504172 h 767421"/>
                <a:gd name="connsiteX7" fmla="*/ 376303 w 664923"/>
                <a:gd name="connsiteY7" fmla="*/ 293491 h 767421"/>
                <a:gd name="connsiteX8" fmla="*/ 199721 w 664923"/>
                <a:gd name="connsiteY8" fmla="*/ 219205 h 767421"/>
                <a:gd name="connsiteX9" fmla="*/ 42623 w 664923"/>
                <a:gd name="connsiteY9" fmla="*/ 293491 h 767421"/>
                <a:gd name="connsiteX10" fmla="*/ 0 w 664923"/>
                <a:gd name="connsiteY10" fmla="*/ 387262 h 767421"/>
                <a:gd name="connsiteX11" fmla="*/ 0 w 664923"/>
                <a:gd name="connsiteY11" fmla="*/ 384827 h 767421"/>
                <a:gd name="connsiteX12" fmla="*/ 112038 w 664923"/>
                <a:gd name="connsiteY12" fmla="*/ 45059 h 767421"/>
                <a:gd name="connsiteX13" fmla="*/ 264264 w 664923"/>
                <a:gd name="connsiteY13" fmla="*/ 0 h 767421"/>
                <a:gd name="connsiteX14" fmla="*/ 560192 w 664923"/>
                <a:gd name="connsiteY14" fmla="*/ 126652 h 767421"/>
                <a:gd name="connsiteX15" fmla="*/ 664923 w 664923"/>
                <a:gd name="connsiteY15" fmla="*/ 484687 h 76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4923" h="767421">
                  <a:moveTo>
                    <a:pt x="664923" y="484687"/>
                  </a:moveTo>
                  <a:lnTo>
                    <a:pt x="664923" y="485905"/>
                  </a:lnTo>
                  <a:cubicBezTo>
                    <a:pt x="664923" y="502954"/>
                    <a:pt x="664923" y="518785"/>
                    <a:pt x="663705" y="535835"/>
                  </a:cubicBezTo>
                  <a:cubicBezTo>
                    <a:pt x="472510" y="783049"/>
                    <a:pt x="199721" y="767218"/>
                    <a:pt x="199721" y="767218"/>
                  </a:cubicBezTo>
                  <a:cubicBezTo>
                    <a:pt x="276442" y="767218"/>
                    <a:pt x="334897" y="744079"/>
                    <a:pt x="376303" y="699021"/>
                  </a:cubicBezTo>
                  <a:cubicBezTo>
                    <a:pt x="417708" y="653962"/>
                    <a:pt x="437193" y="589418"/>
                    <a:pt x="437193" y="505390"/>
                  </a:cubicBezTo>
                  <a:lnTo>
                    <a:pt x="437193" y="504172"/>
                  </a:lnTo>
                  <a:cubicBezTo>
                    <a:pt x="437193" y="412836"/>
                    <a:pt x="417708" y="343421"/>
                    <a:pt x="376303" y="293491"/>
                  </a:cubicBezTo>
                  <a:cubicBezTo>
                    <a:pt x="334897" y="244779"/>
                    <a:pt x="276442" y="219205"/>
                    <a:pt x="199721" y="219205"/>
                  </a:cubicBezTo>
                  <a:cubicBezTo>
                    <a:pt x="132741" y="219205"/>
                    <a:pt x="79158" y="243561"/>
                    <a:pt x="42623" y="293491"/>
                  </a:cubicBezTo>
                  <a:cubicBezTo>
                    <a:pt x="23138" y="319065"/>
                    <a:pt x="9742" y="350728"/>
                    <a:pt x="0" y="387262"/>
                  </a:cubicBezTo>
                  <a:cubicBezTo>
                    <a:pt x="0" y="386045"/>
                    <a:pt x="0" y="384827"/>
                    <a:pt x="0" y="384827"/>
                  </a:cubicBezTo>
                  <a:cubicBezTo>
                    <a:pt x="20703" y="255739"/>
                    <a:pt x="74286" y="125434"/>
                    <a:pt x="112038" y="45059"/>
                  </a:cubicBezTo>
                  <a:cubicBezTo>
                    <a:pt x="151008" y="14614"/>
                    <a:pt x="200938" y="0"/>
                    <a:pt x="264264" y="0"/>
                  </a:cubicBezTo>
                  <a:cubicBezTo>
                    <a:pt x="390916" y="0"/>
                    <a:pt x="490777" y="42623"/>
                    <a:pt x="560192" y="126652"/>
                  </a:cubicBezTo>
                  <a:cubicBezTo>
                    <a:pt x="629607" y="210680"/>
                    <a:pt x="664923" y="330025"/>
                    <a:pt x="664923" y="48468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FAAC3AA-747C-4DF9-BDAA-B58AF73B89F0}"/>
              </a:ext>
            </a:extLst>
          </p:cNvPr>
          <p:cNvGrpSpPr/>
          <p:nvPr/>
        </p:nvGrpSpPr>
        <p:grpSpPr>
          <a:xfrm>
            <a:off x="3479801" y="3984670"/>
            <a:ext cx="885346" cy="1626988"/>
            <a:chOff x="3479801" y="3984670"/>
            <a:chExt cx="885346" cy="1626988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53C7405-08E1-4970-A308-F3FF1FBF9450}"/>
                </a:ext>
              </a:extLst>
            </p:cNvPr>
            <p:cNvSpPr/>
            <p:nvPr/>
          </p:nvSpPr>
          <p:spPr>
            <a:xfrm>
              <a:off x="3479801" y="3984670"/>
              <a:ext cx="885346" cy="1626988"/>
            </a:xfrm>
            <a:custGeom>
              <a:avLst/>
              <a:gdLst>
                <a:gd name="connsiteX0" fmla="*/ 47495 w 885346"/>
                <a:gd name="connsiteY0" fmla="*/ 0 h 1626988"/>
                <a:gd name="connsiteX1" fmla="*/ 0 w 885346"/>
                <a:gd name="connsiteY1" fmla="*/ 47494 h 1626988"/>
                <a:gd name="connsiteX2" fmla="*/ 0 w 885346"/>
                <a:gd name="connsiteY2" fmla="*/ 215552 h 1626988"/>
                <a:gd name="connsiteX3" fmla="*/ 227730 w 885346"/>
                <a:gd name="connsiteY3" fmla="*/ 216769 h 1626988"/>
                <a:gd name="connsiteX4" fmla="*/ 641785 w 885346"/>
                <a:gd name="connsiteY4" fmla="*/ 216769 h 1626988"/>
                <a:gd name="connsiteX5" fmla="*/ 221641 w 885346"/>
                <a:gd name="connsiteY5" fmla="*/ 1626989 h 1626988"/>
                <a:gd name="connsiteX6" fmla="*/ 465203 w 885346"/>
                <a:gd name="connsiteY6" fmla="*/ 1626989 h 1626988"/>
                <a:gd name="connsiteX7" fmla="*/ 885347 w 885346"/>
                <a:gd name="connsiteY7" fmla="*/ 216769 h 1626988"/>
                <a:gd name="connsiteX8" fmla="*/ 885347 w 885346"/>
                <a:gd name="connsiteY8" fmla="*/ 0 h 1626988"/>
                <a:gd name="connsiteX9" fmla="*/ 47495 w 885346"/>
                <a:gd name="connsiteY9" fmla="*/ 0 h 162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5346" h="1626988">
                  <a:moveTo>
                    <a:pt x="47495" y="0"/>
                  </a:moveTo>
                  <a:cubicBezTo>
                    <a:pt x="20703" y="0"/>
                    <a:pt x="0" y="21921"/>
                    <a:pt x="0" y="47494"/>
                  </a:cubicBezTo>
                  <a:lnTo>
                    <a:pt x="0" y="215552"/>
                  </a:lnTo>
                  <a:lnTo>
                    <a:pt x="227730" y="216769"/>
                  </a:lnTo>
                  <a:lnTo>
                    <a:pt x="641785" y="216769"/>
                  </a:lnTo>
                  <a:lnTo>
                    <a:pt x="221641" y="1626989"/>
                  </a:lnTo>
                  <a:lnTo>
                    <a:pt x="465203" y="1626989"/>
                  </a:lnTo>
                  <a:lnTo>
                    <a:pt x="885347" y="216769"/>
                  </a:lnTo>
                  <a:lnTo>
                    <a:pt x="885347" y="0"/>
                  </a:lnTo>
                  <a:lnTo>
                    <a:pt x="4749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B8CD77DA-0AE5-419D-AF3C-436DEC6C6A2F}"/>
                </a:ext>
              </a:extLst>
            </p:cNvPr>
            <p:cNvSpPr/>
            <p:nvPr/>
          </p:nvSpPr>
          <p:spPr>
            <a:xfrm>
              <a:off x="3701442" y="4201439"/>
              <a:ext cx="663705" cy="1410219"/>
            </a:xfrm>
            <a:custGeom>
              <a:avLst/>
              <a:gdLst>
                <a:gd name="connsiteX0" fmla="*/ 663705 w 663705"/>
                <a:gd name="connsiteY0" fmla="*/ 0 h 1410219"/>
                <a:gd name="connsiteX1" fmla="*/ 242344 w 663705"/>
                <a:gd name="connsiteY1" fmla="*/ 1410219 h 1410219"/>
                <a:gd name="connsiteX2" fmla="*/ 0 w 663705"/>
                <a:gd name="connsiteY2" fmla="*/ 1410219 h 1410219"/>
                <a:gd name="connsiteX3" fmla="*/ 420144 w 663705"/>
                <a:gd name="connsiteY3" fmla="*/ 0 h 141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3705" h="1410219">
                  <a:moveTo>
                    <a:pt x="663705" y="0"/>
                  </a:moveTo>
                  <a:lnTo>
                    <a:pt x="242344" y="1410219"/>
                  </a:lnTo>
                  <a:lnTo>
                    <a:pt x="0" y="1410219"/>
                  </a:lnTo>
                  <a:lnTo>
                    <a:pt x="42014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3DC87FD-9C99-4458-9033-39C3B69B70CF}"/>
              </a:ext>
            </a:extLst>
          </p:cNvPr>
          <p:cNvGrpSpPr/>
          <p:nvPr/>
        </p:nvGrpSpPr>
        <p:grpSpPr>
          <a:xfrm>
            <a:off x="5601571" y="3966405"/>
            <a:ext cx="986474" cy="1669609"/>
            <a:chOff x="5601571" y="3966405"/>
            <a:chExt cx="986474" cy="1669609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CA2AB64B-98DC-4365-AA70-AF6646B71DCC}"/>
                </a:ext>
              </a:extLst>
            </p:cNvPr>
            <p:cNvSpPr/>
            <p:nvPr/>
          </p:nvSpPr>
          <p:spPr>
            <a:xfrm>
              <a:off x="5601571" y="3966405"/>
              <a:ext cx="986474" cy="1669609"/>
            </a:xfrm>
            <a:custGeom>
              <a:avLst/>
              <a:gdLst>
                <a:gd name="connsiteX0" fmla="*/ 926751 w 986474"/>
                <a:gd name="connsiteY0" fmla="*/ 955976 h 1669609"/>
                <a:gd name="connsiteX1" fmla="*/ 761130 w 986474"/>
                <a:gd name="connsiteY1" fmla="*/ 792791 h 1669609"/>
                <a:gd name="connsiteX2" fmla="*/ 901178 w 986474"/>
                <a:gd name="connsiteY2" fmla="*/ 658832 h 1669609"/>
                <a:gd name="connsiteX3" fmla="*/ 954761 w 986474"/>
                <a:gd name="connsiteY3" fmla="*/ 468855 h 1669609"/>
                <a:gd name="connsiteX4" fmla="*/ 954761 w 986474"/>
                <a:gd name="connsiteY4" fmla="*/ 426232 h 1669609"/>
                <a:gd name="connsiteX5" fmla="*/ 829327 w 986474"/>
                <a:gd name="connsiteY5" fmla="*/ 115691 h 1669609"/>
                <a:gd name="connsiteX6" fmla="*/ 494430 w 986474"/>
                <a:gd name="connsiteY6" fmla="*/ 0 h 1669609"/>
                <a:gd name="connsiteX7" fmla="*/ 334897 w 986474"/>
                <a:gd name="connsiteY7" fmla="*/ 20703 h 1669609"/>
                <a:gd name="connsiteX8" fmla="*/ 237472 w 986474"/>
                <a:gd name="connsiteY8" fmla="*/ 60890 h 1669609"/>
                <a:gd name="connsiteX9" fmla="*/ 159533 w 986474"/>
                <a:gd name="connsiteY9" fmla="*/ 116909 h 1669609"/>
                <a:gd name="connsiteX10" fmla="*/ 34099 w 986474"/>
                <a:gd name="connsiteY10" fmla="*/ 427449 h 1669609"/>
                <a:gd name="connsiteX11" fmla="*/ 34099 w 986474"/>
                <a:gd name="connsiteY11" fmla="*/ 470072 h 1669609"/>
                <a:gd name="connsiteX12" fmla="*/ 86464 w 986474"/>
                <a:gd name="connsiteY12" fmla="*/ 657614 h 1669609"/>
                <a:gd name="connsiteX13" fmla="*/ 224077 w 986474"/>
                <a:gd name="connsiteY13" fmla="*/ 794008 h 1669609"/>
                <a:gd name="connsiteX14" fmla="*/ 60890 w 986474"/>
                <a:gd name="connsiteY14" fmla="*/ 957194 h 1669609"/>
                <a:gd name="connsiteX15" fmla="*/ 0 w 986474"/>
                <a:gd name="connsiteY15" fmla="*/ 1186142 h 1669609"/>
                <a:gd name="connsiteX16" fmla="*/ 0 w 986474"/>
                <a:gd name="connsiteY16" fmla="*/ 1216587 h 1669609"/>
                <a:gd name="connsiteX17" fmla="*/ 62108 w 986474"/>
                <a:gd name="connsiteY17" fmla="*/ 1455276 h 1669609"/>
                <a:gd name="connsiteX18" fmla="*/ 233819 w 986474"/>
                <a:gd name="connsiteY18" fmla="*/ 1613591 h 1669609"/>
                <a:gd name="connsiteX19" fmla="*/ 493212 w 986474"/>
                <a:gd name="connsiteY19" fmla="*/ 1669610 h 1669609"/>
                <a:gd name="connsiteX20" fmla="*/ 752605 w 986474"/>
                <a:gd name="connsiteY20" fmla="*/ 1613591 h 1669609"/>
                <a:gd name="connsiteX21" fmla="*/ 925534 w 986474"/>
                <a:gd name="connsiteY21" fmla="*/ 1455276 h 1669609"/>
                <a:gd name="connsiteX22" fmla="*/ 931623 w 986474"/>
                <a:gd name="connsiteY22" fmla="*/ 1444316 h 1669609"/>
                <a:gd name="connsiteX23" fmla="*/ 986424 w 986474"/>
                <a:gd name="connsiteY23" fmla="*/ 1216587 h 1669609"/>
                <a:gd name="connsiteX24" fmla="*/ 986424 w 986474"/>
                <a:gd name="connsiteY24" fmla="*/ 1186142 h 1669609"/>
                <a:gd name="connsiteX25" fmla="*/ 926751 w 986474"/>
                <a:gd name="connsiteY25" fmla="*/ 955976 h 1669609"/>
                <a:gd name="connsiteX26" fmla="*/ 478598 w 986474"/>
                <a:gd name="connsiteY26" fmla="*/ 219205 h 1669609"/>
                <a:gd name="connsiteX27" fmla="*/ 494430 w 986474"/>
                <a:gd name="connsiteY27" fmla="*/ 219205 h 1669609"/>
                <a:gd name="connsiteX28" fmla="*/ 662487 w 986474"/>
                <a:gd name="connsiteY28" fmla="*/ 282531 h 1669609"/>
                <a:gd name="connsiteX29" fmla="*/ 725813 w 986474"/>
                <a:gd name="connsiteY29" fmla="*/ 449370 h 1669609"/>
                <a:gd name="connsiteX30" fmla="*/ 725813 w 986474"/>
                <a:gd name="connsiteY30" fmla="*/ 468855 h 1669609"/>
                <a:gd name="connsiteX31" fmla="*/ 662487 w 986474"/>
                <a:gd name="connsiteY31" fmla="*/ 643001 h 1669609"/>
                <a:gd name="connsiteX32" fmla="*/ 653963 w 986474"/>
                <a:gd name="connsiteY32" fmla="*/ 650308 h 1669609"/>
                <a:gd name="connsiteX33" fmla="*/ 506608 w 986474"/>
                <a:gd name="connsiteY33" fmla="*/ 708762 h 1669609"/>
                <a:gd name="connsiteX34" fmla="*/ 505390 w 986474"/>
                <a:gd name="connsiteY34" fmla="*/ 708762 h 1669609"/>
                <a:gd name="connsiteX35" fmla="*/ 494430 w 986474"/>
                <a:gd name="connsiteY35" fmla="*/ 708762 h 1669609"/>
                <a:gd name="connsiteX36" fmla="*/ 470074 w 986474"/>
                <a:gd name="connsiteY36" fmla="*/ 707544 h 1669609"/>
                <a:gd name="connsiteX37" fmla="*/ 467638 w 986474"/>
                <a:gd name="connsiteY37" fmla="*/ 707544 h 1669609"/>
                <a:gd name="connsiteX38" fmla="*/ 327590 w 986474"/>
                <a:gd name="connsiteY38" fmla="*/ 643001 h 1669609"/>
                <a:gd name="connsiteX39" fmla="*/ 263046 w 986474"/>
                <a:gd name="connsiteY39" fmla="*/ 470072 h 1669609"/>
                <a:gd name="connsiteX40" fmla="*/ 263046 w 986474"/>
                <a:gd name="connsiteY40" fmla="*/ 450588 h 1669609"/>
                <a:gd name="connsiteX41" fmla="*/ 327590 w 986474"/>
                <a:gd name="connsiteY41" fmla="*/ 282531 h 1669609"/>
                <a:gd name="connsiteX42" fmla="*/ 378738 w 986474"/>
                <a:gd name="connsiteY42" fmla="*/ 244779 h 1669609"/>
                <a:gd name="connsiteX43" fmla="*/ 478598 w 986474"/>
                <a:gd name="connsiteY43" fmla="*/ 219205 h 1669609"/>
                <a:gd name="connsiteX44" fmla="*/ 761130 w 986474"/>
                <a:gd name="connsiteY44" fmla="*/ 1198320 h 1669609"/>
                <a:gd name="connsiteX45" fmla="*/ 757476 w 986474"/>
                <a:gd name="connsiteY45" fmla="*/ 1243378 h 1669609"/>
                <a:gd name="connsiteX46" fmla="*/ 728249 w 986474"/>
                <a:gd name="connsiteY46" fmla="*/ 1327407 h 1669609"/>
                <a:gd name="connsiteX47" fmla="*/ 686843 w 986474"/>
                <a:gd name="connsiteY47" fmla="*/ 1378555 h 1669609"/>
                <a:gd name="connsiteX48" fmla="*/ 494430 w 986474"/>
                <a:gd name="connsiteY48" fmla="*/ 1446752 h 1669609"/>
                <a:gd name="connsiteX49" fmla="*/ 300798 w 986474"/>
                <a:gd name="connsiteY49" fmla="*/ 1378555 h 1669609"/>
                <a:gd name="connsiteX50" fmla="*/ 227730 w 986474"/>
                <a:gd name="connsiteY50" fmla="*/ 1199537 h 1669609"/>
                <a:gd name="connsiteX51" fmla="*/ 227730 w 986474"/>
                <a:gd name="connsiteY51" fmla="*/ 1180053 h 1669609"/>
                <a:gd name="connsiteX52" fmla="*/ 300798 w 986474"/>
                <a:gd name="connsiteY52" fmla="*/ 997382 h 1669609"/>
                <a:gd name="connsiteX53" fmla="*/ 306887 w 986474"/>
                <a:gd name="connsiteY53" fmla="*/ 992511 h 1669609"/>
                <a:gd name="connsiteX54" fmla="*/ 493212 w 986474"/>
                <a:gd name="connsiteY54" fmla="*/ 929185 h 1669609"/>
                <a:gd name="connsiteX55" fmla="*/ 537053 w 986474"/>
                <a:gd name="connsiteY55" fmla="*/ 931620 h 1669609"/>
                <a:gd name="connsiteX56" fmla="*/ 612557 w 986474"/>
                <a:gd name="connsiteY56" fmla="*/ 949887 h 1669609"/>
                <a:gd name="connsiteX57" fmla="*/ 635695 w 986474"/>
                <a:gd name="connsiteY57" fmla="*/ 960848 h 1669609"/>
                <a:gd name="connsiteX58" fmla="*/ 635695 w 986474"/>
                <a:gd name="connsiteY58" fmla="*/ 960848 h 1669609"/>
                <a:gd name="connsiteX59" fmla="*/ 686843 w 986474"/>
                <a:gd name="connsiteY59" fmla="*/ 996164 h 1669609"/>
                <a:gd name="connsiteX60" fmla="*/ 758694 w 986474"/>
                <a:gd name="connsiteY60" fmla="*/ 1148390 h 1669609"/>
                <a:gd name="connsiteX61" fmla="*/ 759912 w 986474"/>
                <a:gd name="connsiteY61" fmla="*/ 1167874 h 1669609"/>
                <a:gd name="connsiteX62" fmla="*/ 759912 w 986474"/>
                <a:gd name="connsiteY62" fmla="*/ 1178835 h 1669609"/>
                <a:gd name="connsiteX63" fmla="*/ 759912 w 986474"/>
                <a:gd name="connsiteY63" fmla="*/ 1198320 h 166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986474" h="1669609">
                  <a:moveTo>
                    <a:pt x="926751" y="955976"/>
                  </a:moveTo>
                  <a:cubicBezTo>
                    <a:pt x="885346" y="884126"/>
                    <a:pt x="830545" y="830543"/>
                    <a:pt x="761130" y="792791"/>
                  </a:cubicBezTo>
                  <a:cubicBezTo>
                    <a:pt x="819584" y="762346"/>
                    <a:pt x="865861" y="717287"/>
                    <a:pt x="901178" y="658832"/>
                  </a:cubicBezTo>
                  <a:cubicBezTo>
                    <a:pt x="936494" y="600378"/>
                    <a:pt x="954761" y="537052"/>
                    <a:pt x="954761" y="468855"/>
                  </a:cubicBezTo>
                  <a:lnTo>
                    <a:pt x="954761" y="426232"/>
                  </a:lnTo>
                  <a:cubicBezTo>
                    <a:pt x="954761" y="297144"/>
                    <a:pt x="912138" y="194849"/>
                    <a:pt x="829327" y="115691"/>
                  </a:cubicBezTo>
                  <a:cubicBezTo>
                    <a:pt x="745298" y="38970"/>
                    <a:pt x="633260" y="0"/>
                    <a:pt x="494430" y="0"/>
                  </a:cubicBezTo>
                  <a:cubicBezTo>
                    <a:pt x="435975" y="0"/>
                    <a:pt x="383609" y="6089"/>
                    <a:pt x="334897" y="20703"/>
                  </a:cubicBezTo>
                  <a:cubicBezTo>
                    <a:pt x="299581" y="30445"/>
                    <a:pt x="267918" y="42623"/>
                    <a:pt x="237472" y="60890"/>
                  </a:cubicBezTo>
                  <a:cubicBezTo>
                    <a:pt x="209463" y="76722"/>
                    <a:pt x="183889" y="94989"/>
                    <a:pt x="159533" y="116909"/>
                  </a:cubicBezTo>
                  <a:cubicBezTo>
                    <a:pt x="76722" y="196067"/>
                    <a:pt x="34099" y="298362"/>
                    <a:pt x="34099" y="427449"/>
                  </a:cubicBezTo>
                  <a:lnTo>
                    <a:pt x="34099" y="470072"/>
                  </a:lnTo>
                  <a:cubicBezTo>
                    <a:pt x="34099" y="535834"/>
                    <a:pt x="52366" y="597942"/>
                    <a:pt x="86464" y="657614"/>
                  </a:cubicBezTo>
                  <a:cubicBezTo>
                    <a:pt x="121781" y="717287"/>
                    <a:pt x="166840" y="762346"/>
                    <a:pt x="224077" y="794008"/>
                  </a:cubicBezTo>
                  <a:cubicBezTo>
                    <a:pt x="155879" y="830543"/>
                    <a:pt x="102296" y="885344"/>
                    <a:pt x="60890" y="957194"/>
                  </a:cubicBezTo>
                  <a:cubicBezTo>
                    <a:pt x="20703" y="1029045"/>
                    <a:pt x="0" y="1104549"/>
                    <a:pt x="0" y="1186142"/>
                  </a:cubicBezTo>
                  <a:lnTo>
                    <a:pt x="0" y="1216587"/>
                  </a:lnTo>
                  <a:cubicBezTo>
                    <a:pt x="0" y="1307922"/>
                    <a:pt x="20703" y="1387079"/>
                    <a:pt x="62108" y="1455276"/>
                  </a:cubicBezTo>
                  <a:cubicBezTo>
                    <a:pt x="102296" y="1523473"/>
                    <a:pt x="160751" y="1575839"/>
                    <a:pt x="233819" y="1613591"/>
                  </a:cubicBezTo>
                  <a:cubicBezTo>
                    <a:pt x="306887" y="1651343"/>
                    <a:pt x="394570" y="1669610"/>
                    <a:pt x="493212" y="1669610"/>
                  </a:cubicBezTo>
                  <a:cubicBezTo>
                    <a:pt x="591854" y="1669610"/>
                    <a:pt x="678319" y="1651343"/>
                    <a:pt x="752605" y="1613591"/>
                  </a:cubicBezTo>
                  <a:cubicBezTo>
                    <a:pt x="826891" y="1575839"/>
                    <a:pt x="884128" y="1523473"/>
                    <a:pt x="925534" y="1455276"/>
                  </a:cubicBezTo>
                  <a:cubicBezTo>
                    <a:pt x="927969" y="1451623"/>
                    <a:pt x="930405" y="1447969"/>
                    <a:pt x="931623" y="1444316"/>
                  </a:cubicBezTo>
                  <a:cubicBezTo>
                    <a:pt x="968157" y="1378555"/>
                    <a:pt x="986424" y="1303051"/>
                    <a:pt x="986424" y="1216587"/>
                  </a:cubicBezTo>
                  <a:lnTo>
                    <a:pt x="986424" y="1186142"/>
                  </a:lnTo>
                  <a:cubicBezTo>
                    <a:pt x="987642" y="1103331"/>
                    <a:pt x="966939" y="1026609"/>
                    <a:pt x="926751" y="955976"/>
                  </a:cubicBezTo>
                  <a:close/>
                  <a:moveTo>
                    <a:pt x="478598" y="219205"/>
                  </a:moveTo>
                  <a:cubicBezTo>
                    <a:pt x="483470" y="219205"/>
                    <a:pt x="489559" y="219205"/>
                    <a:pt x="494430" y="219205"/>
                  </a:cubicBezTo>
                  <a:cubicBezTo>
                    <a:pt x="563845" y="219205"/>
                    <a:pt x="619864" y="239907"/>
                    <a:pt x="662487" y="282531"/>
                  </a:cubicBezTo>
                  <a:cubicBezTo>
                    <a:pt x="705111" y="325154"/>
                    <a:pt x="725813" y="379955"/>
                    <a:pt x="725813" y="449370"/>
                  </a:cubicBezTo>
                  <a:lnTo>
                    <a:pt x="725813" y="468855"/>
                  </a:lnTo>
                  <a:cubicBezTo>
                    <a:pt x="725813" y="540705"/>
                    <a:pt x="705111" y="599160"/>
                    <a:pt x="662487" y="643001"/>
                  </a:cubicBezTo>
                  <a:cubicBezTo>
                    <a:pt x="660052" y="645436"/>
                    <a:pt x="657616" y="647872"/>
                    <a:pt x="653963" y="650308"/>
                  </a:cubicBezTo>
                  <a:cubicBezTo>
                    <a:pt x="614993" y="686842"/>
                    <a:pt x="566280" y="706327"/>
                    <a:pt x="506608" y="708762"/>
                  </a:cubicBezTo>
                  <a:cubicBezTo>
                    <a:pt x="506608" y="708762"/>
                    <a:pt x="506608" y="708762"/>
                    <a:pt x="505390" y="708762"/>
                  </a:cubicBezTo>
                  <a:cubicBezTo>
                    <a:pt x="501737" y="708762"/>
                    <a:pt x="499301" y="708762"/>
                    <a:pt x="494430" y="708762"/>
                  </a:cubicBezTo>
                  <a:cubicBezTo>
                    <a:pt x="485905" y="708762"/>
                    <a:pt x="477381" y="708762"/>
                    <a:pt x="470074" y="707544"/>
                  </a:cubicBezTo>
                  <a:cubicBezTo>
                    <a:pt x="468856" y="707544"/>
                    <a:pt x="467638" y="707544"/>
                    <a:pt x="467638" y="707544"/>
                  </a:cubicBezTo>
                  <a:cubicBezTo>
                    <a:pt x="410401" y="702673"/>
                    <a:pt x="364124" y="680753"/>
                    <a:pt x="327590" y="643001"/>
                  </a:cubicBezTo>
                  <a:cubicBezTo>
                    <a:pt x="284967" y="599160"/>
                    <a:pt x="263046" y="541923"/>
                    <a:pt x="263046" y="470072"/>
                  </a:cubicBezTo>
                  <a:lnTo>
                    <a:pt x="263046" y="450588"/>
                  </a:lnTo>
                  <a:cubicBezTo>
                    <a:pt x="263046" y="379955"/>
                    <a:pt x="284967" y="323936"/>
                    <a:pt x="327590" y="282531"/>
                  </a:cubicBezTo>
                  <a:cubicBezTo>
                    <a:pt x="343422" y="266699"/>
                    <a:pt x="359253" y="254521"/>
                    <a:pt x="378738" y="244779"/>
                  </a:cubicBezTo>
                  <a:cubicBezTo>
                    <a:pt x="406748" y="230165"/>
                    <a:pt x="440846" y="221640"/>
                    <a:pt x="478598" y="219205"/>
                  </a:cubicBezTo>
                  <a:close/>
                  <a:moveTo>
                    <a:pt x="761130" y="1198320"/>
                  </a:moveTo>
                  <a:cubicBezTo>
                    <a:pt x="761130" y="1214151"/>
                    <a:pt x="759912" y="1229982"/>
                    <a:pt x="757476" y="1243378"/>
                  </a:cubicBezTo>
                  <a:cubicBezTo>
                    <a:pt x="752605" y="1275041"/>
                    <a:pt x="744080" y="1303051"/>
                    <a:pt x="728249" y="1327407"/>
                  </a:cubicBezTo>
                  <a:cubicBezTo>
                    <a:pt x="717289" y="1346892"/>
                    <a:pt x="703893" y="1363941"/>
                    <a:pt x="686843" y="1378555"/>
                  </a:cubicBezTo>
                  <a:cubicBezTo>
                    <a:pt x="638131" y="1423613"/>
                    <a:pt x="573587" y="1446752"/>
                    <a:pt x="494430" y="1446752"/>
                  </a:cubicBezTo>
                  <a:cubicBezTo>
                    <a:pt x="414055" y="1446752"/>
                    <a:pt x="349511" y="1424831"/>
                    <a:pt x="300798" y="1378555"/>
                  </a:cubicBezTo>
                  <a:cubicBezTo>
                    <a:pt x="252086" y="1333496"/>
                    <a:pt x="227730" y="1273823"/>
                    <a:pt x="227730" y="1199537"/>
                  </a:cubicBezTo>
                  <a:lnTo>
                    <a:pt x="227730" y="1180053"/>
                  </a:lnTo>
                  <a:cubicBezTo>
                    <a:pt x="227730" y="1104549"/>
                    <a:pt x="252086" y="1042441"/>
                    <a:pt x="300798" y="997382"/>
                  </a:cubicBezTo>
                  <a:cubicBezTo>
                    <a:pt x="303234" y="994946"/>
                    <a:pt x="305670" y="993728"/>
                    <a:pt x="306887" y="992511"/>
                  </a:cubicBezTo>
                  <a:cubicBezTo>
                    <a:pt x="354382" y="949887"/>
                    <a:pt x="416490" y="929185"/>
                    <a:pt x="493212" y="929185"/>
                  </a:cubicBezTo>
                  <a:cubicBezTo>
                    <a:pt x="507826" y="929185"/>
                    <a:pt x="522439" y="930403"/>
                    <a:pt x="537053" y="931620"/>
                  </a:cubicBezTo>
                  <a:cubicBezTo>
                    <a:pt x="563845" y="935274"/>
                    <a:pt x="589419" y="941363"/>
                    <a:pt x="612557" y="949887"/>
                  </a:cubicBezTo>
                  <a:cubicBezTo>
                    <a:pt x="619864" y="953541"/>
                    <a:pt x="628389" y="957194"/>
                    <a:pt x="635695" y="960848"/>
                  </a:cubicBezTo>
                  <a:cubicBezTo>
                    <a:pt x="635695" y="960848"/>
                    <a:pt x="635695" y="960848"/>
                    <a:pt x="635695" y="960848"/>
                  </a:cubicBezTo>
                  <a:cubicBezTo>
                    <a:pt x="653963" y="970590"/>
                    <a:pt x="671012" y="982768"/>
                    <a:pt x="686843" y="996164"/>
                  </a:cubicBezTo>
                  <a:cubicBezTo>
                    <a:pt x="729467" y="1036352"/>
                    <a:pt x="752605" y="1086282"/>
                    <a:pt x="758694" y="1148390"/>
                  </a:cubicBezTo>
                  <a:cubicBezTo>
                    <a:pt x="758694" y="1154479"/>
                    <a:pt x="759912" y="1161785"/>
                    <a:pt x="759912" y="1167874"/>
                  </a:cubicBezTo>
                  <a:cubicBezTo>
                    <a:pt x="759912" y="1171528"/>
                    <a:pt x="759912" y="1175181"/>
                    <a:pt x="759912" y="1178835"/>
                  </a:cubicBezTo>
                  <a:lnTo>
                    <a:pt x="759912" y="119832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9E6F08E6-4B4E-4C0B-82B6-7715359E3F04}"/>
                </a:ext>
              </a:extLst>
            </p:cNvPr>
            <p:cNvSpPr/>
            <p:nvPr/>
          </p:nvSpPr>
          <p:spPr>
            <a:xfrm>
              <a:off x="5840261" y="3966405"/>
              <a:ext cx="716070" cy="794008"/>
            </a:xfrm>
            <a:custGeom>
              <a:avLst/>
              <a:gdLst>
                <a:gd name="connsiteX0" fmla="*/ 716071 w 716070"/>
                <a:gd name="connsiteY0" fmla="*/ 427449 h 794008"/>
                <a:gd name="connsiteX1" fmla="*/ 716071 w 716070"/>
                <a:gd name="connsiteY1" fmla="*/ 470072 h 794008"/>
                <a:gd name="connsiteX2" fmla="*/ 662487 w 716070"/>
                <a:gd name="connsiteY2" fmla="*/ 660050 h 794008"/>
                <a:gd name="connsiteX3" fmla="*/ 522439 w 716070"/>
                <a:gd name="connsiteY3" fmla="*/ 794008 h 794008"/>
                <a:gd name="connsiteX4" fmla="*/ 232601 w 716070"/>
                <a:gd name="connsiteY4" fmla="*/ 708762 h 794008"/>
                <a:gd name="connsiteX5" fmla="*/ 256957 w 716070"/>
                <a:gd name="connsiteY5" fmla="*/ 709980 h 794008"/>
                <a:gd name="connsiteX6" fmla="*/ 267918 w 716070"/>
                <a:gd name="connsiteY6" fmla="*/ 709980 h 794008"/>
                <a:gd name="connsiteX7" fmla="*/ 269135 w 716070"/>
                <a:gd name="connsiteY7" fmla="*/ 709980 h 794008"/>
                <a:gd name="connsiteX8" fmla="*/ 416490 w 716070"/>
                <a:gd name="connsiteY8" fmla="*/ 651525 h 794008"/>
                <a:gd name="connsiteX9" fmla="*/ 425015 w 716070"/>
                <a:gd name="connsiteY9" fmla="*/ 644219 h 794008"/>
                <a:gd name="connsiteX10" fmla="*/ 488341 w 716070"/>
                <a:gd name="connsiteY10" fmla="*/ 470072 h 794008"/>
                <a:gd name="connsiteX11" fmla="*/ 488341 w 716070"/>
                <a:gd name="connsiteY11" fmla="*/ 450588 h 794008"/>
                <a:gd name="connsiteX12" fmla="*/ 425015 w 716070"/>
                <a:gd name="connsiteY12" fmla="*/ 283748 h 794008"/>
                <a:gd name="connsiteX13" fmla="*/ 256957 w 716070"/>
                <a:gd name="connsiteY13" fmla="*/ 220423 h 794008"/>
                <a:gd name="connsiteX14" fmla="*/ 241126 w 716070"/>
                <a:gd name="connsiteY14" fmla="*/ 220423 h 794008"/>
                <a:gd name="connsiteX15" fmla="*/ 140048 w 716070"/>
                <a:gd name="connsiteY15" fmla="*/ 245997 h 794008"/>
                <a:gd name="connsiteX16" fmla="*/ 0 w 716070"/>
                <a:gd name="connsiteY16" fmla="*/ 60890 h 794008"/>
                <a:gd name="connsiteX17" fmla="*/ 97425 w 716070"/>
                <a:gd name="connsiteY17" fmla="*/ 20703 h 794008"/>
                <a:gd name="connsiteX18" fmla="*/ 256957 w 716070"/>
                <a:gd name="connsiteY18" fmla="*/ 0 h 794008"/>
                <a:gd name="connsiteX19" fmla="*/ 590637 w 716070"/>
                <a:gd name="connsiteY19" fmla="*/ 116909 h 794008"/>
                <a:gd name="connsiteX20" fmla="*/ 716071 w 716070"/>
                <a:gd name="connsiteY20" fmla="*/ 427449 h 79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16070" h="794008">
                  <a:moveTo>
                    <a:pt x="716071" y="427449"/>
                  </a:moveTo>
                  <a:lnTo>
                    <a:pt x="716071" y="470072"/>
                  </a:lnTo>
                  <a:cubicBezTo>
                    <a:pt x="716071" y="537052"/>
                    <a:pt x="697804" y="600378"/>
                    <a:pt x="662487" y="660050"/>
                  </a:cubicBezTo>
                  <a:cubicBezTo>
                    <a:pt x="627171" y="718505"/>
                    <a:pt x="579676" y="763563"/>
                    <a:pt x="522439" y="794008"/>
                  </a:cubicBezTo>
                  <a:cubicBezTo>
                    <a:pt x="415272" y="748950"/>
                    <a:pt x="339768" y="730683"/>
                    <a:pt x="232601" y="708762"/>
                  </a:cubicBezTo>
                  <a:cubicBezTo>
                    <a:pt x="239908" y="708762"/>
                    <a:pt x="248433" y="709980"/>
                    <a:pt x="256957" y="709980"/>
                  </a:cubicBezTo>
                  <a:cubicBezTo>
                    <a:pt x="260611" y="709980"/>
                    <a:pt x="264264" y="709980"/>
                    <a:pt x="267918" y="709980"/>
                  </a:cubicBezTo>
                  <a:cubicBezTo>
                    <a:pt x="267918" y="709980"/>
                    <a:pt x="267918" y="709980"/>
                    <a:pt x="269135" y="709980"/>
                  </a:cubicBezTo>
                  <a:cubicBezTo>
                    <a:pt x="328808" y="707544"/>
                    <a:pt x="378738" y="689277"/>
                    <a:pt x="416490" y="651525"/>
                  </a:cubicBezTo>
                  <a:cubicBezTo>
                    <a:pt x="420144" y="649090"/>
                    <a:pt x="422579" y="646654"/>
                    <a:pt x="425015" y="644219"/>
                  </a:cubicBezTo>
                  <a:cubicBezTo>
                    <a:pt x="467638" y="600378"/>
                    <a:pt x="488341" y="541923"/>
                    <a:pt x="488341" y="470072"/>
                  </a:cubicBezTo>
                  <a:lnTo>
                    <a:pt x="488341" y="450588"/>
                  </a:lnTo>
                  <a:cubicBezTo>
                    <a:pt x="488341" y="381173"/>
                    <a:pt x="467638" y="325154"/>
                    <a:pt x="425015" y="283748"/>
                  </a:cubicBezTo>
                  <a:cubicBezTo>
                    <a:pt x="382392" y="241125"/>
                    <a:pt x="326372" y="220423"/>
                    <a:pt x="256957" y="220423"/>
                  </a:cubicBezTo>
                  <a:cubicBezTo>
                    <a:pt x="250868" y="220423"/>
                    <a:pt x="245997" y="220423"/>
                    <a:pt x="241126" y="220423"/>
                  </a:cubicBezTo>
                  <a:cubicBezTo>
                    <a:pt x="203374" y="222858"/>
                    <a:pt x="169275" y="231383"/>
                    <a:pt x="140048" y="245997"/>
                  </a:cubicBezTo>
                  <a:cubicBezTo>
                    <a:pt x="86464" y="163186"/>
                    <a:pt x="32881" y="97424"/>
                    <a:pt x="0" y="60890"/>
                  </a:cubicBezTo>
                  <a:cubicBezTo>
                    <a:pt x="29227" y="43841"/>
                    <a:pt x="62108" y="30445"/>
                    <a:pt x="97425" y="20703"/>
                  </a:cubicBezTo>
                  <a:cubicBezTo>
                    <a:pt x="146137" y="6089"/>
                    <a:pt x="198503" y="0"/>
                    <a:pt x="256957" y="0"/>
                  </a:cubicBezTo>
                  <a:cubicBezTo>
                    <a:pt x="395787" y="0"/>
                    <a:pt x="506608" y="38970"/>
                    <a:pt x="590637" y="116909"/>
                  </a:cubicBezTo>
                  <a:cubicBezTo>
                    <a:pt x="673448" y="196067"/>
                    <a:pt x="716071" y="298362"/>
                    <a:pt x="716071" y="42744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259CF041-39BB-461E-8F9E-649057C688C1}"/>
                </a:ext>
              </a:extLst>
            </p:cNvPr>
            <p:cNvSpPr/>
            <p:nvPr/>
          </p:nvSpPr>
          <p:spPr>
            <a:xfrm>
              <a:off x="5602789" y="4759195"/>
              <a:ext cx="931622" cy="874383"/>
            </a:xfrm>
            <a:custGeom>
              <a:avLst/>
              <a:gdLst>
                <a:gd name="connsiteX0" fmla="*/ 931623 w 931622"/>
                <a:gd name="connsiteY0" fmla="*/ 649090 h 874383"/>
                <a:gd name="connsiteX1" fmla="*/ 925534 w 931622"/>
                <a:gd name="connsiteY1" fmla="*/ 660050 h 874383"/>
                <a:gd name="connsiteX2" fmla="*/ 752605 w 931622"/>
                <a:gd name="connsiteY2" fmla="*/ 818365 h 874383"/>
                <a:gd name="connsiteX3" fmla="*/ 493212 w 931622"/>
                <a:gd name="connsiteY3" fmla="*/ 874384 h 874383"/>
                <a:gd name="connsiteX4" fmla="*/ 233819 w 931622"/>
                <a:gd name="connsiteY4" fmla="*/ 818365 h 874383"/>
                <a:gd name="connsiteX5" fmla="*/ 62108 w 931622"/>
                <a:gd name="connsiteY5" fmla="*/ 660050 h 874383"/>
                <a:gd name="connsiteX6" fmla="*/ 0 w 931622"/>
                <a:gd name="connsiteY6" fmla="*/ 422578 h 874383"/>
                <a:gd name="connsiteX7" fmla="*/ 0 w 931622"/>
                <a:gd name="connsiteY7" fmla="*/ 392133 h 874383"/>
                <a:gd name="connsiteX8" fmla="*/ 60890 w 931622"/>
                <a:gd name="connsiteY8" fmla="*/ 163186 h 874383"/>
                <a:gd name="connsiteX9" fmla="*/ 224077 w 931622"/>
                <a:gd name="connsiteY9" fmla="*/ 0 h 874383"/>
                <a:gd name="connsiteX10" fmla="*/ 612557 w 931622"/>
                <a:gd name="connsiteY10" fmla="*/ 157097 h 874383"/>
                <a:gd name="connsiteX11" fmla="*/ 537053 w 931622"/>
                <a:gd name="connsiteY11" fmla="*/ 138830 h 874383"/>
                <a:gd name="connsiteX12" fmla="*/ 493212 w 931622"/>
                <a:gd name="connsiteY12" fmla="*/ 136394 h 874383"/>
                <a:gd name="connsiteX13" fmla="*/ 306887 w 931622"/>
                <a:gd name="connsiteY13" fmla="*/ 199720 h 874383"/>
                <a:gd name="connsiteX14" fmla="*/ 300798 w 931622"/>
                <a:gd name="connsiteY14" fmla="*/ 204591 h 874383"/>
                <a:gd name="connsiteX15" fmla="*/ 227730 w 931622"/>
                <a:gd name="connsiteY15" fmla="*/ 387262 h 874383"/>
                <a:gd name="connsiteX16" fmla="*/ 227730 w 931622"/>
                <a:gd name="connsiteY16" fmla="*/ 406747 h 874383"/>
                <a:gd name="connsiteX17" fmla="*/ 300798 w 931622"/>
                <a:gd name="connsiteY17" fmla="*/ 585764 h 874383"/>
                <a:gd name="connsiteX18" fmla="*/ 494430 w 931622"/>
                <a:gd name="connsiteY18" fmla="*/ 653961 h 874383"/>
                <a:gd name="connsiteX19" fmla="*/ 686843 w 931622"/>
                <a:gd name="connsiteY19" fmla="*/ 585764 h 874383"/>
                <a:gd name="connsiteX20" fmla="*/ 728249 w 931622"/>
                <a:gd name="connsiteY20" fmla="*/ 534616 h 874383"/>
                <a:gd name="connsiteX21" fmla="*/ 757476 w 931622"/>
                <a:gd name="connsiteY21" fmla="*/ 450588 h 874383"/>
                <a:gd name="connsiteX22" fmla="*/ 931623 w 931622"/>
                <a:gd name="connsiteY22" fmla="*/ 649090 h 87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31622" h="874383">
                  <a:moveTo>
                    <a:pt x="931623" y="649090"/>
                  </a:moveTo>
                  <a:cubicBezTo>
                    <a:pt x="929187" y="652743"/>
                    <a:pt x="927969" y="656397"/>
                    <a:pt x="925534" y="660050"/>
                  </a:cubicBezTo>
                  <a:cubicBezTo>
                    <a:pt x="884128" y="728247"/>
                    <a:pt x="826891" y="780613"/>
                    <a:pt x="752605" y="818365"/>
                  </a:cubicBezTo>
                  <a:cubicBezTo>
                    <a:pt x="679537" y="856116"/>
                    <a:pt x="591854" y="874384"/>
                    <a:pt x="493212" y="874384"/>
                  </a:cubicBezTo>
                  <a:cubicBezTo>
                    <a:pt x="393352" y="874384"/>
                    <a:pt x="306887" y="856116"/>
                    <a:pt x="233819" y="818365"/>
                  </a:cubicBezTo>
                  <a:cubicBezTo>
                    <a:pt x="160751" y="780613"/>
                    <a:pt x="102296" y="728247"/>
                    <a:pt x="62108" y="660050"/>
                  </a:cubicBezTo>
                  <a:cubicBezTo>
                    <a:pt x="20703" y="593071"/>
                    <a:pt x="0" y="513914"/>
                    <a:pt x="0" y="422578"/>
                  </a:cubicBezTo>
                  <a:lnTo>
                    <a:pt x="0" y="392133"/>
                  </a:lnTo>
                  <a:cubicBezTo>
                    <a:pt x="0" y="310540"/>
                    <a:pt x="20703" y="233819"/>
                    <a:pt x="60890" y="163186"/>
                  </a:cubicBezTo>
                  <a:cubicBezTo>
                    <a:pt x="101078" y="91335"/>
                    <a:pt x="155879" y="37752"/>
                    <a:pt x="224077" y="0"/>
                  </a:cubicBezTo>
                  <a:cubicBezTo>
                    <a:pt x="359253" y="81593"/>
                    <a:pt x="494430" y="102296"/>
                    <a:pt x="612557" y="157097"/>
                  </a:cubicBezTo>
                  <a:cubicBezTo>
                    <a:pt x="589419" y="148572"/>
                    <a:pt x="565063" y="141265"/>
                    <a:pt x="537053" y="138830"/>
                  </a:cubicBezTo>
                  <a:cubicBezTo>
                    <a:pt x="523657" y="137612"/>
                    <a:pt x="507826" y="136394"/>
                    <a:pt x="493212" y="136394"/>
                  </a:cubicBezTo>
                  <a:cubicBezTo>
                    <a:pt x="416490" y="136394"/>
                    <a:pt x="354382" y="157097"/>
                    <a:pt x="306887" y="199720"/>
                  </a:cubicBezTo>
                  <a:cubicBezTo>
                    <a:pt x="304452" y="200938"/>
                    <a:pt x="302016" y="203373"/>
                    <a:pt x="300798" y="204591"/>
                  </a:cubicBezTo>
                  <a:cubicBezTo>
                    <a:pt x="252086" y="250868"/>
                    <a:pt x="227730" y="311758"/>
                    <a:pt x="227730" y="387262"/>
                  </a:cubicBezTo>
                  <a:lnTo>
                    <a:pt x="227730" y="406747"/>
                  </a:lnTo>
                  <a:cubicBezTo>
                    <a:pt x="227730" y="481033"/>
                    <a:pt x="252086" y="540705"/>
                    <a:pt x="300798" y="585764"/>
                  </a:cubicBezTo>
                  <a:cubicBezTo>
                    <a:pt x="349511" y="630823"/>
                    <a:pt x="414055" y="653961"/>
                    <a:pt x="494430" y="653961"/>
                  </a:cubicBezTo>
                  <a:cubicBezTo>
                    <a:pt x="574805" y="653961"/>
                    <a:pt x="638131" y="630823"/>
                    <a:pt x="686843" y="585764"/>
                  </a:cubicBezTo>
                  <a:cubicBezTo>
                    <a:pt x="703893" y="569933"/>
                    <a:pt x="717289" y="552883"/>
                    <a:pt x="728249" y="534616"/>
                  </a:cubicBezTo>
                  <a:cubicBezTo>
                    <a:pt x="742863" y="510260"/>
                    <a:pt x="752605" y="481033"/>
                    <a:pt x="757476" y="450588"/>
                  </a:cubicBezTo>
                  <a:cubicBezTo>
                    <a:pt x="812278" y="521220"/>
                    <a:pt x="875604" y="591853"/>
                    <a:pt x="931623" y="64909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BBAD4D6-AD10-4F29-8579-7BF9106731AB}"/>
              </a:ext>
            </a:extLst>
          </p:cNvPr>
          <p:cNvGrpSpPr/>
          <p:nvPr/>
        </p:nvGrpSpPr>
        <p:grpSpPr>
          <a:xfrm>
            <a:off x="7811023" y="3978582"/>
            <a:ext cx="907266" cy="1646473"/>
            <a:chOff x="7811023" y="3978582"/>
            <a:chExt cx="907266" cy="1646473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94F0D9F-8232-4939-AF1E-D1455E21F519}"/>
                </a:ext>
              </a:extLst>
            </p:cNvPr>
            <p:cNvSpPr/>
            <p:nvPr/>
          </p:nvSpPr>
          <p:spPr>
            <a:xfrm>
              <a:off x="7811023" y="3978582"/>
              <a:ext cx="907266" cy="1646473"/>
            </a:xfrm>
            <a:custGeom>
              <a:avLst/>
              <a:gdLst>
                <a:gd name="connsiteX0" fmla="*/ 104731 w 907266"/>
                <a:gd name="connsiteY0" fmla="*/ 859771 h 1646473"/>
                <a:gd name="connsiteX1" fmla="*/ 401877 w 907266"/>
                <a:gd name="connsiteY1" fmla="*/ 986423 h 1646473"/>
                <a:gd name="connsiteX2" fmla="*/ 554103 w 907266"/>
                <a:gd name="connsiteY2" fmla="*/ 941364 h 1646473"/>
                <a:gd name="connsiteX3" fmla="*/ 556538 w 907266"/>
                <a:gd name="connsiteY3" fmla="*/ 940146 h 1646473"/>
                <a:gd name="connsiteX4" fmla="*/ 528529 w 907266"/>
                <a:gd name="connsiteY4" fmla="*/ 993730 h 1646473"/>
                <a:gd name="connsiteX5" fmla="*/ 521222 w 907266"/>
                <a:gd name="connsiteY5" fmla="*/ 1007125 h 1646473"/>
                <a:gd name="connsiteX6" fmla="*/ 194849 w 907266"/>
                <a:gd name="connsiteY6" fmla="*/ 1646474 h 1646473"/>
                <a:gd name="connsiteX7" fmla="*/ 440847 w 907266"/>
                <a:gd name="connsiteY7" fmla="*/ 1646474 h 1646473"/>
                <a:gd name="connsiteX8" fmla="*/ 794011 w 907266"/>
                <a:gd name="connsiteY8" fmla="*/ 946235 h 1646473"/>
                <a:gd name="connsiteX9" fmla="*/ 878040 w 907266"/>
                <a:gd name="connsiteY9" fmla="*/ 717288 h 1646473"/>
                <a:gd name="connsiteX10" fmla="*/ 907267 w 907266"/>
                <a:gd name="connsiteY10" fmla="*/ 494429 h 1646473"/>
                <a:gd name="connsiteX11" fmla="*/ 907267 w 907266"/>
                <a:gd name="connsiteY11" fmla="*/ 493211 h 1646473"/>
                <a:gd name="connsiteX12" fmla="*/ 791575 w 907266"/>
                <a:gd name="connsiteY12" fmla="*/ 127870 h 1646473"/>
                <a:gd name="connsiteX13" fmla="*/ 466420 w 907266"/>
                <a:gd name="connsiteY13" fmla="*/ 0 h 1646473"/>
                <a:gd name="connsiteX14" fmla="*/ 121781 w 907266"/>
                <a:gd name="connsiteY14" fmla="*/ 130305 h 1646473"/>
                <a:gd name="connsiteX15" fmla="*/ 1218 w 907266"/>
                <a:gd name="connsiteY15" fmla="*/ 450588 h 1646473"/>
                <a:gd name="connsiteX16" fmla="*/ 0 w 907266"/>
                <a:gd name="connsiteY16" fmla="*/ 499300 h 1646473"/>
                <a:gd name="connsiteX17" fmla="*/ 0 w 907266"/>
                <a:gd name="connsiteY17" fmla="*/ 500518 h 1646473"/>
                <a:gd name="connsiteX18" fmla="*/ 104731 w 907266"/>
                <a:gd name="connsiteY18" fmla="*/ 859771 h 1646473"/>
                <a:gd name="connsiteX19" fmla="*/ 623518 w 907266"/>
                <a:gd name="connsiteY19" fmla="*/ 286184 h 1646473"/>
                <a:gd name="connsiteX20" fmla="*/ 679537 w 907266"/>
                <a:gd name="connsiteY20" fmla="*/ 479816 h 1646473"/>
                <a:gd name="connsiteX21" fmla="*/ 679537 w 907266"/>
                <a:gd name="connsiteY21" fmla="*/ 481033 h 1646473"/>
                <a:gd name="connsiteX22" fmla="*/ 666141 w 907266"/>
                <a:gd name="connsiteY22" fmla="*/ 599161 h 1646473"/>
                <a:gd name="connsiteX23" fmla="*/ 623518 w 907266"/>
                <a:gd name="connsiteY23" fmla="*/ 692932 h 1646473"/>
                <a:gd name="connsiteX24" fmla="*/ 466420 w 907266"/>
                <a:gd name="connsiteY24" fmla="*/ 767218 h 1646473"/>
                <a:gd name="connsiteX25" fmla="*/ 289838 w 907266"/>
                <a:gd name="connsiteY25" fmla="*/ 692932 h 1646473"/>
                <a:gd name="connsiteX26" fmla="*/ 228948 w 907266"/>
                <a:gd name="connsiteY26" fmla="*/ 482251 h 1646473"/>
                <a:gd name="connsiteX27" fmla="*/ 228948 w 907266"/>
                <a:gd name="connsiteY27" fmla="*/ 481033 h 1646473"/>
                <a:gd name="connsiteX28" fmla="*/ 289838 w 907266"/>
                <a:gd name="connsiteY28" fmla="*/ 287402 h 1646473"/>
                <a:gd name="connsiteX29" fmla="*/ 466420 w 907266"/>
                <a:gd name="connsiteY29" fmla="*/ 219205 h 1646473"/>
                <a:gd name="connsiteX30" fmla="*/ 623518 w 907266"/>
                <a:gd name="connsiteY30" fmla="*/ 286184 h 164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7266" h="1646473">
                  <a:moveTo>
                    <a:pt x="104731" y="859771"/>
                  </a:moveTo>
                  <a:cubicBezTo>
                    <a:pt x="175364" y="943800"/>
                    <a:pt x="274007" y="986423"/>
                    <a:pt x="401877" y="986423"/>
                  </a:cubicBezTo>
                  <a:cubicBezTo>
                    <a:pt x="465203" y="986423"/>
                    <a:pt x="515133" y="971809"/>
                    <a:pt x="554103" y="941364"/>
                  </a:cubicBezTo>
                  <a:cubicBezTo>
                    <a:pt x="554103" y="941364"/>
                    <a:pt x="555320" y="941364"/>
                    <a:pt x="556538" y="940146"/>
                  </a:cubicBezTo>
                  <a:lnTo>
                    <a:pt x="528529" y="993730"/>
                  </a:lnTo>
                  <a:cubicBezTo>
                    <a:pt x="526093" y="998601"/>
                    <a:pt x="523657" y="1003472"/>
                    <a:pt x="521222" y="1007125"/>
                  </a:cubicBezTo>
                  <a:lnTo>
                    <a:pt x="194849" y="1646474"/>
                  </a:lnTo>
                  <a:lnTo>
                    <a:pt x="440847" y="1646474"/>
                  </a:lnTo>
                  <a:lnTo>
                    <a:pt x="794011" y="946235"/>
                  </a:lnTo>
                  <a:cubicBezTo>
                    <a:pt x="829327" y="871949"/>
                    <a:pt x="857337" y="796445"/>
                    <a:pt x="878040" y="717288"/>
                  </a:cubicBezTo>
                  <a:cubicBezTo>
                    <a:pt x="897524" y="639348"/>
                    <a:pt x="907267" y="565062"/>
                    <a:pt x="907267" y="494429"/>
                  </a:cubicBezTo>
                  <a:lnTo>
                    <a:pt x="907267" y="493211"/>
                  </a:lnTo>
                  <a:cubicBezTo>
                    <a:pt x="907267" y="336114"/>
                    <a:pt x="868297" y="214334"/>
                    <a:pt x="791575" y="127870"/>
                  </a:cubicBezTo>
                  <a:cubicBezTo>
                    <a:pt x="714853" y="42623"/>
                    <a:pt x="606468" y="0"/>
                    <a:pt x="466420" y="0"/>
                  </a:cubicBezTo>
                  <a:cubicBezTo>
                    <a:pt x="317848" y="0"/>
                    <a:pt x="203374" y="43841"/>
                    <a:pt x="121781" y="130305"/>
                  </a:cubicBezTo>
                  <a:cubicBezTo>
                    <a:pt x="48712" y="208245"/>
                    <a:pt x="8525" y="315412"/>
                    <a:pt x="1218" y="450588"/>
                  </a:cubicBezTo>
                  <a:cubicBezTo>
                    <a:pt x="0" y="466420"/>
                    <a:pt x="0" y="482251"/>
                    <a:pt x="0" y="499300"/>
                  </a:cubicBezTo>
                  <a:lnTo>
                    <a:pt x="0" y="500518"/>
                  </a:lnTo>
                  <a:cubicBezTo>
                    <a:pt x="0" y="655180"/>
                    <a:pt x="35316" y="774525"/>
                    <a:pt x="104731" y="859771"/>
                  </a:cubicBezTo>
                  <a:close/>
                  <a:moveTo>
                    <a:pt x="623518" y="286184"/>
                  </a:moveTo>
                  <a:cubicBezTo>
                    <a:pt x="661270" y="331243"/>
                    <a:pt x="679537" y="395787"/>
                    <a:pt x="679537" y="479816"/>
                  </a:cubicBezTo>
                  <a:lnTo>
                    <a:pt x="679537" y="481033"/>
                  </a:lnTo>
                  <a:cubicBezTo>
                    <a:pt x="679537" y="526092"/>
                    <a:pt x="674666" y="565062"/>
                    <a:pt x="666141" y="599161"/>
                  </a:cubicBezTo>
                  <a:cubicBezTo>
                    <a:pt x="656399" y="635695"/>
                    <a:pt x="641785" y="667358"/>
                    <a:pt x="623518" y="692932"/>
                  </a:cubicBezTo>
                  <a:cubicBezTo>
                    <a:pt x="585766" y="742862"/>
                    <a:pt x="533400" y="767218"/>
                    <a:pt x="466420" y="767218"/>
                  </a:cubicBezTo>
                  <a:cubicBezTo>
                    <a:pt x="389699" y="767218"/>
                    <a:pt x="331244" y="742862"/>
                    <a:pt x="289838" y="692932"/>
                  </a:cubicBezTo>
                  <a:cubicBezTo>
                    <a:pt x="248433" y="643002"/>
                    <a:pt x="228948" y="572369"/>
                    <a:pt x="228948" y="482251"/>
                  </a:cubicBezTo>
                  <a:lnTo>
                    <a:pt x="228948" y="481033"/>
                  </a:lnTo>
                  <a:cubicBezTo>
                    <a:pt x="228948" y="398223"/>
                    <a:pt x="248433" y="333679"/>
                    <a:pt x="289838" y="287402"/>
                  </a:cubicBezTo>
                  <a:cubicBezTo>
                    <a:pt x="331244" y="242343"/>
                    <a:pt x="389699" y="219205"/>
                    <a:pt x="466420" y="219205"/>
                  </a:cubicBezTo>
                  <a:cubicBezTo>
                    <a:pt x="533400" y="219205"/>
                    <a:pt x="585766" y="241126"/>
                    <a:pt x="623518" y="28618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2670AD4B-ECE1-4C88-90BC-0ECB20689D58}"/>
                </a:ext>
              </a:extLst>
            </p:cNvPr>
            <p:cNvSpPr/>
            <p:nvPr/>
          </p:nvSpPr>
          <p:spPr>
            <a:xfrm>
              <a:off x="7811023" y="4196365"/>
              <a:ext cx="666140" cy="768639"/>
            </a:xfrm>
            <a:custGeom>
              <a:avLst/>
              <a:gdLst>
                <a:gd name="connsiteX0" fmla="*/ 0 w 666140"/>
                <a:gd name="connsiteY0" fmla="*/ 283953 h 768639"/>
                <a:gd name="connsiteX1" fmla="*/ 0 w 666140"/>
                <a:gd name="connsiteY1" fmla="*/ 281517 h 768639"/>
                <a:gd name="connsiteX2" fmla="*/ 1218 w 666140"/>
                <a:gd name="connsiteY2" fmla="*/ 231587 h 768639"/>
                <a:gd name="connsiteX3" fmla="*/ 465203 w 666140"/>
                <a:gd name="connsiteY3" fmla="*/ 204 h 768639"/>
                <a:gd name="connsiteX4" fmla="*/ 288621 w 666140"/>
                <a:gd name="connsiteY4" fmla="*/ 68401 h 768639"/>
                <a:gd name="connsiteX5" fmla="*/ 227730 w 666140"/>
                <a:gd name="connsiteY5" fmla="*/ 262032 h 768639"/>
                <a:gd name="connsiteX6" fmla="*/ 227730 w 666140"/>
                <a:gd name="connsiteY6" fmla="*/ 263250 h 768639"/>
                <a:gd name="connsiteX7" fmla="*/ 288621 w 666140"/>
                <a:gd name="connsiteY7" fmla="*/ 473931 h 768639"/>
                <a:gd name="connsiteX8" fmla="*/ 466420 w 666140"/>
                <a:gd name="connsiteY8" fmla="*/ 549435 h 768639"/>
                <a:gd name="connsiteX9" fmla="*/ 623518 w 666140"/>
                <a:gd name="connsiteY9" fmla="*/ 475148 h 768639"/>
                <a:gd name="connsiteX10" fmla="*/ 666141 w 666140"/>
                <a:gd name="connsiteY10" fmla="*/ 381377 h 768639"/>
                <a:gd name="connsiteX11" fmla="*/ 666141 w 666140"/>
                <a:gd name="connsiteY11" fmla="*/ 383813 h 768639"/>
                <a:gd name="connsiteX12" fmla="*/ 554103 w 666140"/>
                <a:gd name="connsiteY12" fmla="*/ 723581 h 768639"/>
                <a:gd name="connsiteX13" fmla="*/ 401877 w 666140"/>
                <a:gd name="connsiteY13" fmla="*/ 768640 h 768639"/>
                <a:gd name="connsiteX14" fmla="*/ 104731 w 666140"/>
                <a:gd name="connsiteY14" fmla="*/ 641988 h 768639"/>
                <a:gd name="connsiteX15" fmla="*/ 0 w 666140"/>
                <a:gd name="connsiteY15" fmla="*/ 283953 h 76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6140" h="768639">
                  <a:moveTo>
                    <a:pt x="0" y="283953"/>
                  </a:moveTo>
                  <a:lnTo>
                    <a:pt x="0" y="281517"/>
                  </a:lnTo>
                  <a:cubicBezTo>
                    <a:pt x="0" y="264468"/>
                    <a:pt x="0" y="248636"/>
                    <a:pt x="1218" y="231587"/>
                  </a:cubicBezTo>
                  <a:cubicBezTo>
                    <a:pt x="192414" y="-15627"/>
                    <a:pt x="465203" y="204"/>
                    <a:pt x="465203" y="204"/>
                  </a:cubicBezTo>
                  <a:cubicBezTo>
                    <a:pt x="388481" y="204"/>
                    <a:pt x="330026" y="23342"/>
                    <a:pt x="288621" y="68401"/>
                  </a:cubicBezTo>
                  <a:cubicBezTo>
                    <a:pt x="247215" y="113460"/>
                    <a:pt x="227730" y="178004"/>
                    <a:pt x="227730" y="262032"/>
                  </a:cubicBezTo>
                  <a:lnTo>
                    <a:pt x="227730" y="263250"/>
                  </a:lnTo>
                  <a:cubicBezTo>
                    <a:pt x="227730" y="354586"/>
                    <a:pt x="247215" y="424001"/>
                    <a:pt x="288621" y="473931"/>
                  </a:cubicBezTo>
                  <a:cubicBezTo>
                    <a:pt x="331244" y="525078"/>
                    <a:pt x="389699" y="549435"/>
                    <a:pt x="466420" y="549435"/>
                  </a:cubicBezTo>
                  <a:cubicBezTo>
                    <a:pt x="533400" y="549435"/>
                    <a:pt x="586983" y="525078"/>
                    <a:pt x="623518" y="475148"/>
                  </a:cubicBezTo>
                  <a:cubicBezTo>
                    <a:pt x="643003" y="449574"/>
                    <a:pt x="656399" y="417912"/>
                    <a:pt x="666141" y="381377"/>
                  </a:cubicBezTo>
                  <a:cubicBezTo>
                    <a:pt x="666141" y="382595"/>
                    <a:pt x="666141" y="383813"/>
                    <a:pt x="666141" y="383813"/>
                  </a:cubicBezTo>
                  <a:cubicBezTo>
                    <a:pt x="645438" y="512900"/>
                    <a:pt x="591855" y="643206"/>
                    <a:pt x="554103" y="723581"/>
                  </a:cubicBezTo>
                  <a:cubicBezTo>
                    <a:pt x="515133" y="754026"/>
                    <a:pt x="465203" y="768640"/>
                    <a:pt x="401877" y="768640"/>
                  </a:cubicBezTo>
                  <a:cubicBezTo>
                    <a:pt x="275225" y="768640"/>
                    <a:pt x="175364" y="726016"/>
                    <a:pt x="104731" y="641988"/>
                  </a:cubicBezTo>
                  <a:cubicBezTo>
                    <a:pt x="35316" y="556741"/>
                    <a:pt x="0" y="437396"/>
                    <a:pt x="0" y="28395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AE1CB197-8715-4804-9ECC-3ED0D13F966D}"/>
              </a:ext>
            </a:extLst>
          </p:cNvPr>
          <p:cNvGrpSpPr/>
          <p:nvPr/>
        </p:nvGrpSpPr>
        <p:grpSpPr>
          <a:xfrm>
            <a:off x="9976633" y="3966403"/>
            <a:ext cx="927969" cy="1667178"/>
            <a:chOff x="9976633" y="3966403"/>
            <a:chExt cx="927969" cy="1667178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E5A09F3C-8552-4A66-AAB8-573E35808527}"/>
                </a:ext>
              </a:extLst>
            </p:cNvPr>
            <p:cNvSpPr/>
            <p:nvPr/>
          </p:nvSpPr>
          <p:spPr>
            <a:xfrm>
              <a:off x="9976633" y="3966403"/>
              <a:ext cx="927969" cy="1667178"/>
            </a:xfrm>
            <a:custGeom>
              <a:avLst/>
              <a:gdLst>
                <a:gd name="connsiteX0" fmla="*/ 811060 w 927969"/>
                <a:gd name="connsiteY0" fmla="*/ 122999 h 1667178"/>
                <a:gd name="connsiteX1" fmla="*/ 463985 w 927969"/>
                <a:gd name="connsiteY1" fmla="*/ 0 h 1667178"/>
                <a:gd name="connsiteX2" fmla="*/ 116910 w 927969"/>
                <a:gd name="connsiteY2" fmla="*/ 122999 h 1667178"/>
                <a:gd name="connsiteX3" fmla="*/ 0 w 927969"/>
                <a:gd name="connsiteY3" fmla="*/ 461549 h 1667178"/>
                <a:gd name="connsiteX4" fmla="*/ 0 w 927969"/>
                <a:gd name="connsiteY4" fmla="*/ 1204412 h 1667178"/>
                <a:gd name="connsiteX5" fmla="*/ 108385 w 927969"/>
                <a:gd name="connsiteY5" fmla="*/ 1534437 h 1667178"/>
                <a:gd name="connsiteX6" fmla="*/ 115692 w 927969"/>
                <a:gd name="connsiteY6" fmla="*/ 1542962 h 1667178"/>
                <a:gd name="connsiteX7" fmla="*/ 463985 w 927969"/>
                <a:gd name="connsiteY7" fmla="*/ 1667178 h 1667178"/>
                <a:gd name="connsiteX8" fmla="*/ 811060 w 927969"/>
                <a:gd name="connsiteY8" fmla="*/ 1544180 h 1667178"/>
                <a:gd name="connsiteX9" fmla="*/ 927970 w 927969"/>
                <a:gd name="connsiteY9" fmla="*/ 1205629 h 1667178"/>
                <a:gd name="connsiteX10" fmla="*/ 927970 w 927969"/>
                <a:gd name="connsiteY10" fmla="*/ 462767 h 1667178"/>
                <a:gd name="connsiteX11" fmla="*/ 811060 w 927969"/>
                <a:gd name="connsiteY11" fmla="*/ 122999 h 1667178"/>
                <a:gd name="connsiteX12" fmla="*/ 699022 w 927969"/>
                <a:gd name="connsiteY12" fmla="*/ 1237292 h 1667178"/>
                <a:gd name="connsiteX13" fmla="*/ 645438 w 927969"/>
                <a:gd name="connsiteY13" fmla="*/ 1384647 h 1667178"/>
                <a:gd name="connsiteX14" fmla="*/ 538271 w 927969"/>
                <a:gd name="connsiteY14" fmla="*/ 1443102 h 1667178"/>
                <a:gd name="connsiteX15" fmla="*/ 465203 w 927969"/>
                <a:gd name="connsiteY15" fmla="*/ 1450409 h 1667178"/>
                <a:gd name="connsiteX16" fmla="*/ 284967 w 927969"/>
                <a:gd name="connsiteY16" fmla="*/ 1384647 h 1667178"/>
                <a:gd name="connsiteX17" fmla="*/ 228948 w 927969"/>
                <a:gd name="connsiteY17" fmla="*/ 1204412 h 1667178"/>
                <a:gd name="connsiteX18" fmla="*/ 228948 w 927969"/>
                <a:gd name="connsiteY18" fmla="*/ 461549 h 1667178"/>
                <a:gd name="connsiteX19" fmla="*/ 284967 w 927969"/>
                <a:gd name="connsiteY19" fmla="*/ 281314 h 1667178"/>
                <a:gd name="connsiteX20" fmla="*/ 465203 w 927969"/>
                <a:gd name="connsiteY20" fmla="*/ 216770 h 1667178"/>
                <a:gd name="connsiteX21" fmla="*/ 501737 w 927969"/>
                <a:gd name="connsiteY21" fmla="*/ 217988 h 1667178"/>
                <a:gd name="connsiteX22" fmla="*/ 501737 w 927969"/>
                <a:gd name="connsiteY22" fmla="*/ 217988 h 1667178"/>
                <a:gd name="connsiteX23" fmla="*/ 506608 w 927969"/>
                <a:gd name="connsiteY23" fmla="*/ 217988 h 1667178"/>
                <a:gd name="connsiteX24" fmla="*/ 526093 w 927969"/>
                <a:gd name="connsiteY24" fmla="*/ 220423 h 1667178"/>
                <a:gd name="connsiteX25" fmla="*/ 606468 w 927969"/>
                <a:gd name="connsiteY25" fmla="*/ 248433 h 1667178"/>
                <a:gd name="connsiteX26" fmla="*/ 641785 w 927969"/>
                <a:gd name="connsiteY26" fmla="*/ 277660 h 1667178"/>
                <a:gd name="connsiteX27" fmla="*/ 645438 w 927969"/>
                <a:gd name="connsiteY27" fmla="*/ 280096 h 1667178"/>
                <a:gd name="connsiteX28" fmla="*/ 701457 w 927969"/>
                <a:gd name="connsiteY28" fmla="*/ 460331 h 1667178"/>
                <a:gd name="connsiteX29" fmla="*/ 701457 w 927969"/>
                <a:gd name="connsiteY29" fmla="*/ 1203194 h 1667178"/>
                <a:gd name="connsiteX30" fmla="*/ 700240 w 927969"/>
                <a:gd name="connsiteY30" fmla="*/ 1231203 h 1667178"/>
                <a:gd name="connsiteX31" fmla="*/ 699022 w 927969"/>
                <a:gd name="connsiteY31" fmla="*/ 1237292 h 166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27969" h="1667178">
                  <a:moveTo>
                    <a:pt x="811060" y="122999"/>
                  </a:moveTo>
                  <a:cubicBezTo>
                    <a:pt x="733120" y="40188"/>
                    <a:pt x="617429" y="0"/>
                    <a:pt x="463985" y="0"/>
                  </a:cubicBezTo>
                  <a:cubicBezTo>
                    <a:pt x="311759" y="0"/>
                    <a:pt x="196067" y="41405"/>
                    <a:pt x="116910" y="122999"/>
                  </a:cubicBezTo>
                  <a:cubicBezTo>
                    <a:pt x="38970" y="204592"/>
                    <a:pt x="0" y="317848"/>
                    <a:pt x="0" y="461549"/>
                  </a:cubicBezTo>
                  <a:lnTo>
                    <a:pt x="0" y="1204412"/>
                  </a:lnTo>
                  <a:cubicBezTo>
                    <a:pt x="0" y="1342024"/>
                    <a:pt x="35316" y="1451626"/>
                    <a:pt x="108385" y="1534437"/>
                  </a:cubicBezTo>
                  <a:cubicBezTo>
                    <a:pt x="110821" y="1536873"/>
                    <a:pt x="113256" y="1540526"/>
                    <a:pt x="115692" y="1542962"/>
                  </a:cubicBezTo>
                  <a:cubicBezTo>
                    <a:pt x="192414" y="1625773"/>
                    <a:pt x="309323" y="1667178"/>
                    <a:pt x="463985" y="1667178"/>
                  </a:cubicBezTo>
                  <a:cubicBezTo>
                    <a:pt x="616211" y="1667178"/>
                    <a:pt x="731903" y="1626991"/>
                    <a:pt x="811060" y="1544180"/>
                  </a:cubicBezTo>
                  <a:cubicBezTo>
                    <a:pt x="889000" y="1462587"/>
                    <a:pt x="927970" y="1349331"/>
                    <a:pt x="927970" y="1205629"/>
                  </a:cubicBezTo>
                  <a:lnTo>
                    <a:pt x="927970" y="462767"/>
                  </a:lnTo>
                  <a:cubicBezTo>
                    <a:pt x="927970" y="317848"/>
                    <a:pt x="889000" y="204592"/>
                    <a:pt x="811060" y="122999"/>
                  </a:cubicBezTo>
                  <a:close/>
                  <a:moveTo>
                    <a:pt x="699022" y="1237292"/>
                  </a:moveTo>
                  <a:cubicBezTo>
                    <a:pt x="694151" y="1298183"/>
                    <a:pt x="677101" y="1346895"/>
                    <a:pt x="645438" y="1384647"/>
                  </a:cubicBezTo>
                  <a:cubicBezTo>
                    <a:pt x="621082" y="1413874"/>
                    <a:pt x="584548" y="1433359"/>
                    <a:pt x="538271" y="1443102"/>
                  </a:cubicBezTo>
                  <a:cubicBezTo>
                    <a:pt x="516351" y="1447973"/>
                    <a:pt x="491994" y="1450409"/>
                    <a:pt x="465203" y="1450409"/>
                  </a:cubicBezTo>
                  <a:cubicBezTo>
                    <a:pt x="381174" y="1450409"/>
                    <a:pt x="321501" y="1428488"/>
                    <a:pt x="284967" y="1384647"/>
                  </a:cubicBezTo>
                  <a:cubicBezTo>
                    <a:pt x="248433" y="1340806"/>
                    <a:pt x="228948" y="1281133"/>
                    <a:pt x="228948" y="1204412"/>
                  </a:cubicBezTo>
                  <a:lnTo>
                    <a:pt x="228948" y="461549"/>
                  </a:lnTo>
                  <a:cubicBezTo>
                    <a:pt x="228948" y="384827"/>
                    <a:pt x="247215" y="325155"/>
                    <a:pt x="284967" y="281314"/>
                  </a:cubicBezTo>
                  <a:cubicBezTo>
                    <a:pt x="321501" y="238690"/>
                    <a:pt x="382392" y="216770"/>
                    <a:pt x="465203" y="216770"/>
                  </a:cubicBezTo>
                  <a:cubicBezTo>
                    <a:pt x="478599" y="216770"/>
                    <a:pt x="490777" y="216770"/>
                    <a:pt x="501737" y="217988"/>
                  </a:cubicBezTo>
                  <a:lnTo>
                    <a:pt x="501737" y="217988"/>
                  </a:lnTo>
                  <a:cubicBezTo>
                    <a:pt x="502955" y="217988"/>
                    <a:pt x="504173" y="217988"/>
                    <a:pt x="506608" y="217988"/>
                  </a:cubicBezTo>
                  <a:cubicBezTo>
                    <a:pt x="512697" y="217988"/>
                    <a:pt x="520004" y="219205"/>
                    <a:pt x="526093" y="220423"/>
                  </a:cubicBezTo>
                  <a:cubicBezTo>
                    <a:pt x="557756" y="225294"/>
                    <a:pt x="584548" y="235037"/>
                    <a:pt x="606468" y="248433"/>
                  </a:cubicBezTo>
                  <a:cubicBezTo>
                    <a:pt x="619864" y="256957"/>
                    <a:pt x="632042" y="266700"/>
                    <a:pt x="641785" y="277660"/>
                  </a:cubicBezTo>
                  <a:cubicBezTo>
                    <a:pt x="643003" y="278878"/>
                    <a:pt x="644220" y="280096"/>
                    <a:pt x="645438" y="280096"/>
                  </a:cubicBezTo>
                  <a:cubicBezTo>
                    <a:pt x="683190" y="323937"/>
                    <a:pt x="701457" y="383609"/>
                    <a:pt x="701457" y="460331"/>
                  </a:cubicBezTo>
                  <a:lnTo>
                    <a:pt x="701457" y="1203194"/>
                  </a:lnTo>
                  <a:cubicBezTo>
                    <a:pt x="701457" y="1212936"/>
                    <a:pt x="701457" y="1221461"/>
                    <a:pt x="700240" y="1231203"/>
                  </a:cubicBezTo>
                  <a:cubicBezTo>
                    <a:pt x="700240" y="1234857"/>
                    <a:pt x="699022" y="1236074"/>
                    <a:pt x="699022" y="123729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C9715CF9-9F42-4504-AE64-9671DF30CD53}"/>
                </a:ext>
              </a:extLst>
            </p:cNvPr>
            <p:cNvSpPr/>
            <p:nvPr/>
          </p:nvSpPr>
          <p:spPr>
            <a:xfrm>
              <a:off x="10085017" y="4188043"/>
              <a:ext cx="819584" cy="1444319"/>
            </a:xfrm>
            <a:custGeom>
              <a:avLst/>
              <a:gdLst>
                <a:gd name="connsiteX0" fmla="*/ 819585 w 819584"/>
                <a:gd name="connsiteY0" fmla="*/ 590637 h 1444319"/>
                <a:gd name="connsiteX1" fmla="*/ 819585 w 819584"/>
                <a:gd name="connsiteY1" fmla="*/ 982771 h 1444319"/>
                <a:gd name="connsiteX2" fmla="*/ 702675 w 819584"/>
                <a:gd name="connsiteY2" fmla="*/ 1321321 h 1444319"/>
                <a:gd name="connsiteX3" fmla="*/ 355600 w 819584"/>
                <a:gd name="connsiteY3" fmla="*/ 1444320 h 1444319"/>
                <a:gd name="connsiteX4" fmla="*/ 7307 w 819584"/>
                <a:gd name="connsiteY4" fmla="*/ 1320103 h 1444319"/>
                <a:gd name="connsiteX5" fmla="*/ 0 w 819584"/>
                <a:gd name="connsiteY5" fmla="*/ 1311579 h 1444319"/>
                <a:gd name="connsiteX6" fmla="*/ 428668 w 819584"/>
                <a:gd name="connsiteY6" fmla="*/ 1220243 h 1444319"/>
                <a:gd name="connsiteX7" fmla="*/ 535836 w 819584"/>
                <a:gd name="connsiteY7" fmla="*/ 1161788 h 1444319"/>
                <a:gd name="connsiteX8" fmla="*/ 589419 w 819584"/>
                <a:gd name="connsiteY8" fmla="*/ 1014434 h 1444319"/>
                <a:gd name="connsiteX9" fmla="*/ 589419 w 819584"/>
                <a:gd name="connsiteY9" fmla="*/ 1009562 h 1444319"/>
                <a:gd name="connsiteX10" fmla="*/ 594290 w 819584"/>
                <a:gd name="connsiteY10" fmla="*/ 957197 h 1444319"/>
                <a:gd name="connsiteX11" fmla="*/ 590637 w 819584"/>
                <a:gd name="connsiteY11" fmla="*/ 808624 h 1444319"/>
                <a:gd name="connsiteX12" fmla="*/ 590637 w 819584"/>
                <a:gd name="connsiteY12" fmla="*/ 239908 h 1444319"/>
                <a:gd name="connsiteX13" fmla="*/ 534618 w 819584"/>
                <a:gd name="connsiteY13" fmla="*/ 59673 h 1444319"/>
                <a:gd name="connsiteX14" fmla="*/ 530964 w 819584"/>
                <a:gd name="connsiteY14" fmla="*/ 57237 h 1444319"/>
                <a:gd name="connsiteX15" fmla="*/ 495648 w 819584"/>
                <a:gd name="connsiteY15" fmla="*/ 28010 h 1444319"/>
                <a:gd name="connsiteX16" fmla="*/ 415273 w 819584"/>
                <a:gd name="connsiteY16" fmla="*/ 0 h 1444319"/>
                <a:gd name="connsiteX17" fmla="*/ 819585 w 819584"/>
                <a:gd name="connsiteY17" fmla="*/ 590637 h 1444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9584" h="1444319">
                  <a:moveTo>
                    <a:pt x="819585" y="590637"/>
                  </a:moveTo>
                  <a:lnTo>
                    <a:pt x="819585" y="982771"/>
                  </a:lnTo>
                  <a:cubicBezTo>
                    <a:pt x="819585" y="1126472"/>
                    <a:pt x="780615" y="1239728"/>
                    <a:pt x="702675" y="1321321"/>
                  </a:cubicBezTo>
                  <a:cubicBezTo>
                    <a:pt x="624735" y="1404132"/>
                    <a:pt x="509044" y="1444320"/>
                    <a:pt x="355600" y="1444320"/>
                  </a:cubicBezTo>
                  <a:cubicBezTo>
                    <a:pt x="199720" y="1444320"/>
                    <a:pt x="84029" y="1402914"/>
                    <a:pt x="7307" y="1320103"/>
                  </a:cubicBezTo>
                  <a:cubicBezTo>
                    <a:pt x="4871" y="1317668"/>
                    <a:pt x="2436" y="1314014"/>
                    <a:pt x="0" y="1311579"/>
                  </a:cubicBezTo>
                  <a:cubicBezTo>
                    <a:pt x="105949" y="1310361"/>
                    <a:pt x="292274" y="1295747"/>
                    <a:pt x="428668" y="1220243"/>
                  </a:cubicBezTo>
                  <a:cubicBezTo>
                    <a:pt x="474945" y="1211718"/>
                    <a:pt x="511479" y="1191016"/>
                    <a:pt x="535836" y="1161788"/>
                  </a:cubicBezTo>
                  <a:cubicBezTo>
                    <a:pt x="567499" y="1124036"/>
                    <a:pt x="585766" y="1075324"/>
                    <a:pt x="589419" y="1014434"/>
                  </a:cubicBezTo>
                  <a:cubicBezTo>
                    <a:pt x="589419" y="1013216"/>
                    <a:pt x="590637" y="1011998"/>
                    <a:pt x="589419" y="1009562"/>
                  </a:cubicBezTo>
                  <a:cubicBezTo>
                    <a:pt x="593072" y="992513"/>
                    <a:pt x="594290" y="975464"/>
                    <a:pt x="594290" y="957197"/>
                  </a:cubicBezTo>
                  <a:cubicBezTo>
                    <a:pt x="594290" y="907266"/>
                    <a:pt x="593072" y="857336"/>
                    <a:pt x="590637" y="808624"/>
                  </a:cubicBezTo>
                  <a:lnTo>
                    <a:pt x="590637" y="239908"/>
                  </a:lnTo>
                  <a:cubicBezTo>
                    <a:pt x="590637" y="163186"/>
                    <a:pt x="572370" y="103514"/>
                    <a:pt x="534618" y="59673"/>
                  </a:cubicBezTo>
                  <a:cubicBezTo>
                    <a:pt x="533400" y="58455"/>
                    <a:pt x="532182" y="57237"/>
                    <a:pt x="530964" y="57237"/>
                  </a:cubicBezTo>
                  <a:cubicBezTo>
                    <a:pt x="521222" y="45059"/>
                    <a:pt x="509044" y="35316"/>
                    <a:pt x="495648" y="28010"/>
                  </a:cubicBezTo>
                  <a:cubicBezTo>
                    <a:pt x="473727" y="14614"/>
                    <a:pt x="446935" y="6089"/>
                    <a:pt x="415273" y="0"/>
                  </a:cubicBezTo>
                  <a:cubicBezTo>
                    <a:pt x="627171" y="28010"/>
                    <a:pt x="759912" y="126652"/>
                    <a:pt x="819585" y="59063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8160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E036F8-6F6E-45D9-ABB9-79723AE5C6AE}"/>
              </a:ext>
            </a:extLst>
          </p:cNvPr>
          <p:cNvGrpSpPr/>
          <p:nvPr/>
        </p:nvGrpSpPr>
        <p:grpSpPr>
          <a:xfrm>
            <a:off x="1461796" y="1184989"/>
            <a:ext cx="581610" cy="1743138"/>
            <a:chOff x="1461796" y="1184989"/>
            <a:chExt cx="581610" cy="174313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960867B4-B201-4C91-A6CD-49D10658020B}"/>
                </a:ext>
              </a:extLst>
            </p:cNvPr>
            <p:cNvSpPr/>
            <p:nvPr/>
          </p:nvSpPr>
          <p:spPr>
            <a:xfrm>
              <a:off x="1778731" y="1184989"/>
              <a:ext cx="264674" cy="1743138"/>
            </a:xfrm>
            <a:custGeom>
              <a:avLst/>
              <a:gdLst>
                <a:gd name="connsiteX0" fmla="*/ 0 w 264674"/>
                <a:gd name="connsiteY0" fmla="*/ 0 h 1743138"/>
                <a:gd name="connsiteX1" fmla="*/ 264675 w 264674"/>
                <a:gd name="connsiteY1" fmla="*/ 0 h 1743138"/>
                <a:gd name="connsiteX2" fmla="*/ 264675 w 264674"/>
                <a:gd name="connsiteY2" fmla="*/ 1743138 h 1743138"/>
                <a:gd name="connsiteX3" fmla="*/ 0 w 264674"/>
                <a:gd name="connsiteY3" fmla="*/ 1743138 h 174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674" h="1743138">
                  <a:moveTo>
                    <a:pt x="0" y="0"/>
                  </a:moveTo>
                  <a:lnTo>
                    <a:pt x="264675" y="0"/>
                  </a:lnTo>
                  <a:lnTo>
                    <a:pt x="264675" y="1743138"/>
                  </a:lnTo>
                  <a:lnTo>
                    <a:pt x="0" y="17431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C83CFE1-06D6-4453-B779-39AA1ECD209E}"/>
                </a:ext>
              </a:extLst>
            </p:cNvPr>
            <p:cNvSpPr/>
            <p:nvPr/>
          </p:nvSpPr>
          <p:spPr>
            <a:xfrm>
              <a:off x="1461796" y="1184989"/>
              <a:ext cx="581610" cy="264673"/>
            </a:xfrm>
            <a:custGeom>
              <a:avLst/>
              <a:gdLst>
                <a:gd name="connsiteX0" fmla="*/ 264675 w 581610"/>
                <a:gd name="connsiteY0" fmla="*/ 0 h 264673"/>
                <a:gd name="connsiteX1" fmla="*/ 0 w 581610"/>
                <a:gd name="connsiteY1" fmla="*/ 264674 h 264673"/>
                <a:gd name="connsiteX2" fmla="*/ 581610 w 581610"/>
                <a:gd name="connsiteY2" fmla="*/ 264674 h 264673"/>
                <a:gd name="connsiteX3" fmla="*/ 581610 w 581610"/>
                <a:gd name="connsiteY3" fmla="*/ 0 h 26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610" h="264673">
                  <a:moveTo>
                    <a:pt x="264675" y="0"/>
                  </a:moveTo>
                  <a:lnTo>
                    <a:pt x="0" y="264674"/>
                  </a:lnTo>
                  <a:lnTo>
                    <a:pt x="581610" y="264674"/>
                  </a:lnTo>
                  <a:lnTo>
                    <a:pt x="58161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715525-D48B-404F-866D-B89153E8ED9B}"/>
              </a:ext>
            </a:extLst>
          </p:cNvPr>
          <p:cNvGrpSpPr/>
          <p:nvPr/>
        </p:nvGrpSpPr>
        <p:grpSpPr>
          <a:xfrm>
            <a:off x="3448056" y="1184989"/>
            <a:ext cx="949118" cy="1743137"/>
            <a:chOff x="3448056" y="1184989"/>
            <a:chExt cx="949118" cy="1743137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06656A9A-D7D6-400A-9958-F69505012A8E}"/>
                </a:ext>
              </a:extLst>
            </p:cNvPr>
            <p:cNvSpPr/>
            <p:nvPr/>
          </p:nvSpPr>
          <p:spPr>
            <a:xfrm>
              <a:off x="3712730" y="2663453"/>
              <a:ext cx="684444" cy="264673"/>
            </a:xfrm>
            <a:custGeom>
              <a:avLst/>
              <a:gdLst>
                <a:gd name="connsiteX0" fmla="*/ 0 w 684444"/>
                <a:gd name="connsiteY0" fmla="*/ 0 h 264673"/>
                <a:gd name="connsiteX1" fmla="*/ 684444 w 684444"/>
                <a:gd name="connsiteY1" fmla="*/ 0 h 264673"/>
                <a:gd name="connsiteX2" fmla="*/ 684444 w 684444"/>
                <a:gd name="connsiteY2" fmla="*/ 264674 h 264673"/>
                <a:gd name="connsiteX3" fmla="*/ 0 w 684444"/>
                <a:gd name="connsiteY3" fmla="*/ 264674 h 26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4444" h="264673">
                  <a:moveTo>
                    <a:pt x="0" y="0"/>
                  </a:moveTo>
                  <a:lnTo>
                    <a:pt x="684444" y="0"/>
                  </a:lnTo>
                  <a:lnTo>
                    <a:pt x="684444" y="264674"/>
                  </a:lnTo>
                  <a:lnTo>
                    <a:pt x="0" y="2646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710E1A5B-064C-4288-A9CE-A5EEEA0CD55A}"/>
                </a:ext>
              </a:extLst>
            </p:cNvPr>
            <p:cNvSpPr/>
            <p:nvPr/>
          </p:nvSpPr>
          <p:spPr>
            <a:xfrm>
              <a:off x="3448056" y="1184989"/>
              <a:ext cx="949118" cy="1742295"/>
            </a:xfrm>
            <a:custGeom>
              <a:avLst/>
              <a:gdLst>
                <a:gd name="connsiteX0" fmla="*/ 264674 w 949118"/>
                <a:gd name="connsiteY0" fmla="*/ 429041 h 1742295"/>
                <a:gd name="connsiteX1" fmla="*/ 429042 w 949118"/>
                <a:gd name="connsiteY1" fmla="*/ 264674 h 1742295"/>
                <a:gd name="connsiteX2" fmla="*/ 519233 w 949118"/>
                <a:gd name="connsiteY2" fmla="*/ 264674 h 1742295"/>
                <a:gd name="connsiteX3" fmla="*/ 683601 w 949118"/>
                <a:gd name="connsiteY3" fmla="*/ 429041 h 1742295"/>
                <a:gd name="connsiteX4" fmla="*/ 683601 w 949118"/>
                <a:gd name="connsiteY4" fmla="*/ 504060 h 1742295"/>
                <a:gd name="connsiteX5" fmla="*/ 405440 w 949118"/>
                <a:gd name="connsiteY5" fmla="*/ 858083 h 1742295"/>
                <a:gd name="connsiteX6" fmla="*/ 150038 w 949118"/>
                <a:gd name="connsiteY6" fmla="*/ 1078082 h 1742295"/>
                <a:gd name="connsiteX7" fmla="*/ 0 w 949118"/>
                <a:gd name="connsiteY7" fmla="*/ 1438848 h 1742295"/>
                <a:gd name="connsiteX8" fmla="*/ 0 w 949118"/>
                <a:gd name="connsiteY8" fmla="*/ 1742295 h 1742295"/>
                <a:gd name="connsiteX9" fmla="*/ 264674 w 949118"/>
                <a:gd name="connsiteY9" fmla="*/ 1742295 h 1742295"/>
                <a:gd name="connsiteX10" fmla="*/ 264674 w 949118"/>
                <a:gd name="connsiteY10" fmla="*/ 1438848 h 1742295"/>
                <a:gd name="connsiteX11" fmla="*/ 542835 w 949118"/>
                <a:gd name="connsiteY11" fmla="*/ 1084825 h 1742295"/>
                <a:gd name="connsiteX12" fmla="*/ 798237 w 949118"/>
                <a:gd name="connsiteY12" fmla="*/ 864826 h 1742295"/>
                <a:gd name="connsiteX13" fmla="*/ 949118 w 949118"/>
                <a:gd name="connsiteY13" fmla="*/ 503217 h 1742295"/>
                <a:gd name="connsiteX14" fmla="*/ 949118 w 949118"/>
                <a:gd name="connsiteY14" fmla="*/ 341379 h 1742295"/>
                <a:gd name="connsiteX15" fmla="*/ 606896 w 949118"/>
                <a:gd name="connsiteY15" fmla="*/ 0 h 1742295"/>
                <a:gd name="connsiteX16" fmla="*/ 264674 w 949118"/>
                <a:gd name="connsiteY16" fmla="*/ 342222 h 1742295"/>
                <a:gd name="connsiteX17" fmla="*/ 264674 w 949118"/>
                <a:gd name="connsiteY17" fmla="*/ 429041 h 174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49118" h="1742295">
                  <a:moveTo>
                    <a:pt x="264674" y="429041"/>
                  </a:moveTo>
                  <a:cubicBezTo>
                    <a:pt x="264674" y="338007"/>
                    <a:pt x="338008" y="264674"/>
                    <a:pt x="429042" y="264674"/>
                  </a:cubicBezTo>
                  <a:lnTo>
                    <a:pt x="519233" y="264674"/>
                  </a:lnTo>
                  <a:cubicBezTo>
                    <a:pt x="610268" y="264674"/>
                    <a:pt x="683601" y="338007"/>
                    <a:pt x="683601" y="429041"/>
                  </a:cubicBezTo>
                  <a:lnTo>
                    <a:pt x="683601" y="504060"/>
                  </a:lnTo>
                  <a:cubicBezTo>
                    <a:pt x="683601" y="619539"/>
                    <a:pt x="539463" y="778006"/>
                    <a:pt x="405440" y="858083"/>
                  </a:cubicBezTo>
                  <a:cubicBezTo>
                    <a:pt x="313563" y="912872"/>
                    <a:pt x="220843" y="992948"/>
                    <a:pt x="150038" y="1078082"/>
                  </a:cubicBezTo>
                  <a:cubicBezTo>
                    <a:pt x="52261" y="1196090"/>
                    <a:pt x="0" y="1321683"/>
                    <a:pt x="0" y="1438848"/>
                  </a:cubicBezTo>
                  <a:lnTo>
                    <a:pt x="0" y="1742295"/>
                  </a:lnTo>
                  <a:lnTo>
                    <a:pt x="264674" y="1742295"/>
                  </a:lnTo>
                  <a:lnTo>
                    <a:pt x="264674" y="1438848"/>
                  </a:lnTo>
                  <a:cubicBezTo>
                    <a:pt x="264674" y="1323369"/>
                    <a:pt x="408812" y="1164902"/>
                    <a:pt x="542835" y="1084825"/>
                  </a:cubicBezTo>
                  <a:cubicBezTo>
                    <a:pt x="634712" y="1030036"/>
                    <a:pt x="727433" y="949960"/>
                    <a:pt x="798237" y="864826"/>
                  </a:cubicBezTo>
                  <a:cubicBezTo>
                    <a:pt x="896858" y="745976"/>
                    <a:pt x="949118" y="621225"/>
                    <a:pt x="949118" y="503217"/>
                  </a:cubicBezTo>
                  <a:lnTo>
                    <a:pt x="949118" y="341379"/>
                  </a:lnTo>
                  <a:cubicBezTo>
                    <a:pt x="949118" y="153410"/>
                    <a:pt x="795709" y="0"/>
                    <a:pt x="606896" y="0"/>
                  </a:cubicBezTo>
                  <a:cubicBezTo>
                    <a:pt x="418084" y="0"/>
                    <a:pt x="264674" y="153410"/>
                    <a:pt x="264674" y="342222"/>
                  </a:cubicBezTo>
                  <a:lnTo>
                    <a:pt x="264674" y="42904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D5F5B114-DC1E-4837-AC31-B043339AADA5}"/>
                </a:ext>
              </a:extLst>
            </p:cNvPr>
            <p:cNvSpPr/>
            <p:nvPr/>
          </p:nvSpPr>
          <p:spPr>
            <a:xfrm>
              <a:off x="3448056" y="1184989"/>
              <a:ext cx="606896" cy="509960"/>
            </a:xfrm>
            <a:custGeom>
              <a:avLst/>
              <a:gdLst>
                <a:gd name="connsiteX0" fmla="*/ 269732 w 606896"/>
                <a:gd name="connsiteY0" fmla="*/ 0 h 509960"/>
                <a:gd name="connsiteX1" fmla="*/ 0 w 606896"/>
                <a:gd name="connsiteY1" fmla="*/ 347279 h 509960"/>
                <a:gd name="connsiteX2" fmla="*/ 0 w 606896"/>
                <a:gd name="connsiteY2" fmla="*/ 509961 h 509960"/>
                <a:gd name="connsiteX3" fmla="*/ 264674 w 606896"/>
                <a:gd name="connsiteY3" fmla="*/ 509961 h 509960"/>
                <a:gd name="connsiteX4" fmla="*/ 264674 w 606896"/>
                <a:gd name="connsiteY4" fmla="*/ 342222 h 509960"/>
                <a:gd name="connsiteX5" fmla="*/ 606896 w 606896"/>
                <a:gd name="connsiteY5" fmla="*/ 0 h 509960"/>
                <a:gd name="connsiteX6" fmla="*/ 269732 w 606896"/>
                <a:gd name="connsiteY6" fmla="*/ 0 h 50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6896" h="509960">
                  <a:moveTo>
                    <a:pt x="269732" y="0"/>
                  </a:moveTo>
                  <a:cubicBezTo>
                    <a:pt x="145824" y="21916"/>
                    <a:pt x="0" y="128965"/>
                    <a:pt x="0" y="347279"/>
                  </a:cubicBezTo>
                  <a:lnTo>
                    <a:pt x="0" y="509961"/>
                  </a:lnTo>
                  <a:lnTo>
                    <a:pt x="264674" y="509961"/>
                  </a:lnTo>
                  <a:lnTo>
                    <a:pt x="264674" y="342222"/>
                  </a:lnTo>
                  <a:cubicBezTo>
                    <a:pt x="264674" y="153410"/>
                    <a:pt x="418084" y="0"/>
                    <a:pt x="606896" y="0"/>
                  </a:cubicBezTo>
                  <a:lnTo>
                    <a:pt x="26973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19211F0-B307-4F73-BA32-9EDF5E74018D}"/>
              </a:ext>
            </a:extLst>
          </p:cNvPr>
          <p:cNvGrpSpPr/>
          <p:nvPr/>
        </p:nvGrpSpPr>
        <p:grpSpPr>
          <a:xfrm>
            <a:off x="5619756" y="1184989"/>
            <a:ext cx="948278" cy="1743980"/>
            <a:chOff x="5619756" y="1184989"/>
            <a:chExt cx="948278" cy="174398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41D84BA8-CA39-4C2C-A6DC-7A7F4D57531F}"/>
                </a:ext>
              </a:extLst>
            </p:cNvPr>
            <p:cNvSpPr/>
            <p:nvPr/>
          </p:nvSpPr>
          <p:spPr>
            <a:xfrm>
              <a:off x="5884430" y="1184989"/>
              <a:ext cx="683604" cy="864825"/>
            </a:xfrm>
            <a:custGeom>
              <a:avLst/>
              <a:gdLst>
                <a:gd name="connsiteX0" fmla="*/ 342222 w 683604"/>
                <a:gd name="connsiteY0" fmla="*/ 0 h 864825"/>
                <a:gd name="connsiteX1" fmla="*/ 0 w 683604"/>
                <a:gd name="connsiteY1" fmla="*/ 342222 h 864825"/>
                <a:gd name="connsiteX2" fmla="*/ 0 w 683604"/>
                <a:gd name="connsiteY2" fmla="*/ 429041 h 864825"/>
                <a:gd name="connsiteX3" fmla="*/ 164368 w 683604"/>
                <a:gd name="connsiteY3" fmla="*/ 264674 h 864825"/>
                <a:gd name="connsiteX4" fmla="*/ 254559 w 683604"/>
                <a:gd name="connsiteY4" fmla="*/ 264674 h 864825"/>
                <a:gd name="connsiteX5" fmla="*/ 418927 w 683604"/>
                <a:gd name="connsiteY5" fmla="*/ 429041 h 864825"/>
                <a:gd name="connsiteX6" fmla="*/ 418927 w 683604"/>
                <a:gd name="connsiteY6" fmla="*/ 463601 h 864825"/>
                <a:gd name="connsiteX7" fmla="*/ 143295 w 683604"/>
                <a:gd name="connsiteY7" fmla="*/ 739232 h 864825"/>
                <a:gd name="connsiteX8" fmla="*/ 53103 w 683604"/>
                <a:gd name="connsiteY8" fmla="*/ 739232 h 864825"/>
                <a:gd name="connsiteX9" fmla="*/ 143295 w 683604"/>
                <a:gd name="connsiteY9" fmla="*/ 739232 h 864825"/>
                <a:gd name="connsiteX10" fmla="*/ 505747 w 683604"/>
                <a:gd name="connsiteY10" fmla="*/ 864826 h 864825"/>
                <a:gd name="connsiteX11" fmla="*/ 683601 w 683604"/>
                <a:gd name="connsiteY11" fmla="*/ 516704 h 864825"/>
                <a:gd name="connsiteX12" fmla="*/ 683601 w 683604"/>
                <a:gd name="connsiteY12" fmla="*/ 342222 h 864825"/>
                <a:gd name="connsiteX13" fmla="*/ 342222 w 683604"/>
                <a:gd name="connsiteY13" fmla="*/ 0 h 86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3604" h="864825">
                  <a:moveTo>
                    <a:pt x="342222" y="0"/>
                  </a:moveTo>
                  <a:cubicBezTo>
                    <a:pt x="153410" y="0"/>
                    <a:pt x="0" y="153410"/>
                    <a:pt x="0" y="342222"/>
                  </a:cubicBezTo>
                  <a:lnTo>
                    <a:pt x="0" y="429041"/>
                  </a:lnTo>
                  <a:cubicBezTo>
                    <a:pt x="0" y="338007"/>
                    <a:pt x="73333" y="264674"/>
                    <a:pt x="164368" y="264674"/>
                  </a:cubicBezTo>
                  <a:lnTo>
                    <a:pt x="254559" y="264674"/>
                  </a:lnTo>
                  <a:cubicBezTo>
                    <a:pt x="345594" y="264674"/>
                    <a:pt x="418927" y="338007"/>
                    <a:pt x="418927" y="429041"/>
                  </a:cubicBezTo>
                  <a:lnTo>
                    <a:pt x="418927" y="463601"/>
                  </a:lnTo>
                  <a:cubicBezTo>
                    <a:pt x="418927" y="615324"/>
                    <a:pt x="295019" y="739232"/>
                    <a:pt x="143295" y="739232"/>
                  </a:cubicBezTo>
                  <a:lnTo>
                    <a:pt x="53103" y="739232"/>
                  </a:lnTo>
                  <a:lnTo>
                    <a:pt x="143295" y="739232"/>
                  </a:lnTo>
                  <a:cubicBezTo>
                    <a:pt x="283218" y="739232"/>
                    <a:pt x="409655" y="786435"/>
                    <a:pt x="505747" y="864826"/>
                  </a:cubicBezTo>
                  <a:cubicBezTo>
                    <a:pt x="615325" y="776320"/>
                    <a:pt x="683601" y="658313"/>
                    <a:pt x="683601" y="516704"/>
                  </a:cubicBezTo>
                  <a:lnTo>
                    <a:pt x="683601" y="342222"/>
                  </a:lnTo>
                  <a:cubicBezTo>
                    <a:pt x="684444" y="153410"/>
                    <a:pt x="531034" y="0"/>
                    <a:pt x="34222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F544D396-FCD7-46C0-B0C5-914F72456D1C}"/>
                </a:ext>
              </a:extLst>
            </p:cNvPr>
            <p:cNvSpPr/>
            <p:nvPr/>
          </p:nvSpPr>
          <p:spPr>
            <a:xfrm>
              <a:off x="5883587" y="1924221"/>
              <a:ext cx="684444" cy="1004748"/>
            </a:xfrm>
            <a:custGeom>
              <a:avLst/>
              <a:gdLst>
                <a:gd name="connsiteX0" fmla="*/ 255402 w 684444"/>
                <a:gd name="connsiteY0" fmla="*/ 739232 h 1004748"/>
                <a:gd name="connsiteX1" fmla="*/ 419770 w 684444"/>
                <a:gd name="connsiteY1" fmla="*/ 574865 h 1004748"/>
                <a:gd name="connsiteX2" fmla="*/ 419770 w 684444"/>
                <a:gd name="connsiteY2" fmla="*/ 540305 h 1004748"/>
                <a:gd name="connsiteX3" fmla="*/ 144138 w 684444"/>
                <a:gd name="connsiteY3" fmla="*/ 264674 h 1004748"/>
                <a:gd name="connsiteX4" fmla="*/ 53946 w 684444"/>
                <a:gd name="connsiteY4" fmla="*/ 264674 h 1004748"/>
                <a:gd name="connsiteX5" fmla="*/ 53946 w 684444"/>
                <a:gd name="connsiteY5" fmla="*/ 0 h 1004748"/>
                <a:gd name="connsiteX6" fmla="*/ 144138 w 684444"/>
                <a:gd name="connsiteY6" fmla="*/ 0 h 1004748"/>
                <a:gd name="connsiteX7" fmla="*/ 684444 w 684444"/>
                <a:gd name="connsiteY7" fmla="*/ 488045 h 1004748"/>
                <a:gd name="connsiteX8" fmla="*/ 684444 w 684444"/>
                <a:gd name="connsiteY8" fmla="*/ 662527 h 1004748"/>
                <a:gd name="connsiteX9" fmla="*/ 342222 w 684444"/>
                <a:gd name="connsiteY9" fmla="*/ 1004749 h 1004748"/>
                <a:gd name="connsiteX10" fmla="*/ 0 w 684444"/>
                <a:gd name="connsiteY10" fmla="*/ 662527 h 1004748"/>
                <a:gd name="connsiteX11" fmla="*/ 0 w 684444"/>
                <a:gd name="connsiteY11" fmla="*/ 575708 h 1004748"/>
                <a:gd name="connsiteX12" fmla="*/ 164368 w 684444"/>
                <a:gd name="connsiteY12" fmla="*/ 740075 h 1004748"/>
                <a:gd name="connsiteX13" fmla="*/ 255402 w 684444"/>
                <a:gd name="connsiteY13" fmla="*/ 739232 h 1004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4444" h="1004748">
                  <a:moveTo>
                    <a:pt x="255402" y="739232"/>
                  </a:moveTo>
                  <a:cubicBezTo>
                    <a:pt x="346437" y="739232"/>
                    <a:pt x="419770" y="665899"/>
                    <a:pt x="419770" y="574865"/>
                  </a:cubicBezTo>
                  <a:lnTo>
                    <a:pt x="419770" y="540305"/>
                  </a:lnTo>
                  <a:cubicBezTo>
                    <a:pt x="419770" y="388582"/>
                    <a:pt x="295862" y="264674"/>
                    <a:pt x="144138" y="264674"/>
                  </a:cubicBezTo>
                  <a:lnTo>
                    <a:pt x="53946" y="264674"/>
                  </a:lnTo>
                  <a:lnTo>
                    <a:pt x="53946" y="0"/>
                  </a:lnTo>
                  <a:lnTo>
                    <a:pt x="144138" y="0"/>
                  </a:lnTo>
                  <a:cubicBezTo>
                    <a:pt x="443371" y="0"/>
                    <a:pt x="684444" y="218314"/>
                    <a:pt x="684444" y="488045"/>
                  </a:cubicBezTo>
                  <a:lnTo>
                    <a:pt x="684444" y="662527"/>
                  </a:lnTo>
                  <a:cubicBezTo>
                    <a:pt x="684444" y="851339"/>
                    <a:pt x="531034" y="1004749"/>
                    <a:pt x="342222" y="1004749"/>
                  </a:cubicBezTo>
                  <a:cubicBezTo>
                    <a:pt x="153410" y="1004749"/>
                    <a:pt x="0" y="851339"/>
                    <a:pt x="0" y="662527"/>
                  </a:cubicBezTo>
                  <a:lnTo>
                    <a:pt x="0" y="575708"/>
                  </a:lnTo>
                  <a:cubicBezTo>
                    <a:pt x="0" y="666742"/>
                    <a:pt x="73333" y="740075"/>
                    <a:pt x="164368" y="740075"/>
                  </a:cubicBezTo>
                  <a:lnTo>
                    <a:pt x="255402" y="7392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D7A66B20-A5F3-4297-9C95-1422BF8EDBC2}"/>
                </a:ext>
              </a:extLst>
            </p:cNvPr>
            <p:cNvSpPr/>
            <p:nvPr/>
          </p:nvSpPr>
          <p:spPr>
            <a:xfrm>
              <a:off x="5619756" y="1184989"/>
              <a:ext cx="606896" cy="499845"/>
            </a:xfrm>
            <a:custGeom>
              <a:avLst/>
              <a:gdLst>
                <a:gd name="connsiteX0" fmla="*/ 269732 w 606896"/>
                <a:gd name="connsiteY0" fmla="*/ 0 h 499845"/>
                <a:gd name="connsiteX1" fmla="*/ 0 w 606896"/>
                <a:gd name="connsiteY1" fmla="*/ 347279 h 499845"/>
                <a:gd name="connsiteX2" fmla="*/ 0 w 606896"/>
                <a:gd name="connsiteY2" fmla="*/ 499846 h 499845"/>
                <a:gd name="connsiteX3" fmla="*/ 264674 w 606896"/>
                <a:gd name="connsiteY3" fmla="*/ 499846 h 499845"/>
                <a:gd name="connsiteX4" fmla="*/ 264674 w 606896"/>
                <a:gd name="connsiteY4" fmla="*/ 342222 h 499845"/>
                <a:gd name="connsiteX5" fmla="*/ 606896 w 606896"/>
                <a:gd name="connsiteY5" fmla="*/ 0 h 499845"/>
                <a:gd name="connsiteX6" fmla="*/ 269732 w 606896"/>
                <a:gd name="connsiteY6" fmla="*/ 0 h 4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6896" h="499845">
                  <a:moveTo>
                    <a:pt x="269732" y="0"/>
                  </a:moveTo>
                  <a:cubicBezTo>
                    <a:pt x="145824" y="21916"/>
                    <a:pt x="0" y="128965"/>
                    <a:pt x="0" y="347279"/>
                  </a:cubicBezTo>
                  <a:lnTo>
                    <a:pt x="0" y="499846"/>
                  </a:lnTo>
                  <a:lnTo>
                    <a:pt x="264674" y="499846"/>
                  </a:lnTo>
                  <a:lnTo>
                    <a:pt x="264674" y="342222"/>
                  </a:lnTo>
                  <a:cubicBezTo>
                    <a:pt x="264674" y="153410"/>
                    <a:pt x="418084" y="0"/>
                    <a:pt x="606896" y="0"/>
                  </a:cubicBezTo>
                  <a:lnTo>
                    <a:pt x="26973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AEA752D-DA80-4DE9-A71F-870338E416BB}"/>
                </a:ext>
              </a:extLst>
            </p:cNvPr>
            <p:cNvSpPr/>
            <p:nvPr/>
          </p:nvSpPr>
          <p:spPr>
            <a:xfrm>
              <a:off x="5619756" y="2428281"/>
              <a:ext cx="606896" cy="499845"/>
            </a:xfrm>
            <a:custGeom>
              <a:avLst/>
              <a:gdLst>
                <a:gd name="connsiteX0" fmla="*/ 269732 w 606896"/>
                <a:gd name="connsiteY0" fmla="*/ 499846 h 499845"/>
                <a:gd name="connsiteX1" fmla="*/ 0 w 606896"/>
                <a:gd name="connsiteY1" fmla="*/ 152567 h 499845"/>
                <a:gd name="connsiteX2" fmla="*/ 0 w 606896"/>
                <a:gd name="connsiteY2" fmla="*/ 0 h 499845"/>
                <a:gd name="connsiteX3" fmla="*/ 264674 w 606896"/>
                <a:gd name="connsiteY3" fmla="*/ 0 h 499845"/>
                <a:gd name="connsiteX4" fmla="*/ 264674 w 606896"/>
                <a:gd name="connsiteY4" fmla="*/ 157624 h 499845"/>
                <a:gd name="connsiteX5" fmla="*/ 606896 w 606896"/>
                <a:gd name="connsiteY5" fmla="*/ 499846 h 499845"/>
                <a:gd name="connsiteX6" fmla="*/ 269732 w 606896"/>
                <a:gd name="connsiteY6" fmla="*/ 499846 h 4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6896" h="499845">
                  <a:moveTo>
                    <a:pt x="269732" y="499846"/>
                  </a:moveTo>
                  <a:cubicBezTo>
                    <a:pt x="146667" y="477930"/>
                    <a:pt x="0" y="370880"/>
                    <a:pt x="0" y="152567"/>
                  </a:cubicBezTo>
                  <a:lnTo>
                    <a:pt x="0" y="0"/>
                  </a:lnTo>
                  <a:lnTo>
                    <a:pt x="264674" y="0"/>
                  </a:lnTo>
                  <a:lnTo>
                    <a:pt x="264674" y="157624"/>
                  </a:lnTo>
                  <a:cubicBezTo>
                    <a:pt x="264674" y="346436"/>
                    <a:pt x="418084" y="499846"/>
                    <a:pt x="606896" y="499846"/>
                  </a:cubicBezTo>
                  <a:lnTo>
                    <a:pt x="269732" y="4998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3CE6756B-9A40-4FD5-9B55-EB387A3D052E}"/>
              </a:ext>
            </a:extLst>
          </p:cNvPr>
          <p:cNvGrpSpPr/>
          <p:nvPr/>
        </p:nvGrpSpPr>
        <p:grpSpPr>
          <a:xfrm>
            <a:off x="7715594" y="1184989"/>
            <a:ext cx="1105056" cy="1743138"/>
            <a:chOff x="7715594" y="1184989"/>
            <a:chExt cx="1105056" cy="174313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4BAAE3FC-AC05-4089-956F-2E44366D2C9F}"/>
                </a:ext>
              </a:extLst>
            </p:cNvPr>
            <p:cNvSpPr/>
            <p:nvPr/>
          </p:nvSpPr>
          <p:spPr>
            <a:xfrm>
              <a:off x="7715594" y="2398779"/>
              <a:ext cx="1105056" cy="264673"/>
            </a:xfrm>
            <a:custGeom>
              <a:avLst/>
              <a:gdLst>
                <a:gd name="connsiteX0" fmla="*/ 0 w 1105056"/>
                <a:gd name="connsiteY0" fmla="*/ 0 h 264673"/>
                <a:gd name="connsiteX1" fmla="*/ 1105057 w 1105056"/>
                <a:gd name="connsiteY1" fmla="*/ 0 h 264673"/>
                <a:gd name="connsiteX2" fmla="*/ 1105057 w 1105056"/>
                <a:gd name="connsiteY2" fmla="*/ 264674 h 264673"/>
                <a:gd name="connsiteX3" fmla="*/ 0 w 1105056"/>
                <a:gd name="connsiteY3" fmla="*/ 264674 h 26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056" h="264673">
                  <a:moveTo>
                    <a:pt x="0" y="0"/>
                  </a:moveTo>
                  <a:lnTo>
                    <a:pt x="1105057" y="0"/>
                  </a:lnTo>
                  <a:lnTo>
                    <a:pt x="1105057" y="264674"/>
                  </a:lnTo>
                  <a:lnTo>
                    <a:pt x="0" y="2646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9062C27B-DA0D-494A-BE38-9CCD6169FAA8}"/>
                </a:ext>
              </a:extLst>
            </p:cNvPr>
            <p:cNvSpPr/>
            <p:nvPr/>
          </p:nvSpPr>
          <p:spPr>
            <a:xfrm>
              <a:off x="8453984" y="1184989"/>
              <a:ext cx="264674" cy="1743138"/>
            </a:xfrm>
            <a:custGeom>
              <a:avLst/>
              <a:gdLst>
                <a:gd name="connsiteX0" fmla="*/ 0 w 264674"/>
                <a:gd name="connsiteY0" fmla="*/ 0 h 1743138"/>
                <a:gd name="connsiteX1" fmla="*/ 264674 w 264674"/>
                <a:gd name="connsiteY1" fmla="*/ 0 h 1743138"/>
                <a:gd name="connsiteX2" fmla="*/ 264674 w 264674"/>
                <a:gd name="connsiteY2" fmla="*/ 1743138 h 1743138"/>
                <a:gd name="connsiteX3" fmla="*/ 0 w 264674"/>
                <a:gd name="connsiteY3" fmla="*/ 1743138 h 174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674" h="1743138">
                  <a:moveTo>
                    <a:pt x="0" y="0"/>
                  </a:moveTo>
                  <a:lnTo>
                    <a:pt x="264674" y="0"/>
                  </a:lnTo>
                  <a:lnTo>
                    <a:pt x="264674" y="1743138"/>
                  </a:lnTo>
                  <a:lnTo>
                    <a:pt x="0" y="17431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C30AF1C6-0A56-41E8-8194-D029633400B3}"/>
                </a:ext>
              </a:extLst>
            </p:cNvPr>
            <p:cNvSpPr/>
            <p:nvPr/>
          </p:nvSpPr>
          <p:spPr>
            <a:xfrm>
              <a:off x="7715594" y="1184989"/>
              <a:ext cx="1003064" cy="1213790"/>
            </a:xfrm>
            <a:custGeom>
              <a:avLst/>
              <a:gdLst>
                <a:gd name="connsiteX0" fmla="*/ 1003065 w 1003064"/>
                <a:gd name="connsiteY0" fmla="*/ 0 h 1213790"/>
                <a:gd name="connsiteX1" fmla="*/ 700459 w 1003064"/>
                <a:gd name="connsiteY1" fmla="*/ 0 h 1213790"/>
                <a:gd name="connsiteX2" fmla="*/ 0 w 1003064"/>
                <a:gd name="connsiteY2" fmla="*/ 1213791 h 1213790"/>
                <a:gd name="connsiteX3" fmla="*/ 303448 w 1003064"/>
                <a:gd name="connsiteY3" fmla="*/ 1213791 h 121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064" h="1213790">
                  <a:moveTo>
                    <a:pt x="1003065" y="0"/>
                  </a:moveTo>
                  <a:lnTo>
                    <a:pt x="700459" y="0"/>
                  </a:lnTo>
                  <a:lnTo>
                    <a:pt x="0" y="1213791"/>
                  </a:lnTo>
                  <a:lnTo>
                    <a:pt x="303448" y="121379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FEA1548-B421-4A49-8028-153D38A4505B}"/>
              </a:ext>
            </a:extLst>
          </p:cNvPr>
          <p:cNvGrpSpPr/>
          <p:nvPr/>
        </p:nvGrpSpPr>
        <p:grpSpPr>
          <a:xfrm>
            <a:off x="9942083" y="1142843"/>
            <a:ext cx="995476" cy="1828272"/>
            <a:chOff x="9942083" y="1142843"/>
            <a:chExt cx="995476" cy="182827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59AD2338-E216-4612-BF14-AA9178E0CB1F}"/>
                </a:ext>
              </a:extLst>
            </p:cNvPr>
            <p:cNvSpPr/>
            <p:nvPr/>
          </p:nvSpPr>
          <p:spPr>
            <a:xfrm>
              <a:off x="9942083" y="2446825"/>
              <a:ext cx="636397" cy="524290"/>
            </a:xfrm>
            <a:custGeom>
              <a:avLst/>
              <a:gdLst>
                <a:gd name="connsiteX0" fmla="*/ 282375 w 636397"/>
                <a:gd name="connsiteY0" fmla="*/ 524290 h 524290"/>
                <a:gd name="connsiteX1" fmla="*/ 0 w 636397"/>
                <a:gd name="connsiteY1" fmla="*/ 160153 h 524290"/>
                <a:gd name="connsiteX2" fmla="*/ 0 w 636397"/>
                <a:gd name="connsiteY2" fmla="*/ 0 h 524290"/>
                <a:gd name="connsiteX3" fmla="*/ 277317 w 636397"/>
                <a:gd name="connsiteY3" fmla="*/ 0 h 524290"/>
                <a:gd name="connsiteX4" fmla="*/ 277317 w 636397"/>
                <a:gd name="connsiteY4" fmla="*/ 165211 h 524290"/>
                <a:gd name="connsiteX5" fmla="*/ 636397 w 636397"/>
                <a:gd name="connsiteY5" fmla="*/ 524290 h 524290"/>
                <a:gd name="connsiteX6" fmla="*/ 282375 w 636397"/>
                <a:gd name="connsiteY6" fmla="*/ 524290 h 52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397" h="524290">
                  <a:moveTo>
                    <a:pt x="282375" y="524290"/>
                  </a:moveTo>
                  <a:cubicBezTo>
                    <a:pt x="153410" y="501532"/>
                    <a:pt x="0" y="388582"/>
                    <a:pt x="0" y="160153"/>
                  </a:cubicBezTo>
                  <a:lnTo>
                    <a:pt x="0" y="0"/>
                  </a:lnTo>
                  <a:lnTo>
                    <a:pt x="277317" y="0"/>
                  </a:lnTo>
                  <a:lnTo>
                    <a:pt x="277317" y="165211"/>
                  </a:lnTo>
                  <a:cubicBezTo>
                    <a:pt x="277317" y="363295"/>
                    <a:pt x="438313" y="524290"/>
                    <a:pt x="636397" y="524290"/>
                  </a:cubicBezTo>
                  <a:lnTo>
                    <a:pt x="282375" y="52429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0D5AE50-B6C1-4E39-ACAE-B2F0E2E03554}"/>
                </a:ext>
              </a:extLst>
            </p:cNvPr>
            <p:cNvSpPr/>
            <p:nvPr/>
          </p:nvSpPr>
          <p:spPr>
            <a:xfrm>
              <a:off x="9942083" y="1716865"/>
              <a:ext cx="636397" cy="359079"/>
            </a:xfrm>
            <a:custGeom>
              <a:avLst/>
              <a:gdLst>
                <a:gd name="connsiteX0" fmla="*/ 282375 w 636397"/>
                <a:gd name="connsiteY0" fmla="*/ 0 h 359079"/>
                <a:gd name="connsiteX1" fmla="*/ 0 w 636397"/>
                <a:gd name="connsiteY1" fmla="*/ 359080 h 359079"/>
                <a:gd name="connsiteX2" fmla="*/ 277317 w 636397"/>
                <a:gd name="connsiteY2" fmla="*/ 359080 h 359079"/>
                <a:gd name="connsiteX3" fmla="*/ 636397 w 636397"/>
                <a:gd name="connsiteY3" fmla="*/ 0 h 359079"/>
                <a:gd name="connsiteX4" fmla="*/ 282375 w 636397"/>
                <a:gd name="connsiteY4" fmla="*/ 0 h 35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397" h="359079">
                  <a:moveTo>
                    <a:pt x="282375" y="0"/>
                  </a:moveTo>
                  <a:cubicBezTo>
                    <a:pt x="154253" y="22759"/>
                    <a:pt x="2529" y="134023"/>
                    <a:pt x="0" y="359080"/>
                  </a:cubicBezTo>
                  <a:lnTo>
                    <a:pt x="277317" y="359080"/>
                  </a:lnTo>
                  <a:cubicBezTo>
                    <a:pt x="277317" y="160996"/>
                    <a:pt x="438313" y="0"/>
                    <a:pt x="636397" y="0"/>
                  </a:cubicBezTo>
                  <a:lnTo>
                    <a:pt x="28237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6E10FD96-F465-44D8-9925-B2A50A972C11}"/>
                </a:ext>
              </a:extLst>
            </p:cNvPr>
            <p:cNvSpPr/>
            <p:nvPr/>
          </p:nvSpPr>
          <p:spPr>
            <a:xfrm>
              <a:off x="10219400" y="1716865"/>
              <a:ext cx="718159" cy="1254250"/>
            </a:xfrm>
            <a:custGeom>
              <a:avLst/>
              <a:gdLst>
                <a:gd name="connsiteX0" fmla="*/ 440842 w 718159"/>
                <a:gd name="connsiteY0" fmla="*/ 804137 h 1254250"/>
                <a:gd name="connsiteX1" fmla="*/ 268045 w 718159"/>
                <a:gd name="connsiteY1" fmla="*/ 976933 h 1254250"/>
                <a:gd name="connsiteX2" fmla="*/ 172797 w 718159"/>
                <a:gd name="connsiteY2" fmla="*/ 976933 h 1254250"/>
                <a:gd name="connsiteX3" fmla="*/ 0 w 718159"/>
                <a:gd name="connsiteY3" fmla="*/ 804137 h 1254250"/>
                <a:gd name="connsiteX4" fmla="*/ 0 w 718159"/>
                <a:gd name="connsiteY4" fmla="*/ 895171 h 1254250"/>
                <a:gd name="connsiteX5" fmla="*/ 359080 w 718159"/>
                <a:gd name="connsiteY5" fmla="*/ 1254251 h 1254250"/>
                <a:gd name="connsiteX6" fmla="*/ 718159 w 718159"/>
                <a:gd name="connsiteY6" fmla="*/ 895171 h 1254250"/>
                <a:gd name="connsiteX7" fmla="*/ 718159 w 718159"/>
                <a:gd name="connsiteY7" fmla="*/ 359080 h 1254250"/>
                <a:gd name="connsiteX8" fmla="*/ 359080 w 718159"/>
                <a:gd name="connsiteY8" fmla="*/ 0 h 1254250"/>
                <a:gd name="connsiteX9" fmla="*/ 0 w 718159"/>
                <a:gd name="connsiteY9" fmla="*/ 359080 h 1254250"/>
                <a:gd name="connsiteX10" fmla="*/ 146666 w 718159"/>
                <a:gd name="connsiteY10" fmla="*/ 278161 h 1254250"/>
                <a:gd name="connsiteX11" fmla="*/ 267203 w 718159"/>
                <a:gd name="connsiteY11" fmla="*/ 278161 h 1254250"/>
                <a:gd name="connsiteX12" fmla="*/ 439999 w 718159"/>
                <a:gd name="connsiteY12" fmla="*/ 450957 h 1254250"/>
                <a:gd name="connsiteX13" fmla="*/ 440842 w 718159"/>
                <a:gd name="connsiteY13" fmla="*/ 804137 h 125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8159" h="1254250">
                  <a:moveTo>
                    <a:pt x="440842" y="804137"/>
                  </a:moveTo>
                  <a:cubicBezTo>
                    <a:pt x="440842" y="899386"/>
                    <a:pt x="363294" y="976933"/>
                    <a:pt x="268045" y="976933"/>
                  </a:cubicBezTo>
                  <a:lnTo>
                    <a:pt x="172797" y="976933"/>
                  </a:lnTo>
                  <a:cubicBezTo>
                    <a:pt x="77548" y="976933"/>
                    <a:pt x="0" y="899386"/>
                    <a:pt x="0" y="804137"/>
                  </a:cubicBezTo>
                  <a:lnTo>
                    <a:pt x="0" y="895171"/>
                  </a:lnTo>
                  <a:cubicBezTo>
                    <a:pt x="0" y="1093255"/>
                    <a:pt x="160996" y="1254251"/>
                    <a:pt x="359080" y="1254251"/>
                  </a:cubicBezTo>
                  <a:cubicBezTo>
                    <a:pt x="557164" y="1254251"/>
                    <a:pt x="718159" y="1093255"/>
                    <a:pt x="718159" y="895171"/>
                  </a:cubicBezTo>
                  <a:lnTo>
                    <a:pt x="718159" y="359080"/>
                  </a:lnTo>
                  <a:cubicBezTo>
                    <a:pt x="718159" y="160996"/>
                    <a:pt x="557164" y="0"/>
                    <a:pt x="359080" y="0"/>
                  </a:cubicBezTo>
                  <a:cubicBezTo>
                    <a:pt x="160996" y="0"/>
                    <a:pt x="0" y="160996"/>
                    <a:pt x="0" y="359080"/>
                  </a:cubicBezTo>
                  <a:cubicBezTo>
                    <a:pt x="30345" y="310191"/>
                    <a:pt x="85134" y="278161"/>
                    <a:pt x="146666" y="278161"/>
                  </a:cubicBezTo>
                  <a:lnTo>
                    <a:pt x="267203" y="278161"/>
                  </a:lnTo>
                  <a:cubicBezTo>
                    <a:pt x="362451" y="278161"/>
                    <a:pt x="439999" y="355708"/>
                    <a:pt x="439999" y="450957"/>
                  </a:cubicBezTo>
                  <a:lnTo>
                    <a:pt x="440842" y="8041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A062A0B3-FEB4-4137-9DB0-B0113BCAD57B}"/>
                </a:ext>
              </a:extLst>
            </p:cNvPr>
            <p:cNvSpPr/>
            <p:nvPr/>
          </p:nvSpPr>
          <p:spPr>
            <a:xfrm>
              <a:off x="10219400" y="1142843"/>
              <a:ext cx="718159" cy="277317"/>
            </a:xfrm>
            <a:custGeom>
              <a:avLst/>
              <a:gdLst>
                <a:gd name="connsiteX0" fmla="*/ 0 w 718159"/>
                <a:gd name="connsiteY0" fmla="*/ 0 h 277317"/>
                <a:gd name="connsiteX1" fmla="*/ 718159 w 718159"/>
                <a:gd name="connsiteY1" fmla="*/ 0 h 277317"/>
                <a:gd name="connsiteX2" fmla="*/ 718159 w 718159"/>
                <a:gd name="connsiteY2" fmla="*/ 277318 h 277317"/>
                <a:gd name="connsiteX3" fmla="*/ 0 w 718159"/>
                <a:gd name="connsiteY3" fmla="*/ 277318 h 277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159" h="277317">
                  <a:moveTo>
                    <a:pt x="0" y="0"/>
                  </a:moveTo>
                  <a:lnTo>
                    <a:pt x="718159" y="0"/>
                  </a:lnTo>
                  <a:lnTo>
                    <a:pt x="718159" y="277318"/>
                  </a:lnTo>
                  <a:lnTo>
                    <a:pt x="0" y="2773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722D73CB-F688-4CAE-8998-22DD9D7595E4}"/>
                </a:ext>
              </a:extLst>
            </p:cNvPr>
            <p:cNvSpPr/>
            <p:nvPr/>
          </p:nvSpPr>
          <p:spPr>
            <a:xfrm>
              <a:off x="9942083" y="1142843"/>
              <a:ext cx="277317" cy="933102"/>
            </a:xfrm>
            <a:custGeom>
              <a:avLst/>
              <a:gdLst>
                <a:gd name="connsiteX0" fmla="*/ 277317 w 277317"/>
                <a:gd name="connsiteY0" fmla="*/ 933102 h 933102"/>
                <a:gd name="connsiteX1" fmla="*/ 277317 w 277317"/>
                <a:gd name="connsiteY1" fmla="*/ 0 h 933102"/>
                <a:gd name="connsiteX2" fmla="*/ 0 w 277317"/>
                <a:gd name="connsiteY2" fmla="*/ 0 h 933102"/>
                <a:gd name="connsiteX3" fmla="*/ 0 w 277317"/>
                <a:gd name="connsiteY3" fmla="*/ 933102 h 93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317" h="933102">
                  <a:moveTo>
                    <a:pt x="277317" y="933102"/>
                  </a:moveTo>
                  <a:lnTo>
                    <a:pt x="277317" y="0"/>
                  </a:lnTo>
                  <a:lnTo>
                    <a:pt x="0" y="0"/>
                  </a:lnTo>
                  <a:lnTo>
                    <a:pt x="0" y="93310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3564C47-172D-4258-A7D9-5B348ACA68B4}"/>
              </a:ext>
            </a:extLst>
          </p:cNvPr>
          <p:cNvGrpSpPr/>
          <p:nvPr/>
        </p:nvGrpSpPr>
        <p:grpSpPr>
          <a:xfrm>
            <a:off x="1276356" y="3928189"/>
            <a:ext cx="949118" cy="1743138"/>
            <a:chOff x="1276356" y="3928189"/>
            <a:chExt cx="949118" cy="174313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9A1336EF-23C3-45C1-91D6-9E71A19AD2F7}"/>
                </a:ext>
              </a:extLst>
            </p:cNvPr>
            <p:cNvSpPr/>
            <p:nvPr/>
          </p:nvSpPr>
          <p:spPr>
            <a:xfrm>
              <a:off x="1541030" y="4475237"/>
              <a:ext cx="684444" cy="1196089"/>
            </a:xfrm>
            <a:custGeom>
              <a:avLst/>
              <a:gdLst>
                <a:gd name="connsiteX0" fmla="*/ 419770 w 684444"/>
                <a:gd name="connsiteY0" fmla="*/ 853868 h 1196089"/>
                <a:gd name="connsiteX1" fmla="*/ 77548 w 684444"/>
                <a:gd name="connsiteY1" fmla="*/ 1196090 h 1196089"/>
                <a:gd name="connsiteX2" fmla="*/ 342222 w 684444"/>
                <a:gd name="connsiteY2" fmla="*/ 1196090 h 1196089"/>
                <a:gd name="connsiteX3" fmla="*/ 684444 w 684444"/>
                <a:gd name="connsiteY3" fmla="*/ 853868 h 1196089"/>
                <a:gd name="connsiteX4" fmla="*/ 684444 w 684444"/>
                <a:gd name="connsiteY4" fmla="*/ 342222 h 1196089"/>
                <a:gd name="connsiteX5" fmla="*/ 342222 w 684444"/>
                <a:gd name="connsiteY5" fmla="*/ 0 h 1196089"/>
                <a:gd name="connsiteX6" fmla="*/ 0 w 684444"/>
                <a:gd name="connsiteY6" fmla="*/ 342222 h 1196089"/>
                <a:gd name="connsiteX7" fmla="*/ 139923 w 684444"/>
                <a:gd name="connsiteY7" fmla="*/ 264674 h 1196089"/>
                <a:gd name="connsiteX8" fmla="*/ 254559 w 684444"/>
                <a:gd name="connsiteY8" fmla="*/ 264674 h 1196089"/>
                <a:gd name="connsiteX9" fmla="*/ 418927 w 684444"/>
                <a:gd name="connsiteY9" fmla="*/ 429041 h 1196089"/>
                <a:gd name="connsiteX10" fmla="*/ 419770 w 684444"/>
                <a:gd name="connsiteY10" fmla="*/ 853868 h 1196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444" h="1196089">
                  <a:moveTo>
                    <a:pt x="419770" y="853868"/>
                  </a:moveTo>
                  <a:cubicBezTo>
                    <a:pt x="419770" y="1042680"/>
                    <a:pt x="266360" y="1196090"/>
                    <a:pt x="77548" y="1196090"/>
                  </a:cubicBezTo>
                  <a:lnTo>
                    <a:pt x="342222" y="1196090"/>
                  </a:lnTo>
                  <a:cubicBezTo>
                    <a:pt x="531034" y="1196090"/>
                    <a:pt x="684444" y="1042680"/>
                    <a:pt x="684444" y="853868"/>
                  </a:cubicBezTo>
                  <a:lnTo>
                    <a:pt x="684444" y="342222"/>
                  </a:lnTo>
                  <a:cubicBezTo>
                    <a:pt x="684444" y="153410"/>
                    <a:pt x="531034" y="0"/>
                    <a:pt x="342222" y="0"/>
                  </a:cubicBezTo>
                  <a:cubicBezTo>
                    <a:pt x="153410" y="0"/>
                    <a:pt x="0" y="153410"/>
                    <a:pt x="0" y="342222"/>
                  </a:cubicBezTo>
                  <a:cubicBezTo>
                    <a:pt x="28659" y="295861"/>
                    <a:pt x="80920" y="264674"/>
                    <a:pt x="139923" y="264674"/>
                  </a:cubicBezTo>
                  <a:lnTo>
                    <a:pt x="254559" y="264674"/>
                  </a:lnTo>
                  <a:cubicBezTo>
                    <a:pt x="345594" y="264674"/>
                    <a:pt x="418927" y="338007"/>
                    <a:pt x="418927" y="429041"/>
                  </a:cubicBezTo>
                  <a:lnTo>
                    <a:pt x="419770" y="8538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922A9CA-E22C-4CD2-88B9-008A63639960}"/>
                </a:ext>
              </a:extLst>
            </p:cNvPr>
            <p:cNvSpPr/>
            <p:nvPr/>
          </p:nvSpPr>
          <p:spPr>
            <a:xfrm>
              <a:off x="1276356" y="4475237"/>
              <a:ext cx="606896" cy="342221"/>
            </a:xfrm>
            <a:custGeom>
              <a:avLst/>
              <a:gdLst>
                <a:gd name="connsiteX0" fmla="*/ 269732 w 606896"/>
                <a:gd name="connsiteY0" fmla="*/ 0 h 342221"/>
                <a:gd name="connsiteX1" fmla="*/ 0 w 606896"/>
                <a:gd name="connsiteY1" fmla="*/ 342222 h 342221"/>
                <a:gd name="connsiteX2" fmla="*/ 264674 w 606896"/>
                <a:gd name="connsiteY2" fmla="*/ 342222 h 342221"/>
                <a:gd name="connsiteX3" fmla="*/ 606896 w 606896"/>
                <a:gd name="connsiteY3" fmla="*/ 0 h 342221"/>
                <a:gd name="connsiteX4" fmla="*/ 269732 w 606896"/>
                <a:gd name="connsiteY4" fmla="*/ 0 h 34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6896" h="342221">
                  <a:moveTo>
                    <a:pt x="269732" y="0"/>
                  </a:moveTo>
                  <a:cubicBezTo>
                    <a:pt x="146667" y="21916"/>
                    <a:pt x="2529" y="128122"/>
                    <a:pt x="0" y="342222"/>
                  </a:cubicBezTo>
                  <a:lnTo>
                    <a:pt x="264674" y="342222"/>
                  </a:lnTo>
                  <a:cubicBezTo>
                    <a:pt x="264674" y="153410"/>
                    <a:pt x="418084" y="0"/>
                    <a:pt x="606896" y="0"/>
                  </a:cubicBezTo>
                  <a:lnTo>
                    <a:pt x="26973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06B06DC4-6F12-4FD0-884E-35B9D2F2515C}"/>
                </a:ext>
              </a:extLst>
            </p:cNvPr>
            <p:cNvSpPr/>
            <p:nvPr/>
          </p:nvSpPr>
          <p:spPr>
            <a:xfrm>
              <a:off x="1618578" y="3928189"/>
              <a:ext cx="606896" cy="499845"/>
            </a:xfrm>
            <a:custGeom>
              <a:avLst/>
              <a:gdLst>
                <a:gd name="connsiteX0" fmla="*/ 337165 w 606896"/>
                <a:gd name="connsiteY0" fmla="*/ 0 h 499845"/>
                <a:gd name="connsiteX1" fmla="*/ 606896 w 606896"/>
                <a:gd name="connsiteY1" fmla="*/ 347279 h 499845"/>
                <a:gd name="connsiteX2" fmla="*/ 606896 w 606896"/>
                <a:gd name="connsiteY2" fmla="*/ 499846 h 499845"/>
                <a:gd name="connsiteX3" fmla="*/ 342222 w 606896"/>
                <a:gd name="connsiteY3" fmla="*/ 499846 h 499845"/>
                <a:gd name="connsiteX4" fmla="*/ 342222 w 606896"/>
                <a:gd name="connsiteY4" fmla="*/ 342222 h 499845"/>
                <a:gd name="connsiteX5" fmla="*/ 0 w 606896"/>
                <a:gd name="connsiteY5" fmla="*/ 0 h 499845"/>
                <a:gd name="connsiteX6" fmla="*/ 337165 w 606896"/>
                <a:gd name="connsiteY6" fmla="*/ 0 h 4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6896" h="499845">
                  <a:moveTo>
                    <a:pt x="337165" y="0"/>
                  </a:moveTo>
                  <a:cubicBezTo>
                    <a:pt x="460230" y="21916"/>
                    <a:pt x="606896" y="128965"/>
                    <a:pt x="606896" y="347279"/>
                  </a:cubicBezTo>
                  <a:lnTo>
                    <a:pt x="606896" y="499846"/>
                  </a:lnTo>
                  <a:lnTo>
                    <a:pt x="342222" y="499846"/>
                  </a:lnTo>
                  <a:lnTo>
                    <a:pt x="342222" y="342222"/>
                  </a:lnTo>
                  <a:cubicBezTo>
                    <a:pt x="342222" y="153410"/>
                    <a:pt x="188812" y="0"/>
                    <a:pt x="0" y="0"/>
                  </a:cubicBezTo>
                  <a:lnTo>
                    <a:pt x="337165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C963784-0E27-4544-AD01-B3ACCB3499B8}"/>
                </a:ext>
              </a:extLst>
            </p:cNvPr>
            <p:cNvSpPr/>
            <p:nvPr/>
          </p:nvSpPr>
          <p:spPr>
            <a:xfrm>
              <a:off x="1276356" y="3928189"/>
              <a:ext cx="684444" cy="1743138"/>
            </a:xfrm>
            <a:custGeom>
              <a:avLst/>
              <a:gdLst>
                <a:gd name="connsiteX0" fmla="*/ 0 w 684444"/>
                <a:gd name="connsiteY0" fmla="*/ 342222 h 1743138"/>
                <a:gd name="connsiteX1" fmla="*/ 342222 w 684444"/>
                <a:gd name="connsiteY1" fmla="*/ 0 h 1743138"/>
                <a:gd name="connsiteX2" fmla="*/ 684444 w 684444"/>
                <a:gd name="connsiteY2" fmla="*/ 342222 h 1743138"/>
                <a:gd name="connsiteX3" fmla="*/ 684444 w 684444"/>
                <a:gd name="connsiteY3" fmla="*/ 429041 h 1743138"/>
                <a:gd name="connsiteX4" fmla="*/ 520076 w 684444"/>
                <a:gd name="connsiteY4" fmla="*/ 264674 h 1743138"/>
                <a:gd name="connsiteX5" fmla="*/ 429042 w 684444"/>
                <a:gd name="connsiteY5" fmla="*/ 264674 h 1743138"/>
                <a:gd name="connsiteX6" fmla="*/ 264674 w 684444"/>
                <a:gd name="connsiteY6" fmla="*/ 429041 h 1743138"/>
                <a:gd name="connsiteX7" fmla="*/ 264674 w 684444"/>
                <a:gd name="connsiteY7" fmla="*/ 1314097 h 1743138"/>
                <a:gd name="connsiteX8" fmla="*/ 429042 w 684444"/>
                <a:gd name="connsiteY8" fmla="*/ 1478464 h 1743138"/>
                <a:gd name="connsiteX9" fmla="*/ 519233 w 684444"/>
                <a:gd name="connsiteY9" fmla="*/ 1478464 h 1743138"/>
                <a:gd name="connsiteX10" fmla="*/ 683601 w 684444"/>
                <a:gd name="connsiteY10" fmla="*/ 1314097 h 1743138"/>
                <a:gd name="connsiteX11" fmla="*/ 683601 w 684444"/>
                <a:gd name="connsiteY11" fmla="*/ 1400917 h 1743138"/>
                <a:gd name="connsiteX12" fmla="*/ 341379 w 684444"/>
                <a:gd name="connsiteY12" fmla="*/ 1743138 h 1743138"/>
                <a:gd name="connsiteX13" fmla="*/ 0 w 684444"/>
                <a:gd name="connsiteY13" fmla="*/ 1400917 h 1743138"/>
                <a:gd name="connsiteX14" fmla="*/ 0 w 684444"/>
                <a:gd name="connsiteY14" fmla="*/ 342222 h 174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4444" h="1743138">
                  <a:moveTo>
                    <a:pt x="0" y="342222"/>
                  </a:moveTo>
                  <a:cubicBezTo>
                    <a:pt x="0" y="153410"/>
                    <a:pt x="153410" y="0"/>
                    <a:pt x="342222" y="0"/>
                  </a:cubicBezTo>
                  <a:cubicBezTo>
                    <a:pt x="531034" y="0"/>
                    <a:pt x="684444" y="153410"/>
                    <a:pt x="684444" y="342222"/>
                  </a:cubicBezTo>
                  <a:lnTo>
                    <a:pt x="684444" y="429041"/>
                  </a:lnTo>
                  <a:cubicBezTo>
                    <a:pt x="684444" y="338007"/>
                    <a:pt x="611111" y="264674"/>
                    <a:pt x="520076" y="264674"/>
                  </a:cubicBezTo>
                  <a:lnTo>
                    <a:pt x="429042" y="264674"/>
                  </a:lnTo>
                  <a:cubicBezTo>
                    <a:pt x="338008" y="264674"/>
                    <a:pt x="264674" y="338007"/>
                    <a:pt x="264674" y="429041"/>
                  </a:cubicBezTo>
                  <a:lnTo>
                    <a:pt x="264674" y="1314097"/>
                  </a:lnTo>
                  <a:cubicBezTo>
                    <a:pt x="264674" y="1405131"/>
                    <a:pt x="338008" y="1478464"/>
                    <a:pt x="429042" y="1478464"/>
                  </a:cubicBezTo>
                  <a:lnTo>
                    <a:pt x="519233" y="1478464"/>
                  </a:lnTo>
                  <a:cubicBezTo>
                    <a:pt x="610268" y="1478464"/>
                    <a:pt x="683601" y="1405131"/>
                    <a:pt x="683601" y="1314097"/>
                  </a:cubicBezTo>
                  <a:lnTo>
                    <a:pt x="683601" y="1400917"/>
                  </a:lnTo>
                  <a:cubicBezTo>
                    <a:pt x="683601" y="1589729"/>
                    <a:pt x="530191" y="1743138"/>
                    <a:pt x="341379" y="1743138"/>
                  </a:cubicBezTo>
                  <a:cubicBezTo>
                    <a:pt x="153410" y="1743138"/>
                    <a:pt x="0" y="1589729"/>
                    <a:pt x="0" y="1400917"/>
                  </a:cubicBezTo>
                  <a:lnTo>
                    <a:pt x="0" y="34222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7C0205C8-8B0E-4C71-A604-19F108641448}"/>
              </a:ext>
            </a:extLst>
          </p:cNvPr>
          <p:cNvGrpSpPr/>
          <p:nvPr/>
        </p:nvGrpSpPr>
        <p:grpSpPr>
          <a:xfrm>
            <a:off x="3485987" y="3928189"/>
            <a:ext cx="879997" cy="1743137"/>
            <a:chOff x="3485987" y="3928189"/>
            <a:chExt cx="879997" cy="1743137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C403FA20-24B1-4840-81BB-BDCE70B34A22}"/>
                </a:ext>
              </a:extLst>
            </p:cNvPr>
            <p:cNvSpPr/>
            <p:nvPr/>
          </p:nvSpPr>
          <p:spPr>
            <a:xfrm>
              <a:off x="3662998" y="4868033"/>
              <a:ext cx="264673" cy="803293"/>
            </a:xfrm>
            <a:custGeom>
              <a:avLst/>
              <a:gdLst>
                <a:gd name="connsiteX0" fmla="*/ 0 w 264673"/>
                <a:gd name="connsiteY0" fmla="*/ 0 h 803293"/>
                <a:gd name="connsiteX1" fmla="*/ 264674 w 264673"/>
                <a:gd name="connsiteY1" fmla="*/ 0 h 803293"/>
                <a:gd name="connsiteX2" fmla="*/ 264674 w 264673"/>
                <a:gd name="connsiteY2" fmla="*/ 803293 h 803293"/>
                <a:gd name="connsiteX3" fmla="*/ 0 w 264673"/>
                <a:gd name="connsiteY3" fmla="*/ 803293 h 80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673" h="803293">
                  <a:moveTo>
                    <a:pt x="0" y="0"/>
                  </a:moveTo>
                  <a:lnTo>
                    <a:pt x="264674" y="0"/>
                  </a:lnTo>
                  <a:lnTo>
                    <a:pt x="264674" y="803293"/>
                  </a:lnTo>
                  <a:lnTo>
                    <a:pt x="0" y="8032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72A35029-8726-45BF-B227-319D0EEA8006}"/>
                </a:ext>
              </a:extLst>
            </p:cNvPr>
            <p:cNvSpPr/>
            <p:nvPr/>
          </p:nvSpPr>
          <p:spPr>
            <a:xfrm>
              <a:off x="3485987" y="3928189"/>
              <a:ext cx="879997" cy="264673"/>
            </a:xfrm>
            <a:custGeom>
              <a:avLst/>
              <a:gdLst>
                <a:gd name="connsiteX0" fmla="*/ 0 w 879997"/>
                <a:gd name="connsiteY0" fmla="*/ 0 h 264673"/>
                <a:gd name="connsiteX1" fmla="*/ 879998 w 879997"/>
                <a:gd name="connsiteY1" fmla="*/ 0 h 264673"/>
                <a:gd name="connsiteX2" fmla="*/ 879998 w 879997"/>
                <a:gd name="connsiteY2" fmla="*/ 264674 h 264673"/>
                <a:gd name="connsiteX3" fmla="*/ 0 w 879997"/>
                <a:gd name="connsiteY3" fmla="*/ 264674 h 26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9997" h="264673">
                  <a:moveTo>
                    <a:pt x="0" y="0"/>
                  </a:moveTo>
                  <a:lnTo>
                    <a:pt x="879998" y="0"/>
                  </a:lnTo>
                  <a:lnTo>
                    <a:pt x="879998" y="264674"/>
                  </a:lnTo>
                  <a:lnTo>
                    <a:pt x="0" y="2646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1C6C6EC3-13B0-4D77-AEC3-4A354B5F8DC3}"/>
                </a:ext>
              </a:extLst>
            </p:cNvPr>
            <p:cNvSpPr/>
            <p:nvPr/>
          </p:nvSpPr>
          <p:spPr>
            <a:xfrm>
              <a:off x="3662998" y="4192862"/>
              <a:ext cx="702986" cy="1159844"/>
            </a:xfrm>
            <a:custGeom>
              <a:avLst/>
              <a:gdLst>
                <a:gd name="connsiteX0" fmla="*/ 0 w 702986"/>
                <a:gd name="connsiteY0" fmla="*/ 1159844 h 1159844"/>
                <a:gd name="connsiteX1" fmla="*/ 702987 w 702986"/>
                <a:gd name="connsiteY1" fmla="*/ 0 h 1159844"/>
                <a:gd name="connsiteX2" fmla="*/ 392796 w 702986"/>
                <a:gd name="connsiteY2" fmla="*/ 0 h 1159844"/>
                <a:gd name="connsiteX3" fmla="*/ 0 w 702986"/>
                <a:gd name="connsiteY3" fmla="*/ 649041 h 11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2986" h="1159844">
                  <a:moveTo>
                    <a:pt x="0" y="1159844"/>
                  </a:moveTo>
                  <a:lnTo>
                    <a:pt x="702987" y="0"/>
                  </a:lnTo>
                  <a:lnTo>
                    <a:pt x="392796" y="0"/>
                  </a:lnTo>
                  <a:lnTo>
                    <a:pt x="0" y="6490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07E1C88-F9E9-4962-88CA-6E9480BC2618}"/>
              </a:ext>
            </a:extLst>
          </p:cNvPr>
          <p:cNvGrpSpPr/>
          <p:nvPr/>
        </p:nvGrpSpPr>
        <p:grpSpPr>
          <a:xfrm>
            <a:off x="5619756" y="3928189"/>
            <a:ext cx="949118" cy="1743138"/>
            <a:chOff x="5619756" y="3928189"/>
            <a:chExt cx="949118" cy="1743138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6F4ED83E-C1E4-4B99-917D-9109597D3C6E}"/>
                </a:ext>
              </a:extLst>
            </p:cNvPr>
            <p:cNvSpPr/>
            <p:nvPr/>
          </p:nvSpPr>
          <p:spPr>
            <a:xfrm>
              <a:off x="5619756" y="4667421"/>
              <a:ext cx="683601" cy="1003906"/>
            </a:xfrm>
            <a:custGeom>
              <a:avLst/>
              <a:gdLst>
                <a:gd name="connsiteX0" fmla="*/ 474559 w 683601"/>
                <a:gd name="connsiteY0" fmla="*/ 264674 h 1003906"/>
                <a:gd name="connsiteX1" fmla="*/ 264674 w 683601"/>
                <a:gd name="connsiteY1" fmla="*/ 474558 h 1003906"/>
                <a:gd name="connsiteX2" fmla="*/ 264674 w 683601"/>
                <a:gd name="connsiteY2" fmla="*/ 574865 h 1003906"/>
                <a:gd name="connsiteX3" fmla="*/ 429042 w 683601"/>
                <a:gd name="connsiteY3" fmla="*/ 739232 h 1003906"/>
                <a:gd name="connsiteX4" fmla="*/ 519233 w 683601"/>
                <a:gd name="connsiteY4" fmla="*/ 739232 h 1003906"/>
                <a:gd name="connsiteX5" fmla="*/ 683601 w 683601"/>
                <a:gd name="connsiteY5" fmla="*/ 574865 h 1003906"/>
                <a:gd name="connsiteX6" fmla="*/ 683601 w 683601"/>
                <a:gd name="connsiteY6" fmla="*/ 661684 h 1003906"/>
                <a:gd name="connsiteX7" fmla="*/ 341379 w 683601"/>
                <a:gd name="connsiteY7" fmla="*/ 1003906 h 1003906"/>
                <a:gd name="connsiteX8" fmla="*/ 0 w 683601"/>
                <a:gd name="connsiteY8" fmla="*/ 661684 h 1003906"/>
                <a:gd name="connsiteX9" fmla="*/ 0 w 683601"/>
                <a:gd name="connsiteY9" fmla="*/ 474558 h 1003906"/>
                <a:gd name="connsiteX10" fmla="*/ 474559 w 683601"/>
                <a:gd name="connsiteY10" fmla="*/ 0 h 1003906"/>
                <a:gd name="connsiteX11" fmla="*/ 474559 w 683601"/>
                <a:gd name="connsiteY11" fmla="*/ 264674 h 100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601" h="1003906">
                  <a:moveTo>
                    <a:pt x="474559" y="264674"/>
                  </a:moveTo>
                  <a:cubicBezTo>
                    <a:pt x="359080" y="264674"/>
                    <a:pt x="264674" y="359080"/>
                    <a:pt x="264674" y="474558"/>
                  </a:cubicBezTo>
                  <a:lnTo>
                    <a:pt x="264674" y="574865"/>
                  </a:lnTo>
                  <a:cubicBezTo>
                    <a:pt x="264674" y="665899"/>
                    <a:pt x="338008" y="739232"/>
                    <a:pt x="429042" y="739232"/>
                  </a:cubicBezTo>
                  <a:lnTo>
                    <a:pt x="519233" y="739232"/>
                  </a:lnTo>
                  <a:cubicBezTo>
                    <a:pt x="610268" y="739232"/>
                    <a:pt x="683601" y="665899"/>
                    <a:pt x="683601" y="574865"/>
                  </a:cubicBezTo>
                  <a:lnTo>
                    <a:pt x="683601" y="661684"/>
                  </a:lnTo>
                  <a:cubicBezTo>
                    <a:pt x="683601" y="850496"/>
                    <a:pt x="530191" y="1003906"/>
                    <a:pt x="341379" y="1003906"/>
                  </a:cubicBezTo>
                  <a:cubicBezTo>
                    <a:pt x="153410" y="1003906"/>
                    <a:pt x="0" y="850496"/>
                    <a:pt x="0" y="661684"/>
                  </a:cubicBezTo>
                  <a:lnTo>
                    <a:pt x="0" y="474558"/>
                  </a:lnTo>
                  <a:cubicBezTo>
                    <a:pt x="0" y="213256"/>
                    <a:pt x="212414" y="0"/>
                    <a:pt x="474559" y="0"/>
                  </a:cubicBezTo>
                  <a:lnTo>
                    <a:pt x="474559" y="26467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00C0774C-A1C4-43FF-A5DF-6E4AC8FC660C}"/>
                </a:ext>
              </a:extLst>
            </p:cNvPr>
            <p:cNvSpPr/>
            <p:nvPr/>
          </p:nvSpPr>
          <p:spPr>
            <a:xfrm>
              <a:off x="5884430" y="3928189"/>
              <a:ext cx="684444" cy="1003905"/>
            </a:xfrm>
            <a:custGeom>
              <a:avLst/>
              <a:gdLst>
                <a:gd name="connsiteX0" fmla="*/ 209885 w 684444"/>
                <a:gd name="connsiteY0" fmla="*/ 739232 h 1003905"/>
                <a:gd name="connsiteX1" fmla="*/ 419770 w 684444"/>
                <a:gd name="connsiteY1" fmla="*/ 529348 h 1003905"/>
                <a:gd name="connsiteX2" fmla="*/ 419770 w 684444"/>
                <a:gd name="connsiteY2" fmla="*/ 429041 h 1003905"/>
                <a:gd name="connsiteX3" fmla="*/ 255402 w 684444"/>
                <a:gd name="connsiteY3" fmla="*/ 264674 h 1003905"/>
                <a:gd name="connsiteX4" fmla="*/ 164368 w 684444"/>
                <a:gd name="connsiteY4" fmla="*/ 264674 h 1003905"/>
                <a:gd name="connsiteX5" fmla="*/ 0 w 684444"/>
                <a:gd name="connsiteY5" fmla="*/ 429041 h 1003905"/>
                <a:gd name="connsiteX6" fmla="*/ 0 w 684444"/>
                <a:gd name="connsiteY6" fmla="*/ 342222 h 1003905"/>
                <a:gd name="connsiteX7" fmla="*/ 342222 w 684444"/>
                <a:gd name="connsiteY7" fmla="*/ 0 h 1003905"/>
                <a:gd name="connsiteX8" fmla="*/ 684444 w 684444"/>
                <a:gd name="connsiteY8" fmla="*/ 342222 h 1003905"/>
                <a:gd name="connsiteX9" fmla="*/ 684444 w 684444"/>
                <a:gd name="connsiteY9" fmla="*/ 529348 h 1003905"/>
                <a:gd name="connsiteX10" fmla="*/ 209885 w 684444"/>
                <a:gd name="connsiteY10" fmla="*/ 1003906 h 1003905"/>
                <a:gd name="connsiteX11" fmla="*/ 209885 w 684444"/>
                <a:gd name="connsiteY11" fmla="*/ 739232 h 100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4444" h="1003905">
                  <a:moveTo>
                    <a:pt x="209885" y="739232"/>
                  </a:moveTo>
                  <a:cubicBezTo>
                    <a:pt x="325364" y="739232"/>
                    <a:pt x="419770" y="644826"/>
                    <a:pt x="419770" y="529348"/>
                  </a:cubicBezTo>
                  <a:lnTo>
                    <a:pt x="419770" y="429041"/>
                  </a:lnTo>
                  <a:cubicBezTo>
                    <a:pt x="419770" y="338007"/>
                    <a:pt x="346437" y="264674"/>
                    <a:pt x="255402" y="264674"/>
                  </a:cubicBezTo>
                  <a:lnTo>
                    <a:pt x="164368" y="264674"/>
                  </a:lnTo>
                  <a:cubicBezTo>
                    <a:pt x="73333" y="264674"/>
                    <a:pt x="0" y="338007"/>
                    <a:pt x="0" y="429041"/>
                  </a:cubicBezTo>
                  <a:lnTo>
                    <a:pt x="0" y="342222"/>
                  </a:lnTo>
                  <a:cubicBezTo>
                    <a:pt x="0" y="153410"/>
                    <a:pt x="153410" y="0"/>
                    <a:pt x="342222" y="0"/>
                  </a:cubicBezTo>
                  <a:cubicBezTo>
                    <a:pt x="531034" y="0"/>
                    <a:pt x="684444" y="153410"/>
                    <a:pt x="684444" y="342222"/>
                  </a:cubicBezTo>
                  <a:lnTo>
                    <a:pt x="684444" y="529348"/>
                  </a:lnTo>
                  <a:cubicBezTo>
                    <a:pt x="684444" y="790650"/>
                    <a:pt x="472030" y="1003906"/>
                    <a:pt x="209885" y="1003906"/>
                  </a:cubicBezTo>
                  <a:lnTo>
                    <a:pt x="209885" y="73923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069E4150-90DB-4209-84C4-97AF666545EF}"/>
                </a:ext>
              </a:extLst>
            </p:cNvPr>
            <p:cNvSpPr/>
            <p:nvPr/>
          </p:nvSpPr>
          <p:spPr>
            <a:xfrm>
              <a:off x="5619756" y="3928189"/>
              <a:ext cx="949118" cy="1743138"/>
            </a:xfrm>
            <a:custGeom>
              <a:avLst/>
              <a:gdLst>
                <a:gd name="connsiteX0" fmla="*/ 0 w 949118"/>
                <a:gd name="connsiteY0" fmla="*/ 342222 h 1743138"/>
                <a:gd name="connsiteX1" fmla="*/ 342222 w 949118"/>
                <a:gd name="connsiteY1" fmla="*/ 0 h 1743138"/>
                <a:gd name="connsiteX2" fmla="*/ 606896 w 949118"/>
                <a:gd name="connsiteY2" fmla="*/ 0 h 1743138"/>
                <a:gd name="connsiteX3" fmla="*/ 264674 w 949118"/>
                <a:gd name="connsiteY3" fmla="*/ 342222 h 1743138"/>
                <a:gd name="connsiteX4" fmla="*/ 264674 w 949118"/>
                <a:gd name="connsiteY4" fmla="*/ 529348 h 1743138"/>
                <a:gd name="connsiteX5" fmla="*/ 474559 w 949118"/>
                <a:gd name="connsiteY5" fmla="*/ 739232 h 1743138"/>
                <a:gd name="connsiteX6" fmla="*/ 949118 w 949118"/>
                <a:gd name="connsiteY6" fmla="*/ 1213791 h 1743138"/>
                <a:gd name="connsiteX7" fmla="*/ 949118 w 949118"/>
                <a:gd name="connsiteY7" fmla="*/ 1400917 h 1743138"/>
                <a:gd name="connsiteX8" fmla="*/ 606896 w 949118"/>
                <a:gd name="connsiteY8" fmla="*/ 1743138 h 1743138"/>
                <a:gd name="connsiteX9" fmla="*/ 342222 w 949118"/>
                <a:gd name="connsiteY9" fmla="*/ 1743138 h 1743138"/>
                <a:gd name="connsiteX10" fmla="*/ 684444 w 949118"/>
                <a:gd name="connsiteY10" fmla="*/ 1400917 h 1743138"/>
                <a:gd name="connsiteX11" fmla="*/ 684444 w 949118"/>
                <a:gd name="connsiteY11" fmla="*/ 1213791 h 1743138"/>
                <a:gd name="connsiteX12" fmla="*/ 474559 w 949118"/>
                <a:gd name="connsiteY12" fmla="*/ 1003906 h 1743138"/>
                <a:gd name="connsiteX13" fmla="*/ 0 w 949118"/>
                <a:gd name="connsiteY13" fmla="*/ 529348 h 1743138"/>
                <a:gd name="connsiteX14" fmla="*/ 0 w 949118"/>
                <a:gd name="connsiteY14" fmla="*/ 342222 h 174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49118" h="1743138">
                  <a:moveTo>
                    <a:pt x="0" y="342222"/>
                  </a:moveTo>
                  <a:cubicBezTo>
                    <a:pt x="0" y="153410"/>
                    <a:pt x="153410" y="0"/>
                    <a:pt x="342222" y="0"/>
                  </a:cubicBezTo>
                  <a:lnTo>
                    <a:pt x="606896" y="0"/>
                  </a:lnTo>
                  <a:cubicBezTo>
                    <a:pt x="418084" y="0"/>
                    <a:pt x="264674" y="153410"/>
                    <a:pt x="264674" y="342222"/>
                  </a:cubicBezTo>
                  <a:lnTo>
                    <a:pt x="264674" y="529348"/>
                  </a:lnTo>
                  <a:cubicBezTo>
                    <a:pt x="264674" y="644826"/>
                    <a:pt x="359080" y="739232"/>
                    <a:pt x="474559" y="739232"/>
                  </a:cubicBezTo>
                  <a:cubicBezTo>
                    <a:pt x="735862" y="739232"/>
                    <a:pt x="949118" y="951646"/>
                    <a:pt x="949118" y="1213791"/>
                  </a:cubicBezTo>
                  <a:lnTo>
                    <a:pt x="949118" y="1400917"/>
                  </a:lnTo>
                  <a:cubicBezTo>
                    <a:pt x="949118" y="1589729"/>
                    <a:pt x="795709" y="1743138"/>
                    <a:pt x="606896" y="1743138"/>
                  </a:cubicBezTo>
                  <a:lnTo>
                    <a:pt x="342222" y="1743138"/>
                  </a:lnTo>
                  <a:cubicBezTo>
                    <a:pt x="531034" y="1743138"/>
                    <a:pt x="684444" y="1589729"/>
                    <a:pt x="684444" y="1400917"/>
                  </a:cubicBezTo>
                  <a:lnTo>
                    <a:pt x="684444" y="1213791"/>
                  </a:lnTo>
                  <a:cubicBezTo>
                    <a:pt x="684444" y="1098312"/>
                    <a:pt x="590038" y="1003906"/>
                    <a:pt x="474559" y="1003906"/>
                  </a:cubicBezTo>
                  <a:cubicBezTo>
                    <a:pt x="212414" y="1003906"/>
                    <a:pt x="0" y="791493"/>
                    <a:pt x="0" y="529348"/>
                  </a:cubicBezTo>
                  <a:lnTo>
                    <a:pt x="0" y="34222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4DDDC6CF-E1EF-4EE1-97E9-CAB47B9A623B}"/>
              </a:ext>
            </a:extLst>
          </p:cNvPr>
          <p:cNvGrpSpPr/>
          <p:nvPr/>
        </p:nvGrpSpPr>
        <p:grpSpPr>
          <a:xfrm>
            <a:off x="7791456" y="3928189"/>
            <a:ext cx="948278" cy="1743138"/>
            <a:chOff x="7791456" y="3928189"/>
            <a:chExt cx="948278" cy="1743138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3CB657A6-D48C-49A4-8FEA-AFA0F78CDAC9}"/>
                </a:ext>
              </a:extLst>
            </p:cNvPr>
            <p:cNvSpPr/>
            <p:nvPr/>
          </p:nvSpPr>
          <p:spPr>
            <a:xfrm>
              <a:off x="7791456" y="3928189"/>
              <a:ext cx="684444" cy="1196089"/>
            </a:xfrm>
            <a:custGeom>
              <a:avLst/>
              <a:gdLst>
                <a:gd name="connsiteX0" fmla="*/ 264674 w 684444"/>
                <a:gd name="connsiteY0" fmla="*/ 342222 h 1196089"/>
                <a:gd name="connsiteX1" fmla="*/ 606896 w 684444"/>
                <a:gd name="connsiteY1" fmla="*/ 0 h 1196089"/>
                <a:gd name="connsiteX2" fmla="*/ 342222 w 684444"/>
                <a:gd name="connsiteY2" fmla="*/ 0 h 1196089"/>
                <a:gd name="connsiteX3" fmla="*/ 0 w 684444"/>
                <a:gd name="connsiteY3" fmla="*/ 342222 h 1196089"/>
                <a:gd name="connsiteX4" fmla="*/ 0 w 684444"/>
                <a:gd name="connsiteY4" fmla="*/ 853868 h 1196089"/>
                <a:gd name="connsiteX5" fmla="*/ 342222 w 684444"/>
                <a:gd name="connsiteY5" fmla="*/ 1196090 h 1196089"/>
                <a:gd name="connsiteX6" fmla="*/ 684444 w 684444"/>
                <a:gd name="connsiteY6" fmla="*/ 853868 h 1196089"/>
                <a:gd name="connsiteX7" fmla="*/ 544521 w 684444"/>
                <a:gd name="connsiteY7" fmla="*/ 931416 h 1196089"/>
                <a:gd name="connsiteX8" fmla="*/ 429885 w 684444"/>
                <a:gd name="connsiteY8" fmla="*/ 931416 h 1196089"/>
                <a:gd name="connsiteX9" fmla="*/ 265517 w 684444"/>
                <a:gd name="connsiteY9" fmla="*/ 767048 h 1196089"/>
                <a:gd name="connsiteX10" fmla="*/ 264674 w 684444"/>
                <a:gd name="connsiteY10" fmla="*/ 342222 h 1196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4444" h="1196089">
                  <a:moveTo>
                    <a:pt x="264674" y="342222"/>
                  </a:moveTo>
                  <a:cubicBezTo>
                    <a:pt x="264674" y="153410"/>
                    <a:pt x="418084" y="0"/>
                    <a:pt x="606896" y="0"/>
                  </a:cubicBezTo>
                  <a:lnTo>
                    <a:pt x="342222" y="0"/>
                  </a:lnTo>
                  <a:cubicBezTo>
                    <a:pt x="153410" y="0"/>
                    <a:pt x="0" y="153410"/>
                    <a:pt x="0" y="342222"/>
                  </a:cubicBezTo>
                  <a:lnTo>
                    <a:pt x="0" y="853868"/>
                  </a:lnTo>
                  <a:cubicBezTo>
                    <a:pt x="0" y="1042680"/>
                    <a:pt x="153410" y="1196090"/>
                    <a:pt x="342222" y="1196090"/>
                  </a:cubicBezTo>
                  <a:cubicBezTo>
                    <a:pt x="531034" y="1196090"/>
                    <a:pt x="684444" y="1042680"/>
                    <a:pt x="684444" y="853868"/>
                  </a:cubicBezTo>
                  <a:cubicBezTo>
                    <a:pt x="655785" y="900228"/>
                    <a:pt x="603525" y="931416"/>
                    <a:pt x="544521" y="931416"/>
                  </a:cubicBezTo>
                  <a:lnTo>
                    <a:pt x="429885" y="931416"/>
                  </a:lnTo>
                  <a:cubicBezTo>
                    <a:pt x="338850" y="931416"/>
                    <a:pt x="265517" y="858083"/>
                    <a:pt x="265517" y="767048"/>
                  </a:cubicBezTo>
                  <a:lnTo>
                    <a:pt x="264674" y="3422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5BF46429-60BB-438B-B516-ACCF0AB66925}"/>
                </a:ext>
              </a:extLst>
            </p:cNvPr>
            <p:cNvSpPr/>
            <p:nvPr/>
          </p:nvSpPr>
          <p:spPr>
            <a:xfrm>
              <a:off x="8133678" y="4782057"/>
              <a:ext cx="606053" cy="342221"/>
            </a:xfrm>
            <a:custGeom>
              <a:avLst/>
              <a:gdLst>
                <a:gd name="connsiteX0" fmla="*/ 337165 w 606053"/>
                <a:gd name="connsiteY0" fmla="*/ 342221 h 342221"/>
                <a:gd name="connsiteX1" fmla="*/ 606053 w 606053"/>
                <a:gd name="connsiteY1" fmla="*/ 0 h 342221"/>
                <a:gd name="connsiteX2" fmla="*/ 342222 w 606053"/>
                <a:gd name="connsiteY2" fmla="*/ 0 h 342221"/>
                <a:gd name="connsiteX3" fmla="*/ 0 w 606053"/>
                <a:gd name="connsiteY3" fmla="*/ 342221 h 342221"/>
                <a:gd name="connsiteX4" fmla="*/ 337165 w 606053"/>
                <a:gd name="connsiteY4" fmla="*/ 342221 h 34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6053" h="342221">
                  <a:moveTo>
                    <a:pt x="337165" y="342221"/>
                  </a:moveTo>
                  <a:cubicBezTo>
                    <a:pt x="459387" y="320306"/>
                    <a:pt x="604368" y="214099"/>
                    <a:pt x="606053" y="0"/>
                  </a:cubicBezTo>
                  <a:lnTo>
                    <a:pt x="342222" y="0"/>
                  </a:lnTo>
                  <a:cubicBezTo>
                    <a:pt x="342222" y="188812"/>
                    <a:pt x="188812" y="342221"/>
                    <a:pt x="0" y="342221"/>
                  </a:cubicBezTo>
                  <a:lnTo>
                    <a:pt x="337165" y="34222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A674BC6F-B249-4F1F-8331-AE6FF5AB76FD}"/>
                </a:ext>
              </a:extLst>
            </p:cNvPr>
            <p:cNvSpPr/>
            <p:nvPr/>
          </p:nvSpPr>
          <p:spPr>
            <a:xfrm>
              <a:off x="7791456" y="5171481"/>
              <a:ext cx="683601" cy="499845"/>
            </a:xfrm>
            <a:custGeom>
              <a:avLst/>
              <a:gdLst>
                <a:gd name="connsiteX0" fmla="*/ 519233 w 683601"/>
                <a:gd name="connsiteY0" fmla="*/ 235172 h 499845"/>
                <a:gd name="connsiteX1" fmla="*/ 683601 w 683601"/>
                <a:gd name="connsiteY1" fmla="*/ 70804 h 499845"/>
                <a:gd name="connsiteX2" fmla="*/ 683601 w 683601"/>
                <a:gd name="connsiteY2" fmla="*/ 157624 h 499845"/>
                <a:gd name="connsiteX3" fmla="*/ 341379 w 683601"/>
                <a:gd name="connsiteY3" fmla="*/ 499846 h 499845"/>
                <a:gd name="connsiteX4" fmla="*/ 0 w 683601"/>
                <a:gd name="connsiteY4" fmla="*/ 157624 h 499845"/>
                <a:gd name="connsiteX5" fmla="*/ 0 w 683601"/>
                <a:gd name="connsiteY5" fmla="*/ 0 h 499845"/>
                <a:gd name="connsiteX6" fmla="*/ 264674 w 683601"/>
                <a:gd name="connsiteY6" fmla="*/ 0 h 499845"/>
                <a:gd name="connsiteX7" fmla="*/ 264674 w 683601"/>
                <a:gd name="connsiteY7" fmla="*/ 70804 h 499845"/>
                <a:gd name="connsiteX8" fmla="*/ 429042 w 683601"/>
                <a:gd name="connsiteY8" fmla="*/ 235172 h 499845"/>
                <a:gd name="connsiteX9" fmla="*/ 519233 w 683601"/>
                <a:gd name="connsiteY9" fmla="*/ 235172 h 4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3601" h="499845">
                  <a:moveTo>
                    <a:pt x="519233" y="235172"/>
                  </a:moveTo>
                  <a:cubicBezTo>
                    <a:pt x="610268" y="235172"/>
                    <a:pt x="683601" y="161839"/>
                    <a:pt x="683601" y="70804"/>
                  </a:cubicBezTo>
                  <a:lnTo>
                    <a:pt x="683601" y="157624"/>
                  </a:lnTo>
                  <a:cubicBezTo>
                    <a:pt x="683601" y="346436"/>
                    <a:pt x="530191" y="499846"/>
                    <a:pt x="341379" y="499846"/>
                  </a:cubicBezTo>
                  <a:cubicBezTo>
                    <a:pt x="153410" y="499846"/>
                    <a:pt x="0" y="346436"/>
                    <a:pt x="0" y="157624"/>
                  </a:cubicBezTo>
                  <a:lnTo>
                    <a:pt x="0" y="0"/>
                  </a:lnTo>
                  <a:lnTo>
                    <a:pt x="264674" y="0"/>
                  </a:lnTo>
                  <a:lnTo>
                    <a:pt x="264674" y="70804"/>
                  </a:lnTo>
                  <a:cubicBezTo>
                    <a:pt x="264674" y="161839"/>
                    <a:pt x="338008" y="235172"/>
                    <a:pt x="429042" y="235172"/>
                  </a:cubicBezTo>
                  <a:lnTo>
                    <a:pt x="519233" y="2351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994A6BDF-AFF9-4132-9B04-5C7B8892117A}"/>
                </a:ext>
              </a:extLst>
            </p:cNvPr>
            <p:cNvSpPr/>
            <p:nvPr/>
          </p:nvSpPr>
          <p:spPr>
            <a:xfrm>
              <a:off x="8056130" y="3928189"/>
              <a:ext cx="683604" cy="1743138"/>
            </a:xfrm>
            <a:custGeom>
              <a:avLst/>
              <a:gdLst>
                <a:gd name="connsiteX0" fmla="*/ 342222 w 683604"/>
                <a:gd name="connsiteY0" fmla="*/ 0 h 1743138"/>
                <a:gd name="connsiteX1" fmla="*/ 0 w 683604"/>
                <a:gd name="connsiteY1" fmla="*/ 342222 h 1743138"/>
                <a:gd name="connsiteX2" fmla="*/ 0 w 683604"/>
                <a:gd name="connsiteY2" fmla="*/ 429041 h 1743138"/>
                <a:gd name="connsiteX3" fmla="*/ 164368 w 683604"/>
                <a:gd name="connsiteY3" fmla="*/ 264674 h 1743138"/>
                <a:gd name="connsiteX4" fmla="*/ 254559 w 683604"/>
                <a:gd name="connsiteY4" fmla="*/ 264674 h 1743138"/>
                <a:gd name="connsiteX5" fmla="*/ 418927 w 683604"/>
                <a:gd name="connsiteY5" fmla="*/ 429041 h 1743138"/>
                <a:gd name="connsiteX6" fmla="*/ 418927 w 683604"/>
                <a:gd name="connsiteY6" fmla="*/ 1400917 h 1743138"/>
                <a:gd name="connsiteX7" fmla="*/ 76705 w 683604"/>
                <a:gd name="connsiteY7" fmla="*/ 1743138 h 1743138"/>
                <a:gd name="connsiteX8" fmla="*/ 413870 w 683604"/>
                <a:gd name="connsiteY8" fmla="*/ 1743138 h 1743138"/>
                <a:gd name="connsiteX9" fmla="*/ 683601 w 683604"/>
                <a:gd name="connsiteY9" fmla="*/ 1395859 h 1743138"/>
                <a:gd name="connsiteX10" fmla="*/ 683601 w 683604"/>
                <a:gd name="connsiteY10" fmla="*/ 341379 h 1743138"/>
                <a:gd name="connsiteX11" fmla="*/ 342222 w 683604"/>
                <a:gd name="connsiteY11" fmla="*/ 0 h 174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604" h="1743138">
                  <a:moveTo>
                    <a:pt x="342222" y="0"/>
                  </a:moveTo>
                  <a:cubicBezTo>
                    <a:pt x="153410" y="0"/>
                    <a:pt x="0" y="153410"/>
                    <a:pt x="0" y="342222"/>
                  </a:cubicBezTo>
                  <a:lnTo>
                    <a:pt x="0" y="429041"/>
                  </a:lnTo>
                  <a:cubicBezTo>
                    <a:pt x="0" y="338007"/>
                    <a:pt x="73333" y="264674"/>
                    <a:pt x="164368" y="264674"/>
                  </a:cubicBezTo>
                  <a:lnTo>
                    <a:pt x="254559" y="264674"/>
                  </a:lnTo>
                  <a:cubicBezTo>
                    <a:pt x="345594" y="264674"/>
                    <a:pt x="418927" y="338007"/>
                    <a:pt x="418927" y="429041"/>
                  </a:cubicBezTo>
                  <a:lnTo>
                    <a:pt x="418927" y="1400917"/>
                  </a:lnTo>
                  <a:cubicBezTo>
                    <a:pt x="418927" y="1589729"/>
                    <a:pt x="265517" y="1743138"/>
                    <a:pt x="76705" y="1743138"/>
                  </a:cubicBezTo>
                  <a:lnTo>
                    <a:pt x="413870" y="1743138"/>
                  </a:lnTo>
                  <a:cubicBezTo>
                    <a:pt x="536935" y="1721223"/>
                    <a:pt x="683601" y="1614173"/>
                    <a:pt x="683601" y="1395859"/>
                  </a:cubicBezTo>
                  <a:lnTo>
                    <a:pt x="683601" y="341379"/>
                  </a:lnTo>
                  <a:cubicBezTo>
                    <a:pt x="684444" y="153410"/>
                    <a:pt x="531034" y="0"/>
                    <a:pt x="34222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4376D5B0-7574-4659-8BEF-7569932060EA}"/>
              </a:ext>
            </a:extLst>
          </p:cNvPr>
          <p:cNvGrpSpPr/>
          <p:nvPr/>
        </p:nvGrpSpPr>
        <p:grpSpPr>
          <a:xfrm>
            <a:off x="9963156" y="3928189"/>
            <a:ext cx="948278" cy="1743138"/>
            <a:chOff x="9963156" y="3928189"/>
            <a:chExt cx="948278" cy="1743138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DA2358D8-11DB-48E9-B937-2219E2DD344A}"/>
                </a:ext>
              </a:extLst>
            </p:cNvPr>
            <p:cNvSpPr/>
            <p:nvPr/>
          </p:nvSpPr>
          <p:spPr>
            <a:xfrm>
              <a:off x="9963156" y="3928189"/>
              <a:ext cx="684444" cy="1743138"/>
            </a:xfrm>
            <a:custGeom>
              <a:avLst/>
              <a:gdLst>
                <a:gd name="connsiteX0" fmla="*/ 342222 w 684444"/>
                <a:gd name="connsiteY0" fmla="*/ 1743138 h 1743138"/>
                <a:gd name="connsiteX1" fmla="*/ 684444 w 684444"/>
                <a:gd name="connsiteY1" fmla="*/ 1400917 h 1743138"/>
                <a:gd name="connsiteX2" fmla="*/ 684444 w 684444"/>
                <a:gd name="connsiteY2" fmla="*/ 1314097 h 1743138"/>
                <a:gd name="connsiteX3" fmla="*/ 520076 w 684444"/>
                <a:gd name="connsiteY3" fmla="*/ 1478464 h 1743138"/>
                <a:gd name="connsiteX4" fmla="*/ 429042 w 684444"/>
                <a:gd name="connsiteY4" fmla="*/ 1478464 h 1743138"/>
                <a:gd name="connsiteX5" fmla="*/ 264674 w 684444"/>
                <a:gd name="connsiteY5" fmla="*/ 1314097 h 1743138"/>
                <a:gd name="connsiteX6" fmla="*/ 264674 w 684444"/>
                <a:gd name="connsiteY6" fmla="*/ 342222 h 1743138"/>
                <a:gd name="connsiteX7" fmla="*/ 606896 w 684444"/>
                <a:gd name="connsiteY7" fmla="*/ 0 h 1743138"/>
                <a:gd name="connsiteX8" fmla="*/ 269732 w 684444"/>
                <a:gd name="connsiteY8" fmla="*/ 0 h 1743138"/>
                <a:gd name="connsiteX9" fmla="*/ 0 w 684444"/>
                <a:gd name="connsiteY9" fmla="*/ 347279 h 1743138"/>
                <a:gd name="connsiteX10" fmla="*/ 0 w 684444"/>
                <a:gd name="connsiteY10" fmla="*/ 1400917 h 1743138"/>
                <a:gd name="connsiteX11" fmla="*/ 342222 w 684444"/>
                <a:gd name="connsiteY11" fmla="*/ 1743138 h 174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4444" h="1743138">
                  <a:moveTo>
                    <a:pt x="342222" y="1743138"/>
                  </a:moveTo>
                  <a:cubicBezTo>
                    <a:pt x="531034" y="1743138"/>
                    <a:pt x="684444" y="1589729"/>
                    <a:pt x="684444" y="1400917"/>
                  </a:cubicBezTo>
                  <a:lnTo>
                    <a:pt x="684444" y="1314097"/>
                  </a:lnTo>
                  <a:cubicBezTo>
                    <a:pt x="684444" y="1405131"/>
                    <a:pt x="611111" y="1478464"/>
                    <a:pt x="520076" y="1478464"/>
                  </a:cubicBezTo>
                  <a:lnTo>
                    <a:pt x="429042" y="1478464"/>
                  </a:lnTo>
                  <a:cubicBezTo>
                    <a:pt x="338008" y="1478464"/>
                    <a:pt x="264674" y="1405131"/>
                    <a:pt x="264674" y="1314097"/>
                  </a:cubicBezTo>
                  <a:lnTo>
                    <a:pt x="264674" y="342222"/>
                  </a:lnTo>
                  <a:cubicBezTo>
                    <a:pt x="264674" y="153410"/>
                    <a:pt x="418084" y="0"/>
                    <a:pt x="606896" y="0"/>
                  </a:cubicBezTo>
                  <a:lnTo>
                    <a:pt x="269732" y="0"/>
                  </a:lnTo>
                  <a:cubicBezTo>
                    <a:pt x="145824" y="21916"/>
                    <a:pt x="0" y="128965"/>
                    <a:pt x="0" y="347279"/>
                  </a:cubicBezTo>
                  <a:lnTo>
                    <a:pt x="0" y="1400917"/>
                  </a:lnTo>
                  <a:cubicBezTo>
                    <a:pt x="0" y="1589729"/>
                    <a:pt x="153410" y="1743138"/>
                    <a:pt x="342222" y="174313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4D9F997A-2AC6-4EBC-AB93-08BDF7BBF1B1}"/>
                </a:ext>
              </a:extLst>
            </p:cNvPr>
            <p:cNvSpPr/>
            <p:nvPr/>
          </p:nvSpPr>
          <p:spPr>
            <a:xfrm>
              <a:off x="10227830" y="3928189"/>
              <a:ext cx="683604" cy="1743138"/>
            </a:xfrm>
            <a:custGeom>
              <a:avLst/>
              <a:gdLst>
                <a:gd name="connsiteX0" fmla="*/ 342222 w 683604"/>
                <a:gd name="connsiteY0" fmla="*/ 0 h 1743138"/>
                <a:gd name="connsiteX1" fmla="*/ 0 w 683604"/>
                <a:gd name="connsiteY1" fmla="*/ 342222 h 1743138"/>
                <a:gd name="connsiteX2" fmla="*/ 0 w 683604"/>
                <a:gd name="connsiteY2" fmla="*/ 429041 h 1743138"/>
                <a:gd name="connsiteX3" fmla="*/ 164368 w 683604"/>
                <a:gd name="connsiteY3" fmla="*/ 264674 h 1743138"/>
                <a:gd name="connsiteX4" fmla="*/ 254559 w 683604"/>
                <a:gd name="connsiteY4" fmla="*/ 264674 h 1743138"/>
                <a:gd name="connsiteX5" fmla="*/ 418927 w 683604"/>
                <a:gd name="connsiteY5" fmla="*/ 429041 h 1743138"/>
                <a:gd name="connsiteX6" fmla="*/ 418927 w 683604"/>
                <a:gd name="connsiteY6" fmla="*/ 1400917 h 1743138"/>
                <a:gd name="connsiteX7" fmla="*/ 76705 w 683604"/>
                <a:gd name="connsiteY7" fmla="*/ 1743138 h 1743138"/>
                <a:gd name="connsiteX8" fmla="*/ 413870 w 683604"/>
                <a:gd name="connsiteY8" fmla="*/ 1743138 h 1743138"/>
                <a:gd name="connsiteX9" fmla="*/ 683601 w 683604"/>
                <a:gd name="connsiteY9" fmla="*/ 1395859 h 1743138"/>
                <a:gd name="connsiteX10" fmla="*/ 683601 w 683604"/>
                <a:gd name="connsiteY10" fmla="*/ 341379 h 1743138"/>
                <a:gd name="connsiteX11" fmla="*/ 342222 w 683604"/>
                <a:gd name="connsiteY11" fmla="*/ 0 h 174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604" h="1743138">
                  <a:moveTo>
                    <a:pt x="342222" y="0"/>
                  </a:moveTo>
                  <a:cubicBezTo>
                    <a:pt x="153410" y="0"/>
                    <a:pt x="0" y="153410"/>
                    <a:pt x="0" y="342222"/>
                  </a:cubicBezTo>
                  <a:lnTo>
                    <a:pt x="0" y="429041"/>
                  </a:lnTo>
                  <a:cubicBezTo>
                    <a:pt x="0" y="338007"/>
                    <a:pt x="73333" y="264674"/>
                    <a:pt x="164368" y="264674"/>
                  </a:cubicBezTo>
                  <a:lnTo>
                    <a:pt x="254559" y="264674"/>
                  </a:lnTo>
                  <a:cubicBezTo>
                    <a:pt x="345594" y="264674"/>
                    <a:pt x="418927" y="338007"/>
                    <a:pt x="418927" y="429041"/>
                  </a:cubicBezTo>
                  <a:lnTo>
                    <a:pt x="418927" y="1400917"/>
                  </a:lnTo>
                  <a:cubicBezTo>
                    <a:pt x="418927" y="1589729"/>
                    <a:pt x="265517" y="1743138"/>
                    <a:pt x="76705" y="1743138"/>
                  </a:cubicBezTo>
                  <a:lnTo>
                    <a:pt x="413870" y="1743138"/>
                  </a:lnTo>
                  <a:cubicBezTo>
                    <a:pt x="536935" y="1721223"/>
                    <a:pt x="683601" y="1614173"/>
                    <a:pt x="683601" y="1395859"/>
                  </a:cubicBezTo>
                  <a:lnTo>
                    <a:pt x="683601" y="341379"/>
                  </a:lnTo>
                  <a:cubicBezTo>
                    <a:pt x="684444" y="153410"/>
                    <a:pt x="531034" y="0"/>
                    <a:pt x="34222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2161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F0425D6-047D-4CB9-817A-D60B49E64AA2}"/>
              </a:ext>
            </a:extLst>
          </p:cNvPr>
          <p:cNvGrpSpPr/>
          <p:nvPr/>
        </p:nvGrpSpPr>
        <p:grpSpPr>
          <a:xfrm>
            <a:off x="3418594" y="1176247"/>
            <a:ext cx="1014476" cy="1758474"/>
            <a:chOff x="3418594" y="1176247"/>
            <a:chExt cx="1014476" cy="1758474"/>
          </a:xfrm>
        </p:grpSpPr>
        <p:sp>
          <p:nvSpPr>
            <p:cNvPr id="3" name="图形 988">
              <a:extLst>
                <a:ext uri="{FF2B5EF4-FFF2-40B4-BE49-F238E27FC236}">
                  <a16:creationId xmlns:a16="http://schemas.microsoft.com/office/drawing/2014/main" xmlns="" id="{9F12621C-0D04-4230-A08F-226878D4B51D}"/>
                </a:ext>
              </a:extLst>
            </p:cNvPr>
            <p:cNvSpPr/>
            <p:nvPr/>
          </p:nvSpPr>
          <p:spPr>
            <a:xfrm>
              <a:off x="3418594" y="2701791"/>
              <a:ext cx="963906" cy="232930"/>
            </a:xfrm>
            <a:custGeom>
              <a:avLst/>
              <a:gdLst>
                <a:gd name="connsiteX0" fmla="*/ 85817 w 963906"/>
                <a:gd name="connsiteY0" fmla="*/ 0 h 232930"/>
                <a:gd name="connsiteX1" fmla="*/ 0 w 963906"/>
                <a:gd name="connsiteY1" fmla="*/ 232931 h 232930"/>
                <a:gd name="connsiteX2" fmla="*/ 963906 w 963906"/>
                <a:gd name="connsiteY2" fmla="*/ 232931 h 232930"/>
                <a:gd name="connsiteX3" fmla="*/ 963906 w 963906"/>
                <a:gd name="connsiteY3" fmla="*/ 0 h 232930"/>
                <a:gd name="connsiteX4" fmla="*/ 232931 w 963906"/>
                <a:gd name="connsiteY4" fmla="*/ 0 h 23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3906" h="232930">
                  <a:moveTo>
                    <a:pt x="85817" y="0"/>
                  </a:moveTo>
                  <a:lnTo>
                    <a:pt x="0" y="232931"/>
                  </a:lnTo>
                  <a:lnTo>
                    <a:pt x="963906" y="232931"/>
                  </a:lnTo>
                  <a:lnTo>
                    <a:pt x="963906" y="0"/>
                  </a:lnTo>
                  <a:lnTo>
                    <a:pt x="232931" y="0"/>
                  </a:lnTo>
                  <a:close/>
                </a:path>
              </a:pathLst>
            </a:custGeom>
            <a:solidFill>
              <a:srgbClr val="FF4E27"/>
            </a:solidFill>
            <a:ln w="76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图形 988">
              <a:extLst>
                <a:ext uri="{FF2B5EF4-FFF2-40B4-BE49-F238E27FC236}">
                  <a16:creationId xmlns:a16="http://schemas.microsoft.com/office/drawing/2014/main" xmlns="" id="{97029700-1EAF-491A-823A-21CE1B02DE63}"/>
                </a:ext>
              </a:extLst>
            </p:cNvPr>
            <p:cNvSpPr/>
            <p:nvPr/>
          </p:nvSpPr>
          <p:spPr>
            <a:xfrm>
              <a:off x="3418594" y="2701791"/>
              <a:ext cx="963906" cy="232930"/>
            </a:xfrm>
            <a:custGeom>
              <a:avLst/>
              <a:gdLst>
                <a:gd name="connsiteX0" fmla="*/ 85817 w 963906"/>
                <a:gd name="connsiteY0" fmla="*/ 0 h 232930"/>
                <a:gd name="connsiteX1" fmla="*/ 0 w 963906"/>
                <a:gd name="connsiteY1" fmla="*/ 232931 h 232930"/>
                <a:gd name="connsiteX2" fmla="*/ 963906 w 963906"/>
                <a:gd name="connsiteY2" fmla="*/ 232931 h 232930"/>
                <a:gd name="connsiteX3" fmla="*/ 963906 w 963906"/>
                <a:gd name="connsiteY3" fmla="*/ 0 h 232930"/>
                <a:gd name="connsiteX4" fmla="*/ 232931 w 963906"/>
                <a:gd name="connsiteY4" fmla="*/ 0 h 23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3906" h="232930">
                  <a:moveTo>
                    <a:pt x="85817" y="0"/>
                  </a:moveTo>
                  <a:lnTo>
                    <a:pt x="0" y="232931"/>
                  </a:lnTo>
                  <a:lnTo>
                    <a:pt x="963906" y="232931"/>
                  </a:lnTo>
                  <a:lnTo>
                    <a:pt x="963906" y="0"/>
                  </a:lnTo>
                  <a:lnTo>
                    <a:pt x="2329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图形 988">
              <a:extLst>
                <a:ext uri="{FF2B5EF4-FFF2-40B4-BE49-F238E27FC236}">
                  <a16:creationId xmlns:a16="http://schemas.microsoft.com/office/drawing/2014/main" xmlns="" id="{87308DB7-06BE-4D65-B2E4-20F34D09E08D}"/>
                </a:ext>
              </a:extLst>
            </p:cNvPr>
            <p:cNvSpPr/>
            <p:nvPr/>
          </p:nvSpPr>
          <p:spPr>
            <a:xfrm>
              <a:off x="3418594" y="1176247"/>
              <a:ext cx="976932" cy="711818"/>
            </a:xfrm>
            <a:custGeom>
              <a:avLst/>
              <a:gdLst>
                <a:gd name="connsiteX0" fmla="*/ 232931 w 976932"/>
                <a:gd name="connsiteY0" fmla="*/ 507238 h 711818"/>
                <a:gd name="connsiteX1" fmla="*/ 507238 w 976932"/>
                <a:gd name="connsiteY1" fmla="*/ 232931 h 711818"/>
                <a:gd name="connsiteX2" fmla="*/ 781546 w 976932"/>
                <a:gd name="connsiteY2" fmla="*/ 507238 h 711818"/>
                <a:gd name="connsiteX3" fmla="*/ 781546 w 976932"/>
                <a:gd name="connsiteY3" fmla="*/ 527159 h 711818"/>
                <a:gd name="connsiteX4" fmla="*/ 966205 w 976932"/>
                <a:gd name="connsiteY4" fmla="*/ 553211 h 711818"/>
                <a:gd name="connsiteX5" fmla="*/ 976932 w 976932"/>
                <a:gd name="connsiteY5" fmla="*/ 509536 h 711818"/>
                <a:gd name="connsiteX6" fmla="*/ 507238 w 976932"/>
                <a:gd name="connsiteY6" fmla="*/ 0 h 711818"/>
                <a:gd name="connsiteX7" fmla="*/ 0 w 976932"/>
                <a:gd name="connsiteY7" fmla="*/ 507238 h 711818"/>
                <a:gd name="connsiteX8" fmla="*/ 0 w 976932"/>
                <a:gd name="connsiteY8" fmla="*/ 711818 h 711818"/>
                <a:gd name="connsiteX9" fmla="*/ 232931 w 976932"/>
                <a:gd name="connsiteY9" fmla="*/ 711818 h 711818"/>
                <a:gd name="connsiteX10" fmla="*/ 232931 w 976932"/>
                <a:gd name="connsiteY10" fmla="*/ 507238 h 71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6932" h="711818">
                  <a:moveTo>
                    <a:pt x="232931" y="507238"/>
                  </a:moveTo>
                  <a:cubicBezTo>
                    <a:pt x="232931" y="356292"/>
                    <a:pt x="356293" y="232931"/>
                    <a:pt x="507238" y="232931"/>
                  </a:cubicBezTo>
                  <a:cubicBezTo>
                    <a:pt x="658184" y="232931"/>
                    <a:pt x="781546" y="356292"/>
                    <a:pt x="781546" y="507238"/>
                  </a:cubicBezTo>
                  <a:lnTo>
                    <a:pt x="781546" y="527159"/>
                  </a:lnTo>
                  <a:lnTo>
                    <a:pt x="966205" y="553211"/>
                  </a:lnTo>
                  <a:lnTo>
                    <a:pt x="976932" y="509536"/>
                  </a:lnTo>
                  <a:cubicBezTo>
                    <a:pt x="976932" y="230632"/>
                    <a:pt x="786909" y="0"/>
                    <a:pt x="507238" y="0"/>
                  </a:cubicBezTo>
                  <a:cubicBezTo>
                    <a:pt x="227568" y="0"/>
                    <a:pt x="0" y="227567"/>
                    <a:pt x="0" y="507238"/>
                  </a:cubicBezTo>
                  <a:lnTo>
                    <a:pt x="0" y="711818"/>
                  </a:lnTo>
                  <a:lnTo>
                    <a:pt x="232931" y="711818"/>
                  </a:lnTo>
                  <a:lnTo>
                    <a:pt x="232931" y="5072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763DBED-7D28-4DC1-95DD-8049F434BB80}"/>
                </a:ext>
              </a:extLst>
            </p:cNvPr>
            <p:cNvSpPr/>
            <p:nvPr/>
          </p:nvSpPr>
          <p:spPr>
            <a:xfrm>
              <a:off x="3913572" y="1176247"/>
              <a:ext cx="7662" cy="7662"/>
            </a:xfrm>
            <a:custGeom>
              <a:avLst/>
              <a:gdLst>
                <a:gd name="connsiteX0" fmla="*/ 0 w 7662"/>
                <a:gd name="connsiteY0" fmla="*/ 0 h 7662"/>
                <a:gd name="connsiteX1" fmla="*/ 0 w 7662"/>
                <a:gd name="connsiteY1" fmla="*/ 0 h 7662"/>
                <a:gd name="connsiteX2" fmla="*/ 0 w 7662"/>
                <a:gd name="connsiteY2" fmla="*/ 0 h 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62" h="766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B351"/>
            </a:solidFill>
            <a:ln w="76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4608984-4565-4863-BAE6-D19C7FA5EB1C}"/>
                </a:ext>
              </a:extLst>
            </p:cNvPr>
            <p:cNvSpPr/>
            <p:nvPr/>
          </p:nvSpPr>
          <p:spPr>
            <a:xfrm>
              <a:off x="3418594" y="1176247"/>
              <a:ext cx="1014476" cy="1758474"/>
            </a:xfrm>
            <a:custGeom>
              <a:avLst/>
              <a:gdLst>
                <a:gd name="connsiteX0" fmla="*/ 507238 w 1014476"/>
                <a:gd name="connsiteY0" fmla="*/ 0 h 1758474"/>
                <a:gd name="connsiteX1" fmla="*/ 494979 w 1014476"/>
                <a:gd name="connsiteY1" fmla="*/ 0 h 1758474"/>
                <a:gd name="connsiteX2" fmla="*/ 781546 w 1014476"/>
                <a:gd name="connsiteY2" fmla="*/ 507238 h 1758474"/>
                <a:gd name="connsiteX3" fmla="*/ 781546 w 1014476"/>
                <a:gd name="connsiteY3" fmla="*/ 642092 h 1758474"/>
                <a:gd name="connsiteX4" fmla="*/ 662015 w 1014476"/>
                <a:gd name="connsiteY4" fmla="*/ 852037 h 1758474"/>
                <a:gd name="connsiteX5" fmla="*/ 130258 w 1014476"/>
                <a:gd name="connsiteY5" fmla="*/ 1145499 h 1758474"/>
                <a:gd name="connsiteX6" fmla="*/ 0 w 1014476"/>
                <a:gd name="connsiteY6" fmla="*/ 1454286 h 1758474"/>
                <a:gd name="connsiteX7" fmla="*/ 0 w 1014476"/>
                <a:gd name="connsiteY7" fmla="*/ 1758475 h 1758474"/>
                <a:gd name="connsiteX8" fmla="*/ 232931 w 1014476"/>
                <a:gd name="connsiteY8" fmla="*/ 1758475 h 1758474"/>
                <a:gd name="connsiteX9" fmla="*/ 232931 w 1014476"/>
                <a:gd name="connsiteY9" fmla="*/ 1525544 h 1758474"/>
                <a:gd name="connsiteX10" fmla="*/ 232931 w 1014476"/>
                <a:gd name="connsiteY10" fmla="*/ 1525544 h 1758474"/>
                <a:gd name="connsiteX11" fmla="*/ 232931 w 1014476"/>
                <a:gd name="connsiteY11" fmla="*/ 1454286 h 1758474"/>
                <a:gd name="connsiteX12" fmla="*/ 296528 w 1014476"/>
                <a:gd name="connsiteY12" fmla="*/ 1310236 h 1758474"/>
                <a:gd name="connsiteX13" fmla="*/ 763156 w 1014476"/>
                <a:gd name="connsiteY13" fmla="*/ 1062747 h 1758474"/>
                <a:gd name="connsiteX14" fmla="*/ 773117 w 1014476"/>
                <a:gd name="connsiteY14" fmla="*/ 1057384 h 1758474"/>
                <a:gd name="connsiteX15" fmla="*/ 1014477 w 1014476"/>
                <a:gd name="connsiteY15" fmla="*/ 642092 h 1758474"/>
                <a:gd name="connsiteX16" fmla="*/ 1014477 w 1014476"/>
                <a:gd name="connsiteY16" fmla="*/ 507238 h 1758474"/>
                <a:gd name="connsiteX17" fmla="*/ 507238 w 1014476"/>
                <a:gd name="connsiteY17" fmla="*/ 0 h 175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14476" h="1758474">
                  <a:moveTo>
                    <a:pt x="507238" y="0"/>
                  </a:moveTo>
                  <a:cubicBezTo>
                    <a:pt x="503407" y="0"/>
                    <a:pt x="495745" y="0"/>
                    <a:pt x="494979" y="0"/>
                  </a:cubicBezTo>
                  <a:cubicBezTo>
                    <a:pt x="504174" y="0"/>
                    <a:pt x="795338" y="0"/>
                    <a:pt x="781546" y="507238"/>
                  </a:cubicBezTo>
                  <a:lnTo>
                    <a:pt x="781546" y="642092"/>
                  </a:lnTo>
                  <a:cubicBezTo>
                    <a:pt x="781546" y="726377"/>
                    <a:pt x="760858" y="794570"/>
                    <a:pt x="662015" y="852037"/>
                  </a:cubicBezTo>
                  <a:cubicBezTo>
                    <a:pt x="553212" y="901075"/>
                    <a:pt x="220672" y="1054319"/>
                    <a:pt x="130258" y="1145499"/>
                  </a:cubicBezTo>
                  <a:cubicBezTo>
                    <a:pt x="43675" y="1234381"/>
                    <a:pt x="0" y="1337820"/>
                    <a:pt x="0" y="1454286"/>
                  </a:cubicBezTo>
                  <a:lnTo>
                    <a:pt x="0" y="1758475"/>
                  </a:lnTo>
                  <a:lnTo>
                    <a:pt x="232931" y="1758475"/>
                  </a:lnTo>
                  <a:lnTo>
                    <a:pt x="232931" y="1525544"/>
                  </a:lnTo>
                  <a:lnTo>
                    <a:pt x="232931" y="1525544"/>
                  </a:lnTo>
                  <a:lnTo>
                    <a:pt x="232931" y="1454286"/>
                  </a:lnTo>
                  <a:cubicBezTo>
                    <a:pt x="232931" y="1398352"/>
                    <a:pt x="252087" y="1355443"/>
                    <a:pt x="296528" y="1310236"/>
                  </a:cubicBezTo>
                  <a:cubicBezTo>
                    <a:pt x="338670" y="1268094"/>
                    <a:pt x="571601" y="1148564"/>
                    <a:pt x="763156" y="1062747"/>
                  </a:cubicBezTo>
                  <a:lnTo>
                    <a:pt x="773117" y="1057384"/>
                  </a:lnTo>
                  <a:cubicBezTo>
                    <a:pt x="940153" y="971567"/>
                    <a:pt x="1014477" y="829050"/>
                    <a:pt x="1014477" y="642092"/>
                  </a:cubicBezTo>
                  <a:lnTo>
                    <a:pt x="1014477" y="507238"/>
                  </a:lnTo>
                  <a:cubicBezTo>
                    <a:pt x="1014477" y="227567"/>
                    <a:pt x="786909" y="0"/>
                    <a:pt x="507238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39B9C2A-932E-4F21-B0F6-DFD14CAAFB60}"/>
              </a:ext>
            </a:extLst>
          </p:cNvPr>
          <p:cNvGrpSpPr/>
          <p:nvPr/>
        </p:nvGrpSpPr>
        <p:grpSpPr>
          <a:xfrm>
            <a:off x="7689334" y="1177061"/>
            <a:ext cx="1155330" cy="1757660"/>
            <a:chOff x="7689334" y="1177061"/>
            <a:chExt cx="1155330" cy="175766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1CB5CD18-DB20-4ECD-856E-EE5136B63665}"/>
                </a:ext>
              </a:extLst>
            </p:cNvPr>
            <p:cNvSpPr/>
            <p:nvPr/>
          </p:nvSpPr>
          <p:spPr>
            <a:xfrm>
              <a:off x="7743923" y="2281902"/>
              <a:ext cx="1100741" cy="248255"/>
            </a:xfrm>
            <a:custGeom>
              <a:avLst/>
              <a:gdLst>
                <a:gd name="connsiteX0" fmla="*/ 245640 w 1100741"/>
                <a:gd name="connsiteY0" fmla="*/ 14558 h 248255"/>
                <a:gd name="connsiteX1" fmla="*/ 64045 w 1100741"/>
                <a:gd name="connsiteY1" fmla="*/ 0 h 248255"/>
                <a:gd name="connsiteX2" fmla="*/ 7345 w 1100741"/>
                <a:gd name="connsiteY2" fmla="*/ 161672 h 248255"/>
                <a:gd name="connsiteX3" fmla="*/ 102356 w 1100741"/>
                <a:gd name="connsiteY3" fmla="*/ 248255 h 248255"/>
                <a:gd name="connsiteX4" fmla="*/ 1100741 w 1100741"/>
                <a:gd name="connsiteY4" fmla="*/ 248255 h 248255"/>
                <a:gd name="connsiteX5" fmla="*/ 1100741 w 1100741"/>
                <a:gd name="connsiteY5" fmla="*/ 14558 h 248255"/>
                <a:gd name="connsiteX6" fmla="*/ 245640 w 1100741"/>
                <a:gd name="connsiteY6" fmla="*/ 14558 h 248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0741" h="248255">
                  <a:moveTo>
                    <a:pt x="245640" y="14558"/>
                  </a:moveTo>
                  <a:lnTo>
                    <a:pt x="64045" y="0"/>
                  </a:lnTo>
                  <a:cubicBezTo>
                    <a:pt x="30332" y="47506"/>
                    <a:pt x="-18706" y="109569"/>
                    <a:pt x="7345" y="161672"/>
                  </a:cubicBezTo>
                  <a:cubicBezTo>
                    <a:pt x="34163" y="215308"/>
                    <a:pt x="42591" y="248255"/>
                    <a:pt x="102356" y="248255"/>
                  </a:cubicBezTo>
                  <a:lnTo>
                    <a:pt x="1100741" y="248255"/>
                  </a:lnTo>
                  <a:lnTo>
                    <a:pt x="1100741" y="14558"/>
                  </a:lnTo>
                  <a:lnTo>
                    <a:pt x="245640" y="145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BA4B86D5-4CA1-4FBE-BEF6-8C92D3AE5D9B}"/>
                </a:ext>
              </a:extLst>
            </p:cNvPr>
            <p:cNvSpPr/>
            <p:nvPr/>
          </p:nvSpPr>
          <p:spPr>
            <a:xfrm>
              <a:off x="7689334" y="1209281"/>
              <a:ext cx="908607" cy="1320109"/>
            </a:xfrm>
            <a:custGeom>
              <a:avLst/>
              <a:gdLst>
                <a:gd name="connsiteX0" fmla="*/ 219009 w 908607"/>
                <a:gd name="connsiteY0" fmla="*/ 1216670 h 1320109"/>
                <a:gd name="connsiteX1" fmla="*/ 300229 w 908607"/>
                <a:gd name="connsiteY1" fmla="*/ 1087179 h 1320109"/>
                <a:gd name="connsiteX2" fmla="*/ 775285 w 908607"/>
                <a:gd name="connsiteY2" fmla="*/ 379958 h 1320109"/>
                <a:gd name="connsiteX3" fmla="*/ 908607 w 908607"/>
                <a:gd name="connsiteY3" fmla="*/ 184572 h 1320109"/>
                <a:gd name="connsiteX4" fmla="*/ 752298 w 908607"/>
                <a:gd name="connsiteY4" fmla="*/ 4510 h 1320109"/>
                <a:gd name="connsiteX5" fmla="*/ 738507 w 908607"/>
                <a:gd name="connsiteY5" fmla="*/ 15237 h 1320109"/>
                <a:gd name="connsiteX6" fmla="*/ 28987 w 908607"/>
                <a:gd name="connsiteY6" fmla="*/ 1071854 h 1320109"/>
                <a:gd name="connsiteX7" fmla="*/ 16727 w 908607"/>
                <a:gd name="connsiteY7" fmla="*/ 1233527 h 1320109"/>
                <a:gd name="connsiteX8" fmla="*/ 156946 w 908607"/>
                <a:gd name="connsiteY8" fmla="*/ 1320110 h 1320109"/>
                <a:gd name="connsiteX9" fmla="*/ 260385 w 908607"/>
                <a:gd name="connsiteY9" fmla="*/ 1320110 h 1320109"/>
                <a:gd name="connsiteX10" fmla="*/ 219009 w 908607"/>
                <a:gd name="connsiteY10" fmla="*/ 1216670 h 1320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8607" h="1320109">
                  <a:moveTo>
                    <a:pt x="219009" y="1216670"/>
                  </a:moveTo>
                  <a:lnTo>
                    <a:pt x="300229" y="1087179"/>
                  </a:lnTo>
                  <a:lnTo>
                    <a:pt x="775285" y="379958"/>
                  </a:lnTo>
                  <a:lnTo>
                    <a:pt x="908607" y="184572"/>
                  </a:lnTo>
                  <a:cubicBezTo>
                    <a:pt x="908607" y="184572"/>
                    <a:pt x="799804" y="-33801"/>
                    <a:pt x="752298" y="4510"/>
                  </a:cubicBezTo>
                  <a:lnTo>
                    <a:pt x="738507" y="15237"/>
                  </a:lnTo>
                  <a:lnTo>
                    <a:pt x="28987" y="1071854"/>
                  </a:lnTo>
                  <a:cubicBezTo>
                    <a:pt x="-4727" y="1119360"/>
                    <a:pt x="-9324" y="1181424"/>
                    <a:pt x="16727" y="1233527"/>
                  </a:cubicBezTo>
                  <a:cubicBezTo>
                    <a:pt x="43545" y="1287162"/>
                    <a:pt x="97180" y="1320110"/>
                    <a:pt x="156946" y="1320110"/>
                  </a:cubicBezTo>
                  <a:lnTo>
                    <a:pt x="260385" y="1320110"/>
                  </a:lnTo>
                  <a:cubicBezTo>
                    <a:pt x="167673" y="1294058"/>
                    <a:pt x="219009" y="1216670"/>
                    <a:pt x="219009" y="1216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610D4DB7-D2A9-491D-BF86-56C18A28483B}"/>
                </a:ext>
              </a:extLst>
            </p:cNvPr>
            <p:cNvSpPr/>
            <p:nvPr/>
          </p:nvSpPr>
          <p:spPr>
            <a:xfrm>
              <a:off x="8427840" y="1177061"/>
              <a:ext cx="270475" cy="1757660"/>
            </a:xfrm>
            <a:custGeom>
              <a:avLst/>
              <a:gdLst>
                <a:gd name="connsiteX0" fmla="*/ 270476 w 270475"/>
                <a:gd name="connsiteY0" fmla="*/ 1119400 h 1757660"/>
                <a:gd name="connsiteX1" fmla="*/ 270476 w 270475"/>
                <a:gd name="connsiteY1" fmla="*/ 159326 h 1757660"/>
                <a:gd name="connsiteX2" fmla="*/ 180828 w 270475"/>
                <a:gd name="connsiteY2" fmla="*/ 17575 h 1757660"/>
                <a:gd name="connsiteX3" fmla="*/ 12260 w 270475"/>
                <a:gd name="connsiteY3" fmla="*/ 34432 h 1757660"/>
                <a:gd name="connsiteX4" fmla="*/ 0 w 270475"/>
                <a:gd name="connsiteY4" fmla="*/ 48224 h 1757660"/>
                <a:gd name="connsiteX5" fmla="*/ 24519 w 270475"/>
                <a:gd name="connsiteY5" fmla="*/ 55120 h 1757660"/>
                <a:gd name="connsiteX6" fmla="*/ 36012 w 270475"/>
                <a:gd name="connsiteY6" fmla="*/ 96496 h 1757660"/>
                <a:gd name="connsiteX7" fmla="*/ 36012 w 270475"/>
                <a:gd name="connsiteY7" fmla="*/ 1757661 h 1757660"/>
                <a:gd name="connsiteX8" fmla="*/ 269709 w 270475"/>
                <a:gd name="connsiteY8" fmla="*/ 1757661 h 1757660"/>
                <a:gd name="connsiteX9" fmla="*/ 269709 w 270475"/>
                <a:gd name="connsiteY9" fmla="*/ 1352330 h 1757660"/>
                <a:gd name="connsiteX10" fmla="*/ 269709 w 270475"/>
                <a:gd name="connsiteY10" fmla="*/ 1119400 h 175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0475" h="1757660">
                  <a:moveTo>
                    <a:pt x="270476" y="1119400"/>
                  </a:moveTo>
                  <a:lnTo>
                    <a:pt x="270476" y="159326"/>
                  </a:lnTo>
                  <a:cubicBezTo>
                    <a:pt x="270476" y="98028"/>
                    <a:pt x="235996" y="43627"/>
                    <a:pt x="180828" y="17575"/>
                  </a:cubicBezTo>
                  <a:cubicBezTo>
                    <a:pt x="125660" y="-8476"/>
                    <a:pt x="56700" y="-7710"/>
                    <a:pt x="12260" y="34432"/>
                  </a:cubicBezTo>
                  <a:cubicBezTo>
                    <a:pt x="9195" y="37497"/>
                    <a:pt x="0" y="48224"/>
                    <a:pt x="0" y="48224"/>
                  </a:cubicBezTo>
                  <a:cubicBezTo>
                    <a:pt x="0" y="48224"/>
                    <a:pt x="16857" y="47458"/>
                    <a:pt x="24519" y="55120"/>
                  </a:cubicBezTo>
                  <a:cubicBezTo>
                    <a:pt x="38311" y="68912"/>
                    <a:pt x="36012" y="96496"/>
                    <a:pt x="36012" y="96496"/>
                  </a:cubicBezTo>
                  <a:lnTo>
                    <a:pt x="36012" y="1757661"/>
                  </a:lnTo>
                  <a:lnTo>
                    <a:pt x="269709" y="1757661"/>
                  </a:lnTo>
                  <a:lnTo>
                    <a:pt x="269709" y="1352330"/>
                  </a:lnTo>
                  <a:lnTo>
                    <a:pt x="269709" y="11194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689F569-0C3E-4BEF-9371-852552FC1251}"/>
              </a:ext>
            </a:extLst>
          </p:cNvPr>
          <p:cNvGrpSpPr/>
          <p:nvPr/>
        </p:nvGrpSpPr>
        <p:grpSpPr>
          <a:xfrm>
            <a:off x="9929864" y="1176247"/>
            <a:ext cx="1017541" cy="1758474"/>
            <a:chOff x="9929864" y="1176247"/>
            <a:chExt cx="1017541" cy="1758474"/>
          </a:xfrm>
        </p:grpSpPr>
        <p:sp>
          <p:nvSpPr>
            <p:cNvPr id="13" name="图形 992">
              <a:extLst>
                <a:ext uri="{FF2B5EF4-FFF2-40B4-BE49-F238E27FC236}">
                  <a16:creationId xmlns:a16="http://schemas.microsoft.com/office/drawing/2014/main" xmlns="" id="{4810DBDC-858B-45B8-A892-13DE1412AE03}"/>
                </a:ext>
              </a:extLst>
            </p:cNvPr>
            <p:cNvSpPr/>
            <p:nvPr/>
          </p:nvSpPr>
          <p:spPr>
            <a:xfrm>
              <a:off x="9929864" y="1176247"/>
              <a:ext cx="712585" cy="907204"/>
            </a:xfrm>
            <a:custGeom>
              <a:avLst/>
              <a:gdLst>
                <a:gd name="connsiteX0" fmla="*/ 233697 w 712585"/>
                <a:gd name="connsiteY0" fmla="*/ 907205 h 907204"/>
                <a:gd name="connsiteX1" fmla="*/ 0 w 712585"/>
                <a:gd name="connsiteY1" fmla="*/ 907205 h 907204"/>
                <a:gd name="connsiteX2" fmla="*/ 0 w 712585"/>
                <a:gd name="connsiteY2" fmla="*/ 218373 h 907204"/>
                <a:gd name="connsiteX3" fmla="*/ 218373 w 712585"/>
                <a:gd name="connsiteY3" fmla="*/ 0 h 907204"/>
                <a:gd name="connsiteX4" fmla="*/ 712586 w 712585"/>
                <a:gd name="connsiteY4" fmla="*/ 0 h 907204"/>
                <a:gd name="connsiteX5" fmla="*/ 712586 w 712585"/>
                <a:gd name="connsiteY5" fmla="*/ 233697 h 907204"/>
                <a:gd name="connsiteX6" fmla="*/ 233697 w 712585"/>
                <a:gd name="connsiteY6" fmla="*/ 233697 h 907204"/>
                <a:gd name="connsiteX7" fmla="*/ 233697 w 712585"/>
                <a:gd name="connsiteY7" fmla="*/ 907205 h 90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2585" h="907204">
                  <a:moveTo>
                    <a:pt x="233697" y="907205"/>
                  </a:moveTo>
                  <a:lnTo>
                    <a:pt x="0" y="907205"/>
                  </a:lnTo>
                  <a:lnTo>
                    <a:pt x="0" y="218373"/>
                  </a:lnTo>
                  <a:cubicBezTo>
                    <a:pt x="0" y="98076"/>
                    <a:pt x="98076" y="0"/>
                    <a:pt x="218373" y="0"/>
                  </a:cubicBezTo>
                  <a:lnTo>
                    <a:pt x="712586" y="0"/>
                  </a:lnTo>
                  <a:lnTo>
                    <a:pt x="712586" y="233697"/>
                  </a:lnTo>
                  <a:lnTo>
                    <a:pt x="233697" y="233697"/>
                  </a:lnTo>
                  <a:lnTo>
                    <a:pt x="233697" y="90720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图形 992">
              <a:extLst>
                <a:ext uri="{FF2B5EF4-FFF2-40B4-BE49-F238E27FC236}">
                  <a16:creationId xmlns:a16="http://schemas.microsoft.com/office/drawing/2014/main" xmlns="" id="{42BE2C95-9B97-4806-95F5-88985FD97C36}"/>
                </a:ext>
              </a:extLst>
            </p:cNvPr>
            <p:cNvSpPr/>
            <p:nvPr/>
          </p:nvSpPr>
          <p:spPr>
            <a:xfrm>
              <a:off x="9929864" y="1176247"/>
              <a:ext cx="233697" cy="907204"/>
            </a:xfrm>
            <a:custGeom>
              <a:avLst/>
              <a:gdLst>
                <a:gd name="connsiteX0" fmla="*/ 233697 w 233697"/>
                <a:gd name="connsiteY0" fmla="*/ 0 h 907204"/>
                <a:gd name="connsiteX1" fmla="*/ 218373 w 233697"/>
                <a:gd name="connsiteY1" fmla="*/ 0 h 907204"/>
                <a:gd name="connsiteX2" fmla="*/ 0 w 233697"/>
                <a:gd name="connsiteY2" fmla="*/ 218373 h 907204"/>
                <a:gd name="connsiteX3" fmla="*/ 0 w 233697"/>
                <a:gd name="connsiteY3" fmla="*/ 907205 h 907204"/>
                <a:gd name="connsiteX4" fmla="*/ 233697 w 233697"/>
                <a:gd name="connsiteY4" fmla="*/ 907205 h 907204"/>
                <a:gd name="connsiteX5" fmla="*/ 233697 w 233697"/>
                <a:gd name="connsiteY5" fmla="*/ 233697 h 907204"/>
                <a:gd name="connsiteX6" fmla="*/ 233697 w 233697"/>
                <a:gd name="connsiteY6" fmla="*/ 233697 h 907204"/>
                <a:gd name="connsiteX7" fmla="*/ 233697 w 233697"/>
                <a:gd name="connsiteY7" fmla="*/ 0 h 90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697" h="907204">
                  <a:moveTo>
                    <a:pt x="233697" y="0"/>
                  </a:moveTo>
                  <a:lnTo>
                    <a:pt x="218373" y="0"/>
                  </a:lnTo>
                  <a:cubicBezTo>
                    <a:pt x="98076" y="0"/>
                    <a:pt x="0" y="98076"/>
                    <a:pt x="0" y="218373"/>
                  </a:cubicBezTo>
                  <a:lnTo>
                    <a:pt x="0" y="907205"/>
                  </a:lnTo>
                  <a:lnTo>
                    <a:pt x="233697" y="907205"/>
                  </a:lnTo>
                  <a:lnTo>
                    <a:pt x="233697" y="233697"/>
                  </a:lnTo>
                  <a:lnTo>
                    <a:pt x="233697" y="233697"/>
                  </a:lnTo>
                  <a:lnTo>
                    <a:pt x="23369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图形 992">
              <a:extLst>
                <a:ext uri="{FF2B5EF4-FFF2-40B4-BE49-F238E27FC236}">
                  <a16:creationId xmlns:a16="http://schemas.microsoft.com/office/drawing/2014/main" xmlns="" id="{CAC21E85-901A-44C9-8DE8-96D60BC20B3B}"/>
                </a:ext>
              </a:extLst>
            </p:cNvPr>
            <p:cNvSpPr/>
            <p:nvPr/>
          </p:nvSpPr>
          <p:spPr>
            <a:xfrm>
              <a:off x="9929864" y="1583109"/>
              <a:ext cx="1017541" cy="1351612"/>
            </a:xfrm>
            <a:custGeom>
              <a:avLst/>
              <a:gdLst>
                <a:gd name="connsiteX0" fmla="*/ 508771 w 1017541"/>
                <a:gd name="connsiteY0" fmla="*/ 0 h 1351612"/>
                <a:gd name="connsiteX1" fmla="*/ 0 w 1017541"/>
                <a:gd name="connsiteY1" fmla="*/ 508770 h 1351612"/>
                <a:gd name="connsiteX2" fmla="*/ 0 w 1017541"/>
                <a:gd name="connsiteY2" fmla="*/ 508770 h 1351612"/>
                <a:gd name="connsiteX3" fmla="*/ 233697 w 1017541"/>
                <a:gd name="connsiteY3" fmla="*/ 508770 h 1351612"/>
                <a:gd name="connsiteX4" fmla="*/ 233697 w 1017541"/>
                <a:gd name="connsiteY4" fmla="*/ 508770 h 1351612"/>
                <a:gd name="connsiteX5" fmla="*/ 508771 w 1017541"/>
                <a:gd name="connsiteY5" fmla="*/ 233697 h 1351612"/>
                <a:gd name="connsiteX6" fmla="*/ 783844 w 1017541"/>
                <a:gd name="connsiteY6" fmla="*/ 508770 h 1351612"/>
                <a:gd name="connsiteX7" fmla="*/ 783844 w 1017541"/>
                <a:gd name="connsiteY7" fmla="*/ 842842 h 1351612"/>
                <a:gd name="connsiteX8" fmla="*/ 508771 w 1017541"/>
                <a:gd name="connsiteY8" fmla="*/ 1117915 h 1351612"/>
                <a:gd name="connsiteX9" fmla="*/ 233697 w 1017541"/>
                <a:gd name="connsiteY9" fmla="*/ 842842 h 1351612"/>
                <a:gd name="connsiteX10" fmla="*/ 233697 w 1017541"/>
                <a:gd name="connsiteY10" fmla="*/ 842842 h 1351612"/>
                <a:gd name="connsiteX11" fmla="*/ 0 w 1017541"/>
                <a:gd name="connsiteY11" fmla="*/ 842842 h 1351612"/>
                <a:gd name="connsiteX12" fmla="*/ 0 w 1017541"/>
                <a:gd name="connsiteY12" fmla="*/ 842842 h 1351612"/>
                <a:gd name="connsiteX13" fmla="*/ 508771 w 1017541"/>
                <a:gd name="connsiteY13" fmla="*/ 1351612 h 1351612"/>
                <a:gd name="connsiteX14" fmla="*/ 1017542 w 1017541"/>
                <a:gd name="connsiteY14" fmla="*/ 842842 h 1351612"/>
                <a:gd name="connsiteX15" fmla="*/ 1017542 w 1017541"/>
                <a:gd name="connsiteY15" fmla="*/ 508770 h 1351612"/>
                <a:gd name="connsiteX16" fmla="*/ 508771 w 1017541"/>
                <a:gd name="connsiteY16" fmla="*/ 0 h 135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17541" h="1351612">
                  <a:moveTo>
                    <a:pt x="508771" y="0"/>
                  </a:moveTo>
                  <a:cubicBezTo>
                    <a:pt x="228334" y="0"/>
                    <a:pt x="0" y="228334"/>
                    <a:pt x="0" y="508770"/>
                  </a:cubicBezTo>
                  <a:lnTo>
                    <a:pt x="0" y="508770"/>
                  </a:lnTo>
                  <a:lnTo>
                    <a:pt x="233697" y="508770"/>
                  </a:lnTo>
                  <a:lnTo>
                    <a:pt x="233697" y="508770"/>
                  </a:lnTo>
                  <a:cubicBezTo>
                    <a:pt x="233697" y="357059"/>
                    <a:pt x="357059" y="233697"/>
                    <a:pt x="508771" y="233697"/>
                  </a:cubicBezTo>
                  <a:cubicBezTo>
                    <a:pt x="660483" y="233697"/>
                    <a:pt x="783844" y="357059"/>
                    <a:pt x="783844" y="508770"/>
                  </a:cubicBezTo>
                  <a:lnTo>
                    <a:pt x="783844" y="842842"/>
                  </a:lnTo>
                  <a:cubicBezTo>
                    <a:pt x="783844" y="994554"/>
                    <a:pt x="660483" y="1117915"/>
                    <a:pt x="508771" y="1117915"/>
                  </a:cubicBezTo>
                  <a:cubicBezTo>
                    <a:pt x="357059" y="1117915"/>
                    <a:pt x="233697" y="994554"/>
                    <a:pt x="233697" y="842842"/>
                  </a:cubicBezTo>
                  <a:lnTo>
                    <a:pt x="233697" y="842842"/>
                  </a:lnTo>
                  <a:lnTo>
                    <a:pt x="0" y="842842"/>
                  </a:lnTo>
                  <a:lnTo>
                    <a:pt x="0" y="842842"/>
                  </a:lnTo>
                  <a:cubicBezTo>
                    <a:pt x="0" y="1123279"/>
                    <a:pt x="228334" y="1351612"/>
                    <a:pt x="508771" y="1351612"/>
                  </a:cubicBezTo>
                  <a:cubicBezTo>
                    <a:pt x="789208" y="1351612"/>
                    <a:pt x="1017542" y="1123279"/>
                    <a:pt x="1017542" y="842842"/>
                  </a:cubicBezTo>
                  <a:lnTo>
                    <a:pt x="1017542" y="508770"/>
                  </a:lnTo>
                  <a:cubicBezTo>
                    <a:pt x="1017542" y="228334"/>
                    <a:pt x="789208" y="0"/>
                    <a:pt x="50877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2B9B6FF-FCC0-473F-9B97-1CD2AEEEAA58}"/>
              </a:ext>
            </a:extLst>
          </p:cNvPr>
          <p:cNvGrpSpPr/>
          <p:nvPr/>
        </p:nvGrpSpPr>
        <p:grpSpPr>
          <a:xfrm>
            <a:off x="1511241" y="1176247"/>
            <a:ext cx="483486" cy="1758474"/>
            <a:chOff x="1511241" y="1176247"/>
            <a:chExt cx="483486" cy="1758474"/>
          </a:xfrm>
        </p:grpSpPr>
        <p:sp>
          <p:nvSpPr>
            <p:cNvPr id="17" name="图形 994">
              <a:extLst>
                <a:ext uri="{FF2B5EF4-FFF2-40B4-BE49-F238E27FC236}">
                  <a16:creationId xmlns:a16="http://schemas.microsoft.com/office/drawing/2014/main" xmlns="" id="{FCE692F1-2F8C-4FAE-BF94-2ED62C7DDC09}"/>
                </a:ext>
              </a:extLst>
            </p:cNvPr>
            <p:cNvSpPr/>
            <p:nvPr/>
          </p:nvSpPr>
          <p:spPr>
            <a:xfrm>
              <a:off x="1511241" y="1176247"/>
              <a:ext cx="483486" cy="1758474"/>
            </a:xfrm>
            <a:custGeom>
              <a:avLst/>
              <a:gdLst>
                <a:gd name="connsiteX0" fmla="*/ 249788 w 483486"/>
                <a:gd name="connsiteY0" fmla="*/ 1758475 h 1758474"/>
                <a:gd name="connsiteX1" fmla="*/ 483486 w 483486"/>
                <a:gd name="connsiteY1" fmla="*/ 1758475 h 1758474"/>
                <a:gd name="connsiteX2" fmla="*/ 483486 w 483486"/>
                <a:gd name="connsiteY2" fmla="*/ 218373 h 1758474"/>
                <a:gd name="connsiteX3" fmla="*/ 265113 w 483486"/>
                <a:gd name="connsiteY3" fmla="*/ 0 h 1758474"/>
                <a:gd name="connsiteX4" fmla="*/ 0 w 483486"/>
                <a:gd name="connsiteY4" fmla="*/ 0 h 1758474"/>
                <a:gd name="connsiteX5" fmla="*/ 0 w 483486"/>
                <a:gd name="connsiteY5" fmla="*/ 233697 h 1758474"/>
                <a:gd name="connsiteX6" fmla="*/ 249788 w 483486"/>
                <a:gd name="connsiteY6" fmla="*/ 233697 h 1758474"/>
                <a:gd name="connsiteX7" fmla="*/ 249788 w 483486"/>
                <a:gd name="connsiteY7" fmla="*/ 1758475 h 175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3486" h="1758474">
                  <a:moveTo>
                    <a:pt x="249788" y="1758475"/>
                  </a:moveTo>
                  <a:lnTo>
                    <a:pt x="483486" y="1758475"/>
                  </a:lnTo>
                  <a:lnTo>
                    <a:pt x="483486" y="218373"/>
                  </a:lnTo>
                  <a:cubicBezTo>
                    <a:pt x="483486" y="98076"/>
                    <a:pt x="385410" y="0"/>
                    <a:pt x="265113" y="0"/>
                  </a:cubicBezTo>
                  <a:lnTo>
                    <a:pt x="0" y="0"/>
                  </a:lnTo>
                  <a:lnTo>
                    <a:pt x="0" y="233697"/>
                  </a:lnTo>
                  <a:lnTo>
                    <a:pt x="249788" y="233697"/>
                  </a:lnTo>
                  <a:lnTo>
                    <a:pt x="249788" y="175847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图形 994">
              <a:extLst>
                <a:ext uri="{FF2B5EF4-FFF2-40B4-BE49-F238E27FC236}">
                  <a16:creationId xmlns:a16="http://schemas.microsoft.com/office/drawing/2014/main" xmlns="" id="{2B632173-D69C-48C4-91A2-44CFF91DB7B8}"/>
                </a:ext>
              </a:extLst>
            </p:cNvPr>
            <p:cNvSpPr/>
            <p:nvPr/>
          </p:nvSpPr>
          <p:spPr>
            <a:xfrm>
              <a:off x="1511241" y="1176247"/>
              <a:ext cx="249788" cy="233697"/>
            </a:xfrm>
            <a:custGeom>
              <a:avLst/>
              <a:gdLst>
                <a:gd name="connsiteX0" fmla="*/ 249788 w 249788"/>
                <a:gd name="connsiteY0" fmla="*/ 40610 h 233697"/>
                <a:gd name="connsiteX1" fmla="*/ 209179 w 249788"/>
                <a:gd name="connsiteY1" fmla="*/ 0 h 233697"/>
                <a:gd name="connsiteX2" fmla="*/ 0 w 249788"/>
                <a:gd name="connsiteY2" fmla="*/ 0 h 233697"/>
                <a:gd name="connsiteX3" fmla="*/ 0 w 249788"/>
                <a:gd name="connsiteY3" fmla="*/ 233697 h 233697"/>
                <a:gd name="connsiteX4" fmla="*/ 249788 w 249788"/>
                <a:gd name="connsiteY4" fmla="*/ 233697 h 233697"/>
                <a:gd name="connsiteX5" fmla="*/ 249788 w 249788"/>
                <a:gd name="connsiteY5" fmla="*/ 40610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788" h="233697">
                  <a:moveTo>
                    <a:pt x="249788" y="40610"/>
                  </a:moveTo>
                  <a:cubicBezTo>
                    <a:pt x="249788" y="18389"/>
                    <a:pt x="231399" y="0"/>
                    <a:pt x="209179" y="0"/>
                  </a:cubicBezTo>
                  <a:lnTo>
                    <a:pt x="0" y="0"/>
                  </a:lnTo>
                  <a:lnTo>
                    <a:pt x="0" y="233697"/>
                  </a:lnTo>
                  <a:lnTo>
                    <a:pt x="249788" y="233697"/>
                  </a:lnTo>
                  <a:lnTo>
                    <a:pt x="249788" y="4061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8C3D594-4062-4E73-AA8E-49374B2B8CC5}"/>
              </a:ext>
            </a:extLst>
          </p:cNvPr>
          <p:cNvGrpSpPr/>
          <p:nvPr/>
        </p:nvGrpSpPr>
        <p:grpSpPr>
          <a:xfrm>
            <a:off x="1243064" y="3919447"/>
            <a:ext cx="1017541" cy="1758474"/>
            <a:chOff x="1243064" y="3919447"/>
            <a:chExt cx="1017541" cy="175847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282F7B0-C716-42B2-89C5-9FDBB49DE82F}"/>
                </a:ext>
              </a:extLst>
            </p:cNvPr>
            <p:cNvSpPr/>
            <p:nvPr/>
          </p:nvSpPr>
          <p:spPr>
            <a:xfrm>
              <a:off x="1243064" y="3919447"/>
              <a:ext cx="762389" cy="615274"/>
            </a:xfrm>
            <a:custGeom>
              <a:avLst/>
              <a:gdLst>
                <a:gd name="connsiteX0" fmla="*/ 233697 w 762389"/>
                <a:gd name="connsiteY0" fmla="*/ 615275 h 615274"/>
                <a:gd name="connsiteX1" fmla="*/ 233697 w 762389"/>
                <a:gd name="connsiteY1" fmla="*/ 508770 h 615274"/>
                <a:gd name="connsiteX2" fmla="*/ 508771 w 762389"/>
                <a:gd name="connsiteY2" fmla="*/ 233697 h 615274"/>
                <a:gd name="connsiteX3" fmla="*/ 508771 w 762389"/>
                <a:gd name="connsiteY3" fmla="*/ 233697 h 615274"/>
                <a:gd name="connsiteX4" fmla="*/ 762390 w 762389"/>
                <a:gd name="connsiteY4" fmla="*/ 233697 h 615274"/>
                <a:gd name="connsiteX5" fmla="*/ 762390 w 762389"/>
                <a:gd name="connsiteY5" fmla="*/ 0 h 615274"/>
                <a:gd name="connsiteX6" fmla="*/ 508771 w 762389"/>
                <a:gd name="connsiteY6" fmla="*/ 0 h 615274"/>
                <a:gd name="connsiteX7" fmla="*/ 508771 w 762389"/>
                <a:gd name="connsiteY7" fmla="*/ 0 h 615274"/>
                <a:gd name="connsiteX8" fmla="*/ 0 w 762389"/>
                <a:gd name="connsiteY8" fmla="*/ 508770 h 615274"/>
                <a:gd name="connsiteX9" fmla="*/ 0 w 762389"/>
                <a:gd name="connsiteY9" fmla="*/ 615275 h 615274"/>
                <a:gd name="connsiteX10" fmla="*/ 233697 w 762389"/>
                <a:gd name="connsiteY10" fmla="*/ 615275 h 6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2389" h="615274">
                  <a:moveTo>
                    <a:pt x="233697" y="615275"/>
                  </a:moveTo>
                  <a:lnTo>
                    <a:pt x="233697" y="508770"/>
                  </a:lnTo>
                  <a:cubicBezTo>
                    <a:pt x="233697" y="357059"/>
                    <a:pt x="357059" y="233697"/>
                    <a:pt x="508771" y="233697"/>
                  </a:cubicBezTo>
                  <a:lnTo>
                    <a:pt x="508771" y="233697"/>
                  </a:lnTo>
                  <a:lnTo>
                    <a:pt x="762390" y="233697"/>
                  </a:lnTo>
                  <a:lnTo>
                    <a:pt x="762390" y="0"/>
                  </a:lnTo>
                  <a:lnTo>
                    <a:pt x="508771" y="0"/>
                  </a:lnTo>
                  <a:lnTo>
                    <a:pt x="508771" y="0"/>
                  </a:lnTo>
                  <a:cubicBezTo>
                    <a:pt x="228334" y="0"/>
                    <a:pt x="0" y="228334"/>
                    <a:pt x="0" y="508770"/>
                  </a:cubicBezTo>
                  <a:lnTo>
                    <a:pt x="0" y="615275"/>
                  </a:lnTo>
                  <a:lnTo>
                    <a:pt x="233697" y="61527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D6FB12C1-A993-48E1-8782-55782DF9AC9D}"/>
                </a:ext>
              </a:extLst>
            </p:cNvPr>
            <p:cNvSpPr/>
            <p:nvPr/>
          </p:nvSpPr>
          <p:spPr>
            <a:xfrm>
              <a:off x="1243064" y="4326309"/>
              <a:ext cx="1017541" cy="1351612"/>
            </a:xfrm>
            <a:custGeom>
              <a:avLst/>
              <a:gdLst>
                <a:gd name="connsiteX0" fmla="*/ 508771 w 1017541"/>
                <a:gd name="connsiteY0" fmla="*/ 1351612 h 1351612"/>
                <a:gd name="connsiteX1" fmla="*/ 0 w 1017541"/>
                <a:gd name="connsiteY1" fmla="*/ 842842 h 1351612"/>
                <a:gd name="connsiteX2" fmla="*/ 0 w 1017541"/>
                <a:gd name="connsiteY2" fmla="*/ 508770 h 1351612"/>
                <a:gd name="connsiteX3" fmla="*/ 508771 w 1017541"/>
                <a:gd name="connsiteY3" fmla="*/ 0 h 1351612"/>
                <a:gd name="connsiteX4" fmla="*/ 1017542 w 1017541"/>
                <a:gd name="connsiteY4" fmla="*/ 508770 h 1351612"/>
                <a:gd name="connsiteX5" fmla="*/ 1017542 w 1017541"/>
                <a:gd name="connsiteY5" fmla="*/ 842842 h 1351612"/>
                <a:gd name="connsiteX6" fmla="*/ 508771 w 1017541"/>
                <a:gd name="connsiteY6" fmla="*/ 1351612 h 1351612"/>
                <a:gd name="connsiteX7" fmla="*/ 508771 w 1017541"/>
                <a:gd name="connsiteY7" fmla="*/ 233697 h 1351612"/>
                <a:gd name="connsiteX8" fmla="*/ 233697 w 1017541"/>
                <a:gd name="connsiteY8" fmla="*/ 508770 h 1351612"/>
                <a:gd name="connsiteX9" fmla="*/ 233697 w 1017541"/>
                <a:gd name="connsiteY9" fmla="*/ 842842 h 1351612"/>
                <a:gd name="connsiteX10" fmla="*/ 508771 w 1017541"/>
                <a:gd name="connsiteY10" fmla="*/ 1117915 h 1351612"/>
                <a:gd name="connsiteX11" fmla="*/ 508771 w 1017541"/>
                <a:gd name="connsiteY11" fmla="*/ 1117915 h 1351612"/>
                <a:gd name="connsiteX12" fmla="*/ 783844 w 1017541"/>
                <a:gd name="connsiteY12" fmla="*/ 842842 h 1351612"/>
                <a:gd name="connsiteX13" fmla="*/ 783844 w 1017541"/>
                <a:gd name="connsiteY13" fmla="*/ 508770 h 1351612"/>
                <a:gd name="connsiteX14" fmla="*/ 508771 w 1017541"/>
                <a:gd name="connsiteY14" fmla="*/ 233697 h 135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7541" h="1351612">
                  <a:moveTo>
                    <a:pt x="508771" y="1351612"/>
                  </a:moveTo>
                  <a:cubicBezTo>
                    <a:pt x="228334" y="1351612"/>
                    <a:pt x="0" y="1123279"/>
                    <a:pt x="0" y="842842"/>
                  </a:cubicBezTo>
                  <a:lnTo>
                    <a:pt x="0" y="508770"/>
                  </a:lnTo>
                  <a:cubicBezTo>
                    <a:pt x="0" y="228334"/>
                    <a:pt x="228334" y="0"/>
                    <a:pt x="508771" y="0"/>
                  </a:cubicBezTo>
                  <a:cubicBezTo>
                    <a:pt x="789208" y="0"/>
                    <a:pt x="1017542" y="228334"/>
                    <a:pt x="1017542" y="508770"/>
                  </a:cubicBezTo>
                  <a:lnTo>
                    <a:pt x="1017542" y="842842"/>
                  </a:lnTo>
                  <a:cubicBezTo>
                    <a:pt x="1017542" y="1123279"/>
                    <a:pt x="789208" y="1351612"/>
                    <a:pt x="508771" y="1351612"/>
                  </a:cubicBezTo>
                  <a:close/>
                  <a:moveTo>
                    <a:pt x="508771" y="233697"/>
                  </a:moveTo>
                  <a:cubicBezTo>
                    <a:pt x="357059" y="233697"/>
                    <a:pt x="233697" y="357059"/>
                    <a:pt x="233697" y="508770"/>
                  </a:cubicBezTo>
                  <a:lnTo>
                    <a:pt x="233697" y="842842"/>
                  </a:lnTo>
                  <a:cubicBezTo>
                    <a:pt x="233697" y="994554"/>
                    <a:pt x="357059" y="1117915"/>
                    <a:pt x="508771" y="1117915"/>
                  </a:cubicBezTo>
                  <a:lnTo>
                    <a:pt x="508771" y="1117915"/>
                  </a:lnTo>
                  <a:cubicBezTo>
                    <a:pt x="660483" y="1117915"/>
                    <a:pt x="783844" y="994554"/>
                    <a:pt x="783844" y="842842"/>
                  </a:cubicBezTo>
                  <a:lnTo>
                    <a:pt x="783844" y="508770"/>
                  </a:lnTo>
                  <a:cubicBezTo>
                    <a:pt x="783844" y="357059"/>
                    <a:pt x="660483" y="233697"/>
                    <a:pt x="508771" y="2336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8DF17B08-B9E6-4CD4-9FA5-844ABA11D431}"/>
                </a:ext>
              </a:extLst>
            </p:cNvPr>
            <p:cNvSpPr/>
            <p:nvPr/>
          </p:nvSpPr>
          <p:spPr>
            <a:xfrm>
              <a:off x="1243064" y="3919447"/>
              <a:ext cx="1017541" cy="1758474"/>
            </a:xfrm>
            <a:custGeom>
              <a:avLst/>
              <a:gdLst>
                <a:gd name="connsiteX0" fmla="*/ 783844 w 1017541"/>
                <a:gd name="connsiteY0" fmla="*/ 1170018 h 1758474"/>
                <a:gd name="connsiteX1" fmla="*/ 783844 w 1017541"/>
                <a:gd name="connsiteY1" fmla="*/ 1249705 h 1758474"/>
                <a:gd name="connsiteX2" fmla="*/ 508771 w 1017541"/>
                <a:gd name="connsiteY2" fmla="*/ 1524778 h 1758474"/>
                <a:gd name="connsiteX3" fmla="*/ 508771 w 1017541"/>
                <a:gd name="connsiteY3" fmla="*/ 1524778 h 1758474"/>
                <a:gd name="connsiteX4" fmla="*/ 233697 w 1017541"/>
                <a:gd name="connsiteY4" fmla="*/ 1249705 h 1758474"/>
                <a:gd name="connsiteX5" fmla="*/ 233697 w 1017541"/>
                <a:gd name="connsiteY5" fmla="*/ 508770 h 1758474"/>
                <a:gd name="connsiteX6" fmla="*/ 337903 w 1017541"/>
                <a:gd name="connsiteY6" fmla="*/ 100375 h 1758474"/>
                <a:gd name="connsiteX7" fmla="*/ 508771 w 1017541"/>
                <a:gd name="connsiteY7" fmla="*/ 0 h 1758474"/>
                <a:gd name="connsiteX8" fmla="*/ 508771 w 1017541"/>
                <a:gd name="connsiteY8" fmla="*/ 0 h 1758474"/>
                <a:gd name="connsiteX9" fmla="*/ 0 w 1017541"/>
                <a:gd name="connsiteY9" fmla="*/ 508770 h 1758474"/>
                <a:gd name="connsiteX10" fmla="*/ 0 w 1017541"/>
                <a:gd name="connsiteY10" fmla="*/ 1249705 h 1758474"/>
                <a:gd name="connsiteX11" fmla="*/ 508771 w 1017541"/>
                <a:gd name="connsiteY11" fmla="*/ 1758475 h 1758474"/>
                <a:gd name="connsiteX12" fmla="*/ 1017542 w 1017541"/>
                <a:gd name="connsiteY12" fmla="*/ 1249705 h 1758474"/>
                <a:gd name="connsiteX13" fmla="*/ 1017542 w 1017541"/>
                <a:gd name="connsiteY13" fmla="*/ 1170018 h 1758474"/>
                <a:gd name="connsiteX14" fmla="*/ 783844 w 1017541"/>
                <a:gd name="connsiteY14" fmla="*/ 1170018 h 175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7541" h="1758474">
                  <a:moveTo>
                    <a:pt x="783844" y="1170018"/>
                  </a:moveTo>
                  <a:lnTo>
                    <a:pt x="783844" y="1249705"/>
                  </a:lnTo>
                  <a:cubicBezTo>
                    <a:pt x="783844" y="1401416"/>
                    <a:pt x="660483" y="1524778"/>
                    <a:pt x="508771" y="1524778"/>
                  </a:cubicBezTo>
                  <a:lnTo>
                    <a:pt x="508771" y="1524778"/>
                  </a:lnTo>
                  <a:cubicBezTo>
                    <a:pt x="357059" y="1524778"/>
                    <a:pt x="233697" y="1401416"/>
                    <a:pt x="233697" y="1249705"/>
                  </a:cubicBezTo>
                  <a:lnTo>
                    <a:pt x="233697" y="508770"/>
                  </a:lnTo>
                  <a:cubicBezTo>
                    <a:pt x="233697" y="428317"/>
                    <a:pt x="226035" y="250554"/>
                    <a:pt x="337903" y="100375"/>
                  </a:cubicBezTo>
                  <a:cubicBezTo>
                    <a:pt x="401500" y="14558"/>
                    <a:pt x="508771" y="0"/>
                    <a:pt x="508771" y="0"/>
                  </a:cubicBezTo>
                  <a:lnTo>
                    <a:pt x="508771" y="0"/>
                  </a:lnTo>
                  <a:cubicBezTo>
                    <a:pt x="228334" y="0"/>
                    <a:pt x="0" y="228334"/>
                    <a:pt x="0" y="508770"/>
                  </a:cubicBezTo>
                  <a:lnTo>
                    <a:pt x="0" y="1249705"/>
                  </a:lnTo>
                  <a:cubicBezTo>
                    <a:pt x="0" y="1530141"/>
                    <a:pt x="228334" y="1758475"/>
                    <a:pt x="508771" y="1758475"/>
                  </a:cubicBezTo>
                  <a:cubicBezTo>
                    <a:pt x="789208" y="1758475"/>
                    <a:pt x="1017542" y="1530141"/>
                    <a:pt x="1017542" y="1249705"/>
                  </a:cubicBezTo>
                  <a:lnTo>
                    <a:pt x="1017542" y="1170018"/>
                  </a:lnTo>
                  <a:lnTo>
                    <a:pt x="783844" y="11700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43E97B67-5518-4057-BF60-DC95A1CF0308}"/>
              </a:ext>
            </a:extLst>
          </p:cNvPr>
          <p:cNvGrpSpPr/>
          <p:nvPr/>
        </p:nvGrpSpPr>
        <p:grpSpPr>
          <a:xfrm>
            <a:off x="3410932" y="3919447"/>
            <a:ext cx="1022909" cy="1758474"/>
            <a:chOff x="3410932" y="3919447"/>
            <a:chExt cx="1022909" cy="175847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3B02BA60-3574-4931-811D-979CD3A30BC9}"/>
                </a:ext>
              </a:extLst>
            </p:cNvPr>
            <p:cNvSpPr/>
            <p:nvPr/>
          </p:nvSpPr>
          <p:spPr>
            <a:xfrm>
              <a:off x="3410932" y="3919447"/>
              <a:ext cx="1022909" cy="1758474"/>
            </a:xfrm>
            <a:custGeom>
              <a:avLst/>
              <a:gdLst>
                <a:gd name="connsiteX0" fmla="*/ 805298 w 1022909"/>
                <a:gd name="connsiteY0" fmla="*/ 0 h 1758474"/>
                <a:gd name="connsiteX1" fmla="*/ 218373 w 1022909"/>
                <a:gd name="connsiteY1" fmla="*/ 0 h 1758474"/>
                <a:gd name="connsiteX2" fmla="*/ 0 w 1022909"/>
                <a:gd name="connsiteY2" fmla="*/ 218373 h 1758474"/>
                <a:gd name="connsiteX3" fmla="*/ 0 w 1022909"/>
                <a:gd name="connsiteY3" fmla="*/ 488848 h 1758474"/>
                <a:gd name="connsiteX4" fmla="*/ 233697 w 1022909"/>
                <a:gd name="connsiteY4" fmla="*/ 488848 h 1758474"/>
                <a:gd name="connsiteX5" fmla="*/ 233697 w 1022909"/>
                <a:gd name="connsiteY5" fmla="*/ 233697 h 1758474"/>
                <a:gd name="connsiteX6" fmla="*/ 789974 w 1022909"/>
                <a:gd name="connsiteY6" fmla="*/ 233697 h 1758474"/>
                <a:gd name="connsiteX7" fmla="*/ 789974 w 1022909"/>
                <a:gd name="connsiteY7" fmla="*/ 488848 h 1758474"/>
                <a:gd name="connsiteX8" fmla="*/ 192321 w 1022909"/>
                <a:gd name="connsiteY8" fmla="*/ 1758475 h 1758474"/>
                <a:gd name="connsiteX9" fmla="*/ 452837 w 1022909"/>
                <a:gd name="connsiteY9" fmla="*/ 1758475 h 1758474"/>
                <a:gd name="connsiteX10" fmla="*/ 1005282 w 1022909"/>
                <a:gd name="connsiteY10" fmla="*/ 581561 h 1758474"/>
                <a:gd name="connsiteX11" fmla="*/ 1022905 w 1022909"/>
                <a:gd name="connsiteY11" fmla="*/ 516432 h 1758474"/>
                <a:gd name="connsiteX12" fmla="*/ 1022905 w 1022909"/>
                <a:gd name="connsiteY12" fmla="*/ 218373 h 1758474"/>
                <a:gd name="connsiteX13" fmla="*/ 805298 w 1022909"/>
                <a:gd name="connsiteY13" fmla="*/ 0 h 175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22909" h="1758474">
                  <a:moveTo>
                    <a:pt x="805298" y="0"/>
                  </a:moveTo>
                  <a:lnTo>
                    <a:pt x="218373" y="0"/>
                  </a:lnTo>
                  <a:cubicBezTo>
                    <a:pt x="98076" y="0"/>
                    <a:pt x="0" y="98076"/>
                    <a:pt x="0" y="218373"/>
                  </a:cubicBezTo>
                  <a:lnTo>
                    <a:pt x="0" y="488848"/>
                  </a:lnTo>
                  <a:lnTo>
                    <a:pt x="233697" y="488848"/>
                  </a:lnTo>
                  <a:lnTo>
                    <a:pt x="233697" y="233697"/>
                  </a:lnTo>
                  <a:lnTo>
                    <a:pt x="789974" y="233697"/>
                  </a:lnTo>
                  <a:lnTo>
                    <a:pt x="789974" y="488848"/>
                  </a:lnTo>
                  <a:lnTo>
                    <a:pt x="192321" y="1758475"/>
                  </a:lnTo>
                  <a:lnTo>
                    <a:pt x="452837" y="1758475"/>
                  </a:lnTo>
                  <a:lnTo>
                    <a:pt x="1005282" y="581561"/>
                  </a:lnTo>
                  <a:cubicBezTo>
                    <a:pt x="1016775" y="561639"/>
                    <a:pt x="1022905" y="539419"/>
                    <a:pt x="1022905" y="516432"/>
                  </a:cubicBezTo>
                  <a:lnTo>
                    <a:pt x="1022905" y="218373"/>
                  </a:lnTo>
                  <a:cubicBezTo>
                    <a:pt x="1023671" y="98076"/>
                    <a:pt x="925595" y="0"/>
                    <a:pt x="805298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02D9652E-C09F-4A01-B04A-051FD1A21CF7}"/>
                </a:ext>
              </a:extLst>
            </p:cNvPr>
            <p:cNvSpPr/>
            <p:nvPr/>
          </p:nvSpPr>
          <p:spPr>
            <a:xfrm>
              <a:off x="3945754" y="3919447"/>
              <a:ext cx="255151" cy="233697"/>
            </a:xfrm>
            <a:custGeom>
              <a:avLst/>
              <a:gdLst>
                <a:gd name="connsiteX0" fmla="*/ 255152 w 255151"/>
                <a:gd name="connsiteY0" fmla="*/ 40610 h 233697"/>
                <a:gd name="connsiteX1" fmla="*/ 214542 w 255151"/>
                <a:gd name="connsiteY1" fmla="*/ 0 h 233697"/>
                <a:gd name="connsiteX2" fmla="*/ 0 w 255151"/>
                <a:gd name="connsiteY2" fmla="*/ 0 h 233697"/>
                <a:gd name="connsiteX3" fmla="*/ 0 w 255151"/>
                <a:gd name="connsiteY3" fmla="*/ 233697 h 233697"/>
                <a:gd name="connsiteX4" fmla="*/ 255152 w 255151"/>
                <a:gd name="connsiteY4" fmla="*/ 233697 h 233697"/>
                <a:gd name="connsiteX5" fmla="*/ 255152 w 255151"/>
                <a:gd name="connsiteY5" fmla="*/ 40610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151" h="233697">
                  <a:moveTo>
                    <a:pt x="255152" y="40610"/>
                  </a:moveTo>
                  <a:cubicBezTo>
                    <a:pt x="255152" y="18389"/>
                    <a:pt x="236762" y="0"/>
                    <a:pt x="214542" y="0"/>
                  </a:cubicBezTo>
                  <a:lnTo>
                    <a:pt x="0" y="0"/>
                  </a:lnTo>
                  <a:lnTo>
                    <a:pt x="0" y="233697"/>
                  </a:lnTo>
                  <a:lnTo>
                    <a:pt x="255152" y="233697"/>
                  </a:lnTo>
                  <a:lnTo>
                    <a:pt x="255152" y="4061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88F48383-1013-4AE1-ABF8-94E5879FE435}"/>
                </a:ext>
              </a:extLst>
            </p:cNvPr>
            <p:cNvSpPr/>
            <p:nvPr/>
          </p:nvSpPr>
          <p:spPr>
            <a:xfrm>
              <a:off x="3410932" y="4153144"/>
              <a:ext cx="233697" cy="224502"/>
            </a:xfrm>
            <a:custGeom>
              <a:avLst/>
              <a:gdLst>
                <a:gd name="connsiteX0" fmla="*/ 40610 w 233697"/>
                <a:gd name="connsiteY0" fmla="*/ 0 h 224502"/>
                <a:gd name="connsiteX1" fmla="*/ 0 w 233697"/>
                <a:gd name="connsiteY1" fmla="*/ 40610 h 224502"/>
                <a:gd name="connsiteX2" fmla="*/ 0 w 233697"/>
                <a:gd name="connsiteY2" fmla="*/ 224502 h 224502"/>
                <a:gd name="connsiteX3" fmla="*/ 233697 w 233697"/>
                <a:gd name="connsiteY3" fmla="*/ 224502 h 224502"/>
                <a:gd name="connsiteX4" fmla="*/ 233697 w 233697"/>
                <a:gd name="connsiteY4" fmla="*/ 0 h 224502"/>
                <a:gd name="connsiteX5" fmla="*/ 40610 w 233697"/>
                <a:gd name="connsiteY5" fmla="*/ 0 h 224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697" h="224502">
                  <a:moveTo>
                    <a:pt x="40610" y="0"/>
                  </a:moveTo>
                  <a:cubicBezTo>
                    <a:pt x="18389" y="0"/>
                    <a:pt x="0" y="18389"/>
                    <a:pt x="0" y="40610"/>
                  </a:cubicBezTo>
                  <a:lnTo>
                    <a:pt x="0" y="224502"/>
                  </a:lnTo>
                  <a:lnTo>
                    <a:pt x="233697" y="224502"/>
                  </a:lnTo>
                  <a:lnTo>
                    <a:pt x="233697" y="0"/>
                  </a:lnTo>
                  <a:lnTo>
                    <a:pt x="4061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4684587-E6B3-43B3-95DB-909F67D389A2}"/>
              </a:ext>
            </a:extLst>
          </p:cNvPr>
          <p:cNvGrpSpPr/>
          <p:nvPr/>
        </p:nvGrpSpPr>
        <p:grpSpPr>
          <a:xfrm>
            <a:off x="5586464" y="3968487"/>
            <a:ext cx="1017541" cy="1759241"/>
            <a:chOff x="5586464" y="3968487"/>
            <a:chExt cx="1017541" cy="1759241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BC4B365A-6F3C-479D-A00A-13B1A156EAF9}"/>
                </a:ext>
              </a:extLst>
            </p:cNvPr>
            <p:cNvSpPr/>
            <p:nvPr/>
          </p:nvSpPr>
          <p:spPr>
            <a:xfrm>
              <a:off x="5587230" y="4731642"/>
              <a:ext cx="573133" cy="675039"/>
            </a:xfrm>
            <a:custGeom>
              <a:avLst/>
              <a:gdLst>
                <a:gd name="connsiteX0" fmla="*/ 245191 w 573133"/>
                <a:gd name="connsiteY0" fmla="*/ 566237 h 675039"/>
                <a:gd name="connsiteX1" fmla="*/ 233697 w 573133"/>
                <a:gd name="connsiteY1" fmla="*/ 497277 h 675039"/>
                <a:gd name="connsiteX2" fmla="*/ 498044 w 573133"/>
                <a:gd name="connsiteY2" fmla="*/ 233697 h 675039"/>
                <a:gd name="connsiteX3" fmla="*/ 573133 w 573133"/>
                <a:gd name="connsiteY3" fmla="*/ 227567 h 675039"/>
                <a:gd name="connsiteX4" fmla="*/ 508771 w 573133"/>
                <a:gd name="connsiteY4" fmla="*/ 0 h 675039"/>
                <a:gd name="connsiteX5" fmla="*/ 508771 w 573133"/>
                <a:gd name="connsiteY5" fmla="*/ 0 h 675039"/>
                <a:gd name="connsiteX6" fmla="*/ 0 w 573133"/>
                <a:gd name="connsiteY6" fmla="*/ 496511 h 675039"/>
                <a:gd name="connsiteX7" fmla="*/ 0 w 573133"/>
                <a:gd name="connsiteY7" fmla="*/ 497277 h 675039"/>
                <a:gd name="connsiteX8" fmla="*/ 36012 w 573133"/>
                <a:gd name="connsiteY8" fmla="*/ 675040 h 675039"/>
                <a:gd name="connsiteX9" fmla="*/ 245191 w 573133"/>
                <a:gd name="connsiteY9" fmla="*/ 566237 h 67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133" h="675039">
                  <a:moveTo>
                    <a:pt x="245191" y="566237"/>
                  </a:moveTo>
                  <a:cubicBezTo>
                    <a:pt x="238295" y="544016"/>
                    <a:pt x="234464" y="521030"/>
                    <a:pt x="233697" y="497277"/>
                  </a:cubicBezTo>
                  <a:cubicBezTo>
                    <a:pt x="239061" y="353994"/>
                    <a:pt x="354760" y="239061"/>
                    <a:pt x="498044" y="233697"/>
                  </a:cubicBezTo>
                  <a:cubicBezTo>
                    <a:pt x="501875" y="233697"/>
                    <a:pt x="573133" y="227567"/>
                    <a:pt x="573133" y="227567"/>
                  </a:cubicBezTo>
                  <a:lnTo>
                    <a:pt x="508771" y="0"/>
                  </a:lnTo>
                  <a:lnTo>
                    <a:pt x="508771" y="0"/>
                  </a:lnTo>
                  <a:cubicBezTo>
                    <a:pt x="232165" y="0"/>
                    <a:pt x="6896" y="221438"/>
                    <a:pt x="0" y="496511"/>
                  </a:cubicBezTo>
                  <a:cubicBezTo>
                    <a:pt x="0" y="497277"/>
                    <a:pt x="0" y="497277"/>
                    <a:pt x="0" y="497277"/>
                  </a:cubicBezTo>
                  <a:cubicBezTo>
                    <a:pt x="1532" y="560107"/>
                    <a:pt x="13792" y="619872"/>
                    <a:pt x="36012" y="675040"/>
                  </a:cubicBezTo>
                  <a:lnTo>
                    <a:pt x="245191" y="5662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7C792EAC-7704-4AF2-90E7-51A2DA49299A}"/>
                </a:ext>
              </a:extLst>
            </p:cNvPr>
            <p:cNvSpPr/>
            <p:nvPr/>
          </p:nvSpPr>
          <p:spPr>
            <a:xfrm>
              <a:off x="6030106" y="4336272"/>
              <a:ext cx="573133" cy="627534"/>
            </a:xfrm>
            <a:custGeom>
              <a:avLst/>
              <a:gdLst>
                <a:gd name="connsiteX0" fmla="*/ 334072 w 573133"/>
                <a:gd name="connsiteY0" fmla="*/ 85050 h 627534"/>
                <a:gd name="connsiteX1" fmla="*/ 339436 w 573133"/>
                <a:gd name="connsiteY1" fmla="*/ 130257 h 627534"/>
                <a:gd name="connsiteX2" fmla="*/ 75090 w 573133"/>
                <a:gd name="connsiteY2" fmla="*/ 393837 h 627534"/>
                <a:gd name="connsiteX3" fmla="*/ 0 w 573133"/>
                <a:gd name="connsiteY3" fmla="*/ 399967 h 627534"/>
                <a:gd name="connsiteX4" fmla="*/ 64363 w 573133"/>
                <a:gd name="connsiteY4" fmla="*/ 627534 h 627534"/>
                <a:gd name="connsiteX5" fmla="*/ 64363 w 573133"/>
                <a:gd name="connsiteY5" fmla="*/ 627534 h 627534"/>
                <a:gd name="connsiteX6" fmla="*/ 573133 w 573133"/>
                <a:gd name="connsiteY6" fmla="*/ 131024 h 627534"/>
                <a:gd name="connsiteX7" fmla="*/ 573133 w 573133"/>
                <a:gd name="connsiteY7" fmla="*/ 130257 h 627534"/>
                <a:gd name="connsiteX8" fmla="*/ 553212 w 573133"/>
                <a:gd name="connsiteY8" fmla="*/ 0 h 627534"/>
                <a:gd name="connsiteX9" fmla="*/ 334072 w 573133"/>
                <a:gd name="connsiteY9" fmla="*/ 85050 h 627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133" h="627534">
                  <a:moveTo>
                    <a:pt x="334072" y="85050"/>
                  </a:moveTo>
                  <a:cubicBezTo>
                    <a:pt x="337137" y="99609"/>
                    <a:pt x="339436" y="114933"/>
                    <a:pt x="339436" y="130257"/>
                  </a:cubicBezTo>
                  <a:cubicBezTo>
                    <a:pt x="334072" y="273541"/>
                    <a:pt x="218373" y="388474"/>
                    <a:pt x="75090" y="393837"/>
                  </a:cubicBezTo>
                  <a:cubicBezTo>
                    <a:pt x="71259" y="393837"/>
                    <a:pt x="0" y="399967"/>
                    <a:pt x="0" y="399967"/>
                  </a:cubicBezTo>
                  <a:lnTo>
                    <a:pt x="64363" y="627534"/>
                  </a:lnTo>
                  <a:lnTo>
                    <a:pt x="64363" y="627534"/>
                  </a:lnTo>
                  <a:cubicBezTo>
                    <a:pt x="340968" y="627534"/>
                    <a:pt x="566237" y="406097"/>
                    <a:pt x="573133" y="131024"/>
                  </a:cubicBezTo>
                  <a:cubicBezTo>
                    <a:pt x="573133" y="130257"/>
                    <a:pt x="573133" y="130257"/>
                    <a:pt x="573133" y="130257"/>
                  </a:cubicBezTo>
                  <a:cubicBezTo>
                    <a:pt x="572367" y="85050"/>
                    <a:pt x="565471" y="41376"/>
                    <a:pt x="553212" y="0"/>
                  </a:cubicBezTo>
                  <a:lnTo>
                    <a:pt x="334072" y="850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2FC2E9B-F095-4A20-8A7C-4401789AB842}"/>
                </a:ext>
              </a:extLst>
            </p:cNvPr>
            <p:cNvSpPr/>
            <p:nvPr/>
          </p:nvSpPr>
          <p:spPr>
            <a:xfrm>
              <a:off x="5586464" y="3968487"/>
              <a:ext cx="1017541" cy="1759241"/>
            </a:xfrm>
            <a:custGeom>
              <a:avLst/>
              <a:gdLst>
                <a:gd name="connsiteX0" fmla="*/ 1017542 w 1017541"/>
                <a:gd name="connsiteY0" fmla="*/ 509536 h 1759241"/>
                <a:gd name="connsiteX1" fmla="*/ 1017542 w 1017541"/>
                <a:gd name="connsiteY1" fmla="*/ 509536 h 1759241"/>
                <a:gd name="connsiteX2" fmla="*/ 508771 w 1017541"/>
                <a:gd name="connsiteY2" fmla="*/ 0 h 1759241"/>
                <a:gd name="connsiteX3" fmla="*/ 0 w 1017541"/>
                <a:gd name="connsiteY3" fmla="*/ 498043 h 1759241"/>
                <a:gd name="connsiteX4" fmla="*/ 373916 w 1017541"/>
                <a:gd name="connsiteY4" fmla="*/ 977697 h 1759241"/>
                <a:gd name="connsiteX5" fmla="*/ 501109 w 1017541"/>
                <a:gd name="connsiteY5" fmla="*/ 996086 h 1759241"/>
                <a:gd name="connsiteX6" fmla="*/ 508771 w 1017541"/>
                <a:gd name="connsiteY6" fmla="*/ 996852 h 1759241"/>
                <a:gd name="connsiteX7" fmla="*/ 508771 w 1017541"/>
                <a:gd name="connsiteY7" fmla="*/ 996852 h 1759241"/>
                <a:gd name="connsiteX8" fmla="*/ 508771 w 1017541"/>
                <a:gd name="connsiteY8" fmla="*/ 996852 h 1759241"/>
                <a:gd name="connsiteX9" fmla="*/ 783844 w 1017541"/>
                <a:gd name="connsiteY9" fmla="*/ 1261198 h 1759241"/>
                <a:gd name="connsiteX10" fmla="*/ 508771 w 1017541"/>
                <a:gd name="connsiteY10" fmla="*/ 1525544 h 1759241"/>
                <a:gd name="connsiteX11" fmla="*/ 233697 w 1017541"/>
                <a:gd name="connsiteY11" fmla="*/ 1250471 h 1759241"/>
                <a:gd name="connsiteX12" fmla="*/ 233697 w 1017541"/>
                <a:gd name="connsiteY12" fmla="*/ 1250471 h 1759241"/>
                <a:gd name="connsiteX13" fmla="*/ 0 w 1017541"/>
                <a:gd name="connsiteY13" fmla="*/ 1250471 h 1759241"/>
                <a:gd name="connsiteX14" fmla="*/ 0 w 1017541"/>
                <a:gd name="connsiteY14" fmla="*/ 1250471 h 1759241"/>
                <a:gd name="connsiteX15" fmla="*/ 508771 w 1017541"/>
                <a:gd name="connsiteY15" fmla="*/ 1759241 h 1759241"/>
                <a:gd name="connsiteX16" fmla="*/ 1017542 w 1017541"/>
                <a:gd name="connsiteY16" fmla="*/ 1261198 h 1759241"/>
                <a:gd name="connsiteX17" fmla="*/ 643626 w 1017541"/>
                <a:gd name="connsiteY17" fmla="*/ 781545 h 1759241"/>
                <a:gd name="connsiteX18" fmla="*/ 516433 w 1017541"/>
                <a:gd name="connsiteY18" fmla="*/ 763155 h 1759241"/>
                <a:gd name="connsiteX19" fmla="*/ 508771 w 1017541"/>
                <a:gd name="connsiteY19" fmla="*/ 762389 h 1759241"/>
                <a:gd name="connsiteX20" fmla="*/ 508771 w 1017541"/>
                <a:gd name="connsiteY20" fmla="*/ 762389 h 1759241"/>
                <a:gd name="connsiteX21" fmla="*/ 508771 w 1017541"/>
                <a:gd name="connsiteY21" fmla="*/ 762389 h 1759241"/>
                <a:gd name="connsiteX22" fmla="*/ 233697 w 1017541"/>
                <a:gd name="connsiteY22" fmla="*/ 498043 h 1759241"/>
                <a:gd name="connsiteX23" fmla="*/ 508771 w 1017541"/>
                <a:gd name="connsiteY23" fmla="*/ 233697 h 1759241"/>
                <a:gd name="connsiteX24" fmla="*/ 783844 w 1017541"/>
                <a:gd name="connsiteY24" fmla="*/ 508770 h 1759241"/>
                <a:gd name="connsiteX25" fmla="*/ 783844 w 1017541"/>
                <a:gd name="connsiteY25" fmla="*/ 508770 h 1759241"/>
                <a:gd name="connsiteX26" fmla="*/ 1017542 w 1017541"/>
                <a:gd name="connsiteY26" fmla="*/ 508770 h 1759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17541" h="1759241">
                  <a:moveTo>
                    <a:pt x="1017542" y="509536"/>
                  </a:moveTo>
                  <a:lnTo>
                    <a:pt x="1017542" y="509536"/>
                  </a:lnTo>
                  <a:cubicBezTo>
                    <a:pt x="1017542" y="228334"/>
                    <a:pt x="789208" y="0"/>
                    <a:pt x="508771" y="0"/>
                  </a:cubicBezTo>
                  <a:cubicBezTo>
                    <a:pt x="232165" y="0"/>
                    <a:pt x="6130" y="222204"/>
                    <a:pt x="0" y="498043"/>
                  </a:cubicBezTo>
                  <a:cubicBezTo>
                    <a:pt x="4597" y="727143"/>
                    <a:pt x="161673" y="919464"/>
                    <a:pt x="373916" y="977697"/>
                  </a:cubicBezTo>
                  <a:cubicBezTo>
                    <a:pt x="414526" y="989190"/>
                    <a:pt x="457434" y="995320"/>
                    <a:pt x="501109" y="996086"/>
                  </a:cubicBezTo>
                  <a:lnTo>
                    <a:pt x="508771" y="996852"/>
                  </a:lnTo>
                  <a:lnTo>
                    <a:pt x="508771" y="996852"/>
                  </a:lnTo>
                  <a:lnTo>
                    <a:pt x="508771" y="996852"/>
                  </a:lnTo>
                  <a:cubicBezTo>
                    <a:pt x="656651" y="996852"/>
                    <a:pt x="777714" y="1114084"/>
                    <a:pt x="783844" y="1261198"/>
                  </a:cubicBezTo>
                  <a:cubicBezTo>
                    <a:pt x="777714" y="1407546"/>
                    <a:pt x="656651" y="1525544"/>
                    <a:pt x="508771" y="1525544"/>
                  </a:cubicBezTo>
                  <a:cubicBezTo>
                    <a:pt x="357059" y="1525544"/>
                    <a:pt x="233697" y="1402183"/>
                    <a:pt x="233697" y="1250471"/>
                  </a:cubicBezTo>
                  <a:lnTo>
                    <a:pt x="233697" y="1250471"/>
                  </a:lnTo>
                  <a:lnTo>
                    <a:pt x="0" y="1250471"/>
                  </a:lnTo>
                  <a:lnTo>
                    <a:pt x="0" y="1250471"/>
                  </a:lnTo>
                  <a:cubicBezTo>
                    <a:pt x="0" y="1530908"/>
                    <a:pt x="228334" y="1759241"/>
                    <a:pt x="508771" y="1759241"/>
                  </a:cubicBezTo>
                  <a:cubicBezTo>
                    <a:pt x="785377" y="1759241"/>
                    <a:pt x="1011412" y="1537038"/>
                    <a:pt x="1017542" y="1261198"/>
                  </a:cubicBezTo>
                  <a:cubicBezTo>
                    <a:pt x="1012944" y="1032098"/>
                    <a:pt x="855869" y="839777"/>
                    <a:pt x="643626" y="781545"/>
                  </a:cubicBezTo>
                  <a:cubicBezTo>
                    <a:pt x="603016" y="770051"/>
                    <a:pt x="560108" y="763921"/>
                    <a:pt x="516433" y="763155"/>
                  </a:cubicBezTo>
                  <a:lnTo>
                    <a:pt x="508771" y="762389"/>
                  </a:lnTo>
                  <a:lnTo>
                    <a:pt x="508771" y="762389"/>
                  </a:lnTo>
                  <a:lnTo>
                    <a:pt x="508771" y="762389"/>
                  </a:lnTo>
                  <a:cubicBezTo>
                    <a:pt x="360890" y="762389"/>
                    <a:pt x="239827" y="645157"/>
                    <a:pt x="233697" y="498043"/>
                  </a:cubicBezTo>
                  <a:cubicBezTo>
                    <a:pt x="239827" y="351695"/>
                    <a:pt x="360890" y="233697"/>
                    <a:pt x="508771" y="233697"/>
                  </a:cubicBezTo>
                  <a:cubicBezTo>
                    <a:pt x="660483" y="233697"/>
                    <a:pt x="783844" y="357059"/>
                    <a:pt x="783844" y="508770"/>
                  </a:cubicBezTo>
                  <a:lnTo>
                    <a:pt x="783844" y="508770"/>
                  </a:lnTo>
                  <a:lnTo>
                    <a:pt x="1017542" y="50877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8A2E2D73-577D-40C1-9A9A-B2A642D0F3C3}"/>
              </a:ext>
            </a:extLst>
          </p:cNvPr>
          <p:cNvGrpSpPr/>
          <p:nvPr/>
        </p:nvGrpSpPr>
        <p:grpSpPr>
          <a:xfrm>
            <a:off x="7758164" y="3919447"/>
            <a:ext cx="1017541" cy="1758474"/>
            <a:chOff x="7758164" y="3919447"/>
            <a:chExt cx="1017541" cy="1758474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BC14B07-130A-4AFB-9A71-2D7F79FDF18D}"/>
                </a:ext>
              </a:extLst>
            </p:cNvPr>
            <p:cNvSpPr/>
            <p:nvPr/>
          </p:nvSpPr>
          <p:spPr>
            <a:xfrm>
              <a:off x="8013315" y="5062647"/>
              <a:ext cx="762389" cy="615274"/>
            </a:xfrm>
            <a:custGeom>
              <a:avLst/>
              <a:gdLst>
                <a:gd name="connsiteX0" fmla="*/ 528693 w 762389"/>
                <a:gd name="connsiteY0" fmla="*/ 0 h 615274"/>
                <a:gd name="connsiteX1" fmla="*/ 528693 w 762389"/>
                <a:gd name="connsiteY1" fmla="*/ 106505 h 615274"/>
                <a:gd name="connsiteX2" fmla="*/ 253619 w 762389"/>
                <a:gd name="connsiteY2" fmla="*/ 381578 h 615274"/>
                <a:gd name="connsiteX3" fmla="*/ 253619 w 762389"/>
                <a:gd name="connsiteY3" fmla="*/ 381578 h 615274"/>
                <a:gd name="connsiteX4" fmla="*/ 0 w 762389"/>
                <a:gd name="connsiteY4" fmla="*/ 381578 h 615274"/>
                <a:gd name="connsiteX5" fmla="*/ 0 w 762389"/>
                <a:gd name="connsiteY5" fmla="*/ 615275 h 615274"/>
                <a:gd name="connsiteX6" fmla="*/ 253619 w 762389"/>
                <a:gd name="connsiteY6" fmla="*/ 615275 h 615274"/>
                <a:gd name="connsiteX7" fmla="*/ 253619 w 762389"/>
                <a:gd name="connsiteY7" fmla="*/ 615275 h 615274"/>
                <a:gd name="connsiteX8" fmla="*/ 762390 w 762389"/>
                <a:gd name="connsiteY8" fmla="*/ 106505 h 615274"/>
                <a:gd name="connsiteX9" fmla="*/ 762390 w 762389"/>
                <a:gd name="connsiteY9" fmla="*/ 0 h 615274"/>
                <a:gd name="connsiteX10" fmla="*/ 528693 w 762389"/>
                <a:gd name="connsiteY10" fmla="*/ 0 h 61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2389" h="615274">
                  <a:moveTo>
                    <a:pt x="528693" y="0"/>
                  </a:moveTo>
                  <a:lnTo>
                    <a:pt x="528693" y="106505"/>
                  </a:lnTo>
                  <a:cubicBezTo>
                    <a:pt x="528693" y="258216"/>
                    <a:pt x="405331" y="381578"/>
                    <a:pt x="253619" y="381578"/>
                  </a:cubicBezTo>
                  <a:lnTo>
                    <a:pt x="253619" y="381578"/>
                  </a:lnTo>
                  <a:lnTo>
                    <a:pt x="0" y="381578"/>
                  </a:lnTo>
                  <a:lnTo>
                    <a:pt x="0" y="615275"/>
                  </a:lnTo>
                  <a:lnTo>
                    <a:pt x="253619" y="615275"/>
                  </a:lnTo>
                  <a:lnTo>
                    <a:pt x="253619" y="615275"/>
                  </a:lnTo>
                  <a:cubicBezTo>
                    <a:pt x="534056" y="615275"/>
                    <a:pt x="762390" y="386941"/>
                    <a:pt x="762390" y="106505"/>
                  </a:cubicBezTo>
                  <a:lnTo>
                    <a:pt x="762390" y="0"/>
                  </a:lnTo>
                  <a:lnTo>
                    <a:pt x="52869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43E851D-838F-4F0A-AE6A-9DA8F3B172F9}"/>
                </a:ext>
              </a:extLst>
            </p:cNvPr>
            <p:cNvSpPr/>
            <p:nvPr/>
          </p:nvSpPr>
          <p:spPr>
            <a:xfrm>
              <a:off x="7758164" y="3919447"/>
              <a:ext cx="1017541" cy="1351612"/>
            </a:xfrm>
            <a:custGeom>
              <a:avLst/>
              <a:gdLst>
                <a:gd name="connsiteX0" fmla="*/ 508771 w 1017541"/>
                <a:gd name="connsiteY0" fmla="*/ 0 h 1351612"/>
                <a:gd name="connsiteX1" fmla="*/ 1017542 w 1017541"/>
                <a:gd name="connsiteY1" fmla="*/ 508770 h 1351612"/>
                <a:gd name="connsiteX2" fmla="*/ 1017542 w 1017541"/>
                <a:gd name="connsiteY2" fmla="*/ 842842 h 1351612"/>
                <a:gd name="connsiteX3" fmla="*/ 508771 w 1017541"/>
                <a:gd name="connsiteY3" fmla="*/ 1351612 h 1351612"/>
                <a:gd name="connsiteX4" fmla="*/ 0 w 1017541"/>
                <a:gd name="connsiteY4" fmla="*/ 842842 h 1351612"/>
                <a:gd name="connsiteX5" fmla="*/ 0 w 1017541"/>
                <a:gd name="connsiteY5" fmla="*/ 508770 h 1351612"/>
                <a:gd name="connsiteX6" fmla="*/ 508771 w 1017541"/>
                <a:gd name="connsiteY6" fmla="*/ 0 h 1351612"/>
                <a:gd name="connsiteX7" fmla="*/ 508771 w 1017541"/>
                <a:gd name="connsiteY7" fmla="*/ 1117915 h 1351612"/>
                <a:gd name="connsiteX8" fmla="*/ 783844 w 1017541"/>
                <a:gd name="connsiteY8" fmla="*/ 842842 h 1351612"/>
                <a:gd name="connsiteX9" fmla="*/ 783844 w 1017541"/>
                <a:gd name="connsiteY9" fmla="*/ 508770 h 1351612"/>
                <a:gd name="connsiteX10" fmla="*/ 508771 w 1017541"/>
                <a:gd name="connsiteY10" fmla="*/ 233697 h 1351612"/>
                <a:gd name="connsiteX11" fmla="*/ 508771 w 1017541"/>
                <a:gd name="connsiteY11" fmla="*/ 233697 h 1351612"/>
                <a:gd name="connsiteX12" fmla="*/ 233697 w 1017541"/>
                <a:gd name="connsiteY12" fmla="*/ 508770 h 1351612"/>
                <a:gd name="connsiteX13" fmla="*/ 233697 w 1017541"/>
                <a:gd name="connsiteY13" fmla="*/ 842842 h 1351612"/>
                <a:gd name="connsiteX14" fmla="*/ 508771 w 1017541"/>
                <a:gd name="connsiteY14" fmla="*/ 1117915 h 135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7541" h="1351612">
                  <a:moveTo>
                    <a:pt x="508771" y="0"/>
                  </a:moveTo>
                  <a:cubicBezTo>
                    <a:pt x="789208" y="0"/>
                    <a:pt x="1017542" y="228334"/>
                    <a:pt x="1017542" y="508770"/>
                  </a:cubicBezTo>
                  <a:lnTo>
                    <a:pt x="1017542" y="842842"/>
                  </a:lnTo>
                  <a:cubicBezTo>
                    <a:pt x="1017542" y="1123279"/>
                    <a:pt x="789208" y="1351612"/>
                    <a:pt x="508771" y="1351612"/>
                  </a:cubicBezTo>
                  <a:cubicBezTo>
                    <a:pt x="228334" y="1351612"/>
                    <a:pt x="0" y="1123279"/>
                    <a:pt x="0" y="842842"/>
                  </a:cubicBezTo>
                  <a:lnTo>
                    <a:pt x="0" y="508770"/>
                  </a:lnTo>
                  <a:cubicBezTo>
                    <a:pt x="0" y="228334"/>
                    <a:pt x="228334" y="0"/>
                    <a:pt x="508771" y="0"/>
                  </a:cubicBezTo>
                  <a:close/>
                  <a:moveTo>
                    <a:pt x="508771" y="1117915"/>
                  </a:moveTo>
                  <a:cubicBezTo>
                    <a:pt x="660483" y="1117915"/>
                    <a:pt x="783844" y="994554"/>
                    <a:pt x="783844" y="842842"/>
                  </a:cubicBezTo>
                  <a:lnTo>
                    <a:pt x="783844" y="508770"/>
                  </a:lnTo>
                  <a:cubicBezTo>
                    <a:pt x="783844" y="357059"/>
                    <a:pt x="660483" y="233697"/>
                    <a:pt x="508771" y="233697"/>
                  </a:cubicBezTo>
                  <a:lnTo>
                    <a:pt x="508771" y="233697"/>
                  </a:lnTo>
                  <a:cubicBezTo>
                    <a:pt x="357059" y="233697"/>
                    <a:pt x="233697" y="357059"/>
                    <a:pt x="233697" y="508770"/>
                  </a:cubicBezTo>
                  <a:lnTo>
                    <a:pt x="233697" y="842842"/>
                  </a:lnTo>
                  <a:cubicBezTo>
                    <a:pt x="233697" y="994554"/>
                    <a:pt x="357059" y="1117915"/>
                    <a:pt x="508771" y="111791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412C436-7B4D-4BC2-91B5-EA312A919654}"/>
                </a:ext>
              </a:extLst>
            </p:cNvPr>
            <p:cNvSpPr/>
            <p:nvPr/>
          </p:nvSpPr>
          <p:spPr>
            <a:xfrm>
              <a:off x="7758164" y="3919447"/>
              <a:ext cx="1017541" cy="1758474"/>
            </a:xfrm>
            <a:custGeom>
              <a:avLst/>
              <a:gdLst>
                <a:gd name="connsiteX0" fmla="*/ 233697 w 1017541"/>
                <a:gd name="connsiteY0" fmla="*/ 588457 h 1758474"/>
                <a:gd name="connsiteX1" fmla="*/ 233697 w 1017541"/>
                <a:gd name="connsiteY1" fmla="*/ 508770 h 1758474"/>
                <a:gd name="connsiteX2" fmla="*/ 508771 w 1017541"/>
                <a:gd name="connsiteY2" fmla="*/ 233697 h 1758474"/>
                <a:gd name="connsiteX3" fmla="*/ 508771 w 1017541"/>
                <a:gd name="connsiteY3" fmla="*/ 233697 h 1758474"/>
                <a:gd name="connsiteX4" fmla="*/ 783844 w 1017541"/>
                <a:gd name="connsiteY4" fmla="*/ 508770 h 1758474"/>
                <a:gd name="connsiteX5" fmla="*/ 783844 w 1017541"/>
                <a:gd name="connsiteY5" fmla="*/ 1249705 h 1758474"/>
                <a:gd name="connsiteX6" fmla="*/ 679638 w 1017541"/>
                <a:gd name="connsiteY6" fmla="*/ 1658100 h 1758474"/>
                <a:gd name="connsiteX7" fmla="*/ 508771 w 1017541"/>
                <a:gd name="connsiteY7" fmla="*/ 1758475 h 1758474"/>
                <a:gd name="connsiteX8" fmla="*/ 508771 w 1017541"/>
                <a:gd name="connsiteY8" fmla="*/ 1758475 h 1758474"/>
                <a:gd name="connsiteX9" fmla="*/ 1017542 w 1017541"/>
                <a:gd name="connsiteY9" fmla="*/ 1249705 h 1758474"/>
                <a:gd name="connsiteX10" fmla="*/ 1017542 w 1017541"/>
                <a:gd name="connsiteY10" fmla="*/ 508770 h 1758474"/>
                <a:gd name="connsiteX11" fmla="*/ 508771 w 1017541"/>
                <a:gd name="connsiteY11" fmla="*/ 0 h 1758474"/>
                <a:gd name="connsiteX12" fmla="*/ 0 w 1017541"/>
                <a:gd name="connsiteY12" fmla="*/ 508770 h 1758474"/>
                <a:gd name="connsiteX13" fmla="*/ 0 w 1017541"/>
                <a:gd name="connsiteY13" fmla="*/ 588457 h 1758474"/>
                <a:gd name="connsiteX14" fmla="*/ 233697 w 1017541"/>
                <a:gd name="connsiteY14" fmla="*/ 588457 h 175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7541" h="1758474">
                  <a:moveTo>
                    <a:pt x="233697" y="588457"/>
                  </a:moveTo>
                  <a:lnTo>
                    <a:pt x="233697" y="508770"/>
                  </a:lnTo>
                  <a:cubicBezTo>
                    <a:pt x="233697" y="357059"/>
                    <a:pt x="357059" y="233697"/>
                    <a:pt x="508771" y="233697"/>
                  </a:cubicBezTo>
                  <a:lnTo>
                    <a:pt x="508771" y="233697"/>
                  </a:lnTo>
                  <a:cubicBezTo>
                    <a:pt x="660483" y="233697"/>
                    <a:pt x="783844" y="357059"/>
                    <a:pt x="783844" y="508770"/>
                  </a:cubicBezTo>
                  <a:lnTo>
                    <a:pt x="783844" y="1249705"/>
                  </a:lnTo>
                  <a:cubicBezTo>
                    <a:pt x="783844" y="1330158"/>
                    <a:pt x="791506" y="1507921"/>
                    <a:pt x="679638" y="1658100"/>
                  </a:cubicBezTo>
                  <a:cubicBezTo>
                    <a:pt x="616042" y="1743917"/>
                    <a:pt x="508771" y="1758475"/>
                    <a:pt x="508771" y="1758475"/>
                  </a:cubicBezTo>
                  <a:lnTo>
                    <a:pt x="508771" y="1758475"/>
                  </a:lnTo>
                  <a:cubicBezTo>
                    <a:pt x="789208" y="1758475"/>
                    <a:pt x="1017542" y="1530141"/>
                    <a:pt x="1017542" y="1249705"/>
                  </a:cubicBezTo>
                  <a:lnTo>
                    <a:pt x="1017542" y="508770"/>
                  </a:lnTo>
                  <a:cubicBezTo>
                    <a:pt x="1017542" y="228334"/>
                    <a:pt x="789208" y="0"/>
                    <a:pt x="508771" y="0"/>
                  </a:cubicBezTo>
                  <a:cubicBezTo>
                    <a:pt x="228334" y="0"/>
                    <a:pt x="0" y="228334"/>
                    <a:pt x="0" y="508770"/>
                  </a:cubicBezTo>
                  <a:lnTo>
                    <a:pt x="0" y="588457"/>
                  </a:lnTo>
                  <a:lnTo>
                    <a:pt x="233697" y="58845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625FF93D-A2E3-4536-92FF-41F2CD98A901}"/>
              </a:ext>
            </a:extLst>
          </p:cNvPr>
          <p:cNvGrpSpPr/>
          <p:nvPr/>
        </p:nvGrpSpPr>
        <p:grpSpPr>
          <a:xfrm>
            <a:off x="9929863" y="3919447"/>
            <a:ext cx="1010314" cy="1758474"/>
            <a:chOff x="9929863" y="3919447"/>
            <a:chExt cx="1010314" cy="1758474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4A19EF6E-3189-4269-85CF-6EB1485A9A46}"/>
                </a:ext>
              </a:extLst>
            </p:cNvPr>
            <p:cNvSpPr/>
            <p:nvPr/>
          </p:nvSpPr>
          <p:spPr>
            <a:xfrm>
              <a:off x="10434473" y="3919447"/>
              <a:ext cx="503407" cy="1119447"/>
            </a:xfrm>
            <a:custGeom>
              <a:avLst/>
              <a:gdLst>
                <a:gd name="connsiteX0" fmla="*/ 269710 w 503407"/>
                <a:gd name="connsiteY0" fmla="*/ 508770 h 1119447"/>
                <a:gd name="connsiteX1" fmla="*/ 269710 w 503407"/>
                <a:gd name="connsiteY1" fmla="*/ 924061 h 1119447"/>
                <a:gd name="connsiteX2" fmla="*/ 503407 w 503407"/>
                <a:gd name="connsiteY2" fmla="*/ 1119448 h 1119447"/>
                <a:gd name="connsiteX3" fmla="*/ 503407 w 503407"/>
                <a:gd name="connsiteY3" fmla="*/ 508770 h 1119447"/>
                <a:gd name="connsiteX4" fmla="*/ 0 w 503407"/>
                <a:gd name="connsiteY4" fmla="*/ 0 h 1119447"/>
                <a:gd name="connsiteX5" fmla="*/ 0 w 503407"/>
                <a:gd name="connsiteY5" fmla="*/ 233697 h 1119447"/>
                <a:gd name="connsiteX6" fmla="*/ 269710 w 503407"/>
                <a:gd name="connsiteY6" fmla="*/ 508770 h 11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407" h="1119447">
                  <a:moveTo>
                    <a:pt x="269710" y="508770"/>
                  </a:moveTo>
                  <a:lnTo>
                    <a:pt x="269710" y="924061"/>
                  </a:lnTo>
                  <a:lnTo>
                    <a:pt x="503407" y="1119448"/>
                  </a:lnTo>
                  <a:lnTo>
                    <a:pt x="503407" y="508770"/>
                  </a:lnTo>
                  <a:cubicBezTo>
                    <a:pt x="503407" y="229866"/>
                    <a:pt x="278138" y="3065"/>
                    <a:pt x="0" y="0"/>
                  </a:cubicBezTo>
                  <a:lnTo>
                    <a:pt x="0" y="233697"/>
                  </a:lnTo>
                  <a:cubicBezTo>
                    <a:pt x="149413" y="236762"/>
                    <a:pt x="269710" y="358591"/>
                    <a:pt x="269710" y="50877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68B2870A-2047-415C-A5D0-F026FCDD79E8}"/>
                </a:ext>
              </a:extLst>
            </p:cNvPr>
            <p:cNvSpPr/>
            <p:nvPr/>
          </p:nvSpPr>
          <p:spPr>
            <a:xfrm>
              <a:off x="9929864" y="4558474"/>
              <a:ext cx="504173" cy="1119447"/>
            </a:xfrm>
            <a:custGeom>
              <a:avLst/>
              <a:gdLst>
                <a:gd name="connsiteX0" fmla="*/ 233697 w 504173"/>
                <a:gd name="connsiteY0" fmla="*/ 610677 h 1119447"/>
                <a:gd name="connsiteX1" fmla="*/ 233697 w 504173"/>
                <a:gd name="connsiteY1" fmla="*/ 195386 h 1119447"/>
                <a:gd name="connsiteX2" fmla="*/ 0 w 504173"/>
                <a:gd name="connsiteY2" fmla="*/ 0 h 1119447"/>
                <a:gd name="connsiteX3" fmla="*/ 0 w 504173"/>
                <a:gd name="connsiteY3" fmla="*/ 610677 h 1119447"/>
                <a:gd name="connsiteX4" fmla="*/ 504173 w 504173"/>
                <a:gd name="connsiteY4" fmla="*/ 1119447 h 1119447"/>
                <a:gd name="connsiteX5" fmla="*/ 504173 w 504173"/>
                <a:gd name="connsiteY5" fmla="*/ 885750 h 1119447"/>
                <a:gd name="connsiteX6" fmla="*/ 233697 w 504173"/>
                <a:gd name="connsiteY6" fmla="*/ 610677 h 11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173" h="1119447">
                  <a:moveTo>
                    <a:pt x="233697" y="610677"/>
                  </a:moveTo>
                  <a:lnTo>
                    <a:pt x="233697" y="195386"/>
                  </a:lnTo>
                  <a:lnTo>
                    <a:pt x="0" y="0"/>
                  </a:lnTo>
                  <a:lnTo>
                    <a:pt x="0" y="610677"/>
                  </a:lnTo>
                  <a:cubicBezTo>
                    <a:pt x="0" y="889581"/>
                    <a:pt x="225269" y="1117149"/>
                    <a:pt x="504173" y="1119447"/>
                  </a:cubicBezTo>
                  <a:lnTo>
                    <a:pt x="504173" y="885750"/>
                  </a:lnTo>
                  <a:cubicBezTo>
                    <a:pt x="354760" y="882686"/>
                    <a:pt x="233697" y="760856"/>
                    <a:pt x="233697" y="61067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579735FD-3E75-45B6-822F-544E64B8F9C6}"/>
                </a:ext>
              </a:extLst>
            </p:cNvPr>
            <p:cNvSpPr/>
            <p:nvPr/>
          </p:nvSpPr>
          <p:spPr>
            <a:xfrm>
              <a:off x="9929863" y="3919447"/>
              <a:ext cx="507238" cy="766220"/>
            </a:xfrm>
            <a:custGeom>
              <a:avLst/>
              <a:gdLst>
                <a:gd name="connsiteX0" fmla="*/ 507238 w 507238"/>
                <a:gd name="connsiteY0" fmla="*/ 0 h 766220"/>
                <a:gd name="connsiteX1" fmla="*/ 507238 w 507238"/>
                <a:gd name="connsiteY1" fmla="*/ 233697 h 766220"/>
                <a:gd name="connsiteX2" fmla="*/ 233697 w 507238"/>
                <a:gd name="connsiteY2" fmla="*/ 508770 h 766220"/>
                <a:gd name="connsiteX3" fmla="*/ 233697 w 507238"/>
                <a:gd name="connsiteY3" fmla="*/ 757024 h 766220"/>
                <a:gd name="connsiteX4" fmla="*/ 233697 w 507238"/>
                <a:gd name="connsiteY4" fmla="*/ 766219 h 766220"/>
                <a:gd name="connsiteX5" fmla="*/ 233697 w 507238"/>
                <a:gd name="connsiteY5" fmla="*/ 766220 h 766220"/>
                <a:gd name="connsiteX6" fmla="*/ 211477 w 507238"/>
                <a:gd name="connsiteY6" fmla="*/ 766220 h 766220"/>
                <a:gd name="connsiteX7" fmla="*/ 126426 w 507238"/>
                <a:gd name="connsiteY7" fmla="*/ 766220 h 766220"/>
                <a:gd name="connsiteX8" fmla="*/ 103440 w 507238"/>
                <a:gd name="connsiteY8" fmla="*/ 766220 h 766220"/>
                <a:gd name="connsiteX9" fmla="*/ 94245 w 507238"/>
                <a:gd name="connsiteY9" fmla="*/ 765454 h 766220"/>
                <a:gd name="connsiteX10" fmla="*/ 92713 w 507238"/>
                <a:gd name="connsiteY10" fmla="*/ 765454 h 766220"/>
                <a:gd name="connsiteX11" fmla="*/ 84284 w 507238"/>
                <a:gd name="connsiteY11" fmla="*/ 763921 h 766220"/>
                <a:gd name="connsiteX12" fmla="*/ 81986 w 507238"/>
                <a:gd name="connsiteY12" fmla="*/ 763155 h 766220"/>
                <a:gd name="connsiteX13" fmla="*/ 73557 w 507238"/>
                <a:gd name="connsiteY13" fmla="*/ 760857 h 766220"/>
                <a:gd name="connsiteX14" fmla="*/ 71259 w 507238"/>
                <a:gd name="connsiteY14" fmla="*/ 760090 h 766220"/>
                <a:gd name="connsiteX15" fmla="*/ 62830 w 507238"/>
                <a:gd name="connsiteY15" fmla="*/ 757025 h 766220"/>
                <a:gd name="connsiteX16" fmla="*/ 60531 w 507238"/>
                <a:gd name="connsiteY16" fmla="*/ 756259 h 766220"/>
                <a:gd name="connsiteX17" fmla="*/ 54402 w 507238"/>
                <a:gd name="connsiteY17" fmla="*/ 753194 h 766220"/>
                <a:gd name="connsiteX18" fmla="*/ 51337 w 507238"/>
                <a:gd name="connsiteY18" fmla="*/ 751662 h 766220"/>
                <a:gd name="connsiteX19" fmla="*/ 45973 w 507238"/>
                <a:gd name="connsiteY19" fmla="*/ 748597 h 766220"/>
                <a:gd name="connsiteX20" fmla="*/ 42142 w 507238"/>
                <a:gd name="connsiteY20" fmla="*/ 746298 h 766220"/>
                <a:gd name="connsiteX21" fmla="*/ 39843 w 507238"/>
                <a:gd name="connsiteY21" fmla="*/ 744000 h 766220"/>
                <a:gd name="connsiteX22" fmla="*/ 33714 w 507238"/>
                <a:gd name="connsiteY22" fmla="*/ 738636 h 766220"/>
                <a:gd name="connsiteX23" fmla="*/ 32181 w 507238"/>
                <a:gd name="connsiteY23" fmla="*/ 737104 h 766220"/>
                <a:gd name="connsiteX24" fmla="*/ 25285 w 507238"/>
                <a:gd name="connsiteY24" fmla="*/ 729441 h 766220"/>
                <a:gd name="connsiteX25" fmla="*/ 22220 w 507238"/>
                <a:gd name="connsiteY25" fmla="*/ 725610 h 766220"/>
                <a:gd name="connsiteX26" fmla="*/ 22196 w 507238"/>
                <a:gd name="connsiteY26" fmla="*/ 725566 h 766220"/>
                <a:gd name="connsiteX27" fmla="*/ 5938 w 507238"/>
                <a:gd name="connsiteY27" fmla="*/ 696781 h 766220"/>
                <a:gd name="connsiteX28" fmla="*/ 0 w 507238"/>
                <a:gd name="connsiteY28" fmla="*/ 662779 h 766220"/>
                <a:gd name="connsiteX29" fmla="*/ 0 w 507238"/>
                <a:gd name="connsiteY29" fmla="*/ 662014 h 766220"/>
                <a:gd name="connsiteX30" fmla="*/ 0 w 507238"/>
                <a:gd name="connsiteY30" fmla="*/ 520262 h 766220"/>
                <a:gd name="connsiteX31" fmla="*/ 0 w 507238"/>
                <a:gd name="connsiteY31" fmla="*/ 514900 h 766220"/>
                <a:gd name="connsiteX32" fmla="*/ 0 w 507238"/>
                <a:gd name="connsiteY32" fmla="*/ 514133 h 766220"/>
                <a:gd name="connsiteX33" fmla="*/ 0 w 507238"/>
                <a:gd name="connsiteY33" fmla="*/ 508770 h 766220"/>
                <a:gd name="connsiteX34" fmla="*/ 323 w 507238"/>
                <a:gd name="connsiteY34" fmla="*/ 505578 h 766220"/>
                <a:gd name="connsiteX35" fmla="*/ 1532 w 507238"/>
                <a:gd name="connsiteY35" fmla="*/ 473523 h 766220"/>
                <a:gd name="connsiteX36" fmla="*/ 3338 w 507238"/>
                <a:gd name="connsiteY36" fmla="*/ 475756 h 766220"/>
                <a:gd name="connsiteX37" fmla="*/ 10325 w 507238"/>
                <a:gd name="connsiteY37" fmla="*/ 406644 h 766220"/>
                <a:gd name="connsiteX38" fmla="*/ 507238 w 507238"/>
                <a:gd name="connsiteY38" fmla="*/ 0 h 76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07238" h="766220">
                  <a:moveTo>
                    <a:pt x="507238" y="0"/>
                  </a:moveTo>
                  <a:lnTo>
                    <a:pt x="507238" y="233697"/>
                  </a:lnTo>
                  <a:cubicBezTo>
                    <a:pt x="356293" y="234463"/>
                    <a:pt x="233697" y="357825"/>
                    <a:pt x="233697" y="508770"/>
                  </a:cubicBezTo>
                  <a:lnTo>
                    <a:pt x="233697" y="757024"/>
                  </a:lnTo>
                  <a:lnTo>
                    <a:pt x="233697" y="766219"/>
                  </a:lnTo>
                  <a:lnTo>
                    <a:pt x="233697" y="766220"/>
                  </a:lnTo>
                  <a:lnTo>
                    <a:pt x="211477" y="766220"/>
                  </a:lnTo>
                  <a:lnTo>
                    <a:pt x="126426" y="766220"/>
                  </a:lnTo>
                  <a:lnTo>
                    <a:pt x="103440" y="766220"/>
                  </a:lnTo>
                  <a:cubicBezTo>
                    <a:pt x="100375" y="766220"/>
                    <a:pt x="97310" y="765454"/>
                    <a:pt x="94245" y="765454"/>
                  </a:cubicBezTo>
                  <a:cubicBezTo>
                    <a:pt x="93479" y="765454"/>
                    <a:pt x="93479" y="765454"/>
                    <a:pt x="92713" y="765454"/>
                  </a:cubicBezTo>
                  <a:cubicBezTo>
                    <a:pt x="89648" y="764688"/>
                    <a:pt x="87349" y="764688"/>
                    <a:pt x="84284" y="763921"/>
                  </a:cubicBezTo>
                  <a:cubicBezTo>
                    <a:pt x="83518" y="763155"/>
                    <a:pt x="82752" y="763155"/>
                    <a:pt x="81986" y="763155"/>
                  </a:cubicBezTo>
                  <a:cubicBezTo>
                    <a:pt x="78921" y="762389"/>
                    <a:pt x="75856" y="761623"/>
                    <a:pt x="73557" y="760857"/>
                  </a:cubicBezTo>
                  <a:cubicBezTo>
                    <a:pt x="72791" y="760857"/>
                    <a:pt x="72025" y="760090"/>
                    <a:pt x="71259" y="760090"/>
                  </a:cubicBezTo>
                  <a:cubicBezTo>
                    <a:pt x="68960" y="759324"/>
                    <a:pt x="66661" y="758558"/>
                    <a:pt x="62830" y="757025"/>
                  </a:cubicBezTo>
                  <a:cubicBezTo>
                    <a:pt x="62064" y="757025"/>
                    <a:pt x="61298" y="757025"/>
                    <a:pt x="60531" y="756259"/>
                  </a:cubicBezTo>
                  <a:cubicBezTo>
                    <a:pt x="58233" y="755493"/>
                    <a:pt x="56700" y="753961"/>
                    <a:pt x="54402" y="753194"/>
                  </a:cubicBezTo>
                  <a:cubicBezTo>
                    <a:pt x="53635" y="753194"/>
                    <a:pt x="52103" y="752428"/>
                    <a:pt x="51337" y="751662"/>
                  </a:cubicBezTo>
                  <a:cubicBezTo>
                    <a:pt x="49804" y="750896"/>
                    <a:pt x="47506" y="750129"/>
                    <a:pt x="45973" y="748597"/>
                  </a:cubicBezTo>
                  <a:cubicBezTo>
                    <a:pt x="44441" y="747831"/>
                    <a:pt x="43675" y="747065"/>
                    <a:pt x="42142" y="746298"/>
                  </a:cubicBezTo>
                  <a:cubicBezTo>
                    <a:pt x="41376" y="745532"/>
                    <a:pt x="40610" y="744766"/>
                    <a:pt x="39843" y="744000"/>
                  </a:cubicBezTo>
                  <a:cubicBezTo>
                    <a:pt x="37545" y="741701"/>
                    <a:pt x="36012" y="740169"/>
                    <a:pt x="33714" y="738636"/>
                  </a:cubicBezTo>
                  <a:cubicBezTo>
                    <a:pt x="32948" y="737870"/>
                    <a:pt x="32948" y="737870"/>
                    <a:pt x="32181" y="737104"/>
                  </a:cubicBezTo>
                  <a:cubicBezTo>
                    <a:pt x="29883" y="734805"/>
                    <a:pt x="27584" y="731740"/>
                    <a:pt x="25285" y="729441"/>
                  </a:cubicBezTo>
                  <a:cubicBezTo>
                    <a:pt x="24519" y="727909"/>
                    <a:pt x="22987" y="727143"/>
                    <a:pt x="22220" y="725610"/>
                  </a:cubicBezTo>
                  <a:lnTo>
                    <a:pt x="22196" y="725566"/>
                  </a:lnTo>
                  <a:lnTo>
                    <a:pt x="5938" y="696781"/>
                  </a:lnTo>
                  <a:cubicBezTo>
                    <a:pt x="2107" y="686149"/>
                    <a:pt x="0" y="674656"/>
                    <a:pt x="0" y="662779"/>
                  </a:cubicBezTo>
                  <a:lnTo>
                    <a:pt x="0" y="662014"/>
                  </a:lnTo>
                  <a:lnTo>
                    <a:pt x="0" y="520262"/>
                  </a:lnTo>
                  <a:lnTo>
                    <a:pt x="0" y="514900"/>
                  </a:lnTo>
                  <a:lnTo>
                    <a:pt x="0" y="514133"/>
                  </a:lnTo>
                  <a:lnTo>
                    <a:pt x="0" y="508770"/>
                  </a:lnTo>
                  <a:lnTo>
                    <a:pt x="323" y="505578"/>
                  </a:lnTo>
                  <a:lnTo>
                    <a:pt x="1532" y="473523"/>
                  </a:lnTo>
                  <a:lnTo>
                    <a:pt x="3338" y="475756"/>
                  </a:lnTo>
                  <a:lnTo>
                    <a:pt x="10325" y="406644"/>
                  </a:lnTo>
                  <a:cubicBezTo>
                    <a:pt x="57706" y="175572"/>
                    <a:pt x="262527" y="670"/>
                    <a:pt x="50723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7CF55AF-8527-4414-B4CB-65E513D2C0C4}"/>
                </a:ext>
              </a:extLst>
            </p:cNvPr>
            <p:cNvSpPr/>
            <p:nvPr/>
          </p:nvSpPr>
          <p:spPr>
            <a:xfrm>
              <a:off x="10432939" y="4917065"/>
              <a:ext cx="507238" cy="760090"/>
            </a:xfrm>
            <a:custGeom>
              <a:avLst/>
              <a:gdLst>
                <a:gd name="connsiteX0" fmla="*/ 272775 w 507238"/>
                <a:gd name="connsiteY0" fmla="*/ 0 h 760090"/>
                <a:gd name="connsiteX1" fmla="*/ 273541 w 507238"/>
                <a:gd name="connsiteY1" fmla="*/ 0 h 760090"/>
                <a:gd name="connsiteX2" fmla="*/ 294995 w 507238"/>
                <a:gd name="connsiteY2" fmla="*/ 0 h 760090"/>
                <a:gd name="connsiteX3" fmla="*/ 295761 w 507238"/>
                <a:gd name="connsiteY3" fmla="*/ 0 h 760090"/>
                <a:gd name="connsiteX4" fmla="*/ 380046 w 507238"/>
                <a:gd name="connsiteY4" fmla="*/ 0 h 760090"/>
                <a:gd name="connsiteX5" fmla="*/ 380812 w 507238"/>
                <a:gd name="connsiteY5" fmla="*/ 0 h 760090"/>
                <a:gd name="connsiteX6" fmla="*/ 403033 w 507238"/>
                <a:gd name="connsiteY6" fmla="*/ 0 h 760090"/>
                <a:gd name="connsiteX7" fmla="*/ 403798 w 507238"/>
                <a:gd name="connsiteY7" fmla="*/ 0 h 760090"/>
                <a:gd name="connsiteX8" fmla="*/ 412993 w 507238"/>
                <a:gd name="connsiteY8" fmla="*/ 766 h 760090"/>
                <a:gd name="connsiteX9" fmla="*/ 413760 w 507238"/>
                <a:gd name="connsiteY9" fmla="*/ 766 h 760090"/>
                <a:gd name="connsiteX10" fmla="*/ 414526 w 507238"/>
                <a:gd name="connsiteY10" fmla="*/ 766 h 760090"/>
                <a:gd name="connsiteX11" fmla="*/ 422954 w 507238"/>
                <a:gd name="connsiteY11" fmla="*/ 2299 h 760090"/>
                <a:gd name="connsiteX12" fmla="*/ 425253 w 507238"/>
                <a:gd name="connsiteY12" fmla="*/ 3065 h 760090"/>
                <a:gd name="connsiteX13" fmla="*/ 433681 w 507238"/>
                <a:gd name="connsiteY13" fmla="*/ 5364 h 760090"/>
                <a:gd name="connsiteX14" fmla="*/ 435980 w 507238"/>
                <a:gd name="connsiteY14" fmla="*/ 6130 h 760090"/>
                <a:gd name="connsiteX15" fmla="*/ 442110 w 507238"/>
                <a:gd name="connsiteY15" fmla="*/ 8428 h 760090"/>
                <a:gd name="connsiteX16" fmla="*/ 444408 w 507238"/>
                <a:gd name="connsiteY16" fmla="*/ 9195 h 760090"/>
                <a:gd name="connsiteX17" fmla="*/ 450538 w 507238"/>
                <a:gd name="connsiteY17" fmla="*/ 12260 h 760090"/>
                <a:gd name="connsiteX18" fmla="*/ 453603 w 507238"/>
                <a:gd name="connsiteY18" fmla="*/ 13792 h 760090"/>
                <a:gd name="connsiteX19" fmla="*/ 458966 w 507238"/>
                <a:gd name="connsiteY19" fmla="*/ 16857 h 760090"/>
                <a:gd name="connsiteX20" fmla="*/ 462798 w 507238"/>
                <a:gd name="connsiteY20" fmla="*/ 19156 h 760090"/>
                <a:gd name="connsiteX21" fmla="*/ 465096 w 507238"/>
                <a:gd name="connsiteY21" fmla="*/ 21454 h 760090"/>
                <a:gd name="connsiteX22" fmla="*/ 471226 w 507238"/>
                <a:gd name="connsiteY22" fmla="*/ 26818 h 760090"/>
                <a:gd name="connsiteX23" fmla="*/ 472758 w 507238"/>
                <a:gd name="connsiteY23" fmla="*/ 28350 h 760090"/>
                <a:gd name="connsiteX24" fmla="*/ 479654 w 507238"/>
                <a:gd name="connsiteY24" fmla="*/ 36012 h 760090"/>
                <a:gd name="connsiteX25" fmla="*/ 483485 w 507238"/>
                <a:gd name="connsiteY25" fmla="*/ 40610 h 760090"/>
                <a:gd name="connsiteX26" fmla="*/ 507238 w 507238"/>
                <a:gd name="connsiteY26" fmla="*/ 102674 h 760090"/>
                <a:gd name="connsiteX27" fmla="*/ 507238 w 507238"/>
                <a:gd name="connsiteY27" fmla="*/ 245190 h 760090"/>
                <a:gd name="connsiteX28" fmla="*/ 507238 w 507238"/>
                <a:gd name="connsiteY28" fmla="*/ 251320 h 760090"/>
                <a:gd name="connsiteX29" fmla="*/ 503618 w 507238"/>
                <a:gd name="connsiteY29" fmla="*/ 287127 h 760090"/>
                <a:gd name="connsiteX30" fmla="*/ 503408 w 507238"/>
                <a:gd name="connsiteY30" fmla="*/ 292696 h 760090"/>
                <a:gd name="connsiteX31" fmla="*/ 503094 w 507238"/>
                <a:gd name="connsiteY31" fmla="*/ 292308 h 760090"/>
                <a:gd name="connsiteX32" fmla="*/ 496913 w 507238"/>
                <a:gd name="connsiteY32" fmla="*/ 353446 h 760090"/>
                <a:gd name="connsiteX33" fmla="*/ 0 w 507238"/>
                <a:gd name="connsiteY33" fmla="*/ 760090 h 760090"/>
                <a:gd name="connsiteX34" fmla="*/ 0 w 507238"/>
                <a:gd name="connsiteY34" fmla="*/ 526393 h 760090"/>
                <a:gd name="connsiteX35" fmla="*/ 273541 w 507238"/>
                <a:gd name="connsiteY35" fmla="*/ 251320 h 760090"/>
                <a:gd name="connsiteX36" fmla="*/ 273541 w 507238"/>
                <a:gd name="connsiteY36" fmla="*/ 10142 h 760090"/>
                <a:gd name="connsiteX37" fmla="*/ 272775 w 507238"/>
                <a:gd name="connsiteY37" fmla="*/ 9195 h 7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7238" h="760090">
                  <a:moveTo>
                    <a:pt x="272775" y="0"/>
                  </a:moveTo>
                  <a:lnTo>
                    <a:pt x="273541" y="0"/>
                  </a:lnTo>
                  <a:lnTo>
                    <a:pt x="294995" y="0"/>
                  </a:lnTo>
                  <a:lnTo>
                    <a:pt x="295761" y="0"/>
                  </a:lnTo>
                  <a:lnTo>
                    <a:pt x="380046" y="0"/>
                  </a:lnTo>
                  <a:lnTo>
                    <a:pt x="380812" y="0"/>
                  </a:lnTo>
                  <a:lnTo>
                    <a:pt x="403033" y="0"/>
                  </a:lnTo>
                  <a:lnTo>
                    <a:pt x="403798" y="0"/>
                  </a:lnTo>
                  <a:cubicBezTo>
                    <a:pt x="406863" y="0"/>
                    <a:pt x="409928" y="766"/>
                    <a:pt x="412993" y="766"/>
                  </a:cubicBezTo>
                  <a:lnTo>
                    <a:pt x="413760" y="766"/>
                  </a:lnTo>
                  <a:lnTo>
                    <a:pt x="414526" y="766"/>
                  </a:lnTo>
                  <a:cubicBezTo>
                    <a:pt x="417590" y="1532"/>
                    <a:pt x="419889" y="1532"/>
                    <a:pt x="422954" y="2299"/>
                  </a:cubicBezTo>
                  <a:cubicBezTo>
                    <a:pt x="423720" y="3065"/>
                    <a:pt x="424486" y="3065"/>
                    <a:pt x="425253" y="3065"/>
                  </a:cubicBezTo>
                  <a:cubicBezTo>
                    <a:pt x="428318" y="3831"/>
                    <a:pt x="431382" y="4597"/>
                    <a:pt x="433681" y="5364"/>
                  </a:cubicBezTo>
                  <a:cubicBezTo>
                    <a:pt x="434447" y="5364"/>
                    <a:pt x="435214" y="6130"/>
                    <a:pt x="435980" y="6130"/>
                  </a:cubicBezTo>
                  <a:cubicBezTo>
                    <a:pt x="437512" y="6896"/>
                    <a:pt x="439811" y="7662"/>
                    <a:pt x="442110" y="8428"/>
                  </a:cubicBezTo>
                  <a:cubicBezTo>
                    <a:pt x="442876" y="8428"/>
                    <a:pt x="443642" y="8428"/>
                    <a:pt x="444408" y="9195"/>
                  </a:cubicBezTo>
                  <a:cubicBezTo>
                    <a:pt x="446707" y="9961"/>
                    <a:pt x="448239" y="11493"/>
                    <a:pt x="450538" y="12260"/>
                  </a:cubicBezTo>
                  <a:cubicBezTo>
                    <a:pt x="451304" y="12260"/>
                    <a:pt x="452837" y="13026"/>
                    <a:pt x="453603" y="13792"/>
                  </a:cubicBezTo>
                  <a:cubicBezTo>
                    <a:pt x="455135" y="14558"/>
                    <a:pt x="457434" y="15324"/>
                    <a:pt x="458966" y="16857"/>
                  </a:cubicBezTo>
                  <a:cubicBezTo>
                    <a:pt x="460499" y="17623"/>
                    <a:pt x="461265" y="18389"/>
                    <a:pt x="462798" y="19156"/>
                  </a:cubicBezTo>
                  <a:cubicBezTo>
                    <a:pt x="463564" y="19922"/>
                    <a:pt x="464330" y="20688"/>
                    <a:pt x="465096" y="21454"/>
                  </a:cubicBezTo>
                  <a:cubicBezTo>
                    <a:pt x="467395" y="23753"/>
                    <a:pt x="468927" y="25285"/>
                    <a:pt x="471226" y="26818"/>
                  </a:cubicBezTo>
                  <a:cubicBezTo>
                    <a:pt x="471992" y="27584"/>
                    <a:pt x="471992" y="27584"/>
                    <a:pt x="472758" y="28350"/>
                  </a:cubicBezTo>
                  <a:cubicBezTo>
                    <a:pt x="475057" y="30649"/>
                    <a:pt x="477356" y="33714"/>
                    <a:pt x="479654" y="36012"/>
                  </a:cubicBezTo>
                  <a:cubicBezTo>
                    <a:pt x="481187" y="37545"/>
                    <a:pt x="481953" y="39077"/>
                    <a:pt x="483485" y="40610"/>
                  </a:cubicBezTo>
                  <a:cubicBezTo>
                    <a:pt x="497277" y="58233"/>
                    <a:pt x="504940" y="80453"/>
                    <a:pt x="507238" y="102674"/>
                  </a:cubicBezTo>
                  <a:lnTo>
                    <a:pt x="507238" y="245190"/>
                  </a:lnTo>
                  <a:lnTo>
                    <a:pt x="507238" y="251320"/>
                  </a:lnTo>
                  <a:lnTo>
                    <a:pt x="503618" y="287127"/>
                  </a:lnTo>
                  <a:lnTo>
                    <a:pt x="503408" y="292696"/>
                  </a:lnTo>
                  <a:lnTo>
                    <a:pt x="503094" y="292308"/>
                  </a:lnTo>
                  <a:lnTo>
                    <a:pt x="496913" y="353446"/>
                  </a:lnTo>
                  <a:cubicBezTo>
                    <a:pt x="449532" y="584519"/>
                    <a:pt x="244712" y="759420"/>
                    <a:pt x="0" y="760090"/>
                  </a:cubicBezTo>
                  <a:lnTo>
                    <a:pt x="0" y="526393"/>
                  </a:lnTo>
                  <a:cubicBezTo>
                    <a:pt x="150946" y="525627"/>
                    <a:pt x="273541" y="402266"/>
                    <a:pt x="273541" y="251320"/>
                  </a:cubicBezTo>
                  <a:lnTo>
                    <a:pt x="273541" y="10142"/>
                  </a:lnTo>
                  <a:lnTo>
                    <a:pt x="272775" y="919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CA8550C3-B663-4527-8047-82403C714E15}"/>
                </a:ext>
              </a:extLst>
            </p:cNvPr>
            <p:cNvSpPr/>
            <p:nvPr/>
          </p:nvSpPr>
          <p:spPr>
            <a:xfrm>
              <a:off x="9946556" y="4644291"/>
              <a:ext cx="972334" cy="314150"/>
            </a:xfrm>
            <a:custGeom>
              <a:avLst/>
              <a:gdLst>
                <a:gd name="connsiteX0" fmla="*/ 793039 w 972334"/>
                <a:gd name="connsiteY0" fmla="*/ 88882 h 314150"/>
                <a:gd name="connsiteX1" fmla="*/ 675041 w 972334"/>
                <a:gd name="connsiteY1" fmla="*/ 39843 h 314150"/>
                <a:gd name="connsiteX2" fmla="*/ 105739 w 972334"/>
                <a:gd name="connsiteY2" fmla="*/ 39843 h 314150"/>
                <a:gd name="connsiteX3" fmla="*/ 104972 w 972334"/>
                <a:gd name="connsiteY3" fmla="*/ 39843 h 314150"/>
                <a:gd name="connsiteX4" fmla="*/ 81986 w 972334"/>
                <a:gd name="connsiteY4" fmla="*/ 39843 h 314150"/>
                <a:gd name="connsiteX5" fmla="*/ 72791 w 972334"/>
                <a:gd name="connsiteY5" fmla="*/ 39077 h 314150"/>
                <a:gd name="connsiteX6" fmla="*/ 71259 w 972334"/>
                <a:gd name="connsiteY6" fmla="*/ 39077 h 314150"/>
                <a:gd name="connsiteX7" fmla="*/ 62830 w 972334"/>
                <a:gd name="connsiteY7" fmla="*/ 37545 h 314150"/>
                <a:gd name="connsiteX8" fmla="*/ 60531 w 972334"/>
                <a:gd name="connsiteY8" fmla="*/ 36779 h 314150"/>
                <a:gd name="connsiteX9" fmla="*/ 52103 w 972334"/>
                <a:gd name="connsiteY9" fmla="*/ 34480 h 314150"/>
                <a:gd name="connsiteX10" fmla="*/ 49804 w 972334"/>
                <a:gd name="connsiteY10" fmla="*/ 33714 h 314150"/>
                <a:gd name="connsiteX11" fmla="*/ 42908 w 972334"/>
                <a:gd name="connsiteY11" fmla="*/ 32181 h 314150"/>
                <a:gd name="connsiteX12" fmla="*/ 40610 w 972334"/>
                <a:gd name="connsiteY12" fmla="*/ 31415 h 314150"/>
                <a:gd name="connsiteX13" fmla="*/ 34480 w 972334"/>
                <a:gd name="connsiteY13" fmla="*/ 28350 h 314150"/>
                <a:gd name="connsiteX14" fmla="*/ 30649 w 972334"/>
                <a:gd name="connsiteY14" fmla="*/ 26051 h 314150"/>
                <a:gd name="connsiteX15" fmla="*/ 25285 w 972334"/>
                <a:gd name="connsiteY15" fmla="*/ 22987 h 314150"/>
                <a:gd name="connsiteX16" fmla="*/ 21454 w 972334"/>
                <a:gd name="connsiteY16" fmla="*/ 20688 h 314150"/>
                <a:gd name="connsiteX17" fmla="*/ 19156 w 972334"/>
                <a:gd name="connsiteY17" fmla="*/ 18389 h 314150"/>
                <a:gd name="connsiteX18" fmla="*/ 13026 w 972334"/>
                <a:gd name="connsiteY18" fmla="*/ 13026 h 314150"/>
                <a:gd name="connsiteX19" fmla="*/ 11493 w 972334"/>
                <a:gd name="connsiteY19" fmla="*/ 11493 h 314150"/>
                <a:gd name="connsiteX20" fmla="*/ 4597 w 972334"/>
                <a:gd name="connsiteY20" fmla="*/ 3831 h 314150"/>
                <a:gd name="connsiteX21" fmla="*/ 4597 w 972334"/>
                <a:gd name="connsiteY21" fmla="*/ 3831 h 314150"/>
                <a:gd name="connsiteX22" fmla="*/ 0 w 972334"/>
                <a:gd name="connsiteY22" fmla="*/ 0 h 314150"/>
                <a:gd name="connsiteX23" fmla="*/ 181594 w 972334"/>
                <a:gd name="connsiteY23" fmla="*/ 224502 h 314150"/>
                <a:gd name="connsiteX24" fmla="*/ 299592 w 972334"/>
                <a:gd name="connsiteY24" fmla="*/ 273541 h 314150"/>
                <a:gd name="connsiteX25" fmla="*/ 868895 w 972334"/>
                <a:gd name="connsiteY25" fmla="*/ 273541 h 314150"/>
                <a:gd name="connsiteX26" fmla="*/ 869661 w 972334"/>
                <a:gd name="connsiteY26" fmla="*/ 273541 h 314150"/>
                <a:gd name="connsiteX27" fmla="*/ 892648 w 972334"/>
                <a:gd name="connsiteY27" fmla="*/ 273541 h 314150"/>
                <a:gd name="connsiteX28" fmla="*/ 901842 w 972334"/>
                <a:gd name="connsiteY28" fmla="*/ 274307 h 314150"/>
                <a:gd name="connsiteX29" fmla="*/ 903375 w 972334"/>
                <a:gd name="connsiteY29" fmla="*/ 274307 h 314150"/>
                <a:gd name="connsiteX30" fmla="*/ 911803 w 972334"/>
                <a:gd name="connsiteY30" fmla="*/ 275839 h 314150"/>
                <a:gd name="connsiteX31" fmla="*/ 914102 w 972334"/>
                <a:gd name="connsiteY31" fmla="*/ 276605 h 314150"/>
                <a:gd name="connsiteX32" fmla="*/ 922530 w 972334"/>
                <a:gd name="connsiteY32" fmla="*/ 278904 h 314150"/>
                <a:gd name="connsiteX33" fmla="*/ 924829 w 972334"/>
                <a:gd name="connsiteY33" fmla="*/ 279670 h 314150"/>
                <a:gd name="connsiteX34" fmla="*/ 930959 w 972334"/>
                <a:gd name="connsiteY34" fmla="*/ 281969 h 314150"/>
                <a:gd name="connsiteX35" fmla="*/ 933257 w 972334"/>
                <a:gd name="connsiteY35" fmla="*/ 282735 h 314150"/>
                <a:gd name="connsiteX36" fmla="*/ 939387 w 972334"/>
                <a:gd name="connsiteY36" fmla="*/ 285800 h 314150"/>
                <a:gd name="connsiteX37" fmla="*/ 942452 w 972334"/>
                <a:gd name="connsiteY37" fmla="*/ 287333 h 314150"/>
                <a:gd name="connsiteX38" fmla="*/ 947815 w 972334"/>
                <a:gd name="connsiteY38" fmla="*/ 290397 h 314150"/>
                <a:gd name="connsiteX39" fmla="*/ 951647 w 972334"/>
                <a:gd name="connsiteY39" fmla="*/ 292696 h 314150"/>
                <a:gd name="connsiteX40" fmla="*/ 953945 w 972334"/>
                <a:gd name="connsiteY40" fmla="*/ 294995 h 314150"/>
                <a:gd name="connsiteX41" fmla="*/ 960075 w 972334"/>
                <a:gd name="connsiteY41" fmla="*/ 300358 h 314150"/>
                <a:gd name="connsiteX42" fmla="*/ 961607 w 972334"/>
                <a:gd name="connsiteY42" fmla="*/ 301891 h 314150"/>
                <a:gd name="connsiteX43" fmla="*/ 968503 w 972334"/>
                <a:gd name="connsiteY43" fmla="*/ 309553 h 314150"/>
                <a:gd name="connsiteX44" fmla="*/ 968503 w 972334"/>
                <a:gd name="connsiteY44" fmla="*/ 309553 h 314150"/>
                <a:gd name="connsiteX45" fmla="*/ 972335 w 972334"/>
                <a:gd name="connsiteY45" fmla="*/ 314150 h 314150"/>
                <a:gd name="connsiteX46" fmla="*/ 793039 w 972334"/>
                <a:gd name="connsiteY46" fmla="*/ 88882 h 31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72334" h="314150">
                  <a:moveTo>
                    <a:pt x="793039" y="88882"/>
                  </a:moveTo>
                  <a:cubicBezTo>
                    <a:pt x="793039" y="88882"/>
                    <a:pt x="758559" y="39843"/>
                    <a:pt x="675041" y="39843"/>
                  </a:cubicBezTo>
                  <a:lnTo>
                    <a:pt x="105739" y="39843"/>
                  </a:lnTo>
                  <a:cubicBezTo>
                    <a:pt x="105739" y="39843"/>
                    <a:pt x="104972" y="39843"/>
                    <a:pt x="104972" y="39843"/>
                  </a:cubicBezTo>
                  <a:lnTo>
                    <a:pt x="81986" y="39843"/>
                  </a:lnTo>
                  <a:cubicBezTo>
                    <a:pt x="78921" y="39843"/>
                    <a:pt x="75856" y="39843"/>
                    <a:pt x="72791" y="39077"/>
                  </a:cubicBezTo>
                  <a:cubicBezTo>
                    <a:pt x="72025" y="39077"/>
                    <a:pt x="72025" y="39077"/>
                    <a:pt x="71259" y="39077"/>
                  </a:cubicBezTo>
                  <a:cubicBezTo>
                    <a:pt x="68194" y="39077"/>
                    <a:pt x="65129" y="38311"/>
                    <a:pt x="62830" y="37545"/>
                  </a:cubicBezTo>
                  <a:cubicBezTo>
                    <a:pt x="62064" y="37545"/>
                    <a:pt x="61298" y="37545"/>
                    <a:pt x="60531" y="36779"/>
                  </a:cubicBezTo>
                  <a:cubicBezTo>
                    <a:pt x="57467" y="36012"/>
                    <a:pt x="55168" y="35246"/>
                    <a:pt x="52103" y="34480"/>
                  </a:cubicBezTo>
                  <a:cubicBezTo>
                    <a:pt x="51337" y="34480"/>
                    <a:pt x="50571" y="33714"/>
                    <a:pt x="49804" y="33714"/>
                  </a:cubicBezTo>
                  <a:cubicBezTo>
                    <a:pt x="47506" y="33714"/>
                    <a:pt x="45207" y="32947"/>
                    <a:pt x="42908" y="32181"/>
                  </a:cubicBezTo>
                  <a:cubicBezTo>
                    <a:pt x="42142" y="32181"/>
                    <a:pt x="41376" y="31415"/>
                    <a:pt x="40610" y="31415"/>
                  </a:cubicBezTo>
                  <a:cubicBezTo>
                    <a:pt x="38311" y="30649"/>
                    <a:pt x="36779" y="29116"/>
                    <a:pt x="34480" y="28350"/>
                  </a:cubicBezTo>
                  <a:cubicBezTo>
                    <a:pt x="32948" y="27584"/>
                    <a:pt x="32181" y="26818"/>
                    <a:pt x="30649" y="26051"/>
                  </a:cubicBezTo>
                  <a:cubicBezTo>
                    <a:pt x="29116" y="25285"/>
                    <a:pt x="26818" y="23753"/>
                    <a:pt x="25285" y="22987"/>
                  </a:cubicBezTo>
                  <a:cubicBezTo>
                    <a:pt x="23753" y="22220"/>
                    <a:pt x="22987" y="21454"/>
                    <a:pt x="21454" y="20688"/>
                  </a:cubicBezTo>
                  <a:cubicBezTo>
                    <a:pt x="20688" y="19922"/>
                    <a:pt x="19922" y="19156"/>
                    <a:pt x="19156" y="18389"/>
                  </a:cubicBezTo>
                  <a:cubicBezTo>
                    <a:pt x="16857" y="16857"/>
                    <a:pt x="15324" y="15324"/>
                    <a:pt x="13026" y="13026"/>
                  </a:cubicBezTo>
                  <a:cubicBezTo>
                    <a:pt x="12260" y="12260"/>
                    <a:pt x="12260" y="12260"/>
                    <a:pt x="11493" y="11493"/>
                  </a:cubicBezTo>
                  <a:cubicBezTo>
                    <a:pt x="9195" y="9195"/>
                    <a:pt x="6896" y="6896"/>
                    <a:pt x="4597" y="3831"/>
                  </a:cubicBezTo>
                  <a:cubicBezTo>
                    <a:pt x="4597" y="3831"/>
                    <a:pt x="4597" y="3831"/>
                    <a:pt x="4597" y="3831"/>
                  </a:cubicBezTo>
                  <a:cubicBezTo>
                    <a:pt x="2299" y="3065"/>
                    <a:pt x="1532" y="1532"/>
                    <a:pt x="0" y="0"/>
                  </a:cubicBezTo>
                  <a:cubicBezTo>
                    <a:pt x="45973" y="63596"/>
                    <a:pt x="181594" y="224502"/>
                    <a:pt x="181594" y="224502"/>
                  </a:cubicBezTo>
                  <a:cubicBezTo>
                    <a:pt x="181594" y="224502"/>
                    <a:pt x="216074" y="273541"/>
                    <a:pt x="299592" y="273541"/>
                  </a:cubicBezTo>
                  <a:lnTo>
                    <a:pt x="868895" y="273541"/>
                  </a:lnTo>
                  <a:cubicBezTo>
                    <a:pt x="868895" y="273541"/>
                    <a:pt x="869661" y="273541"/>
                    <a:pt x="869661" y="273541"/>
                  </a:cubicBezTo>
                  <a:lnTo>
                    <a:pt x="892648" y="273541"/>
                  </a:lnTo>
                  <a:cubicBezTo>
                    <a:pt x="895712" y="273541"/>
                    <a:pt x="898777" y="273541"/>
                    <a:pt x="901842" y="274307"/>
                  </a:cubicBezTo>
                  <a:cubicBezTo>
                    <a:pt x="902608" y="274307"/>
                    <a:pt x="902608" y="274307"/>
                    <a:pt x="903375" y="274307"/>
                  </a:cubicBezTo>
                  <a:cubicBezTo>
                    <a:pt x="906440" y="274307"/>
                    <a:pt x="909504" y="275073"/>
                    <a:pt x="911803" y="275839"/>
                  </a:cubicBezTo>
                  <a:cubicBezTo>
                    <a:pt x="912569" y="275839"/>
                    <a:pt x="913336" y="275839"/>
                    <a:pt x="914102" y="276605"/>
                  </a:cubicBezTo>
                  <a:cubicBezTo>
                    <a:pt x="917167" y="277372"/>
                    <a:pt x="919465" y="278138"/>
                    <a:pt x="922530" y="278904"/>
                  </a:cubicBezTo>
                  <a:cubicBezTo>
                    <a:pt x="923296" y="278904"/>
                    <a:pt x="924063" y="279670"/>
                    <a:pt x="924829" y="279670"/>
                  </a:cubicBezTo>
                  <a:cubicBezTo>
                    <a:pt x="927128" y="280437"/>
                    <a:pt x="929426" y="281203"/>
                    <a:pt x="930959" y="281969"/>
                  </a:cubicBezTo>
                  <a:cubicBezTo>
                    <a:pt x="931725" y="281969"/>
                    <a:pt x="932491" y="282735"/>
                    <a:pt x="933257" y="282735"/>
                  </a:cubicBezTo>
                  <a:cubicBezTo>
                    <a:pt x="935556" y="283501"/>
                    <a:pt x="937088" y="285034"/>
                    <a:pt x="939387" y="285800"/>
                  </a:cubicBezTo>
                  <a:cubicBezTo>
                    <a:pt x="940153" y="286566"/>
                    <a:pt x="941686" y="286566"/>
                    <a:pt x="942452" y="287333"/>
                  </a:cubicBezTo>
                  <a:cubicBezTo>
                    <a:pt x="943984" y="288099"/>
                    <a:pt x="946283" y="289631"/>
                    <a:pt x="947815" y="290397"/>
                  </a:cubicBezTo>
                  <a:cubicBezTo>
                    <a:pt x="949348" y="291164"/>
                    <a:pt x="950114" y="291930"/>
                    <a:pt x="951647" y="292696"/>
                  </a:cubicBezTo>
                  <a:cubicBezTo>
                    <a:pt x="952413" y="293462"/>
                    <a:pt x="953179" y="294229"/>
                    <a:pt x="953945" y="294995"/>
                  </a:cubicBezTo>
                  <a:cubicBezTo>
                    <a:pt x="956244" y="296527"/>
                    <a:pt x="957776" y="298060"/>
                    <a:pt x="960075" y="300358"/>
                  </a:cubicBezTo>
                  <a:cubicBezTo>
                    <a:pt x="960841" y="301124"/>
                    <a:pt x="960841" y="301124"/>
                    <a:pt x="961607" y="301891"/>
                  </a:cubicBezTo>
                  <a:cubicBezTo>
                    <a:pt x="963906" y="304189"/>
                    <a:pt x="966205" y="306488"/>
                    <a:pt x="968503" y="309553"/>
                  </a:cubicBezTo>
                  <a:cubicBezTo>
                    <a:pt x="968503" y="309553"/>
                    <a:pt x="968503" y="309553"/>
                    <a:pt x="968503" y="309553"/>
                  </a:cubicBezTo>
                  <a:cubicBezTo>
                    <a:pt x="970036" y="311085"/>
                    <a:pt x="970802" y="312618"/>
                    <a:pt x="972335" y="314150"/>
                  </a:cubicBezTo>
                  <a:cubicBezTo>
                    <a:pt x="928660" y="249788"/>
                    <a:pt x="793039" y="88882"/>
                    <a:pt x="793039" y="88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4C12050F-8245-4AC5-8DB3-7A00D6F824A1}"/>
              </a:ext>
            </a:extLst>
          </p:cNvPr>
          <p:cNvGrpSpPr/>
          <p:nvPr/>
        </p:nvGrpSpPr>
        <p:grpSpPr>
          <a:xfrm>
            <a:off x="5584526" y="1176247"/>
            <a:ext cx="1019909" cy="1762305"/>
            <a:chOff x="5584526" y="1176247"/>
            <a:chExt cx="1019909" cy="176230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12260F09-D2B1-4829-BBBE-9D06FD90D3BB}"/>
                </a:ext>
              </a:extLst>
            </p:cNvPr>
            <p:cNvSpPr/>
            <p:nvPr/>
          </p:nvSpPr>
          <p:spPr>
            <a:xfrm>
              <a:off x="5584526" y="1176247"/>
              <a:ext cx="1019909" cy="998640"/>
            </a:xfrm>
            <a:custGeom>
              <a:avLst/>
              <a:gdLst>
                <a:gd name="connsiteX0" fmla="*/ 510461 w 1019909"/>
                <a:gd name="connsiteY0" fmla="*/ 0 h 998640"/>
                <a:gd name="connsiteX1" fmla="*/ 0 w 1019909"/>
                <a:gd name="connsiteY1" fmla="*/ 510461 h 998640"/>
                <a:gd name="connsiteX2" fmla="*/ 0 w 1019909"/>
                <a:gd name="connsiteY2" fmla="*/ 510461 h 998640"/>
                <a:gd name="connsiteX3" fmla="*/ 233961 w 1019909"/>
                <a:gd name="connsiteY3" fmla="*/ 510461 h 998640"/>
                <a:gd name="connsiteX4" fmla="*/ 233961 w 1019909"/>
                <a:gd name="connsiteY4" fmla="*/ 510461 h 998640"/>
                <a:gd name="connsiteX5" fmla="*/ 509448 w 1019909"/>
                <a:gd name="connsiteY5" fmla="*/ 234974 h 998640"/>
                <a:gd name="connsiteX6" fmla="*/ 784935 w 1019909"/>
                <a:gd name="connsiteY6" fmla="*/ 499320 h 998640"/>
                <a:gd name="connsiteX7" fmla="*/ 520589 w 1019909"/>
                <a:gd name="connsiteY7" fmla="*/ 763666 h 998640"/>
                <a:gd name="connsiteX8" fmla="*/ 445641 w 1019909"/>
                <a:gd name="connsiteY8" fmla="*/ 769743 h 998640"/>
                <a:gd name="connsiteX9" fmla="*/ 510461 w 1019909"/>
                <a:gd name="connsiteY9" fmla="*/ 998640 h 998640"/>
                <a:gd name="connsiteX10" fmla="*/ 510461 w 1019909"/>
                <a:gd name="connsiteY10" fmla="*/ 998640 h 998640"/>
                <a:gd name="connsiteX11" fmla="*/ 1019910 w 1019909"/>
                <a:gd name="connsiteY11" fmla="*/ 500333 h 998640"/>
                <a:gd name="connsiteX12" fmla="*/ 1019910 w 1019909"/>
                <a:gd name="connsiteY12" fmla="*/ 499320 h 998640"/>
                <a:gd name="connsiteX13" fmla="*/ 510461 w 1019909"/>
                <a:gd name="connsiteY13" fmla="*/ 0 h 99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9909" h="998640">
                  <a:moveTo>
                    <a:pt x="510461" y="0"/>
                  </a:moveTo>
                  <a:cubicBezTo>
                    <a:pt x="228897" y="0"/>
                    <a:pt x="0" y="228897"/>
                    <a:pt x="0" y="510461"/>
                  </a:cubicBezTo>
                  <a:lnTo>
                    <a:pt x="0" y="510461"/>
                  </a:lnTo>
                  <a:lnTo>
                    <a:pt x="233961" y="510461"/>
                  </a:lnTo>
                  <a:lnTo>
                    <a:pt x="233961" y="510461"/>
                  </a:lnTo>
                  <a:cubicBezTo>
                    <a:pt x="233961" y="358538"/>
                    <a:pt x="357525" y="234974"/>
                    <a:pt x="509448" y="234974"/>
                  </a:cubicBezTo>
                  <a:cubicBezTo>
                    <a:pt x="658333" y="233961"/>
                    <a:pt x="779871" y="352461"/>
                    <a:pt x="784935" y="499320"/>
                  </a:cubicBezTo>
                  <a:cubicBezTo>
                    <a:pt x="778858" y="642128"/>
                    <a:pt x="663397" y="758602"/>
                    <a:pt x="520589" y="763666"/>
                  </a:cubicBezTo>
                  <a:cubicBezTo>
                    <a:pt x="517551" y="763666"/>
                    <a:pt x="445641" y="769743"/>
                    <a:pt x="445641" y="769743"/>
                  </a:cubicBezTo>
                  <a:lnTo>
                    <a:pt x="510461" y="998640"/>
                  </a:lnTo>
                  <a:cubicBezTo>
                    <a:pt x="510461" y="998640"/>
                    <a:pt x="510461" y="998640"/>
                    <a:pt x="510461" y="998640"/>
                  </a:cubicBezTo>
                  <a:cubicBezTo>
                    <a:pt x="787974" y="998640"/>
                    <a:pt x="1013833" y="776833"/>
                    <a:pt x="1019910" y="500333"/>
                  </a:cubicBezTo>
                  <a:cubicBezTo>
                    <a:pt x="1019910" y="500333"/>
                    <a:pt x="1019910" y="499320"/>
                    <a:pt x="1019910" y="499320"/>
                  </a:cubicBezTo>
                  <a:cubicBezTo>
                    <a:pt x="1013833" y="222820"/>
                    <a:pt x="787974" y="0"/>
                    <a:pt x="51046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2A509582-CEE6-4306-B2A7-579DB0B874FF}"/>
                </a:ext>
              </a:extLst>
            </p:cNvPr>
            <p:cNvSpPr/>
            <p:nvPr/>
          </p:nvSpPr>
          <p:spPr>
            <a:xfrm>
              <a:off x="6604435" y="1675073"/>
              <a:ext cx="0" cy="1491"/>
            </a:xfrm>
            <a:custGeom>
              <a:avLst/>
              <a:gdLst>
                <a:gd name="connsiteX0" fmla="*/ 0 w 0"/>
                <a:gd name="connsiteY0" fmla="*/ 494 h 1491"/>
                <a:gd name="connsiteX1" fmla="*/ 0 w 0"/>
                <a:gd name="connsiteY1" fmla="*/ 494 h 1491"/>
                <a:gd name="connsiteX2" fmla="*/ 0 w 0"/>
                <a:gd name="connsiteY2" fmla="*/ 494 h 1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491">
                  <a:moveTo>
                    <a:pt x="0" y="494"/>
                  </a:moveTo>
                  <a:cubicBezTo>
                    <a:pt x="0" y="494"/>
                    <a:pt x="0" y="494"/>
                    <a:pt x="0" y="494"/>
                  </a:cubicBezTo>
                  <a:cubicBezTo>
                    <a:pt x="0" y="3532"/>
                    <a:pt x="0" y="-1532"/>
                    <a:pt x="0" y="494"/>
                  </a:cubicBezTo>
                  <a:close/>
                </a:path>
              </a:pathLst>
            </a:custGeom>
            <a:solidFill>
              <a:srgbClr val="FF4E27"/>
            </a:solidFill>
            <a:ln w="100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261C846-F9CF-4229-83B7-402A616F9ED4}"/>
                </a:ext>
              </a:extLst>
            </p:cNvPr>
            <p:cNvSpPr/>
            <p:nvPr/>
          </p:nvSpPr>
          <p:spPr>
            <a:xfrm>
              <a:off x="5584526" y="1940925"/>
              <a:ext cx="1019909" cy="997627"/>
            </a:xfrm>
            <a:custGeom>
              <a:avLst/>
              <a:gdLst>
                <a:gd name="connsiteX0" fmla="*/ 510461 w 1019909"/>
                <a:gd name="connsiteY0" fmla="*/ 0 h 997627"/>
                <a:gd name="connsiteX1" fmla="*/ 510461 w 1019909"/>
                <a:gd name="connsiteY1" fmla="*/ 0 h 997627"/>
                <a:gd name="connsiteX2" fmla="*/ 374743 w 1019909"/>
                <a:gd name="connsiteY2" fmla="*/ 0 h 997627"/>
                <a:gd name="connsiteX3" fmla="*/ 374743 w 1019909"/>
                <a:gd name="connsiteY3" fmla="*/ 233961 h 997627"/>
                <a:gd name="connsiteX4" fmla="*/ 509448 w 1019909"/>
                <a:gd name="connsiteY4" fmla="*/ 233961 h 997627"/>
                <a:gd name="connsiteX5" fmla="*/ 509448 w 1019909"/>
                <a:gd name="connsiteY5" fmla="*/ 233961 h 997627"/>
                <a:gd name="connsiteX6" fmla="*/ 509448 w 1019909"/>
                <a:gd name="connsiteY6" fmla="*/ 233961 h 997627"/>
                <a:gd name="connsiteX7" fmla="*/ 784935 w 1019909"/>
                <a:gd name="connsiteY7" fmla="*/ 498307 h 997627"/>
                <a:gd name="connsiteX8" fmla="*/ 510461 w 1019909"/>
                <a:gd name="connsiteY8" fmla="*/ 763666 h 997627"/>
                <a:gd name="connsiteX9" fmla="*/ 234974 w 1019909"/>
                <a:gd name="connsiteY9" fmla="*/ 488179 h 997627"/>
                <a:gd name="connsiteX10" fmla="*/ 234974 w 1019909"/>
                <a:gd name="connsiteY10" fmla="*/ 488179 h 997627"/>
                <a:gd name="connsiteX11" fmla="*/ 0 w 1019909"/>
                <a:gd name="connsiteY11" fmla="*/ 488179 h 997627"/>
                <a:gd name="connsiteX12" fmla="*/ 0 w 1019909"/>
                <a:gd name="connsiteY12" fmla="*/ 488179 h 997627"/>
                <a:gd name="connsiteX13" fmla="*/ 510461 w 1019909"/>
                <a:gd name="connsiteY13" fmla="*/ 997627 h 997627"/>
                <a:gd name="connsiteX14" fmla="*/ 1019910 w 1019909"/>
                <a:gd name="connsiteY14" fmla="*/ 498307 h 997627"/>
                <a:gd name="connsiteX15" fmla="*/ 510461 w 1019909"/>
                <a:gd name="connsiteY15" fmla="*/ 0 h 99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19909" h="997627">
                  <a:moveTo>
                    <a:pt x="510461" y="0"/>
                  </a:moveTo>
                  <a:lnTo>
                    <a:pt x="510461" y="0"/>
                  </a:lnTo>
                  <a:lnTo>
                    <a:pt x="374743" y="0"/>
                  </a:lnTo>
                  <a:lnTo>
                    <a:pt x="374743" y="233961"/>
                  </a:lnTo>
                  <a:lnTo>
                    <a:pt x="509448" y="233961"/>
                  </a:lnTo>
                  <a:lnTo>
                    <a:pt x="509448" y="233961"/>
                  </a:lnTo>
                  <a:cubicBezTo>
                    <a:pt x="509448" y="233961"/>
                    <a:pt x="509448" y="233961"/>
                    <a:pt x="509448" y="233961"/>
                  </a:cubicBezTo>
                  <a:cubicBezTo>
                    <a:pt x="657320" y="233961"/>
                    <a:pt x="778858" y="351448"/>
                    <a:pt x="784935" y="498307"/>
                  </a:cubicBezTo>
                  <a:cubicBezTo>
                    <a:pt x="779871" y="646179"/>
                    <a:pt x="658333" y="763666"/>
                    <a:pt x="510461" y="763666"/>
                  </a:cubicBezTo>
                  <a:cubicBezTo>
                    <a:pt x="358538" y="763666"/>
                    <a:pt x="234974" y="640102"/>
                    <a:pt x="234974" y="488179"/>
                  </a:cubicBezTo>
                  <a:lnTo>
                    <a:pt x="234974" y="488179"/>
                  </a:lnTo>
                  <a:lnTo>
                    <a:pt x="0" y="488179"/>
                  </a:lnTo>
                  <a:lnTo>
                    <a:pt x="0" y="488179"/>
                  </a:lnTo>
                  <a:cubicBezTo>
                    <a:pt x="0" y="768730"/>
                    <a:pt x="228897" y="997627"/>
                    <a:pt x="510461" y="997627"/>
                  </a:cubicBezTo>
                  <a:cubicBezTo>
                    <a:pt x="787974" y="997627"/>
                    <a:pt x="1014845" y="774807"/>
                    <a:pt x="1019910" y="498307"/>
                  </a:cubicBezTo>
                  <a:cubicBezTo>
                    <a:pt x="1013833" y="222820"/>
                    <a:pt x="787974" y="0"/>
                    <a:pt x="51046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46254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72775E7-0E73-4577-A505-0B597FB3A2F0}"/>
              </a:ext>
            </a:extLst>
          </p:cNvPr>
          <p:cNvGrpSpPr/>
          <p:nvPr/>
        </p:nvGrpSpPr>
        <p:grpSpPr>
          <a:xfrm>
            <a:off x="1405830" y="1142843"/>
            <a:ext cx="691253" cy="1826829"/>
            <a:chOff x="1405830" y="1142843"/>
            <a:chExt cx="691253" cy="182682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98EF57DF-07BC-4DD0-82E5-8A7AC1F22639}"/>
                </a:ext>
              </a:extLst>
            </p:cNvPr>
            <p:cNvSpPr/>
            <p:nvPr/>
          </p:nvSpPr>
          <p:spPr>
            <a:xfrm>
              <a:off x="1819667" y="1353953"/>
              <a:ext cx="117368" cy="1615719"/>
            </a:xfrm>
            <a:custGeom>
              <a:avLst/>
              <a:gdLst>
                <a:gd name="connsiteX0" fmla="*/ 117368 w 117368"/>
                <a:gd name="connsiteY0" fmla="*/ 0 h 1615719"/>
                <a:gd name="connsiteX1" fmla="*/ 0 w 117368"/>
                <a:gd name="connsiteY1" fmla="*/ 153951 h 1615719"/>
                <a:gd name="connsiteX2" fmla="*/ 0 w 117368"/>
                <a:gd name="connsiteY2" fmla="*/ 1615719 h 1615719"/>
                <a:gd name="connsiteX3" fmla="*/ 117368 w 117368"/>
                <a:gd name="connsiteY3" fmla="*/ 1615719 h 161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368" h="1615719">
                  <a:moveTo>
                    <a:pt x="117368" y="0"/>
                  </a:moveTo>
                  <a:lnTo>
                    <a:pt x="0" y="153951"/>
                  </a:lnTo>
                  <a:lnTo>
                    <a:pt x="0" y="1615719"/>
                  </a:lnTo>
                  <a:lnTo>
                    <a:pt x="117368" y="161571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AED7BC17-6C03-4C4A-A6FB-56A9DDF169EF}"/>
                </a:ext>
              </a:extLst>
            </p:cNvPr>
            <p:cNvSpPr/>
            <p:nvPr/>
          </p:nvSpPr>
          <p:spPr>
            <a:xfrm>
              <a:off x="1405830" y="1142843"/>
              <a:ext cx="490050" cy="451181"/>
            </a:xfrm>
            <a:custGeom>
              <a:avLst/>
              <a:gdLst>
                <a:gd name="connsiteX0" fmla="*/ 490051 w 490050"/>
                <a:gd name="connsiteY0" fmla="*/ 0 h 451181"/>
                <a:gd name="connsiteX1" fmla="*/ 342959 w 490050"/>
                <a:gd name="connsiteY1" fmla="*/ 0 h 451181"/>
                <a:gd name="connsiteX2" fmla="*/ 0 w 490050"/>
                <a:gd name="connsiteY2" fmla="*/ 451182 h 451181"/>
                <a:gd name="connsiteX3" fmla="*/ 147091 w 490050"/>
                <a:gd name="connsiteY3" fmla="*/ 451182 h 451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0050" h="451181">
                  <a:moveTo>
                    <a:pt x="490051" y="0"/>
                  </a:moveTo>
                  <a:lnTo>
                    <a:pt x="342959" y="0"/>
                  </a:lnTo>
                  <a:lnTo>
                    <a:pt x="0" y="451182"/>
                  </a:lnTo>
                  <a:lnTo>
                    <a:pt x="147091" y="45118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FBC9A2F1-B15E-468B-ACD2-659D00D7F7EA}"/>
                </a:ext>
              </a:extLst>
            </p:cNvPr>
            <p:cNvSpPr/>
            <p:nvPr/>
          </p:nvSpPr>
          <p:spPr>
            <a:xfrm>
              <a:off x="1979715" y="1142843"/>
              <a:ext cx="117368" cy="1826829"/>
            </a:xfrm>
            <a:custGeom>
              <a:avLst/>
              <a:gdLst>
                <a:gd name="connsiteX0" fmla="*/ 0 w 117368"/>
                <a:gd name="connsiteY0" fmla="*/ 154713 h 1826829"/>
                <a:gd name="connsiteX1" fmla="*/ 0 w 117368"/>
                <a:gd name="connsiteY1" fmla="*/ 1826830 h 1826829"/>
                <a:gd name="connsiteX2" fmla="*/ 117368 w 117368"/>
                <a:gd name="connsiteY2" fmla="*/ 1826830 h 1826829"/>
                <a:gd name="connsiteX3" fmla="*/ 117368 w 117368"/>
                <a:gd name="connsiteY3" fmla="*/ 0 h 182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368" h="1826829">
                  <a:moveTo>
                    <a:pt x="0" y="154713"/>
                  </a:moveTo>
                  <a:lnTo>
                    <a:pt x="0" y="1826830"/>
                  </a:lnTo>
                  <a:lnTo>
                    <a:pt x="117368" y="1826830"/>
                  </a:lnTo>
                  <a:lnTo>
                    <a:pt x="11736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4EE8A26B-4153-4195-90FE-A862EA9E6168}"/>
                </a:ext>
              </a:extLst>
            </p:cNvPr>
            <p:cNvSpPr/>
            <p:nvPr/>
          </p:nvSpPr>
          <p:spPr>
            <a:xfrm>
              <a:off x="1607032" y="1142843"/>
              <a:ext cx="490050" cy="451181"/>
            </a:xfrm>
            <a:custGeom>
              <a:avLst/>
              <a:gdLst>
                <a:gd name="connsiteX0" fmla="*/ 342197 w 490050"/>
                <a:gd name="connsiteY0" fmla="*/ 0 h 451181"/>
                <a:gd name="connsiteX1" fmla="*/ 0 w 490050"/>
                <a:gd name="connsiteY1" fmla="*/ 451182 h 451181"/>
                <a:gd name="connsiteX2" fmla="*/ 147091 w 490050"/>
                <a:gd name="connsiteY2" fmla="*/ 451182 h 451181"/>
                <a:gd name="connsiteX3" fmla="*/ 490051 w 490050"/>
                <a:gd name="connsiteY3" fmla="*/ 0 h 451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0050" h="451181">
                  <a:moveTo>
                    <a:pt x="342197" y="0"/>
                  </a:moveTo>
                  <a:lnTo>
                    <a:pt x="0" y="451182"/>
                  </a:lnTo>
                  <a:lnTo>
                    <a:pt x="147091" y="451182"/>
                  </a:lnTo>
                  <a:lnTo>
                    <a:pt x="49005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BB97256-AF93-40DE-A7B7-426DD4AF0A1F}"/>
              </a:ext>
            </a:extLst>
          </p:cNvPr>
          <p:cNvGrpSpPr/>
          <p:nvPr/>
        </p:nvGrpSpPr>
        <p:grpSpPr>
          <a:xfrm>
            <a:off x="3421380" y="1129196"/>
            <a:ext cx="1002001" cy="1840459"/>
            <a:chOff x="3421380" y="1129196"/>
            <a:chExt cx="1002001" cy="184045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DBA9A98D-B62D-415C-91DF-2F6C10468F4D}"/>
                </a:ext>
              </a:extLst>
            </p:cNvPr>
            <p:cNvSpPr/>
            <p:nvPr/>
          </p:nvSpPr>
          <p:spPr>
            <a:xfrm>
              <a:off x="3700865" y="2851411"/>
              <a:ext cx="722516" cy="118243"/>
            </a:xfrm>
            <a:custGeom>
              <a:avLst/>
              <a:gdLst>
                <a:gd name="connsiteX0" fmla="*/ 0 w 722516"/>
                <a:gd name="connsiteY0" fmla="*/ 0 h 118243"/>
                <a:gd name="connsiteX1" fmla="*/ 722516 w 722516"/>
                <a:gd name="connsiteY1" fmla="*/ 0 h 118243"/>
                <a:gd name="connsiteX2" fmla="*/ 722516 w 722516"/>
                <a:gd name="connsiteY2" fmla="*/ 118244 h 118243"/>
                <a:gd name="connsiteX3" fmla="*/ 0 w 722516"/>
                <a:gd name="connsiteY3" fmla="*/ 118244 h 11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516" h="118243">
                  <a:moveTo>
                    <a:pt x="0" y="0"/>
                  </a:moveTo>
                  <a:lnTo>
                    <a:pt x="722516" y="0"/>
                  </a:lnTo>
                  <a:lnTo>
                    <a:pt x="722516" y="118244"/>
                  </a:lnTo>
                  <a:lnTo>
                    <a:pt x="0" y="1182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B89817BB-D241-4B01-A677-45399C8E8604}"/>
                </a:ext>
              </a:extLst>
            </p:cNvPr>
            <p:cNvSpPr/>
            <p:nvPr/>
          </p:nvSpPr>
          <p:spPr>
            <a:xfrm>
              <a:off x="3582621" y="1129196"/>
              <a:ext cx="840760" cy="1840459"/>
            </a:xfrm>
            <a:custGeom>
              <a:avLst/>
              <a:gdLst>
                <a:gd name="connsiteX0" fmla="*/ 840760 w 840760"/>
                <a:gd name="connsiteY0" fmla="*/ 360874 h 1840459"/>
                <a:gd name="connsiteX1" fmla="*/ 479886 w 840760"/>
                <a:gd name="connsiteY1" fmla="*/ 0 h 1840459"/>
                <a:gd name="connsiteX2" fmla="*/ 180437 w 840760"/>
                <a:gd name="connsiteY2" fmla="*/ 158938 h 1840459"/>
                <a:gd name="connsiteX3" fmla="*/ 334001 w 840760"/>
                <a:gd name="connsiteY3" fmla="*/ 118244 h 1840459"/>
                <a:gd name="connsiteX4" fmla="*/ 450709 w 840760"/>
                <a:gd name="connsiteY4" fmla="*/ 118244 h 1840459"/>
                <a:gd name="connsiteX5" fmla="*/ 722516 w 840760"/>
                <a:gd name="connsiteY5" fmla="*/ 406944 h 1840459"/>
                <a:gd name="connsiteX6" fmla="*/ 722516 w 840760"/>
                <a:gd name="connsiteY6" fmla="*/ 532098 h 1840459"/>
                <a:gd name="connsiteX7" fmla="*/ 488332 w 840760"/>
                <a:gd name="connsiteY7" fmla="*/ 925988 h 1840459"/>
                <a:gd name="connsiteX8" fmla="*/ 218828 w 840760"/>
                <a:gd name="connsiteY8" fmla="*/ 1157870 h 1840459"/>
                <a:gd name="connsiteX9" fmla="*/ 0 w 840760"/>
                <a:gd name="connsiteY9" fmla="*/ 1519512 h 1840459"/>
                <a:gd name="connsiteX10" fmla="*/ 0 w 840760"/>
                <a:gd name="connsiteY10" fmla="*/ 1840460 h 1840459"/>
                <a:gd name="connsiteX11" fmla="*/ 118244 w 840760"/>
                <a:gd name="connsiteY11" fmla="*/ 1840460 h 1840459"/>
                <a:gd name="connsiteX12" fmla="*/ 118244 w 840760"/>
                <a:gd name="connsiteY12" fmla="*/ 1519512 h 1840459"/>
                <a:gd name="connsiteX13" fmla="*/ 411550 w 840760"/>
                <a:gd name="connsiteY13" fmla="*/ 1145584 h 1840459"/>
                <a:gd name="connsiteX14" fmla="*/ 681054 w 840760"/>
                <a:gd name="connsiteY14" fmla="*/ 913703 h 1840459"/>
                <a:gd name="connsiteX15" fmla="*/ 840760 w 840760"/>
                <a:gd name="connsiteY15" fmla="*/ 532098 h 1840459"/>
                <a:gd name="connsiteX16" fmla="*/ 840760 w 840760"/>
                <a:gd name="connsiteY16" fmla="*/ 360874 h 184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0760" h="1840459">
                  <a:moveTo>
                    <a:pt x="840760" y="360874"/>
                  </a:moveTo>
                  <a:cubicBezTo>
                    <a:pt x="840760" y="161242"/>
                    <a:pt x="678751" y="0"/>
                    <a:pt x="479886" y="0"/>
                  </a:cubicBezTo>
                  <a:cubicBezTo>
                    <a:pt x="355500" y="0"/>
                    <a:pt x="244934" y="62961"/>
                    <a:pt x="180437" y="158938"/>
                  </a:cubicBezTo>
                  <a:cubicBezTo>
                    <a:pt x="220364" y="133600"/>
                    <a:pt x="271040" y="118244"/>
                    <a:pt x="334001" y="118244"/>
                  </a:cubicBezTo>
                  <a:lnTo>
                    <a:pt x="450709" y="118244"/>
                  </a:lnTo>
                  <a:cubicBezTo>
                    <a:pt x="604272" y="118244"/>
                    <a:pt x="722516" y="273343"/>
                    <a:pt x="722516" y="406944"/>
                  </a:cubicBezTo>
                  <a:lnTo>
                    <a:pt x="722516" y="532098"/>
                  </a:lnTo>
                  <a:cubicBezTo>
                    <a:pt x="722516" y="675680"/>
                    <a:pt x="596594" y="833850"/>
                    <a:pt x="488332" y="925988"/>
                  </a:cubicBezTo>
                  <a:lnTo>
                    <a:pt x="218828" y="1157870"/>
                  </a:lnTo>
                  <a:cubicBezTo>
                    <a:pt x="85996" y="1272274"/>
                    <a:pt x="0" y="1413553"/>
                    <a:pt x="0" y="1519512"/>
                  </a:cubicBezTo>
                  <a:lnTo>
                    <a:pt x="0" y="1840460"/>
                  </a:lnTo>
                  <a:lnTo>
                    <a:pt x="118244" y="1840460"/>
                  </a:lnTo>
                  <a:lnTo>
                    <a:pt x="118244" y="1519512"/>
                  </a:lnTo>
                  <a:cubicBezTo>
                    <a:pt x="118244" y="1397429"/>
                    <a:pt x="270272" y="1230044"/>
                    <a:pt x="411550" y="1145584"/>
                  </a:cubicBezTo>
                  <a:cubicBezTo>
                    <a:pt x="508295" y="1087230"/>
                    <a:pt x="606576" y="1002770"/>
                    <a:pt x="681054" y="913703"/>
                  </a:cubicBezTo>
                  <a:cubicBezTo>
                    <a:pt x="785477" y="788549"/>
                    <a:pt x="840760" y="656484"/>
                    <a:pt x="840760" y="532098"/>
                  </a:cubicBezTo>
                  <a:lnTo>
                    <a:pt x="840760" y="360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C5403170-7650-4BCE-B224-4C0844329BC3}"/>
                </a:ext>
              </a:extLst>
            </p:cNvPr>
            <p:cNvSpPr/>
            <p:nvPr/>
          </p:nvSpPr>
          <p:spPr>
            <a:xfrm>
              <a:off x="3582621" y="1129196"/>
              <a:ext cx="479118" cy="539008"/>
            </a:xfrm>
            <a:custGeom>
              <a:avLst/>
              <a:gdLst>
                <a:gd name="connsiteX0" fmla="*/ 301752 w 479118"/>
                <a:gd name="connsiteY0" fmla="*/ 0 h 539008"/>
                <a:gd name="connsiteX1" fmla="*/ 0 w 479118"/>
                <a:gd name="connsiteY1" fmla="*/ 363946 h 539008"/>
                <a:gd name="connsiteX2" fmla="*/ 0 w 479118"/>
                <a:gd name="connsiteY2" fmla="*/ 539008 h 539008"/>
                <a:gd name="connsiteX3" fmla="*/ 118244 w 479118"/>
                <a:gd name="connsiteY3" fmla="*/ 539008 h 539008"/>
                <a:gd name="connsiteX4" fmla="*/ 118244 w 479118"/>
                <a:gd name="connsiteY4" fmla="*/ 360874 h 539008"/>
                <a:gd name="connsiteX5" fmla="*/ 479118 w 479118"/>
                <a:gd name="connsiteY5" fmla="*/ 0 h 539008"/>
                <a:gd name="connsiteX6" fmla="*/ 301752 w 479118"/>
                <a:gd name="connsiteY6" fmla="*/ 0 h 53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118" h="539008">
                  <a:moveTo>
                    <a:pt x="301752" y="0"/>
                  </a:moveTo>
                  <a:cubicBezTo>
                    <a:pt x="156635" y="10749"/>
                    <a:pt x="0" y="152796"/>
                    <a:pt x="0" y="363946"/>
                  </a:cubicBezTo>
                  <a:lnTo>
                    <a:pt x="0" y="539008"/>
                  </a:lnTo>
                  <a:lnTo>
                    <a:pt x="118244" y="539008"/>
                  </a:lnTo>
                  <a:lnTo>
                    <a:pt x="118244" y="360874"/>
                  </a:lnTo>
                  <a:cubicBezTo>
                    <a:pt x="118244" y="161242"/>
                    <a:pt x="280253" y="0"/>
                    <a:pt x="479118" y="0"/>
                  </a:cubicBezTo>
                  <a:lnTo>
                    <a:pt x="30175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FA889A5B-591B-4D54-B7A7-B5B98D8E2B29}"/>
                </a:ext>
              </a:extLst>
            </p:cNvPr>
            <p:cNvSpPr/>
            <p:nvPr/>
          </p:nvSpPr>
          <p:spPr>
            <a:xfrm>
              <a:off x="3700865" y="2690169"/>
              <a:ext cx="722516" cy="118243"/>
            </a:xfrm>
            <a:custGeom>
              <a:avLst/>
              <a:gdLst>
                <a:gd name="connsiteX0" fmla="*/ 0 w 722516"/>
                <a:gd name="connsiteY0" fmla="*/ 0 h 118243"/>
                <a:gd name="connsiteX1" fmla="*/ 722516 w 722516"/>
                <a:gd name="connsiteY1" fmla="*/ 0 h 118243"/>
                <a:gd name="connsiteX2" fmla="*/ 722516 w 722516"/>
                <a:gd name="connsiteY2" fmla="*/ 118244 h 118243"/>
                <a:gd name="connsiteX3" fmla="*/ 0 w 722516"/>
                <a:gd name="connsiteY3" fmla="*/ 118244 h 11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516" h="118243">
                  <a:moveTo>
                    <a:pt x="0" y="0"/>
                  </a:moveTo>
                  <a:lnTo>
                    <a:pt x="722516" y="0"/>
                  </a:lnTo>
                  <a:lnTo>
                    <a:pt x="722516" y="118244"/>
                  </a:lnTo>
                  <a:lnTo>
                    <a:pt x="0" y="1182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D47EB986-3C14-4C04-96B5-CB686C3AC6FD}"/>
                </a:ext>
              </a:extLst>
            </p:cNvPr>
            <p:cNvSpPr/>
            <p:nvPr/>
          </p:nvSpPr>
          <p:spPr>
            <a:xfrm>
              <a:off x="3421380" y="1290437"/>
              <a:ext cx="840760" cy="1679217"/>
            </a:xfrm>
            <a:custGeom>
              <a:avLst/>
              <a:gdLst>
                <a:gd name="connsiteX0" fmla="*/ 118244 w 840760"/>
                <a:gd name="connsiteY0" fmla="*/ 1358270 h 1679217"/>
                <a:gd name="connsiteX1" fmla="*/ 352428 w 840760"/>
                <a:gd name="connsiteY1" fmla="*/ 964379 h 1679217"/>
                <a:gd name="connsiteX2" fmla="*/ 621932 w 840760"/>
                <a:gd name="connsiteY2" fmla="*/ 732498 h 1679217"/>
                <a:gd name="connsiteX3" fmla="*/ 840760 w 840760"/>
                <a:gd name="connsiteY3" fmla="*/ 370856 h 1679217"/>
                <a:gd name="connsiteX4" fmla="*/ 840760 w 840760"/>
                <a:gd name="connsiteY4" fmla="*/ 245702 h 1679217"/>
                <a:gd name="connsiteX5" fmla="*/ 611951 w 840760"/>
                <a:gd name="connsiteY5" fmla="*/ 0 h 1679217"/>
                <a:gd name="connsiteX6" fmla="*/ 494475 w 840760"/>
                <a:gd name="connsiteY6" fmla="*/ 0 h 1679217"/>
                <a:gd name="connsiteX7" fmla="*/ 289467 w 840760"/>
                <a:gd name="connsiteY7" fmla="*/ 114405 h 1679217"/>
                <a:gd name="connsiteX8" fmla="*/ 279486 w 840760"/>
                <a:gd name="connsiteY8" fmla="*/ 200400 h 1679217"/>
                <a:gd name="connsiteX9" fmla="*/ 279486 w 840760"/>
                <a:gd name="connsiteY9" fmla="*/ 292539 h 1679217"/>
                <a:gd name="connsiteX10" fmla="*/ 453012 w 840760"/>
                <a:gd name="connsiteY10" fmla="*/ 119012 h 1679217"/>
                <a:gd name="connsiteX11" fmla="*/ 548222 w 840760"/>
                <a:gd name="connsiteY11" fmla="*/ 119012 h 1679217"/>
                <a:gd name="connsiteX12" fmla="*/ 721749 w 840760"/>
                <a:gd name="connsiteY12" fmla="*/ 292539 h 1679217"/>
                <a:gd name="connsiteX13" fmla="*/ 721749 w 840760"/>
                <a:gd name="connsiteY13" fmla="*/ 371624 h 1679217"/>
                <a:gd name="connsiteX14" fmla="*/ 428442 w 840760"/>
                <a:gd name="connsiteY14" fmla="*/ 745551 h 1679217"/>
                <a:gd name="connsiteX15" fmla="*/ 158938 w 840760"/>
                <a:gd name="connsiteY15" fmla="*/ 977432 h 1679217"/>
                <a:gd name="connsiteX16" fmla="*/ 0 w 840760"/>
                <a:gd name="connsiteY16" fmla="*/ 1358270 h 1679217"/>
                <a:gd name="connsiteX17" fmla="*/ 0 w 840760"/>
                <a:gd name="connsiteY17" fmla="*/ 1679218 h 1679217"/>
                <a:gd name="connsiteX18" fmla="*/ 118244 w 840760"/>
                <a:gd name="connsiteY18" fmla="*/ 1679218 h 1679217"/>
                <a:gd name="connsiteX19" fmla="*/ 118244 w 840760"/>
                <a:gd name="connsiteY19" fmla="*/ 1358270 h 1679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0760" h="1679217">
                  <a:moveTo>
                    <a:pt x="118244" y="1358270"/>
                  </a:moveTo>
                  <a:cubicBezTo>
                    <a:pt x="118244" y="1214688"/>
                    <a:pt x="244166" y="1056518"/>
                    <a:pt x="352428" y="964379"/>
                  </a:cubicBezTo>
                  <a:lnTo>
                    <a:pt x="621932" y="732498"/>
                  </a:lnTo>
                  <a:cubicBezTo>
                    <a:pt x="754765" y="618861"/>
                    <a:pt x="840760" y="476815"/>
                    <a:pt x="840760" y="370856"/>
                  </a:cubicBezTo>
                  <a:lnTo>
                    <a:pt x="840760" y="245702"/>
                  </a:lnTo>
                  <a:cubicBezTo>
                    <a:pt x="840760" y="134368"/>
                    <a:pt x="738640" y="0"/>
                    <a:pt x="611951" y="0"/>
                  </a:cubicBezTo>
                  <a:lnTo>
                    <a:pt x="494475" y="0"/>
                  </a:lnTo>
                  <a:cubicBezTo>
                    <a:pt x="384677" y="0"/>
                    <a:pt x="323251" y="53747"/>
                    <a:pt x="289467" y="114405"/>
                  </a:cubicBezTo>
                  <a:cubicBezTo>
                    <a:pt x="282557" y="142046"/>
                    <a:pt x="279486" y="170456"/>
                    <a:pt x="279486" y="200400"/>
                  </a:cubicBezTo>
                  <a:lnTo>
                    <a:pt x="279486" y="292539"/>
                  </a:lnTo>
                  <a:cubicBezTo>
                    <a:pt x="279486" y="196561"/>
                    <a:pt x="357035" y="119012"/>
                    <a:pt x="453012" y="119012"/>
                  </a:cubicBezTo>
                  <a:lnTo>
                    <a:pt x="548222" y="119012"/>
                  </a:lnTo>
                  <a:cubicBezTo>
                    <a:pt x="644199" y="119012"/>
                    <a:pt x="721749" y="196561"/>
                    <a:pt x="721749" y="292539"/>
                  </a:cubicBezTo>
                  <a:lnTo>
                    <a:pt x="721749" y="371624"/>
                  </a:lnTo>
                  <a:cubicBezTo>
                    <a:pt x="721749" y="493707"/>
                    <a:pt x="569721" y="661091"/>
                    <a:pt x="428442" y="745551"/>
                  </a:cubicBezTo>
                  <a:cubicBezTo>
                    <a:pt x="331697" y="803905"/>
                    <a:pt x="233417" y="888365"/>
                    <a:pt x="158938" y="977432"/>
                  </a:cubicBezTo>
                  <a:cubicBezTo>
                    <a:pt x="55283" y="1101819"/>
                    <a:pt x="0" y="1233883"/>
                    <a:pt x="0" y="1358270"/>
                  </a:cubicBezTo>
                  <a:lnTo>
                    <a:pt x="0" y="1679218"/>
                  </a:lnTo>
                  <a:lnTo>
                    <a:pt x="118244" y="1679218"/>
                  </a:lnTo>
                  <a:lnTo>
                    <a:pt x="118244" y="135827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B540FE2C-38B7-443B-B8B6-C7508E99D937}"/>
                </a:ext>
              </a:extLst>
            </p:cNvPr>
            <p:cNvSpPr/>
            <p:nvPr/>
          </p:nvSpPr>
          <p:spPr>
            <a:xfrm>
              <a:off x="3421380" y="1129196"/>
              <a:ext cx="346285" cy="538240"/>
            </a:xfrm>
            <a:custGeom>
              <a:avLst/>
              <a:gdLst>
                <a:gd name="connsiteX0" fmla="*/ 118244 w 346285"/>
                <a:gd name="connsiteY0" fmla="*/ 363946 h 538240"/>
                <a:gd name="connsiteX1" fmla="*/ 223435 w 346285"/>
                <a:gd name="connsiteY1" fmla="*/ 80621 h 538240"/>
                <a:gd name="connsiteX2" fmla="*/ 346286 w 346285"/>
                <a:gd name="connsiteY2" fmla="*/ 0 h 538240"/>
                <a:gd name="connsiteX3" fmla="*/ 284093 w 346285"/>
                <a:gd name="connsiteY3" fmla="*/ 0 h 538240"/>
                <a:gd name="connsiteX4" fmla="*/ 0 w 346285"/>
                <a:gd name="connsiteY4" fmla="*/ 366249 h 538240"/>
                <a:gd name="connsiteX5" fmla="*/ 0 w 346285"/>
                <a:gd name="connsiteY5" fmla="*/ 538240 h 538240"/>
                <a:gd name="connsiteX6" fmla="*/ 118244 w 346285"/>
                <a:gd name="connsiteY6" fmla="*/ 538240 h 538240"/>
                <a:gd name="connsiteX7" fmla="*/ 118244 w 346285"/>
                <a:gd name="connsiteY7" fmla="*/ 363946 h 53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285" h="538240">
                  <a:moveTo>
                    <a:pt x="118244" y="363946"/>
                  </a:moveTo>
                  <a:cubicBezTo>
                    <a:pt x="118244" y="257987"/>
                    <a:pt x="155867" y="157403"/>
                    <a:pt x="223435" y="80621"/>
                  </a:cubicBezTo>
                  <a:cubicBezTo>
                    <a:pt x="258755" y="40694"/>
                    <a:pt x="300985" y="15356"/>
                    <a:pt x="346286" y="0"/>
                  </a:cubicBezTo>
                  <a:lnTo>
                    <a:pt x="284093" y="0"/>
                  </a:lnTo>
                  <a:cubicBezTo>
                    <a:pt x="154331" y="23035"/>
                    <a:pt x="0" y="136672"/>
                    <a:pt x="0" y="366249"/>
                  </a:cubicBezTo>
                  <a:lnTo>
                    <a:pt x="0" y="538240"/>
                  </a:lnTo>
                  <a:lnTo>
                    <a:pt x="118244" y="538240"/>
                  </a:lnTo>
                  <a:lnTo>
                    <a:pt x="118244" y="36394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74EAB4B-65CC-48DE-9E10-3266895445BA}"/>
              </a:ext>
            </a:extLst>
          </p:cNvPr>
          <p:cNvGrpSpPr/>
          <p:nvPr/>
        </p:nvGrpSpPr>
        <p:grpSpPr>
          <a:xfrm>
            <a:off x="5593080" y="1136019"/>
            <a:ext cx="1002001" cy="1840459"/>
            <a:chOff x="5593080" y="1136019"/>
            <a:chExt cx="1002001" cy="1840459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75973154-5D9B-4FB9-87E8-1AADD161E905}"/>
                </a:ext>
              </a:extLst>
            </p:cNvPr>
            <p:cNvSpPr/>
            <p:nvPr/>
          </p:nvSpPr>
          <p:spPr>
            <a:xfrm>
              <a:off x="5593080" y="2448987"/>
              <a:ext cx="662626" cy="527490"/>
            </a:xfrm>
            <a:custGeom>
              <a:avLst/>
              <a:gdLst>
                <a:gd name="connsiteX0" fmla="*/ 525187 w 662626"/>
                <a:gd name="connsiteY0" fmla="*/ 409247 h 527490"/>
                <a:gd name="connsiteX1" fmla="*/ 406943 w 662626"/>
                <a:gd name="connsiteY1" fmla="*/ 409247 h 527490"/>
                <a:gd name="connsiteX2" fmla="*/ 118244 w 662626"/>
                <a:gd name="connsiteY2" fmla="*/ 122851 h 527490"/>
                <a:gd name="connsiteX3" fmla="*/ 118244 w 662626"/>
                <a:gd name="connsiteY3" fmla="*/ 115941 h 527490"/>
                <a:gd name="connsiteX4" fmla="*/ 118244 w 662626"/>
                <a:gd name="connsiteY4" fmla="*/ 0 h 527490"/>
                <a:gd name="connsiteX5" fmla="*/ 0 w 662626"/>
                <a:gd name="connsiteY5" fmla="*/ 0 h 527490"/>
                <a:gd name="connsiteX6" fmla="*/ 0 w 662626"/>
                <a:gd name="connsiteY6" fmla="*/ 166616 h 527490"/>
                <a:gd name="connsiteX7" fmla="*/ 360874 w 662626"/>
                <a:gd name="connsiteY7" fmla="*/ 527491 h 527490"/>
                <a:gd name="connsiteX8" fmla="*/ 662627 w 662626"/>
                <a:gd name="connsiteY8" fmla="*/ 364714 h 527490"/>
                <a:gd name="connsiteX9" fmla="*/ 525187 w 662626"/>
                <a:gd name="connsiteY9" fmla="*/ 409247 h 527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2626" h="527490">
                  <a:moveTo>
                    <a:pt x="525187" y="409247"/>
                  </a:moveTo>
                  <a:lnTo>
                    <a:pt x="406943" y="409247"/>
                  </a:lnTo>
                  <a:cubicBezTo>
                    <a:pt x="248773" y="409247"/>
                    <a:pt x="119012" y="281021"/>
                    <a:pt x="118244" y="122851"/>
                  </a:cubicBezTo>
                  <a:cubicBezTo>
                    <a:pt x="118244" y="122083"/>
                    <a:pt x="118244" y="116708"/>
                    <a:pt x="118244" y="115941"/>
                  </a:cubicBezTo>
                  <a:lnTo>
                    <a:pt x="118244" y="0"/>
                  </a:lnTo>
                  <a:lnTo>
                    <a:pt x="0" y="0"/>
                  </a:lnTo>
                  <a:lnTo>
                    <a:pt x="0" y="166616"/>
                  </a:lnTo>
                  <a:cubicBezTo>
                    <a:pt x="0" y="366249"/>
                    <a:pt x="162010" y="527491"/>
                    <a:pt x="360874" y="527491"/>
                  </a:cubicBezTo>
                  <a:cubicBezTo>
                    <a:pt x="486796" y="527491"/>
                    <a:pt x="598130" y="462994"/>
                    <a:pt x="662627" y="364714"/>
                  </a:cubicBezTo>
                  <a:cubicBezTo>
                    <a:pt x="622700" y="392355"/>
                    <a:pt x="575863" y="409247"/>
                    <a:pt x="525187" y="40924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DC98F5D3-F41A-40FE-B630-AC06C706C561}"/>
                </a:ext>
              </a:extLst>
            </p:cNvPr>
            <p:cNvSpPr/>
            <p:nvPr/>
          </p:nvSpPr>
          <p:spPr>
            <a:xfrm>
              <a:off x="5953954" y="2159520"/>
              <a:ext cx="479885" cy="816958"/>
            </a:xfrm>
            <a:custGeom>
              <a:avLst/>
              <a:gdLst>
                <a:gd name="connsiteX0" fmla="*/ 0 w 479885"/>
                <a:gd name="connsiteY0" fmla="*/ 816958 h 816958"/>
                <a:gd name="connsiteX1" fmla="*/ 140511 w 479885"/>
                <a:gd name="connsiteY1" fmla="*/ 816958 h 816958"/>
                <a:gd name="connsiteX2" fmla="*/ 479886 w 479885"/>
                <a:gd name="connsiteY2" fmla="*/ 456084 h 816958"/>
                <a:gd name="connsiteX3" fmla="*/ 479886 w 479885"/>
                <a:gd name="connsiteY3" fmla="*/ 300217 h 816958"/>
                <a:gd name="connsiteX4" fmla="*/ 282557 w 479885"/>
                <a:gd name="connsiteY4" fmla="*/ 0 h 816958"/>
                <a:gd name="connsiteX5" fmla="*/ 70639 w 479885"/>
                <a:gd name="connsiteY5" fmla="*/ 36855 h 816958"/>
                <a:gd name="connsiteX6" fmla="*/ 361642 w 479885"/>
                <a:gd name="connsiteY6" fmla="*/ 327858 h 816958"/>
                <a:gd name="connsiteX7" fmla="*/ 361642 w 479885"/>
                <a:gd name="connsiteY7" fmla="*/ 456084 h 816958"/>
                <a:gd name="connsiteX8" fmla="*/ 0 w 479885"/>
                <a:gd name="connsiteY8" fmla="*/ 816958 h 816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885" h="816958">
                  <a:moveTo>
                    <a:pt x="0" y="816958"/>
                  </a:moveTo>
                  <a:lnTo>
                    <a:pt x="140511" y="816958"/>
                  </a:lnTo>
                  <a:cubicBezTo>
                    <a:pt x="320948" y="816958"/>
                    <a:pt x="479886" y="648038"/>
                    <a:pt x="479886" y="456084"/>
                  </a:cubicBezTo>
                  <a:lnTo>
                    <a:pt x="479886" y="300217"/>
                  </a:lnTo>
                  <a:cubicBezTo>
                    <a:pt x="479886" y="170456"/>
                    <a:pt x="401569" y="53747"/>
                    <a:pt x="282557" y="0"/>
                  </a:cubicBezTo>
                  <a:cubicBezTo>
                    <a:pt x="217292" y="23802"/>
                    <a:pt x="145885" y="36855"/>
                    <a:pt x="70639" y="36855"/>
                  </a:cubicBezTo>
                  <a:cubicBezTo>
                    <a:pt x="231113" y="36855"/>
                    <a:pt x="361642" y="167384"/>
                    <a:pt x="361642" y="327858"/>
                  </a:cubicBezTo>
                  <a:lnTo>
                    <a:pt x="361642" y="456084"/>
                  </a:lnTo>
                  <a:cubicBezTo>
                    <a:pt x="361642" y="654949"/>
                    <a:pt x="199633" y="816958"/>
                    <a:pt x="0" y="81695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8B6006A0-B725-456F-AC31-910E9AD7CAF6}"/>
                </a:ext>
              </a:extLst>
            </p:cNvPr>
            <p:cNvSpPr/>
            <p:nvPr/>
          </p:nvSpPr>
          <p:spPr>
            <a:xfrm>
              <a:off x="5593080" y="1136019"/>
              <a:ext cx="346285" cy="527490"/>
            </a:xfrm>
            <a:custGeom>
              <a:avLst/>
              <a:gdLst>
                <a:gd name="connsiteX0" fmla="*/ 118244 w 346285"/>
                <a:gd name="connsiteY0" fmla="*/ 527491 h 527490"/>
                <a:gd name="connsiteX1" fmla="*/ 0 w 346285"/>
                <a:gd name="connsiteY1" fmla="*/ 527491 h 527490"/>
                <a:gd name="connsiteX2" fmla="*/ 0 w 346285"/>
                <a:gd name="connsiteY2" fmla="*/ 366249 h 527490"/>
                <a:gd name="connsiteX3" fmla="*/ 284093 w 346285"/>
                <a:gd name="connsiteY3" fmla="*/ 0 h 527490"/>
                <a:gd name="connsiteX4" fmla="*/ 346286 w 346285"/>
                <a:gd name="connsiteY4" fmla="*/ 0 h 527490"/>
                <a:gd name="connsiteX5" fmla="*/ 222667 w 346285"/>
                <a:gd name="connsiteY5" fmla="*/ 80621 h 527490"/>
                <a:gd name="connsiteX6" fmla="*/ 117476 w 346285"/>
                <a:gd name="connsiteY6" fmla="*/ 363946 h 527490"/>
                <a:gd name="connsiteX7" fmla="*/ 118244 w 346285"/>
                <a:gd name="connsiteY7" fmla="*/ 527491 h 527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285" h="527490">
                  <a:moveTo>
                    <a:pt x="118244" y="527491"/>
                  </a:moveTo>
                  <a:lnTo>
                    <a:pt x="0" y="527491"/>
                  </a:lnTo>
                  <a:lnTo>
                    <a:pt x="0" y="366249"/>
                  </a:lnTo>
                  <a:cubicBezTo>
                    <a:pt x="0" y="136672"/>
                    <a:pt x="154331" y="23035"/>
                    <a:pt x="284093" y="0"/>
                  </a:cubicBezTo>
                  <a:lnTo>
                    <a:pt x="346286" y="0"/>
                  </a:lnTo>
                  <a:cubicBezTo>
                    <a:pt x="300985" y="15356"/>
                    <a:pt x="257987" y="40694"/>
                    <a:pt x="222667" y="80621"/>
                  </a:cubicBezTo>
                  <a:cubicBezTo>
                    <a:pt x="155099" y="157403"/>
                    <a:pt x="117476" y="257987"/>
                    <a:pt x="117476" y="363946"/>
                  </a:cubicBezTo>
                  <a:lnTo>
                    <a:pt x="118244" y="52749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2EB74720-0DAE-4461-A652-2A9832A971C5}"/>
                </a:ext>
              </a:extLst>
            </p:cNvPr>
            <p:cNvSpPr/>
            <p:nvPr/>
          </p:nvSpPr>
          <p:spPr>
            <a:xfrm>
              <a:off x="5872565" y="1297260"/>
              <a:ext cx="560506" cy="737105"/>
            </a:xfrm>
            <a:custGeom>
              <a:avLst/>
              <a:gdLst>
                <a:gd name="connsiteX0" fmla="*/ 0 w 560506"/>
                <a:gd name="connsiteY0" fmla="*/ 291771 h 737105"/>
                <a:gd name="connsiteX1" fmla="*/ 0 w 560506"/>
                <a:gd name="connsiteY1" fmla="*/ 199633 h 737105"/>
                <a:gd name="connsiteX2" fmla="*/ 9982 w 560506"/>
                <a:gd name="connsiteY2" fmla="*/ 113637 h 737105"/>
                <a:gd name="connsiteX3" fmla="*/ 214989 w 560506"/>
                <a:gd name="connsiteY3" fmla="*/ 0 h 737105"/>
                <a:gd name="connsiteX4" fmla="*/ 331697 w 560506"/>
                <a:gd name="connsiteY4" fmla="*/ 0 h 737105"/>
                <a:gd name="connsiteX5" fmla="*/ 560507 w 560506"/>
                <a:gd name="connsiteY5" fmla="*/ 245702 h 737105"/>
                <a:gd name="connsiteX6" fmla="*/ 560507 w 560506"/>
                <a:gd name="connsiteY6" fmla="*/ 355500 h 737105"/>
                <a:gd name="connsiteX7" fmla="*/ 183508 w 560506"/>
                <a:gd name="connsiteY7" fmla="*/ 735570 h 737105"/>
                <a:gd name="connsiteX8" fmla="*/ 131297 w 560506"/>
                <a:gd name="connsiteY8" fmla="*/ 737105 h 737105"/>
                <a:gd name="connsiteX9" fmla="*/ 56051 w 560506"/>
                <a:gd name="connsiteY9" fmla="*/ 737105 h 737105"/>
                <a:gd name="connsiteX10" fmla="*/ 56051 w 560506"/>
                <a:gd name="connsiteY10" fmla="*/ 618861 h 737105"/>
                <a:gd name="connsiteX11" fmla="*/ 151260 w 560506"/>
                <a:gd name="connsiteY11" fmla="*/ 618861 h 737105"/>
                <a:gd name="connsiteX12" fmla="*/ 442263 w 560506"/>
                <a:gd name="connsiteY12" fmla="*/ 327858 h 737105"/>
                <a:gd name="connsiteX13" fmla="*/ 442263 w 560506"/>
                <a:gd name="connsiteY13" fmla="*/ 291771 h 737105"/>
                <a:gd name="connsiteX14" fmla="*/ 268736 w 560506"/>
                <a:gd name="connsiteY14" fmla="*/ 118244 h 737105"/>
                <a:gd name="connsiteX15" fmla="*/ 173527 w 560506"/>
                <a:gd name="connsiteY15" fmla="*/ 118244 h 737105"/>
                <a:gd name="connsiteX16" fmla="*/ 0 w 560506"/>
                <a:gd name="connsiteY16" fmla="*/ 291771 h 73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0506" h="737105">
                  <a:moveTo>
                    <a:pt x="0" y="291771"/>
                  </a:moveTo>
                  <a:lnTo>
                    <a:pt x="0" y="199633"/>
                  </a:lnTo>
                  <a:cubicBezTo>
                    <a:pt x="0" y="169688"/>
                    <a:pt x="3839" y="141279"/>
                    <a:pt x="9982" y="113637"/>
                  </a:cubicBezTo>
                  <a:cubicBezTo>
                    <a:pt x="44533" y="53747"/>
                    <a:pt x="105191" y="0"/>
                    <a:pt x="214989" y="0"/>
                  </a:cubicBezTo>
                  <a:lnTo>
                    <a:pt x="331697" y="0"/>
                  </a:lnTo>
                  <a:cubicBezTo>
                    <a:pt x="458387" y="0"/>
                    <a:pt x="560507" y="134368"/>
                    <a:pt x="560507" y="245702"/>
                  </a:cubicBezTo>
                  <a:lnTo>
                    <a:pt x="560507" y="355500"/>
                  </a:lnTo>
                  <a:cubicBezTo>
                    <a:pt x="560507" y="553597"/>
                    <a:pt x="395426" y="720981"/>
                    <a:pt x="183508" y="735570"/>
                  </a:cubicBezTo>
                  <a:cubicBezTo>
                    <a:pt x="173527" y="736337"/>
                    <a:pt x="143582" y="737105"/>
                    <a:pt x="131297" y="737105"/>
                  </a:cubicBezTo>
                  <a:lnTo>
                    <a:pt x="56051" y="737105"/>
                  </a:lnTo>
                  <a:lnTo>
                    <a:pt x="56051" y="618861"/>
                  </a:lnTo>
                  <a:lnTo>
                    <a:pt x="151260" y="618861"/>
                  </a:lnTo>
                  <a:cubicBezTo>
                    <a:pt x="311734" y="618861"/>
                    <a:pt x="442263" y="488332"/>
                    <a:pt x="442263" y="327858"/>
                  </a:cubicBezTo>
                  <a:lnTo>
                    <a:pt x="442263" y="291771"/>
                  </a:lnTo>
                  <a:cubicBezTo>
                    <a:pt x="442263" y="195794"/>
                    <a:pt x="364713" y="118244"/>
                    <a:pt x="268736" y="118244"/>
                  </a:cubicBezTo>
                  <a:lnTo>
                    <a:pt x="173527" y="118244"/>
                  </a:lnTo>
                  <a:cubicBezTo>
                    <a:pt x="77550" y="118244"/>
                    <a:pt x="0" y="195794"/>
                    <a:pt x="0" y="29177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BFB7300C-F894-4A60-A4B1-21FAE74AFBD6}"/>
                </a:ext>
              </a:extLst>
            </p:cNvPr>
            <p:cNvSpPr/>
            <p:nvPr/>
          </p:nvSpPr>
          <p:spPr>
            <a:xfrm>
              <a:off x="5754321" y="2448987"/>
              <a:ext cx="560506" cy="367016"/>
            </a:xfrm>
            <a:custGeom>
              <a:avLst/>
              <a:gdLst>
                <a:gd name="connsiteX0" fmla="*/ 118244 w 560506"/>
                <a:gd name="connsiteY0" fmla="*/ 0 h 367016"/>
                <a:gd name="connsiteX1" fmla="*/ 118244 w 560506"/>
                <a:gd name="connsiteY1" fmla="*/ 74478 h 367016"/>
                <a:gd name="connsiteX2" fmla="*/ 291771 w 560506"/>
                <a:gd name="connsiteY2" fmla="*/ 248005 h 367016"/>
                <a:gd name="connsiteX3" fmla="*/ 386980 w 560506"/>
                <a:gd name="connsiteY3" fmla="*/ 248005 h 367016"/>
                <a:gd name="connsiteX4" fmla="*/ 560507 w 560506"/>
                <a:gd name="connsiteY4" fmla="*/ 74478 h 367016"/>
                <a:gd name="connsiteX5" fmla="*/ 560507 w 560506"/>
                <a:gd name="connsiteY5" fmla="*/ 166616 h 367016"/>
                <a:gd name="connsiteX6" fmla="*/ 549757 w 560506"/>
                <a:gd name="connsiteY6" fmla="*/ 253380 h 367016"/>
                <a:gd name="connsiteX7" fmla="*/ 363178 w 560506"/>
                <a:gd name="connsiteY7" fmla="*/ 367017 h 367016"/>
                <a:gd name="connsiteX8" fmla="*/ 245702 w 560506"/>
                <a:gd name="connsiteY8" fmla="*/ 367017 h 367016"/>
                <a:gd name="connsiteX9" fmla="*/ 0 w 560506"/>
                <a:gd name="connsiteY9" fmla="*/ 122851 h 367016"/>
                <a:gd name="connsiteX10" fmla="*/ 0 w 560506"/>
                <a:gd name="connsiteY10" fmla="*/ 768 h 367016"/>
                <a:gd name="connsiteX11" fmla="*/ 118244 w 560506"/>
                <a:gd name="connsiteY11" fmla="*/ 768 h 36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0506" h="367016">
                  <a:moveTo>
                    <a:pt x="118244" y="0"/>
                  </a:moveTo>
                  <a:lnTo>
                    <a:pt x="118244" y="74478"/>
                  </a:lnTo>
                  <a:cubicBezTo>
                    <a:pt x="118244" y="170456"/>
                    <a:pt x="195793" y="248005"/>
                    <a:pt x="291771" y="248005"/>
                  </a:cubicBezTo>
                  <a:lnTo>
                    <a:pt x="386980" y="248005"/>
                  </a:lnTo>
                  <a:cubicBezTo>
                    <a:pt x="482957" y="248005"/>
                    <a:pt x="560507" y="170456"/>
                    <a:pt x="560507" y="74478"/>
                  </a:cubicBezTo>
                  <a:lnTo>
                    <a:pt x="560507" y="166616"/>
                  </a:lnTo>
                  <a:cubicBezTo>
                    <a:pt x="560507" y="196561"/>
                    <a:pt x="556668" y="224971"/>
                    <a:pt x="549757" y="253380"/>
                  </a:cubicBezTo>
                  <a:cubicBezTo>
                    <a:pt x="508295" y="317109"/>
                    <a:pt x="440727" y="367017"/>
                    <a:pt x="363178" y="367017"/>
                  </a:cubicBezTo>
                  <a:lnTo>
                    <a:pt x="245702" y="367017"/>
                  </a:lnTo>
                  <a:cubicBezTo>
                    <a:pt x="111334" y="367017"/>
                    <a:pt x="768" y="257219"/>
                    <a:pt x="0" y="122851"/>
                  </a:cubicBezTo>
                  <a:lnTo>
                    <a:pt x="0" y="768"/>
                  </a:lnTo>
                  <a:lnTo>
                    <a:pt x="118244" y="76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411CC21B-B0A8-48A6-AD94-B8D819A96CA4}"/>
                </a:ext>
              </a:extLst>
            </p:cNvPr>
            <p:cNvSpPr/>
            <p:nvPr/>
          </p:nvSpPr>
          <p:spPr>
            <a:xfrm>
              <a:off x="6221922" y="2063543"/>
              <a:ext cx="373159" cy="912935"/>
            </a:xfrm>
            <a:custGeom>
              <a:avLst/>
              <a:gdLst>
                <a:gd name="connsiteX0" fmla="*/ 185044 w 373159"/>
                <a:gd name="connsiteY0" fmla="*/ 0 h 912935"/>
                <a:gd name="connsiteX1" fmla="*/ 66800 w 373159"/>
                <a:gd name="connsiteY1" fmla="*/ 74478 h 912935"/>
                <a:gd name="connsiteX2" fmla="*/ 254915 w 373159"/>
                <a:gd name="connsiteY2" fmla="*/ 396194 h 912935"/>
                <a:gd name="connsiteX3" fmla="*/ 254915 w 373159"/>
                <a:gd name="connsiteY3" fmla="*/ 552061 h 912935"/>
                <a:gd name="connsiteX4" fmla="*/ 0 w 373159"/>
                <a:gd name="connsiteY4" fmla="*/ 912935 h 912935"/>
                <a:gd name="connsiteX5" fmla="*/ 12285 w 373159"/>
                <a:gd name="connsiteY5" fmla="*/ 912935 h 912935"/>
                <a:gd name="connsiteX6" fmla="*/ 373159 w 373159"/>
                <a:gd name="connsiteY6" fmla="*/ 552061 h 912935"/>
                <a:gd name="connsiteX7" fmla="*/ 373159 w 373159"/>
                <a:gd name="connsiteY7" fmla="*/ 368553 h 912935"/>
                <a:gd name="connsiteX8" fmla="*/ 185044 w 373159"/>
                <a:gd name="connsiteY8" fmla="*/ 0 h 912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3159" h="912935">
                  <a:moveTo>
                    <a:pt x="185044" y="0"/>
                  </a:moveTo>
                  <a:cubicBezTo>
                    <a:pt x="149724" y="29177"/>
                    <a:pt x="109798" y="53747"/>
                    <a:pt x="66800" y="74478"/>
                  </a:cubicBezTo>
                  <a:cubicBezTo>
                    <a:pt x="181973" y="140511"/>
                    <a:pt x="254915" y="261826"/>
                    <a:pt x="254915" y="396194"/>
                  </a:cubicBezTo>
                  <a:lnTo>
                    <a:pt x="254915" y="552061"/>
                  </a:lnTo>
                  <a:cubicBezTo>
                    <a:pt x="254915" y="724052"/>
                    <a:pt x="146653" y="862260"/>
                    <a:pt x="0" y="912935"/>
                  </a:cubicBezTo>
                  <a:lnTo>
                    <a:pt x="12285" y="912935"/>
                  </a:lnTo>
                  <a:cubicBezTo>
                    <a:pt x="211918" y="912935"/>
                    <a:pt x="373159" y="750926"/>
                    <a:pt x="373159" y="552061"/>
                  </a:cubicBezTo>
                  <a:lnTo>
                    <a:pt x="373159" y="368553"/>
                  </a:lnTo>
                  <a:cubicBezTo>
                    <a:pt x="373159" y="218060"/>
                    <a:pt x="300217" y="92906"/>
                    <a:pt x="18504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76BDC031-3040-4C9D-AA49-FC2EA449DB8A}"/>
                </a:ext>
              </a:extLst>
            </p:cNvPr>
            <p:cNvSpPr/>
            <p:nvPr/>
          </p:nvSpPr>
          <p:spPr>
            <a:xfrm>
              <a:off x="5754321" y="1136019"/>
              <a:ext cx="479118" cy="528258"/>
            </a:xfrm>
            <a:custGeom>
              <a:avLst/>
              <a:gdLst>
                <a:gd name="connsiteX0" fmla="*/ 302520 w 479118"/>
                <a:gd name="connsiteY0" fmla="*/ 0 h 528258"/>
                <a:gd name="connsiteX1" fmla="*/ 0 w 479118"/>
                <a:gd name="connsiteY1" fmla="*/ 363946 h 528258"/>
                <a:gd name="connsiteX2" fmla="*/ 0 w 479118"/>
                <a:gd name="connsiteY2" fmla="*/ 528259 h 528258"/>
                <a:gd name="connsiteX3" fmla="*/ 118244 w 479118"/>
                <a:gd name="connsiteY3" fmla="*/ 528259 h 528258"/>
                <a:gd name="connsiteX4" fmla="*/ 118244 w 479118"/>
                <a:gd name="connsiteY4" fmla="*/ 360874 h 528258"/>
                <a:gd name="connsiteX5" fmla="*/ 479118 w 479118"/>
                <a:gd name="connsiteY5" fmla="*/ 0 h 528258"/>
                <a:gd name="connsiteX6" fmla="*/ 302520 w 479118"/>
                <a:gd name="connsiteY6" fmla="*/ 0 h 52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118" h="528258">
                  <a:moveTo>
                    <a:pt x="302520" y="0"/>
                  </a:moveTo>
                  <a:cubicBezTo>
                    <a:pt x="156635" y="10749"/>
                    <a:pt x="0" y="152028"/>
                    <a:pt x="0" y="363946"/>
                  </a:cubicBezTo>
                  <a:lnTo>
                    <a:pt x="0" y="528259"/>
                  </a:lnTo>
                  <a:lnTo>
                    <a:pt x="118244" y="528259"/>
                  </a:lnTo>
                  <a:lnTo>
                    <a:pt x="118244" y="360874"/>
                  </a:lnTo>
                  <a:cubicBezTo>
                    <a:pt x="118244" y="161242"/>
                    <a:pt x="280253" y="0"/>
                    <a:pt x="479118" y="0"/>
                  </a:cubicBezTo>
                  <a:lnTo>
                    <a:pt x="30252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480F6E6D-E5CB-4156-9D65-5E0D6FAF9511}"/>
                </a:ext>
              </a:extLst>
            </p:cNvPr>
            <p:cNvSpPr/>
            <p:nvPr/>
          </p:nvSpPr>
          <p:spPr>
            <a:xfrm>
              <a:off x="5927848" y="1136019"/>
              <a:ext cx="665708" cy="1058820"/>
            </a:xfrm>
            <a:custGeom>
              <a:avLst/>
              <a:gdLst>
                <a:gd name="connsiteX0" fmla="*/ 305591 w 665708"/>
                <a:gd name="connsiteY0" fmla="*/ 0 h 1058820"/>
                <a:gd name="connsiteX1" fmla="*/ 6143 w 665708"/>
                <a:gd name="connsiteY1" fmla="*/ 158938 h 1058820"/>
                <a:gd name="connsiteX2" fmla="*/ 159706 w 665708"/>
                <a:gd name="connsiteY2" fmla="*/ 118244 h 1058820"/>
                <a:gd name="connsiteX3" fmla="*/ 276414 w 665708"/>
                <a:gd name="connsiteY3" fmla="*/ 118244 h 1058820"/>
                <a:gd name="connsiteX4" fmla="*/ 548222 w 665708"/>
                <a:gd name="connsiteY4" fmla="*/ 406944 h 1058820"/>
                <a:gd name="connsiteX5" fmla="*/ 548222 w 665708"/>
                <a:gd name="connsiteY5" fmla="*/ 516741 h 1058820"/>
                <a:gd name="connsiteX6" fmla="*/ 131297 w 665708"/>
                <a:gd name="connsiteY6" fmla="*/ 939041 h 1058820"/>
                <a:gd name="connsiteX7" fmla="*/ 75246 w 665708"/>
                <a:gd name="connsiteY7" fmla="*/ 940577 h 1058820"/>
                <a:gd name="connsiteX8" fmla="*/ 0 w 665708"/>
                <a:gd name="connsiteY8" fmla="*/ 940577 h 1058820"/>
                <a:gd name="connsiteX9" fmla="*/ 0 w 665708"/>
                <a:gd name="connsiteY9" fmla="*/ 1058821 h 1058820"/>
                <a:gd name="connsiteX10" fmla="*/ 95209 w 665708"/>
                <a:gd name="connsiteY10" fmla="*/ 1058821 h 1058820"/>
                <a:gd name="connsiteX11" fmla="*/ 665698 w 665708"/>
                <a:gd name="connsiteY11" fmla="*/ 543615 h 1058820"/>
                <a:gd name="connsiteX12" fmla="*/ 665698 w 665708"/>
                <a:gd name="connsiteY12" fmla="*/ 360874 h 1058820"/>
                <a:gd name="connsiteX13" fmla="*/ 305591 w 665708"/>
                <a:gd name="connsiteY13" fmla="*/ 0 h 105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5708" h="1058820">
                  <a:moveTo>
                    <a:pt x="305591" y="0"/>
                  </a:moveTo>
                  <a:cubicBezTo>
                    <a:pt x="181205" y="0"/>
                    <a:pt x="70639" y="62961"/>
                    <a:pt x="6143" y="158938"/>
                  </a:cubicBezTo>
                  <a:cubicBezTo>
                    <a:pt x="46069" y="133600"/>
                    <a:pt x="96745" y="118244"/>
                    <a:pt x="159706" y="118244"/>
                  </a:cubicBezTo>
                  <a:lnTo>
                    <a:pt x="276414" y="118244"/>
                  </a:lnTo>
                  <a:cubicBezTo>
                    <a:pt x="429978" y="118244"/>
                    <a:pt x="548222" y="273343"/>
                    <a:pt x="548222" y="406944"/>
                  </a:cubicBezTo>
                  <a:lnTo>
                    <a:pt x="548222" y="516741"/>
                  </a:lnTo>
                  <a:cubicBezTo>
                    <a:pt x="548222" y="737873"/>
                    <a:pt x="365481" y="923685"/>
                    <a:pt x="131297" y="939041"/>
                  </a:cubicBezTo>
                  <a:cubicBezTo>
                    <a:pt x="119012" y="940577"/>
                    <a:pt x="86763" y="940577"/>
                    <a:pt x="75246" y="940577"/>
                  </a:cubicBezTo>
                  <a:lnTo>
                    <a:pt x="0" y="940577"/>
                  </a:lnTo>
                  <a:lnTo>
                    <a:pt x="0" y="1058821"/>
                  </a:lnTo>
                  <a:lnTo>
                    <a:pt x="95209" y="1058821"/>
                  </a:lnTo>
                  <a:cubicBezTo>
                    <a:pt x="411550" y="1058821"/>
                    <a:pt x="665698" y="828476"/>
                    <a:pt x="665698" y="543615"/>
                  </a:cubicBezTo>
                  <a:lnTo>
                    <a:pt x="665698" y="360874"/>
                  </a:lnTo>
                  <a:cubicBezTo>
                    <a:pt x="667234" y="162010"/>
                    <a:pt x="505224" y="0"/>
                    <a:pt x="30559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EAE9A84-BFAA-4913-9B47-50FB9E4698BA}"/>
              </a:ext>
            </a:extLst>
          </p:cNvPr>
          <p:cNvGrpSpPr/>
          <p:nvPr/>
        </p:nvGrpSpPr>
        <p:grpSpPr>
          <a:xfrm>
            <a:off x="7684158" y="1129196"/>
            <a:ext cx="1167082" cy="1840459"/>
            <a:chOff x="7684158" y="1129196"/>
            <a:chExt cx="1167082" cy="1840459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3020F352-DFA8-4EDC-B201-2E672FD699A1}"/>
                </a:ext>
              </a:extLst>
            </p:cNvPr>
            <p:cNvSpPr/>
            <p:nvPr/>
          </p:nvSpPr>
          <p:spPr>
            <a:xfrm>
              <a:off x="8625502" y="1129196"/>
              <a:ext cx="118243" cy="1840459"/>
            </a:xfrm>
            <a:custGeom>
              <a:avLst/>
              <a:gdLst>
                <a:gd name="connsiteX0" fmla="*/ 0 w 118243"/>
                <a:gd name="connsiteY0" fmla="*/ 205007 h 1840459"/>
                <a:gd name="connsiteX1" fmla="*/ 0 w 118243"/>
                <a:gd name="connsiteY1" fmla="*/ 1840460 h 1840459"/>
                <a:gd name="connsiteX2" fmla="*/ 118244 w 118243"/>
                <a:gd name="connsiteY2" fmla="*/ 1840460 h 1840459"/>
                <a:gd name="connsiteX3" fmla="*/ 118244 w 118243"/>
                <a:gd name="connsiteY3" fmla="*/ 0 h 184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243" h="1840459">
                  <a:moveTo>
                    <a:pt x="0" y="205007"/>
                  </a:moveTo>
                  <a:lnTo>
                    <a:pt x="0" y="1840460"/>
                  </a:lnTo>
                  <a:lnTo>
                    <a:pt x="118244" y="1840460"/>
                  </a:lnTo>
                  <a:lnTo>
                    <a:pt x="11824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70CAAA38-1D7F-4098-B0BA-5EAE71AC024B}"/>
                </a:ext>
              </a:extLst>
            </p:cNvPr>
            <p:cNvSpPr/>
            <p:nvPr/>
          </p:nvSpPr>
          <p:spPr>
            <a:xfrm>
              <a:off x="7869202" y="1129196"/>
              <a:ext cx="874544" cy="1281488"/>
            </a:xfrm>
            <a:custGeom>
              <a:avLst/>
              <a:gdLst>
                <a:gd name="connsiteX0" fmla="*/ 738641 w 874544"/>
                <a:gd name="connsiteY0" fmla="*/ 0 h 1281488"/>
                <a:gd name="connsiteX1" fmla="*/ 0 w 874544"/>
                <a:gd name="connsiteY1" fmla="*/ 1281488 h 1281488"/>
                <a:gd name="connsiteX2" fmla="*/ 135136 w 874544"/>
                <a:gd name="connsiteY2" fmla="*/ 1281488 h 1281488"/>
                <a:gd name="connsiteX3" fmla="*/ 874544 w 874544"/>
                <a:gd name="connsiteY3" fmla="*/ 0 h 128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44" h="1281488">
                  <a:moveTo>
                    <a:pt x="738641" y="0"/>
                  </a:moveTo>
                  <a:lnTo>
                    <a:pt x="0" y="1281488"/>
                  </a:lnTo>
                  <a:lnTo>
                    <a:pt x="135136" y="1281488"/>
                  </a:lnTo>
                  <a:lnTo>
                    <a:pt x="874544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4DE1E759-78A8-4D81-B7FC-AAB390A21DE3}"/>
                </a:ext>
              </a:extLst>
            </p:cNvPr>
            <p:cNvSpPr/>
            <p:nvPr/>
          </p:nvSpPr>
          <p:spPr>
            <a:xfrm>
              <a:off x="7684158" y="2410684"/>
              <a:ext cx="780102" cy="118243"/>
            </a:xfrm>
            <a:custGeom>
              <a:avLst/>
              <a:gdLst>
                <a:gd name="connsiteX0" fmla="*/ 0 w 780102"/>
                <a:gd name="connsiteY0" fmla="*/ 0 h 118243"/>
                <a:gd name="connsiteX1" fmla="*/ 780103 w 780102"/>
                <a:gd name="connsiteY1" fmla="*/ 0 h 118243"/>
                <a:gd name="connsiteX2" fmla="*/ 780103 w 780102"/>
                <a:gd name="connsiteY2" fmla="*/ 118244 h 118243"/>
                <a:gd name="connsiteX3" fmla="*/ 0 w 780102"/>
                <a:gd name="connsiteY3" fmla="*/ 118244 h 11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102" h="118243">
                  <a:moveTo>
                    <a:pt x="0" y="0"/>
                  </a:moveTo>
                  <a:lnTo>
                    <a:pt x="780103" y="0"/>
                  </a:lnTo>
                  <a:lnTo>
                    <a:pt x="780103" y="118244"/>
                  </a:lnTo>
                  <a:lnTo>
                    <a:pt x="0" y="1182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5F93975-9936-4ED1-A22F-30530EA199C7}"/>
                </a:ext>
              </a:extLst>
            </p:cNvPr>
            <p:cNvSpPr/>
            <p:nvPr/>
          </p:nvSpPr>
          <p:spPr>
            <a:xfrm>
              <a:off x="8743746" y="2410684"/>
              <a:ext cx="107494" cy="118243"/>
            </a:xfrm>
            <a:custGeom>
              <a:avLst/>
              <a:gdLst>
                <a:gd name="connsiteX0" fmla="*/ 0 w 107494"/>
                <a:gd name="connsiteY0" fmla="*/ 0 h 118243"/>
                <a:gd name="connsiteX1" fmla="*/ 107494 w 107494"/>
                <a:gd name="connsiteY1" fmla="*/ 0 h 118243"/>
                <a:gd name="connsiteX2" fmla="*/ 107494 w 107494"/>
                <a:gd name="connsiteY2" fmla="*/ 118244 h 118243"/>
                <a:gd name="connsiteX3" fmla="*/ 0 w 107494"/>
                <a:gd name="connsiteY3" fmla="*/ 118244 h 11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94" h="118243">
                  <a:moveTo>
                    <a:pt x="0" y="0"/>
                  </a:moveTo>
                  <a:lnTo>
                    <a:pt x="107494" y="0"/>
                  </a:lnTo>
                  <a:lnTo>
                    <a:pt x="107494" y="118244"/>
                  </a:lnTo>
                  <a:lnTo>
                    <a:pt x="0" y="1182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2219D78-0A2C-40C8-AF95-3AB13FF7B75B}"/>
                </a:ext>
              </a:extLst>
            </p:cNvPr>
            <p:cNvSpPr/>
            <p:nvPr/>
          </p:nvSpPr>
          <p:spPr>
            <a:xfrm>
              <a:off x="8464260" y="1408681"/>
              <a:ext cx="118243" cy="1560973"/>
            </a:xfrm>
            <a:custGeom>
              <a:avLst/>
              <a:gdLst>
                <a:gd name="connsiteX0" fmla="*/ 118244 w 118243"/>
                <a:gd name="connsiteY0" fmla="*/ 0 h 1560973"/>
                <a:gd name="connsiteX1" fmla="*/ 0 w 118243"/>
                <a:gd name="connsiteY1" fmla="*/ 205007 h 1560973"/>
                <a:gd name="connsiteX2" fmla="*/ 0 w 118243"/>
                <a:gd name="connsiteY2" fmla="*/ 1560974 h 1560973"/>
                <a:gd name="connsiteX3" fmla="*/ 118244 w 118243"/>
                <a:gd name="connsiteY3" fmla="*/ 1560974 h 156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243" h="1560973">
                  <a:moveTo>
                    <a:pt x="118244" y="0"/>
                  </a:moveTo>
                  <a:lnTo>
                    <a:pt x="0" y="205007"/>
                  </a:lnTo>
                  <a:lnTo>
                    <a:pt x="0" y="1560974"/>
                  </a:lnTo>
                  <a:lnTo>
                    <a:pt x="118244" y="156097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E020FA2B-1DAC-4DA6-85E0-D5FD25E9E34A}"/>
                </a:ext>
              </a:extLst>
            </p:cNvPr>
            <p:cNvSpPr/>
            <p:nvPr/>
          </p:nvSpPr>
          <p:spPr>
            <a:xfrm>
              <a:off x="7684158" y="1129196"/>
              <a:ext cx="874544" cy="1281488"/>
            </a:xfrm>
            <a:custGeom>
              <a:avLst/>
              <a:gdLst>
                <a:gd name="connsiteX0" fmla="*/ 135136 w 874544"/>
                <a:gd name="connsiteY0" fmla="*/ 1281488 h 1281488"/>
                <a:gd name="connsiteX1" fmla="*/ 0 w 874544"/>
                <a:gd name="connsiteY1" fmla="*/ 1281488 h 1281488"/>
                <a:gd name="connsiteX2" fmla="*/ 739409 w 874544"/>
                <a:gd name="connsiteY2" fmla="*/ 0 h 1281488"/>
                <a:gd name="connsiteX3" fmla="*/ 874544 w 874544"/>
                <a:gd name="connsiteY3" fmla="*/ 0 h 128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44" h="1281488">
                  <a:moveTo>
                    <a:pt x="135136" y="1281488"/>
                  </a:moveTo>
                  <a:lnTo>
                    <a:pt x="0" y="1281488"/>
                  </a:lnTo>
                  <a:lnTo>
                    <a:pt x="739409" y="0"/>
                  </a:lnTo>
                  <a:lnTo>
                    <a:pt x="87454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F91D6942-65BB-4CF6-8D79-8F777AFB5F87}"/>
                </a:ext>
              </a:extLst>
            </p:cNvPr>
            <p:cNvSpPr/>
            <p:nvPr/>
          </p:nvSpPr>
          <p:spPr>
            <a:xfrm>
              <a:off x="7684158" y="2571925"/>
              <a:ext cx="780102" cy="118243"/>
            </a:xfrm>
            <a:custGeom>
              <a:avLst/>
              <a:gdLst>
                <a:gd name="connsiteX0" fmla="*/ 0 w 780102"/>
                <a:gd name="connsiteY0" fmla="*/ 0 h 118243"/>
                <a:gd name="connsiteX1" fmla="*/ 780103 w 780102"/>
                <a:gd name="connsiteY1" fmla="*/ 0 h 118243"/>
                <a:gd name="connsiteX2" fmla="*/ 780103 w 780102"/>
                <a:gd name="connsiteY2" fmla="*/ 118244 h 118243"/>
                <a:gd name="connsiteX3" fmla="*/ 0 w 780102"/>
                <a:gd name="connsiteY3" fmla="*/ 118244 h 11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102" h="118243">
                  <a:moveTo>
                    <a:pt x="0" y="0"/>
                  </a:moveTo>
                  <a:lnTo>
                    <a:pt x="780103" y="0"/>
                  </a:lnTo>
                  <a:lnTo>
                    <a:pt x="780103" y="118244"/>
                  </a:lnTo>
                  <a:lnTo>
                    <a:pt x="0" y="1182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6D61FAB8-C0F6-411F-8019-27A98F1D47A1}"/>
                </a:ext>
              </a:extLst>
            </p:cNvPr>
            <p:cNvSpPr/>
            <p:nvPr/>
          </p:nvSpPr>
          <p:spPr>
            <a:xfrm>
              <a:off x="8743746" y="2571925"/>
              <a:ext cx="107494" cy="118243"/>
            </a:xfrm>
            <a:custGeom>
              <a:avLst/>
              <a:gdLst>
                <a:gd name="connsiteX0" fmla="*/ 0 w 107494"/>
                <a:gd name="connsiteY0" fmla="*/ 0 h 118243"/>
                <a:gd name="connsiteX1" fmla="*/ 107494 w 107494"/>
                <a:gd name="connsiteY1" fmla="*/ 0 h 118243"/>
                <a:gd name="connsiteX2" fmla="*/ 107494 w 107494"/>
                <a:gd name="connsiteY2" fmla="*/ 118244 h 118243"/>
                <a:gd name="connsiteX3" fmla="*/ 0 w 107494"/>
                <a:gd name="connsiteY3" fmla="*/ 118244 h 11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94" h="118243">
                  <a:moveTo>
                    <a:pt x="0" y="0"/>
                  </a:moveTo>
                  <a:lnTo>
                    <a:pt x="107494" y="0"/>
                  </a:lnTo>
                  <a:lnTo>
                    <a:pt x="107494" y="118244"/>
                  </a:lnTo>
                  <a:lnTo>
                    <a:pt x="0" y="1182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FDE5DA6-9769-4C43-AB4C-C41FD4711948}"/>
              </a:ext>
            </a:extLst>
          </p:cNvPr>
          <p:cNvGrpSpPr/>
          <p:nvPr/>
        </p:nvGrpSpPr>
        <p:grpSpPr>
          <a:xfrm>
            <a:off x="9934973" y="1120461"/>
            <a:ext cx="1008853" cy="1853430"/>
            <a:chOff x="9934973" y="1120461"/>
            <a:chExt cx="1008853" cy="185343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9AD6D164-4AB8-403F-B585-C12BF504ADA4}"/>
                </a:ext>
              </a:extLst>
            </p:cNvPr>
            <p:cNvSpPr/>
            <p:nvPr/>
          </p:nvSpPr>
          <p:spPr>
            <a:xfrm>
              <a:off x="10216369" y="1282805"/>
              <a:ext cx="727070" cy="119052"/>
            </a:xfrm>
            <a:custGeom>
              <a:avLst/>
              <a:gdLst>
                <a:gd name="connsiteX0" fmla="*/ 0 w 727070"/>
                <a:gd name="connsiteY0" fmla="*/ 0 h 119052"/>
                <a:gd name="connsiteX1" fmla="*/ 727071 w 727070"/>
                <a:gd name="connsiteY1" fmla="*/ 0 h 119052"/>
                <a:gd name="connsiteX2" fmla="*/ 727071 w 727070"/>
                <a:gd name="connsiteY2" fmla="*/ 119052 h 119052"/>
                <a:gd name="connsiteX3" fmla="*/ 0 w 727070"/>
                <a:gd name="connsiteY3" fmla="*/ 119052 h 11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070" h="119052">
                  <a:moveTo>
                    <a:pt x="0" y="0"/>
                  </a:moveTo>
                  <a:lnTo>
                    <a:pt x="727071" y="0"/>
                  </a:lnTo>
                  <a:lnTo>
                    <a:pt x="727071" y="119052"/>
                  </a:lnTo>
                  <a:lnTo>
                    <a:pt x="0" y="1190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23DD4E62-ED8C-47E3-857C-7DB0EEFD5DF0}"/>
                </a:ext>
              </a:extLst>
            </p:cNvPr>
            <p:cNvSpPr/>
            <p:nvPr/>
          </p:nvSpPr>
          <p:spPr>
            <a:xfrm>
              <a:off x="10216369" y="1702194"/>
              <a:ext cx="67643" cy="32855"/>
            </a:xfrm>
            <a:custGeom>
              <a:avLst/>
              <a:gdLst>
                <a:gd name="connsiteX0" fmla="*/ 67643 w 67643"/>
                <a:gd name="connsiteY0" fmla="*/ 0 h 32855"/>
                <a:gd name="connsiteX1" fmla="*/ 5025 w 67643"/>
                <a:gd name="connsiteY1" fmla="*/ 0 h 32855"/>
                <a:gd name="connsiteX2" fmla="*/ 0 w 67643"/>
                <a:gd name="connsiteY2" fmla="*/ 1160 h 32855"/>
                <a:gd name="connsiteX3" fmla="*/ 0 w 67643"/>
                <a:gd name="connsiteY3" fmla="*/ 32855 h 32855"/>
                <a:gd name="connsiteX4" fmla="*/ 67643 w 67643"/>
                <a:gd name="connsiteY4" fmla="*/ 0 h 3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43" h="32855">
                  <a:moveTo>
                    <a:pt x="67643" y="0"/>
                  </a:moveTo>
                  <a:lnTo>
                    <a:pt x="5025" y="0"/>
                  </a:lnTo>
                  <a:cubicBezTo>
                    <a:pt x="3479" y="387"/>
                    <a:pt x="1546" y="773"/>
                    <a:pt x="0" y="1160"/>
                  </a:cubicBezTo>
                  <a:lnTo>
                    <a:pt x="0" y="32855"/>
                  </a:lnTo>
                  <a:cubicBezTo>
                    <a:pt x="21259" y="18940"/>
                    <a:pt x="44065" y="8117"/>
                    <a:pt x="6764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BAC8E7FF-924C-4CCE-B169-BA3900C6F32F}"/>
                </a:ext>
              </a:extLst>
            </p:cNvPr>
            <p:cNvSpPr/>
            <p:nvPr/>
          </p:nvSpPr>
          <p:spPr>
            <a:xfrm>
              <a:off x="10216756" y="1865312"/>
              <a:ext cx="565112" cy="1108579"/>
            </a:xfrm>
            <a:custGeom>
              <a:avLst/>
              <a:gdLst>
                <a:gd name="connsiteX0" fmla="*/ 445674 w 565112"/>
                <a:gd name="connsiteY0" fmla="*/ 744465 h 1108579"/>
                <a:gd name="connsiteX1" fmla="*/ 445674 w 565112"/>
                <a:gd name="connsiteY1" fmla="*/ 293379 h 1108579"/>
                <a:gd name="connsiteX2" fmla="*/ 270960 w 565112"/>
                <a:gd name="connsiteY2" fmla="*/ 118666 h 1108579"/>
                <a:gd name="connsiteX3" fmla="*/ 148816 w 565112"/>
                <a:gd name="connsiteY3" fmla="*/ 118666 h 1108579"/>
                <a:gd name="connsiteX4" fmla="*/ 0 w 565112"/>
                <a:gd name="connsiteY4" fmla="*/ 200998 h 1108579"/>
                <a:gd name="connsiteX5" fmla="*/ 10436 w 565112"/>
                <a:gd name="connsiteY5" fmla="*/ 114801 h 1108579"/>
                <a:gd name="connsiteX6" fmla="*/ 216846 w 565112"/>
                <a:gd name="connsiteY6" fmla="*/ 0 h 1108579"/>
                <a:gd name="connsiteX7" fmla="*/ 334352 w 565112"/>
                <a:gd name="connsiteY7" fmla="*/ 0 h 1108579"/>
                <a:gd name="connsiteX8" fmla="*/ 565113 w 565112"/>
                <a:gd name="connsiteY8" fmla="*/ 247382 h 1108579"/>
                <a:gd name="connsiteX9" fmla="*/ 563567 w 565112"/>
                <a:gd name="connsiteY9" fmla="*/ 768043 h 1108579"/>
                <a:gd name="connsiteX10" fmla="*/ 223417 w 565112"/>
                <a:gd name="connsiteY10" fmla="*/ 1108580 h 1108579"/>
                <a:gd name="connsiteX11" fmla="*/ 81945 w 565112"/>
                <a:gd name="connsiteY11" fmla="*/ 1108580 h 1108579"/>
                <a:gd name="connsiteX12" fmla="*/ 445674 w 565112"/>
                <a:gd name="connsiteY12" fmla="*/ 744465 h 110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5112" h="1108579">
                  <a:moveTo>
                    <a:pt x="445674" y="744465"/>
                  </a:moveTo>
                  <a:lnTo>
                    <a:pt x="445674" y="293379"/>
                  </a:lnTo>
                  <a:cubicBezTo>
                    <a:pt x="445674" y="196746"/>
                    <a:pt x="367207" y="118666"/>
                    <a:pt x="270960" y="118666"/>
                  </a:cubicBezTo>
                  <a:lnTo>
                    <a:pt x="148816" y="118666"/>
                  </a:lnTo>
                  <a:cubicBezTo>
                    <a:pt x="86197" y="118666"/>
                    <a:pt x="30923" y="151521"/>
                    <a:pt x="0" y="200998"/>
                  </a:cubicBezTo>
                  <a:cubicBezTo>
                    <a:pt x="0" y="171235"/>
                    <a:pt x="3479" y="142245"/>
                    <a:pt x="10436" y="114801"/>
                  </a:cubicBezTo>
                  <a:cubicBezTo>
                    <a:pt x="44838" y="53728"/>
                    <a:pt x="106297" y="0"/>
                    <a:pt x="216846" y="0"/>
                  </a:cubicBezTo>
                  <a:lnTo>
                    <a:pt x="334352" y="0"/>
                  </a:lnTo>
                  <a:cubicBezTo>
                    <a:pt x="462295" y="0"/>
                    <a:pt x="565113" y="135287"/>
                    <a:pt x="565113" y="247382"/>
                  </a:cubicBezTo>
                  <a:lnTo>
                    <a:pt x="563567" y="768043"/>
                  </a:lnTo>
                  <a:cubicBezTo>
                    <a:pt x="551971" y="952420"/>
                    <a:pt x="396584" y="1108580"/>
                    <a:pt x="223417" y="1108580"/>
                  </a:cubicBezTo>
                  <a:lnTo>
                    <a:pt x="81945" y="1108580"/>
                  </a:lnTo>
                  <a:cubicBezTo>
                    <a:pt x="282556" y="1108193"/>
                    <a:pt x="445674" y="945462"/>
                    <a:pt x="445674" y="74446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84F742BA-7F16-49F4-9DBB-C384D4D21B28}"/>
                </a:ext>
              </a:extLst>
            </p:cNvPr>
            <p:cNvSpPr/>
            <p:nvPr/>
          </p:nvSpPr>
          <p:spPr>
            <a:xfrm>
              <a:off x="9934973" y="1120461"/>
              <a:ext cx="119052" cy="945462"/>
            </a:xfrm>
            <a:custGeom>
              <a:avLst/>
              <a:gdLst>
                <a:gd name="connsiteX0" fmla="*/ 0 w 119052"/>
                <a:gd name="connsiteY0" fmla="*/ 0 h 945462"/>
                <a:gd name="connsiteX1" fmla="*/ 119053 w 119052"/>
                <a:gd name="connsiteY1" fmla="*/ 0 h 945462"/>
                <a:gd name="connsiteX2" fmla="*/ 119053 w 119052"/>
                <a:gd name="connsiteY2" fmla="*/ 945462 h 945462"/>
                <a:gd name="connsiteX3" fmla="*/ 0 w 119052"/>
                <a:gd name="connsiteY3" fmla="*/ 945462 h 94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52" h="945462">
                  <a:moveTo>
                    <a:pt x="0" y="0"/>
                  </a:moveTo>
                  <a:lnTo>
                    <a:pt x="119053" y="0"/>
                  </a:lnTo>
                  <a:lnTo>
                    <a:pt x="119053" y="945462"/>
                  </a:lnTo>
                  <a:lnTo>
                    <a:pt x="0" y="9454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55C4D61A-C9BA-4DC4-A3C9-F67EC70CB3F2}"/>
                </a:ext>
              </a:extLst>
            </p:cNvPr>
            <p:cNvSpPr/>
            <p:nvPr/>
          </p:nvSpPr>
          <p:spPr>
            <a:xfrm>
              <a:off x="10096930" y="2442020"/>
              <a:ext cx="565112" cy="369139"/>
            </a:xfrm>
            <a:custGeom>
              <a:avLst/>
              <a:gdLst>
                <a:gd name="connsiteX0" fmla="*/ 119439 w 565112"/>
                <a:gd name="connsiteY0" fmla="*/ 0 h 369139"/>
                <a:gd name="connsiteX1" fmla="*/ 119439 w 565112"/>
                <a:gd name="connsiteY1" fmla="*/ 74988 h 369139"/>
                <a:gd name="connsiteX2" fmla="*/ 294152 w 565112"/>
                <a:gd name="connsiteY2" fmla="*/ 249701 h 369139"/>
                <a:gd name="connsiteX3" fmla="*/ 390399 w 565112"/>
                <a:gd name="connsiteY3" fmla="*/ 249701 h 369139"/>
                <a:gd name="connsiteX4" fmla="*/ 565113 w 565112"/>
                <a:gd name="connsiteY4" fmla="*/ 74988 h 369139"/>
                <a:gd name="connsiteX5" fmla="*/ 565113 w 565112"/>
                <a:gd name="connsiteY5" fmla="*/ 167756 h 369139"/>
                <a:gd name="connsiteX6" fmla="*/ 554676 w 565112"/>
                <a:gd name="connsiteY6" fmla="*/ 254726 h 369139"/>
                <a:gd name="connsiteX7" fmla="*/ 366821 w 565112"/>
                <a:gd name="connsiteY7" fmla="*/ 369140 h 369139"/>
                <a:gd name="connsiteX8" fmla="*/ 247768 w 565112"/>
                <a:gd name="connsiteY8" fmla="*/ 369140 h 369139"/>
                <a:gd name="connsiteX9" fmla="*/ 0 w 565112"/>
                <a:gd name="connsiteY9" fmla="*/ 123304 h 369139"/>
                <a:gd name="connsiteX10" fmla="*/ 0 w 565112"/>
                <a:gd name="connsiteY10" fmla="*/ 117120 h 369139"/>
                <a:gd name="connsiteX11" fmla="*/ 0 w 565112"/>
                <a:gd name="connsiteY11" fmla="*/ 0 h 369139"/>
                <a:gd name="connsiteX12" fmla="*/ 119439 w 565112"/>
                <a:gd name="connsiteY12" fmla="*/ 0 h 36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5112" h="369139">
                  <a:moveTo>
                    <a:pt x="119439" y="0"/>
                  </a:moveTo>
                  <a:lnTo>
                    <a:pt x="119439" y="74988"/>
                  </a:lnTo>
                  <a:cubicBezTo>
                    <a:pt x="119439" y="171621"/>
                    <a:pt x="197905" y="249701"/>
                    <a:pt x="294152" y="249701"/>
                  </a:cubicBezTo>
                  <a:lnTo>
                    <a:pt x="390399" y="249701"/>
                  </a:lnTo>
                  <a:cubicBezTo>
                    <a:pt x="487033" y="249701"/>
                    <a:pt x="565113" y="171235"/>
                    <a:pt x="565113" y="74988"/>
                  </a:cubicBezTo>
                  <a:lnTo>
                    <a:pt x="565113" y="167756"/>
                  </a:lnTo>
                  <a:cubicBezTo>
                    <a:pt x="565113" y="197905"/>
                    <a:pt x="561248" y="226896"/>
                    <a:pt x="554676" y="254726"/>
                  </a:cubicBezTo>
                  <a:cubicBezTo>
                    <a:pt x="512931" y="318891"/>
                    <a:pt x="444514" y="369140"/>
                    <a:pt x="366821" y="369140"/>
                  </a:cubicBezTo>
                  <a:lnTo>
                    <a:pt x="247768" y="369140"/>
                  </a:lnTo>
                  <a:cubicBezTo>
                    <a:pt x="112481" y="369140"/>
                    <a:pt x="1160" y="258978"/>
                    <a:pt x="0" y="123304"/>
                  </a:cubicBezTo>
                  <a:cubicBezTo>
                    <a:pt x="0" y="122145"/>
                    <a:pt x="0" y="117893"/>
                    <a:pt x="0" y="117120"/>
                  </a:cubicBezTo>
                  <a:lnTo>
                    <a:pt x="0" y="0"/>
                  </a:lnTo>
                  <a:lnTo>
                    <a:pt x="11943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9AE44687-249A-4FBD-8A9C-F515AAFF9D84}"/>
                </a:ext>
              </a:extLst>
            </p:cNvPr>
            <p:cNvSpPr/>
            <p:nvPr/>
          </p:nvSpPr>
          <p:spPr>
            <a:xfrm>
              <a:off x="10216369" y="1120461"/>
              <a:ext cx="727070" cy="119052"/>
            </a:xfrm>
            <a:custGeom>
              <a:avLst/>
              <a:gdLst>
                <a:gd name="connsiteX0" fmla="*/ 0 w 727070"/>
                <a:gd name="connsiteY0" fmla="*/ 0 h 119052"/>
                <a:gd name="connsiteX1" fmla="*/ 727071 w 727070"/>
                <a:gd name="connsiteY1" fmla="*/ 0 h 119052"/>
                <a:gd name="connsiteX2" fmla="*/ 727071 w 727070"/>
                <a:gd name="connsiteY2" fmla="*/ 119052 h 119052"/>
                <a:gd name="connsiteX3" fmla="*/ 0 w 727070"/>
                <a:gd name="connsiteY3" fmla="*/ 119052 h 11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070" h="119052">
                  <a:moveTo>
                    <a:pt x="0" y="0"/>
                  </a:moveTo>
                  <a:lnTo>
                    <a:pt x="727071" y="0"/>
                  </a:lnTo>
                  <a:lnTo>
                    <a:pt x="727071" y="119052"/>
                  </a:lnTo>
                  <a:lnTo>
                    <a:pt x="0" y="1190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851F9F45-B066-4471-995B-BC670B0C7774}"/>
                </a:ext>
              </a:extLst>
            </p:cNvPr>
            <p:cNvSpPr/>
            <p:nvPr/>
          </p:nvSpPr>
          <p:spPr>
            <a:xfrm>
              <a:off x="10216369" y="1701808"/>
              <a:ext cx="363728" cy="363728"/>
            </a:xfrm>
            <a:custGeom>
              <a:avLst/>
              <a:gdLst>
                <a:gd name="connsiteX0" fmla="*/ 185150 w 363728"/>
                <a:gd name="connsiteY0" fmla="*/ 387 h 363728"/>
                <a:gd name="connsiteX1" fmla="*/ 0 w 363728"/>
                <a:gd name="connsiteY1" fmla="*/ 85424 h 363728"/>
                <a:gd name="connsiteX2" fmla="*/ 0 w 363728"/>
                <a:gd name="connsiteY2" fmla="*/ 363729 h 363728"/>
                <a:gd name="connsiteX3" fmla="*/ 0 w 363728"/>
                <a:gd name="connsiteY3" fmla="*/ 363729 h 363728"/>
                <a:gd name="connsiteX4" fmla="*/ 363729 w 363728"/>
                <a:gd name="connsiteY4" fmla="*/ 0 h 363728"/>
                <a:gd name="connsiteX5" fmla="*/ 185150 w 363728"/>
                <a:gd name="connsiteY5" fmla="*/ 387 h 36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728" h="363728">
                  <a:moveTo>
                    <a:pt x="185150" y="387"/>
                  </a:moveTo>
                  <a:cubicBezTo>
                    <a:pt x="120985" y="5025"/>
                    <a:pt x="54501" y="35175"/>
                    <a:pt x="0" y="85424"/>
                  </a:cubicBezTo>
                  <a:lnTo>
                    <a:pt x="0" y="363729"/>
                  </a:lnTo>
                  <a:lnTo>
                    <a:pt x="0" y="363729"/>
                  </a:lnTo>
                  <a:cubicBezTo>
                    <a:pt x="0" y="162731"/>
                    <a:pt x="162731" y="0"/>
                    <a:pt x="363729" y="0"/>
                  </a:cubicBezTo>
                  <a:lnTo>
                    <a:pt x="185150" y="38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BA26A71A-5A3B-4B58-B95F-1553E031010C}"/>
                </a:ext>
              </a:extLst>
            </p:cNvPr>
            <p:cNvSpPr/>
            <p:nvPr/>
          </p:nvSpPr>
          <p:spPr>
            <a:xfrm>
              <a:off x="10278601" y="1702194"/>
              <a:ext cx="665225" cy="1271310"/>
            </a:xfrm>
            <a:custGeom>
              <a:avLst/>
              <a:gdLst>
                <a:gd name="connsiteX0" fmla="*/ 301497 w 665225"/>
                <a:gd name="connsiteY0" fmla="*/ 0 h 1271310"/>
                <a:gd name="connsiteX1" fmla="*/ 0 w 665225"/>
                <a:gd name="connsiteY1" fmla="*/ 160412 h 1271310"/>
                <a:gd name="connsiteX2" fmla="*/ 154614 w 665225"/>
                <a:gd name="connsiteY2" fmla="*/ 119052 h 1271310"/>
                <a:gd name="connsiteX3" fmla="*/ 272120 w 665225"/>
                <a:gd name="connsiteY3" fmla="*/ 119052 h 1271310"/>
                <a:gd name="connsiteX4" fmla="*/ 546173 w 665225"/>
                <a:gd name="connsiteY4" fmla="*/ 410113 h 1271310"/>
                <a:gd name="connsiteX5" fmla="*/ 544627 w 665225"/>
                <a:gd name="connsiteY5" fmla="*/ 932707 h 1271310"/>
                <a:gd name="connsiteX6" fmla="*/ 289128 w 665225"/>
                <a:gd name="connsiteY6" fmla="*/ 1271310 h 1271310"/>
                <a:gd name="connsiteX7" fmla="*/ 301497 w 665225"/>
                <a:gd name="connsiteY7" fmla="*/ 1271310 h 1271310"/>
                <a:gd name="connsiteX8" fmla="*/ 665225 w 665225"/>
                <a:gd name="connsiteY8" fmla="*/ 907582 h 1271310"/>
                <a:gd name="connsiteX9" fmla="*/ 665225 w 665225"/>
                <a:gd name="connsiteY9" fmla="*/ 363729 h 1271310"/>
                <a:gd name="connsiteX10" fmla="*/ 301497 w 665225"/>
                <a:gd name="connsiteY10" fmla="*/ 0 h 127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5225" h="1271310">
                  <a:moveTo>
                    <a:pt x="301497" y="0"/>
                  </a:moveTo>
                  <a:cubicBezTo>
                    <a:pt x="175873" y="0"/>
                    <a:pt x="65324" y="63778"/>
                    <a:pt x="0" y="160412"/>
                  </a:cubicBezTo>
                  <a:cubicBezTo>
                    <a:pt x="40200" y="134900"/>
                    <a:pt x="90836" y="119052"/>
                    <a:pt x="154614" y="119052"/>
                  </a:cubicBezTo>
                  <a:lnTo>
                    <a:pt x="272120" y="119052"/>
                  </a:lnTo>
                  <a:cubicBezTo>
                    <a:pt x="426347" y="119052"/>
                    <a:pt x="546173" y="275599"/>
                    <a:pt x="546173" y="410113"/>
                  </a:cubicBezTo>
                  <a:lnTo>
                    <a:pt x="544627" y="932707"/>
                  </a:lnTo>
                  <a:cubicBezTo>
                    <a:pt x="534577" y="1096211"/>
                    <a:pt x="428666" y="1222607"/>
                    <a:pt x="289128" y="1271310"/>
                  </a:cubicBezTo>
                  <a:lnTo>
                    <a:pt x="301497" y="1271310"/>
                  </a:lnTo>
                  <a:cubicBezTo>
                    <a:pt x="502494" y="1271310"/>
                    <a:pt x="665225" y="1108580"/>
                    <a:pt x="665225" y="907582"/>
                  </a:cubicBezTo>
                  <a:lnTo>
                    <a:pt x="665225" y="363729"/>
                  </a:lnTo>
                  <a:cubicBezTo>
                    <a:pt x="665225" y="163117"/>
                    <a:pt x="502108" y="0"/>
                    <a:pt x="30149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7942440A-31CD-42DB-BED4-384C0932C16B}"/>
                </a:ext>
              </a:extLst>
            </p:cNvPr>
            <p:cNvSpPr/>
            <p:nvPr/>
          </p:nvSpPr>
          <p:spPr>
            <a:xfrm>
              <a:off x="10097317" y="1120461"/>
              <a:ext cx="119052" cy="945462"/>
            </a:xfrm>
            <a:custGeom>
              <a:avLst/>
              <a:gdLst>
                <a:gd name="connsiteX0" fmla="*/ 0 w 119052"/>
                <a:gd name="connsiteY0" fmla="*/ 0 h 945462"/>
                <a:gd name="connsiteX1" fmla="*/ 119053 w 119052"/>
                <a:gd name="connsiteY1" fmla="*/ 0 h 945462"/>
                <a:gd name="connsiteX2" fmla="*/ 119053 w 119052"/>
                <a:gd name="connsiteY2" fmla="*/ 945462 h 945462"/>
                <a:gd name="connsiteX3" fmla="*/ 0 w 119052"/>
                <a:gd name="connsiteY3" fmla="*/ 945462 h 94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52" h="945462">
                  <a:moveTo>
                    <a:pt x="0" y="0"/>
                  </a:moveTo>
                  <a:lnTo>
                    <a:pt x="119053" y="0"/>
                  </a:lnTo>
                  <a:lnTo>
                    <a:pt x="119053" y="945462"/>
                  </a:lnTo>
                  <a:lnTo>
                    <a:pt x="0" y="94546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F90DB51C-6DB5-4092-802B-8494FD02D38D}"/>
                </a:ext>
              </a:extLst>
            </p:cNvPr>
            <p:cNvSpPr/>
            <p:nvPr/>
          </p:nvSpPr>
          <p:spPr>
            <a:xfrm>
              <a:off x="9934973" y="2442020"/>
              <a:ext cx="667544" cy="531484"/>
            </a:xfrm>
            <a:custGeom>
              <a:avLst/>
              <a:gdLst>
                <a:gd name="connsiteX0" fmla="*/ 529165 w 667544"/>
                <a:gd name="connsiteY0" fmla="*/ 412432 h 531484"/>
                <a:gd name="connsiteX1" fmla="*/ 410113 w 667544"/>
                <a:gd name="connsiteY1" fmla="*/ 412432 h 531484"/>
                <a:gd name="connsiteX2" fmla="*/ 119053 w 667544"/>
                <a:gd name="connsiteY2" fmla="*/ 124077 h 531484"/>
                <a:gd name="connsiteX3" fmla="*/ 119053 w 667544"/>
                <a:gd name="connsiteY3" fmla="*/ 117120 h 531484"/>
                <a:gd name="connsiteX4" fmla="*/ 119053 w 667544"/>
                <a:gd name="connsiteY4" fmla="*/ 0 h 531484"/>
                <a:gd name="connsiteX5" fmla="*/ 0 w 667544"/>
                <a:gd name="connsiteY5" fmla="*/ 0 h 531484"/>
                <a:gd name="connsiteX6" fmla="*/ 0 w 667544"/>
                <a:gd name="connsiteY6" fmla="*/ 167756 h 531484"/>
                <a:gd name="connsiteX7" fmla="*/ 363729 w 667544"/>
                <a:gd name="connsiteY7" fmla="*/ 531484 h 531484"/>
                <a:gd name="connsiteX8" fmla="*/ 667544 w 667544"/>
                <a:gd name="connsiteY8" fmla="*/ 367594 h 531484"/>
                <a:gd name="connsiteX9" fmla="*/ 529165 w 667544"/>
                <a:gd name="connsiteY9" fmla="*/ 412432 h 531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7544" h="531484">
                  <a:moveTo>
                    <a:pt x="529165" y="412432"/>
                  </a:moveTo>
                  <a:lnTo>
                    <a:pt x="410113" y="412432"/>
                  </a:lnTo>
                  <a:cubicBezTo>
                    <a:pt x="250861" y="412432"/>
                    <a:pt x="120599" y="282943"/>
                    <a:pt x="119053" y="124077"/>
                  </a:cubicBezTo>
                  <a:cubicBezTo>
                    <a:pt x="119053" y="123691"/>
                    <a:pt x="119053" y="118279"/>
                    <a:pt x="119053" y="117120"/>
                  </a:cubicBezTo>
                  <a:lnTo>
                    <a:pt x="119053" y="0"/>
                  </a:lnTo>
                  <a:lnTo>
                    <a:pt x="0" y="0"/>
                  </a:lnTo>
                  <a:lnTo>
                    <a:pt x="0" y="167756"/>
                  </a:lnTo>
                  <a:cubicBezTo>
                    <a:pt x="0" y="368753"/>
                    <a:pt x="162731" y="531484"/>
                    <a:pt x="363729" y="531484"/>
                  </a:cubicBezTo>
                  <a:cubicBezTo>
                    <a:pt x="490898" y="531484"/>
                    <a:pt x="602607" y="466160"/>
                    <a:pt x="667544" y="367594"/>
                  </a:cubicBezTo>
                  <a:cubicBezTo>
                    <a:pt x="626958" y="395424"/>
                    <a:pt x="579801" y="412432"/>
                    <a:pt x="529165" y="412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AB1ACF1-9B00-473C-8325-80CFCD070D30}"/>
              </a:ext>
            </a:extLst>
          </p:cNvPr>
          <p:cNvGrpSpPr/>
          <p:nvPr/>
        </p:nvGrpSpPr>
        <p:grpSpPr>
          <a:xfrm>
            <a:off x="1249680" y="3879219"/>
            <a:ext cx="1002001" cy="1840458"/>
            <a:chOff x="1249680" y="3879219"/>
            <a:chExt cx="1002001" cy="1840458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633095E6-016E-4234-8455-C3400372DDD4}"/>
                </a:ext>
              </a:extLst>
            </p:cNvPr>
            <p:cNvSpPr/>
            <p:nvPr/>
          </p:nvSpPr>
          <p:spPr>
            <a:xfrm>
              <a:off x="1249680" y="3879219"/>
              <a:ext cx="660323" cy="1839691"/>
            </a:xfrm>
            <a:custGeom>
              <a:avLst/>
              <a:gdLst>
                <a:gd name="connsiteX0" fmla="*/ 506760 w 660323"/>
                <a:gd name="connsiteY0" fmla="*/ 1722216 h 1839691"/>
                <a:gd name="connsiteX1" fmla="*/ 390051 w 660323"/>
                <a:gd name="connsiteY1" fmla="*/ 1722216 h 1839691"/>
                <a:gd name="connsiteX2" fmla="*/ 118244 w 660323"/>
                <a:gd name="connsiteY2" fmla="*/ 1433516 h 1839691"/>
                <a:gd name="connsiteX3" fmla="*/ 118244 w 660323"/>
                <a:gd name="connsiteY3" fmla="*/ 363946 h 1839691"/>
                <a:gd name="connsiteX4" fmla="*/ 361642 w 660323"/>
                <a:gd name="connsiteY4" fmla="*/ 0 h 1839691"/>
                <a:gd name="connsiteX5" fmla="*/ 284093 w 660323"/>
                <a:gd name="connsiteY5" fmla="*/ 0 h 1839691"/>
                <a:gd name="connsiteX6" fmla="*/ 0 w 660323"/>
                <a:gd name="connsiteY6" fmla="*/ 366249 h 1839691"/>
                <a:gd name="connsiteX7" fmla="*/ 0 w 660323"/>
                <a:gd name="connsiteY7" fmla="*/ 1478817 h 1839691"/>
                <a:gd name="connsiteX8" fmla="*/ 360874 w 660323"/>
                <a:gd name="connsiteY8" fmla="*/ 1839692 h 1839691"/>
                <a:gd name="connsiteX9" fmla="*/ 660323 w 660323"/>
                <a:gd name="connsiteY9" fmla="*/ 1680753 h 1839691"/>
                <a:gd name="connsiteX10" fmla="*/ 506760 w 660323"/>
                <a:gd name="connsiteY10" fmla="*/ 1722216 h 183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0323" h="1839691">
                  <a:moveTo>
                    <a:pt x="506760" y="1722216"/>
                  </a:moveTo>
                  <a:lnTo>
                    <a:pt x="390051" y="1722216"/>
                  </a:lnTo>
                  <a:cubicBezTo>
                    <a:pt x="236488" y="1722216"/>
                    <a:pt x="118244" y="1567116"/>
                    <a:pt x="118244" y="1433516"/>
                  </a:cubicBezTo>
                  <a:lnTo>
                    <a:pt x="118244" y="363946"/>
                  </a:lnTo>
                  <a:cubicBezTo>
                    <a:pt x="118244" y="191187"/>
                    <a:pt x="221131" y="52212"/>
                    <a:pt x="361642" y="0"/>
                  </a:cubicBezTo>
                  <a:lnTo>
                    <a:pt x="284093" y="0"/>
                  </a:lnTo>
                  <a:cubicBezTo>
                    <a:pt x="154331" y="23035"/>
                    <a:pt x="0" y="136672"/>
                    <a:pt x="0" y="366249"/>
                  </a:cubicBezTo>
                  <a:lnTo>
                    <a:pt x="0" y="1478817"/>
                  </a:lnTo>
                  <a:cubicBezTo>
                    <a:pt x="0" y="1678450"/>
                    <a:pt x="162010" y="1839692"/>
                    <a:pt x="360874" y="1839692"/>
                  </a:cubicBezTo>
                  <a:cubicBezTo>
                    <a:pt x="485261" y="1839692"/>
                    <a:pt x="595826" y="1776731"/>
                    <a:pt x="660323" y="1680753"/>
                  </a:cubicBezTo>
                  <a:cubicBezTo>
                    <a:pt x="620397" y="1706091"/>
                    <a:pt x="570488" y="1722216"/>
                    <a:pt x="506760" y="1722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D83C7F91-C746-4371-8007-ABBDE1346012}"/>
                </a:ext>
              </a:extLst>
            </p:cNvPr>
            <p:cNvSpPr/>
            <p:nvPr/>
          </p:nvSpPr>
          <p:spPr>
            <a:xfrm>
              <a:off x="1529165" y="4457385"/>
              <a:ext cx="360874" cy="360874"/>
            </a:xfrm>
            <a:custGeom>
              <a:avLst/>
              <a:gdLst>
                <a:gd name="connsiteX0" fmla="*/ 183508 w 360874"/>
                <a:gd name="connsiteY0" fmla="*/ 0 h 360874"/>
                <a:gd name="connsiteX1" fmla="*/ 0 w 360874"/>
                <a:gd name="connsiteY1" fmla="*/ 84460 h 360874"/>
                <a:gd name="connsiteX2" fmla="*/ 0 w 360874"/>
                <a:gd name="connsiteY2" fmla="*/ 360874 h 360874"/>
                <a:gd name="connsiteX3" fmla="*/ 0 w 360874"/>
                <a:gd name="connsiteY3" fmla="*/ 360874 h 360874"/>
                <a:gd name="connsiteX4" fmla="*/ 360874 w 360874"/>
                <a:gd name="connsiteY4" fmla="*/ 0 h 360874"/>
                <a:gd name="connsiteX5" fmla="*/ 183508 w 360874"/>
                <a:gd name="connsiteY5" fmla="*/ 0 h 36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874" h="360874">
                  <a:moveTo>
                    <a:pt x="183508" y="0"/>
                  </a:moveTo>
                  <a:cubicBezTo>
                    <a:pt x="119780" y="4607"/>
                    <a:pt x="53747" y="34552"/>
                    <a:pt x="0" y="84460"/>
                  </a:cubicBezTo>
                  <a:lnTo>
                    <a:pt x="0" y="360874"/>
                  </a:lnTo>
                  <a:lnTo>
                    <a:pt x="0" y="360874"/>
                  </a:lnTo>
                  <a:cubicBezTo>
                    <a:pt x="0" y="161242"/>
                    <a:pt x="162010" y="0"/>
                    <a:pt x="360874" y="0"/>
                  </a:cubicBezTo>
                  <a:lnTo>
                    <a:pt x="18350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485B2547-A890-4F0B-82E1-8F64E2F09F42}"/>
                </a:ext>
              </a:extLst>
            </p:cNvPr>
            <p:cNvSpPr/>
            <p:nvPr/>
          </p:nvSpPr>
          <p:spPr>
            <a:xfrm>
              <a:off x="1590591" y="4457385"/>
              <a:ext cx="661090" cy="1262292"/>
            </a:xfrm>
            <a:custGeom>
              <a:avLst/>
              <a:gdLst>
                <a:gd name="connsiteX0" fmla="*/ 661091 w 661090"/>
                <a:gd name="connsiteY0" fmla="*/ 360874 h 1262292"/>
                <a:gd name="connsiteX1" fmla="*/ 661091 w 661090"/>
                <a:gd name="connsiteY1" fmla="*/ 901418 h 1262292"/>
                <a:gd name="connsiteX2" fmla="*/ 300217 w 661090"/>
                <a:gd name="connsiteY2" fmla="*/ 1262293 h 1262292"/>
                <a:gd name="connsiteX3" fmla="*/ 287932 w 661090"/>
                <a:gd name="connsiteY3" fmla="*/ 1262293 h 1262292"/>
                <a:gd name="connsiteX4" fmla="*/ 542079 w 661090"/>
                <a:gd name="connsiteY4" fmla="*/ 925988 h 1262292"/>
                <a:gd name="connsiteX5" fmla="*/ 543615 w 661090"/>
                <a:gd name="connsiteY5" fmla="*/ 406944 h 1262292"/>
                <a:gd name="connsiteX6" fmla="*/ 271807 w 661090"/>
                <a:gd name="connsiteY6" fmla="*/ 118244 h 1262292"/>
                <a:gd name="connsiteX7" fmla="*/ 153564 w 661090"/>
                <a:gd name="connsiteY7" fmla="*/ 118244 h 1262292"/>
                <a:gd name="connsiteX8" fmla="*/ 0 w 661090"/>
                <a:gd name="connsiteY8" fmla="*/ 158938 h 1262292"/>
                <a:gd name="connsiteX9" fmla="*/ 299449 w 661090"/>
                <a:gd name="connsiteY9" fmla="*/ 0 h 1262292"/>
                <a:gd name="connsiteX10" fmla="*/ 661091 w 661090"/>
                <a:gd name="connsiteY10" fmla="*/ 360874 h 126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1090" h="1262292">
                  <a:moveTo>
                    <a:pt x="661091" y="360874"/>
                  </a:moveTo>
                  <a:lnTo>
                    <a:pt x="661091" y="901418"/>
                  </a:lnTo>
                  <a:cubicBezTo>
                    <a:pt x="661091" y="1101051"/>
                    <a:pt x="499081" y="1262293"/>
                    <a:pt x="300217" y="1262293"/>
                  </a:cubicBezTo>
                  <a:lnTo>
                    <a:pt x="287932" y="1262293"/>
                  </a:lnTo>
                  <a:cubicBezTo>
                    <a:pt x="426907" y="1213920"/>
                    <a:pt x="532098" y="1087998"/>
                    <a:pt x="542079" y="925988"/>
                  </a:cubicBezTo>
                  <a:lnTo>
                    <a:pt x="543615" y="406944"/>
                  </a:lnTo>
                  <a:cubicBezTo>
                    <a:pt x="543615" y="273343"/>
                    <a:pt x="424603" y="118244"/>
                    <a:pt x="271807" y="118244"/>
                  </a:cubicBezTo>
                  <a:lnTo>
                    <a:pt x="153564" y="118244"/>
                  </a:lnTo>
                  <a:cubicBezTo>
                    <a:pt x="90602" y="118244"/>
                    <a:pt x="39926" y="134368"/>
                    <a:pt x="0" y="158938"/>
                  </a:cubicBezTo>
                  <a:cubicBezTo>
                    <a:pt x="65264" y="62961"/>
                    <a:pt x="175062" y="0"/>
                    <a:pt x="299449" y="0"/>
                  </a:cubicBezTo>
                  <a:cubicBezTo>
                    <a:pt x="499081" y="0"/>
                    <a:pt x="661091" y="161242"/>
                    <a:pt x="661091" y="3608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C0C46516-6060-4130-9A49-2858FF880267}"/>
                </a:ext>
              </a:extLst>
            </p:cNvPr>
            <p:cNvSpPr/>
            <p:nvPr/>
          </p:nvSpPr>
          <p:spPr>
            <a:xfrm>
              <a:off x="1589055" y="3879219"/>
              <a:ext cx="662626" cy="527490"/>
            </a:xfrm>
            <a:custGeom>
              <a:avLst/>
              <a:gdLst>
                <a:gd name="connsiteX0" fmla="*/ 662627 w 662626"/>
                <a:gd name="connsiteY0" fmla="*/ 360874 h 527490"/>
                <a:gd name="connsiteX1" fmla="*/ 662627 w 662626"/>
                <a:gd name="connsiteY1" fmla="*/ 527491 h 527490"/>
                <a:gd name="connsiteX2" fmla="*/ 544383 w 662626"/>
                <a:gd name="connsiteY2" fmla="*/ 527491 h 527490"/>
                <a:gd name="connsiteX3" fmla="*/ 544383 w 662626"/>
                <a:gd name="connsiteY3" fmla="*/ 411550 h 527490"/>
                <a:gd name="connsiteX4" fmla="*/ 544383 w 662626"/>
                <a:gd name="connsiteY4" fmla="*/ 404640 h 527490"/>
                <a:gd name="connsiteX5" fmla="*/ 255683 w 662626"/>
                <a:gd name="connsiteY5" fmla="*/ 118244 h 527490"/>
                <a:gd name="connsiteX6" fmla="*/ 137439 w 662626"/>
                <a:gd name="connsiteY6" fmla="*/ 118244 h 527490"/>
                <a:gd name="connsiteX7" fmla="*/ 0 w 662626"/>
                <a:gd name="connsiteY7" fmla="*/ 162777 h 527490"/>
                <a:gd name="connsiteX8" fmla="*/ 300985 w 662626"/>
                <a:gd name="connsiteY8" fmla="*/ 0 h 527490"/>
                <a:gd name="connsiteX9" fmla="*/ 662627 w 662626"/>
                <a:gd name="connsiteY9" fmla="*/ 360874 h 527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2626" h="527490">
                  <a:moveTo>
                    <a:pt x="662627" y="360874"/>
                  </a:moveTo>
                  <a:lnTo>
                    <a:pt x="662627" y="527491"/>
                  </a:lnTo>
                  <a:lnTo>
                    <a:pt x="544383" y="527491"/>
                  </a:lnTo>
                  <a:lnTo>
                    <a:pt x="544383" y="411550"/>
                  </a:lnTo>
                  <a:cubicBezTo>
                    <a:pt x="544383" y="410783"/>
                    <a:pt x="544383" y="405408"/>
                    <a:pt x="544383" y="404640"/>
                  </a:cubicBezTo>
                  <a:cubicBezTo>
                    <a:pt x="542847" y="246470"/>
                    <a:pt x="413854" y="118244"/>
                    <a:pt x="255683" y="118244"/>
                  </a:cubicBezTo>
                  <a:lnTo>
                    <a:pt x="137439" y="118244"/>
                  </a:lnTo>
                  <a:cubicBezTo>
                    <a:pt x="86763" y="118244"/>
                    <a:pt x="39927" y="135136"/>
                    <a:pt x="0" y="162777"/>
                  </a:cubicBezTo>
                  <a:cubicBezTo>
                    <a:pt x="63729" y="64497"/>
                    <a:pt x="175062" y="0"/>
                    <a:pt x="300985" y="0"/>
                  </a:cubicBezTo>
                  <a:cubicBezTo>
                    <a:pt x="500617" y="0"/>
                    <a:pt x="662627" y="162010"/>
                    <a:pt x="662627" y="36087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8E07BED5-49BD-4E86-8E92-8E49BA4EE508}"/>
                </a:ext>
              </a:extLst>
            </p:cNvPr>
            <p:cNvSpPr/>
            <p:nvPr/>
          </p:nvSpPr>
          <p:spPr>
            <a:xfrm>
              <a:off x="1410921" y="3879219"/>
              <a:ext cx="560506" cy="1679217"/>
            </a:xfrm>
            <a:custGeom>
              <a:avLst/>
              <a:gdLst>
                <a:gd name="connsiteX0" fmla="*/ 479118 w 560506"/>
                <a:gd name="connsiteY0" fmla="*/ 0 h 1679217"/>
                <a:gd name="connsiteX1" fmla="*/ 301752 w 560506"/>
                <a:gd name="connsiteY1" fmla="*/ 0 h 1679217"/>
                <a:gd name="connsiteX2" fmla="*/ 0 w 560506"/>
                <a:gd name="connsiteY2" fmla="*/ 363946 h 1679217"/>
                <a:gd name="connsiteX3" fmla="*/ 0 w 560506"/>
                <a:gd name="connsiteY3" fmla="*/ 1433516 h 1679217"/>
                <a:gd name="connsiteX4" fmla="*/ 228810 w 560506"/>
                <a:gd name="connsiteY4" fmla="*/ 1679218 h 1679217"/>
                <a:gd name="connsiteX5" fmla="*/ 345518 w 560506"/>
                <a:gd name="connsiteY5" fmla="*/ 1679218 h 1679217"/>
                <a:gd name="connsiteX6" fmla="*/ 550525 w 560506"/>
                <a:gd name="connsiteY6" fmla="*/ 1564813 h 1679217"/>
                <a:gd name="connsiteX7" fmla="*/ 560507 w 560506"/>
                <a:gd name="connsiteY7" fmla="*/ 1478817 h 1679217"/>
                <a:gd name="connsiteX8" fmla="*/ 560507 w 560506"/>
                <a:gd name="connsiteY8" fmla="*/ 1386679 h 1679217"/>
                <a:gd name="connsiteX9" fmla="*/ 386980 w 560506"/>
                <a:gd name="connsiteY9" fmla="*/ 1560206 h 1679217"/>
                <a:gd name="connsiteX10" fmla="*/ 291771 w 560506"/>
                <a:gd name="connsiteY10" fmla="*/ 1560206 h 1679217"/>
                <a:gd name="connsiteX11" fmla="*/ 118244 w 560506"/>
                <a:gd name="connsiteY11" fmla="*/ 1386679 h 1679217"/>
                <a:gd name="connsiteX12" fmla="*/ 118244 w 560506"/>
                <a:gd name="connsiteY12" fmla="*/ 360874 h 1679217"/>
                <a:gd name="connsiteX13" fmla="*/ 479118 w 560506"/>
                <a:gd name="connsiteY13" fmla="*/ 0 h 1679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0506" h="1679217">
                  <a:moveTo>
                    <a:pt x="479118" y="0"/>
                  </a:moveTo>
                  <a:lnTo>
                    <a:pt x="301752" y="0"/>
                  </a:lnTo>
                  <a:cubicBezTo>
                    <a:pt x="156635" y="10749"/>
                    <a:pt x="0" y="152796"/>
                    <a:pt x="0" y="363946"/>
                  </a:cubicBezTo>
                  <a:lnTo>
                    <a:pt x="0" y="1433516"/>
                  </a:lnTo>
                  <a:cubicBezTo>
                    <a:pt x="0" y="1544850"/>
                    <a:pt x="102120" y="1679218"/>
                    <a:pt x="228810" y="1679218"/>
                  </a:cubicBezTo>
                  <a:lnTo>
                    <a:pt x="345518" y="1679218"/>
                  </a:lnTo>
                  <a:cubicBezTo>
                    <a:pt x="455316" y="1679218"/>
                    <a:pt x="516741" y="1625471"/>
                    <a:pt x="550525" y="1564813"/>
                  </a:cubicBezTo>
                  <a:cubicBezTo>
                    <a:pt x="557436" y="1537172"/>
                    <a:pt x="560507" y="1508762"/>
                    <a:pt x="560507" y="1478817"/>
                  </a:cubicBezTo>
                  <a:lnTo>
                    <a:pt x="560507" y="1386679"/>
                  </a:lnTo>
                  <a:cubicBezTo>
                    <a:pt x="560507" y="1482657"/>
                    <a:pt x="482957" y="1560206"/>
                    <a:pt x="386980" y="1560206"/>
                  </a:cubicBezTo>
                  <a:lnTo>
                    <a:pt x="291771" y="1560206"/>
                  </a:lnTo>
                  <a:cubicBezTo>
                    <a:pt x="195793" y="1560206"/>
                    <a:pt x="118244" y="1482657"/>
                    <a:pt x="118244" y="1386679"/>
                  </a:cubicBezTo>
                  <a:lnTo>
                    <a:pt x="118244" y="360874"/>
                  </a:lnTo>
                  <a:cubicBezTo>
                    <a:pt x="118244" y="162010"/>
                    <a:pt x="280253" y="0"/>
                    <a:pt x="47911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52C677E1-8B5B-46FB-BE6D-1BF47C34F969}"/>
                </a:ext>
              </a:extLst>
            </p:cNvPr>
            <p:cNvSpPr/>
            <p:nvPr/>
          </p:nvSpPr>
          <p:spPr>
            <a:xfrm>
              <a:off x="1529165" y="4457385"/>
              <a:ext cx="66800" cy="32248"/>
            </a:xfrm>
            <a:custGeom>
              <a:avLst/>
              <a:gdLst>
                <a:gd name="connsiteX0" fmla="*/ 0 w 66800"/>
                <a:gd name="connsiteY0" fmla="*/ 32248 h 32248"/>
                <a:gd name="connsiteX1" fmla="*/ 0 w 66800"/>
                <a:gd name="connsiteY1" fmla="*/ 768 h 32248"/>
                <a:gd name="connsiteX2" fmla="*/ 4607 w 66800"/>
                <a:gd name="connsiteY2" fmla="*/ 0 h 32248"/>
                <a:gd name="connsiteX3" fmla="*/ 66800 w 66800"/>
                <a:gd name="connsiteY3" fmla="*/ 0 h 32248"/>
                <a:gd name="connsiteX4" fmla="*/ 0 w 66800"/>
                <a:gd name="connsiteY4" fmla="*/ 32248 h 3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800" h="32248">
                  <a:moveTo>
                    <a:pt x="0" y="32248"/>
                  </a:moveTo>
                  <a:lnTo>
                    <a:pt x="0" y="768"/>
                  </a:lnTo>
                  <a:cubicBezTo>
                    <a:pt x="1536" y="768"/>
                    <a:pt x="3071" y="0"/>
                    <a:pt x="4607" y="0"/>
                  </a:cubicBezTo>
                  <a:lnTo>
                    <a:pt x="66800" y="0"/>
                  </a:lnTo>
                  <a:cubicBezTo>
                    <a:pt x="43766" y="7678"/>
                    <a:pt x="21499" y="18428"/>
                    <a:pt x="0" y="322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222BDE7B-6C97-4E84-9A2C-4FA8897DF802}"/>
                </a:ext>
              </a:extLst>
            </p:cNvPr>
            <p:cNvSpPr/>
            <p:nvPr/>
          </p:nvSpPr>
          <p:spPr>
            <a:xfrm>
              <a:off x="1529165" y="4618627"/>
              <a:ext cx="561274" cy="1101050"/>
            </a:xfrm>
            <a:custGeom>
              <a:avLst/>
              <a:gdLst>
                <a:gd name="connsiteX0" fmla="*/ 81389 w 561274"/>
                <a:gd name="connsiteY0" fmla="*/ 1101051 h 1101050"/>
                <a:gd name="connsiteX1" fmla="*/ 221899 w 561274"/>
                <a:gd name="connsiteY1" fmla="*/ 1101051 h 1101050"/>
                <a:gd name="connsiteX2" fmla="*/ 559739 w 561274"/>
                <a:gd name="connsiteY2" fmla="*/ 762443 h 1101050"/>
                <a:gd name="connsiteX3" fmla="*/ 561275 w 561274"/>
                <a:gd name="connsiteY3" fmla="*/ 245702 h 1101050"/>
                <a:gd name="connsiteX4" fmla="*/ 332465 w 561274"/>
                <a:gd name="connsiteY4" fmla="*/ 0 h 1101050"/>
                <a:gd name="connsiteX5" fmla="*/ 214989 w 561274"/>
                <a:gd name="connsiteY5" fmla="*/ 0 h 1101050"/>
                <a:gd name="connsiteX6" fmla="*/ 9982 w 561274"/>
                <a:gd name="connsiteY6" fmla="*/ 114405 h 1101050"/>
                <a:gd name="connsiteX7" fmla="*/ 0 w 561274"/>
                <a:gd name="connsiteY7" fmla="*/ 200400 h 1101050"/>
                <a:gd name="connsiteX8" fmla="*/ 148189 w 561274"/>
                <a:gd name="connsiteY8" fmla="*/ 119012 h 1101050"/>
                <a:gd name="connsiteX9" fmla="*/ 269504 w 561274"/>
                <a:gd name="connsiteY9" fmla="*/ 119012 h 1101050"/>
                <a:gd name="connsiteX10" fmla="*/ 443031 w 561274"/>
                <a:gd name="connsiteY10" fmla="*/ 292539 h 1101050"/>
                <a:gd name="connsiteX11" fmla="*/ 443031 w 561274"/>
                <a:gd name="connsiteY11" fmla="*/ 740944 h 1101050"/>
                <a:gd name="connsiteX12" fmla="*/ 81389 w 561274"/>
                <a:gd name="connsiteY12" fmla="*/ 1101051 h 110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1274" h="1101050">
                  <a:moveTo>
                    <a:pt x="81389" y="1101051"/>
                  </a:moveTo>
                  <a:lnTo>
                    <a:pt x="221899" y="1101051"/>
                  </a:lnTo>
                  <a:cubicBezTo>
                    <a:pt x="393890" y="1101051"/>
                    <a:pt x="548222" y="945952"/>
                    <a:pt x="559739" y="762443"/>
                  </a:cubicBezTo>
                  <a:lnTo>
                    <a:pt x="561275" y="245702"/>
                  </a:lnTo>
                  <a:cubicBezTo>
                    <a:pt x="561275" y="134368"/>
                    <a:pt x="459155" y="0"/>
                    <a:pt x="332465" y="0"/>
                  </a:cubicBezTo>
                  <a:lnTo>
                    <a:pt x="214989" y="0"/>
                  </a:lnTo>
                  <a:cubicBezTo>
                    <a:pt x="105191" y="0"/>
                    <a:pt x="43766" y="53747"/>
                    <a:pt x="9982" y="114405"/>
                  </a:cubicBezTo>
                  <a:cubicBezTo>
                    <a:pt x="3071" y="142046"/>
                    <a:pt x="0" y="170456"/>
                    <a:pt x="0" y="200400"/>
                  </a:cubicBezTo>
                  <a:cubicBezTo>
                    <a:pt x="30713" y="151260"/>
                    <a:pt x="85996" y="119012"/>
                    <a:pt x="148189" y="119012"/>
                  </a:cubicBezTo>
                  <a:lnTo>
                    <a:pt x="269504" y="119012"/>
                  </a:lnTo>
                  <a:cubicBezTo>
                    <a:pt x="365481" y="119012"/>
                    <a:pt x="443031" y="196561"/>
                    <a:pt x="443031" y="292539"/>
                  </a:cubicBezTo>
                  <a:lnTo>
                    <a:pt x="443031" y="740944"/>
                  </a:lnTo>
                  <a:cubicBezTo>
                    <a:pt x="443031" y="939041"/>
                    <a:pt x="281021" y="1101051"/>
                    <a:pt x="81389" y="110105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3B063ADD-0BDA-4235-B739-07C4FBAD14FF}"/>
                </a:ext>
              </a:extLst>
            </p:cNvPr>
            <p:cNvSpPr/>
            <p:nvPr/>
          </p:nvSpPr>
          <p:spPr>
            <a:xfrm>
              <a:off x="1529165" y="4040460"/>
              <a:ext cx="561274" cy="366249"/>
            </a:xfrm>
            <a:custGeom>
              <a:avLst/>
              <a:gdLst>
                <a:gd name="connsiteX0" fmla="*/ 561275 w 561274"/>
                <a:gd name="connsiteY0" fmla="*/ 366249 h 366249"/>
                <a:gd name="connsiteX1" fmla="*/ 561275 w 561274"/>
                <a:gd name="connsiteY1" fmla="*/ 250309 h 366249"/>
                <a:gd name="connsiteX2" fmla="*/ 561275 w 561274"/>
                <a:gd name="connsiteY2" fmla="*/ 244166 h 366249"/>
                <a:gd name="connsiteX3" fmla="*/ 314805 w 561274"/>
                <a:gd name="connsiteY3" fmla="*/ 0 h 366249"/>
                <a:gd name="connsiteX4" fmla="*/ 197329 w 561274"/>
                <a:gd name="connsiteY4" fmla="*/ 0 h 366249"/>
                <a:gd name="connsiteX5" fmla="*/ 10749 w 561274"/>
                <a:gd name="connsiteY5" fmla="*/ 113637 h 366249"/>
                <a:gd name="connsiteX6" fmla="*/ 0 w 561274"/>
                <a:gd name="connsiteY6" fmla="*/ 199633 h 366249"/>
                <a:gd name="connsiteX7" fmla="*/ 0 w 561274"/>
                <a:gd name="connsiteY7" fmla="*/ 291771 h 366249"/>
                <a:gd name="connsiteX8" fmla="*/ 173527 w 561274"/>
                <a:gd name="connsiteY8" fmla="*/ 118244 h 366249"/>
                <a:gd name="connsiteX9" fmla="*/ 268736 w 561274"/>
                <a:gd name="connsiteY9" fmla="*/ 118244 h 366249"/>
                <a:gd name="connsiteX10" fmla="*/ 442263 w 561274"/>
                <a:gd name="connsiteY10" fmla="*/ 291771 h 366249"/>
                <a:gd name="connsiteX11" fmla="*/ 442263 w 561274"/>
                <a:gd name="connsiteY11" fmla="*/ 366249 h 366249"/>
                <a:gd name="connsiteX12" fmla="*/ 561275 w 561274"/>
                <a:gd name="connsiteY12" fmla="*/ 366249 h 36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1274" h="366249">
                  <a:moveTo>
                    <a:pt x="561275" y="366249"/>
                  </a:moveTo>
                  <a:lnTo>
                    <a:pt x="561275" y="250309"/>
                  </a:lnTo>
                  <a:cubicBezTo>
                    <a:pt x="561275" y="249541"/>
                    <a:pt x="561275" y="244934"/>
                    <a:pt x="561275" y="244166"/>
                  </a:cubicBezTo>
                  <a:cubicBezTo>
                    <a:pt x="559739" y="109798"/>
                    <a:pt x="449941" y="0"/>
                    <a:pt x="314805" y="0"/>
                  </a:cubicBezTo>
                  <a:lnTo>
                    <a:pt x="197329" y="0"/>
                  </a:lnTo>
                  <a:cubicBezTo>
                    <a:pt x="120547" y="0"/>
                    <a:pt x="52212" y="49908"/>
                    <a:pt x="10749" y="113637"/>
                  </a:cubicBezTo>
                  <a:cubicBezTo>
                    <a:pt x="3839" y="141279"/>
                    <a:pt x="0" y="170456"/>
                    <a:pt x="0" y="199633"/>
                  </a:cubicBezTo>
                  <a:lnTo>
                    <a:pt x="0" y="291771"/>
                  </a:lnTo>
                  <a:cubicBezTo>
                    <a:pt x="0" y="195794"/>
                    <a:pt x="77550" y="118244"/>
                    <a:pt x="173527" y="118244"/>
                  </a:cubicBezTo>
                  <a:lnTo>
                    <a:pt x="268736" y="118244"/>
                  </a:lnTo>
                  <a:cubicBezTo>
                    <a:pt x="364713" y="118244"/>
                    <a:pt x="442263" y="195794"/>
                    <a:pt x="442263" y="291771"/>
                  </a:cubicBezTo>
                  <a:lnTo>
                    <a:pt x="442263" y="366249"/>
                  </a:lnTo>
                  <a:lnTo>
                    <a:pt x="561275" y="36624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BB55CA06-22CC-4166-9AEB-E316BA711A3E}"/>
              </a:ext>
            </a:extLst>
          </p:cNvPr>
          <p:cNvGrpSpPr/>
          <p:nvPr/>
        </p:nvGrpSpPr>
        <p:grpSpPr>
          <a:xfrm>
            <a:off x="3459770" y="3879219"/>
            <a:ext cx="929059" cy="1840459"/>
            <a:chOff x="3459770" y="3879219"/>
            <a:chExt cx="929059" cy="1840459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5B0AF07C-9F18-4913-8EC2-32D1646E7702}"/>
                </a:ext>
              </a:extLst>
            </p:cNvPr>
            <p:cNvSpPr/>
            <p:nvPr/>
          </p:nvSpPr>
          <p:spPr>
            <a:xfrm>
              <a:off x="3459770" y="4040460"/>
              <a:ext cx="649574" cy="118243"/>
            </a:xfrm>
            <a:custGeom>
              <a:avLst/>
              <a:gdLst>
                <a:gd name="connsiteX0" fmla="*/ 0 w 649574"/>
                <a:gd name="connsiteY0" fmla="*/ 0 h 118243"/>
                <a:gd name="connsiteX1" fmla="*/ 649574 w 649574"/>
                <a:gd name="connsiteY1" fmla="*/ 0 h 118243"/>
                <a:gd name="connsiteX2" fmla="*/ 649574 w 649574"/>
                <a:gd name="connsiteY2" fmla="*/ 118244 h 118243"/>
                <a:gd name="connsiteX3" fmla="*/ 0 w 649574"/>
                <a:gd name="connsiteY3" fmla="*/ 118244 h 11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574" h="118243">
                  <a:moveTo>
                    <a:pt x="0" y="0"/>
                  </a:moveTo>
                  <a:lnTo>
                    <a:pt x="649574" y="0"/>
                  </a:lnTo>
                  <a:lnTo>
                    <a:pt x="649574" y="118244"/>
                  </a:lnTo>
                  <a:lnTo>
                    <a:pt x="0" y="1182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D5BC8B83-F96A-4D9D-BBCA-62108D58F6F3}"/>
                </a:ext>
              </a:extLst>
            </p:cNvPr>
            <p:cNvSpPr/>
            <p:nvPr/>
          </p:nvSpPr>
          <p:spPr>
            <a:xfrm>
              <a:off x="3848285" y="4920380"/>
              <a:ext cx="118244" cy="799298"/>
            </a:xfrm>
            <a:custGeom>
              <a:avLst/>
              <a:gdLst>
                <a:gd name="connsiteX0" fmla="*/ 0 w 118244"/>
                <a:gd name="connsiteY0" fmla="*/ 191187 h 799298"/>
                <a:gd name="connsiteX1" fmla="*/ 0 w 118244"/>
                <a:gd name="connsiteY1" fmla="*/ 799298 h 799298"/>
                <a:gd name="connsiteX2" fmla="*/ 118244 w 118244"/>
                <a:gd name="connsiteY2" fmla="*/ 799298 h 799298"/>
                <a:gd name="connsiteX3" fmla="*/ 118244 w 118244"/>
                <a:gd name="connsiteY3" fmla="*/ 0 h 799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244" h="799298">
                  <a:moveTo>
                    <a:pt x="0" y="191187"/>
                  </a:moveTo>
                  <a:lnTo>
                    <a:pt x="0" y="799298"/>
                  </a:lnTo>
                  <a:lnTo>
                    <a:pt x="118244" y="799298"/>
                  </a:lnTo>
                  <a:lnTo>
                    <a:pt x="11824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7885A513-57C5-4409-B0E6-71E9BE042D2C}"/>
                </a:ext>
              </a:extLst>
            </p:cNvPr>
            <p:cNvSpPr/>
            <p:nvPr/>
          </p:nvSpPr>
          <p:spPr>
            <a:xfrm>
              <a:off x="3687044" y="3879219"/>
              <a:ext cx="540543" cy="1186278"/>
            </a:xfrm>
            <a:custGeom>
              <a:avLst/>
              <a:gdLst>
                <a:gd name="connsiteX0" fmla="*/ 540544 w 540543"/>
                <a:gd name="connsiteY0" fmla="*/ 0 h 1186278"/>
                <a:gd name="connsiteX1" fmla="*/ 422300 w 540543"/>
                <a:gd name="connsiteY1" fmla="*/ 0 h 1186278"/>
                <a:gd name="connsiteX2" fmla="*/ 422300 w 540543"/>
                <a:gd name="connsiteY2" fmla="*/ 279486 h 1186278"/>
                <a:gd name="connsiteX3" fmla="*/ 0 w 540543"/>
                <a:gd name="connsiteY3" fmla="*/ 962076 h 1186278"/>
                <a:gd name="connsiteX4" fmla="*/ 0 w 540543"/>
                <a:gd name="connsiteY4" fmla="*/ 1186279 h 1186278"/>
                <a:gd name="connsiteX5" fmla="*/ 540544 w 540543"/>
                <a:gd name="connsiteY5" fmla="*/ 313270 h 118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3" h="1186278">
                  <a:moveTo>
                    <a:pt x="540544" y="0"/>
                  </a:moveTo>
                  <a:lnTo>
                    <a:pt x="422300" y="0"/>
                  </a:lnTo>
                  <a:lnTo>
                    <a:pt x="422300" y="279486"/>
                  </a:lnTo>
                  <a:lnTo>
                    <a:pt x="0" y="962076"/>
                  </a:lnTo>
                  <a:lnTo>
                    <a:pt x="0" y="1186279"/>
                  </a:lnTo>
                  <a:lnTo>
                    <a:pt x="540544" y="31327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011E34D5-BAC5-4CA6-9868-F3EADA441ECA}"/>
                </a:ext>
              </a:extLst>
            </p:cNvPr>
            <p:cNvSpPr/>
            <p:nvPr/>
          </p:nvSpPr>
          <p:spPr>
            <a:xfrm>
              <a:off x="3459770" y="3879219"/>
              <a:ext cx="649574" cy="118243"/>
            </a:xfrm>
            <a:custGeom>
              <a:avLst/>
              <a:gdLst>
                <a:gd name="connsiteX0" fmla="*/ 0 w 649574"/>
                <a:gd name="connsiteY0" fmla="*/ 0 h 118243"/>
                <a:gd name="connsiteX1" fmla="*/ 649574 w 649574"/>
                <a:gd name="connsiteY1" fmla="*/ 0 h 118243"/>
                <a:gd name="connsiteX2" fmla="*/ 649574 w 649574"/>
                <a:gd name="connsiteY2" fmla="*/ 118244 h 118243"/>
                <a:gd name="connsiteX3" fmla="*/ 0 w 649574"/>
                <a:gd name="connsiteY3" fmla="*/ 118244 h 11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9574" h="118243">
                  <a:moveTo>
                    <a:pt x="0" y="0"/>
                  </a:moveTo>
                  <a:lnTo>
                    <a:pt x="649574" y="0"/>
                  </a:lnTo>
                  <a:lnTo>
                    <a:pt x="649574" y="118244"/>
                  </a:lnTo>
                  <a:lnTo>
                    <a:pt x="0" y="1182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F70E4AD1-643B-4912-9E6A-C193B220F015}"/>
                </a:ext>
              </a:extLst>
            </p:cNvPr>
            <p:cNvSpPr/>
            <p:nvPr/>
          </p:nvSpPr>
          <p:spPr>
            <a:xfrm>
              <a:off x="3687044" y="5180670"/>
              <a:ext cx="118243" cy="539008"/>
            </a:xfrm>
            <a:custGeom>
              <a:avLst/>
              <a:gdLst>
                <a:gd name="connsiteX0" fmla="*/ 118244 w 118243"/>
                <a:gd name="connsiteY0" fmla="*/ 539008 h 539008"/>
                <a:gd name="connsiteX1" fmla="*/ 0 w 118243"/>
                <a:gd name="connsiteY1" fmla="*/ 539008 h 539008"/>
                <a:gd name="connsiteX2" fmla="*/ 0 w 118243"/>
                <a:gd name="connsiteY2" fmla="*/ 191187 h 539008"/>
                <a:gd name="connsiteX3" fmla="*/ 118244 w 118243"/>
                <a:gd name="connsiteY3" fmla="*/ 0 h 53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243" h="539008">
                  <a:moveTo>
                    <a:pt x="118244" y="539008"/>
                  </a:moveTo>
                  <a:lnTo>
                    <a:pt x="0" y="539008"/>
                  </a:lnTo>
                  <a:lnTo>
                    <a:pt x="0" y="191187"/>
                  </a:lnTo>
                  <a:lnTo>
                    <a:pt x="11824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F7EB24D1-C171-41C5-AAC1-2FF64B318D41}"/>
                </a:ext>
              </a:extLst>
            </p:cNvPr>
            <p:cNvSpPr/>
            <p:nvPr/>
          </p:nvSpPr>
          <p:spPr>
            <a:xfrm>
              <a:off x="3687044" y="3879219"/>
              <a:ext cx="701785" cy="1492637"/>
            </a:xfrm>
            <a:custGeom>
              <a:avLst/>
              <a:gdLst>
                <a:gd name="connsiteX0" fmla="*/ 583542 w 701785"/>
                <a:gd name="connsiteY0" fmla="*/ 0 h 1492637"/>
                <a:gd name="connsiteX1" fmla="*/ 583542 w 701785"/>
                <a:gd name="connsiteY1" fmla="*/ 325555 h 1492637"/>
                <a:gd name="connsiteX2" fmla="*/ 579703 w 701785"/>
                <a:gd name="connsiteY2" fmla="*/ 330930 h 1492637"/>
                <a:gd name="connsiteX3" fmla="*/ 0 w 701785"/>
                <a:gd name="connsiteY3" fmla="*/ 1267667 h 1492637"/>
                <a:gd name="connsiteX4" fmla="*/ 0 w 701785"/>
                <a:gd name="connsiteY4" fmla="*/ 1492638 h 1492637"/>
                <a:gd name="connsiteX5" fmla="*/ 701786 w 701785"/>
                <a:gd name="connsiteY5" fmla="*/ 359339 h 1492637"/>
                <a:gd name="connsiteX6" fmla="*/ 701786 w 701785"/>
                <a:gd name="connsiteY6" fmla="*/ 0 h 149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1785" h="1492637">
                  <a:moveTo>
                    <a:pt x="583542" y="0"/>
                  </a:moveTo>
                  <a:lnTo>
                    <a:pt x="583542" y="325555"/>
                  </a:lnTo>
                  <a:lnTo>
                    <a:pt x="579703" y="330930"/>
                  </a:lnTo>
                  <a:lnTo>
                    <a:pt x="0" y="1267667"/>
                  </a:lnTo>
                  <a:lnTo>
                    <a:pt x="0" y="1492638"/>
                  </a:lnTo>
                  <a:lnTo>
                    <a:pt x="701786" y="359339"/>
                  </a:lnTo>
                  <a:lnTo>
                    <a:pt x="70178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3D50A4EA-646E-464B-B64F-EE5AD374C632}"/>
              </a:ext>
            </a:extLst>
          </p:cNvPr>
          <p:cNvGrpSpPr/>
          <p:nvPr/>
        </p:nvGrpSpPr>
        <p:grpSpPr>
          <a:xfrm>
            <a:off x="5593080" y="3879219"/>
            <a:ext cx="1002001" cy="1840458"/>
            <a:chOff x="5593080" y="3879219"/>
            <a:chExt cx="1002001" cy="1840458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8D79E021-C4AD-4813-BA8E-40EDDB11E1D3}"/>
                </a:ext>
              </a:extLst>
            </p:cNvPr>
            <p:cNvSpPr/>
            <p:nvPr/>
          </p:nvSpPr>
          <p:spPr>
            <a:xfrm>
              <a:off x="5754321" y="4893505"/>
              <a:ext cx="560506" cy="664929"/>
            </a:xfrm>
            <a:custGeom>
              <a:avLst/>
              <a:gdLst>
                <a:gd name="connsiteX0" fmla="*/ 291771 w 560506"/>
                <a:gd name="connsiteY0" fmla="*/ 546686 h 664929"/>
                <a:gd name="connsiteX1" fmla="*/ 386980 w 560506"/>
                <a:gd name="connsiteY1" fmla="*/ 546686 h 664929"/>
                <a:gd name="connsiteX2" fmla="*/ 560507 w 560506"/>
                <a:gd name="connsiteY2" fmla="*/ 373159 h 664929"/>
                <a:gd name="connsiteX3" fmla="*/ 560507 w 560506"/>
                <a:gd name="connsiteY3" fmla="*/ 465297 h 664929"/>
                <a:gd name="connsiteX4" fmla="*/ 549757 w 560506"/>
                <a:gd name="connsiteY4" fmla="*/ 552061 h 664929"/>
                <a:gd name="connsiteX5" fmla="*/ 345518 w 560506"/>
                <a:gd name="connsiteY5" fmla="*/ 664930 h 664929"/>
                <a:gd name="connsiteX6" fmla="*/ 229577 w 560506"/>
                <a:gd name="connsiteY6" fmla="*/ 664930 h 664929"/>
                <a:gd name="connsiteX7" fmla="*/ 768 w 560506"/>
                <a:gd name="connsiteY7" fmla="*/ 419228 h 664929"/>
                <a:gd name="connsiteX8" fmla="*/ 0 w 560506"/>
                <a:gd name="connsiteY8" fmla="*/ 267200 h 664929"/>
                <a:gd name="connsiteX9" fmla="*/ 130529 w 560506"/>
                <a:gd name="connsiteY9" fmla="*/ 0 h 664929"/>
                <a:gd name="connsiteX10" fmla="*/ 339375 w 560506"/>
                <a:gd name="connsiteY10" fmla="*/ 46069 h 664929"/>
                <a:gd name="connsiteX11" fmla="*/ 339375 w 560506"/>
                <a:gd name="connsiteY11" fmla="*/ 46069 h 664929"/>
                <a:gd name="connsiteX12" fmla="*/ 118244 w 560506"/>
                <a:gd name="connsiteY12" fmla="*/ 267200 h 664929"/>
                <a:gd name="connsiteX13" fmla="*/ 118244 w 560506"/>
                <a:gd name="connsiteY13" fmla="*/ 373159 h 664929"/>
                <a:gd name="connsiteX14" fmla="*/ 291771 w 560506"/>
                <a:gd name="connsiteY14" fmla="*/ 546686 h 66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0506" h="664929">
                  <a:moveTo>
                    <a:pt x="291771" y="546686"/>
                  </a:moveTo>
                  <a:lnTo>
                    <a:pt x="386980" y="546686"/>
                  </a:lnTo>
                  <a:cubicBezTo>
                    <a:pt x="482957" y="546686"/>
                    <a:pt x="560507" y="469136"/>
                    <a:pt x="560507" y="373159"/>
                  </a:cubicBezTo>
                  <a:lnTo>
                    <a:pt x="560507" y="465297"/>
                  </a:lnTo>
                  <a:cubicBezTo>
                    <a:pt x="560507" y="495242"/>
                    <a:pt x="556668" y="524419"/>
                    <a:pt x="549757" y="552061"/>
                  </a:cubicBezTo>
                  <a:cubicBezTo>
                    <a:pt x="515973" y="611951"/>
                    <a:pt x="454548" y="664930"/>
                    <a:pt x="345518" y="664930"/>
                  </a:cubicBezTo>
                  <a:lnTo>
                    <a:pt x="229577" y="664930"/>
                  </a:lnTo>
                  <a:cubicBezTo>
                    <a:pt x="102888" y="664930"/>
                    <a:pt x="768" y="530562"/>
                    <a:pt x="768" y="419228"/>
                  </a:cubicBezTo>
                  <a:lnTo>
                    <a:pt x="0" y="267200"/>
                  </a:lnTo>
                  <a:cubicBezTo>
                    <a:pt x="0" y="158938"/>
                    <a:pt x="51444" y="62193"/>
                    <a:pt x="130529" y="0"/>
                  </a:cubicBezTo>
                  <a:cubicBezTo>
                    <a:pt x="194258" y="29177"/>
                    <a:pt x="264897" y="46069"/>
                    <a:pt x="339375" y="46069"/>
                  </a:cubicBezTo>
                  <a:lnTo>
                    <a:pt x="339375" y="46069"/>
                  </a:lnTo>
                  <a:cubicBezTo>
                    <a:pt x="217292" y="46069"/>
                    <a:pt x="118244" y="145117"/>
                    <a:pt x="118244" y="267200"/>
                  </a:cubicBezTo>
                  <a:lnTo>
                    <a:pt x="118244" y="373159"/>
                  </a:lnTo>
                  <a:cubicBezTo>
                    <a:pt x="118244" y="469136"/>
                    <a:pt x="195793" y="546686"/>
                    <a:pt x="291771" y="54668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1977B078-86EE-4575-9464-6BC247CE9154}"/>
                </a:ext>
              </a:extLst>
            </p:cNvPr>
            <p:cNvSpPr/>
            <p:nvPr/>
          </p:nvSpPr>
          <p:spPr>
            <a:xfrm>
              <a:off x="5872565" y="4040460"/>
              <a:ext cx="561274" cy="664929"/>
            </a:xfrm>
            <a:custGeom>
              <a:avLst/>
              <a:gdLst>
                <a:gd name="connsiteX0" fmla="*/ 269504 w 561274"/>
                <a:gd name="connsiteY0" fmla="*/ 118244 h 664929"/>
                <a:gd name="connsiteX1" fmla="*/ 173527 w 561274"/>
                <a:gd name="connsiteY1" fmla="*/ 118244 h 664929"/>
                <a:gd name="connsiteX2" fmla="*/ 0 w 561274"/>
                <a:gd name="connsiteY2" fmla="*/ 291771 h 664929"/>
                <a:gd name="connsiteX3" fmla="*/ 0 w 561274"/>
                <a:gd name="connsiteY3" fmla="*/ 199633 h 664929"/>
                <a:gd name="connsiteX4" fmla="*/ 10749 w 561274"/>
                <a:gd name="connsiteY4" fmla="*/ 112869 h 664929"/>
                <a:gd name="connsiteX5" fmla="*/ 214989 w 561274"/>
                <a:gd name="connsiteY5" fmla="*/ 0 h 664929"/>
                <a:gd name="connsiteX6" fmla="*/ 331697 w 561274"/>
                <a:gd name="connsiteY6" fmla="*/ 0 h 664929"/>
                <a:gd name="connsiteX7" fmla="*/ 560507 w 561274"/>
                <a:gd name="connsiteY7" fmla="*/ 245702 h 664929"/>
                <a:gd name="connsiteX8" fmla="*/ 561275 w 561274"/>
                <a:gd name="connsiteY8" fmla="*/ 397730 h 664929"/>
                <a:gd name="connsiteX9" fmla="*/ 430746 w 561274"/>
                <a:gd name="connsiteY9" fmla="*/ 664930 h 664929"/>
                <a:gd name="connsiteX10" fmla="*/ 221899 w 561274"/>
                <a:gd name="connsiteY10" fmla="*/ 618861 h 664929"/>
                <a:gd name="connsiteX11" fmla="*/ 443031 w 561274"/>
                <a:gd name="connsiteY11" fmla="*/ 397730 h 664929"/>
                <a:gd name="connsiteX12" fmla="*/ 443031 w 561274"/>
                <a:gd name="connsiteY12" fmla="*/ 291771 h 664929"/>
                <a:gd name="connsiteX13" fmla="*/ 269504 w 561274"/>
                <a:gd name="connsiteY13" fmla="*/ 118244 h 66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1274" h="664929">
                  <a:moveTo>
                    <a:pt x="269504" y="118244"/>
                  </a:moveTo>
                  <a:lnTo>
                    <a:pt x="173527" y="118244"/>
                  </a:lnTo>
                  <a:cubicBezTo>
                    <a:pt x="77550" y="118244"/>
                    <a:pt x="0" y="195793"/>
                    <a:pt x="0" y="291771"/>
                  </a:cubicBezTo>
                  <a:lnTo>
                    <a:pt x="0" y="199633"/>
                  </a:lnTo>
                  <a:cubicBezTo>
                    <a:pt x="0" y="169688"/>
                    <a:pt x="3839" y="140511"/>
                    <a:pt x="10749" y="112869"/>
                  </a:cubicBezTo>
                  <a:cubicBezTo>
                    <a:pt x="44533" y="52979"/>
                    <a:pt x="105959" y="0"/>
                    <a:pt x="214989" y="0"/>
                  </a:cubicBezTo>
                  <a:lnTo>
                    <a:pt x="331697" y="0"/>
                  </a:lnTo>
                  <a:cubicBezTo>
                    <a:pt x="458387" y="0"/>
                    <a:pt x="560507" y="134368"/>
                    <a:pt x="560507" y="245702"/>
                  </a:cubicBezTo>
                  <a:lnTo>
                    <a:pt x="561275" y="397730"/>
                  </a:lnTo>
                  <a:cubicBezTo>
                    <a:pt x="561275" y="505992"/>
                    <a:pt x="509831" y="602737"/>
                    <a:pt x="430746" y="664930"/>
                  </a:cubicBezTo>
                  <a:cubicBezTo>
                    <a:pt x="367017" y="635753"/>
                    <a:pt x="296378" y="618861"/>
                    <a:pt x="221899" y="618861"/>
                  </a:cubicBezTo>
                  <a:cubicBezTo>
                    <a:pt x="343982" y="618861"/>
                    <a:pt x="443031" y="519812"/>
                    <a:pt x="443031" y="397730"/>
                  </a:cubicBezTo>
                  <a:lnTo>
                    <a:pt x="443031" y="291771"/>
                  </a:lnTo>
                  <a:cubicBezTo>
                    <a:pt x="443031" y="195793"/>
                    <a:pt x="364713" y="118244"/>
                    <a:pt x="269504" y="11824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0B6DEDBD-7EF1-46F5-A820-AB1D3E65208E}"/>
                </a:ext>
              </a:extLst>
            </p:cNvPr>
            <p:cNvSpPr/>
            <p:nvPr/>
          </p:nvSpPr>
          <p:spPr>
            <a:xfrm>
              <a:off x="5754321" y="3879219"/>
              <a:ext cx="840760" cy="1840458"/>
            </a:xfrm>
            <a:custGeom>
              <a:avLst/>
              <a:gdLst>
                <a:gd name="connsiteX0" fmla="*/ 840760 w 840760"/>
                <a:gd name="connsiteY0" fmla="*/ 1479584 h 1840458"/>
                <a:gd name="connsiteX1" fmla="*/ 479886 w 840760"/>
                <a:gd name="connsiteY1" fmla="*/ 1840459 h 1840458"/>
                <a:gd name="connsiteX2" fmla="*/ 467601 w 840760"/>
                <a:gd name="connsiteY2" fmla="*/ 1840459 h 1840458"/>
                <a:gd name="connsiteX3" fmla="*/ 722516 w 840760"/>
                <a:gd name="connsiteY3" fmla="*/ 1479584 h 1840458"/>
                <a:gd name="connsiteX4" fmla="*/ 722516 w 840760"/>
                <a:gd name="connsiteY4" fmla="*/ 1281487 h 1840458"/>
                <a:gd name="connsiteX5" fmla="*/ 340143 w 840760"/>
                <a:gd name="connsiteY5" fmla="*/ 899114 h 1840458"/>
                <a:gd name="connsiteX6" fmla="*/ 0 w 840760"/>
                <a:gd name="connsiteY6" fmla="*/ 558971 h 1840458"/>
                <a:gd name="connsiteX7" fmla="*/ 0 w 840760"/>
                <a:gd name="connsiteY7" fmla="*/ 360874 h 1840458"/>
                <a:gd name="connsiteX8" fmla="*/ 339375 w 840760"/>
                <a:gd name="connsiteY8" fmla="*/ 0 h 1840458"/>
                <a:gd name="connsiteX9" fmla="*/ 479886 w 840760"/>
                <a:gd name="connsiteY9" fmla="*/ 0 h 1840458"/>
                <a:gd name="connsiteX10" fmla="*/ 119012 w 840760"/>
                <a:gd name="connsiteY10" fmla="*/ 360874 h 1840458"/>
                <a:gd name="connsiteX11" fmla="*/ 119012 w 840760"/>
                <a:gd name="connsiteY11" fmla="*/ 558971 h 1840458"/>
                <a:gd name="connsiteX12" fmla="*/ 340143 w 840760"/>
                <a:gd name="connsiteY12" fmla="*/ 780103 h 1840458"/>
                <a:gd name="connsiteX13" fmla="*/ 840760 w 840760"/>
                <a:gd name="connsiteY13" fmla="*/ 1280720 h 1840458"/>
                <a:gd name="connsiteX14" fmla="*/ 840760 w 840760"/>
                <a:gd name="connsiteY14" fmla="*/ 1479584 h 1840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0760" h="1840458">
                  <a:moveTo>
                    <a:pt x="840760" y="1479584"/>
                  </a:moveTo>
                  <a:cubicBezTo>
                    <a:pt x="840760" y="1679217"/>
                    <a:pt x="678751" y="1840459"/>
                    <a:pt x="479886" y="1840459"/>
                  </a:cubicBezTo>
                  <a:lnTo>
                    <a:pt x="467601" y="1840459"/>
                  </a:lnTo>
                  <a:cubicBezTo>
                    <a:pt x="614254" y="1789015"/>
                    <a:pt x="722516" y="1651576"/>
                    <a:pt x="722516" y="1479584"/>
                  </a:cubicBezTo>
                  <a:lnTo>
                    <a:pt x="722516" y="1281487"/>
                  </a:lnTo>
                  <a:cubicBezTo>
                    <a:pt x="722516" y="1070338"/>
                    <a:pt x="550525" y="899114"/>
                    <a:pt x="340143" y="899114"/>
                  </a:cubicBezTo>
                  <a:cubicBezTo>
                    <a:pt x="152028" y="899114"/>
                    <a:pt x="0" y="746319"/>
                    <a:pt x="0" y="558971"/>
                  </a:cubicBezTo>
                  <a:lnTo>
                    <a:pt x="0" y="360874"/>
                  </a:lnTo>
                  <a:cubicBezTo>
                    <a:pt x="0" y="168920"/>
                    <a:pt x="158170" y="0"/>
                    <a:pt x="339375" y="0"/>
                  </a:cubicBezTo>
                  <a:lnTo>
                    <a:pt x="479886" y="0"/>
                  </a:lnTo>
                  <a:cubicBezTo>
                    <a:pt x="280253" y="0"/>
                    <a:pt x="119012" y="162010"/>
                    <a:pt x="119012" y="360874"/>
                  </a:cubicBezTo>
                  <a:lnTo>
                    <a:pt x="119012" y="558971"/>
                  </a:lnTo>
                  <a:cubicBezTo>
                    <a:pt x="119012" y="681054"/>
                    <a:pt x="218060" y="780103"/>
                    <a:pt x="340143" y="780103"/>
                  </a:cubicBezTo>
                  <a:cubicBezTo>
                    <a:pt x="616558" y="780103"/>
                    <a:pt x="840760" y="1005073"/>
                    <a:pt x="840760" y="1280720"/>
                  </a:cubicBezTo>
                  <a:lnTo>
                    <a:pt x="840760" y="14795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3F65E926-0EBA-43F3-B275-2EE8CE5BDF8A}"/>
                </a:ext>
              </a:extLst>
            </p:cNvPr>
            <p:cNvSpPr/>
            <p:nvPr/>
          </p:nvSpPr>
          <p:spPr>
            <a:xfrm>
              <a:off x="5593080" y="4799832"/>
              <a:ext cx="660323" cy="919845"/>
            </a:xfrm>
            <a:custGeom>
              <a:avLst/>
              <a:gdLst>
                <a:gd name="connsiteX0" fmla="*/ 507527 w 660323"/>
                <a:gd name="connsiteY0" fmla="*/ 801602 h 919845"/>
                <a:gd name="connsiteX1" fmla="*/ 390819 w 660323"/>
                <a:gd name="connsiteY1" fmla="*/ 801602 h 919845"/>
                <a:gd name="connsiteX2" fmla="*/ 119012 w 660323"/>
                <a:gd name="connsiteY2" fmla="*/ 512902 h 919845"/>
                <a:gd name="connsiteX3" fmla="*/ 118244 w 660323"/>
                <a:gd name="connsiteY3" fmla="*/ 360874 h 919845"/>
                <a:gd name="connsiteX4" fmla="*/ 250309 w 660323"/>
                <a:gd name="connsiteY4" fmla="*/ 72175 h 919845"/>
                <a:gd name="connsiteX5" fmla="*/ 154331 w 660323"/>
                <a:gd name="connsiteY5" fmla="*/ 0 h 919845"/>
                <a:gd name="connsiteX6" fmla="*/ 0 w 660323"/>
                <a:gd name="connsiteY6" fmla="*/ 360874 h 919845"/>
                <a:gd name="connsiteX7" fmla="*/ 0 w 660323"/>
                <a:gd name="connsiteY7" fmla="*/ 558971 h 919845"/>
                <a:gd name="connsiteX8" fmla="*/ 360874 w 660323"/>
                <a:gd name="connsiteY8" fmla="*/ 919845 h 919845"/>
                <a:gd name="connsiteX9" fmla="*/ 660323 w 660323"/>
                <a:gd name="connsiteY9" fmla="*/ 760907 h 919845"/>
                <a:gd name="connsiteX10" fmla="*/ 507527 w 660323"/>
                <a:gd name="connsiteY10" fmla="*/ 801602 h 91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0323" h="919845">
                  <a:moveTo>
                    <a:pt x="507527" y="801602"/>
                  </a:moveTo>
                  <a:lnTo>
                    <a:pt x="390819" y="801602"/>
                  </a:lnTo>
                  <a:cubicBezTo>
                    <a:pt x="237256" y="801602"/>
                    <a:pt x="119012" y="646502"/>
                    <a:pt x="119012" y="512902"/>
                  </a:cubicBezTo>
                  <a:lnTo>
                    <a:pt x="118244" y="360874"/>
                  </a:lnTo>
                  <a:cubicBezTo>
                    <a:pt x="118244" y="245702"/>
                    <a:pt x="169688" y="142046"/>
                    <a:pt x="250309" y="72175"/>
                  </a:cubicBezTo>
                  <a:cubicBezTo>
                    <a:pt x="215757" y="52212"/>
                    <a:pt x="183508" y="27641"/>
                    <a:pt x="154331" y="0"/>
                  </a:cubicBezTo>
                  <a:cubicBezTo>
                    <a:pt x="59122" y="90602"/>
                    <a:pt x="0" y="218828"/>
                    <a:pt x="0" y="360874"/>
                  </a:cubicBezTo>
                  <a:lnTo>
                    <a:pt x="0" y="558971"/>
                  </a:lnTo>
                  <a:cubicBezTo>
                    <a:pt x="0" y="758604"/>
                    <a:pt x="162010" y="919845"/>
                    <a:pt x="360874" y="919845"/>
                  </a:cubicBezTo>
                  <a:cubicBezTo>
                    <a:pt x="485261" y="919845"/>
                    <a:pt x="595059" y="856884"/>
                    <a:pt x="660323" y="760907"/>
                  </a:cubicBezTo>
                  <a:cubicBezTo>
                    <a:pt x="620397" y="786245"/>
                    <a:pt x="570488" y="801602"/>
                    <a:pt x="507527" y="80160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9A3597F4-EF58-4635-892F-FD7FFC44B464}"/>
                </a:ext>
              </a:extLst>
            </p:cNvPr>
            <p:cNvSpPr/>
            <p:nvPr/>
          </p:nvSpPr>
          <p:spPr>
            <a:xfrm>
              <a:off x="5934758" y="3879219"/>
              <a:ext cx="660323" cy="919845"/>
            </a:xfrm>
            <a:custGeom>
              <a:avLst/>
              <a:gdLst>
                <a:gd name="connsiteX0" fmla="*/ 660323 w 660323"/>
                <a:gd name="connsiteY0" fmla="*/ 360874 h 919845"/>
                <a:gd name="connsiteX1" fmla="*/ 299449 w 660323"/>
                <a:gd name="connsiteY1" fmla="*/ 0 h 919845"/>
                <a:gd name="connsiteX2" fmla="*/ 0 w 660323"/>
                <a:gd name="connsiteY2" fmla="*/ 158938 h 919845"/>
                <a:gd name="connsiteX3" fmla="*/ 152796 w 660323"/>
                <a:gd name="connsiteY3" fmla="*/ 118244 h 919845"/>
                <a:gd name="connsiteX4" fmla="*/ 269504 w 660323"/>
                <a:gd name="connsiteY4" fmla="*/ 118244 h 919845"/>
                <a:gd name="connsiteX5" fmla="*/ 541311 w 660323"/>
                <a:gd name="connsiteY5" fmla="*/ 406943 h 919845"/>
                <a:gd name="connsiteX6" fmla="*/ 542079 w 660323"/>
                <a:gd name="connsiteY6" fmla="*/ 558971 h 919845"/>
                <a:gd name="connsiteX7" fmla="*/ 410015 w 660323"/>
                <a:gd name="connsiteY7" fmla="*/ 847671 h 919845"/>
                <a:gd name="connsiteX8" fmla="*/ 505992 w 660323"/>
                <a:gd name="connsiteY8" fmla="*/ 919845 h 919845"/>
                <a:gd name="connsiteX9" fmla="*/ 660323 w 660323"/>
                <a:gd name="connsiteY9" fmla="*/ 558971 h 919845"/>
                <a:gd name="connsiteX10" fmla="*/ 660323 w 660323"/>
                <a:gd name="connsiteY10" fmla="*/ 360874 h 91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0323" h="919845">
                  <a:moveTo>
                    <a:pt x="660323" y="360874"/>
                  </a:moveTo>
                  <a:cubicBezTo>
                    <a:pt x="660323" y="161242"/>
                    <a:pt x="498314" y="0"/>
                    <a:pt x="299449" y="0"/>
                  </a:cubicBezTo>
                  <a:cubicBezTo>
                    <a:pt x="175062" y="0"/>
                    <a:pt x="65264" y="62961"/>
                    <a:pt x="0" y="158938"/>
                  </a:cubicBezTo>
                  <a:cubicBezTo>
                    <a:pt x="39927" y="133600"/>
                    <a:pt x="89835" y="118244"/>
                    <a:pt x="152796" y="118244"/>
                  </a:cubicBezTo>
                  <a:lnTo>
                    <a:pt x="269504" y="118244"/>
                  </a:lnTo>
                  <a:cubicBezTo>
                    <a:pt x="423067" y="118244"/>
                    <a:pt x="541311" y="273343"/>
                    <a:pt x="541311" y="406943"/>
                  </a:cubicBezTo>
                  <a:lnTo>
                    <a:pt x="542079" y="558971"/>
                  </a:lnTo>
                  <a:cubicBezTo>
                    <a:pt x="542079" y="674144"/>
                    <a:pt x="490635" y="777799"/>
                    <a:pt x="410015" y="847671"/>
                  </a:cubicBezTo>
                  <a:cubicBezTo>
                    <a:pt x="444566" y="867634"/>
                    <a:pt x="476815" y="892204"/>
                    <a:pt x="505992" y="919845"/>
                  </a:cubicBezTo>
                  <a:cubicBezTo>
                    <a:pt x="601201" y="828475"/>
                    <a:pt x="660323" y="700250"/>
                    <a:pt x="660323" y="558971"/>
                  </a:cubicBezTo>
                  <a:lnTo>
                    <a:pt x="660323" y="36087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3FFDFB86-8765-4095-9481-0018E7498CD8}"/>
                </a:ext>
              </a:extLst>
            </p:cNvPr>
            <p:cNvSpPr/>
            <p:nvPr/>
          </p:nvSpPr>
          <p:spPr>
            <a:xfrm>
              <a:off x="5593080" y="3879984"/>
              <a:ext cx="840760" cy="1839693"/>
            </a:xfrm>
            <a:custGeom>
              <a:avLst/>
              <a:gdLst>
                <a:gd name="connsiteX0" fmla="*/ 360874 w 840760"/>
                <a:gd name="connsiteY0" fmla="*/ 1839693 h 1839693"/>
                <a:gd name="connsiteX1" fmla="*/ 501385 w 840760"/>
                <a:gd name="connsiteY1" fmla="*/ 1839693 h 1839693"/>
                <a:gd name="connsiteX2" fmla="*/ 840760 w 840760"/>
                <a:gd name="connsiteY2" fmla="*/ 1478819 h 1839693"/>
                <a:gd name="connsiteX3" fmla="*/ 840760 w 840760"/>
                <a:gd name="connsiteY3" fmla="*/ 1280722 h 1839693"/>
                <a:gd name="connsiteX4" fmla="*/ 501385 w 840760"/>
                <a:gd name="connsiteY4" fmla="*/ 941347 h 1839693"/>
                <a:gd name="connsiteX5" fmla="*/ 119012 w 840760"/>
                <a:gd name="connsiteY5" fmla="*/ 558974 h 1839693"/>
                <a:gd name="connsiteX6" fmla="*/ 119012 w 840760"/>
                <a:gd name="connsiteY6" fmla="*/ 360877 h 1839693"/>
                <a:gd name="connsiteX7" fmla="*/ 373927 w 840760"/>
                <a:gd name="connsiteY7" fmla="*/ 3 h 1839693"/>
                <a:gd name="connsiteX8" fmla="*/ 360874 w 840760"/>
                <a:gd name="connsiteY8" fmla="*/ 3 h 1839693"/>
                <a:gd name="connsiteX9" fmla="*/ 0 w 840760"/>
                <a:gd name="connsiteY9" fmla="*/ 360109 h 1839693"/>
                <a:gd name="connsiteX10" fmla="*/ 0 w 840760"/>
                <a:gd name="connsiteY10" fmla="*/ 558206 h 1839693"/>
                <a:gd name="connsiteX11" fmla="*/ 500617 w 840760"/>
                <a:gd name="connsiteY11" fmla="*/ 1058823 h 1839693"/>
                <a:gd name="connsiteX12" fmla="*/ 721749 w 840760"/>
                <a:gd name="connsiteY12" fmla="*/ 1279955 h 1839693"/>
                <a:gd name="connsiteX13" fmla="*/ 721749 w 840760"/>
                <a:gd name="connsiteY13" fmla="*/ 1478052 h 1839693"/>
                <a:gd name="connsiteX14" fmla="*/ 360874 w 840760"/>
                <a:gd name="connsiteY14" fmla="*/ 1839693 h 1839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0760" h="1839693">
                  <a:moveTo>
                    <a:pt x="360874" y="1839693"/>
                  </a:moveTo>
                  <a:lnTo>
                    <a:pt x="501385" y="1839693"/>
                  </a:lnTo>
                  <a:cubicBezTo>
                    <a:pt x="681822" y="1839693"/>
                    <a:pt x="840760" y="1670774"/>
                    <a:pt x="840760" y="1478819"/>
                  </a:cubicBezTo>
                  <a:lnTo>
                    <a:pt x="840760" y="1280722"/>
                  </a:lnTo>
                  <a:cubicBezTo>
                    <a:pt x="840760" y="1093375"/>
                    <a:pt x="688732" y="941347"/>
                    <a:pt x="501385" y="941347"/>
                  </a:cubicBezTo>
                  <a:cubicBezTo>
                    <a:pt x="290235" y="941347"/>
                    <a:pt x="119012" y="769356"/>
                    <a:pt x="119012" y="558974"/>
                  </a:cubicBezTo>
                  <a:lnTo>
                    <a:pt x="119012" y="360877"/>
                  </a:lnTo>
                  <a:cubicBezTo>
                    <a:pt x="119012" y="188886"/>
                    <a:pt x="227274" y="50679"/>
                    <a:pt x="373927" y="3"/>
                  </a:cubicBezTo>
                  <a:lnTo>
                    <a:pt x="360874" y="3"/>
                  </a:lnTo>
                  <a:cubicBezTo>
                    <a:pt x="162010" y="-765"/>
                    <a:pt x="0" y="161244"/>
                    <a:pt x="0" y="360109"/>
                  </a:cubicBezTo>
                  <a:lnTo>
                    <a:pt x="0" y="558206"/>
                  </a:lnTo>
                  <a:cubicBezTo>
                    <a:pt x="0" y="834620"/>
                    <a:pt x="224971" y="1058823"/>
                    <a:pt x="500617" y="1058823"/>
                  </a:cubicBezTo>
                  <a:cubicBezTo>
                    <a:pt x="622700" y="1058823"/>
                    <a:pt x="721749" y="1157872"/>
                    <a:pt x="721749" y="1279955"/>
                  </a:cubicBezTo>
                  <a:lnTo>
                    <a:pt x="721749" y="1478052"/>
                  </a:lnTo>
                  <a:cubicBezTo>
                    <a:pt x="722516" y="1677684"/>
                    <a:pt x="560507" y="1839693"/>
                    <a:pt x="360874" y="183969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F1781496-8846-4A91-8A1B-A2CBBEB1C480}"/>
              </a:ext>
            </a:extLst>
          </p:cNvPr>
          <p:cNvGrpSpPr/>
          <p:nvPr/>
        </p:nvGrpSpPr>
        <p:grpSpPr>
          <a:xfrm>
            <a:off x="7765712" y="3882641"/>
            <a:ext cx="1000140" cy="1837040"/>
            <a:chOff x="7765712" y="3882641"/>
            <a:chExt cx="1000140" cy="1837040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F66AE2D2-B511-41B1-9000-198C1BD15F16}"/>
                </a:ext>
              </a:extLst>
            </p:cNvPr>
            <p:cNvSpPr/>
            <p:nvPr/>
          </p:nvSpPr>
          <p:spPr>
            <a:xfrm>
              <a:off x="8420210" y="5110400"/>
              <a:ext cx="66676" cy="32188"/>
            </a:xfrm>
            <a:custGeom>
              <a:avLst/>
              <a:gdLst>
                <a:gd name="connsiteX0" fmla="*/ 66676 w 66676"/>
                <a:gd name="connsiteY0" fmla="*/ 0 h 32188"/>
                <a:gd name="connsiteX1" fmla="*/ 66676 w 66676"/>
                <a:gd name="connsiteY1" fmla="*/ 31422 h 32188"/>
                <a:gd name="connsiteX2" fmla="*/ 62078 w 66676"/>
                <a:gd name="connsiteY2" fmla="*/ 32188 h 32188"/>
                <a:gd name="connsiteX3" fmla="*/ 0 w 66676"/>
                <a:gd name="connsiteY3" fmla="*/ 32188 h 32188"/>
                <a:gd name="connsiteX4" fmla="*/ 66676 w 66676"/>
                <a:gd name="connsiteY4" fmla="*/ 0 h 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6" h="32188">
                  <a:moveTo>
                    <a:pt x="66676" y="0"/>
                  </a:moveTo>
                  <a:lnTo>
                    <a:pt x="66676" y="31422"/>
                  </a:lnTo>
                  <a:cubicBezTo>
                    <a:pt x="65143" y="31422"/>
                    <a:pt x="63610" y="32188"/>
                    <a:pt x="62078" y="32188"/>
                  </a:cubicBezTo>
                  <a:lnTo>
                    <a:pt x="0" y="32188"/>
                  </a:lnTo>
                  <a:cubicBezTo>
                    <a:pt x="22992" y="24525"/>
                    <a:pt x="45217" y="13795"/>
                    <a:pt x="6667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3DEA7CFD-2549-4E25-853A-9C4309E27154}"/>
                </a:ext>
              </a:extLst>
            </p:cNvPr>
            <p:cNvSpPr/>
            <p:nvPr/>
          </p:nvSpPr>
          <p:spPr>
            <a:xfrm>
              <a:off x="7765712" y="5193170"/>
              <a:ext cx="345642" cy="526511"/>
            </a:xfrm>
            <a:custGeom>
              <a:avLst/>
              <a:gdLst>
                <a:gd name="connsiteX0" fmla="*/ 283565 w 345642"/>
                <a:gd name="connsiteY0" fmla="*/ 526511 h 526511"/>
                <a:gd name="connsiteX1" fmla="*/ 345643 w 345642"/>
                <a:gd name="connsiteY1" fmla="*/ 526511 h 526511"/>
                <a:gd name="connsiteX2" fmla="*/ 222254 w 345642"/>
                <a:gd name="connsiteY2" fmla="*/ 446040 h 526511"/>
                <a:gd name="connsiteX3" fmla="*/ 117258 w 345642"/>
                <a:gd name="connsiteY3" fmla="*/ 163241 h 526511"/>
                <a:gd name="connsiteX4" fmla="*/ 117258 w 345642"/>
                <a:gd name="connsiteY4" fmla="*/ 0 h 526511"/>
                <a:gd name="connsiteX5" fmla="*/ 0 w 345642"/>
                <a:gd name="connsiteY5" fmla="*/ 0 h 526511"/>
                <a:gd name="connsiteX6" fmla="*/ 0 w 345642"/>
                <a:gd name="connsiteY6" fmla="*/ 160942 h 526511"/>
                <a:gd name="connsiteX7" fmla="*/ 283565 w 345642"/>
                <a:gd name="connsiteY7" fmla="*/ 526511 h 52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642" h="526511">
                  <a:moveTo>
                    <a:pt x="283565" y="526511"/>
                  </a:moveTo>
                  <a:lnTo>
                    <a:pt x="345643" y="526511"/>
                  </a:lnTo>
                  <a:cubicBezTo>
                    <a:pt x="300426" y="511183"/>
                    <a:pt x="257508" y="485892"/>
                    <a:pt x="222254" y="446040"/>
                  </a:cubicBezTo>
                  <a:cubicBezTo>
                    <a:pt x="154811" y="369401"/>
                    <a:pt x="117258" y="269004"/>
                    <a:pt x="117258" y="163241"/>
                  </a:cubicBezTo>
                  <a:lnTo>
                    <a:pt x="117258" y="0"/>
                  </a:lnTo>
                  <a:lnTo>
                    <a:pt x="0" y="0"/>
                  </a:lnTo>
                  <a:lnTo>
                    <a:pt x="0" y="160942"/>
                  </a:lnTo>
                  <a:cubicBezTo>
                    <a:pt x="0" y="390093"/>
                    <a:pt x="154045" y="503519"/>
                    <a:pt x="283565" y="52651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8030E3EE-953D-42EB-8870-86EB251788A3}"/>
                </a:ext>
              </a:extLst>
            </p:cNvPr>
            <p:cNvSpPr/>
            <p:nvPr/>
          </p:nvSpPr>
          <p:spPr>
            <a:xfrm>
              <a:off x="7926654" y="3882641"/>
              <a:ext cx="559465" cy="1099005"/>
            </a:xfrm>
            <a:custGeom>
              <a:avLst/>
              <a:gdLst>
                <a:gd name="connsiteX0" fmla="*/ 478228 w 559465"/>
                <a:gd name="connsiteY0" fmla="*/ 0 h 1099005"/>
                <a:gd name="connsiteX1" fmla="*/ 338745 w 559465"/>
                <a:gd name="connsiteY1" fmla="*/ 0 h 1099005"/>
                <a:gd name="connsiteX2" fmla="*/ 1533 w 559465"/>
                <a:gd name="connsiteY2" fmla="*/ 337979 h 1099005"/>
                <a:gd name="connsiteX3" fmla="*/ 0 w 559465"/>
                <a:gd name="connsiteY3" fmla="*/ 853760 h 1099005"/>
                <a:gd name="connsiteX4" fmla="*/ 228385 w 559465"/>
                <a:gd name="connsiteY4" fmla="*/ 1099006 h 1099005"/>
                <a:gd name="connsiteX5" fmla="*/ 344876 w 559465"/>
                <a:gd name="connsiteY5" fmla="*/ 1099006 h 1099005"/>
                <a:gd name="connsiteX6" fmla="*/ 549503 w 559465"/>
                <a:gd name="connsiteY6" fmla="*/ 984813 h 1099005"/>
                <a:gd name="connsiteX7" fmla="*/ 559466 w 559465"/>
                <a:gd name="connsiteY7" fmla="*/ 898977 h 1099005"/>
                <a:gd name="connsiteX8" fmla="*/ 411552 w 559465"/>
                <a:gd name="connsiteY8" fmla="*/ 980215 h 1099005"/>
                <a:gd name="connsiteX9" fmla="*/ 291229 w 559465"/>
                <a:gd name="connsiteY9" fmla="*/ 980981 h 1099005"/>
                <a:gd name="connsiteX10" fmla="*/ 118024 w 559465"/>
                <a:gd name="connsiteY10" fmla="*/ 807777 h 1099005"/>
                <a:gd name="connsiteX11" fmla="*/ 118024 w 559465"/>
                <a:gd name="connsiteY11" fmla="*/ 360204 h 1099005"/>
                <a:gd name="connsiteX12" fmla="*/ 478228 w 559465"/>
                <a:gd name="connsiteY12" fmla="*/ 0 h 109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9465" h="1099005">
                  <a:moveTo>
                    <a:pt x="478228" y="0"/>
                  </a:moveTo>
                  <a:lnTo>
                    <a:pt x="338745" y="0"/>
                  </a:lnTo>
                  <a:cubicBezTo>
                    <a:pt x="167073" y="0"/>
                    <a:pt x="13029" y="154811"/>
                    <a:pt x="1533" y="337979"/>
                  </a:cubicBezTo>
                  <a:lnTo>
                    <a:pt x="0" y="853760"/>
                  </a:lnTo>
                  <a:cubicBezTo>
                    <a:pt x="0" y="964887"/>
                    <a:pt x="101930" y="1099006"/>
                    <a:pt x="228385" y="1099006"/>
                  </a:cubicBezTo>
                  <a:lnTo>
                    <a:pt x="344876" y="1099006"/>
                  </a:lnTo>
                  <a:cubicBezTo>
                    <a:pt x="454470" y="1099006"/>
                    <a:pt x="515782" y="1045358"/>
                    <a:pt x="549503" y="984813"/>
                  </a:cubicBezTo>
                  <a:cubicBezTo>
                    <a:pt x="556400" y="957223"/>
                    <a:pt x="559466" y="928867"/>
                    <a:pt x="559466" y="898977"/>
                  </a:cubicBezTo>
                  <a:cubicBezTo>
                    <a:pt x="528810" y="948026"/>
                    <a:pt x="473630" y="980215"/>
                    <a:pt x="411552" y="980215"/>
                  </a:cubicBezTo>
                  <a:lnTo>
                    <a:pt x="291229" y="980981"/>
                  </a:lnTo>
                  <a:cubicBezTo>
                    <a:pt x="195430" y="980981"/>
                    <a:pt x="118024" y="903576"/>
                    <a:pt x="118024" y="807777"/>
                  </a:cubicBezTo>
                  <a:lnTo>
                    <a:pt x="118024" y="360204"/>
                  </a:lnTo>
                  <a:cubicBezTo>
                    <a:pt x="118024" y="161709"/>
                    <a:pt x="279733" y="0"/>
                    <a:pt x="47822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022B4AEE-21E6-4FF4-9C34-ABAF3A4BE811}"/>
                </a:ext>
              </a:extLst>
            </p:cNvPr>
            <p:cNvSpPr/>
            <p:nvPr/>
          </p:nvSpPr>
          <p:spPr>
            <a:xfrm>
              <a:off x="8044678" y="4043583"/>
              <a:ext cx="559465" cy="1515156"/>
            </a:xfrm>
            <a:custGeom>
              <a:avLst/>
              <a:gdLst>
                <a:gd name="connsiteX0" fmla="*/ 0 w 559465"/>
                <a:gd name="connsiteY0" fmla="*/ 199262 h 1515156"/>
                <a:gd name="connsiteX1" fmla="*/ 9963 w 559465"/>
                <a:gd name="connsiteY1" fmla="*/ 113426 h 1515156"/>
                <a:gd name="connsiteX2" fmla="*/ 214590 w 559465"/>
                <a:gd name="connsiteY2" fmla="*/ 0 h 1515156"/>
                <a:gd name="connsiteX3" fmla="*/ 331081 w 559465"/>
                <a:gd name="connsiteY3" fmla="*/ 0 h 1515156"/>
                <a:gd name="connsiteX4" fmla="*/ 559466 w 559465"/>
                <a:gd name="connsiteY4" fmla="*/ 245245 h 1515156"/>
                <a:gd name="connsiteX5" fmla="*/ 559466 w 559465"/>
                <a:gd name="connsiteY5" fmla="*/ 1230825 h 1515156"/>
                <a:gd name="connsiteX6" fmla="*/ 312688 w 559465"/>
                <a:gd name="connsiteY6" fmla="*/ 1515156 h 1515156"/>
                <a:gd name="connsiteX7" fmla="*/ 196963 w 559465"/>
                <a:gd name="connsiteY7" fmla="*/ 1515156 h 1515156"/>
                <a:gd name="connsiteX8" fmla="*/ 10729 w 559465"/>
                <a:gd name="connsiteY8" fmla="*/ 1401730 h 1515156"/>
                <a:gd name="connsiteX9" fmla="*/ 0 w 559465"/>
                <a:gd name="connsiteY9" fmla="*/ 1315128 h 1515156"/>
                <a:gd name="connsiteX10" fmla="*/ 0 w 559465"/>
                <a:gd name="connsiteY10" fmla="*/ 1223161 h 1515156"/>
                <a:gd name="connsiteX11" fmla="*/ 173204 w 559465"/>
                <a:gd name="connsiteY11" fmla="*/ 1396366 h 1515156"/>
                <a:gd name="connsiteX12" fmla="*/ 268237 w 559465"/>
                <a:gd name="connsiteY12" fmla="*/ 1396366 h 1515156"/>
                <a:gd name="connsiteX13" fmla="*/ 441442 w 559465"/>
                <a:gd name="connsiteY13" fmla="*/ 1223161 h 1515156"/>
                <a:gd name="connsiteX14" fmla="*/ 441442 w 559465"/>
                <a:gd name="connsiteY14" fmla="*/ 291229 h 1515156"/>
                <a:gd name="connsiteX15" fmla="*/ 268237 w 559465"/>
                <a:gd name="connsiteY15" fmla="*/ 118024 h 1515156"/>
                <a:gd name="connsiteX16" fmla="*/ 173204 w 559465"/>
                <a:gd name="connsiteY16" fmla="*/ 118024 h 1515156"/>
                <a:gd name="connsiteX17" fmla="*/ 0 w 559465"/>
                <a:gd name="connsiteY17" fmla="*/ 291229 h 1515156"/>
                <a:gd name="connsiteX18" fmla="*/ 0 w 559465"/>
                <a:gd name="connsiteY18" fmla="*/ 199262 h 151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9465" h="1515156">
                  <a:moveTo>
                    <a:pt x="0" y="199262"/>
                  </a:moveTo>
                  <a:cubicBezTo>
                    <a:pt x="0" y="169373"/>
                    <a:pt x="3832" y="141016"/>
                    <a:pt x="9963" y="113426"/>
                  </a:cubicBezTo>
                  <a:cubicBezTo>
                    <a:pt x="44451" y="53647"/>
                    <a:pt x="104996" y="0"/>
                    <a:pt x="214590" y="0"/>
                  </a:cubicBezTo>
                  <a:lnTo>
                    <a:pt x="331081" y="0"/>
                  </a:lnTo>
                  <a:cubicBezTo>
                    <a:pt x="457536" y="0"/>
                    <a:pt x="559466" y="134119"/>
                    <a:pt x="559466" y="245245"/>
                  </a:cubicBezTo>
                  <a:lnTo>
                    <a:pt x="559466" y="1230825"/>
                  </a:lnTo>
                  <a:cubicBezTo>
                    <a:pt x="559466" y="1259948"/>
                    <a:pt x="552568" y="1515156"/>
                    <a:pt x="312688" y="1515156"/>
                  </a:cubicBezTo>
                  <a:lnTo>
                    <a:pt x="196963" y="1515156"/>
                  </a:lnTo>
                  <a:cubicBezTo>
                    <a:pt x="120323" y="1515156"/>
                    <a:pt x="52115" y="1465341"/>
                    <a:pt x="10729" y="1401730"/>
                  </a:cubicBezTo>
                  <a:cubicBezTo>
                    <a:pt x="3832" y="1374140"/>
                    <a:pt x="0" y="1345017"/>
                    <a:pt x="0" y="1315128"/>
                  </a:cubicBezTo>
                  <a:lnTo>
                    <a:pt x="0" y="1223161"/>
                  </a:lnTo>
                  <a:cubicBezTo>
                    <a:pt x="0" y="1318960"/>
                    <a:pt x="77406" y="1396366"/>
                    <a:pt x="173204" y="1396366"/>
                  </a:cubicBezTo>
                  <a:lnTo>
                    <a:pt x="268237" y="1396366"/>
                  </a:lnTo>
                  <a:cubicBezTo>
                    <a:pt x="364036" y="1396366"/>
                    <a:pt x="441442" y="1318960"/>
                    <a:pt x="441442" y="1223161"/>
                  </a:cubicBezTo>
                  <a:lnTo>
                    <a:pt x="441442" y="291229"/>
                  </a:lnTo>
                  <a:cubicBezTo>
                    <a:pt x="441442" y="195430"/>
                    <a:pt x="364036" y="118024"/>
                    <a:pt x="268237" y="118024"/>
                  </a:cubicBezTo>
                  <a:lnTo>
                    <a:pt x="173204" y="118024"/>
                  </a:lnTo>
                  <a:cubicBezTo>
                    <a:pt x="77406" y="118024"/>
                    <a:pt x="0" y="195430"/>
                    <a:pt x="0" y="291229"/>
                  </a:cubicBezTo>
                  <a:lnTo>
                    <a:pt x="0" y="19926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84EDB44C-84B4-4309-9EEB-E524384DAF1A}"/>
                </a:ext>
              </a:extLst>
            </p:cNvPr>
            <p:cNvSpPr/>
            <p:nvPr/>
          </p:nvSpPr>
          <p:spPr>
            <a:xfrm>
              <a:off x="8125916" y="4782384"/>
              <a:ext cx="360204" cy="360204"/>
            </a:xfrm>
            <a:custGeom>
              <a:avLst/>
              <a:gdLst>
                <a:gd name="connsiteX0" fmla="*/ 177036 w 360204"/>
                <a:gd name="connsiteY0" fmla="*/ 360204 h 360204"/>
                <a:gd name="connsiteX1" fmla="*/ 360204 w 360204"/>
                <a:gd name="connsiteY1" fmla="*/ 275901 h 360204"/>
                <a:gd name="connsiteX2" fmla="*/ 360204 w 360204"/>
                <a:gd name="connsiteY2" fmla="*/ 0 h 360204"/>
                <a:gd name="connsiteX3" fmla="*/ 360204 w 360204"/>
                <a:gd name="connsiteY3" fmla="*/ 0 h 360204"/>
                <a:gd name="connsiteX4" fmla="*/ 0 w 360204"/>
                <a:gd name="connsiteY4" fmla="*/ 360204 h 360204"/>
                <a:gd name="connsiteX5" fmla="*/ 177036 w 360204"/>
                <a:gd name="connsiteY5" fmla="*/ 360204 h 36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204" h="360204">
                  <a:moveTo>
                    <a:pt x="177036" y="360204"/>
                  </a:moveTo>
                  <a:cubicBezTo>
                    <a:pt x="240647" y="355606"/>
                    <a:pt x="306557" y="325716"/>
                    <a:pt x="360204" y="275901"/>
                  </a:cubicBezTo>
                  <a:lnTo>
                    <a:pt x="360204" y="0"/>
                  </a:lnTo>
                  <a:lnTo>
                    <a:pt x="360204" y="0"/>
                  </a:lnTo>
                  <a:cubicBezTo>
                    <a:pt x="360204" y="199262"/>
                    <a:pt x="198495" y="360204"/>
                    <a:pt x="0" y="360204"/>
                  </a:cubicBezTo>
                  <a:lnTo>
                    <a:pt x="177036" y="3602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6E782147-3715-4A4B-A981-BF82D0ECEE36}"/>
                </a:ext>
              </a:extLst>
            </p:cNvPr>
            <p:cNvSpPr/>
            <p:nvPr/>
          </p:nvSpPr>
          <p:spPr>
            <a:xfrm>
              <a:off x="7926654" y="5193170"/>
              <a:ext cx="478228" cy="526511"/>
            </a:xfrm>
            <a:custGeom>
              <a:avLst/>
              <a:gdLst>
                <a:gd name="connsiteX0" fmla="*/ 118024 w 478228"/>
                <a:gd name="connsiteY0" fmla="*/ 0 h 526511"/>
                <a:gd name="connsiteX1" fmla="*/ 118024 w 478228"/>
                <a:gd name="connsiteY1" fmla="*/ 166307 h 526511"/>
                <a:gd name="connsiteX2" fmla="*/ 478228 w 478228"/>
                <a:gd name="connsiteY2" fmla="*/ 526511 h 526511"/>
                <a:gd name="connsiteX3" fmla="*/ 301192 w 478228"/>
                <a:gd name="connsiteY3" fmla="*/ 526511 h 526511"/>
                <a:gd name="connsiteX4" fmla="*/ 0 w 478228"/>
                <a:gd name="connsiteY4" fmla="*/ 163241 h 526511"/>
                <a:gd name="connsiteX5" fmla="*/ 0 w 478228"/>
                <a:gd name="connsiteY5" fmla="*/ 0 h 526511"/>
                <a:gd name="connsiteX6" fmla="*/ 118024 w 478228"/>
                <a:gd name="connsiteY6" fmla="*/ 0 h 52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228" h="526511">
                  <a:moveTo>
                    <a:pt x="118024" y="0"/>
                  </a:moveTo>
                  <a:lnTo>
                    <a:pt x="118024" y="166307"/>
                  </a:lnTo>
                  <a:cubicBezTo>
                    <a:pt x="118024" y="365569"/>
                    <a:pt x="279733" y="526511"/>
                    <a:pt x="478228" y="526511"/>
                  </a:cubicBezTo>
                  <a:lnTo>
                    <a:pt x="301192" y="526511"/>
                  </a:lnTo>
                  <a:cubicBezTo>
                    <a:pt x="156344" y="515782"/>
                    <a:pt x="0" y="373999"/>
                    <a:pt x="0" y="163241"/>
                  </a:cubicBezTo>
                  <a:lnTo>
                    <a:pt x="0" y="0"/>
                  </a:lnTo>
                  <a:lnTo>
                    <a:pt x="11802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7DF6DC51-981F-4CB3-966E-105078CBCEAC}"/>
                </a:ext>
              </a:extLst>
            </p:cNvPr>
            <p:cNvSpPr/>
            <p:nvPr/>
          </p:nvSpPr>
          <p:spPr>
            <a:xfrm>
              <a:off x="7765712" y="3882641"/>
              <a:ext cx="659096" cy="1259947"/>
            </a:xfrm>
            <a:custGeom>
              <a:avLst/>
              <a:gdLst>
                <a:gd name="connsiteX0" fmla="*/ 0 w 659096"/>
                <a:gd name="connsiteY0" fmla="*/ 899744 h 1259947"/>
                <a:gd name="connsiteX1" fmla="*/ 0 w 659096"/>
                <a:gd name="connsiteY1" fmla="*/ 360204 h 1259947"/>
                <a:gd name="connsiteX2" fmla="*/ 360204 w 659096"/>
                <a:gd name="connsiteY2" fmla="*/ 0 h 1259947"/>
                <a:gd name="connsiteX3" fmla="*/ 372466 w 659096"/>
                <a:gd name="connsiteY3" fmla="*/ 0 h 1259947"/>
                <a:gd name="connsiteX4" fmla="*/ 119557 w 659096"/>
                <a:gd name="connsiteY4" fmla="*/ 335680 h 1259947"/>
                <a:gd name="connsiteX5" fmla="*/ 118024 w 659096"/>
                <a:gd name="connsiteY5" fmla="*/ 853760 h 1259947"/>
                <a:gd name="connsiteX6" fmla="*/ 389327 w 659096"/>
                <a:gd name="connsiteY6" fmla="*/ 1141924 h 1259947"/>
                <a:gd name="connsiteX7" fmla="*/ 505818 w 659096"/>
                <a:gd name="connsiteY7" fmla="*/ 1141924 h 1259947"/>
                <a:gd name="connsiteX8" fmla="*/ 659097 w 659096"/>
                <a:gd name="connsiteY8" fmla="*/ 1101305 h 1259947"/>
                <a:gd name="connsiteX9" fmla="*/ 360204 w 659096"/>
                <a:gd name="connsiteY9" fmla="*/ 1259948 h 1259947"/>
                <a:gd name="connsiteX10" fmla="*/ 0 w 659096"/>
                <a:gd name="connsiteY10" fmla="*/ 899744 h 125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9096" h="1259947">
                  <a:moveTo>
                    <a:pt x="0" y="899744"/>
                  </a:moveTo>
                  <a:lnTo>
                    <a:pt x="0" y="360204"/>
                  </a:lnTo>
                  <a:cubicBezTo>
                    <a:pt x="0" y="160942"/>
                    <a:pt x="161709" y="0"/>
                    <a:pt x="360204" y="0"/>
                  </a:cubicBezTo>
                  <a:lnTo>
                    <a:pt x="372466" y="0"/>
                  </a:lnTo>
                  <a:cubicBezTo>
                    <a:pt x="234516" y="48283"/>
                    <a:pt x="129520" y="173971"/>
                    <a:pt x="119557" y="335680"/>
                  </a:cubicBezTo>
                  <a:lnTo>
                    <a:pt x="118024" y="853760"/>
                  </a:lnTo>
                  <a:cubicBezTo>
                    <a:pt x="118024" y="987113"/>
                    <a:pt x="236815" y="1141924"/>
                    <a:pt x="389327" y="1141924"/>
                  </a:cubicBezTo>
                  <a:lnTo>
                    <a:pt x="505818" y="1141924"/>
                  </a:lnTo>
                  <a:cubicBezTo>
                    <a:pt x="568663" y="1141924"/>
                    <a:pt x="619244" y="1125829"/>
                    <a:pt x="659097" y="1101305"/>
                  </a:cubicBezTo>
                  <a:cubicBezTo>
                    <a:pt x="593954" y="1197104"/>
                    <a:pt x="484360" y="1259948"/>
                    <a:pt x="360204" y="1259948"/>
                  </a:cubicBezTo>
                  <a:cubicBezTo>
                    <a:pt x="161709" y="1259948"/>
                    <a:pt x="0" y="1099006"/>
                    <a:pt x="0" y="89974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DF3344A3-586D-4281-B648-2368B8774B0A}"/>
                </a:ext>
              </a:extLst>
            </p:cNvPr>
            <p:cNvSpPr/>
            <p:nvPr/>
          </p:nvSpPr>
          <p:spPr>
            <a:xfrm>
              <a:off x="8104457" y="3882641"/>
              <a:ext cx="661395" cy="1837040"/>
            </a:xfrm>
            <a:custGeom>
              <a:avLst/>
              <a:gdLst>
                <a:gd name="connsiteX0" fmla="*/ 154811 w 661395"/>
                <a:gd name="connsiteY0" fmla="*/ 118024 h 1837040"/>
                <a:gd name="connsiteX1" fmla="*/ 271303 w 661395"/>
                <a:gd name="connsiteY1" fmla="*/ 118024 h 1837040"/>
                <a:gd name="connsiteX2" fmla="*/ 542605 w 661395"/>
                <a:gd name="connsiteY2" fmla="*/ 406188 h 1837040"/>
                <a:gd name="connsiteX3" fmla="*/ 542605 w 661395"/>
                <a:gd name="connsiteY3" fmla="*/ 1391767 h 1837040"/>
                <a:gd name="connsiteX4" fmla="*/ 252909 w 661395"/>
                <a:gd name="connsiteY4" fmla="*/ 1719017 h 1837040"/>
                <a:gd name="connsiteX5" fmla="*/ 137184 w 661395"/>
                <a:gd name="connsiteY5" fmla="*/ 1719017 h 1837040"/>
                <a:gd name="connsiteX6" fmla="*/ 0 w 661395"/>
                <a:gd name="connsiteY6" fmla="*/ 1674566 h 1837040"/>
                <a:gd name="connsiteX7" fmla="*/ 301192 w 661395"/>
                <a:gd name="connsiteY7" fmla="*/ 1837041 h 1837040"/>
                <a:gd name="connsiteX8" fmla="*/ 661396 w 661395"/>
                <a:gd name="connsiteY8" fmla="*/ 1476837 h 1837040"/>
                <a:gd name="connsiteX9" fmla="*/ 661396 w 661395"/>
                <a:gd name="connsiteY9" fmla="*/ 360204 h 1837040"/>
                <a:gd name="connsiteX10" fmla="*/ 301192 w 661395"/>
                <a:gd name="connsiteY10" fmla="*/ 0 h 1837040"/>
                <a:gd name="connsiteX11" fmla="*/ 2299 w 661395"/>
                <a:gd name="connsiteY11" fmla="*/ 158643 h 1837040"/>
                <a:gd name="connsiteX12" fmla="*/ 154811 w 661395"/>
                <a:gd name="connsiteY12" fmla="*/ 118024 h 183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1395" h="1837040">
                  <a:moveTo>
                    <a:pt x="154811" y="118024"/>
                  </a:moveTo>
                  <a:lnTo>
                    <a:pt x="271303" y="118024"/>
                  </a:lnTo>
                  <a:cubicBezTo>
                    <a:pt x="424581" y="118024"/>
                    <a:pt x="542605" y="272835"/>
                    <a:pt x="542605" y="406188"/>
                  </a:cubicBezTo>
                  <a:lnTo>
                    <a:pt x="542605" y="1391767"/>
                  </a:lnTo>
                  <a:cubicBezTo>
                    <a:pt x="542605" y="1513624"/>
                    <a:pt x="481294" y="1719017"/>
                    <a:pt x="252909" y="1719017"/>
                  </a:cubicBezTo>
                  <a:lnTo>
                    <a:pt x="137184" y="1719017"/>
                  </a:lnTo>
                  <a:cubicBezTo>
                    <a:pt x="86602" y="1719017"/>
                    <a:pt x="39852" y="1702156"/>
                    <a:pt x="0" y="1674566"/>
                  </a:cubicBezTo>
                  <a:cubicBezTo>
                    <a:pt x="64377" y="1772664"/>
                    <a:pt x="175504" y="1837041"/>
                    <a:pt x="301192" y="1837041"/>
                  </a:cubicBezTo>
                  <a:cubicBezTo>
                    <a:pt x="500454" y="1837041"/>
                    <a:pt x="661396" y="1675332"/>
                    <a:pt x="661396" y="1476837"/>
                  </a:cubicBezTo>
                  <a:lnTo>
                    <a:pt x="661396" y="360204"/>
                  </a:lnTo>
                  <a:cubicBezTo>
                    <a:pt x="661396" y="160942"/>
                    <a:pt x="499687" y="0"/>
                    <a:pt x="301192" y="0"/>
                  </a:cubicBezTo>
                  <a:cubicBezTo>
                    <a:pt x="177036" y="0"/>
                    <a:pt x="66676" y="62844"/>
                    <a:pt x="2299" y="158643"/>
                  </a:cubicBezTo>
                  <a:cubicBezTo>
                    <a:pt x="41385" y="134119"/>
                    <a:pt x="91967" y="118024"/>
                    <a:pt x="154811" y="11802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6931A9F2-9394-4B18-8176-55D5A7048E2F}"/>
              </a:ext>
            </a:extLst>
          </p:cNvPr>
          <p:cNvGrpSpPr/>
          <p:nvPr/>
        </p:nvGrpSpPr>
        <p:grpSpPr>
          <a:xfrm>
            <a:off x="9844814" y="3879220"/>
            <a:ext cx="1184632" cy="1838223"/>
            <a:chOff x="9844814" y="3879220"/>
            <a:chExt cx="1184632" cy="1838223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F432B30E-1F97-448C-AFE6-2AFBF9456EFB}"/>
                </a:ext>
              </a:extLst>
            </p:cNvPr>
            <p:cNvSpPr/>
            <p:nvPr/>
          </p:nvSpPr>
          <p:spPr>
            <a:xfrm>
              <a:off x="10175240" y="4069850"/>
              <a:ext cx="662668" cy="1647592"/>
            </a:xfrm>
            <a:custGeom>
              <a:avLst/>
              <a:gdLst>
                <a:gd name="connsiteX0" fmla="*/ 523780 w 662668"/>
                <a:gd name="connsiteY0" fmla="*/ 1220943 h 1647592"/>
                <a:gd name="connsiteX1" fmla="*/ 523780 w 662668"/>
                <a:gd name="connsiteY1" fmla="*/ 344951 h 1647592"/>
                <a:gd name="connsiteX2" fmla="*/ 318625 w 662668"/>
                <a:gd name="connsiteY2" fmla="*/ 139796 h 1647592"/>
                <a:gd name="connsiteX3" fmla="*/ 205155 w 662668"/>
                <a:gd name="connsiteY3" fmla="*/ 139796 h 1647592"/>
                <a:gd name="connsiteX4" fmla="*/ 0 w 662668"/>
                <a:gd name="connsiteY4" fmla="*/ 344951 h 1647592"/>
                <a:gd name="connsiteX5" fmla="*/ 0 w 662668"/>
                <a:gd name="connsiteY5" fmla="*/ 236019 h 1647592"/>
                <a:gd name="connsiteX6" fmla="*/ 11801 w 662668"/>
                <a:gd name="connsiteY6" fmla="*/ 134349 h 1647592"/>
                <a:gd name="connsiteX7" fmla="*/ 254174 w 662668"/>
                <a:gd name="connsiteY7" fmla="*/ 0 h 1647592"/>
                <a:gd name="connsiteX8" fmla="*/ 392154 w 662668"/>
                <a:gd name="connsiteY8" fmla="*/ 0 h 1647592"/>
                <a:gd name="connsiteX9" fmla="*/ 662668 w 662668"/>
                <a:gd name="connsiteY9" fmla="*/ 290485 h 1647592"/>
                <a:gd name="connsiteX10" fmla="*/ 662668 w 662668"/>
                <a:gd name="connsiteY10" fmla="*/ 1217312 h 1647592"/>
                <a:gd name="connsiteX11" fmla="*/ 305009 w 662668"/>
                <a:gd name="connsiteY11" fmla="*/ 1647593 h 1647592"/>
                <a:gd name="connsiteX12" fmla="*/ 95315 w 662668"/>
                <a:gd name="connsiteY12" fmla="*/ 1647593 h 1647592"/>
                <a:gd name="connsiteX13" fmla="*/ 523780 w 662668"/>
                <a:gd name="connsiteY13" fmla="*/ 1220943 h 1647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668" h="1647592">
                  <a:moveTo>
                    <a:pt x="523780" y="1220943"/>
                  </a:moveTo>
                  <a:lnTo>
                    <a:pt x="523780" y="344951"/>
                  </a:lnTo>
                  <a:cubicBezTo>
                    <a:pt x="523780" y="231480"/>
                    <a:pt x="432096" y="139796"/>
                    <a:pt x="318625" y="139796"/>
                  </a:cubicBezTo>
                  <a:lnTo>
                    <a:pt x="205155" y="139796"/>
                  </a:lnTo>
                  <a:cubicBezTo>
                    <a:pt x="91684" y="139796"/>
                    <a:pt x="0" y="231480"/>
                    <a:pt x="0" y="344951"/>
                  </a:cubicBezTo>
                  <a:lnTo>
                    <a:pt x="0" y="236019"/>
                  </a:lnTo>
                  <a:cubicBezTo>
                    <a:pt x="0" y="200616"/>
                    <a:pt x="4539" y="167029"/>
                    <a:pt x="11801" y="134349"/>
                  </a:cubicBezTo>
                  <a:cubicBezTo>
                    <a:pt x="52650" y="63544"/>
                    <a:pt x="124364" y="0"/>
                    <a:pt x="254174" y="0"/>
                  </a:cubicBezTo>
                  <a:lnTo>
                    <a:pt x="392154" y="0"/>
                  </a:lnTo>
                  <a:cubicBezTo>
                    <a:pt x="541936" y="0"/>
                    <a:pt x="662668" y="158859"/>
                    <a:pt x="662668" y="290485"/>
                  </a:cubicBezTo>
                  <a:lnTo>
                    <a:pt x="662668" y="1217312"/>
                  </a:lnTo>
                  <a:cubicBezTo>
                    <a:pt x="662668" y="1466948"/>
                    <a:pt x="477484" y="1634884"/>
                    <a:pt x="305009" y="1647593"/>
                  </a:cubicBezTo>
                  <a:lnTo>
                    <a:pt x="95315" y="1647593"/>
                  </a:lnTo>
                  <a:cubicBezTo>
                    <a:pt x="332242" y="1647593"/>
                    <a:pt x="523780" y="1456962"/>
                    <a:pt x="523780" y="12209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6333974D-989E-4238-BE33-3FE632B7D5F7}"/>
                </a:ext>
              </a:extLst>
            </p:cNvPr>
            <p:cNvSpPr/>
            <p:nvPr/>
          </p:nvSpPr>
          <p:spPr>
            <a:xfrm>
              <a:off x="10035444" y="3879220"/>
              <a:ext cx="662668" cy="1648500"/>
            </a:xfrm>
            <a:custGeom>
              <a:avLst/>
              <a:gdLst>
                <a:gd name="connsiteX0" fmla="*/ 139796 w 662668"/>
                <a:gd name="connsiteY0" fmla="*/ 426649 h 1648500"/>
                <a:gd name="connsiteX1" fmla="*/ 139796 w 662668"/>
                <a:gd name="connsiteY1" fmla="*/ 1302642 h 1648500"/>
                <a:gd name="connsiteX2" fmla="*/ 344951 w 662668"/>
                <a:gd name="connsiteY2" fmla="*/ 1507797 h 1648500"/>
                <a:gd name="connsiteX3" fmla="*/ 457514 w 662668"/>
                <a:gd name="connsiteY3" fmla="*/ 1507797 h 1648500"/>
                <a:gd name="connsiteX4" fmla="*/ 662668 w 662668"/>
                <a:gd name="connsiteY4" fmla="*/ 1302642 h 1648500"/>
                <a:gd name="connsiteX5" fmla="*/ 662668 w 662668"/>
                <a:gd name="connsiteY5" fmla="*/ 1411574 h 1648500"/>
                <a:gd name="connsiteX6" fmla="*/ 650867 w 662668"/>
                <a:gd name="connsiteY6" fmla="*/ 1513244 h 1648500"/>
                <a:gd name="connsiteX7" fmla="*/ 408494 w 662668"/>
                <a:gd name="connsiteY7" fmla="*/ 1648501 h 1648500"/>
                <a:gd name="connsiteX8" fmla="*/ 270514 w 662668"/>
                <a:gd name="connsiteY8" fmla="*/ 1648501 h 1648500"/>
                <a:gd name="connsiteX9" fmla="*/ 0 w 662668"/>
                <a:gd name="connsiteY9" fmla="*/ 1358016 h 1648500"/>
                <a:gd name="connsiteX10" fmla="*/ 0 w 662668"/>
                <a:gd name="connsiteY10" fmla="*/ 431188 h 1648500"/>
                <a:gd name="connsiteX11" fmla="*/ 357659 w 662668"/>
                <a:gd name="connsiteY11" fmla="*/ 0 h 1648500"/>
                <a:gd name="connsiteX12" fmla="*/ 567353 w 662668"/>
                <a:gd name="connsiteY12" fmla="*/ 0 h 1648500"/>
                <a:gd name="connsiteX13" fmla="*/ 139796 w 662668"/>
                <a:gd name="connsiteY13" fmla="*/ 426649 h 16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668" h="1648500">
                  <a:moveTo>
                    <a:pt x="139796" y="426649"/>
                  </a:moveTo>
                  <a:lnTo>
                    <a:pt x="139796" y="1302642"/>
                  </a:lnTo>
                  <a:cubicBezTo>
                    <a:pt x="139796" y="1416113"/>
                    <a:pt x="231480" y="1507797"/>
                    <a:pt x="344951" y="1507797"/>
                  </a:cubicBezTo>
                  <a:lnTo>
                    <a:pt x="457514" y="1507797"/>
                  </a:lnTo>
                  <a:cubicBezTo>
                    <a:pt x="570984" y="1507797"/>
                    <a:pt x="662668" y="1416113"/>
                    <a:pt x="662668" y="1302642"/>
                  </a:cubicBezTo>
                  <a:lnTo>
                    <a:pt x="662668" y="1411574"/>
                  </a:lnTo>
                  <a:cubicBezTo>
                    <a:pt x="662668" y="1446977"/>
                    <a:pt x="658130" y="1480564"/>
                    <a:pt x="650867" y="1513244"/>
                  </a:cubicBezTo>
                  <a:cubicBezTo>
                    <a:pt x="610926" y="1584957"/>
                    <a:pt x="538305" y="1648501"/>
                    <a:pt x="408494" y="1648501"/>
                  </a:cubicBezTo>
                  <a:lnTo>
                    <a:pt x="270514" y="1648501"/>
                  </a:lnTo>
                  <a:cubicBezTo>
                    <a:pt x="120733" y="1648501"/>
                    <a:pt x="0" y="1489642"/>
                    <a:pt x="0" y="1358016"/>
                  </a:cubicBezTo>
                  <a:lnTo>
                    <a:pt x="0" y="431188"/>
                  </a:lnTo>
                  <a:cubicBezTo>
                    <a:pt x="0" y="179737"/>
                    <a:pt x="185184" y="12709"/>
                    <a:pt x="357659" y="0"/>
                  </a:cubicBezTo>
                  <a:lnTo>
                    <a:pt x="567353" y="0"/>
                  </a:lnTo>
                  <a:cubicBezTo>
                    <a:pt x="331334" y="0"/>
                    <a:pt x="139796" y="191538"/>
                    <a:pt x="139796" y="42664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EB7816A1-10A5-48C6-A806-CA159C740714}"/>
                </a:ext>
              </a:extLst>
            </p:cNvPr>
            <p:cNvSpPr/>
            <p:nvPr/>
          </p:nvSpPr>
          <p:spPr>
            <a:xfrm>
              <a:off x="10248769" y="3879220"/>
              <a:ext cx="780677" cy="1838223"/>
            </a:xfrm>
            <a:custGeom>
              <a:avLst/>
              <a:gdLst>
                <a:gd name="connsiteX0" fmla="*/ 780678 w 780677"/>
                <a:gd name="connsiteY0" fmla="*/ 426649 h 1838223"/>
                <a:gd name="connsiteX1" fmla="*/ 354028 w 780677"/>
                <a:gd name="connsiteY1" fmla="*/ 0 h 1838223"/>
                <a:gd name="connsiteX2" fmla="*/ 0 w 780677"/>
                <a:gd name="connsiteY2" fmla="*/ 187907 h 1838223"/>
                <a:gd name="connsiteX3" fmla="*/ 181553 w 780677"/>
                <a:gd name="connsiteY3" fmla="*/ 139796 h 1838223"/>
                <a:gd name="connsiteX4" fmla="*/ 319533 w 780677"/>
                <a:gd name="connsiteY4" fmla="*/ 139796 h 1838223"/>
                <a:gd name="connsiteX5" fmla="*/ 640882 w 780677"/>
                <a:gd name="connsiteY5" fmla="*/ 481115 h 1838223"/>
                <a:gd name="connsiteX6" fmla="*/ 640882 w 780677"/>
                <a:gd name="connsiteY6" fmla="*/ 1407943 h 1838223"/>
                <a:gd name="connsiteX7" fmla="*/ 353121 w 780677"/>
                <a:gd name="connsiteY7" fmla="*/ 1838223 h 1838223"/>
                <a:gd name="connsiteX8" fmla="*/ 444805 w 780677"/>
                <a:gd name="connsiteY8" fmla="*/ 1838223 h 1838223"/>
                <a:gd name="connsiteX9" fmla="*/ 780678 w 780677"/>
                <a:gd name="connsiteY9" fmla="*/ 1405220 h 1838223"/>
                <a:gd name="connsiteX10" fmla="*/ 780678 w 780677"/>
                <a:gd name="connsiteY10" fmla="*/ 426649 h 183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0677" h="1838223">
                  <a:moveTo>
                    <a:pt x="780678" y="426649"/>
                  </a:moveTo>
                  <a:cubicBezTo>
                    <a:pt x="780678" y="190631"/>
                    <a:pt x="589139" y="0"/>
                    <a:pt x="354028" y="0"/>
                  </a:cubicBezTo>
                  <a:cubicBezTo>
                    <a:pt x="206970" y="0"/>
                    <a:pt x="76252" y="74437"/>
                    <a:pt x="0" y="187907"/>
                  </a:cubicBezTo>
                  <a:cubicBezTo>
                    <a:pt x="47204" y="157951"/>
                    <a:pt x="107116" y="139796"/>
                    <a:pt x="181553" y="139796"/>
                  </a:cubicBezTo>
                  <a:lnTo>
                    <a:pt x="319533" y="139796"/>
                  </a:lnTo>
                  <a:cubicBezTo>
                    <a:pt x="501086" y="139796"/>
                    <a:pt x="640882" y="323164"/>
                    <a:pt x="640882" y="481115"/>
                  </a:cubicBezTo>
                  <a:lnTo>
                    <a:pt x="640882" y="1407943"/>
                  </a:lnTo>
                  <a:cubicBezTo>
                    <a:pt x="640882" y="1612190"/>
                    <a:pt x="519242" y="1776495"/>
                    <a:pt x="353121" y="1838223"/>
                  </a:cubicBezTo>
                  <a:lnTo>
                    <a:pt x="444805" y="1838223"/>
                  </a:lnTo>
                  <a:cubicBezTo>
                    <a:pt x="599125" y="1810990"/>
                    <a:pt x="780678" y="1676641"/>
                    <a:pt x="780678" y="1405220"/>
                  </a:cubicBezTo>
                  <a:lnTo>
                    <a:pt x="780678" y="4266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0D269E6D-2212-4809-878A-B13608059C1C}"/>
                </a:ext>
              </a:extLst>
            </p:cNvPr>
            <p:cNvSpPr/>
            <p:nvPr/>
          </p:nvSpPr>
          <p:spPr>
            <a:xfrm>
              <a:off x="9844814" y="3879220"/>
              <a:ext cx="780677" cy="1838223"/>
            </a:xfrm>
            <a:custGeom>
              <a:avLst/>
              <a:gdLst>
                <a:gd name="connsiteX0" fmla="*/ 599125 w 780677"/>
                <a:gd name="connsiteY0" fmla="*/ 1698428 h 1838223"/>
                <a:gd name="connsiteX1" fmla="*/ 461145 w 780677"/>
                <a:gd name="connsiteY1" fmla="*/ 1698428 h 1838223"/>
                <a:gd name="connsiteX2" fmla="*/ 139796 w 780677"/>
                <a:gd name="connsiteY2" fmla="*/ 1357108 h 1838223"/>
                <a:gd name="connsiteX3" fmla="*/ 139796 w 780677"/>
                <a:gd name="connsiteY3" fmla="*/ 430280 h 1838223"/>
                <a:gd name="connsiteX4" fmla="*/ 427557 w 780677"/>
                <a:gd name="connsiteY4" fmla="*/ 0 h 1838223"/>
                <a:gd name="connsiteX5" fmla="*/ 335873 w 780677"/>
                <a:gd name="connsiteY5" fmla="*/ 0 h 1838223"/>
                <a:gd name="connsiteX6" fmla="*/ 0 w 780677"/>
                <a:gd name="connsiteY6" fmla="*/ 433004 h 1838223"/>
                <a:gd name="connsiteX7" fmla="*/ 0 w 780677"/>
                <a:gd name="connsiteY7" fmla="*/ 1411574 h 1838223"/>
                <a:gd name="connsiteX8" fmla="*/ 426650 w 780677"/>
                <a:gd name="connsiteY8" fmla="*/ 1838223 h 1838223"/>
                <a:gd name="connsiteX9" fmla="*/ 780678 w 780677"/>
                <a:gd name="connsiteY9" fmla="*/ 1650316 h 1838223"/>
                <a:gd name="connsiteX10" fmla="*/ 599125 w 780677"/>
                <a:gd name="connsiteY10" fmla="*/ 1698428 h 183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0677" h="1838223">
                  <a:moveTo>
                    <a:pt x="599125" y="1698428"/>
                  </a:moveTo>
                  <a:lnTo>
                    <a:pt x="461145" y="1698428"/>
                  </a:lnTo>
                  <a:cubicBezTo>
                    <a:pt x="279592" y="1698428"/>
                    <a:pt x="139796" y="1515059"/>
                    <a:pt x="139796" y="1357108"/>
                  </a:cubicBezTo>
                  <a:lnTo>
                    <a:pt x="139796" y="430280"/>
                  </a:lnTo>
                  <a:cubicBezTo>
                    <a:pt x="139796" y="226033"/>
                    <a:pt x="261436" y="61728"/>
                    <a:pt x="427557" y="0"/>
                  </a:cubicBezTo>
                  <a:lnTo>
                    <a:pt x="335873" y="0"/>
                  </a:lnTo>
                  <a:cubicBezTo>
                    <a:pt x="182461" y="27233"/>
                    <a:pt x="0" y="161582"/>
                    <a:pt x="0" y="433004"/>
                  </a:cubicBezTo>
                  <a:lnTo>
                    <a:pt x="0" y="1411574"/>
                  </a:lnTo>
                  <a:cubicBezTo>
                    <a:pt x="0" y="1647593"/>
                    <a:pt x="191538" y="1838223"/>
                    <a:pt x="426650" y="1838223"/>
                  </a:cubicBezTo>
                  <a:cubicBezTo>
                    <a:pt x="573707" y="1838223"/>
                    <a:pt x="704426" y="1763787"/>
                    <a:pt x="780678" y="1650316"/>
                  </a:cubicBezTo>
                  <a:cubicBezTo>
                    <a:pt x="733474" y="1680272"/>
                    <a:pt x="674469" y="1698428"/>
                    <a:pt x="599125" y="16984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1945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7D0E740-188E-416B-A910-187CCD6D7B63}"/>
              </a:ext>
            </a:extLst>
          </p:cNvPr>
          <p:cNvGrpSpPr/>
          <p:nvPr/>
        </p:nvGrpSpPr>
        <p:grpSpPr>
          <a:xfrm>
            <a:off x="1430873" y="1296955"/>
            <a:ext cx="637604" cy="1512115"/>
            <a:chOff x="1430873" y="1296955"/>
            <a:chExt cx="637604" cy="151211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1B78CE16-A011-4AEB-ABCB-77D693896A13}"/>
                </a:ext>
              </a:extLst>
            </p:cNvPr>
            <p:cNvSpPr/>
            <p:nvPr/>
          </p:nvSpPr>
          <p:spPr>
            <a:xfrm>
              <a:off x="1430873" y="1296955"/>
              <a:ext cx="637604" cy="1512115"/>
            </a:xfrm>
            <a:custGeom>
              <a:avLst/>
              <a:gdLst>
                <a:gd name="connsiteX0" fmla="*/ 0 w 637604"/>
                <a:gd name="connsiteY0" fmla="*/ 0 h 1512115"/>
                <a:gd name="connsiteX1" fmla="*/ 0 w 637604"/>
                <a:gd name="connsiteY1" fmla="*/ 380223 h 1512115"/>
                <a:gd name="connsiteX2" fmla="*/ 213510 w 637604"/>
                <a:gd name="connsiteY2" fmla="*/ 380223 h 1512115"/>
                <a:gd name="connsiteX3" fmla="*/ 213510 w 637604"/>
                <a:gd name="connsiteY3" fmla="*/ 500139 h 1512115"/>
                <a:gd name="connsiteX4" fmla="*/ 213510 w 637604"/>
                <a:gd name="connsiteY4" fmla="*/ 1512116 h 1512115"/>
                <a:gd name="connsiteX5" fmla="*/ 292479 w 637604"/>
                <a:gd name="connsiteY5" fmla="*/ 1512116 h 1512115"/>
                <a:gd name="connsiteX6" fmla="*/ 298329 w 637604"/>
                <a:gd name="connsiteY6" fmla="*/ 1512116 h 1512115"/>
                <a:gd name="connsiteX7" fmla="*/ 339276 w 637604"/>
                <a:gd name="connsiteY7" fmla="*/ 1497492 h 1512115"/>
                <a:gd name="connsiteX8" fmla="*/ 348050 w 637604"/>
                <a:gd name="connsiteY8" fmla="*/ 1488717 h 1512115"/>
                <a:gd name="connsiteX9" fmla="*/ 482591 w 637604"/>
                <a:gd name="connsiteY9" fmla="*/ 1324929 h 1512115"/>
                <a:gd name="connsiteX10" fmla="*/ 617131 w 637604"/>
                <a:gd name="connsiteY10" fmla="*/ 1161141 h 1512115"/>
                <a:gd name="connsiteX11" fmla="*/ 637604 w 637604"/>
                <a:gd name="connsiteY11" fmla="*/ 1102645 h 1512115"/>
                <a:gd name="connsiteX12" fmla="*/ 637604 w 637604"/>
                <a:gd name="connsiteY12" fmla="*/ 1096796 h 1512115"/>
                <a:gd name="connsiteX13" fmla="*/ 637604 w 637604"/>
                <a:gd name="connsiteY13" fmla="*/ 997353 h 1512115"/>
                <a:gd name="connsiteX14" fmla="*/ 637604 w 637604"/>
                <a:gd name="connsiteY14" fmla="*/ 789693 h 1512115"/>
                <a:gd name="connsiteX15" fmla="*/ 637604 w 637604"/>
                <a:gd name="connsiteY15" fmla="*/ 500139 h 1512115"/>
                <a:gd name="connsiteX16" fmla="*/ 637604 w 637604"/>
                <a:gd name="connsiteY16" fmla="*/ 0 h 1512115"/>
                <a:gd name="connsiteX17" fmla="*/ 0 w 637604"/>
                <a:gd name="connsiteY17" fmla="*/ 0 h 151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7604" h="1512115">
                  <a:moveTo>
                    <a:pt x="0" y="0"/>
                  </a:moveTo>
                  <a:lnTo>
                    <a:pt x="0" y="380223"/>
                  </a:lnTo>
                  <a:lnTo>
                    <a:pt x="213510" y="380223"/>
                  </a:lnTo>
                  <a:lnTo>
                    <a:pt x="213510" y="500139"/>
                  </a:lnTo>
                  <a:lnTo>
                    <a:pt x="213510" y="1512116"/>
                  </a:lnTo>
                  <a:lnTo>
                    <a:pt x="292479" y="1512116"/>
                  </a:lnTo>
                  <a:lnTo>
                    <a:pt x="298329" y="1512116"/>
                  </a:lnTo>
                  <a:cubicBezTo>
                    <a:pt x="312953" y="1512116"/>
                    <a:pt x="327577" y="1506266"/>
                    <a:pt x="339276" y="1497492"/>
                  </a:cubicBezTo>
                  <a:cubicBezTo>
                    <a:pt x="342201" y="1494567"/>
                    <a:pt x="345125" y="1491642"/>
                    <a:pt x="348050" y="1488717"/>
                  </a:cubicBezTo>
                  <a:lnTo>
                    <a:pt x="482591" y="1324929"/>
                  </a:lnTo>
                  <a:lnTo>
                    <a:pt x="617131" y="1161141"/>
                  </a:lnTo>
                  <a:cubicBezTo>
                    <a:pt x="628830" y="1146517"/>
                    <a:pt x="637604" y="1126044"/>
                    <a:pt x="637604" y="1102645"/>
                  </a:cubicBezTo>
                  <a:lnTo>
                    <a:pt x="637604" y="1096796"/>
                  </a:lnTo>
                  <a:lnTo>
                    <a:pt x="637604" y="997353"/>
                  </a:lnTo>
                  <a:lnTo>
                    <a:pt x="637604" y="789693"/>
                  </a:lnTo>
                  <a:lnTo>
                    <a:pt x="637604" y="500139"/>
                  </a:lnTo>
                  <a:lnTo>
                    <a:pt x="637604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7DAA5D80-0838-4AE3-A875-6161C488649E}"/>
                </a:ext>
              </a:extLst>
            </p:cNvPr>
            <p:cNvSpPr/>
            <p:nvPr/>
          </p:nvSpPr>
          <p:spPr>
            <a:xfrm>
              <a:off x="1778923" y="2461020"/>
              <a:ext cx="269080" cy="327576"/>
            </a:xfrm>
            <a:custGeom>
              <a:avLst/>
              <a:gdLst>
                <a:gd name="connsiteX0" fmla="*/ 134540 w 269080"/>
                <a:gd name="connsiteY0" fmla="*/ 163788 h 327576"/>
                <a:gd name="connsiteX1" fmla="*/ 269081 w 269080"/>
                <a:gd name="connsiteY1" fmla="*/ 0 h 327576"/>
                <a:gd name="connsiteX2" fmla="*/ 5850 w 269080"/>
                <a:gd name="connsiteY2" fmla="*/ 55571 h 327576"/>
                <a:gd name="connsiteX3" fmla="*/ 0 w 269080"/>
                <a:gd name="connsiteY3" fmla="*/ 327576 h 327576"/>
                <a:gd name="connsiteX4" fmla="*/ 134540 w 269080"/>
                <a:gd name="connsiteY4" fmla="*/ 163788 h 32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080" h="327576">
                  <a:moveTo>
                    <a:pt x="134540" y="163788"/>
                  </a:moveTo>
                  <a:lnTo>
                    <a:pt x="269081" y="0"/>
                  </a:lnTo>
                  <a:cubicBezTo>
                    <a:pt x="190111" y="96518"/>
                    <a:pt x="5850" y="55571"/>
                    <a:pt x="5850" y="55571"/>
                  </a:cubicBezTo>
                  <a:cubicBezTo>
                    <a:pt x="5850" y="55571"/>
                    <a:pt x="67270" y="248607"/>
                    <a:pt x="0" y="327576"/>
                  </a:cubicBezTo>
                  <a:lnTo>
                    <a:pt x="134540" y="16378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B4A6B5E-6D21-42C1-9454-3D1B0909789B}"/>
              </a:ext>
            </a:extLst>
          </p:cNvPr>
          <p:cNvGrpSpPr/>
          <p:nvPr/>
        </p:nvGrpSpPr>
        <p:grpSpPr>
          <a:xfrm>
            <a:off x="3397838" y="1296955"/>
            <a:ext cx="1061698" cy="1523814"/>
            <a:chOff x="3397838" y="1296955"/>
            <a:chExt cx="1061698" cy="152381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1AFC2D3-C668-40B0-9004-6668B7E9BEF2}"/>
                </a:ext>
              </a:extLst>
            </p:cNvPr>
            <p:cNvSpPr/>
            <p:nvPr/>
          </p:nvSpPr>
          <p:spPr>
            <a:xfrm>
              <a:off x="3397838" y="1296955"/>
              <a:ext cx="1061698" cy="1523814"/>
            </a:xfrm>
            <a:custGeom>
              <a:avLst/>
              <a:gdLst>
                <a:gd name="connsiteX0" fmla="*/ 544011 w 1061698"/>
                <a:gd name="connsiteY0" fmla="*/ 1196239 h 1523814"/>
                <a:gd name="connsiteX1" fmla="*/ 1047074 w 1061698"/>
                <a:gd name="connsiteY1" fmla="*/ 491364 h 1523814"/>
                <a:gd name="connsiteX2" fmla="*/ 775069 w 1061698"/>
                <a:gd name="connsiteY2" fmla="*/ 324652 h 1523814"/>
                <a:gd name="connsiteX3" fmla="*/ 704874 w 1061698"/>
                <a:gd name="connsiteY3" fmla="*/ 14624 h 1523814"/>
                <a:gd name="connsiteX4" fmla="*/ 544011 w 1061698"/>
                <a:gd name="connsiteY4" fmla="*/ 0 h 1523814"/>
                <a:gd name="connsiteX5" fmla="*/ 0 w 1061698"/>
                <a:gd name="connsiteY5" fmla="*/ 541086 h 1523814"/>
                <a:gd name="connsiteX6" fmla="*/ 394847 w 1061698"/>
                <a:gd name="connsiteY6" fmla="*/ 541086 h 1523814"/>
                <a:gd name="connsiteX7" fmla="*/ 520612 w 1061698"/>
                <a:gd name="connsiteY7" fmla="*/ 342200 h 1523814"/>
                <a:gd name="connsiteX8" fmla="*/ 637604 w 1061698"/>
                <a:gd name="connsiteY8" fmla="*/ 482590 h 1523814"/>
                <a:gd name="connsiteX9" fmla="*/ 5850 w 1061698"/>
                <a:gd name="connsiteY9" fmla="*/ 1219637 h 1523814"/>
                <a:gd name="connsiteX10" fmla="*/ 5850 w 1061698"/>
                <a:gd name="connsiteY10" fmla="*/ 1523815 h 1523814"/>
                <a:gd name="connsiteX11" fmla="*/ 1061698 w 1061698"/>
                <a:gd name="connsiteY11" fmla="*/ 1523815 h 1523814"/>
                <a:gd name="connsiteX12" fmla="*/ 1061698 w 1061698"/>
                <a:gd name="connsiteY12" fmla="*/ 1196239 h 1523814"/>
                <a:gd name="connsiteX13" fmla="*/ 544011 w 1061698"/>
                <a:gd name="connsiteY13" fmla="*/ 1196239 h 152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1698" h="1523814">
                  <a:moveTo>
                    <a:pt x="544011" y="1196239"/>
                  </a:moveTo>
                  <a:cubicBezTo>
                    <a:pt x="777994" y="1035375"/>
                    <a:pt x="1026601" y="789693"/>
                    <a:pt x="1047074" y="491364"/>
                  </a:cubicBezTo>
                  <a:cubicBezTo>
                    <a:pt x="982729" y="415320"/>
                    <a:pt x="862813" y="444568"/>
                    <a:pt x="775069" y="324652"/>
                  </a:cubicBezTo>
                  <a:cubicBezTo>
                    <a:pt x="690250" y="204735"/>
                    <a:pt x="754596" y="102368"/>
                    <a:pt x="704874" y="14624"/>
                  </a:cubicBezTo>
                  <a:cubicBezTo>
                    <a:pt x="658078" y="5850"/>
                    <a:pt x="602507" y="0"/>
                    <a:pt x="544011" y="0"/>
                  </a:cubicBezTo>
                  <a:cubicBezTo>
                    <a:pt x="263231" y="0"/>
                    <a:pt x="11699" y="155014"/>
                    <a:pt x="0" y="541086"/>
                  </a:cubicBezTo>
                  <a:lnTo>
                    <a:pt x="394847" y="541086"/>
                  </a:lnTo>
                  <a:cubicBezTo>
                    <a:pt x="391922" y="406546"/>
                    <a:pt x="441643" y="342200"/>
                    <a:pt x="520612" y="342200"/>
                  </a:cubicBezTo>
                  <a:cubicBezTo>
                    <a:pt x="599582" y="342200"/>
                    <a:pt x="637604" y="394846"/>
                    <a:pt x="637604" y="482590"/>
                  </a:cubicBezTo>
                  <a:cubicBezTo>
                    <a:pt x="637604" y="719498"/>
                    <a:pt x="312952" y="976879"/>
                    <a:pt x="5850" y="1219637"/>
                  </a:cubicBezTo>
                  <a:lnTo>
                    <a:pt x="5850" y="1523815"/>
                  </a:lnTo>
                  <a:lnTo>
                    <a:pt x="1061698" y="1523815"/>
                  </a:lnTo>
                  <a:lnTo>
                    <a:pt x="1061698" y="1196239"/>
                  </a:lnTo>
                  <a:lnTo>
                    <a:pt x="544011" y="119623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2AD0709-AF0B-4A88-819C-643C36F60CC1}"/>
                </a:ext>
              </a:extLst>
            </p:cNvPr>
            <p:cNvSpPr/>
            <p:nvPr/>
          </p:nvSpPr>
          <p:spPr>
            <a:xfrm>
              <a:off x="4102712" y="1314503"/>
              <a:ext cx="342200" cy="476740"/>
            </a:xfrm>
            <a:custGeom>
              <a:avLst/>
              <a:gdLst>
                <a:gd name="connsiteX0" fmla="*/ 0 w 342200"/>
                <a:gd name="connsiteY0" fmla="*/ 0 h 476740"/>
                <a:gd name="connsiteX1" fmla="*/ 70195 w 342200"/>
                <a:gd name="connsiteY1" fmla="*/ 310028 h 476740"/>
                <a:gd name="connsiteX2" fmla="*/ 342200 w 342200"/>
                <a:gd name="connsiteY2" fmla="*/ 476741 h 476740"/>
                <a:gd name="connsiteX3" fmla="*/ 0 w 342200"/>
                <a:gd name="connsiteY3" fmla="*/ 0 h 476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00" h="476740">
                  <a:moveTo>
                    <a:pt x="0" y="0"/>
                  </a:moveTo>
                  <a:cubicBezTo>
                    <a:pt x="49721" y="84819"/>
                    <a:pt x="-14624" y="190111"/>
                    <a:pt x="70195" y="310028"/>
                  </a:cubicBezTo>
                  <a:cubicBezTo>
                    <a:pt x="155014" y="429944"/>
                    <a:pt x="274930" y="400696"/>
                    <a:pt x="342200" y="476741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456C51E-F8A6-4965-87CE-A087CDA8831B}"/>
              </a:ext>
            </a:extLst>
          </p:cNvPr>
          <p:cNvGrpSpPr/>
          <p:nvPr/>
        </p:nvGrpSpPr>
        <p:grpSpPr>
          <a:xfrm>
            <a:off x="5554913" y="1285220"/>
            <a:ext cx="1070476" cy="1556024"/>
            <a:chOff x="5554913" y="1285220"/>
            <a:chExt cx="1070476" cy="1556024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97C47E2-7B94-43A0-A9E3-71420D9A8B59}"/>
                </a:ext>
              </a:extLst>
            </p:cNvPr>
            <p:cNvSpPr/>
            <p:nvPr/>
          </p:nvSpPr>
          <p:spPr>
            <a:xfrm>
              <a:off x="5554913" y="1285220"/>
              <a:ext cx="1070476" cy="1556024"/>
            </a:xfrm>
            <a:custGeom>
              <a:avLst/>
              <a:gdLst>
                <a:gd name="connsiteX0" fmla="*/ 818944 w 1070476"/>
                <a:gd name="connsiteY0" fmla="*/ 760482 h 1556024"/>
                <a:gd name="connsiteX1" fmla="*/ 818944 w 1070476"/>
                <a:gd name="connsiteY1" fmla="*/ 751707 h 1556024"/>
                <a:gd name="connsiteX2" fmla="*/ 1044154 w 1070476"/>
                <a:gd name="connsiteY2" fmla="*/ 415357 h 1556024"/>
                <a:gd name="connsiteX3" fmla="*/ 544013 w 1070476"/>
                <a:gd name="connsiteY3" fmla="*/ 37 h 1556024"/>
                <a:gd name="connsiteX4" fmla="*/ 17549 w 1070476"/>
                <a:gd name="connsiteY4" fmla="*/ 482627 h 1556024"/>
                <a:gd name="connsiteX5" fmla="*/ 412397 w 1070476"/>
                <a:gd name="connsiteY5" fmla="*/ 482627 h 1556024"/>
                <a:gd name="connsiteX6" fmla="*/ 532314 w 1070476"/>
                <a:gd name="connsiteY6" fmla="*/ 336387 h 1556024"/>
                <a:gd name="connsiteX7" fmla="*/ 649306 w 1070476"/>
                <a:gd name="connsiteY7" fmla="*/ 465078 h 1556024"/>
                <a:gd name="connsiteX8" fmla="*/ 462118 w 1070476"/>
                <a:gd name="connsiteY8" fmla="*/ 602543 h 1556024"/>
                <a:gd name="connsiteX9" fmla="*/ 391923 w 1070476"/>
                <a:gd name="connsiteY9" fmla="*/ 602543 h 1556024"/>
                <a:gd name="connsiteX10" fmla="*/ 391923 w 1070476"/>
                <a:gd name="connsiteY10" fmla="*/ 933044 h 1556024"/>
                <a:gd name="connsiteX11" fmla="*/ 465043 w 1070476"/>
                <a:gd name="connsiteY11" fmla="*/ 933044 h 1556024"/>
                <a:gd name="connsiteX12" fmla="*/ 681478 w 1070476"/>
                <a:gd name="connsiteY12" fmla="*/ 1085133 h 1556024"/>
                <a:gd name="connsiteX13" fmla="*/ 552787 w 1070476"/>
                <a:gd name="connsiteY13" fmla="*/ 1222598 h 1556024"/>
                <a:gd name="connsiteX14" fmla="*/ 400698 w 1070476"/>
                <a:gd name="connsiteY14" fmla="*/ 1047111 h 1556024"/>
                <a:gd name="connsiteX15" fmla="*/ 0 w 1070476"/>
                <a:gd name="connsiteY15" fmla="*/ 1047111 h 1556024"/>
                <a:gd name="connsiteX16" fmla="*/ 269082 w 1070476"/>
                <a:gd name="connsiteY16" fmla="*/ 1216749 h 1556024"/>
                <a:gd name="connsiteX17" fmla="*/ 336352 w 1070476"/>
                <a:gd name="connsiteY17" fmla="*/ 1526776 h 1556024"/>
                <a:gd name="connsiteX18" fmla="*/ 564486 w 1070476"/>
                <a:gd name="connsiteY18" fmla="*/ 1556024 h 1556024"/>
                <a:gd name="connsiteX19" fmla="*/ 1070477 w 1070476"/>
                <a:gd name="connsiteY19" fmla="*/ 1114381 h 1556024"/>
                <a:gd name="connsiteX20" fmla="*/ 818944 w 1070476"/>
                <a:gd name="connsiteY20" fmla="*/ 760482 h 155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70476" h="1556024">
                  <a:moveTo>
                    <a:pt x="818944" y="760482"/>
                  </a:moveTo>
                  <a:lnTo>
                    <a:pt x="818944" y="751707"/>
                  </a:lnTo>
                  <a:cubicBezTo>
                    <a:pt x="915462" y="719535"/>
                    <a:pt x="1044154" y="620092"/>
                    <a:pt x="1044154" y="415357"/>
                  </a:cubicBezTo>
                  <a:cubicBezTo>
                    <a:pt x="1044154" y="184298"/>
                    <a:pt x="868666" y="37"/>
                    <a:pt x="544013" y="37"/>
                  </a:cubicBezTo>
                  <a:cubicBezTo>
                    <a:pt x="219360" y="-2888"/>
                    <a:pt x="26323" y="169674"/>
                    <a:pt x="17549" y="482627"/>
                  </a:cubicBezTo>
                  <a:lnTo>
                    <a:pt x="412397" y="482627"/>
                  </a:lnTo>
                  <a:cubicBezTo>
                    <a:pt x="415322" y="412432"/>
                    <a:pt x="444570" y="336387"/>
                    <a:pt x="532314" y="336387"/>
                  </a:cubicBezTo>
                  <a:cubicBezTo>
                    <a:pt x="599584" y="336387"/>
                    <a:pt x="649306" y="377334"/>
                    <a:pt x="649306" y="465078"/>
                  </a:cubicBezTo>
                  <a:cubicBezTo>
                    <a:pt x="649306" y="593769"/>
                    <a:pt x="538163" y="605468"/>
                    <a:pt x="462118" y="602543"/>
                  </a:cubicBezTo>
                  <a:lnTo>
                    <a:pt x="391923" y="602543"/>
                  </a:lnTo>
                  <a:lnTo>
                    <a:pt x="391923" y="933044"/>
                  </a:lnTo>
                  <a:lnTo>
                    <a:pt x="465043" y="933044"/>
                  </a:lnTo>
                  <a:cubicBezTo>
                    <a:pt x="617133" y="933044"/>
                    <a:pt x="681478" y="982766"/>
                    <a:pt x="681478" y="1085133"/>
                  </a:cubicBezTo>
                  <a:cubicBezTo>
                    <a:pt x="681478" y="1167027"/>
                    <a:pt x="634682" y="1222598"/>
                    <a:pt x="552787" y="1222598"/>
                  </a:cubicBezTo>
                  <a:cubicBezTo>
                    <a:pt x="444570" y="1222598"/>
                    <a:pt x="394848" y="1155328"/>
                    <a:pt x="400698" y="1047111"/>
                  </a:cubicBezTo>
                  <a:lnTo>
                    <a:pt x="0" y="1047111"/>
                  </a:lnTo>
                  <a:cubicBezTo>
                    <a:pt x="64346" y="1123155"/>
                    <a:pt x="184262" y="1096832"/>
                    <a:pt x="269082" y="1216749"/>
                  </a:cubicBezTo>
                  <a:cubicBezTo>
                    <a:pt x="353901" y="1336665"/>
                    <a:pt x="286630" y="1441958"/>
                    <a:pt x="336352" y="1526776"/>
                  </a:cubicBezTo>
                  <a:cubicBezTo>
                    <a:pt x="406547" y="1547250"/>
                    <a:pt x="482592" y="1556024"/>
                    <a:pt x="564486" y="1556024"/>
                  </a:cubicBezTo>
                  <a:cubicBezTo>
                    <a:pt x="883290" y="1556024"/>
                    <a:pt x="1070477" y="1374687"/>
                    <a:pt x="1070477" y="1114381"/>
                  </a:cubicBezTo>
                  <a:cubicBezTo>
                    <a:pt x="1070477" y="921345"/>
                    <a:pt x="965184" y="813128"/>
                    <a:pt x="818944" y="76048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4479B935-2FD4-48C0-B60A-10BEAEC8A1B4}"/>
                </a:ext>
              </a:extLst>
            </p:cNvPr>
            <p:cNvSpPr/>
            <p:nvPr/>
          </p:nvSpPr>
          <p:spPr>
            <a:xfrm>
              <a:off x="5554913" y="2332331"/>
              <a:ext cx="336352" cy="479665"/>
            </a:xfrm>
            <a:custGeom>
              <a:avLst/>
              <a:gdLst>
                <a:gd name="connsiteX0" fmla="*/ 269082 w 336352"/>
                <a:gd name="connsiteY0" fmla="*/ 169638 h 479665"/>
                <a:gd name="connsiteX1" fmla="*/ 0 w 336352"/>
                <a:gd name="connsiteY1" fmla="*/ 0 h 479665"/>
                <a:gd name="connsiteX2" fmla="*/ 336352 w 336352"/>
                <a:gd name="connsiteY2" fmla="*/ 479665 h 479665"/>
                <a:gd name="connsiteX3" fmla="*/ 269082 w 336352"/>
                <a:gd name="connsiteY3" fmla="*/ 169638 h 47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352" h="479665">
                  <a:moveTo>
                    <a:pt x="269082" y="169638"/>
                  </a:moveTo>
                  <a:cubicBezTo>
                    <a:pt x="184262" y="49721"/>
                    <a:pt x="64346" y="76044"/>
                    <a:pt x="0" y="0"/>
                  </a:cubicBezTo>
                  <a:lnTo>
                    <a:pt x="336352" y="479665"/>
                  </a:lnTo>
                  <a:cubicBezTo>
                    <a:pt x="286630" y="391922"/>
                    <a:pt x="353901" y="289554"/>
                    <a:pt x="269082" y="1696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9C54498-7445-4686-9187-D5AEB3FF554E}"/>
              </a:ext>
            </a:extLst>
          </p:cNvPr>
          <p:cNvGrpSpPr/>
          <p:nvPr/>
        </p:nvGrpSpPr>
        <p:grpSpPr>
          <a:xfrm>
            <a:off x="7653494" y="1311581"/>
            <a:ext cx="1243035" cy="1491640"/>
            <a:chOff x="7653494" y="1311581"/>
            <a:chExt cx="1243035" cy="149164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B13BDE25-D3C1-4C0E-ADA5-B0534406B611}"/>
                </a:ext>
              </a:extLst>
            </p:cNvPr>
            <p:cNvSpPr/>
            <p:nvPr/>
          </p:nvSpPr>
          <p:spPr>
            <a:xfrm>
              <a:off x="7653494" y="1311581"/>
              <a:ext cx="1243035" cy="1491640"/>
            </a:xfrm>
            <a:custGeom>
              <a:avLst/>
              <a:gdLst>
                <a:gd name="connsiteX0" fmla="*/ 1082173 w 1243035"/>
                <a:gd name="connsiteY0" fmla="*/ 892059 h 1491640"/>
                <a:gd name="connsiteX1" fmla="*/ 1082173 w 1243035"/>
                <a:gd name="connsiteY1" fmla="*/ 0 h 1491640"/>
                <a:gd name="connsiteX2" fmla="*/ 634680 w 1243035"/>
                <a:gd name="connsiteY2" fmla="*/ 0 h 1491640"/>
                <a:gd name="connsiteX3" fmla="*/ 0 w 1243035"/>
                <a:gd name="connsiteY3" fmla="*/ 906683 h 1491640"/>
                <a:gd name="connsiteX4" fmla="*/ 263231 w 1243035"/>
                <a:gd name="connsiteY4" fmla="*/ 1222560 h 1491640"/>
                <a:gd name="connsiteX5" fmla="*/ 307103 w 1243035"/>
                <a:gd name="connsiteY5" fmla="*/ 1243033 h 1491640"/>
                <a:gd name="connsiteX6" fmla="*/ 672702 w 1243035"/>
                <a:gd name="connsiteY6" fmla="*/ 1243033 h 1491640"/>
                <a:gd name="connsiteX7" fmla="*/ 672702 w 1243035"/>
                <a:gd name="connsiteY7" fmla="*/ 1491640 h 1491640"/>
                <a:gd name="connsiteX8" fmla="*/ 1082173 w 1243035"/>
                <a:gd name="connsiteY8" fmla="*/ 1491640 h 1491640"/>
                <a:gd name="connsiteX9" fmla="*/ 1082173 w 1243035"/>
                <a:gd name="connsiteY9" fmla="*/ 1243033 h 1491640"/>
                <a:gd name="connsiteX10" fmla="*/ 1243036 w 1243035"/>
                <a:gd name="connsiteY10" fmla="*/ 1243033 h 1491640"/>
                <a:gd name="connsiteX11" fmla="*/ 1243036 w 1243035"/>
                <a:gd name="connsiteY11" fmla="*/ 892059 h 1491640"/>
                <a:gd name="connsiteX12" fmla="*/ 1082173 w 1243035"/>
                <a:gd name="connsiteY12" fmla="*/ 892059 h 1491640"/>
                <a:gd name="connsiteX13" fmla="*/ 701950 w 1243035"/>
                <a:gd name="connsiteY13" fmla="*/ 892059 h 1491640"/>
                <a:gd name="connsiteX14" fmla="*/ 415320 w 1243035"/>
                <a:gd name="connsiteY14" fmla="*/ 892059 h 1491640"/>
                <a:gd name="connsiteX15" fmla="*/ 701950 w 1243035"/>
                <a:gd name="connsiteY15" fmla="*/ 459191 h 1491640"/>
                <a:gd name="connsiteX16" fmla="*/ 701950 w 1243035"/>
                <a:gd name="connsiteY16" fmla="*/ 892059 h 1491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3035" h="1491640">
                  <a:moveTo>
                    <a:pt x="1082173" y="892059"/>
                  </a:moveTo>
                  <a:lnTo>
                    <a:pt x="1082173" y="0"/>
                  </a:lnTo>
                  <a:lnTo>
                    <a:pt x="634680" y="0"/>
                  </a:lnTo>
                  <a:lnTo>
                    <a:pt x="0" y="906683"/>
                  </a:lnTo>
                  <a:lnTo>
                    <a:pt x="263231" y="1222560"/>
                  </a:lnTo>
                  <a:cubicBezTo>
                    <a:pt x="274930" y="1234259"/>
                    <a:pt x="289554" y="1243033"/>
                    <a:pt x="307103" y="1243033"/>
                  </a:cubicBezTo>
                  <a:lnTo>
                    <a:pt x="672702" y="1243033"/>
                  </a:lnTo>
                  <a:lnTo>
                    <a:pt x="672702" y="1491640"/>
                  </a:lnTo>
                  <a:lnTo>
                    <a:pt x="1082173" y="1491640"/>
                  </a:lnTo>
                  <a:lnTo>
                    <a:pt x="1082173" y="1243033"/>
                  </a:lnTo>
                  <a:lnTo>
                    <a:pt x="1243036" y="1243033"/>
                  </a:lnTo>
                  <a:lnTo>
                    <a:pt x="1243036" y="892059"/>
                  </a:lnTo>
                  <a:lnTo>
                    <a:pt x="1082173" y="892059"/>
                  </a:lnTo>
                  <a:close/>
                  <a:moveTo>
                    <a:pt x="701950" y="892059"/>
                  </a:moveTo>
                  <a:lnTo>
                    <a:pt x="415320" y="892059"/>
                  </a:lnTo>
                  <a:lnTo>
                    <a:pt x="701950" y="459191"/>
                  </a:lnTo>
                  <a:lnTo>
                    <a:pt x="701950" y="89205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7EAFADDB-1546-4CE9-8A31-35A9E360A8D9}"/>
                </a:ext>
              </a:extLst>
            </p:cNvPr>
            <p:cNvSpPr/>
            <p:nvPr/>
          </p:nvSpPr>
          <p:spPr>
            <a:xfrm>
              <a:off x="7653494" y="2218264"/>
              <a:ext cx="263231" cy="315876"/>
            </a:xfrm>
            <a:custGeom>
              <a:avLst/>
              <a:gdLst>
                <a:gd name="connsiteX0" fmla="*/ 131616 w 263231"/>
                <a:gd name="connsiteY0" fmla="*/ 157938 h 315876"/>
                <a:gd name="connsiteX1" fmla="*/ 263231 w 263231"/>
                <a:gd name="connsiteY1" fmla="*/ 315877 h 315876"/>
                <a:gd name="connsiteX2" fmla="*/ 260306 w 263231"/>
                <a:gd name="connsiteY2" fmla="*/ 52646 h 315876"/>
                <a:gd name="connsiteX3" fmla="*/ 0 w 263231"/>
                <a:gd name="connsiteY3" fmla="*/ 0 h 315876"/>
                <a:gd name="connsiteX4" fmla="*/ 131616 w 263231"/>
                <a:gd name="connsiteY4" fmla="*/ 157938 h 31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231" h="315876">
                  <a:moveTo>
                    <a:pt x="131616" y="157938"/>
                  </a:moveTo>
                  <a:lnTo>
                    <a:pt x="263231" y="315877"/>
                  </a:lnTo>
                  <a:cubicBezTo>
                    <a:pt x="184262" y="222284"/>
                    <a:pt x="260306" y="52646"/>
                    <a:pt x="260306" y="52646"/>
                  </a:cubicBezTo>
                  <a:cubicBezTo>
                    <a:pt x="260306" y="52646"/>
                    <a:pt x="64345" y="78969"/>
                    <a:pt x="0" y="0"/>
                  </a:cubicBezTo>
                  <a:lnTo>
                    <a:pt x="131616" y="1579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F1BAEC4-8EC3-4AB3-B7DA-EAFB7D4BADF8}"/>
              </a:ext>
            </a:extLst>
          </p:cNvPr>
          <p:cNvGrpSpPr/>
          <p:nvPr/>
        </p:nvGrpSpPr>
        <p:grpSpPr>
          <a:xfrm>
            <a:off x="9898314" y="1296955"/>
            <a:ext cx="1082174" cy="1515040"/>
            <a:chOff x="9898314" y="1296955"/>
            <a:chExt cx="1082174" cy="1515040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6C293209-EFCB-45C4-9BA3-DD6425CC5A60}"/>
                </a:ext>
              </a:extLst>
            </p:cNvPr>
            <p:cNvSpPr/>
            <p:nvPr/>
          </p:nvSpPr>
          <p:spPr>
            <a:xfrm>
              <a:off x="9898314" y="1296955"/>
              <a:ext cx="1082174" cy="1515040"/>
            </a:xfrm>
            <a:custGeom>
              <a:avLst/>
              <a:gdLst>
                <a:gd name="connsiteX0" fmla="*/ 637605 w 1082174"/>
                <a:gd name="connsiteY0" fmla="*/ 497214 h 1515040"/>
                <a:gd name="connsiteX1" fmla="*/ 377299 w 1082174"/>
                <a:gd name="connsiteY1" fmla="*/ 587883 h 1515040"/>
                <a:gd name="connsiteX2" fmla="*/ 377299 w 1082174"/>
                <a:gd name="connsiteY2" fmla="*/ 356824 h 1515040"/>
                <a:gd name="connsiteX3" fmla="*/ 1000280 w 1082174"/>
                <a:gd name="connsiteY3" fmla="*/ 356824 h 1515040"/>
                <a:gd name="connsiteX4" fmla="*/ 1000280 w 1082174"/>
                <a:gd name="connsiteY4" fmla="*/ 333426 h 1515040"/>
                <a:gd name="connsiteX5" fmla="*/ 982731 w 1082174"/>
                <a:gd name="connsiteY5" fmla="*/ 289554 h 1515040"/>
                <a:gd name="connsiteX6" fmla="*/ 836491 w 1082174"/>
                <a:gd name="connsiteY6" fmla="*/ 152089 h 1515040"/>
                <a:gd name="connsiteX7" fmla="*/ 690252 w 1082174"/>
                <a:gd name="connsiteY7" fmla="*/ 14624 h 1515040"/>
                <a:gd name="connsiteX8" fmla="*/ 643455 w 1082174"/>
                <a:gd name="connsiteY8" fmla="*/ 0 h 1515040"/>
                <a:gd name="connsiteX9" fmla="*/ 8774 w 1082174"/>
                <a:gd name="connsiteY9" fmla="*/ 0 h 1515040"/>
                <a:gd name="connsiteX10" fmla="*/ 8774 w 1082174"/>
                <a:gd name="connsiteY10" fmla="*/ 915459 h 1515040"/>
                <a:gd name="connsiteX11" fmla="*/ 403622 w 1082174"/>
                <a:gd name="connsiteY11" fmla="*/ 915459 h 1515040"/>
                <a:gd name="connsiteX12" fmla="*/ 535237 w 1082174"/>
                <a:gd name="connsiteY12" fmla="*/ 818941 h 1515040"/>
                <a:gd name="connsiteX13" fmla="*/ 687327 w 1082174"/>
                <a:gd name="connsiteY13" fmla="*/ 985654 h 1515040"/>
                <a:gd name="connsiteX14" fmla="*/ 541087 w 1082174"/>
                <a:gd name="connsiteY14" fmla="*/ 1166991 h 1515040"/>
                <a:gd name="connsiteX15" fmla="*/ 394847 w 1082174"/>
                <a:gd name="connsiteY15" fmla="*/ 1049999 h 1515040"/>
                <a:gd name="connsiteX16" fmla="*/ 0 w 1082174"/>
                <a:gd name="connsiteY16" fmla="*/ 1049999 h 1515040"/>
                <a:gd name="connsiteX17" fmla="*/ 558636 w 1082174"/>
                <a:gd name="connsiteY17" fmla="*/ 1515040 h 1515040"/>
                <a:gd name="connsiteX18" fmla="*/ 1082174 w 1082174"/>
                <a:gd name="connsiteY18" fmla="*/ 991503 h 1515040"/>
                <a:gd name="connsiteX19" fmla="*/ 637605 w 1082174"/>
                <a:gd name="connsiteY19" fmla="*/ 497214 h 151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82174" h="1515040">
                  <a:moveTo>
                    <a:pt x="637605" y="497214"/>
                  </a:moveTo>
                  <a:cubicBezTo>
                    <a:pt x="526463" y="497214"/>
                    <a:pt x="429945" y="535236"/>
                    <a:pt x="377299" y="587883"/>
                  </a:cubicBezTo>
                  <a:lnTo>
                    <a:pt x="377299" y="356824"/>
                  </a:lnTo>
                  <a:lnTo>
                    <a:pt x="1000280" y="356824"/>
                  </a:lnTo>
                  <a:lnTo>
                    <a:pt x="1000280" y="333426"/>
                  </a:lnTo>
                  <a:cubicBezTo>
                    <a:pt x="1000280" y="315877"/>
                    <a:pt x="994430" y="301253"/>
                    <a:pt x="982731" y="289554"/>
                  </a:cubicBezTo>
                  <a:lnTo>
                    <a:pt x="836491" y="152089"/>
                  </a:lnTo>
                  <a:lnTo>
                    <a:pt x="690252" y="14624"/>
                  </a:lnTo>
                  <a:cubicBezTo>
                    <a:pt x="675628" y="5850"/>
                    <a:pt x="661004" y="0"/>
                    <a:pt x="643455" y="0"/>
                  </a:cubicBezTo>
                  <a:lnTo>
                    <a:pt x="8774" y="0"/>
                  </a:lnTo>
                  <a:lnTo>
                    <a:pt x="8774" y="915459"/>
                  </a:lnTo>
                  <a:lnTo>
                    <a:pt x="403622" y="915459"/>
                  </a:lnTo>
                  <a:cubicBezTo>
                    <a:pt x="412396" y="862813"/>
                    <a:pt x="456268" y="818941"/>
                    <a:pt x="535237" y="818941"/>
                  </a:cubicBezTo>
                  <a:cubicBezTo>
                    <a:pt x="631756" y="818941"/>
                    <a:pt x="687327" y="874512"/>
                    <a:pt x="687327" y="985654"/>
                  </a:cubicBezTo>
                  <a:cubicBezTo>
                    <a:pt x="687327" y="1090946"/>
                    <a:pt x="640530" y="1166991"/>
                    <a:pt x="541087" y="1166991"/>
                  </a:cubicBezTo>
                  <a:cubicBezTo>
                    <a:pt x="441644" y="1166991"/>
                    <a:pt x="403622" y="1105570"/>
                    <a:pt x="394847" y="1049999"/>
                  </a:cubicBezTo>
                  <a:lnTo>
                    <a:pt x="0" y="1049999"/>
                  </a:lnTo>
                  <a:cubicBezTo>
                    <a:pt x="2925" y="1322004"/>
                    <a:pt x="204736" y="1515040"/>
                    <a:pt x="558636" y="1515040"/>
                  </a:cubicBezTo>
                  <a:cubicBezTo>
                    <a:pt x="889138" y="1515040"/>
                    <a:pt x="1082174" y="1316155"/>
                    <a:pt x="1082174" y="991503"/>
                  </a:cubicBezTo>
                  <a:cubicBezTo>
                    <a:pt x="1082174" y="737047"/>
                    <a:pt x="947634" y="497214"/>
                    <a:pt x="637605" y="4972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37D00C96-B865-4682-8098-6FE542AA683D}"/>
                </a:ext>
              </a:extLst>
            </p:cNvPr>
            <p:cNvSpPr/>
            <p:nvPr/>
          </p:nvSpPr>
          <p:spPr>
            <a:xfrm>
              <a:off x="10585640" y="1311578"/>
              <a:ext cx="295404" cy="277854"/>
            </a:xfrm>
            <a:custGeom>
              <a:avLst/>
              <a:gdLst>
                <a:gd name="connsiteX0" fmla="*/ 146240 w 295404"/>
                <a:gd name="connsiteY0" fmla="*/ 140390 h 277854"/>
                <a:gd name="connsiteX1" fmla="*/ 0 w 295404"/>
                <a:gd name="connsiteY1" fmla="*/ 0 h 277854"/>
                <a:gd name="connsiteX2" fmla="*/ 35098 w 295404"/>
                <a:gd name="connsiteY2" fmla="*/ 254457 h 277854"/>
                <a:gd name="connsiteX3" fmla="*/ 295404 w 295404"/>
                <a:gd name="connsiteY3" fmla="*/ 277855 h 277854"/>
                <a:gd name="connsiteX4" fmla="*/ 146240 w 295404"/>
                <a:gd name="connsiteY4" fmla="*/ 140390 h 27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04" h="277854">
                  <a:moveTo>
                    <a:pt x="146240" y="140390"/>
                  </a:moveTo>
                  <a:lnTo>
                    <a:pt x="0" y="0"/>
                  </a:lnTo>
                  <a:cubicBezTo>
                    <a:pt x="87744" y="81894"/>
                    <a:pt x="35098" y="254457"/>
                    <a:pt x="35098" y="254457"/>
                  </a:cubicBezTo>
                  <a:cubicBezTo>
                    <a:pt x="35098" y="254457"/>
                    <a:pt x="213510" y="213510"/>
                    <a:pt x="295404" y="277855"/>
                  </a:cubicBezTo>
                  <a:lnTo>
                    <a:pt x="146240" y="14039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2FC4E5E-E79A-464D-B5CF-BFBA9608FC59}"/>
              </a:ext>
            </a:extLst>
          </p:cNvPr>
          <p:cNvGrpSpPr/>
          <p:nvPr/>
        </p:nvGrpSpPr>
        <p:grpSpPr>
          <a:xfrm>
            <a:off x="1196889" y="4025532"/>
            <a:ext cx="1096798" cy="1553062"/>
            <a:chOff x="1196889" y="4025532"/>
            <a:chExt cx="1096798" cy="1553062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62AC90DE-889C-4B18-AC95-4E8AD377D4E7}"/>
                </a:ext>
              </a:extLst>
            </p:cNvPr>
            <p:cNvSpPr/>
            <p:nvPr/>
          </p:nvSpPr>
          <p:spPr>
            <a:xfrm>
              <a:off x="1196889" y="4025532"/>
              <a:ext cx="1096798" cy="1553062"/>
            </a:xfrm>
            <a:custGeom>
              <a:avLst/>
              <a:gdLst>
                <a:gd name="connsiteX0" fmla="*/ 1096798 w 1096798"/>
                <a:gd name="connsiteY0" fmla="*/ 1070473 h 1553062"/>
                <a:gd name="connsiteX1" fmla="*/ 1096798 w 1096798"/>
                <a:gd name="connsiteY1" fmla="*/ 1047074 h 1553062"/>
                <a:gd name="connsiteX2" fmla="*/ 652229 w 1096798"/>
                <a:gd name="connsiteY2" fmla="*/ 567409 h 1553062"/>
                <a:gd name="connsiteX3" fmla="*/ 356825 w 1096798"/>
                <a:gd name="connsiteY3" fmla="*/ 704874 h 1553062"/>
                <a:gd name="connsiteX4" fmla="*/ 532313 w 1096798"/>
                <a:gd name="connsiteY4" fmla="*/ 327576 h 1553062"/>
                <a:gd name="connsiteX5" fmla="*/ 678552 w 1096798"/>
                <a:gd name="connsiteY5" fmla="*/ 465041 h 1553062"/>
                <a:gd name="connsiteX6" fmla="*/ 1055851 w 1096798"/>
                <a:gd name="connsiteY6" fmla="*/ 465041 h 1553062"/>
                <a:gd name="connsiteX7" fmla="*/ 558636 w 1096798"/>
                <a:gd name="connsiteY7" fmla="*/ 0 h 1553062"/>
                <a:gd name="connsiteX8" fmla="*/ 0 w 1096798"/>
                <a:gd name="connsiteY8" fmla="*/ 786768 h 1553062"/>
                <a:gd name="connsiteX9" fmla="*/ 573260 w 1096798"/>
                <a:gd name="connsiteY9" fmla="*/ 1553063 h 1553062"/>
                <a:gd name="connsiteX10" fmla="*/ 745823 w 1096798"/>
                <a:gd name="connsiteY10" fmla="*/ 1532589 h 1553062"/>
                <a:gd name="connsiteX11" fmla="*/ 824792 w 1096798"/>
                <a:gd name="connsiteY11" fmla="*/ 1225487 h 1553062"/>
                <a:gd name="connsiteX12" fmla="*/ 1096798 w 1096798"/>
                <a:gd name="connsiteY12" fmla="*/ 1070473 h 1553062"/>
                <a:gd name="connsiteX13" fmla="*/ 558636 w 1096798"/>
                <a:gd name="connsiteY13" fmla="*/ 1207938 h 1553062"/>
                <a:gd name="connsiteX14" fmla="*/ 391922 w 1096798"/>
                <a:gd name="connsiteY14" fmla="*/ 1041225 h 1553062"/>
                <a:gd name="connsiteX15" fmla="*/ 558636 w 1096798"/>
                <a:gd name="connsiteY15" fmla="*/ 880361 h 1553062"/>
                <a:gd name="connsiteX16" fmla="*/ 719500 w 1096798"/>
                <a:gd name="connsiteY16" fmla="*/ 1044150 h 1553062"/>
                <a:gd name="connsiteX17" fmla="*/ 558636 w 1096798"/>
                <a:gd name="connsiteY17" fmla="*/ 1207938 h 15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96798" h="1553062">
                  <a:moveTo>
                    <a:pt x="1096798" y="1070473"/>
                  </a:moveTo>
                  <a:cubicBezTo>
                    <a:pt x="1096798" y="1061698"/>
                    <a:pt x="1096798" y="1055849"/>
                    <a:pt x="1096798" y="1047074"/>
                  </a:cubicBezTo>
                  <a:cubicBezTo>
                    <a:pt x="1096798" y="731197"/>
                    <a:pt x="912536" y="567409"/>
                    <a:pt x="652229" y="567409"/>
                  </a:cubicBezTo>
                  <a:cubicBezTo>
                    <a:pt x="523538" y="567409"/>
                    <a:pt x="415321" y="620055"/>
                    <a:pt x="356825" y="704874"/>
                  </a:cubicBezTo>
                  <a:cubicBezTo>
                    <a:pt x="359750" y="459192"/>
                    <a:pt x="397772" y="327576"/>
                    <a:pt x="532313" y="327576"/>
                  </a:cubicBezTo>
                  <a:cubicBezTo>
                    <a:pt x="620057" y="327576"/>
                    <a:pt x="658079" y="374373"/>
                    <a:pt x="678552" y="465041"/>
                  </a:cubicBezTo>
                  <a:lnTo>
                    <a:pt x="1055851" y="465041"/>
                  </a:lnTo>
                  <a:cubicBezTo>
                    <a:pt x="1041227" y="231058"/>
                    <a:pt x="900837" y="0"/>
                    <a:pt x="558636" y="0"/>
                  </a:cubicBezTo>
                  <a:cubicBezTo>
                    <a:pt x="163789" y="0"/>
                    <a:pt x="0" y="251532"/>
                    <a:pt x="0" y="786768"/>
                  </a:cubicBezTo>
                  <a:cubicBezTo>
                    <a:pt x="0" y="1225487"/>
                    <a:pt x="111142" y="1553063"/>
                    <a:pt x="573260" y="1553063"/>
                  </a:cubicBezTo>
                  <a:cubicBezTo>
                    <a:pt x="634681" y="1553063"/>
                    <a:pt x="693176" y="1544288"/>
                    <a:pt x="745823" y="1532589"/>
                  </a:cubicBezTo>
                  <a:cubicBezTo>
                    <a:pt x="798469" y="1447770"/>
                    <a:pt x="737048" y="1342478"/>
                    <a:pt x="824792" y="1225487"/>
                  </a:cubicBezTo>
                  <a:cubicBezTo>
                    <a:pt x="912536" y="1111420"/>
                    <a:pt x="1029528" y="1140668"/>
                    <a:pt x="1096798" y="1070473"/>
                  </a:cubicBezTo>
                  <a:close/>
                  <a:moveTo>
                    <a:pt x="558636" y="1207938"/>
                  </a:moveTo>
                  <a:cubicBezTo>
                    <a:pt x="453343" y="1207938"/>
                    <a:pt x="391922" y="1149442"/>
                    <a:pt x="391922" y="1041225"/>
                  </a:cubicBezTo>
                  <a:cubicBezTo>
                    <a:pt x="391922" y="935932"/>
                    <a:pt x="465042" y="880361"/>
                    <a:pt x="558636" y="880361"/>
                  </a:cubicBezTo>
                  <a:cubicBezTo>
                    <a:pt x="661004" y="880361"/>
                    <a:pt x="719500" y="941782"/>
                    <a:pt x="719500" y="1044150"/>
                  </a:cubicBezTo>
                  <a:cubicBezTo>
                    <a:pt x="716575" y="1152367"/>
                    <a:pt x="655154" y="1207938"/>
                    <a:pt x="558636" y="120793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C1A9B556-94BE-4470-939E-9892DA887CEB}"/>
                </a:ext>
              </a:extLst>
            </p:cNvPr>
            <p:cNvSpPr/>
            <p:nvPr/>
          </p:nvSpPr>
          <p:spPr>
            <a:xfrm>
              <a:off x="1939786" y="5096004"/>
              <a:ext cx="353900" cy="462116"/>
            </a:xfrm>
            <a:custGeom>
              <a:avLst/>
              <a:gdLst>
                <a:gd name="connsiteX0" fmla="*/ 353900 w 353900"/>
                <a:gd name="connsiteY0" fmla="*/ 0 h 462116"/>
                <a:gd name="connsiteX1" fmla="*/ 78969 w 353900"/>
                <a:gd name="connsiteY1" fmla="*/ 155014 h 462116"/>
                <a:gd name="connsiteX2" fmla="*/ 0 w 353900"/>
                <a:gd name="connsiteY2" fmla="*/ 462117 h 462116"/>
                <a:gd name="connsiteX3" fmla="*/ 353900 w 353900"/>
                <a:gd name="connsiteY3" fmla="*/ 0 h 46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900" h="462116">
                  <a:moveTo>
                    <a:pt x="353900" y="0"/>
                  </a:moveTo>
                  <a:cubicBezTo>
                    <a:pt x="286630" y="70195"/>
                    <a:pt x="166713" y="40947"/>
                    <a:pt x="78969" y="155014"/>
                  </a:cubicBezTo>
                  <a:cubicBezTo>
                    <a:pt x="-8774" y="272005"/>
                    <a:pt x="52646" y="377298"/>
                    <a:pt x="0" y="462117"/>
                  </a:cubicBezTo>
                  <a:lnTo>
                    <a:pt x="35390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E874D900-C9A5-4AEC-B290-F985DA0B567C}"/>
              </a:ext>
            </a:extLst>
          </p:cNvPr>
          <p:cNvGrpSpPr/>
          <p:nvPr/>
        </p:nvGrpSpPr>
        <p:grpSpPr>
          <a:xfrm>
            <a:off x="3427086" y="4040155"/>
            <a:ext cx="1000277" cy="1512115"/>
            <a:chOff x="3427086" y="4040155"/>
            <a:chExt cx="1000277" cy="1512115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20D8CB7F-B49B-49E3-80F6-48002614ECE5}"/>
                </a:ext>
              </a:extLst>
            </p:cNvPr>
            <p:cNvSpPr/>
            <p:nvPr/>
          </p:nvSpPr>
          <p:spPr>
            <a:xfrm>
              <a:off x="3427086" y="4040155"/>
              <a:ext cx="1000277" cy="1512115"/>
            </a:xfrm>
            <a:custGeom>
              <a:avLst/>
              <a:gdLst>
                <a:gd name="connsiteX0" fmla="*/ 532312 w 1000277"/>
                <a:gd name="connsiteY0" fmla="*/ 0 h 1512115"/>
                <a:gd name="connsiteX1" fmla="*/ 345125 w 1000277"/>
                <a:gd name="connsiteY1" fmla="*/ 0 h 1512115"/>
                <a:gd name="connsiteX2" fmla="*/ 304178 w 1000277"/>
                <a:gd name="connsiteY2" fmla="*/ 14624 h 1512115"/>
                <a:gd name="connsiteX3" fmla="*/ 160863 w 1000277"/>
                <a:gd name="connsiteY3" fmla="*/ 149164 h 1512115"/>
                <a:gd name="connsiteX4" fmla="*/ 17549 w 1000277"/>
                <a:gd name="connsiteY4" fmla="*/ 283704 h 1512115"/>
                <a:gd name="connsiteX5" fmla="*/ 0 w 1000277"/>
                <a:gd name="connsiteY5" fmla="*/ 324652 h 1512115"/>
                <a:gd name="connsiteX6" fmla="*/ 0 w 1000277"/>
                <a:gd name="connsiteY6" fmla="*/ 348050 h 1512115"/>
                <a:gd name="connsiteX7" fmla="*/ 590807 w 1000277"/>
                <a:gd name="connsiteY7" fmla="*/ 348050 h 1512115"/>
                <a:gd name="connsiteX8" fmla="*/ 87744 w 1000277"/>
                <a:gd name="connsiteY8" fmla="*/ 1512116 h 1512115"/>
                <a:gd name="connsiteX9" fmla="*/ 503064 w 1000277"/>
                <a:gd name="connsiteY9" fmla="*/ 1512116 h 1512115"/>
                <a:gd name="connsiteX10" fmla="*/ 1000278 w 1000277"/>
                <a:gd name="connsiteY10" fmla="*/ 301253 h 1512115"/>
                <a:gd name="connsiteX11" fmla="*/ 1000278 w 1000277"/>
                <a:gd name="connsiteY11" fmla="*/ 0 h 1512115"/>
                <a:gd name="connsiteX12" fmla="*/ 532312 w 1000277"/>
                <a:gd name="connsiteY12" fmla="*/ 0 h 151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0277" h="1512115">
                  <a:moveTo>
                    <a:pt x="532312" y="0"/>
                  </a:moveTo>
                  <a:lnTo>
                    <a:pt x="345125" y="0"/>
                  </a:lnTo>
                  <a:cubicBezTo>
                    <a:pt x="327576" y="0"/>
                    <a:pt x="312952" y="5850"/>
                    <a:pt x="304178" y="14624"/>
                  </a:cubicBezTo>
                  <a:lnTo>
                    <a:pt x="160863" y="149164"/>
                  </a:lnTo>
                  <a:lnTo>
                    <a:pt x="17549" y="283704"/>
                  </a:lnTo>
                  <a:cubicBezTo>
                    <a:pt x="5850" y="295404"/>
                    <a:pt x="0" y="310028"/>
                    <a:pt x="0" y="324652"/>
                  </a:cubicBezTo>
                  <a:lnTo>
                    <a:pt x="0" y="348050"/>
                  </a:lnTo>
                  <a:lnTo>
                    <a:pt x="590807" y="348050"/>
                  </a:lnTo>
                  <a:lnTo>
                    <a:pt x="87744" y="1512116"/>
                  </a:lnTo>
                  <a:lnTo>
                    <a:pt x="503064" y="1512116"/>
                  </a:lnTo>
                  <a:lnTo>
                    <a:pt x="1000278" y="301253"/>
                  </a:lnTo>
                  <a:lnTo>
                    <a:pt x="1000278" y="0"/>
                  </a:lnTo>
                  <a:lnTo>
                    <a:pt x="53231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27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80F49439-FCE3-4DE8-82E8-FAF96F2FA4B5}"/>
                </a:ext>
              </a:extLst>
            </p:cNvPr>
            <p:cNvSpPr/>
            <p:nvPr/>
          </p:nvSpPr>
          <p:spPr>
            <a:xfrm>
              <a:off x="3444634" y="4054778"/>
              <a:ext cx="286629" cy="269080"/>
            </a:xfrm>
            <a:custGeom>
              <a:avLst/>
              <a:gdLst>
                <a:gd name="connsiteX0" fmla="*/ 143315 w 286629"/>
                <a:gd name="connsiteY0" fmla="*/ 134540 h 269080"/>
                <a:gd name="connsiteX1" fmla="*/ 286629 w 286629"/>
                <a:gd name="connsiteY1" fmla="*/ 0 h 269080"/>
                <a:gd name="connsiteX2" fmla="*/ 251532 w 286629"/>
                <a:gd name="connsiteY2" fmla="*/ 245682 h 269080"/>
                <a:gd name="connsiteX3" fmla="*/ 0 w 286629"/>
                <a:gd name="connsiteY3" fmla="*/ 269081 h 269080"/>
                <a:gd name="connsiteX4" fmla="*/ 143315 w 286629"/>
                <a:gd name="connsiteY4" fmla="*/ 134540 h 26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29" h="269080">
                  <a:moveTo>
                    <a:pt x="143315" y="134540"/>
                  </a:moveTo>
                  <a:lnTo>
                    <a:pt x="286629" y="0"/>
                  </a:lnTo>
                  <a:cubicBezTo>
                    <a:pt x="201810" y="78969"/>
                    <a:pt x="251532" y="245682"/>
                    <a:pt x="251532" y="245682"/>
                  </a:cubicBezTo>
                  <a:cubicBezTo>
                    <a:pt x="251532" y="245682"/>
                    <a:pt x="81894" y="207660"/>
                    <a:pt x="0" y="269081"/>
                  </a:cubicBezTo>
                  <a:lnTo>
                    <a:pt x="143315" y="1345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26CB068-7BDE-4525-9B0A-79C49618B1AA}"/>
              </a:ext>
            </a:extLst>
          </p:cNvPr>
          <p:cNvGrpSpPr/>
          <p:nvPr/>
        </p:nvGrpSpPr>
        <p:grpSpPr>
          <a:xfrm>
            <a:off x="5522741" y="4010907"/>
            <a:ext cx="1143595" cy="1573536"/>
            <a:chOff x="5522741" y="4010907"/>
            <a:chExt cx="1143595" cy="1573536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0413FB36-2807-4BF8-B89C-2168BFC9C5B5}"/>
                </a:ext>
              </a:extLst>
            </p:cNvPr>
            <p:cNvSpPr/>
            <p:nvPr/>
          </p:nvSpPr>
          <p:spPr>
            <a:xfrm>
              <a:off x="5525666" y="4010907"/>
              <a:ext cx="1140670" cy="1573536"/>
            </a:xfrm>
            <a:custGeom>
              <a:avLst/>
              <a:gdLst>
                <a:gd name="connsiteX0" fmla="*/ 921310 w 1140670"/>
                <a:gd name="connsiteY0" fmla="*/ 722423 h 1573536"/>
                <a:gd name="connsiteX1" fmla="*/ 1105573 w 1140670"/>
                <a:gd name="connsiteY1" fmla="*/ 406546 h 1573536"/>
                <a:gd name="connsiteX2" fmla="*/ 570335 w 1140670"/>
                <a:gd name="connsiteY2" fmla="*/ 0 h 1573536"/>
                <a:gd name="connsiteX3" fmla="*/ 35098 w 1140670"/>
                <a:gd name="connsiteY3" fmla="*/ 406546 h 1573536"/>
                <a:gd name="connsiteX4" fmla="*/ 219360 w 1140670"/>
                <a:gd name="connsiteY4" fmla="*/ 722423 h 1573536"/>
                <a:gd name="connsiteX5" fmla="*/ 0 w 1140670"/>
                <a:gd name="connsiteY5" fmla="*/ 1090946 h 1573536"/>
                <a:gd name="connsiteX6" fmla="*/ 0 w 1140670"/>
                <a:gd name="connsiteY6" fmla="*/ 1099721 h 1573536"/>
                <a:gd name="connsiteX7" fmla="*/ 280780 w 1140670"/>
                <a:gd name="connsiteY7" fmla="*/ 1245960 h 1573536"/>
                <a:gd name="connsiteX8" fmla="*/ 371449 w 1140670"/>
                <a:gd name="connsiteY8" fmla="*/ 1547213 h 1573536"/>
                <a:gd name="connsiteX9" fmla="*/ 570335 w 1140670"/>
                <a:gd name="connsiteY9" fmla="*/ 1573536 h 1573536"/>
                <a:gd name="connsiteX10" fmla="*/ 1140670 w 1140670"/>
                <a:gd name="connsiteY10" fmla="*/ 1090946 h 1573536"/>
                <a:gd name="connsiteX11" fmla="*/ 921310 w 1140670"/>
                <a:gd name="connsiteY11" fmla="*/ 722423 h 1573536"/>
                <a:gd name="connsiteX12" fmla="*/ 570335 w 1140670"/>
                <a:gd name="connsiteY12" fmla="*/ 315877 h 1573536"/>
                <a:gd name="connsiteX13" fmla="*/ 707800 w 1140670"/>
                <a:gd name="connsiteY13" fmla="*/ 467966 h 1573536"/>
                <a:gd name="connsiteX14" fmla="*/ 570335 w 1140670"/>
                <a:gd name="connsiteY14" fmla="*/ 617130 h 1573536"/>
                <a:gd name="connsiteX15" fmla="*/ 432870 w 1140670"/>
                <a:gd name="connsiteY15" fmla="*/ 467966 h 1573536"/>
                <a:gd name="connsiteX16" fmla="*/ 570335 w 1140670"/>
                <a:gd name="connsiteY16" fmla="*/ 315877 h 1573536"/>
                <a:gd name="connsiteX17" fmla="*/ 570335 w 1140670"/>
                <a:gd name="connsiteY17" fmla="*/ 1240111 h 1573536"/>
                <a:gd name="connsiteX18" fmla="*/ 394847 w 1140670"/>
                <a:gd name="connsiteY18" fmla="*/ 1070473 h 1573536"/>
                <a:gd name="connsiteX19" fmla="*/ 570335 w 1140670"/>
                <a:gd name="connsiteY19" fmla="*/ 897910 h 1573536"/>
                <a:gd name="connsiteX20" fmla="*/ 745823 w 1140670"/>
                <a:gd name="connsiteY20" fmla="*/ 1070473 h 1573536"/>
                <a:gd name="connsiteX21" fmla="*/ 570335 w 1140670"/>
                <a:gd name="connsiteY21" fmla="*/ 1240111 h 157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40670" h="1573536">
                  <a:moveTo>
                    <a:pt x="921310" y="722423"/>
                  </a:moveTo>
                  <a:cubicBezTo>
                    <a:pt x="1032453" y="661002"/>
                    <a:pt x="1105573" y="555710"/>
                    <a:pt x="1105573" y="406546"/>
                  </a:cubicBezTo>
                  <a:cubicBezTo>
                    <a:pt x="1105573" y="190111"/>
                    <a:pt x="935934" y="0"/>
                    <a:pt x="570335" y="0"/>
                  </a:cubicBezTo>
                  <a:cubicBezTo>
                    <a:pt x="201811" y="0"/>
                    <a:pt x="35098" y="190111"/>
                    <a:pt x="35098" y="406546"/>
                  </a:cubicBezTo>
                  <a:cubicBezTo>
                    <a:pt x="35098" y="558635"/>
                    <a:pt x="108217" y="661002"/>
                    <a:pt x="219360" y="722423"/>
                  </a:cubicBezTo>
                  <a:cubicBezTo>
                    <a:pt x="78969" y="798467"/>
                    <a:pt x="0" y="921309"/>
                    <a:pt x="0" y="1090946"/>
                  </a:cubicBezTo>
                  <a:cubicBezTo>
                    <a:pt x="0" y="1093871"/>
                    <a:pt x="0" y="1096796"/>
                    <a:pt x="0" y="1099721"/>
                  </a:cubicBezTo>
                  <a:cubicBezTo>
                    <a:pt x="70195" y="1169916"/>
                    <a:pt x="187187" y="1131893"/>
                    <a:pt x="280780" y="1245960"/>
                  </a:cubicBezTo>
                  <a:cubicBezTo>
                    <a:pt x="374374" y="1357102"/>
                    <a:pt x="315878" y="1465319"/>
                    <a:pt x="371449" y="1547213"/>
                  </a:cubicBezTo>
                  <a:cubicBezTo>
                    <a:pt x="432870" y="1564762"/>
                    <a:pt x="500140" y="1573536"/>
                    <a:pt x="570335" y="1573536"/>
                  </a:cubicBezTo>
                  <a:cubicBezTo>
                    <a:pt x="877438" y="1573536"/>
                    <a:pt x="1140670" y="1403899"/>
                    <a:pt x="1140670" y="1090946"/>
                  </a:cubicBezTo>
                  <a:cubicBezTo>
                    <a:pt x="1140670" y="921309"/>
                    <a:pt x="1061701" y="798467"/>
                    <a:pt x="921310" y="722423"/>
                  </a:cubicBezTo>
                  <a:close/>
                  <a:moveTo>
                    <a:pt x="570335" y="315877"/>
                  </a:moveTo>
                  <a:cubicBezTo>
                    <a:pt x="652229" y="315877"/>
                    <a:pt x="707800" y="371448"/>
                    <a:pt x="707800" y="467966"/>
                  </a:cubicBezTo>
                  <a:cubicBezTo>
                    <a:pt x="707800" y="564484"/>
                    <a:pt x="646380" y="617130"/>
                    <a:pt x="570335" y="617130"/>
                  </a:cubicBezTo>
                  <a:cubicBezTo>
                    <a:pt x="494290" y="617130"/>
                    <a:pt x="432870" y="564484"/>
                    <a:pt x="432870" y="467966"/>
                  </a:cubicBezTo>
                  <a:cubicBezTo>
                    <a:pt x="432870" y="371448"/>
                    <a:pt x="491366" y="315877"/>
                    <a:pt x="570335" y="315877"/>
                  </a:cubicBezTo>
                  <a:close/>
                  <a:moveTo>
                    <a:pt x="570335" y="1240111"/>
                  </a:moveTo>
                  <a:cubicBezTo>
                    <a:pt x="459193" y="1240111"/>
                    <a:pt x="394847" y="1164066"/>
                    <a:pt x="394847" y="1070473"/>
                  </a:cubicBezTo>
                  <a:cubicBezTo>
                    <a:pt x="394847" y="965180"/>
                    <a:pt x="467967" y="897910"/>
                    <a:pt x="570335" y="897910"/>
                  </a:cubicBezTo>
                  <a:cubicBezTo>
                    <a:pt x="675628" y="897910"/>
                    <a:pt x="745823" y="965180"/>
                    <a:pt x="745823" y="1070473"/>
                  </a:cubicBezTo>
                  <a:cubicBezTo>
                    <a:pt x="742898" y="1164066"/>
                    <a:pt x="681477" y="1240111"/>
                    <a:pt x="570335" y="124011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B2E9FAC6-7FF0-4499-9853-B16C849D2045}"/>
                </a:ext>
              </a:extLst>
            </p:cNvPr>
            <p:cNvSpPr/>
            <p:nvPr/>
          </p:nvSpPr>
          <p:spPr>
            <a:xfrm>
              <a:off x="5522741" y="5110627"/>
              <a:ext cx="371448" cy="447492"/>
            </a:xfrm>
            <a:custGeom>
              <a:avLst/>
              <a:gdLst>
                <a:gd name="connsiteX0" fmla="*/ 371449 w 371448"/>
                <a:gd name="connsiteY0" fmla="*/ 447493 h 447492"/>
                <a:gd name="connsiteX1" fmla="*/ 280780 w 371448"/>
                <a:gd name="connsiteY1" fmla="*/ 146239 h 447492"/>
                <a:gd name="connsiteX2" fmla="*/ 0 w 371448"/>
                <a:gd name="connsiteY2" fmla="*/ 0 h 447492"/>
                <a:gd name="connsiteX3" fmla="*/ 371449 w 371448"/>
                <a:gd name="connsiteY3" fmla="*/ 447493 h 44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448" h="447492">
                  <a:moveTo>
                    <a:pt x="371449" y="447493"/>
                  </a:moveTo>
                  <a:cubicBezTo>
                    <a:pt x="315878" y="365599"/>
                    <a:pt x="374374" y="257382"/>
                    <a:pt x="280780" y="146239"/>
                  </a:cubicBezTo>
                  <a:cubicBezTo>
                    <a:pt x="187187" y="35097"/>
                    <a:pt x="70195" y="70195"/>
                    <a:pt x="0" y="0"/>
                  </a:cubicBezTo>
                  <a:lnTo>
                    <a:pt x="371449" y="44749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611A812-3E5C-4784-9EC2-5C1A76C411DA}"/>
              </a:ext>
            </a:extLst>
          </p:cNvPr>
          <p:cNvGrpSpPr/>
          <p:nvPr/>
        </p:nvGrpSpPr>
        <p:grpSpPr>
          <a:xfrm>
            <a:off x="7726613" y="4025532"/>
            <a:ext cx="1093875" cy="1558912"/>
            <a:chOff x="7726613" y="4025532"/>
            <a:chExt cx="1093875" cy="1558912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0CD9B66D-7886-45CB-A22D-74F4B69EE01E}"/>
                </a:ext>
              </a:extLst>
            </p:cNvPr>
            <p:cNvSpPr/>
            <p:nvPr/>
          </p:nvSpPr>
          <p:spPr>
            <a:xfrm>
              <a:off x="7726613" y="4025532"/>
              <a:ext cx="1093875" cy="1558912"/>
            </a:xfrm>
            <a:custGeom>
              <a:avLst/>
              <a:gdLst>
                <a:gd name="connsiteX0" fmla="*/ 1064627 w 1093875"/>
                <a:gd name="connsiteY0" fmla="*/ 427019 h 1558912"/>
                <a:gd name="connsiteX1" fmla="*/ 775072 w 1093875"/>
                <a:gd name="connsiteY1" fmla="*/ 304178 h 1558912"/>
                <a:gd name="connsiteX2" fmla="*/ 661005 w 1093875"/>
                <a:gd name="connsiteY2" fmla="*/ 11699 h 1558912"/>
                <a:gd name="connsiteX3" fmla="*/ 526464 w 1093875"/>
                <a:gd name="connsiteY3" fmla="*/ 0 h 1558912"/>
                <a:gd name="connsiteX4" fmla="*/ 0 w 1093875"/>
                <a:gd name="connsiteY4" fmla="*/ 508913 h 1558912"/>
                <a:gd name="connsiteX5" fmla="*/ 447494 w 1093875"/>
                <a:gd name="connsiteY5" fmla="*/ 991503 h 1558912"/>
                <a:gd name="connsiteX6" fmla="*/ 731200 w 1093875"/>
                <a:gd name="connsiteY6" fmla="*/ 859888 h 1558912"/>
                <a:gd name="connsiteX7" fmla="*/ 570336 w 1093875"/>
                <a:gd name="connsiteY7" fmla="*/ 1231336 h 1558912"/>
                <a:gd name="connsiteX8" fmla="*/ 418246 w 1093875"/>
                <a:gd name="connsiteY8" fmla="*/ 1090946 h 1558912"/>
                <a:gd name="connsiteX9" fmla="*/ 38022 w 1093875"/>
                <a:gd name="connsiteY9" fmla="*/ 1090946 h 1558912"/>
                <a:gd name="connsiteX10" fmla="*/ 558637 w 1093875"/>
                <a:gd name="connsiteY10" fmla="*/ 1558912 h 1558912"/>
                <a:gd name="connsiteX11" fmla="*/ 1093875 w 1093875"/>
                <a:gd name="connsiteY11" fmla="*/ 748746 h 1558912"/>
                <a:gd name="connsiteX12" fmla="*/ 1064627 w 1093875"/>
                <a:gd name="connsiteY12" fmla="*/ 427019 h 1558912"/>
                <a:gd name="connsiteX13" fmla="*/ 544013 w 1093875"/>
                <a:gd name="connsiteY13" fmla="*/ 675626 h 1558912"/>
                <a:gd name="connsiteX14" fmla="*/ 380224 w 1093875"/>
                <a:gd name="connsiteY14" fmla="*/ 514763 h 1558912"/>
                <a:gd name="connsiteX15" fmla="*/ 541088 w 1093875"/>
                <a:gd name="connsiteY15" fmla="*/ 350975 h 1558912"/>
                <a:gd name="connsiteX16" fmla="*/ 701952 w 1093875"/>
                <a:gd name="connsiteY16" fmla="*/ 517688 h 1558912"/>
                <a:gd name="connsiteX17" fmla="*/ 544013 w 1093875"/>
                <a:gd name="connsiteY17" fmla="*/ 675626 h 1558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93875" h="1558912">
                  <a:moveTo>
                    <a:pt x="1064627" y="427019"/>
                  </a:moveTo>
                  <a:cubicBezTo>
                    <a:pt x="988582" y="365599"/>
                    <a:pt x="874515" y="409470"/>
                    <a:pt x="775072" y="304178"/>
                  </a:cubicBezTo>
                  <a:cubicBezTo>
                    <a:pt x="672704" y="198886"/>
                    <a:pt x="722426" y="87744"/>
                    <a:pt x="661005" y="11699"/>
                  </a:cubicBezTo>
                  <a:cubicBezTo>
                    <a:pt x="620058" y="2925"/>
                    <a:pt x="576186" y="0"/>
                    <a:pt x="526464" y="0"/>
                  </a:cubicBezTo>
                  <a:cubicBezTo>
                    <a:pt x="201811" y="0"/>
                    <a:pt x="0" y="195961"/>
                    <a:pt x="0" y="508913"/>
                  </a:cubicBezTo>
                  <a:cubicBezTo>
                    <a:pt x="0" y="833565"/>
                    <a:pt x="193037" y="991503"/>
                    <a:pt x="447494" y="991503"/>
                  </a:cubicBezTo>
                  <a:cubicBezTo>
                    <a:pt x="573261" y="991503"/>
                    <a:pt x="678554" y="941782"/>
                    <a:pt x="731200" y="859888"/>
                  </a:cubicBezTo>
                  <a:cubicBezTo>
                    <a:pt x="731200" y="1105570"/>
                    <a:pt x="699027" y="1231336"/>
                    <a:pt x="570336" y="1231336"/>
                  </a:cubicBezTo>
                  <a:cubicBezTo>
                    <a:pt x="482592" y="1231336"/>
                    <a:pt x="432870" y="1181615"/>
                    <a:pt x="418246" y="1090946"/>
                  </a:cubicBezTo>
                  <a:lnTo>
                    <a:pt x="38022" y="1090946"/>
                  </a:lnTo>
                  <a:cubicBezTo>
                    <a:pt x="52646" y="1327854"/>
                    <a:pt x="222285" y="1558912"/>
                    <a:pt x="558637" y="1558912"/>
                  </a:cubicBezTo>
                  <a:cubicBezTo>
                    <a:pt x="968109" y="1558912"/>
                    <a:pt x="1093875" y="1263509"/>
                    <a:pt x="1093875" y="748746"/>
                  </a:cubicBezTo>
                  <a:cubicBezTo>
                    <a:pt x="1093875" y="628830"/>
                    <a:pt x="1085101" y="520612"/>
                    <a:pt x="1064627" y="427019"/>
                  </a:cubicBezTo>
                  <a:close/>
                  <a:moveTo>
                    <a:pt x="544013" y="675626"/>
                  </a:moveTo>
                  <a:cubicBezTo>
                    <a:pt x="438720" y="675626"/>
                    <a:pt x="380224" y="611281"/>
                    <a:pt x="380224" y="514763"/>
                  </a:cubicBezTo>
                  <a:cubicBezTo>
                    <a:pt x="380224" y="409470"/>
                    <a:pt x="441645" y="350975"/>
                    <a:pt x="541088" y="350975"/>
                  </a:cubicBezTo>
                  <a:cubicBezTo>
                    <a:pt x="637606" y="350975"/>
                    <a:pt x="701952" y="403621"/>
                    <a:pt x="701952" y="517688"/>
                  </a:cubicBezTo>
                  <a:cubicBezTo>
                    <a:pt x="699027" y="614206"/>
                    <a:pt x="640531" y="675626"/>
                    <a:pt x="544013" y="6756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EBE150D-9ADC-4D07-9D0E-021EA5E7335A}"/>
                </a:ext>
              </a:extLst>
            </p:cNvPr>
            <p:cNvSpPr/>
            <p:nvPr/>
          </p:nvSpPr>
          <p:spPr>
            <a:xfrm>
              <a:off x="8387617" y="4037231"/>
              <a:ext cx="400697" cy="415320"/>
            </a:xfrm>
            <a:custGeom>
              <a:avLst/>
              <a:gdLst>
                <a:gd name="connsiteX0" fmla="*/ 0 w 400697"/>
                <a:gd name="connsiteY0" fmla="*/ 0 h 415320"/>
                <a:gd name="connsiteX1" fmla="*/ 111142 w 400697"/>
                <a:gd name="connsiteY1" fmla="*/ 292479 h 415320"/>
                <a:gd name="connsiteX2" fmla="*/ 400698 w 400697"/>
                <a:gd name="connsiteY2" fmla="*/ 415320 h 415320"/>
                <a:gd name="connsiteX3" fmla="*/ 0 w 400697"/>
                <a:gd name="connsiteY3" fmla="*/ 0 h 4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697" h="415320">
                  <a:moveTo>
                    <a:pt x="0" y="0"/>
                  </a:moveTo>
                  <a:cubicBezTo>
                    <a:pt x="58496" y="78969"/>
                    <a:pt x="11699" y="190111"/>
                    <a:pt x="111142" y="292479"/>
                  </a:cubicBezTo>
                  <a:cubicBezTo>
                    <a:pt x="210586" y="397771"/>
                    <a:pt x="324653" y="350975"/>
                    <a:pt x="400698" y="41532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FBCB9349-13E9-4425-9F6B-3C43F6CC64C2}"/>
              </a:ext>
            </a:extLst>
          </p:cNvPr>
          <p:cNvGrpSpPr/>
          <p:nvPr/>
        </p:nvGrpSpPr>
        <p:grpSpPr>
          <a:xfrm>
            <a:off x="9839816" y="4025532"/>
            <a:ext cx="1205019" cy="1535514"/>
            <a:chOff x="9839816" y="4025532"/>
            <a:chExt cx="1205019" cy="153551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41688140-D1DB-44F7-8C24-A5C8EEB98345}"/>
                </a:ext>
              </a:extLst>
            </p:cNvPr>
            <p:cNvSpPr/>
            <p:nvPr/>
          </p:nvSpPr>
          <p:spPr>
            <a:xfrm>
              <a:off x="9839816" y="4025532"/>
              <a:ext cx="1205019" cy="1535514"/>
            </a:xfrm>
            <a:custGeom>
              <a:avLst/>
              <a:gdLst>
                <a:gd name="connsiteX0" fmla="*/ 599585 w 1205019"/>
                <a:gd name="connsiteY0" fmla="*/ 0 h 1535514"/>
                <a:gd name="connsiteX1" fmla="*/ 0 w 1205019"/>
                <a:gd name="connsiteY1" fmla="*/ 766295 h 1535514"/>
                <a:gd name="connsiteX2" fmla="*/ 40947 w 1205019"/>
                <a:gd name="connsiteY2" fmla="*/ 1105570 h 1535514"/>
                <a:gd name="connsiteX3" fmla="*/ 333428 w 1205019"/>
                <a:gd name="connsiteY3" fmla="*/ 1228411 h 1535514"/>
                <a:gd name="connsiteX4" fmla="*/ 444570 w 1205019"/>
                <a:gd name="connsiteY4" fmla="*/ 1520890 h 1535514"/>
                <a:gd name="connsiteX5" fmla="*/ 602510 w 1205019"/>
                <a:gd name="connsiteY5" fmla="*/ 1535514 h 1535514"/>
                <a:gd name="connsiteX6" fmla="*/ 1205020 w 1205019"/>
                <a:gd name="connsiteY6" fmla="*/ 763370 h 1535514"/>
                <a:gd name="connsiteX7" fmla="*/ 599585 w 1205019"/>
                <a:gd name="connsiteY7" fmla="*/ 0 h 1535514"/>
                <a:gd name="connsiteX8" fmla="*/ 599585 w 1205019"/>
                <a:gd name="connsiteY8" fmla="*/ 1155292 h 1535514"/>
                <a:gd name="connsiteX9" fmla="*/ 397773 w 1205019"/>
                <a:gd name="connsiteY9" fmla="*/ 769219 h 1535514"/>
                <a:gd name="connsiteX10" fmla="*/ 599585 w 1205019"/>
                <a:gd name="connsiteY10" fmla="*/ 386072 h 1535514"/>
                <a:gd name="connsiteX11" fmla="*/ 801397 w 1205019"/>
                <a:gd name="connsiteY11" fmla="*/ 769219 h 1535514"/>
                <a:gd name="connsiteX12" fmla="*/ 599585 w 1205019"/>
                <a:gd name="connsiteY12" fmla="*/ 1155292 h 153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5019" h="1535514">
                  <a:moveTo>
                    <a:pt x="599585" y="0"/>
                  </a:moveTo>
                  <a:cubicBezTo>
                    <a:pt x="166714" y="0"/>
                    <a:pt x="0" y="318802"/>
                    <a:pt x="0" y="766295"/>
                  </a:cubicBezTo>
                  <a:cubicBezTo>
                    <a:pt x="0" y="889136"/>
                    <a:pt x="11699" y="1003203"/>
                    <a:pt x="40947" y="1105570"/>
                  </a:cubicBezTo>
                  <a:cubicBezTo>
                    <a:pt x="116992" y="1169916"/>
                    <a:pt x="231060" y="1123119"/>
                    <a:pt x="333428" y="1228411"/>
                  </a:cubicBezTo>
                  <a:cubicBezTo>
                    <a:pt x="432871" y="1330779"/>
                    <a:pt x="386074" y="1444846"/>
                    <a:pt x="444570" y="1520890"/>
                  </a:cubicBezTo>
                  <a:cubicBezTo>
                    <a:pt x="491367" y="1532589"/>
                    <a:pt x="544014" y="1535514"/>
                    <a:pt x="602510" y="1535514"/>
                  </a:cubicBezTo>
                  <a:cubicBezTo>
                    <a:pt x="1038306" y="1535514"/>
                    <a:pt x="1205020" y="1219637"/>
                    <a:pt x="1205020" y="763370"/>
                  </a:cubicBezTo>
                  <a:cubicBezTo>
                    <a:pt x="1205020" y="318802"/>
                    <a:pt x="1035381" y="0"/>
                    <a:pt x="599585" y="0"/>
                  </a:cubicBezTo>
                  <a:close/>
                  <a:moveTo>
                    <a:pt x="599585" y="1155292"/>
                  </a:moveTo>
                  <a:cubicBezTo>
                    <a:pt x="418247" y="1155292"/>
                    <a:pt x="397773" y="982729"/>
                    <a:pt x="397773" y="769219"/>
                  </a:cubicBezTo>
                  <a:cubicBezTo>
                    <a:pt x="397773" y="558635"/>
                    <a:pt x="418247" y="386072"/>
                    <a:pt x="599585" y="386072"/>
                  </a:cubicBezTo>
                  <a:cubicBezTo>
                    <a:pt x="780923" y="386072"/>
                    <a:pt x="801397" y="561559"/>
                    <a:pt x="801397" y="769219"/>
                  </a:cubicBezTo>
                  <a:cubicBezTo>
                    <a:pt x="801397" y="982729"/>
                    <a:pt x="780923" y="1155292"/>
                    <a:pt x="599585" y="115529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289D0BAE-A014-4748-8CC8-43CC208C7C4D}"/>
                </a:ext>
              </a:extLst>
            </p:cNvPr>
            <p:cNvSpPr/>
            <p:nvPr/>
          </p:nvSpPr>
          <p:spPr>
            <a:xfrm>
              <a:off x="9880763" y="5131102"/>
              <a:ext cx="403623" cy="415320"/>
            </a:xfrm>
            <a:custGeom>
              <a:avLst/>
              <a:gdLst>
                <a:gd name="connsiteX0" fmla="*/ 403623 w 403623"/>
                <a:gd name="connsiteY0" fmla="*/ 415320 h 415320"/>
                <a:gd name="connsiteX1" fmla="*/ 292480 w 403623"/>
                <a:gd name="connsiteY1" fmla="*/ 122841 h 415320"/>
                <a:gd name="connsiteX2" fmla="*/ 0 w 403623"/>
                <a:gd name="connsiteY2" fmla="*/ 0 h 415320"/>
                <a:gd name="connsiteX3" fmla="*/ 403623 w 403623"/>
                <a:gd name="connsiteY3" fmla="*/ 415320 h 4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23" h="415320">
                  <a:moveTo>
                    <a:pt x="403623" y="415320"/>
                  </a:moveTo>
                  <a:cubicBezTo>
                    <a:pt x="345127" y="336351"/>
                    <a:pt x="391924" y="225209"/>
                    <a:pt x="292480" y="122841"/>
                  </a:cubicBezTo>
                  <a:cubicBezTo>
                    <a:pt x="190112" y="17549"/>
                    <a:pt x="76045" y="64345"/>
                    <a:pt x="0" y="0"/>
                  </a:cubicBezTo>
                  <a:lnTo>
                    <a:pt x="403623" y="4153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35867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C96AEF2-2EAB-4CD1-B3C0-01A2D481584A}"/>
              </a:ext>
            </a:extLst>
          </p:cNvPr>
          <p:cNvGrpSpPr/>
          <p:nvPr/>
        </p:nvGrpSpPr>
        <p:grpSpPr>
          <a:xfrm>
            <a:off x="1365250" y="1290702"/>
            <a:ext cx="773085" cy="1528486"/>
            <a:chOff x="1365250" y="1290702"/>
            <a:chExt cx="773085" cy="152848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98FD3629-BC85-476E-BAF5-129BE94D4307}"/>
                </a:ext>
              </a:extLst>
            </p:cNvPr>
            <p:cNvSpPr/>
            <p:nvPr/>
          </p:nvSpPr>
          <p:spPr>
            <a:xfrm>
              <a:off x="1719726" y="1578860"/>
              <a:ext cx="418609" cy="1240328"/>
            </a:xfrm>
            <a:custGeom>
              <a:avLst/>
              <a:gdLst>
                <a:gd name="connsiteX0" fmla="*/ 346789 w 418609"/>
                <a:gd name="connsiteY0" fmla="*/ 411560 h 1240328"/>
                <a:gd name="connsiteX1" fmla="*/ 109537 w 418609"/>
                <a:gd name="connsiteY1" fmla="*/ 861855 h 1240328"/>
                <a:gd name="connsiteX2" fmla="*/ 43364 w 418609"/>
                <a:gd name="connsiteY2" fmla="*/ 941746 h 1240328"/>
                <a:gd name="connsiteX3" fmla="*/ 19155 w 418609"/>
                <a:gd name="connsiteY3" fmla="*/ 974025 h 1240328"/>
                <a:gd name="connsiteX4" fmla="*/ 594 w 418609"/>
                <a:gd name="connsiteY4" fmla="*/ 1028093 h 1240328"/>
                <a:gd name="connsiteX5" fmla="*/ 17541 w 418609"/>
                <a:gd name="connsiteY5" fmla="*/ 1144298 h 1240328"/>
                <a:gd name="connsiteX6" fmla="*/ 62732 w 418609"/>
                <a:gd name="connsiteY6" fmla="*/ 1204014 h 1240328"/>
                <a:gd name="connsiteX7" fmla="*/ 135360 w 418609"/>
                <a:gd name="connsiteY7" fmla="*/ 1233065 h 1240328"/>
                <a:gd name="connsiteX8" fmla="*/ 232197 w 418609"/>
                <a:gd name="connsiteY8" fmla="*/ 1240328 h 1240328"/>
                <a:gd name="connsiteX9" fmla="*/ 338719 w 418609"/>
                <a:gd name="connsiteY9" fmla="*/ 1231452 h 1240328"/>
                <a:gd name="connsiteX10" fmla="*/ 418610 w 418609"/>
                <a:gd name="connsiteY10" fmla="*/ 1217733 h 1240328"/>
                <a:gd name="connsiteX11" fmla="*/ 418610 w 418609"/>
                <a:gd name="connsiteY11" fmla="*/ 0 h 1240328"/>
                <a:gd name="connsiteX12" fmla="*/ 415382 w 418609"/>
                <a:gd name="connsiteY12" fmla="*/ 52454 h 1240328"/>
                <a:gd name="connsiteX13" fmla="*/ 346789 w 418609"/>
                <a:gd name="connsiteY13" fmla="*/ 411560 h 124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8609" h="1240328">
                  <a:moveTo>
                    <a:pt x="346789" y="411560"/>
                  </a:moveTo>
                  <a:cubicBezTo>
                    <a:pt x="294335" y="573763"/>
                    <a:pt x="213637" y="726282"/>
                    <a:pt x="109537" y="861855"/>
                  </a:cubicBezTo>
                  <a:cubicBezTo>
                    <a:pt x="88555" y="889292"/>
                    <a:pt x="65960" y="915922"/>
                    <a:pt x="43364" y="941746"/>
                  </a:cubicBezTo>
                  <a:cubicBezTo>
                    <a:pt x="34488" y="951429"/>
                    <a:pt x="26418" y="962727"/>
                    <a:pt x="19155" y="974025"/>
                  </a:cubicBezTo>
                  <a:cubicBezTo>
                    <a:pt x="8664" y="990164"/>
                    <a:pt x="2208" y="1008725"/>
                    <a:pt x="594" y="1028093"/>
                  </a:cubicBezTo>
                  <a:cubicBezTo>
                    <a:pt x="-1826" y="1066828"/>
                    <a:pt x="3015" y="1108791"/>
                    <a:pt x="17541" y="1144298"/>
                  </a:cubicBezTo>
                  <a:cubicBezTo>
                    <a:pt x="28032" y="1169314"/>
                    <a:pt x="43364" y="1189489"/>
                    <a:pt x="62732" y="1204014"/>
                  </a:cubicBezTo>
                  <a:cubicBezTo>
                    <a:pt x="82099" y="1218540"/>
                    <a:pt x="106309" y="1228224"/>
                    <a:pt x="135360" y="1233065"/>
                  </a:cubicBezTo>
                  <a:cubicBezTo>
                    <a:pt x="163604" y="1237907"/>
                    <a:pt x="195883" y="1240328"/>
                    <a:pt x="232197" y="1240328"/>
                  </a:cubicBezTo>
                  <a:cubicBezTo>
                    <a:pt x="267705" y="1240328"/>
                    <a:pt x="303212" y="1237100"/>
                    <a:pt x="338719" y="1231452"/>
                  </a:cubicBezTo>
                  <a:cubicBezTo>
                    <a:pt x="373419" y="1225803"/>
                    <a:pt x="400049" y="1220961"/>
                    <a:pt x="418610" y="1217733"/>
                  </a:cubicBezTo>
                  <a:lnTo>
                    <a:pt x="418610" y="0"/>
                  </a:lnTo>
                  <a:cubicBezTo>
                    <a:pt x="417803" y="17754"/>
                    <a:pt x="416996" y="35507"/>
                    <a:pt x="415382" y="52454"/>
                  </a:cubicBezTo>
                  <a:cubicBezTo>
                    <a:pt x="407312" y="174308"/>
                    <a:pt x="383910" y="295355"/>
                    <a:pt x="346789" y="4115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8E52822-C9AD-4706-9D8A-DED09F2C81FA}"/>
                </a:ext>
              </a:extLst>
            </p:cNvPr>
            <p:cNvSpPr/>
            <p:nvPr/>
          </p:nvSpPr>
          <p:spPr>
            <a:xfrm>
              <a:off x="1365250" y="1290702"/>
              <a:ext cx="743301" cy="1166959"/>
            </a:xfrm>
            <a:custGeom>
              <a:avLst/>
              <a:gdLst>
                <a:gd name="connsiteX0" fmla="*/ 110556 w 743301"/>
                <a:gd name="connsiteY0" fmla="*/ 493131 h 1166959"/>
                <a:gd name="connsiteX1" fmla="*/ 355071 w 743301"/>
                <a:gd name="connsiteY1" fmla="*/ 417275 h 1166959"/>
                <a:gd name="connsiteX2" fmla="*/ 355071 w 743301"/>
                <a:gd name="connsiteY2" fmla="*/ 1166959 h 1166959"/>
                <a:gd name="connsiteX3" fmla="*/ 741614 w 743301"/>
                <a:gd name="connsiteY3" fmla="*/ 106588 h 1166959"/>
                <a:gd name="connsiteX4" fmla="*/ 710142 w 743301"/>
                <a:gd name="connsiteY4" fmla="*/ 64625 h 1166959"/>
                <a:gd name="connsiteX5" fmla="*/ 267917 w 743301"/>
                <a:gd name="connsiteY5" fmla="*/ 66239 h 1166959"/>
                <a:gd name="connsiteX6" fmla="*/ 0 w 743301"/>
                <a:gd name="connsiteY6" fmla="*/ 301877 h 1166959"/>
                <a:gd name="connsiteX7" fmla="*/ 37121 w 743301"/>
                <a:gd name="connsiteY7" fmla="*/ 424538 h 1166959"/>
                <a:gd name="connsiteX8" fmla="*/ 110556 w 743301"/>
                <a:gd name="connsiteY8" fmla="*/ 493131 h 116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3301" h="1166959">
                  <a:moveTo>
                    <a:pt x="110556" y="493131"/>
                  </a:moveTo>
                  <a:lnTo>
                    <a:pt x="355071" y="417275"/>
                  </a:lnTo>
                  <a:lnTo>
                    <a:pt x="355071" y="1166959"/>
                  </a:lnTo>
                  <a:cubicBezTo>
                    <a:pt x="783577" y="635159"/>
                    <a:pt x="743228" y="125148"/>
                    <a:pt x="741614" y="106588"/>
                  </a:cubicBezTo>
                  <a:cubicBezTo>
                    <a:pt x="732737" y="91255"/>
                    <a:pt x="723053" y="76729"/>
                    <a:pt x="710142" y="64625"/>
                  </a:cubicBezTo>
                  <a:cubicBezTo>
                    <a:pt x="590709" y="-55615"/>
                    <a:pt x="403490" y="20241"/>
                    <a:pt x="267917" y="66239"/>
                  </a:cubicBezTo>
                  <a:cubicBezTo>
                    <a:pt x="148484" y="107395"/>
                    <a:pt x="0" y="148551"/>
                    <a:pt x="0" y="301877"/>
                  </a:cubicBezTo>
                  <a:cubicBezTo>
                    <a:pt x="0" y="354330"/>
                    <a:pt x="12105" y="395486"/>
                    <a:pt x="37121" y="424538"/>
                  </a:cubicBezTo>
                  <a:cubicBezTo>
                    <a:pt x="61330" y="454396"/>
                    <a:pt x="85540" y="476991"/>
                    <a:pt x="110556" y="49313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5771C4D-33C0-4AFA-8398-C32433184ACC}"/>
              </a:ext>
            </a:extLst>
          </p:cNvPr>
          <p:cNvGrpSpPr/>
          <p:nvPr/>
        </p:nvGrpSpPr>
        <p:grpSpPr>
          <a:xfrm>
            <a:off x="3367891" y="1294806"/>
            <a:ext cx="1113224" cy="1525189"/>
            <a:chOff x="3367891" y="1294806"/>
            <a:chExt cx="1113224" cy="152518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293237C-8550-4568-8395-2EB1A824AFCC}"/>
                </a:ext>
              </a:extLst>
            </p:cNvPr>
            <p:cNvSpPr/>
            <p:nvPr/>
          </p:nvSpPr>
          <p:spPr>
            <a:xfrm>
              <a:off x="3432843" y="1580476"/>
              <a:ext cx="1048272" cy="1239519"/>
            </a:xfrm>
            <a:custGeom>
              <a:avLst/>
              <a:gdLst>
                <a:gd name="connsiteX0" fmla="*/ 697236 w 1048272"/>
                <a:gd name="connsiteY0" fmla="*/ 423664 h 1239519"/>
                <a:gd name="connsiteX1" fmla="*/ 95229 w 1048272"/>
                <a:gd name="connsiteY1" fmla="*/ 884449 h 1239519"/>
                <a:gd name="connsiteX2" fmla="*/ 57301 w 1048272"/>
                <a:gd name="connsiteY2" fmla="*/ 946586 h 1239519"/>
                <a:gd name="connsiteX3" fmla="*/ 54073 w 1048272"/>
                <a:gd name="connsiteY3" fmla="*/ 1237099 h 1239519"/>
                <a:gd name="connsiteX4" fmla="*/ 57301 w 1048272"/>
                <a:gd name="connsiteY4" fmla="*/ 1239520 h 1239519"/>
                <a:gd name="connsiteX5" fmla="*/ 906244 w 1048272"/>
                <a:gd name="connsiteY5" fmla="*/ 1239520 h 1239519"/>
                <a:gd name="connsiteX6" fmla="*/ 1008730 w 1048272"/>
                <a:gd name="connsiteY6" fmla="*/ 1201592 h 1239519"/>
                <a:gd name="connsiteX7" fmla="*/ 1048272 w 1048272"/>
                <a:gd name="connsiteY7" fmla="*/ 1075703 h 1239519"/>
                <a:gd name="connsiteX8" fmla="*/ 1034554 w 1048272"/>
                <a:gd name="connsiteY8" fmla="*/ 985321 h 1239519"/>
                <a:gd name="connsiteX9" fmla="*/ 1006310 w 1048272"/>
                <a:gd name="connsiteY9" fmla="*/ 916728 h 1239519"/>
                <a:gd name="connsiteX10" fmla="*/ 418828 w 1048272"/>
                <a:gd name="connsiteY10" fmla="*/ 916728 h 1239519"/>
                <a:gd name="connsiteX11" fmla="*/ 739199 w 1048272"/>
                <a:gd name="connsiteY11" fmla="*/ 658495 h 1239519"/>
                <a:gd name="connsiteX12" fmla="*/ 1030519 w 1048272"/>
                <a:gd name="connsiteY12" fmla="*/ 169466 h 1239519"/>
                <a:gd name="connsiteX13" fmla="*/ 995012 w 1048272"/>
                <a:gd name="connsiteY13" fmla="*/ 0 h 1239519"/>
                <a:gd name="connsiteX14" fmla="*/ 987749 w 1048272"/>
                <a:gd name="connsiteY14" fmla="*/ 67786 h 1239519"/>
                <a:gd name="connsiteX15" fmla="*/ 697236 w 1048272"/>
                <a:gd name="connsiteY15" fmla="*/ 423664 h 123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8272" h="1239519">
                  <a:moveTo>
                    <a:pt x="697236" y="423664"/>
                  </a:moveTo>
                  <a:cubicBezTo>
                    <a:pt x="485808" y="566499"/>
                    <a:pt x="244521" y="667372"/>
                    <a:pt x="95229" y="884449"/>
                  </a:cubicBezTo>
                  <a:cubicBezTo>
                    <a:pt x="81511" y="904623"/>
                    <a:pt x="68599" y="924798"/>
                    <a:pt x="57301" y="946586"/>
                  </a:cubicBezTo>
                  <a:cubicBezTo>
                    <a:pt x="12110" y="1030512"/>
                    <a:pt x="-43571" y="1167698"/>
                    <a:pt x="54073" y="1237099"/>
                  </a:cubicBezTo>
                  <a:cubicBezTo>
                    <a:pt x="54880" y="1237906"/>
                    <a:pt x="55687" y="1238713"/>
                    <a:pt x="57301" y="1239520"/>
                  </a:cubicBezTo>
                  <a:lnTo>
                    <a:pt x="906244" y="1239520"/>
                  </a:lnTo>
                  <a:cubicBezTo>
                    <a:pt x="949014" y="1239520"/>
                    <a:pt x="982907" y="1226608"/>
                    <a:pt x="1008730" y="1201592"/>
                  </a:cubicBezTo>
                  <a:cubicBezTo>
                    <a:pt x="1034554" y="1176575"/>
                    <a:pt x="1048272" y="1134612"/>
                    <a:pt x="1048272" y="1075703"/>
                  </a:cubicBezTo>
                  <a:cubicBezTo>
                    <a:pt x="1048272" y="1043424"/>
                    <a:pt x="1043431" y="1012758"/>
                    <a:pt x="1034554" y="985321"/>
                  </a:cubicBezTo>
                  <a:cubicBezTo>
                    <a:pt x="1025677" y="957884"/>
                    <a:pt x="1015993" y="934481"/>
                    <a:pt x="1006310" y="916728"/>
                  </a:cubicBezTo>
                  <a:lnTo>
                    <a:pt x="418828" y="916728"/>
                  </a:lnTo>
                  <a:lnTo>
                    <a:pt x="739199" y="658495"/>
                  </a:lnTo>
                  <a:cubicBezTo>
                    <a:pt x="933681" y="503555"/>
                    <a:pt x="1030519" y="340545"/>
                    <a:pt x="1030519" y="169466"/>
                  </a:cubicBezTo>
                  <a:cubicBezTo>
                    <a:pt x="1030519" y="108942"/>
                    <a:pt x="1018414" y="52454"/>
                    <a:pt x="995012" y="0"/>
                  </a:cubicBezTo>
                  <a:cubicBezTo>
                    <a:pt x="993398" y="22595"/>
                    <a:pt x="990977" y="45191"/>
                    <a:pt x="987749" y="67786"/>
                  </a:cubicBezTo>
                  <a:cubicBezTo>
                    <a:pt x="962733" y="226761"/>
                    <a:pt x="826353" y="336510"/>
                    <a:pt x="697236" y="42366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0EC67FF1-FA3B-4E0B-9EC6-2526DD06B839}"/>
                </a:ext>
              </a:extLst>
            </p:cNvPr>
            <p:cNvSpPr/>
            <p:nvPr/>
          </p:nvSpPr>
          <p:spPr>
            <a:xfrm>
              <a:off x="3367891" y="1294806"/>
              <a:ext cx="982940" cy="1415440"/>
            </a:xfrm>
            <a:custGeom>
              <a:avLst/>
              <a:gdLst>
                <a:gd name="connsiteX0" fmla="*/ 977652 w 982940"/>
                <a:gd name="connsiteY0" fmla="*/ 165431 h 1415440"/>
                <a:gd name="connsiteX1" fmla="*/ 941338 w 982940"/>
                <a:gd name="connsiteY1" fmla="*/ 132345 h 1415440"/>
                <a:gd name="connsiteX2" fmla="*/ 758154 w 982940"/>
                <a:gd name="connsiteY2" fmla="*/ 35507 h 1415440"/>
                <a:gd name="connsiteX3" fmla="*/ 510411 w 982940"/>
                <a:gd name="connsiteY3" fmla="*/ 0 h 1415440"/>
                <a:gd name="connsiteX4" fmla="*/ 187619 w 982940"/>
                <a:gd name="connsiteY4" fmla="*/ 62137 h 1415440"/>
                <a:gd name="connsiteX5" fmla="*/ 67379 w 982940"/>
                <a:gd name="connsiteY5" fmla="*/ 251777 h 1415440"/>
                <a:gd name="connsiteX6" fmla="*/ 94009 w 982940"/>
                <a:gd name="connsiteY6" fmla="*/ 354264 h 1415440"/>
                <a:gd name="connsiteX7" fmla="*/ 162603 w 982940"/>
                <a:gd name="connsiteY7" fmla="*/ 427699 h 1415440"/>
                <a:gd name="connsiteX8" fmla="*/ 290913 w 982940"/>
                <a:gd name="connsiteY8" fmla="*/ 363140 h 1415440"/>
                <a:gd name="connsiteX9" fmla="*/ 466027 w 982940"/>
                <a:gd name="connsiteY9" fmla="*/ 332475 h 1415440"/>
                <a:gd name="connsiteX10" fmla="*/ 613704 w 982940"/>
                <a:gd name="connsiteY10" fmla="*/ 372017 h 1415440"/>
                <a:gd name="connsiteX11" fmla="*/ 645177 w 982940"/>
                <a:gd name="connsiteY11" fmla="*/ 399455 h 1415440"/>
                <a:gd name="connsiteX12" fmla="*/ 573355 w 982940"/>
                <a:gd name="connsiteY12" fmla="*/ 651232 h 1415440"/>
                <a:gd name="connsiteX13" fmla="*/ 311894 w 982940"/>
                <a:gd name="connsiteY13" fmla="*/ 870730 h 1415440"/>
                <a:gd name="connsiteX14" fmla="*/ 22995 w 982940"/>
                <a:gd name="connsiteY14" fmla="*/ 1182224 h 1415440"/>
                <a:gd name="connsiteX15" fmla="*/ 30258 w 982940"/>
                <a:gd name="connsiteY15" fmla="*/ 1415441 h 1415440"/>
                <a:gd name="connsiteX16" fmla="*/ 32679 w 982940"/>
                <a:gd name="connsiteY16" fmla="*/ 1381548 h 1415440"/>
                <a:gd name="connsiteX17" fmla="*/ 46398 w 982940"/>
                <a:gd name="connsiteY17" fmla="*/ 1307306 h 1415440"/>
                <a:gd name="connsiteX18" fmla="*/ 716998 w 982940"/>
                <a:gd name="connsiteY18" fmla="*/ 662530 h 1415440"/>
                <a:gd name="connsiteX19" fmla="*/ 980073 w 982940"/>
                <a:gd name="connsiteY19" fmla="*/ 287284 h 1415440"/>
                <a:gd name="connsiteX20" fmla="*/ 977652 w 982940"/>
                <a:gd name="connsiteY20" fmla="*/ 165431 h 1415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82940" h="1415440">
                  <a:moveTo>
                    <a:pt x="977652" y="165431"/>
                  </a:moveTo>
                  <a:cubicBezTo>
                    <a:pt x="966355" y="154133"/>
                    <a:pt x="954250" y="142835"/>
                    <a:pt x="941338" y="132345"/>
                  </a:cubicBezTo>
                  <a:cubicBezTo>
                    <a:pt x="890498" y="91996"/>
                    <a:pt x="829975" y="59716"/>
                    <a:pt x="758154" y="35507"/>
                  </a:cubicBezTo>
                  <a:cubicBezTo>
                    <a:pt x="686333" y="12105"/>
                    <a:pt x="604021" y="0"/>
                    <a:pt x="510411" y="0"/>
                  </a:cubicBezTo>
                  <a:cubicBezTo>
                    <a:pt x="374838" y="0"/>
                    <a:pt x="267510" y="20981"/>
                    <a:pt x="187619" y="62137"/>
                  </a:cubicBezTo>
                  <a:cubicBezTo>
                    <a:pt x="107728" y="104100"/>
                    <a:pt x="67379" y="167045"/>
                    <a:pt x="67379" y="251777"/>
                  </a:cubicBezTo>
                  <a:cubicBezTo>
                    <a:pt x="67379" y="291319"/>
                    <a:pt x="76256" y="325212"/>
                    <a:pt x="94009" y="354264"/>
                  </a:cubicBezTo>
                  <a:cubicBezTo>
                    <a:pt x="111763" y="383315"/>
                    <a:pt x="135165" y="408331"/>
                    <a:pt x="162603" y="427699"/>
                  </a:cubicBezTo>
                  <a:cubicBezTo>
                    <a:pt x="196496" y="405103"/>
                    <a:pt x="240073" y="383315"/>
                    <a:pt x="290913" y="363140"/>
                  </a:cubicBezTo>
                  <a:cubicBezTo>
                    <a:pt x="342559" y="342966"/>
                    <a:pt x="400662" y="332475"/>
                    <a:pt x="466027" y="332475"/>
                  </a:cubicBezTo>
                  <a:cubicBezTo>
                    <a:pt x="524937" y="332475"/>
                    <a:pt x="574162" y="345387"/>
                    <a:pt x="613704" y="372017"/>
                  </a:cubicBezTo>
                  <a:cubicBezTo>
                    <a:pt x="625809" y="380087"/>
                    <a:pt x="636300" y="388964"/>
                    <a:pt x="645177" y="399455"/>
                  </a:cubicBezTo>
                  <a:cubicBezTo>
                    <a:pt x="696016" y="479345"/>
                    <a:pt x="625002" y="586674"/>
                    <a:pt x="573355" y="651232"/>
                  </a:cubicBezTo>
                  <a:cubicBezTo>
                    <a:pt x="499113" y="742421"/>
                    <a:pt x="403083" y="798909"/>
                    <a:pt x="311894" y="870730"/>
                  </a:cubicBezTo>
                  <a:cubicBezTo>
                    <a:pt x="207794" y="953849"/>
                    <a:pt x="72221" y="1053107"/>
                    <a:pt x="22995" y="1182224"/>
                  </a:cubicBezTo>
                  <a:cubicBezTo>
                    <a:pt x="-32686" y="1329094"/>
                    <a:pt x="30258" y="1415441"/>
                    <a:pt x="30258" y="1415441"/>
                  </a:cubicBezTo>
                  <a:lnTo>
                    <a:pt x="32679" y="1381548"/>
                  </a:lnTo>
                  <a:cubicBezTo>
                    <a:pt x="35907" y="1352497"/>
                    <a:pt x="40749" y="1327480"/>
                    <a:pt x="46398" y="1307306"/>
                  </a:cubicBezTo>
                  <a:cubicBezTo>
                    <a:pt x="133551" y="981286"/>
                    <a:pt x="466027" y="840065"/>
                    <a:pt x="716998" y="662530"/>
                  </a:cubicBezTo>
                  <a:cubicBezTo>
                    <a:pt x="843694" y="572955"/>
                    <a:pt x="959092" y="447066"/>
                    <a:pt x="980073" y="287284"/>
                  </a:cubicBezTo>
                  <a:cubicBezTo>
                    <a:pt x="984915" y="242901"/>
                    <a:pt x="983301" y="201745"/>
                    <a:pt x="977652" y="16543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4E8D3BD-FB36-4BDA-A0D3-8D448D7AC5F2}"/>
              </a:ext>
            </a:extLst>
          </p:cNvPr>
          <p:cNvGrpSpPr/>
          <p:nvPr/>
        </p:nvGrpSpPr>
        <p:grpSpPr>
          <a:xfrm>
            <a:off x="5547254" y="1290770"/>
            <a:ext cx="1096684" cy="1529224"/>
            <a:chOff x="5547254" y="1290770"/>
            <a:chExt cx="1096684" cy="1529224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A052AB47-B2F6-4AD3-9768-81FE10158E2C}"/>
                </a:ext>
              </a:extLst>
            </p:cNvPr>
            <p:cNvSpPr/>
            <p:nvPr/>
          </p:nvSpPr>
          <p:spPr>
            <a:xfrm>
              <a:off x="5547254" y="1306909"/>
              <a:ext cx="806172" cy="1513085"/>
            </a:xfrm>
            <a:custGeom>
              <a:avLst/>
              <a:gdLst>
                <a:gd name="connsiteX0" fmla="*/ 794875 w 806172"/>
                <a:gd name="connsiteY0" fmla="*/ 1262115 h 1513085"/>
                <a:gd name="connsiteX1" fmla="*/ 797296 w 806172"/>
                <a:gd name="connsiteY1" fmla="*/ 1237099 h 1513085"/>
                <a:gd name="connsiteX2" fmla="*/ 805366 w 806172"/>
                <a:gd name="connsiteY2" fmla="*/ 1112824 h 1513085"/>
                <a:gd name="connsiteX3" fmla="*/ 806172 w 806172"/>
                <a:gd name="connsiteY3" fmla="*/ 1051494 h 1513085"/>
                <a:gd name="connsiteX4" fmla="*/ 805366 w 806172"/>
                <a:gd name="connsiteY4" fmla="*/ 1020021 h 1513085"/>
                <a:gd name="connsiteX5" fmla="*/ 805366 w 806172"/>
                <a:gd name="connsiteY5" fmla="*/ 1003882 h 1513085"/>
                <a:gd name="connsiteX6" fmla="*/ 805366 w 806172"/>
                <a:gd name="connsiteY6" fmla="*/ 999847 h 1513085"/>
                <a:gd name="connsiteX7" fmla="*/ 805366 w 806172"/>
                <a:gd name="connsiteY7" fmla="*/ 999040 h 1513085"/>
                <a:gd name="connsiteX8" fmla="*/ 805366 w 806172"/>
                <a:gd name="connsiteY8" fmla="*/ 998233 h 1513085"/>
                <a:gd name="connsiteX9" fmla="*/ 805366 w 806172"/>
                <a:gd name="connsiteY9" fmla="*/ 998233 h 1513085"/>
                <a:gd name="connsiteX10" fmla="*/ 805366 w 806172"/>
                <a:gd name="connsiteY10" fmla="*/ 996619 h 1513085"/>
                <a:gd name="connsiteX11" fmla="*/ 804558 w 806172"/>
                <a:gd name="connsiteY11" fmla="*/ 988549 h 1513085"/>
                <a:gd name="connsiteX12" fmla="*/ 793261 w 806172"/>
                <a:gd name="connsiteY12" fmla="*/ 864274 h 1513085"/>
                <a:gd name="connsiteX13" fmla="*/ 770665 w 806172"/>
                <a:gd name="connsiteY13" fmla="*/ 741614 h 1513085"/>
                <a:gd name="connsiteX14" fmla="*/ 573762 w 806172"/>
                <a:gd name="connsiteY14" fmla="*/ 284057 h 1513085"/>
                <a:gd name="connsiteX15" fmla="*/ 497906 w 806172"/>
                <a:gd name="connsiteY15" fmla="*/ 183991 h 1513085"/>
                <a:gd name="connsiteX16" fmla="*/ 411560 w 806172"/>
                <a:gd name="connsiteY16" fmla="*/ 92803 h 1513085"/>
                <a:gd name="connsiteX17" fmla="*/ 314722 w 806172"/>
                <a:gd name="connsiteY17" fmla="*/ 12105 h 1513085"/>
                <a:gd name="connsiteX18" fmla="*/ 297775 w 806172"/>
                <a:gd name="connsiteY18" fmla="*/ 0 h 1513085"/>
                <a:gd name="connsiteX19" fmla="*/ 165431 w 806172"/>
                <a:gd name="connsiteY19" fmla="*/ 40349 h 1513085"/>
                <a:gd name="connsiteX20" fmla="*/ 40349 w 806172"/>
                <a:gd name="connsiteY20" fmla="*/ 216270 h 1513085"/>
                <a:gd name="connsiteX21" fmla="*/ 66979 w 806172"/>
                <a:gd name="connsiteY21" fmla="*/ 315529 h 1513085"/>
                <a:gd name="connsiteX22" fmla="*/ 133959 w 806172"/>
                <a:gd name="connsiteY22" fmla="*/ 385736 h 1513085"/>
                <a:gd name="connsiteX23" fmla="*/ 255812 w 806172"/>
                <a:gd name="connsiteY23" fmla="*/ 329247 h 1513085"/>
                <a:gd name="connsiteX24" fmla="*/ 428506 w 806172"/>
                <a:gd name="connsiteY24" fmla="*/ 306652 h 1513085"/>
                <a:gd name="connsiteX25" fmla="*/ 593937 w 806172"/>
                <a:gd name="connsiteY25" fmla="*/ 344580 h 1513085"/>
                <a:gd name="connsiteX26" fmla="*/ 648811 w 806172"/>
                <a:gd name="connsiteY26" fmla="*/ 445452 h 1513085"/>
                <a:gd name="connsiteX27" fmla="*/ 476118 w 806172"/>
                <a:gd name="connsiteY27" fmla="*/ 576990 h 1513085"/>
                <a:gd name="connsiteX28" fmla="*/ 250971 w 806172"/>
                <a:gd name="connsiteY28" fmla="*/ 576990 h 1513085"/>
                <a:gd name="connsiteX29" fmla="*/ 221112 w 806172"/>
                <a:gd name="connsiteY29" fmla="*/ 643162 h 1513085"/>
                <a:gd name="connsiteX30" fmla="*/ 210622 w 806172"/>
                <a:gd name="connsiteY30" fmla="*/ 737579 h 1513085"/>
                <a:gd name="connsiteX31" fmla="*/ 222726 w 806172"/>
                <a:gd name="connsiteY31" fmla="*/ 828767 h 1513085"/>
                <a:gd name="connsiteX32" fmla="*/ 251778 w 806172"/>
                <a:gd name="connsiteY32" fmla="*/ 893326 h 1513085"/>
                <a:gd name="connsiteX33" fmla="*/ 476118 w 806172"/>
                <a:gd name="connsiteY33" fmla="*/ 893326 h 1513085"/>
                <a:gd name="connsiteX34" fmla="*/ 637514 w 806172"/>
                <a:gd name="connsiteY34" fmla="*/ 928833 h 1513085"/>
                <a:gd name="connsiteX35" fmla="*/ 684319 w 806172"/>
                <a:gd name="connsiteY35" fmla="*/ 1033740 h 1513085"/>
                <a:gd name="connsiteX36" fmla="*/ 625409 w 806172"/>
                <a:gd name="connsiteY36" fmla="*/ 1145910 h 1513085"/>
                <a:gd name="connsiteX37" fmla="*/ 444646 w 806172"/>
                <a:gd name="connsiteY37" fmla="*/ 1188680 h 1513085"/>
                <a:gd name="connsiteX38" fmla="*/ 235638 w 806172"/>
                <a:gd name="connsiteY38" fmla="*/ 1151559 h 1513085"/>
                <a:gd name="connsiteX39" fmla="*/ 107328 w 806172"/>
                <a:gd name="connsiteY39" fmla="*/ 1081352 h 1513085"/>
                <a:gd name="connsiteX40" fmla="*/ 30665 w 806172"/>
                <a:gd name="connsiteY40" fmla="*/ 1153980 h 1513085"/>
                <a:gd name="connsiteX41" fmla="*/ 0 w 806172"/>
                <a:gd name="connsiteY41" fmla="*/ 1266957 h 1513085"/>
                <a:gd name="connsiteX42" fmla="*/ 126696 w 806172"/>
                <a:gd name="connsiteY42" fmla="*/ 1443685 h 1513085"/>
                <a:gd name="connsiteX43" fmla="*/ 502748 w 806172"/>
                <a:gd name="connsiteY43" fmla="*/ 1513086 h 1513085"/>
                <a:gd name="connsiteX44" fmla="*/ 622181 w 806172"/>
                <a:gd name="connsiteY44" fmla="*/ 1505823 h 1513085"/>
                <a:gd name="connsiteX45" fmla="*/ 794875 w 806172"/>
                <a:gd name="connsiteY45" fmla="*/ 1262115 h 1513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06172" h="1513085">
                  <a:moveTo>
                    <a:pt x="794875" y="1262115"/>
                  </a:moveTo>
                  <a:cubicBezTo>
                    <a:pt x="795682" y="1254045"/>
                    <a:pt x="796489" y="1245169"/>
                    <a:pt x="797296" y="1237099"/>
                  </a:cubicBezTo>
                  <a:cubicBezTo>
                    <a:pt x="801331" y="1195943"/>
                    <a:pt x="804558" y="1153980"/>
                    <a:pt x="805366" y="1112824"/>
                  </a:cubicBezTo>
                  <a:cubicBezTo>
                    <a:pt x="806172" y="1091843"/>
                    <a:pt x="806172" y="1071668"/>
                    <a:pt x="806172" y="1051494"/>
                  </a:cubicBezTo>
                  <a:cubicBezTo>
                    <a:pt x="806172" y="1041003"/>
                    <a:pt x="805366" y="1030512"/>
                    <a:pt x="805366" y="1020021"/>
                  </a:cubicBezTo>
                  <a:lnTo>
                    <a:pt x="805366" y="1003882"/>
                  </a:lnTo>
                  <a:lnTo>
                    <a:pt x="805366" y="999847"/>
                  </a:lnTo>
                  <a:lnTo>
                    <a:pt x="805366" y="999040"/>
                  </a:lnTo>
                  <a:lnTo>
                    <a:pt x="805366" y="998233"/>
                  </a:lnTo>
                  <a:cubicBezTo>
                    <a:pt x="805366" y="998233"/>
                    <a:pt x="805366" y="999040"/>
                    <a:pt x="805366" y="998233"/>
                  </a:cubicBezTo>
                  <a:lnTo>
                    <a:pt x="805366" y="996619"/>
                  </a:lnTo>
                  <a:lnTo>
                    <a:pt x="804558" y="988549"/>
                  </a:lnTo>
                  <a:cubicBezTo>
                    <a:pt x="802945" y="947393"/>
                    <a:pt x="798910" y="905430"/>
                    <a:pt x="793261" y="864274"/>
                  </a:cubicBezTo>
                  <a:cubicBezTo>
                    <a:pt x="787612" y="823119"/>
                    <a:pt x="780349" y="781963"/>
                    <a:pt x="770665" y="741614"/>
                  </a:cubicBezTo>
                  <a:cubicBezTo>
                    <a:pt x="732737" y="579411"/>
                    <a:pt x="667372" y="422857"/>
                    <a:pt x="573762" y="284057"/>
                  </a:cubicBezTo>
                  <a:cubicBezTo>
                    <a:pt x="550360" y="249357"/>
                    <a:pt x="525344" y="216270"/>
                    <a:pt x="497906" y="183991"/>
                  </a:cubicBezTo>
                  <a:cubicBezTo>
                    <a:pt x="471276" y="151712"/>
                    <a:pt x="442225" y="121854"/>
                    <a:pt x="411560" y="92803"/>
                  </a:cubicBezTo>
                  <a:cubicBezTo>
                    <a:pt x="380894" y="64558"/>
                    <a:pt x="348615" y="37121"/>
                    <a:pt x="314722" y="12105"/>
                  </a:cubicBezTo>
                  <a:cubicBezTo>
                    <a:pt x="309073" y="8070"/>
                    <a:pt x="303424" y="4035"/>
                    <a:pt x="297775" y="0"/>
                  </a:cubicBezTo>
                  <a:cubicBezTo>
                    <a:pt x="247743" y="9684"/>
                    <a:pt x="203359" y="22595"/>
                    <a:pt x="165431" y="40349"/>
                  </a:cubicBezTo>
                  <a:cubicBezTo>
                    <a:pt x="82312" y="77470"/>
                    <a:pt x="40349" y="136379"/>
                    <a:pt x="40349" y="216270"/>
                  </a:cubicBezTo>
                  <a:cubicBezTo>
                    <a:pt x="40349" y="254198"/>
                    <a:pt x="49226" y="288092"/>
                    <a:pt x="66979" y="315529"/>
                  </a:cubicBezTo>
                  <a:cubicBezTo>
                    <a:pt x="84733" y="343773"/>
                    <a:pt x="106521" y="367175"/>
                    <a:pt x="133959" y="385736"/>
                  </a:cubicBezTo>
                  <a:cubicBezTo>
                    <a:pt x="166238" y="363141"/>
                    <a:pt x="206587" y="344580"/>
                    <a:pt x="255812" y="329247"/>
                  </a:cubicBezTo>
                  <a:cubicBezTo>
                    <a:pt x="305845" y="314722"/>
                    <a:pt x="363141" y="306652"/>
                    <a:pt x="428506" y="306652"/>
                  </a:cubicBezTo>
                  <a:cubicBezTo>
                    <a:pt x="501941" y="306652"/>
                    <a:pt x="556816" y="319564"/>
                    <a:pt x="593937" y="344580"/>
                  </a:cubicBezTo>
                  <a:cubicBezTo>
                    <a:pt x="630251" y="370403"/>
                    <a:pt x="648811" y="403489"/>
                    <a:pt x="648811" y="445452"/>
                  </a:cubicBezTo>
                  <a:cubicBezTo>
                    <a:pt x="648811" y="533413"/>
                    <a:pt x="591516" y="576990"/>
                    <a:pt x="476118" y="576990"/>
                  </a:cubicBezTo>
                  <a:lnTo>
                    <a:pt x="250971" y="576990"/>
                  </a:lnTo>
                  <a:cubicBezTo>
                    <a:pt x="238059" y="594743"/>
                    <a:pt x="228375" y="616532"/>
                    <a:pt x="221112" y="643162"/>
                  </a:cubicBezTo>
                  <a:cubicBezTo>
                    <a:pt x="213850" y="669793"/>
                    <a:pt x="210622" y="701265"/>
                    <a:pt x="210622" y="737579"/>
                  </a:cubicBezTo>
                  <a:cubicBezTo>
                    <a:pt x="210622" y="773086"/>
                    <a:pt x="214657" y="802944"/>
                    <a:pt x="222726" y="828767"/>
                  </a:cubicBezTo>
                  <a:cubicBezTo>
                    <a:pt x="230796" y="854591"/>
                    <a:pt x="240480" y="875572"/>
                    <a:pt x="251778" y="893326"/>
                  </a:cubicBezTo>
                  <a:lnTo>
                    <a:pt x="476118" y="893326"/>
                  </a:lnTo>
                  <a:cubicBezTo>
                    <a:pt x="552781" y="893326"/>
                    <a:pt x="606849" y="905430"/>
                    <a:pt x="637514" y="928833"/>
                  </a:cubicBezTo>
                  <a:cubicBezTo>
                    <a:pt x="668986" y="953042"/>
                    <a:pt x="684319" y="987742"/>
                    <a:pt x="684319" y="1033740"/>
                  </a:cubicBezTo>
                  <a:cubicBezTo>
                    <a:pt x="684319" y="1079738"/>
                    <a:pt x="664951" y="1117666"/>
                    <a:pt x="625409" y="1145910"/>
                  </a:cubicBezTo>
                  <a:cubicBezTo>
                    <a:pt x="586674" y="1174961"/>
                    <a:pt x="526151" y="1188680"/>
                    <a:pt x="444646" y="1188680"/>
                  </a:cubicBezTo>
                  <a:cubicBezTo>
                    <a:pt x="358299" y="1188680"/>
                    <a:pt x="288899" y="1176575"/>
                    <a:pt x="235638" y="1151559"/>
                  </a:cubicBezTo>
                  <a:cubicBezTo>
                    <a:pt x="182377" y="1126543"/>
                    <a:pt x="139607" y="1103140"/>
                    <a:pt x="107328" y="1081352"/>
                  </a:cubicBezTo>
                  <a:cubicBezTo>
                    <a:pt x="76663" y="1099105"/>
                    <a:pt x="51647" y="1123315"/>
                    <a:pt x="30665" y="1153980"/>
                  </a:cubicBezTo>
                  <a:cubicBezTo>
                    <a:pt x="10491" y="1186259"/>
                    <a:pt x="0" y="1223380"/>
                    <a:pt x="0" y="1266957"/>
                  </a:cubicBezTo>
                  <a:cubicBezTo>
                    <a:pt x="0" y="1338778"/>
                    <a:pt x="41963" y="1397688"/>
                    <a:pt x="126696" y="1443685"/>
                  </a:cubicBezTo>
                  <a:cubicBezTo>
                    <a:pt x="211429" y="1489683"/>
                    <a:pt x="336510" y="1513086"/>
                    <a:pt x="502748" y="1513086"/>
                  </a:cubicBezTo>
                  <a:cubicBezTo>
                    <a:pt x="543904" y="1513086"/>
                    <a:pt x="584253" y="1510665"/>
                    <a:pt x="622181" y="1505823"/>
                  </a:cubicBezTo>
                  <a:cubicBezTo>
                    <a:pt x="762596" y="1472737"/>
                    <a:pt x="791647" y="1282290"/>
                    <a:pt x="794875" y="126211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B3FD2AE-AC53-42DA-B577-7DB1DCAB941F}"/>
                </a:ext>
              </a:extLst>
            </p:cNvPr>
            <p:cNvSpPr/>
            <p:nvPr/>
          </p:nvSpPr>
          <p:spPr>
            <a:xfrm>
              <a:off x="5893448" y="1290770"/>
              <a:ext cx="750490" cy="1465473"/>
            </a:xfrm>
            <a:custGeom>
              <a:avLst/>
              <a:gdLst>
                <a:gd name="connsiteX0" fmla="*/ 731123 w 750490"/>
                <a:gd name="connsiteY0" fmla="*/ 954656 h 1465473"/>
                <a:gd name="connsiteX1" fmla="*/ 678670 w 750490"/>
                <a:gd name="connsiteY1" fmla="*/ 853784 h 1465473"/>
                <a:gd name="connsiteX2" fmla="*/ 602007 w 750490"/>
                <a:gd name="connsiteY2" fmla="*/ 781963 h 1465473"/>
                <a:gd name="connsiteX3" fmla="*/ 508397 w 750490"/>
                <a:gd name="connsiteY3" fmla="*/ 734351 h 1465473"/>
                <a:gd name="connsiteX4" fmla="*/ 652846 w 750490"/>
                <a:gd name="connsiteY4" fmla="*/ 613304 h 1465473"/>
                <a:gd name="connsiteX5" fmla="*/ 714177 w 750490"/>
                <a:gd name="connsiteY5" fmla="*/ 418015 h 1465473"/>
                <a:gd name="connsiteX6" fmla="*/ 570534 w 750490"/>
                <a:gd name="connsiteY6" fmla="*/ 112977 h 1465473"/>
                <a:gd name="connsiteX7" fmla="*/ 151712 w 750490"/>
                <a:gd name="connsiteY7" fmla="*/ 0 h 1465473"/>
                <a:gd name="connsiteX8" fmla="*/ 0 w 750490"/>
                <a:gd name="connsiteY8" fmla="*/ 8877 h 1465473"/>
                <a:gd name="connsiteX9" fmla="*/ 91996 w 750490"/>
                <a:gd name="connsiteY9" fmla="*/ 79084 h 1465473"/>
                <a:gd name="connsiteX10" fmla="*/ 185605 w 750490"/>
                <a:gd name="connsiteY10" fmla="*/ 169466 h 1465473"/>
                <a:gd name="connsiteX11" fmla="*/ 268724 w 750490"/>
                <a:gd name="connsiteY11" fmla="*/ 270338 h 1465473"/>
                <a:gd name="connsiteX12" fmla="*/ 340545 w 750490"/>
                <a:gd name="connsiteY12" fmla="*/ 379280 h 1465473"/>
                <a:gd name="connsiteX13" fmla="*/ 401069 w 750490"/>
                <a:gd name="connsiteY13" fmla="*/ 494678 h 1465473"/>
                <a:gd name="connsiteX14" fmla="*/ 451102 w 750490"/>
                <a:gd name="connsiteY14" fmla="*/ 615725 h 1465473"/>
                <a:gd name="connsiteX15" fmla="*/ 489836 w 750490"/>
                <a:gd name="connsiteY15" fmla="*/ 740807 h 1465473"/>
                <a:gd name="connsiteX16" fmla="*/ 517274 w 750490"/>
                <a:gd name="connsiteY16" fmla="*/ 861047 h 1465473"/>
                <a:gd name="connsiteX17" fmla="*/ 481767 w 750490"/>
                <a:gd name="connsiteY17" fmla="*/ 1465474 h 1465473"/>
                <a:gd name="connsiteX18" fmla="*/ 506783 w 750490"/>
                <a:gd name="connsiteY18" fmla="*/ 1457404 h 1465473"/>
                <a:gd name="connsiteX19" fmla="*/ 582639 w 750490"/>
                <a:gd name="connsiteY19" fmla="*/ 1412213 h 1465473"/>
                <a:gd name="connsiteX20" fmla="*/ 706107 w 750490"/>
                <a:gd name="connsiteY20" fmla="*/ 1273413 h 1465473"/>
                <a:gd name="connsiteX21" fmla="*/ 750491 w 750490"/>
                <a:gd name="connsiteY21" fmla="*/ 1089422 h 1465473"/>
                <a:gd name="connsiteX22" fmla="*/ 731123 w 750490"/>
                <a:gd name="connsiteY22" fmla="*/ 954656 h 146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0490" h="1465473">
                  <a:moveTo>
                    <a:pt x="731123" y="954656"/>
                  </a:moveTo>
                  <a:cubicBezTo>
                    <a:pt x="718212" y="916728"/>
                    <a:pt x="700458" y="882835"/>
                    <a:pt x="678670" y="853784"/>
                  </a:cubicBezTo>
                  <a:cubicBezTo>
                    <a:pt x="656074" y="824732"/>
                    <a:pt x="631058" y="801330"/>
                    <a:pt x="602007" y="781963"/>
                  </a:cubicBezTo>
                  <a:cubicBezTo>
                    <a:pt x="572955" y="762595"/>
                    <a:pt x="542290" y="747263"/>
                    <a:pt x="508397" y="734351"/>
                  </a:cubicBezTo>
                  <a:cubicBezTo>
                    <a:pt x="564079" y="706914"/>
                    <a:pt x="612497" y="666565"/>
                    <a:pt x="652846" y="613304"/>
                  </a:cubicBezTo>
                  <a:cubicBezTo>
                    <a:pt x="693195" y="560043"/>
                    <a:pt x="714177" y="494678"/>
                    <a:pt x="714177" y="418015"/>
                  </a:cubicBezTo>
                  <a:cubicBezTo>
                    <a:pt x="714177" y="290512"/>
                    <a:pt x="666565" y="188833"/>
                    <a:pt x="570534" y="112977"/>
                  </a:cubicBezTo>
                  <a:cubicBezTo>
                    <a:pt x="474504" y="37928"/>
                    <a:pt x="334896" y="0"/>
                    <a:pt x="151712" y="0"/>
                  </a:cubicBezTo>
                  <a:cubicBezTo>
                    <a:pt x="96838" y="0"/>
                    <a:pt x="45998" y="3228"/>
                    <a:pt x="0" y="8877"/>
                  </a:cubicBezTo>
                  <a:cubicBezTo>
                    <a:pt x="31472" y="30665"/>
                    <a:pt x="62137" y="54068"/>
                    <a:pt x="91996" y="79084"/>
                  </a:cubicBezTo>
                  <a:cubicBezTo>
                    <a:pt x="125082" y="107328"/>
                    <a:pt x="156554" y="137993"/>
                    <a:pt x="185605" y="169466"/>
                  </a:cubicBezTo>
                  <a:cubicBezTo>
                    <a:pt x="214657" y="201745"/>
                    <a:pt x="242901" y="234831"/>
                    <a:pt x="268724" y="270338"/>
                  </a:cubicBezTo>
                  <a:cubicBezTo>
                    <a:pt x="294548" y="305845"/>
                    <a:pt x="318757" y="341352"/>
                    <a:pt x="340545" y="379280"/>
                  </a:cubicBezTo>
                  <a:cubicBezTo>
                    <a:pt x="362334" y="417208"/>
                    <a:pt x="382508" y="455136"/>
                    <a:pt x="401069" y="494678"/>
                  </a:cubicBezTo>
                  <a:cubicBezTo>
                    <a:pt x="419629" y="534220"/>
                    <a:pt x="435769" y="574569"/>
                    <a:pt x="451102" y="615725"/>
                  </a:cubicBezTo>
                  <a:cubicBezTo>
                    <a:pt x="466434" y="656881"/>
                    <a:pt x="478539" y="698037"/>
                    <a:pt x="489836" y="740807"/>
                  </a:cubicBezTo>
                  <a:cubicBezTo>
                    <a:pt x="500327" y="780349"/>
                    <a:pt x="510011" y="820698"/>
                    <a:pt x="517274" y="861047"/>
                  </a:cubicBezTo>
                  <a:cubicBezTo>
                    <a:pt x="526151" y="911079"/>
                    <a:pt x="562465" y="1162857"/>
                    <a:pt x="481767" y="1465474"/>
                  </a:cubicBezTo>
                  <a:lnTo>
                    <a:pt x="506783" y="1457404"/>
                  </a:lnTo>
                  <a:cubicBezTo>
                    <a:pt x="534220" y="1443685"/>
                    <a:pt x="559237" y="1429160"/>
                    <a:pt x="582639" y="1412213"/>
                  </a:cubicBezTo>
                  <a:cubicBezTo>
                    <a:pt x="635093" y="1374285"/>
                    <a:pt x="676249" y="1327480"/>
                    <a:pt x="706107" y="1273413"/>
                  </a:cubicBezTo>
                  <a:cubicBezTo>
                    <a:pt x="735965" y="1219345"/>
                    <a:pt x="750491" y="1158015"/>
                    <a:pt x="750491" y="1089422"/>
                  </a:cubicBezTo>
                  <a:cubicBezTo>
                    <a:pt x="749684" y="1037775"/>
                    <a:pt x="743228" y="993391"/>
                    <a:pt x="731123" y="9546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7FE53F6-7184-4222-A60B-1FC1F4B8F016}"/>
              </a:ext>
            </a:extLst>
          </p:cNvPr>
          <p:cNvGrpSpPr/>
          <p:nvPr/>
        </p:nvGrpSpPr>
        <p:grpSpPr>
          <a:xfrm>
            <a:off x="7561593" y="1308523"/>
            <a:ext cx="1409870" cy="1538104"/>
            <a:chOff x="7561593" y="1308523"/>
            <a:chExt cx="1409870" cy="153810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26C7701B-BDFB-4FF3-956B-5BFCB0D51689}"/>
                </a:ext>
              </a:extLst>
            </p:cNvPr>
            <p:cNvSpPr/>
            <p:nvPr/>
          </p:nvSpPr>
          <p:spPr>
            <a:xfrm>
              <a:off x="8192651" y="1891163"/>
              <a:ext cx="778812" cy="955464"/>
            </a:xfrm>
            <a:custGeom>
              <a:avLst/>
              <a:gdLst>
                <a:gd name="connsiteX0" fmla="*/ 764211 w 778812"/>
                <a:gd name="connsiteY0" fmla="*/ 376053 h 955464"/>
                <a:gd name="connsiteX1" fmla="*/ 734352 w 778812"/>
                <a:gd name="connsiteY1" fmla="*/ 304232 h 955464"/>
                <a:gd name="connsiteX2" fmla="*/ 514854 w 778812"/>
                <a:gd name="connsiteY2" fmla="*/ 304232 h 955464"/>
                <a:gd name="connsiteX3" fmla="*/ 514854 w 778812"/>
                <a:gd name="connsiteY3" fmla="*/ 0 h 955464"/>
                <a:gd name="connsiteX4" fmla="*/ 455137 w 778812"/>
                <a:gd name="connsiteY4" fmla="*/ 125889 h 955464"/>
                <a:gd name="connsiteX5" fmla="*/ 317143 w 778812"/>
                <a:gd name="connsiteY5" fmla="*/ 336511 h 955464"/>
                <a:gd name="connsiteX6" fmla="*/ 141222 w 778812"/>
                <a:gd name="connsiteY6" fmla="*/ 527765 h 955464"/>
                <a:gd name="connsiteX7" fmla="*/ 0 w 778812"/>
                <a:gd name="connsiteY7" fmla="*/ 642357 h 955464"/>
                <a:gd name="connsiteX8" fmla="*/ 104907 w 778812"/>
                <a:gd name="connsiteY8" fmla="*/ 642357 h 955464"/>
                <a:gd name="connsiteX9" fmla="*/ 104907 w 778812"/>
                <a:gd name="connsiteY9" fmla="*/ 780350 h 955464"/>
                <a:gd name="connsiteX10" fmla="*/ 119433 w 778812"/>
                <a:gd name="connsiteY10" fmla="*/ 873960 h 955464"/>
                <a:gd name="connsiteX11" fmla="*/ 163010 w 778812"/>
                <a:gd name="connsiteY11" fmla="*/ 927221 h 955464"/>
                <a:gd name="connsiteX12" fmla="*/ 233217 w 778812"/>
                <a:gd name="connsiteY12" fmla="*/ 950623 h 955464"/>
                <a:gd name="connsiteX13" fmla="*/ 329248 w 778812"/>
                <a:gd name="connsiteY13" fmla="*/ 955465 h 955464"/>
                <a:gd name="connsiteX14" fmla="*/ 432542 w 778812"/>
                <a:gd name="connsiteY14" fmla="*/ 946588 h 955464"/>
                <a:gd name="connsiteX15" fmla="*/ 514047 w 778812"/>
                <a:gd name="connsiteY15" fmla="*/ 932869 h 955464"/>
                <a:gd name="connsiteX16" fmla="*/ 514047 w 778812"/>
                <a:gd name="connsiteY16" fmla="*/ 641549 h 955464"/>
                <a:gd name="connsiteX17" fmla="*/ 630252 w 778812"/>
                <a:gd name="connsiteY17" fmla="*/ 641549 h 955464"/>
                <a:gd name="connsiteX18" fmla="*/ 736773 w 778812"/>
                <a:gd name="connsiteY18" fmla="*/ 602007 h 955464"/>
                <a:gd name="connsiteX19" fmla="*/ 778736 w 778812"/>
                <a:gd name="connsiteY19" fmla="*/ 468856 h 955464"/>
                <a:gd name="connsiteX20" fmla="*/ 764211 w 778812"/>
                <a:gd name="connsiteY20" fmla="*/ 376053 h 95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8812" h="955464">
                  <a:moveTo>
                    <a:pt x="764211" y="376053"/>
                  </a:moveTo>
                  <a:cubicBezTo>
                    <a:pt x="754527" y="346195"/>
                    <a:pt x="744843" y="322792"/>
                    <a:pt x="734352" y="304232"/>
                  </a:cubicBezTo>
                  <a:lnTo>
                    <a:pt x="514854" y="304232"/>
                  </a:lnTo>
                  <a:lnTo>
                    <a:pt x="514854" y="0"/>
                  </a:lnTo>
                  <a:cubicBezTo>
                    <a:pt x="497100" y="41963"/>
                    <a:pt x="476926" y="83926"/>
                    <a:pt x="455137" y="125889"/>
                  </a:cubicBezTo>
                  <a:cubicBezTo>
                    <a:pt x="416402" y="197710"/>
                    <a:pt x="370404" y="268724"/>
                    <a:pt x="317143" y="336511"/>
                  </a:cubicBezTo>
                  <a:cubicBezTo>
                    <a:pt x="263883" y="404297"/>
                    <a:pt x="205780" y="468856"/>
                    <a:pt x="141222" y="527765"/>
                  </a:cubicBezTo>
                  <a:cubicBezTo>
                    <a:pt x="96838" y="568921"/>
                    <a:pt x="49226" y="607656"/>
                    <a:pt x="0" y="642357"/>
                  </a:cubicBezTo>
                  <a:lnTo>
                    <a:pt x="104907" y="642357"/>
                  </a:lnTo>
                  <a:lnTo>
                    <a:pt x="104907" y="780350"/>
                  </a:lnTo>
                  <a:cubicBezTo>
                    <a:pt x="104907" y="819892"/>
                    <a:pt x="109749" y="851364"/>
                    <a:pt x="119433" y="873960"/>
                  </a:cubicBezTo>
                  <a:cubicBezTo>
                    <a:pt x="129117" y="897362"/>
                    <a:pt x="143643" y="914309"/>
                    <a:pt x="163010" y="927221"/>
                  </a:cubicBezTo>
                  <a:cubicBezTo>
                    <a:pt x="181571" y="939325"/>
                    <a:pt x="204973" y="947395"/>
                    <a:pt x="233217" y="950623"/>
                  </a:cubicBezTo>
                  <a:cubicBezTo>
                    <a:pt x="261462" y="953851"/>
                    <a:pt x="292934" y="955465"/>
                    <a:pt x="329248" y="955465"/>
                  </a:cubicBezTo>
                  <a:cubicBezTo>
                    <a:pt x="362334" y="955465"/>
                    <a:pt x="397034" y="952237"/>
                    <a:pt x="432542" y="946588"/>
                  </a:cubicBezTo>
                  <a:cubicBezTo>
                    <a:pt x="468856" y="940939"/>
                    <a:pt x="495486" y="936097"/>
                    <a:pt x="514047" y="932869"/>
                  </a:cubicBezTo>
                  <a:lnTo>
                    <a:pt x="514047" y="641549"/>
                  </a:lnTo>
                  <a:lnTo>
                    <a:pt x="630252" y="641549"/>
                  </a:lnTo>
                  <a:cubicBezTo>
                    <a:pt x="673022" y="641549"/>
                    <a:pt x="708529" y="628638"/>
                    <a:pt x="736773" y="602007"/>
                  </a:cubicBezTo>
                  <a:cubicBezTo>
                    <a:pt x="765018" y="575377"/>
                    <a:pt x="778736" y="530993"/>
                    <a:pt x="778736" y="468856"/>
                  </a:cubicBezTo>
                  <a:cubicBezTo>
                    <a:pt x="779543" y="437383"/>
                    <a:pt x="773894" y="405911"/>
                    <a:pt x="764211" y="37605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099F056A-5837-49A8-8616-9671C26FAB83}"/>
                </a:ext>
              </a:extLst>
            </p:cNvPr>
            <p:cNvSpPr/>
            <p:nvPr/>
          </p:nvSpPr>
          <p:spPr>
            <a:xfrm>
              <a:off x="7561593" y="1308523"/>
              <a:ext cx="1173277" cy="1224996"/>
            </a:xfrm>
            <a:custGeom>
              <a:avLst/>
              <a:gdLst>
                <a:gd name="connsiteX0" fmla="*/ 137994 w 1173277"/>
                <a:gd name="connsiteY0" fmla="*/ 1224996 h 1224996"/>
                <a:gd name="connsiteX1" fmla="*/ 545519 w 1173277"/>
                <a:gd name="connsiteY1" fmla="*/ 1224996 h 1224996"/>
                <a:gd name="connsiteX2" fmla="*/ 556010 w 1173277"/>
                <a:gd name="connsiteY2" fmla="*/ 1217734 h 1224996"/>
                <a:gd name="connsiteX3" fmla="*/ 746457 w 1173277"/>
                <a:gd name="connsiteY3" fmla="*/ 1060373 h 1224996"/>
                <a:gd name="connsiteX4" fmla="*/ 904625 w 1173277"/>
                <a:gd name="connsiteY4" fmla="*/ 870732 h 1224996"/>
                <a:gd name="connsiteX5" fmla="*/ 1028093 w 1173277"/>
                <a:gd name="connsiteY5" fmla="*/ 665759 h 1224996"/>
                <a:gd name="connsiteX6" fmla="*/ 1124124 w 1173277"/>
                <a:gd name="connsiteY6" fmla="*/ 463207 h 1224996"/>
                <a:gd name="connsiteX7" fmla="*/ 1142685 w 1173277"/>
                <a:gd name="connsiteY7" fmla="*/ 118626 h 1224996"/>
                <a:gd name="connsiteX8" fmla="*/ 1075705 w 1173277"/>
                <a:gd name="connsiteY8" fmla="*/ 48419 h 1224996"/>
                <a:gd name="connsiteX9" fmla="*/ 980481 w 1173277"/>
                <a:gd name="connsiteY9" fmla="*/ 11298 h 1224996"/>
                <a:gd name="connsiteX10" fmla="*/ 870732 w 1173277"/>
                <a:gd name="connsiteY10" fmla="*/ 0 h 1224996"/>
                <a:gd name="connsiteX11" fmla="*/ 760983 w 1173277"/>
                <a:gd name="connsiteY11" fmla="*/ 9684 h 1224996"/>
                <a:gd name="connsiteX12" fmla="*/ 653654 w 1173277"/>
                <a:gd name="connsiteY12" fmla="*/ 34700 h 1224996"/>
                <a:gd name="connsiteX13" fmla="*/ 54068 w 1173277"/>
                <a:gd name="connsiteY13" fmla="*/ 793262 h 1224996"/>
                <a:gd name="connsiteX14" fmla="*/ 12105 w 1173277"/>
                <a:gd name="connsiteY14" fmla="*/ 891713 h 1224996"/>
                <a:gd name="connsiteX15" fmla="*/ 0 w 1173277"/>
                <a:gd name="connsiteY15" fmla="*/ 995007 h 1224996"/>
                <a:gd name="connsiteX16" fmla="*/ 40349 w 1173277"/>
                <a:gd name="connsiteY16" fmla="*/ 1137036 h 1224996"/>
                <a:gd name="connsiteX17" fmla="*/ 137994 w 1173277"/>
                <a:gd name="connsiteY17" fmla="*/ 1224996 h 1224996"/>
                <a:gd name="connsiteX18" fmla="*/ 772280 w 1173277"/>
                <a:gd name="connsiteY18" fmla="*/ 422858 h 1224996"/>
                <a:gd name="connsiteX19" fmla="*/ 779543 w 1173277"/>
                <a:gd name="connsiteY19" fmla="*/ 422858 h 1224996"/>
                <a:gd name="connsiteX20" fmla="*/ 779543 w 1173277"/>
                <a:gd name="connsiteY20" fmla="*/ 886872 h 1224996"/>
                <a:gd name="connsiteX21" fmla="*/ 444646 w 1173277"/>
                <a:gd name="connsiteY21" fmla="*/ 886872 h 1224996"/>
                <a:gd name="connsiteX22" fmla="*/ 772280 w 1173277"/>
                <a:gd name="connsiteY22" fmla="*/ 422858 h 1224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3277" h="1224996">
                  <a:moveTo>
                    <a:pt x="137994" y="1224996"/>
                  </a:moveTo>
                  <a:lnTo>
                    <a:pt x="545519" y="1224996"/>
                  </a:lnTo>
                  <a:cubicBezTo>
                    <a:pt x="548747" y="1222576"/>
                    <a:pt x="552782" y="1220155"/>
                    <a:pt x="556010" y="1217734"/>
                  </a:cubicBezTo>
                  <a:cubicBezTo>
                    <a:pt x="623796" y="1171736"/>
                    <a:pt x="687547" y="1118475"/>
                    <a:pt x="746457" y="1060373"/>
                  </a:cubicBezTo>
                  <a:cubicBezTo>
                    <a:pt x="804560" y="1001463"/>
                    <a:pt x="858627" y="937711"/>
                    <a:pt x="904625" y="870732"/>
                  </a:cubicBezTo>
                  <a:cubicBezTo>
                    <a:pt x="951430" y="803753"/>
                    <a:pt x="991779" y="734352"/>
                    <a:pt x="1028093" y="665759"/>
                  </a:cubicBezTo>
                  <a:cubicBezTo>
                    <a:pt x="1064407" y="597166"/>
                    <a:pt x="1095880" y="528572"/>
                    <a:pt x="1124124" y="463207"/>
                  </a:cubicBezTo>
                  <a:cubicBezTo>
                    <a:pt x="1166894" y="360720"/>
                    <a:pt x="1199980" y="221920"/>
                    <a:pt x="1142685" y="118626"/>
                  </a:cubicBezTo>
                  <a:cubicBezTo>
                    <a:pt x="1126545" y="88768"/>
                    <a:pt x="1103950" y="65365"/>
                    <a:pt x="1075705" y="48419"/>
                  </a:cubicBezTo>
                  <a:cubicBezTo>
                    <a:pt x="1047461" y="31472"/>
                    <a:pt x="1015989" y="18561"/>
                    <a:pt x="980481" y="11298"/>
                  </a:cubicBezTo>
                  <a:cubicBezTo>
                    <a:pt x="944974" y="4035"/>
                    <a:pt x="908660" y="0"/>
                    <a:pt x="870732" y="0"/>
                  </a:cubicBezTo>
                  <a:cubicBezTo>
                    <a:pt x="837646" y="0"/>
                    <a:pt x="801332" y="3228"/>
                    <a:pt x="760983" y="9684"/>
                  </a:cubicBezTo>
                  <a:cubicBezTo>
                    <a:pt x="720634" y="16140"/>
                    <a:pt x="685127" y="24209"/>
                    <a:pt x="653654" y="34700"/>
                  </a:cubicBezTo>
                  <a:lnTo>
                    <a:pt x="54068" y="793262"/>
                  </a:lnTo>
                  <a:cubicBezTo>
                    <a:pt x="34700" y="821506"/>
                    <a:pt x="20175" y="853785"/>
                    <a:pt x="12105" y="891713"/>
                  </a:cubicBezTo>
                  <a:cubicBezTo>
                    <a:pt x="4035" y="929642"/>
                    <a:pt x="0" y="964342"/>
                    <a:pt x="0" y="995007"/>
                  </a:cubicBezTo>
                  <a:cubicBezTo>
                    <a:pt x="0" y="1050689"/>
                    <a:pt x="13719" y="1098301"/>
                    <a:pt x="40349" y="1137036"/>
                  </a:cubicBezTo>
                  <a:cubicBezTo>
                    <a:pt x="67786" y="1176578"/>
                    <a:pt x="100066" y="1205629"/>
                    <a:pt x="137994" y="1224996"/>
                  </a:cubicBezTo>
                  <a:close/>
                  <a:moveTo>
                    <a:pt x="772280" y="422858"/>
                  </a:moveTo>
                  <a:lnTo>
                    <a:pt x="779543" y="422858"/>
                  </a:lnTo>
                  <a:lnTo>
                    <a:pt x="779543" y="886872"/>
                  </a:lnTo>
                  <a:lnTo>
                    <a:pt x="444646" y="886872"/>
                  </a:lnTo>
                  <a:lnTo>
                    <a:pt x="772280" y="42285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E892B1F-7356-4D1E-92A8-5FD71DEFE666}"/>
              </a:ext>
            </a:extLst>
          </p:cNvPr>
          <p:cNvGrpSpPr/>
          <p:nvPr/>
        </p:nvGrpSpPr>
        <p:grpSpPr>
          <a:xfrm>
            <a:off x="9877743" y="1282700"/>
            <a:ext cx="1124929" cy="1551013"/>
            <a:chOff x="9877743" y="1282700"/>
            <a:chExt cx="1124929" cy="155101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EE646F97-C4A7-404D-BE3C-F57DE8937567}"/>
                </a:ext>
              </a:extLst>
            </p:cNvPr>
            <p:cNvSpPr/>
            <p:nvPr/>
          </p:nvSpPr>
          <p:spPr>
            <a:xfrm>
              <a:off x="9877743" y="1487672"/>
              <a:ext cx="772790" cy="1346041"/>
            </a:xfrm>
            <a:custGeom>
              <a:avLst/>
              <a:gdLst>
                <a:gd name="connsiteX0" fmla="*/ 676249 w 772790"/>
                <a:gd name="connsiteY0" fmla="*/ 1331516 h 1346041"/>
                <a:gd name="connsiteX1" fmla="*/ 691582 w 772790"/>
                <a:gd name="connsiteY1" fmla="*/ 1310534 h 1346041"/>
                <a:gd name="connsiteX2" fmla="*/ 758561 w 772790"/>
                <a:gd name="connsiteY2" fmla="*/ 1160436 h 1346041"/>
                <a:gd name="connsiteX3" fmla="*/ 769052 w 772790"/>
                <a:gd name="connsiteY3" fmla="*/ 977252 h 1346041"/>
                <a:gd name="connsiteX4" fmla="*/ 765824 w 772790"/>
                <a:gd name="connsiteY4" fmla="*/ 953042 h 1346041"/>
                <a:gd name="connsiteX5" fmla="*/ 761789 w 772790"/>
                <a:gd name="connsiteY5" fmla="*/ 928833 h 1346041"/>
                <a:gd name="connsiteX6" fmla="*/ 756140 w 772790"/>
                <a:gd name="connsiteY6" fmla="*/ 904624 h 1346041"/>
                <a:gd name="connsiteX7" fmla="*/ 749684 w 772790"/>
                <a:gd name="connsiteY7" fmla="*/ 882028 h 1346041"/>
                <a:gd name="connsiteX8" fmla="*/ 748070 w 772790"/>
                <a:gd name="connsiteY8" fmla="*/ 876379 h 1346041"/>
                <a:gd name="connsiteX9" fmla="*/ 745649 w 772790"/>
                <a:gd name="connsiteY9" fmla="*/ 869924 h 1346041"/>
                <a:gd name="connsiteX10" fmla="*/ 741615 w 772790"/>
                <a:gd name="connsiteY10" fmla="*/ 857012 h 1346041"/>
                <a:gd name="connsiteX11" fmla="*/ 739194 w 772790"/>
                <a:gd name="connsiteY11" fmla="*/ 850556 h 1346041"/>
                <a:gd name="connsiteX12" fmla="*/ 738387 w 772790"/>
                <a:gd name="connsiteY12" fmla="*/ 848942 h 1346041"/>
                <a:gd name="connsiteX13" fmla="*/ 738387 w 772790"/>
                <a:gd name="connsiteY13" fmla="*/ 848135 h 1346041"/>
                <a:gd name="connsiteX14" fmla="*/ 737580 w 772790"/>
                <a:gd name="connsiteY14" fmla="*/ 844907 h 1346041"/>
                <a:gd name="connsiteX15" fmla="*/ 733545 w 772790"/>
                <a:gd name="connsiteY15" fmla="*/ 833609 h 1346041"/>
                <a:gd name="connsiteX16" fmla="*/ 712563 w 772790"/>
                <a:gd name="connsiteY16" fmla="*/ 789226 h 1346041"/>
                <a:gd name="connsiteX17" fmla="*/ 581026 w 772790"/>
                <a:gd name="connsiteY17" fmla="*/ 629444 h 1346041"/>
                <a:gd name="connsiteX18" fmla="*/ 413174 w 772790"/>
                <a:gd name="connsiteY18" fmla="*/ 486608 h 1346041"/>
                <a:gd name="connsiteX19" fmla="*/ 255006 w 772790"/>
                <a:gd name="connsiteY19" fmla="*/ 340545 h 1346041"/>
                <a:gd name="connsiteX20" fmla="*/ 129117 w 772790"/>
                <a:gd name="connsiteY20" fmla="*/ 176728 h 1346041"/>
                <a:gd name="connsiteX21" fmla="*/ 60523 w 772790"/>
                <a:gd name="connsiteY21" fmla="*/ 3228 h 1346041"/>
                <a:gd name="connsiteX22" fmla="*/ 59717 w 772790"/>
                <a:gd name="connsiteY22" fmla="*/ 0 h 1346041"/>
                <a:gd name="connsiteX23" fmla="*/ 57296 w 772790"/>
                <a:gd name="connsiteY23" fmla="*/ 25016 h 1346041"/>
                <a:gd name="connsiteX24" fmla="*/ 28244 w 772790"/>
                <a:gd name="connsiteY24" fmla="*/ 403490 h 1346041"/>
                <a:gd name="connsiteX25" fmla="*/ 25823 w 772790"/>
                <a:gd name="connsiteY25" fmla="*/ 449487 h 1346041"/>
                <a:gd name="connsiteX26" fmla="*/ 25823 w 772790"/>
                <a:gd name="connsiteY26" fmla="*/ 468048 h 1346041"/>
                <a:gd name="connsiteX27" fmla="*/ 96838 w 772790"/>
                <a:gd name="connsiteY27" fmla="*/ 655267 h 1346041"/>
                <a:gd name="connsiteX28" fmla="*/ 288899 w 772790"/>
                <a:gd name="connsiteY28" fmla="*/ 721439 h 1346041"/>
                <a:gd name="connsiteX29" fmla="*/ 390578 w 772790"/>
                <a:gd name="connsiteY29" fmla="*/ 679476 h 1346041"/>
                <a:gd name="connsiteX30" fmla="*/ 501941 w 772790"/>
                <a:gd name="connsiteY30" fmla="*/ 664951 h 1346041"/>
                <a:gd name="connsiteX31" fmla="*/ 652040 w 772790"/>
                <a:gd name="connsiteY31" fmla="*/ 711756 h 1346041"/>
                <a:gd name="connsiteX32" fmla="*/ 695617 w 772790"/>
                <a:gd name="connsiteY32" fmla="*/ 831189 h 1346041"/>
                <a:gd name="connsiteX33" fmla="*/ 645584 w 772790"/>
                <a:gd name="connsiteY33" fmla="*/ 957884 h 1346041"/>
                <a:gd name="connsiteX34" fmla="*/ 479346 w 772790"/>
                <a:gd name="connsiteY34" fmla="*/ 1010338 h 1346041"/>
                <a:gd name="connsiteX35" fmla="*/ 278408 w 772790"/>
                <a:gd name="connsiteY35" fmla="*/ 971603 h 1346041"/>
                <a:gd name="connsiteX36" fmla="*/ 129117 w 772790"/>
                <a:gd name="connsiteY36" fmla="*/ 881221 h 1346041"/>
                <a:gd name="connsiteX37" fmla="*/ 39542 w 772790"/>
                <a:gd name="connsiteY37" fmla="*/ 955463 h 1346041"/>
                <a:gd name="connsiteX38" fmla="*/ 0 w 772790"/>
                <a:gd name="connsiteY38" fmla="*/ 1072475 h 1346041"/>
                <a:gd name="connsiteX39" fmla="*/ 37121 w 772790"/>
                <a:gd name="connsiteY39" fmla="*/ 1190294 h 1346041"/>
                <a:gd name="connsiteX40" fmla="*/ 141221 w 772790"/>
                <a:gd name="connsiteY40" fmla="*/ 1275834 h 1346041"/>
                <a:gd name="connsiteX41" fmla="*/ 301004 w 772790"/>
                <a:gd name="connsiteY41" fmla="*/ 1328288 h 1346041"/>
                <a:gd name="connsiteX42" fmla="*/ 508397 w 772790"/>
                <a:gd name="connsiteY42" fmla="*/ 1346041 h 1346041"/>
                <a:gd name="connsiteX43" fmla="*/ 676249 w 772790"/>
                <a:gd name="connsiteY43" fmla="*/ 1331516 h 134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72790" h="1346041">
                  <a:moveTo>
                    <a:pt x="676249" y="1331516"/>
                  </a:moveTo>
                  <a:cubicBezTo>
                    <a:pt x="681898" y="1325060"/>
                    <a:pt x="686740" y="1317797"/>
                    <a:pt x="691582" y="1310534"/>
                  </a:cubicBezTo>
                  <a:cubicBezTo>
                    <a:pt x="721440" y="1267764"/>
                    <a:pt x="744842" y="1216925"/>
                    <a:pt x="758561" y="1160436"/>
                  </a:cubicBezTo>
                  <a:cubicBezTo>
                    <a:pt x="773087" y="1103948"/>
                    <a:pt x="776315" y="1041003"/>
                    <a:pt x="769052" y="977252"/>
                  </a:cubicBezTo>
                  <a:cubicBezTo>
                    <a:pt x="768245" y="969182"/>
                    <a:pt x="766631" y="961112"/>
                    <a:pt x="765824" y="953042"/>
                  </a:cubicBezTo>
                  <a:cubicBezTo>
                    <a:pt x="764210" y="944973"/>
                    <a:pt x="763403" y="936903"/>
                    <a:pt x="761789" y="928833"/>
                  </a:cubicBezTo>
                  <a:cubicBezTo>
                    <a:pt x="760175" y="920763"/>
                    <a:pt x="758561" y="912693"/>
                    <a:pt x="756140" y="904624"/>
                  </a:cubicBezTo>
                  <a:cubicBezTo>
                    <a:pt x="754526" y="896554"/>
                    <a:pt x="752105" y="889291"/>
                    <a:pt x="749684" y="882028"/>
                  </a:cubicBezTo>
                  <a:lnTo>
                    <a:pt x="748070" y="876379"/>
                  </a:lnTo>
                  <a:lnTo>
                    <a:pt x="745649" y="869924"/>
                  </a:lnTo>
                  <a:lnTo>
                    <a:pt x="741615" y="857012"/>
                  </a:lnTo>
                  <a:lnTo>
                    <a:pt x="739194" y="850556"/>
                  </a:lnTo>
                  <a:lnTo>
                    <a:pt x="738387" y="848942"/>
                  </a:lnTo>
                  <a:lnTo>
                    <a:pt x="738387" y="848135"/>
                  </a:lnTo>
                  <a:lnTo>
                    <a:pt x="737580" y="844907"/>
                  </a:lnTo>
                  <a:cubicBezTo>
                    <a:pt x="735966" y="840872"/>
                    <a:pt x="735159" y="837644"/>
                    <a:pt x="733545" y="833609"/>
                  </a:cubicBezTo>
                  <a:cubicBezTo>
                    <a:pt x="727089" y="818277"/>
                    <a:pt x="720633" y="803751"/>
                    <a:pt x="712563" y="789226"/>
                  </a:cubicBezTo>
                  <a:cubicBezTo>
                    <a:pt x="681091" y="731123"/>
                    <a:pt x="634286" y="678670"/>
                    <a:pt x="581026" y="629444"/>
                  </a:cubicBezTo>
                  <a:cubicBezTo>
                    <a:pt x="527765" y="581025"/>
                    <a:pt x="468855" y="535027"/>
                    <a:pt x="413174" y="486608"/>
                  </a:cubicBezTo>
                  <a:cubicBezTo>
                    <a:pt x="358299" y="440611"/>
                    <a:pt x="304231" y="392192"/>
                    <a:pt x="255006" y="340545"/>
                  </a:cubicBezTo>
                  <a:cubicBezTo>
                    <a:pt x="205780" y="288899"/>
                    <a:pt x="163010" y="234024"/>
                    <a:pt x="129117" y="176728"/>
                  </a:cubicBezTo>
                  <a:cubicBezTo>
                    <a:pt x="96031" y="119433"/>
                    <a:pt x="72628" y="60523"/>
                    <a:pt x="60523" y="3228"/>
                  </a:cubicBezTo>
                  <a:cubicBezTo>
                    <a:pt x="60523" y="2421"/>
                    <a:pt x="60523" y="1614"/>
                    <a:pt x="59717" y="0"/>
                  </a:cubicBezTo>
                  <a:cubicBezTo>
                    <a:pt x="58910" y="8070"/>
                    <a:pt x="58103" y="16947"/>
                    <a:pt x="57296" y="25016"/>
                  </a:cubicBezTo>
                  <a:lnTo>
                    <a:pt x="28244" y="403490"/>
                  </a:lnTo>
                  <a:cubicBezTo>
                    <a:pt x="26630" y="426892"/>
                    <a:pt x="25823" y="442225"/>
                    <a:pt x="25823" y="449487"/>
                  </a:cubicBezTo>
                  <a:cubicBezTo>
                    <a:pt x="25823" y="456750"/>
                    <a:pt x="25823" y="463206"/>
                    <a:pt x="25823" y="468048"/>
                  </a:cubicBezTo>
                  <a:cubicBezTo>
                    <a:pt x="25823" y="552781"/>
                    <a:pt x="49226" y="614918"/>
                    <a:pt x="96838" y="655267"/>
                  </a:cubicBezTo>
                  <a:cubicBezTo>
                    <a:pt x="143642" y="695616"/>
                    <a:pt x="208201" y="717405"/>
                    <a:pt x="288899" y="721439"/>
                  </a:cubicBezTo>
                  <a:cubicBezTo>
                    <a:pt x="326827" y="702879"/>
                    <a:pt x="360720" y="689160"/>
                    <a:pt x="390578" y="679476"/>
                  </a:cubicBezTo>
                  <a:cubicBezTo>
                    <a:pt x="420437" y="669793"/>
                    <a:pt x="457558" y="664951"/>
                    <a:pt x="501941" y="664951"/>
                  </a:cubicBezTo>
                  <a:cubicBezTo>
                    <a:pt x="572956" y="664951"/>
                    <a:pt x="622988" y="681090"/>
                    <a:pt x="652040" y="711756"/>
                  </a:cubicBezTo>
                  <a:cubicBezTo>
                    <a:pt x="681091" y="743228"/>
                    <a:pt x="695617" y="782770"/>
                    <a:pt x="695617" y="831189"/>
                  </a:cubicBezTo>
                  <a:cubicBezTo>
                    <a:pt x="695617" y="881221"/>
                    <a:pt x="678670" y="923184"/>
                    <a:pt x="645584" y="957884"/>
                  </a:cubicBezTo>
                  <a:cubicBezTo>
                    <a:pt x="612498" y="992584"/>
                    <a:pt x="556816" y="1010338"/>
                    <a:pt x="479346" y="1010338"/>
                  </a:cubicBezTo>
                  <a:cubicBezTo>
                    <a:pt x="397841" y="1010338"/>
                    <a:pt x="330862" y="997426"/>
                    <a:pt x="278408" y="971603"/>
                  </a:cubicBezTo>
                  <a:cubicBezTo>
                    <a:pt x="225147" y="945780"/>
                    <a:pt x="175922" y="915921"/>
                    <a:pt x="129117" y="881221"/>
                  </a:cubicBezTo>
                  <a:cubicBezTo>
                    <a:pt x="96031" y="899782"/>
                    <a:pt x="66172" y="923991"/>
                    <a:pt x="39542" y="955463"/>
                  </a:cubicBezTo>
                  <a:cubicBezTo>
                    <a:pt x="12912" y="986936"/>
                    <a:pt x="0" y="1025671"/>
                    <a:pt x="0" y="1072475"/>
                  </a:cubicBezTo>
                  <a:cubicBezTo>
                    <a:pt x="0" y="1116859"/>
                    <a:pt x="12105" y="1156401"/>
                    <a:pt x="37121" y="1190294"/>
                  </a:cubicBezTo>
                  <a:cubicBezTo>
                    <a:pt x="62137" y="1224188"/>
                    <a:pt x="96838" y="1252432"/>
                    <a:pt x="141221" y="1275834"/>
                  </a:cubicBezTo>
                  <a:cubicBezTo>
                    <a:pt x="185605" y="1299236"/>
                    <a:pt x="239673" y="1316183"/>
                    <a:pt x="301004" y="1328288"/>
                  </a:cubicBezTo>
                  <a:cubicBezTo>
                    <a:pt x="363141" y="1339585"/>
                    <a:pt x="432541" y="1346041"/>
                    <a:pt x="508397" y="1346041"/>
                  </a:cubicBezTo>
                  <a:cubicBezTo>
                    <a:pt x="570535" y="1344427"/>
                    <a:pt x="625409" y="1340392"/>
                    <a:pt x="676249" y="133151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7BF31AB0-A9E1-4623-99A7-B6DC58C59BC0}"/>
                </a:ext>
              </a:extLst>
            </p:cNvPr>
            <p:cNvSpPr/>
            <p:nvPr/>
          </p:nvSpPr>
          <p:spPr>
            <a:xfrm>
              <a:off x="9969901" y="1282700"/>
              <a:ext cx="1032771" cy="1512278"/>
            </a:xfrm>
            <a:custGeom>
              <a:avLst/>
              <a:gdLst>
                <a:gd name="connsiteX0" fmla="*/ 1002106 w 1032771"/>
                <a:gd name="connsiteY0" fmla="*/ 841679 h 1512278"/>
                <a:gd name="connsiteX1" fmla="*/ 912531 w 1032771"/>
                <a:gd name="connsiteY1" fmla="*/ 685125 h 1512278"/>
                <a:gd name="connsiteX2" fmla="*/ 757591 w 1032771"/>
                <a:gd name="connsiteY2" fmla="*/ 579411 h 1512278"/>
                <a:gd name="connsiteX3" fmla="*/ 534058 w 1032771"/>
                <a:gd name="connsiteY3" fmla="*/ 540676 h 1512278"/>
                <a:gd name="connsiteX4" fmla="*/ 411397 w 1032771"/>
                <a:gd name="connsiteY4" fmla="*/ 550360 h 1512278"/>
                <a:gd name="connsiteX5" fmla="*/ 316173 w 1032771"/>
                <a:gd name="connsiteY5" fmla="*/ 572955 h 1512278"/>
                <a:gd name="connsiteX6" fmla="*/ 333927 w 1032771"/>
                <a:gd name="connsiteY6" fmla="*/ 339738 h 1512278"/>
                <a:gd name="connsiteX7" fmla="*/ 810852 w 1032771"/>
                <a:gd name="connsiteY7" fmla="*/ 339738 h 1512278"/>
                <a:gd name="connsiteX8" fmla="*/ 917373 w 1032771"/>
                <a:gd name="connsiteY8" fmla="*/ 300196 h 1512278"/>
                <a:gd name="connsiteX9" fmla="*/ 959336 w 1032771"/>
                <a:gd name="connsiteY9" fmla="*/ 166238 h 1512278"/>
                <a:gd name="connsiteX10" fmla="*/ 944811 w 1032771"/>
                <a:gd name="connsiteY10" fmla="*/ 71821 h 1512278"/>
                <a:gd name="connsiteX11" fmla="*/ 914952 w 1032771"/>
                <a:gd name="connsiteY11" fmla="*/ 0 h 1512278"/>
                <a:gd name="connsiteX12" fmla="*/ 199968 w 1032771"/>
                <a:gd name="connsiteY12" fmla="*/ 0 h 1512278"/>
                <a:gd name="connsiteX13" fmla="*/ 1451 w 1032771"/>
                <a:gd name="connsiteY13" fmla="*/ 126696 h 1512278"/>
                <a:gd name="connsiteX14" fmla="*/ 81342 w 1032771"/>
                <a:gd name="connsiteY14" fmla="*/ 355071 h 1512278"/>
                <a:gd name="connsiteX15" fmla="*/ 205617 w 1032771"/>
                <a:gd name="connsiteY15" fmla="*/ 503555 h 1512278"/>
                <a:gd name="connsiteX16" fmla="*/ 365399 w 1032771"/>
                <a:gd name="connsiteY16" fmla="*/ 641548 h 1512278"/>
                <a:gd name="connsiteX17" fmla="*/ 540514 w 1032771"/>
                <a:gd name="connsiteY17" fmla="*/ 778735 h 1512278"/>
                <a:gd name="connsiteX18" fmla="*/ 697875 w 1032771"/>
                <a:gd name="connsiteY18" fmla="*/ 952235 h 1512278"/>
                <a:gd name="connsiteX19" fmla="*/ 725312 w 1032771"/>
                <a:gd name="connsiteY19" fmla="*/ 1005496 h 1512278"/>
                <a:gd name="connsiteX20" fmla="*/ 730961 w 1032771"/>
                <a:gd name="connsiteY20" fmla="*/ 1019215 h 1512278"/>
                <a:gd name="connsiteX21" fmla="*/ 732575 w 1032771"/>
                <a:gd name="connsiteY21" fmla="*/ 1022443 h 1512278"/>
                <a:gd name="connsiteX22" fmla="*/ 734189 w 1032771"/>
                <a:gd name="connsiteY22" fmla="*/ 1026478 h 1512278"/>
                <a:gd name="connsiteX23" fmla="*/ 736610 w 1032771"/>
                <a:gd name="connsiteY23" fmla="*/ 1032933 h 1512278"/>
                <a:gd name="connsiteX24" fmla="*/ 741452 w 1032771"/>
                <a:gd name="connsiteY24" fmla="*/ 1045845 h 1512278"/>
                <a:gd name="connsiteX25" fmla="*/ 743873 w 1032771"/>
                <a:gd name="connsiteY25" fmla="*/ 1052301 h 1512278"/>
                <a:gd name="connsiteX26" fmla="*/ 746294 w 1032771"/>
                <a:gd name="connsiteY26" fmla="*/ 1059564 h 1512278"/>
                <a:gd name="connsiteX27" fmla="*/ 754363 w 1032771"/>
                <a:gd name="connsiteY27" fmla="*/ 1088615 h 1512278"/>
                <a:gd name="connsiteX28" fmla="*/ 760819 w 1032771"/>
                <a:gd name="connsiteY28" fmla="*/ 1116859 h 1512278"/>
                <a:gd name="connsiteX29" fmla="*/ 765661 w 1032771"/>
                <a:gd name="connsiteY29" fmla="*/ 1145103 h 1512278"/>
                <a:gd name="connsiteX30" fmla="*/ 768889 w 1032771"/>
                <a:gd name="connsiteY30" fmla="*/ 1173348 h 1512278"/>
                <a:gd name="connsiteX31" fmla="*/ 746294 w 1032771"/>
                <a:gd name="connsiteY31" fmla="*/ 1387197 h 1512278"/>
                <a:gd name="connsiteX32" fmla="*/ 685770 w 1032771"/>
                <a:gd name="connsiteY32" fmla="*/ 1512279 h 1512278"/>
                <a:gd name="connsiteX33" fmla="*/ 699489 w 1032771"/>
                <a:gd name="connsiteY33" fmla="*/ 1507437 h 1512278"/>
                <a:gd name="connsiteX34" fmla="*/ 889129 w 1032771"/>
                <a:gd name="connsiteY34" fmla="*/ 1394460 h 1512278"/>
                <a:gd name="connsiteX35" fmla="*/ 998071 w 1032771"/>
                <a:gd name="connsiteY35" fmla="*/ 1229029 h 1512278"/>
                <a:gd name="connsiteX36" fmla="*/ 1032771 w 1032771"/>
                <a:gd name="connsiteY36" fmla="*/ 1032933 h 1512278"/>
                <a:gd name="connsiteX37" fmla="*/ 1002106 w 1032771"/>
                <a:gd name="connsiteY37" fmla="*/ 841679 h 1512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32771" h="1512278">
                  <a:moveTo>
                    <a:pt x="1002106" y="841679"/>
                  </a:moveTo>
                  <a:cubicBezTo>
                    <a:pt x="982739" y="781963"/>
                    <a:pt x="952880" y="730316"/>
                    <a:pt x="912531" y="685125"/>
                  </a:cubicBezTo>
                  <a:cubicBezTo>
                    <a:pt x="872182" y="640742"/>
                    <a:pt x="820536" y="605234"/>
                    <a:pt x="757591" y="579411"/>
                  </a:cubicBezTo>
                  <a:cubicBezTo>
                    <a:pt x="694647" y="553588"/>
                    <a:pt x="620405" y="540676"/>
                    <a:pt x="534058" y="540676"/>
                  </a:cubicBezTo>
                  <a:cubicBezTo>
                    <a:pt x="484025" y="540676"/>
                    <a:pt x="443676" y="543904"/>
                    <a:pt x="411397" y="550360"/>
                  </a:cubicBezTo>
                  <a:cubicBezTo>
                    <a:pt x="379118" y="556816"/>
                    <a:pt x="346838" y="564078"/>
                    <a:pt x="316173" y="572955"/>
                  </a:cubicBezTo>
                  <a:lnTo>
                    <a:pt x="333927" y="339738"/>
                  </a:lnTo>
                  <a:lnTo>
                    <a:pt x="810852" y="339738"/>
                  </a:lnTo>
                  <a:cubicBezTo>
                    <a:pt x="853622" y="339738"/>
                    <a:pt x="889129" y="326827"/>
                    <a:pt x="917373" y="300196"/>
                  </a:cubicBezTo>
                  <a:cubicBezTo>
                    <a:pt x="945618" y="273566"/>
                    <a:pt x="959336" y="229182"/>
                    <a:pt x="959336" y="166238"/>
                  </a:cubicBezTo>
                  <a:cubicBezTo>
                    <a:pt x="959336" y="133152"/>
                    <a:pt x="954494" y="101679"/>
                    <a:pt x="944811" y="71821"/>
                  </a:cubicBezTo>
                  <a:cubicBezTo>
                    <a:pt x="935127" y="41963"/>
                    <a:pt x="924636" y="17754"/>
                    <a:pt x="914952" y="0"/>
                  </a:cubicBezTo>
                  <a:cubicBezTo>
                    <a:pt x="914952" y="0"/>
                    <a:pt x="199968" y="0"/>
                    <a:pt x="199968" y="0"/>
                  </a:cubicBezTo>
                  <a:cubicBezTo>
                    <a:pt x="118463" y="0"/>
                    <a:pt x="13556" y="34700"/>
                    <a:pt x="1451" y="126696"/>
                  </a:cubicBezTo>
                  <a:cubicBezTo>
                    <a:pt x="-9040" y="206587"/>
                    <a:pt x="39379" y="290513"/>
                    <a:pt x="81342" y="355071"/>
                  </a:cubicBezTo>
                  <a:cubicBezTo>
                    <a:pt x="114428" y="406718"/>
                    <a:pt x="157198" y="455943"/>
                    <a:pt x="205617" y="503555"/>
                  </a:cubicBezTo>
                  <a:cubicBezTo>
                    <a:pt x="254036" y="551167"/>
                    <a:pt x="308103" y="596358"/>
                    <a:pt x="365399" y="641548"/>
                  </a:cubicBezTo>
                  <a:cubicBezTo>
                    <a:pt x="421888" y="686739"/>
                    <a:pt x="481604" y="729509"/>
                    <a:pt x="540514" y="778735"/>
                  </a:cubicBezTo>
                  <a:cubicBezTo>
                    <a:pt x="598616" y="827154"/>
                    <a:pt x="656719" y="882835"/>
                    <a:pt x="697875" y="952235"/>
                  </a:cubicBezTo>
                  <a:cubicBezTo>
                    <a:pt x="708365" y="969182"/>
                    <a:pt x="717242" y="986936"/>
                    <a:pt x="725312" y="1005496"/>
                  </a:cubicBezTo>
                  <a:cubicBezTo>
                    <a:pt x="727733" y="1010338"/>
                    <a:pt x="729347" y="1014373"/>
                    <a:pt x="730961" y="1019215"/>
                  </a:cubicBezTo>
                  <a:lnTo>
                    <a:pt x="732575" y="1022443"/>
                  </a:lnTo>
                  <a:lnTo>
                    <a:pt x="734189" y="1026478"/>
                  </a:lnTo>
                  <a:lnTo>
                    <a:pt x="736610" y="1032933"/>
                  </a:lnTo>
                  <a:lnTo>
                    <a:pt x="741452" y="1045845"/>
                  </a:lnTo>
                  <a:lnTo>
                    <a:pt x="743873" y="1052301"/>
                  </a:lnTo>
                  <a:lnTo>
                    <a:pt x="746294" y="1059564"/>
                  </a:lnTo>
                  <a:cubicBezTo>
                    <a:pt x="748714" y="1069247"/>
                    <a:pt x="751942" y="1078931"/>
                    <a:pt x="754363" y="1088615"/>
                  </a:cubicBezTo>
                  <a:cubicBezTo>
                    <a:pt x="756784" y="1098299"/>
                    <a:pt x="758398" y="1107175"/>
                    <a:pt x="760819" y="1116859"/>
                  </a:cubicBezTo>
                  <a:cubicBezTo>
                    <a:pt x="762433" y="1126543"/>
                    <a:pt x="764047" y="1135420"/>
                    <a:pt x="765661" y="1145103"/>
                  </a:cubicBezTo>
                  <a:cubicBezTo>
                    <a:pt x="767275" y="1154787"/>
                    <a:pt x="768082" y="1163664"/>
                    <a:pt x="768889" y="1173348"/>
                  </a:cubicBezTo>
                  <a:cubicBezTo>
                    <a:pt x="775345" y="1248397"/>
                    <a:pt x="768082" y="1321832"/>
                    <a:pt x="746294" y="1387197"/>
                  </a:cubicBezTo>
                  <a:cubicBezTo>
                    <a:pt x="731768" y="1433195"/>
                    <a:pt x="710786" y="1475965"/>
                    <a:pt x="685770" y="1512279"/>
                  </a:cubicBezTo>
                  <a:cubicBezTo>
                    <a:pt x="690612" y="1510665"/>
                    <a:pt x="695454" y="1509051"/>
                    <a:pt x="699489" y="1507437"/>
                  </a:cubicBezTo>
                  <a:cubicBezTo>
                    <a:pt x="776152" y="1479193"/>
                    <a:pt x="839903" y="1441265"/>
                    <a:pt x="889129" y="1394460"/>
                  </a:cubicBezTo>
                  <a:cubicBezTo>
                    <a:pt x="939162" y="1347655"/>
                    <a:pt x="975476" y="1291974"/>
                    <a:pt x="998071" y="1229029"/>
                  </a:cubicBezTo>
                  <a:cubicBezTo>
                    <a:pt x="1021474" y="1166085"/>
                    <a:pt x="1032771" y="1100720"/>
                    <a:pt x="1032771" y="1032933"/>
                  </a:cubicBezTo>
                  <a:cubicBezTo>
                    <a:pt x="1031157" y="965147"/>
                    <a:pt x="1021474" y="901396"/>
                    <a:pt x="1002106" y="84167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8656E8B5-F0B0-4116-B8A1-F5EC110D1FF9}"/>
              </a:ext>
            </a:extLst>
          </p:cNvPr>
          <p:cNvGrpSpPr/>
          <p:nvPr/>
        </p:nvGrpSpPr>
        <p:grpSpPr>
          <a:xfrm>
            <a:off x="1155435" y="4025900"/>
            <a:ext cx="1191908" cy="1548592"/>
            <a:chOff x="1155435" y="4025900"/>
            <a:chExt cx="1191908" cy="1548592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4DB8A82B-FB9D-4550-8024-F6A9F5393197}"/>
                </a:ext>
              </a:extLst>
            </p:cNvPr>
            <p:cNvSpPr/>
            <p:nvPr/>
          </p:nvSpPr>
          <p:spPr>
            <a:xfrm>
              <a:off x="1462894" y="4556892"/>
              <a:ext cx="884449" cy="1017600"/>
            </a:xfrm>
            <a:custGeom>
              <a:avLst/>
              <a:gdLst>
                <a:gd name="connsiteX0" fmla="*/ 750491 w 884449"/>
                <a:gd name="connsiteY0" fmla="*/ 128310 h 1017600"/>
                <a:gd name="connsiteX1" fmla="*/ 395420 w 884449"/>
                <a:gd name="connsiteY1" fmla="*/ 0 h 1017600"/>
                <a:gd name="connsiteX2" fmla="*/ 184798 w 884449"/>
                <a:gd name="connsiteY2" fmla="*/ 47612 h 1017600"/>
                <a:gd name="connsiteX3" fmla="*/ 51647 w 884449"/>
                <a:gd name="connsiteY3" fmla="*/ 251777 h 1017600"/>
                <a:gd name="connsiteX4" fmla="*/ 14526 w 884449"/>
                <a:gd name="connsiteY4" fmla="*/ 383315 h 1017600"/>
                <a:gd name="connsiteX5" fmla="*/ 0 w 884449"/>
                <a:gd name="connsiteY5" fmla="*/ 522923 h 1017600"/>
                <a:gd name="connsiteX6" fmla="*/ 11298 w 884449"/>
                <a:gd name="connsiteY6" fmla="*/ 661723 h 1017600"/>
                <a:gd name="connsiteX7" fmla="*/ 36314 w 884449"/>
                <a:gd name="connsiteY7" fmla="*/ 792454 h 1017600"/>
                <a:gd name="connsiteX8" fmla="*/ 75049 w 884449"/>
                <a:gd name="connsiteY8" fmla="*/ 912693 h 1017600"/>
                <a:gd name="connsiteX9" fmla="*/ 98452 w 884449"/>
                <a:gd name="connsiteY9" fmla="*/ 966761 h 1017600"/>
                <a:gd name="connsiteX10" fmla="*/ 104907 w 884449"/>
                <a:gd name="connsiteY10" fmla="*/ 979673 h 1017600"/>
                <a:gd name="connsiteX11" fmla="*/ 106521 w 884449"/>
                <a:gd name="connsiteY11" fmla="*/ 982901 h 1017600"/>
                <a:gd name="connsiteX12" fmla="*/ 108942 w 884449"/>
                <a:gd name="connsiteY12" fmla="*/ 986936 h 1017600"/>
                <a:gd name="connsiteX13" fmla="*/ 111363 w 884449"/>
                <a:gd name="connsiteY13" fmla="*/ 990970 h 1017600"/>
                <a:gd name="connsiteX14" fmla="*/ 307459 w 884449"/>
                <a:gd name="connsiteY14" fmla="*/ 1017601 h 1017600"/>
                <a:gd name="connsiteX15" fmla="*/ 558430 w 884449"/>
                <a:gd name="connsiteY15" fmla="*/ 974831 h 1017600"/>
                <a:gd name="connsiteX16" fmla="*/ 739193 w 884449"/>
                <a:gd name="connsiteY16" fmla="*/ 861047 h 1017600"/>
                <a:gd name="connsiteX17" fmla="*/ 848136 w 884449"/>
                <a:gd name="connsiteY17" fmla="*/ 694809 h 1017600"/>
                <a:gd name="connsiteX18" fmla="*/ 884450 w 884449"/>
                <a:gd name="connsiteY18" fmla="*/ 496292 h 1017600"/>
                <a:gd name="connsiteX19" fmla="*/ 750491 w 884449"/>
                <a:gd name="connsiteY19" fmla="*/ 128310 h 1017600"/>
                <a:gd name="connsiteX20" fmla="*/ 425278 w 884449"/>
                <a:gd name="connsiteY20" fmla="*/ 635093 h 1017600"/>
                <a:gd name="connsiteX21" fmla="*/ 375246 w 884449"/>
                <a:gd name="connsiteY21" fmla="*/ 674635 h 1017600"/>
                <a:gd name="connsiteX22" fmla="*/ 213043 w 884449"/>
                <a:gd name="connsiteY22" fmla="*/ 651232 h 1017600"/>
                <a:gd name="connsiteX23" fmla="*/ 124275 w 884449"/>
                <a:gd name="connsiteY23" fmla="*/ 500327 h 1017600"/>
                <a:gd name="connsiteX24" fmla="*/ 384122 w 884449"/>
                <a:gd name="connsiteY24" fmla="*/ 334896 h 1017600"/>
                <a:gd name="connsiteX25" fmla="*/ 462399 w 884449"/>
                <a:gd name="connsiteY25" fmla="*/ 564078 h 1017600"/>
                <a:gd name="connsiteX26" fmla="*/ 425278 w 884449"/>
                <a:gd name="connsiteY26" fmla="*/ 635093 h 101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84449" h="1017600">
                  <a:moveTo>
                    <a:pt x="750491" y="128310"/>
                  </a:moveTo>
                  <a:cubicBezTo>
                    <a:pt x="662530" y="42770"/>
                    <a:pt x="543904" y="0"/>
                    <a:pt x="395420" y="0"/>
                  </a:cubicBezTo>
                  <a:cubicBezTo>
                    <a:pt x="325213" y="0"/>
                    <a:pt x="246936" y="10491"/>
                    <a:pt x="184798" y="47612"/>
                  </a:cubicBezTo>
                  <a:cubicBezTo>
                    <a:pt x="108942" y="92803"/>
                    <a:pt x="79891" y="171887"/>
                    <a:pt x="51647" y="251777"/>
                  </a:cubicBezTo>
                  <a:cubicBezTo>
                    <a:pt x="36314" y="293740"/>
                    <a:pt x="23402" y="338124"/>
                    <a:pt x="14526" y="383315"/>
                  </a:cubicBezTo>
                  <a:cubicBezTo>
                    <a:pt x="5649" y="429313"/>
                    <a:pt x="0" y="476118"/>
                    <a:pt x="0" y="522923"/>
                  </a:cubicBezTo>
                  <a:cubicBezTo>
                    <a:pt x="0" y="569727"/>
                    <a:pt x="4842" y="616532"/>
                    <a:pt x="11298" y="661723"/>
                  </a:cubicBezTo>
                  <a:cubicBezTo>
                    <a:pt x="17754" y="706914"/>
                    <a:pt x="25823" y="750491"/>
                    <a:pt x="36314" y="792454"/>
                  </a:cubicBezTo>
                  <a:cubicBezTo>
                    <a:pt x="46805" y="834416"/>
                    <a:pt x="59717" y="874765"/>
                    <a:pt x="75049" y="912693"/>
                  </a:cubicBezTo>
                  <a:cubicBezTo>
                    <a:pt x="82312" y="931254"/>
                    <a:pt x="90382" y="949814"/>
                    <a:pt x="98452" y="966761"/>
                  </a:cubicBezTo>
                  <a:cubicBezTo>
                    <a:pt x="100872" y="970796"/>
                    <a:pt x="102486" y="975638"/>
                    <a:pt x="104907" y="979673"/>
                  </a:cubicBezTo>
                  <a:lnTo>
                    <a:pt x="106521" y="982901"/>
                  </a:lnTo>
                  <a:lnTo>
                    <a:pt x="108942" y="986936"/>
                  </a:lnTo>
                  <a:lnTo>
                    <a:pt x="111363" y="990970"/>
                  </a:lnTo>
                  <a:cubicBezTo>
                    <a:pt x="171080" y="1008724"/>
                    <a:pt x="236445" y="1017601"/>
                    <a:pt x="307459" y="1017601"/>
                  </a:cubicBezTo>
                  <a:cubicBezTo>
                    <a:pt x="402683" y="1017601"/>
                    <a:pt x="486609" y="1003075"/>
                    <a:pt x="558430" y="974831"/>
                  </a:cubicBezTo>
                  <a:cubicBezTo>
                    <a:pt x="630251" y="946587"/>
                    <a:pt x="690775" y="908658"/>
                    <a:pt x="739193" y="861047"/>
                  </a:cubicBezTo>
                  <a:cubicBezTo>
                    <a:pt x="787612" y="813435"/>
                    <a:pt x="823926" y="757753"/>
                    <a:pt x="848136" y="694809"/>
                  </a:cubicBezTo>
                  <a:cubicBezTo>
                    <a:pt x="872345" y="631865"/>
                    <a:pt x="884450" y="565692"/>
                    <a:pt x="884450" y="496292"/>
                  </a:cubicBezTo>
                  <a:cubicBezTo>
                    <a:pt x="882836" y="336510"/>
                    <a:pt x="838452" y="213849"/>
                    <a:pt x="750491" y="128310"/>
                  </a:cubicBezTo>
                  <a:close/>
                  <a:moveTo>
                    <a:pt x="425278" y="635093"/>
                  </a:moveTo>
                  <a:cubicBezTo>
                    <a:pt x="411560" y="651232"/>
                    <a:pt x="394613" y="664951"/>
                    <a:pt x="375246" y="674635"/>
                  </a:cubicBezTo>
                  <a:cubicBezTo>
                    <a:pt x="321985" y="701265"/>
                    <a:pt x="259040" y="688353"/>
                    <a:pt x="213043" y="651232"/>
                  </a:cubicBezTo>
                  <a:cubicBezTo>
                    <a:pt x="167852" y="615725"/>
                    <a:pt x="132345" y="557623"/>
                    <a:pt x="124275" y="500327"/>
                  </a:cubicBezTo>
                  <a:cubicBezTo>
                    <a:pt x="104100" y="356685"/>
                    <a:pt x="261461" y="263882"/>
                    <a:pt x="384122" y="334896"/>
                  </a:cubicBezTo>
                  <a:cubicBezTo>
                    <a:pt x="460785" y="379280"/>
                    <a:pt x="484995" y="482574"/>
                    <a:pt x="462399" y="564078"/>
                  </a:cubicBezTo>
                  <a:cubicBezTo>
                    <a:pt x="455137" y="589902"/>
                    <a:pt x="443032" y="614918"/>
                    <a:pt x="425278" y="63509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2A149BCF-CD7C-4DAA-A0DD-91B479CF1FA3}"/>
                </a:ext>
              </a:extLst>
            </p:cNvPr>
            <p:cNvSpPr/>
            <p:nvPr/>
          </p:nvSpPr>
          <p:spPr>
            <a:xfrm>
              <a:off x="1155435" y="4025900"/>
              <a:ext cx="1088615" cy="1483227"/>
            </a:xfrm>
            <a:custGeom>
              <a:avLst/>
              <a:gdLst>
                <a:gd name="connsiteX0" fmla="*/ 982901 w 1088615"/>
                <a:gd name="connsiteY0" fmla="*/ 53261 h 1483227"/>
                <a:gd name="connsiteX1" fmla="*/ 685933 w 1088615"/>
                <a:gd name="connsiteY1" fmla="*/ 0 h 1483227"/>
                <a:gd name="connsiteX2" fmla="*/ 407525 w 1088615"/>
                <a:gd name="connsiteY2" fmla="*/ 50840 h 1483227"/>
                <a:gd name="connsiteX3" fmla="*/ 190447 w 1088615"/>
                <a:gd name="connsiteY3" fmla="*/ 203359 h 1483227"/>
                <a:gd name="connsiteX4" fmla="*/ 50033 w 1088615"/>
                <a:gd name="connsiteY4" fmla="*/ 457557 h 1483227"/>
                <a:gd name="connsiteX5" fmla="*/ 0 w 1088615"/>
                <a:gd name="connsiteY5" fmla="*/ 811821 h 1483227"/>
                <a:gd name="connsiteX6" fmla="*/ 163817 w 1088615"/>
                <a:gd name="connsiteY6" fmla="*/ 1357339 h 1483227"/>
                <a:gd name="connsiteX7" fmla="*/ 321985 w 1088615"/>
                <a:gd name="connsiteY7" fmla="*/ 1483228 h 1483227"/>
                <a:gd name="connsiteX8" fmla="*/ 317950 w 1088615"/>
                <a:gd name="connsiteY8" fmla="*/ 1476772 h 1483227"/>
                <a:gd name="connsiteX9" fmla="*/ 329248 w 1088615"/>
                <a:gd name="connsiteY9" fmla="*/ 708528 h 1483227"/>
                <a:gd name="connsiteX10" fmla="*/ 372018 w 1088615"/>
                <a:gd name="connsiteY10" fmla="*/ 639128 h 1483227"/>
                <a:gd name="connsiteX11" fmla="*/ 421243 w 1088615"/>
                <a:gd name="connsiteY11" fmla="*/ 574569 h 1483227"/>
                <a:gd name="connsiteX12" fmla="*/ 516467 w 1088615"/>
                <a:gd name="connsiteY12" fmla="*/ 401069 h 1483227"/>
                <a:gd name="connsiteX13" fmla="*/ 740807 w 1088615"/>
                <a:gd name="connsiteY13" fmla="*/ 324406 h 1483227"/>
                <a:gd name="connsiteX14" fmla="*/ 873152 w 1088615"/>
                <a:gd name="connsiteY14" fmla="*/ 340545 h 1483227"/>
                <a:gd name="connsiteX15" fmla="*/ 1010339 w 1088615"/>
                <a:gd name="connsiteY15" fmla="*/ 385736 h 1483227"/>
                <a:gd name="connsiteX16" fmla="*/ 1065213 w 1088615"/>
                <a:gd name="connsiteY16" fmla="*/ 313915 h 1483227"/>
                <a:gd name="connsiteX17" fmla="*/ 1088616 w 1088615"/>
                <a:gd name="connsiteY17" fmla="*/ 215463 h 1483227"/>
                <a:gd name="connsiteX18" fmla="*/ 982901 w 1088615"/>
                <a:gd name="connsiteY18" fmla="*/ 53261 h 148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88615" h="1483227">
                  <a:moveTo>
                    <a:pt x="982901" y="53261"/>
                  </a:moveTo>
                  <a:cubicBezTo>
                    <a:pt x="914308" y="17754"/>
                    <a:pt x="815050" y="0"/>
                    <a:pt x="685933" y="0"/>
                  </a:cubicBezTo>
                  <a:cubicBezTo>
                    <a:pt x="584253" y="0"/>
                    <a:pt x="491451" y="16947"/>
                    <a:pt x="407525" y="50840"/>
                  </a:cubicBezTo>
                  <a:cubicBezTo>
                    <a:pt x="322792" y="84733"/>
                    <a:pt x="250971" y="135573"/>
                    <a:pt x="190447" y="203359"/>
                  </a:cubicBezTo>
                  <a:cubicBezTo>
                    <a:pt x="129924" y="271145"/>
                    <a:pt x="83119" y="355878"/>
                    <a:pt x="50033" y="457557"/>
                  </a:cubicBezTo>
                  <a:cubicBezTo>
                    <a:pt x="16947" y="560044"/>
                    <a:pt x="0" y="677863"/>
                    <a:pt x="0" y="811821"/>
                  </a:cubicBezTo>
                  <a:cubicBezTo>
                    <a:pt x="0" y="1047459"/>
                    <a:pt x="54875" y="1229836"/>
                    <a:pt x="163817" y="1357339"/>
                  </a:cubicBezTo>
                  <a:cubicBezTo>
                    <a:pt x="209008" y="1410600"/>
                    <a:pt x="262268" y="1452563"/>
                    <a:pt x="321985" y="1483228"/>
                  </a:cubicBezTo>
                  <a:cubicBezTo>
                    <a:pt x="320371" y="1480807"/>
                    <a:pt x="318757" y="1479193"/>
                    <a:pt x="317950" y="1476772"/>
                  </a:cubicBezTo>
                  <a:cubicBezTo>
                    <a:pt x="317950" y="1476772"/>
                    <a:pt x="171080" y="1032933"/>
                    <a:pt x="329248" y="708528"/>
                  </a:cubicBezTo>
                  <a:cubicBezTo>
                    <a:pt x="342966" y="684318"/>
                    <a:pt x="356685" y="660916"/>
                    <a:pt x="372018" y="639128"/>
                  </a:cubicBezTo>
                  <a:cubicBezTo>
                    <a:pt x="388157" y="615725"/>
                    <a:pt x="404297" y="593937"/>
                    <a:pt x="421243" y="574569"/>
                  </a:cubicBezTo>
                  <a:cubicBezTo>
                    <a:pt x="440611" y="501134"/>
                    <a:pt x="472083" y="443032"/>
                    <a:pt x="516467" y="401069"/>
                  </a:cubicBezTo>
                  <a:cubicBezTo>
                    <a:pt x="568921" y="350229"/>
                    <a:pt x="643970" y="324406"/>
                    <a:pt x="740807" y="324406"/>
                  </a:cubicBezTo>
                  <a:cubicBezTo>
                    <a:pt x="781156" y="324406"/>
                    <a:pt x="825540" y="330055"/>
                    <a:pt x="873152" y="340545"/>
                  </a:cubicBezTo>
                  <a:cubicBezTo>
                    <a:pt x="920764" y="351036"/>
                    <a:pt x="966762" y="366369"/>
                    <a:pt x="1010339" y="385736"/>
                  </a:cubicBezTo>
                  <a:cubicBezTo>
                    <a:pt x="1031320" y="369596"/>
                    <a:pt x="1049881" y="345387"/>
                    <a:pt x="1065213" y="313915"/>
                  </a:cubicBezTo>
                  <a:cubicBezTo>
                    <a:pt x="1080546" y="282443"/>
                    <a:pt x="1088616" y="249357"/>
                    <a:pt x="1088616" y="215463"/>
                  </a:cubicBezTo>
                  <a:cubicBezTo>
                    <a:pt x="1086195" y="142835"/>
                    <a:pt x="1051495" y="88768"/>
                    <a:pt x="982901" y="5326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8E32219C-4593-4CD1-A61F-690B1EDD58D3}"/>
              </a:ext>
            </a:extLst>
          </p:cNvPr>
          <p:cNvGrpSpPr/>
          <p:nvPr/>
        </p:nvGrpSpPr>
        <p:grpSpPr>
          <a:xfrm>
            <a:off x="3347310" y="4029936"/>
            <a:ext cx="1156402" cy="1538908"/>
            <a:chOff x="3347310" y="4029936"/>
            <a:chExt cx="1156402" cy="153890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F95C352E-0971-4609-BFF0-2D5DCD45C576}"/>
                </a:ext>
              </a:extLst>
            </p:cNvPr>
            <p:cNvSpPr/>
            <p:nvPr/>
          </p:nvSpPr>
          <p:spPr>
            <a:xfrm>
              <a:off x="3584183" y="4168736"/>
              <a:ext cx="919529" cy="1400108"/>
            </a:xfrm>
            <a:custGeom>
              <a:avLst/>
              <a:gdLst>
                <a:gd name="connsiteX0" fmla="*/ 784764 w 919529"/>
                <a:gd name="connsiteY0" fmla="*/ 338124 h 1400108"/>
                <a:gd name="connsiteX1" fmla="*/ 759748 w 919529"/>
                <a:gd name="connsiteY1" fmla="*/ 383315 h 1400108"/>
                <a:gd name="connsiteX2" fmla="*/ 732310 w 919529"/>
                <a:gd name="connsiteY2" fmla="*/ 428506 h 1400108"/>
                <a:gd name="connsiteX3" fmla="*/ 670173 w 919529"/>
                <a:gd name="connsiteY3" fmla="*/ 517274 h 1400108"/>
                <a:gd name="connsiteX4" fmla="*/ 526530 w 919529"/>
                <a:gd name="connsiteY4" fmla="*/ 681897 h 1400108"/>
                <a:gd name="connsiteX5" fmla="*/ 369976 w 919529"/>
                <a:gd name="connsiteY5" fmla="*/ 831995 h 1400108"/>
                <a:gd name="connsiteX6" fmla="*/ 215843 w 919529"/>
                <a:gd name="connsiteY6" fmla="*/ 972410 h 1400108"/>
                <a:gd name="connsiteX7" fmla="*/ 74621 w 919529"/>
                <a:gd name="connsiteY7" fmla="*/ 1102333 h 1400108"/>
                <a:gd name="connsiteX8" fmla="*/ 67359 w 919529"/>
                <a:gd name="connsiteY8" fmla="*/ 1358146 h 1400108"/>
                <a:gd name="connsiteX9" fmla="*/ 248122 w 919529"/>
                <a:gd name="connsiteY9" fmla="*/ 1400109 h 1400108"/>
                <a:gd name="connsiteX10" fmla="*/ 306225 w 919529"/>
                <a:gd name="connsiteY10" fmla="*/ 1400109 h 1400108"/>
                <a:gd name="connsiteX11" fmla="*/ 371590 w 919529"/>
                <a:gd name="connsiteY11" fmla="*/ 1397688 h 1400108"/>
                <a:gd name="connsiteX12" fmla="*/ 887251 w 919529"/>
                <a:gd name="connsiteY12" fmla="*/ 229182 h 1400108"/>
                <a:gd name="connsiteX13" fmla="*/ 912267 w 919529"/>
                <a:gd name="connsiteY13" fmla="*/ 148484 h 1400108"/>
                <a:gd name="connsiteX14" fmla="*/ 919530 w 919529"/>
                <a:gd name="connsiteY14" fmla="*/ 67786 h 1400108"/>
                <a:gd name="connsiteX15" fmla="*/ 910653 w 919529"/>
                <a:gd name="connsiteY15" fmla="*/ 0 h 1400108"/>
                <a:gd name="connsiteX16" fmla="*/ 863848 w 919529"/>
                <a:gd name="connsiteY16" fmla="*/ 157361 h 1400108"/>
                <a:gd name="connsiteX17" fmla="*/ 784764 w 919529"/>
                <a:gd name="connsiteY17" fmla="*/ 338124 h 1400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19529" h="1400108">
                  <a:moveTo>
                    <a:pt x="784764" y="338124"/>
                  </a:moveTo>
                  <a:cubicBezTo>
                    <a:pt x="776694" y="353457"/>
                    <a:pt x="767818" y="367982"/>
                    <a:pt x="759748" y="383315"/>
                  </a:cubicBezTo>
                  <a:cubicBezTo>
                    <a:pt x="750871" y="399455"/>
                    <a:pt x="741994" y="413173"/>
                    <a:pt x="732310" y="428506"/>
                  </a:cubicBezTo>
                  <a:cubicBezTo>
                    <a:pt x="712943" y="459171"/>
                    <a:pt x="692768" y="488222"/>
                    <a:pt x="670173" y="517274"/>
                  </a:cubicBezTo>
                  <a:cubicBezTo>
                    <a:pt x="626596" y="574569"/>
                    <a:pt x="577370" y="629444"/>
                    <a:pt x="526530" y="681897"/>
                  </a:cubicBezTo>
                  <a:cubicBezTo>
                    <a:pt x="475691" y="733544"/>
                    <a:pt x="422430" y="784384"/>
                    <a:pt x="369976" y="831995"/>
                  </a:cubicBezTo>
                  <a:cubicBezTo>
                    <a:pt x="317522" y="879607"/>
                    <a:pt x="265876" y="926412"/>
                    <a:pt x="215843" y="972410"/>
                  </a:cubicBezTo>
                  <a:cubicBezTo>
                    <a:pt x="166617" y="1017601"/>
                    <a:pt x="118198" y="1061177"/>
                    <a:pt x="74621" y="1102333"/>
                  </a:cubicBezTo>
                  <a:cubicBezTo>
                    <a:pt x="1186" y="1172541"/>
                    <a:pt x="-44812" y="1290360"/>
                    <a:pt x="67359" y="1358146"/>
                  </a:cubicBezTo>
                  <a:cubicBezTo>
                    <a:pt x="113356" y="1386390"/>
                    <a:pt x="173880" y="1400109"/>
                    <a:pt x="248122" y="1400109"/>
                  </a:cubicBezTo>
                  <a:cubicBezTo>
                    <a:pt x="266683" y="1400109"/>
                    <a:pt x="286050" y="1400109"/>
                    <a:pt x="306225" y="1400109"/>
                  </a:cubicBezTo>
                  <a:cubicBezTo>
                    <a:pt x="327206" y="1400109"/>
                    <a:pt x="348995" y="1399302"/>
                    <a:pt x="371590" y="1397688"/>
                  </a:cubicBezTo>
                  <a:lnTo>
                    <a:pt x="887251" y="229182"/>
                  </a:lnTo>
                  <a:cubicBezTo>
                    <a:pt x="898548" y="202552"/>
                    <a:pt x="907425" y="175921"/>
                    <a:pt x="912267" y="148484"/>
                  </a:cubicBezTo>
                  <a:cubicBezTo>
                    <a:pt x="917109" y="121047"/>
                    <a:pt x="919530" y="94417"/>
                    <a:pt x="919530" y="67786"/>
                  </a:cubicBezTo>
                  <a:cubicBezTo>
                    <a:pt x="919530" y="42770"/>
                    <a:pt x="916302" y="20174"/>
                    <a:pt x="910653" y="0"/>
                  </a:cubicBezTo>
                  <a:cubicBezTo>
                    <a:pt x="898548" y="50033"/>
                    <a:pt x="883216" y="102486"/>
                    <a:pt x="863848" y="157361"/>
                  </a:cubicBezTo>
                  <a:cubicBezTo>
                    <a:pt x="842867" y="216270"/>
                    <a:pt x="816236" y="276794"/>
                    <a:pt x="784764" y="33812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494BA72E-C1DF-47E3-9DC7-700CEBDFD513}"/>
                </a:ext>
              </a:extLst>
            </p:cNvPr>
            <p:cNvSpPr/>
            <p:nvPr/>
          </p:nvSpPr>
          <p:spPr>
            <a:xfrm>
              <a:off x="3347310" y="4029936"/>
              <a:ext cx="1118246" cy="1151559"/>
            </a:xfrm>
            <a:custGeom>
              <a:avLst/>
              <a:gdLst>
                <a:gd name="connsiteX0" fmla="*/ 1112826 w 1118246"/>
                <a:gd name="connsiteY0" fmla="*/ 79891 h 1151559"/>
                <a:gd name="connsiteX1" fmla="*/ 1048268 w 1118246"/>
                <a:gd name="connsiteY1" fmla="*/ 0 h 1151559"/>
                <a:gd name="connsiteX2" fmla="*/ 378474 w 1118246"/>
                <a:gd name="connsiteY2" fmla="*/ 0 h 1151559"/>
                <a:gd name="connsiteX3" fmla="*/ 378474 w 1118246"/>
                <a:gd name="connsiteY3" fmla="*/ 0 h 1151559"/>
                <a:gd name="connsiteX4" fmla="*/ 179150 w 1118246"/>
                <a:gd name="connsiteY4" fmla="*/ 0 h 1151559"/>
                <a:gd name="connsiteX5" fmla="*/ 47612 w 1118246"/>
                <a:gd name="connsiteY5" fmla="*/ 184798 h 1151559"/>
                <a:gd name="connsiteX6" fmla="*/ 0 w 1118246"/>
                <a:gd name="connsiteY6" fmla="*/ 384122 h 1151559"/>
                <a:gd name="connsiteX7" fmla="*/ 274373 w 1118246"/>
                <a:gd name="connsiteY7" fmla="*/ 339738 h 1151559"/>
                <a:gd name="connsiteX8" fmla="*/ 388158 w 1118246"/>
                <a:gd name="connsiteY8" fmla="*/ 339738 h 1151559"/>
                <a:gd name="connsiteX9" fmla="*/ 426086 w 1118246"/>
                <a:gd name="connsiteY9" fmla="*/ 339738 h 1151559"/>
                <a:gd name="connsiteX10" fmla="*/ 426086 w 1118246"/>
                <a:gd name="connsiteY10" fmla="*/ 339738 h 1151559"/>
                <a:gd name="connsiteX11" fmla="*/ 688354 w 1118246"/>
                <a:gd name="connsiteY11" fmla="*/ 339738 h 1151559"/>
                <a:gd name="connsiteX12" fmla="*/ 603621 w 1118246"/>
                <a:gd name="connsiteY12" fmla="*/ 514046 h 1151559"/>
                <a:gd name="connsiteX13" fmla="*/ 602007 w 1118246"/>
                <a:gd name="connsiteY13" fmla="*/ 514046 h 1151559"/>
                <a:gd name="connsiteX14" fmla="*/ 291320 w 1118246"/>
                <a:gd name="connsiteY14" fmla="*/ 1151559 h 1151559"/>
                <a:gd name="connsiteX15" fmla="*/ 851364 w 1118246"/>
                <a:gd name="connsiteY15" fmla="*/ 619760 h 1151559"/>
                <a:gd name="connsiteX16" fmla="*/ 995007 w 1118246"/>
                <a:gd name="connsiteY16" fmla="*/ 428506 h 1151559"/>
                <a:gd name="connsiteX17" fmla="*/ 1107984 w 1118246"/>
                <a:gd name="connsiteY17" fmla="*/ 192061 h 1151559"/>
                <a:gd name="connsiteX18" fmla="*/ 1112826 w 1118246"/>
                <a:gd name="connsiteY18" fmla="*/ 79891 h 115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18246" h="1151559">
                  <a:moveTo>
                    <a:pt x="1112826" y="79891"/>
                  </a:moveTo>
                  <a:cubicBezTo>
                    <a:pt x="1106370" y="54875"/>
                    <a:pt x="1079740" y="0"/>
                    <a:pt x="1048268" y="0"/>
                  </a:cubicBezTo>
                  <a:lnTo>
                    <a:pt x="378474" y="0"/>
                  </a:lnTo>
                  <a:lnTo>
                    <a:pt x="378474" y="0"/>
                  </a:lnTo>
                  <a:cubicBezTo>
                    <a:pt x="378474" y="0"/>
                    <a:pt x="179957" y="0"/>
                    <a:pt x="179150" y="0"/>
                  </a:cubicBezTo>
                  <a:cubicBezTo>
                    <a:pt x="73435" y="0"/>
                    <a:pt x="66979" y="104907"/>
                    <a:pt x="47612" y="184798"/>
                  </a:cubicBezTo>
                  <a:lnTo>
                    <a:pt x="0" y="384122"/>
                  </a:lnTo>
                  <a:cubicBezTo>
                    <a:pt x="0" y="384122"/>
                    <a:pt x="46805" y="344580"/>
                    <a:pt x="274373" y="339738"/>
                  </a:cubicBezTo>
                  <a:cubicBezTo>
                    <a:pt x="308267" y="338931"/>
                    <a:pt x="346195" y="338931"/>
                    <a:pt x="388158" y="339738"/>
                  </a:cubicBezTo>
                  <a:lnTo>
                    <a:pt x="426086" y="339738"/>
                  </a:lnTo>
                  <a:lnTo>
                    <a:pt x="426086" y="339738"/>
                  </a:lnTo>
                  <a:lnTo>
                    <a:pt x="688354" y="339738"/>
                  </a:lnTo>
                  <a:lnTo>
                    <a:pt x="603621" y="514046"/>
                  </a:lnTo>
                  <a:lnTo>
                    <a:pt x="602007" y="514046"/>
                  </a:lnTo>
                  <a:lnTo>
                    <a:pt x="291320" y="1151559"/>
                  </a:lnTo>
                  <a:cubicBezTo>
                    <a:pt x="291320" y="1151559"/>
                    <a:pt x="705301" y="794874"/>
                    <a:pt x="851364" y="619760"/>
                  </a:cubicBezTo>
                  <a:cubicBezTo>
                    <a:pt x="903818" y="559237"/>
                    <a:pt x="952237" y="495485"/>
                    <a:pt x="995007" y="428506"/>
                  </a:cubicBezTo>
                  <a:cubicBezTo>
                    <a:pt x="1041812" y="355071"/>
                    <a:pt x="1086196" y="276794"/>
                    <a:pt x="1107984" y="192061"/>
                  </a:cubicBezTo>
                  <a:cubicBezTo>
                    <a:pt x="1116861" y="155747"/>
                    <a:pt x="1123317" y="116205"/>
                    <a:pt x="1112826" y="7989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257C8C31-0AEF-4B6F-9091-24F75FFC5D55}"/>
              </a:ext>
            </a:extLst>
          </p:cNvPr>
          <p:cNvGrpSpPr/>
          <p:nvPr/>
        </p:nvGrpSpPr>
        <p:grpSpPr>
          <a:xfrm>
            <a:off x="5506097" y="4025900"/>
            <a:ext cx="1178215" cy="1547785"/>
            <a:chOff x="5506097" y="4025900"/>
            <a:chExt cx="1178215" cy="154778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65E9510A-95DD-49C7-AC1C-564DBF498AE5}"/>
                </a:ext>
              </a:extLst>
            </p:cNvPr>
            <p:cNvSpPr/>
            <p:nvPr/>
          </p:nvSpPr>
          <p:spPr>
            <a:xfrm>
              <a:off x="5506097" y="4408408"/>
              <a:ext cx="1136228" cy="1165277"/>
            </a:xfrm>
            <a:custGeom>
              <a:avLst/>
              <a:gdLst>
                <a:gd name="connsiteX0" fmla="*/ 1067636 w 1136228"/>
                <a:gd name="connsiteY0" fmla="*/ 806172 h 1165277"/>
                <a:gd name="connsiteX1" fmla="*/ 1023252 w 1136228"/>
                <a:gd name="connsiteY1" fmla="*/ 753719 h 1165277"/>
                <a:gd name="connsiteX2" fmla="*/ 911888 w 1136228"/>
                <a:gd name="connsiteY2" fmla="*/ 648811 h 1165277"/>
                <a:gd name="connsiteX3" fmla="*/ 771474 w 1136228"/>
                <a:gd name="connsiteY3" fmla="*/ 556009 h 1165277"/>
                <a:gd name="connsiteX4" fmla="*/ 732739 w 1136228"/>
                <a:gd name="connsiteY4" fmla="*/ 535834 h 1165277"/>
                <a:gd name="connsiteX5" fmla="*/ 693197 w 1136228"/>
                <a:gd name="connsiteY5" fmla="*/ 518888 h 1165277"/>
                <a:gd name="connsiteX6" fmla="*/ 648006 w 1136228"/>
                <a:gd name="connsiteY6" fmla="*/ 502748 h 1165277"/>
                <a:gd name="connsiteX7" fmla="*/ 602815 w 1136228"/>
                <a:gd name="connsiteY7" fmla="*/ 488222 h 1165277"/>
                <a:gd name="connsiteX8" fmla="*/ 415595 w 1136228"/>
                <a:gd name="connsiteY8" fmla="*/ 418015 h 1165277"/>
                <a:gd name="connsiteX9" fmla="*/ 238866 w 1136228"/>
                <a:gd name="connsiteY9" fmla="*/ 316336 h 1165277"/>
                <a:gd name="connsiteX10" fmla="*/ 200131 w 1136228"/>
                <a:gd name="connsiteY10" fmla="*/ 283250 h 1165277"/>
                <a:gd name="connsiteX11" fmla="*/ 181571 w 1136228"/>
                <a:gd name="connsiteY11" fmla="*/ 266303 h 1165277"/>
                <a:gd name="connsiteX12" fmla="*/ 164624 w 1136228"/>
                <a:gd name="connsiteY12" fmla="*/ 247743 h 1165277"/>
                <a:gd name="connsiteX13" fmla="*/ 147678 w 1136228"/>
                <a:gd name="connsiteY13" fmla="*/ 229182 h 1165277"/>
                <a:gd name="connsiteX14" fmla="*/ 132345 w 1136228"/>
                <a:gd name="connsiteY14" fmla="*/ 209815 h 1165277"/>
                <a:gd name="connsiteX15" fmla="*/ 117819 w 1136228"/>
                <a:gd name="connsiteY15" fmla="*/ 189640 h 1165277"/>
                <a:gd name="connsiteX16" fmla="*/ 104101 w 1136228"/>
                <a:gd name="connsiteY16" fmla="*/ 168659 h 1165277"/>
                <a:gd name="connsiteX17" fmla="*/ 81505 w 1136228"/>
                <a:gd name="connsiteY17" fmla="*/ 127503 h 1165277"/>
                <a:gd name="connsiteX18" fmla="*/ 76663 w 1136228"/>
                <a:gd name="connsiteY18" fmla="*/ 117012 h 1165277"/>
                <a:gd name="connsiteX19" fmla="*/ 73435 w 1136228"/>
                <a:gd name="connsiteY19" fmla="*/ 111363 h 1165277"/>
                <a:gd name="connsiteX20" fmla="*/ 71014 w 1136228"/>
                <a:gd name="connsiteY20" fmla="*/ 105714 h 1165277"/>
                <a:gd name="connsiteX21" fmla="*/ 62138 w 1136228"/>
                <a:gd name="connsiteY21" fmla="*/ 83926 h 1165277"/>
                <a:gd name="connsiteX22" fmla="*/ 54068 w 1136228"/>
                <a:gd name="connsiteY22" fmla="*/ 62137 h 1165277"/>
                <a:gd name="connsiteX23" fmla="*/ 46805 w 1136228"/>
                <a:gd name="connsiteY23" fmla="*/ 40349 h 1165277"/>
                <a:gd name="connsiteX24" fmla="*/ 36314 w 1136228"/>
                <a:gd name="connsiteY24" fmla="*/ 0 h 1165277"/>
                <a:gd name="connsiteX25" fmla="*/ 33086 w 1136228"/>
                <a:gd name="connsiteY25" fmla="*/ 51647 h 1165277"/>
                <a:gd name="connsiteX26" fmla="*/ 79084 w 1136228"/>
                <a:gd name="connsiteY26" fmla="*/ 250971 h 1165277"/>
                <a:gd name="connsiteX27" fmla="*/ 190447 w 1136228"/>
                <a:gd name="connsiteY27" fmla="*/ 377666 h 1165277"/>
                <a:gd name="connsiteX28" fmla="*/ 56489 w 1136228"/>
                <a:gd name="connsiteY28" fmla="*/ 513239 h 1165277"/>
                <a:gd name="connsiteX29" fmla="*/ 0 w 1136228"/>
                <a:gd name="connsiteY29" fmla="*/ 730316 h 1165277"/>
                <a:gd name="connsiteX30" fmla="*/ 41963 w 1136228"/>
                <a:gd name="connsiteY30" fmla="*/ 906238 h 1165277"/>
                <a:gd name="connsiteX31" fmla="*/ 160589 w 1136228"/>
                <a:gd name="connsiteY31" fmla="*/ 1044231 h 1165277"/>
                <a:gd name="connsiteX32" fmla="*/ 345388 w 1136228"/>
                <a:gd name="connsiteY32" fmla="*/ 1133806 h 1165277"/>
                <a:gd name="connsiteX33" fmla="*/ 589096 w 1136228"/>
                <a:gd name="connsiteY33" fmla="*/ 1165278 h 1165277"/>
                <a:gd name="connsiteX34" fmla="*/ 832804 w 1136228"/>
                <a:gd name="connsiteY34" fmla="*/ 1133806 h 1165277"/>
                <a:gd name="connsiteX35" fmla="*/ 1018410 w 1136228"/>
                <a:gd name="connsiteY35" fmla="*/ 1044231 h 1165277"/>
                <a:gd name="connsiteX36" fmla="*/ 1136229 w 1136228"/>
                <a:gd name="connsiteY36" fmla="*/ 907045 h 1165277"/>
                <a:gd name="connsiteX37" fmla="*/ 1103143 w 1136228"/>
                <a:gd name="connsiteY37" fmla="*/ 856205 h 1165277"/>
                <a:gd name="connsiteX38" fmla="*/ 1067636 w 1136228"/>
                <a:gd name="connsiteY38" fmla="*/ 806172 h 1165277"/>
                <a:gd name="connsiteX39" fmla="*/ 714985 w 1136228"/>
                <a:gd name="connsiteY39" fmla="*/ 810207 h 1165277"/>
                <a:gd name="connsiteX40" fmla="*/ 589903 w 1136228"/>
                <a:gd name="connsiteY40" fmla="*/ 856205 h 1165277"/>
                <a:gd name="connsiteX41" fmla="*/ 413981 w 1136228"/>
                <a:gd name="connsiteY41" fmla="*/ 694809 h 1165277"/>
                <a:gd name="connsiteX42" fmla="*/ 766632 w 1136228"/>
                <a:gd name="connsiteY42" fmla="*/ 694809 h 1165277"/>
                <a:gd name="connsiteX43" fmla="*/ 714985 w 1136228"/>
                <a:gd name="connsiteY43" fmla="*/ 810207 h 116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136228" h="1165277">
                  <a:moveTo>
                    <a:pt x="1067636" y="806172"/>
                  </a:moveTo>
                  <a:cubicBezTo>
                    <a:pt x="1053917" y="789226"/>
                    <a:pt x="1039391" y="771472"/>
                    <a:pt x="1023252" y="753719"/>
                  </a:cubicBezTo>
                  <a:cubicBezTo>
                    <a:pt x="991779" y="718211"/>
                    <a:pt x="954658" y="682704"/>
                    <a:pt x="911888" y="648811"/>
                  </a:cubicBezTo>
                  <a:cubicBezTo>
                    <a:pt x="869925" y="614918"/>
                    <a:pt x="823120" y="583446"/>
                    <a:pt x="771474" y="556009"/>
                  </a:cubicBezTo>
                  <a:cubicBezTo>
                    <a:pt x="758562" y="549553"/>
                    <a:pt x="745650" y="543097"/>
                    <a:pt x="732739" y="535834"/>
                  </a:cubicBezTo>
                  <a:cubicBezTo>
                    <a:pt x="719827" y="530185"/>
                    <a:pt x="706915" y="524536"/>
                    <a:pt x="693197" y="518888"/>
                  </a:cubicBezTo>
                  <a:cubicBezTo>
                    <a:pt x="678671" y="513239"/>
                    <a:pt x="663338" y="508397"/>
                    <a:pt x="648006" y="502748"/>
                  </a:cubicBezTo>
                  <a:cubicBezTo>
                    <a:pt x="633480" y="497906"/>
                    <a:pt x="618147" y="493064"/>
                    <a:pt x="602815" y="488222"/>
                  </a:cubicBezTo>
                  <a:cubicBezTo>
                    <a:pt x="540677" y="467241"/>
                    <a:pt x="476926" y="445452"/>
                    <a:pt x="415595" y="418015"/>
                  </a:cubicBezTo>
                  <a:cubicBezTo>
                    <a:pt x="353458" y="390578"/>
                    <a:pt x="292934" y="358299"/>
                    <a:pt x="238866" y="316336"/>
                  </a:cubicBezTo>
                  <a:cubicBezTo>
                    <a:pt x="225955" y="305038"/>
                    <a:pt x="212236" y="295354"/>
                    <a:pt x="200131" y="283250"/>
                  </a:cubicBezTo>
                  <a:lnTo>
                    <a:pt x="181571" y="266303"/>
                  </a:lnTo>
                  <a:cubicBezTo>
                    <a:pt x="175115" y="260654"/>
                    <a:pt x="170273" y="254198"/>
                    <a:pt x="164624" y="247743"/>
                  </a:cubicBezTo>
                  <a:cubicBezTo>
                    <a:pt x="158975" y="241287"/>
                    <a:pt x="153326" y="235638"/>
                    <a:pt x="147678" y="229182"/>
                  </a:cubicBezTo>
                  <a:cubicBezTo>
                    <a:pt x="142836" y="222726"/>
                    <a:pt x="137994" y="216270"/>
                    <a:pt x="132345" y="209815"/>
                  </a:cubicBezTo>
                  <a:cubicBezTo>
                    <a:pt x="127503" y="203359"/>
                    <a:pt x="121854" y="196903"/>
                    <a:pt x="117819" y="189640"/>
                  </a:cubicBezTo>
                  <a:cubicBezTo>
                    <a:pt x="112977" y="182377"/>
                    <a:pt x="108942" y="175921"/>
                    <a:pt x="104101" y="168659"/>
                  </a:cubicBezTo>
                  <a:cubicBezTo>
                    <a:pt x="94417" y="154133"/>
                    <a:pt x="87961" y="141221"/>
                    <a:pt x="81505" y="127503"/>
                  </a:cubicBezTo>
                  <a:lnTo>
                    <a:pt x="76663" y="117012"/>
                  </a:lnTo>
                  <a:lnTo>
                    <a:pt x="73435" y="111363"/>
                  </a:lnTo>
                  <a:lnTo>
                    <a:pt x="71014" y="105714"/>
                  </a:lnTo>
                  <a:cubicBezTo>
                    <a:pt x="67786" y="98451"/>
                    <a:pt x="65365" y="91189"/>
                    <a:pt x="62138" y="83926"/>
                  </a:cubicBezTo>
                  <a:cubicBezTo>
                    <a:pt x="58910" y="76663"/>
                    <a:pt x="56489" y="69400"/>
                    <a:pt x="54068" y="62137"/>
                  </a:cubicBezTo>
                  <a:cubicBezTo>
                    <a:pt x="51647" y="54875"/>
                    <a:pt x="49226" y="47612"/>
                    <a:pt x="46805" y="40349"/>
                  </a:cubicBezTo>
                  <a:cubicBezTo>
                    <a:pt x="42770" y="26630"/>
                    <a:pt x="39542" y="12912"/>
                    <a:pt x="36314" y="0"/>
                  </a:cubicBezTo>
                  <a:cubicBezTo>
                    <a:pt x="33893" y="16947"/>
                    <a:pt x="33086" y="33893"/>
                    <a:pt x="33086" y="51647"/>
                  </a:cubicBezTo>
                  <a:cubicBezTo>
                    <a:pt x="33086" y="135572"/>
                    <a:pt x="48419" y="201745"/>
                    <a:pt x="79084" y="250971"/>
                  </a:cubicBezTo>
                  <a:cubicBezTo>
                    <a:pt x="109749" y="300196"/>
                    <a:pt x="146871" y="342159"/>
                    <a:pt x="190447" y="377666"/>
                  </a:cubicBezTo>
                  <a:cubicBezTo>
                    <a:pt x="138801" y="409945"/>
                    <a:pt x="94417" y="455136"/>
                    <a:pt x="56489" y="513239"/>
                  </a:cubicBezTo>
                  <a:cubicBezTo>
                    <a:pt x="18561" y="571341"/>
                    <a:pt x="0" y="643969"/>
                    <a:pt x="0" y="730316"/>
                  </a:cubicBezTo>
                  <a:cubicBezTo>
                    <a:pt x="0" y="794874"/>
                    <a:pt x="13719" y="853784"/>
                    <a:pt x="41963" y="906238"/>
                  </a:cubicBezTo>
                  <a:cubicBezTo>
                    <a:pt x="70207" y="959498"/>
                    <a:pt x="109749" y="1005496"/>
                    <a:pt x="160589" y="1044231"/>
                  </a:cubicBezTo>
                  <a:cubicBezTo>
                    <a:pt x="211429" y="1082966"/>
                    <a:pt x="272760" y="1112824"/>
                    <a:pt x="345388" y="1133806"/>
                  </a:cubicBezTo>
                  <a:cubicBezTo>
                    <a:pt x="418016" y="1154787"/>
                    <a:pt x="498714" y="1165278"/>
                    <a:pt x="589096" y="1165278"/>
                  </a:cubicBezTo>
                  <a:cubicBezTo>
                    <a:pt x="679478" y="1165278"/>
                    <a:pt x="760176" y="1154787"/>
                    <a:pt x="832804" y="1133806"/>
                  </a:cubicBezTo>
                  <a:cubicBezTo>
                    <a:pt x="905433" y="1112824"/>
                    <a:pt x="967570" y="1082966"/>
                    <a:pt x="1018410" y="1044231"/>
                  </a:cubicBezTo>
                  <a:cubicBezTo>
                    <a:pt x="1070057" y="1005496"/>
                    <a:pt x="1109599" y="959498"/>
                    <a:pt x="1136229" y="907045"/>
                  </a:cubicBezTo>
                  <a:cubicBezTo>
                    <a:pt x="1126545" y="890905"/>
                    <a:pt x="1116055" y="873958"/>
                    <a:pt x="1103143" y="856205"/>
                  </a:cubicBezTo>
                  <a:cubicBezTo>
                    <a:pt x="1093459" y="840065"/>
                    <a:pt x="1081354" y="823119"/>
                    <a:pt x="1067636" y="806172"/>
                  </a:cubicBezTo>
                  <a:close/>
                  <a:moveTo>
                    <a:pt x="714985" y="810207"/>
                  </a:moveTo>
                  <a:cubicBezTo>
                    <a:pt x="682706" y="840065"/>
                    <a:pt x="637515" y="856205"/>
                    <a:pt x="589903" y="856205"/>
                  </a:cubicBezTo>
                  <a:cubicBezTo>
                    <a:pt x="495486" y="856205"/>
                    <a:pt x="413981" y="792454"/>
                    <a:pt x="413981" y="694809"/>
                  </a:cubicBezTo>
                  <a:cubicBezTo>
                    <a:pt x="413981" y="472083"/>
                    <a:pt x="766632" y="462399"/>
                    <a:pt x="766632" y="694809"/>
                  </a:cubicBezTo>
                  <a:cubicBezTo>
                    <a:pt x="765825" y="742421"/>
                    <a:pt x="746457" y="781963"/>
                    <a:pt x="714985" y="81020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C89F3094-A6EA-414C-9B18-2E5760CDD503}"/>
                </a:ext>
              </a:extLst>
            </p:cNvPr>
            <p:cNvSpPr/>
            <p:nvPr/>
          </p:nvSpPr>
          <p:spPr>
            <a:xfrm>
              <a:off x="5565813" y="4025900"/>
              <a:ext cx="1118499" cy="1240326"/>
            </a:xfrm>
            <a:custGeom>
              <a:avLst/>
              <a:gdLst>
                <a:gd name="connsiteX0" fmla="*/ 1061180 w 1118499"/>
                <a:gd name="connsiteY0" fmla="*/ 882835 h 1240326"/>
                <a:gd name="connsiteX1" fmla="*/ 911888 w 1118499"/>
                <a:gd name="connsiteY1" fmla="*/ 734351 h 1240326"/>
                <a:gd name="connsiteX2" fmla="*/ 1032936 w 1118499"/>
                <a:gd name="connsiteY2" fmla="*/ 601200 h 1240326"/>
                <a:gd name="connsiteX3" fmla="*/ 1076512 w 1118499"/>
                <a:gd name="connsiteY3" fmla="*/ 415594 h 1240326"/>
                <a:gd name="connsiteX4" fmla="*/ 1035356 w 1118499"/>
                <a:gd name="connsiteY4" fmla="*/ 242094 h 1240326"/>
                <a:gd name="connsiteX5" fmla="*/ 921572 w 1118499"/>
                <a:gd name="connsiteY5" fmla="*/ 111363 h 1240326"/>
                <a:gd name="connsiteX6" fmla="*/ 748071 w 1118499"/>
                <a:gd name="connsiteY6" fmla="*/ 29051 h 1240326"/>
                <a:gd name="connsiteX7" fmla="*/ 525345 w 1118499"/>
                <a:gd name="connsiteY7" fmla="*/ 0 h 1240326"/>
                <a:gd name="connsiteX8" fmla="*/ 303425 w 1118499"/>
                <a:gd name="connsiteY8" fmla="*/ 31472 h 1240326"/>
                <a:gd name="connsiteX9" fmla="*/ 129117 w 1118499"/>
                <a:gd name="connsiteY9" fmla="*/ 121047 h 1240326"/>
                <a:gd name="connsiteX10" fmla="*/ 15333 w 1118499"/>
                <a:gd name="connsiteY10" fmla="*/ 259040 h 1240326"/>
                <a:gd name="connsiteX11" fmla="*/ 0 w 1118499"/>
                <a:gd name="connsiteY11" fmla="*/ 293740 h 1240326"/>
                <a:gd name="connsiteX12" fmla="*/ 15333 w 1118499"/>
                <a:gd name="connsiteY12" fmla="*/ 371210 h 1240326"/>
                <a:gd name="connsiteX13" fmla="*/ 282443 w 1118499"/>
                <a:gd name="connsiteY13" fmla="*/ 696423 h 1240326"/>
                <a:gd name="connsiteX14" fmla="*/ 747264 w 1118499"/>
                <a:gd name="connsiteY14" fmla="*/ 879607 h 1240326"/>
                <a:gd name="connsiteX15" fmla="*/ 1093459 w 1118499"/>
                <a:gd name="connsiteY15" fmla="*/ 1229836 h 1240326"/>
                <a:gd name="connsiteX16" fmla="*/ 1098301 w 1118499"/>
                <a:gd name="connsiteY16" fmla="*/ 1240327 h 1240326"/>
                <a:gd name="connsiteX17" fmla="*/ 1118475 w 1118499"/>
                <a:gd name="connsiteY17" fmla="*/ 1113631 h 1240326"/>
                <a:gd name="connsiteX18" fmla="*/ 1061180 w 1118499"/>
                <a:gd name="connsiteY18" fmla="*/ 882835 h 1240326"/>
                <a:gd name="connsiteX19" fmla="*/ 416402 w 1118499"/>
                <a:gd name="connsiteY19" fmla="*/ 345387 h 1240326"/>
                <a:gd name="connsiteX20" fmla="*/ 525345 w 1118499"/>
                <a:gd name="connsiteY20" fmla="*/ 306652 h 1240326"/>
                <a:gd name="connsiteX21" fmla="*/ 634287 w 1118499"/>
                <a:gd name="connsiteY21" fmla="*/ 345387 h 1240326"/>
                <a:gd name="connsiteX22" fmla="*/ 673022 w 1118499"/>
                <a:gd name="connsiteY22" fmla="*/ 449487 h 1240326"/>
                <a:gd name="connsiteX23" fmla="*/ 378474 w 1118499"/>
                <a:gd name="connsiteY23" fmla="*/ 447066 h 1240326"/>
                <a:gd name="connsiteX24" fmla="*/ 416402 w 1118499"/>
                <a:gd name="connsiteY24" fmla="*/ 345387 h 124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18499" h="1240326">
                  <a:moveTo>
                    <a:pt x="1061180" y="882835"/>
                  </a:moveTo>
                  <a:cubicBezTo>
                    <a:pt x="1022445" y="825540"/>
                    <a:pt x="972412" y="776314"/>
                    <a:pt x="911888" y="734351"/>
                  </a:cubicBezTo>
                  <a:cubicBezTo>
                    <a:pt x="963535" y="698844"/>
                    <a:pt x="1003884" y="654460"/>
                    <a:pt x="1032936" y="601200"/>
                  </a:cubicBezTo>
                  <a:cubicBezTo>
                    <a:pt x="1061987" y="547939"/>
                    <a:pt x="1076512" y="485801"/>
                    <a:pt x="1076512" y="415594"/>
                  </a:cubicBezTo>
                  <a:cubicBezTo>
                    <a:pt x="1076512" y="351036"/>
                    <a:pt x="1062794" y="292933"/>
                    <a:pt x="1035356" y="242094"/>
                  </a:cubicBezTo>
                  <a:cubicBezTo>
                    <a:pt x="1007919" y="190447"/>
                    <a:pt x="969991" y="146870"/>
                    <a:pt x="921572" y="111363"/>
                  </a:cubicBezTo>
                  <a:cubicBezTo>
                    <a:pt x="873153" y="75856"/>
                    <a:pt x="815051" y="48419"/>
                    <a:pt x="748071" y="29051"/>
                  </a:cubicBezTo>
                  <a:cubicBezTo>
                    <a:pt x="679478" y="9684"/>
                    <a:pt x="606043" y="0"/>
                    <a:pt x="525345" y="0"/>
                  </a:cubicBezTo>
                  <a:cubicBezTo>
                    <a:pt x="444646" y="0"/>
                    <a:pt x="371211" y="10491"/>
                    <a:pt x="303425" y="31472"/>
                  </a:cubicBezTo>
                  <a:cubicBezTo>
                    <a:pt x="235638" y="52454"/>
                    <a:pt x="177536" y="82312"/>
                    <a:pt x="129117" y="121047"/>
                  </a:cubicBezTo>
                  <a:cubicBezTo>
                    <a:pt x="80698" y="159782"/>
                    <a:pt x="42770" y="205780"/>
                    <a:pt x="15333" y="259040"/>
                  </a:cubicBezTo>
                  <a:cubicBezTo>
                    <a:pt x="9684" y="270338"/>
                    <a:pt x="4842" y="281636"/>
                    <a:pt x="0" y="293740"/>
                  </a:cubicBezTo>
                  <a:cubicBezTo>
                    <a:pt x="3228" y="319564"/>
                    <a:pt x="8070" y="345387"/>
                    <a:pt x="15333" y="371210"/>
                  </a:cubicBezTo>
                  <a:cubicBezTo>
                    <a:pt x="54875" y="512432"/>
                    <a:pt x="154940" y="626216"/>
                    <a:pt x="282443" y="696423"/>
                  </a:cubicBezTo>
                  <a:cubicBezTo>
                    <a:pt x="429314" y="777121"/>
                    <a:pt x="597973" y="804558"/>
                    <a:pt x="747264" y="879607"/>
                  </a:cubicBezTo>
                  <a:cubicBezTo>
                    <a:pt x="895749" y="953849"/>
                    <a:pt x="1023252" y="1078931"/>
                    <a:pt x="1093459" y="1229836"/>
                  </a:cubicBezTo>
                  <a:cubicBezTo>
                    <a:pt x="1095073" y="1233064"/>
                    <a:pt x="1096687" y="1236292"/>
                    <a:pt x="1098301" y="1240327"/>
                  </a:cubicBezTo>
                  <a:cubicBezTo>
                    <a:pt x="1111213" y="1200785"/>
                    <a:pt x="1118475" y="1158822"/>
                    <a:pt x="1118475" y="1113631"/>
                  </a:cubicBezTo>
                  <a:cubicBezTo>
                    <a:pt x="1119282" y="1016794"/>
                    <a:pt x="1099915" y="939324"/>
                    <a:pt x="1061180" y="882835"/>
                  </a:cubicBezTo>
                  <a:close/>
                  <a:moveTo>
                    <a:pt x="416402" y="345387"/>
                  </a:moveTo>
                  <a:cubicBezTo>
                    <a:pt x="442225" y="319564"/>
                    <a:pt x="478540" y="306652"/>
                    <a:pt x="525345" y="306652"/>
                  </a:cubicBezTo>
                  <a:cubicBezTo>
                    <a:pt x="572149" y="306652"/>
                    <a:pt x="608464" y="319564"/>
                    <a:pt x="634287" y="345387"/>
                  </a:cubicBezTo>
                  <a:cubicBezTo>
                    <a:pt x="660110" y="371210"/>
                    <a:pt x="673022" y="405911"/>
                    <a:pt x="673022" y="449487"/>
                  </a:cubicBezTo>
                  <a:cubicBezTo>
                    <a:pt x="673022" y="637514"/>
                    <a:pt x="378474" y="635900"/>
                    <a:pt x="378474" y="447066"/>
                  </a:cubicBezTo>
                  <a:cubicBezTo>
                    <a:pt x="378474" y="405104"/>
                    <a:pt x="390579" y="371210"/>
                    <a:pt x="416402" y="34538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D405FB6-144B-43C2-A48B-5A1B8605E59C}"/>
              </a:ext>
            </a:extLst>
          </p:cNvPr>
          <p:cNvGrpSpPr/>
          <p:nvPr/>
        </p:nvGrpSpPr>
        <p:grpSpPr>
          <a:xfrm>
            <a:off x="7679047" y="4026168"/>
            <a:ext cx="1174961" cy="1546150"/>
            <a:chOff x="7679047" y="4026168"/>
            <a:chExt cx="1174961" cy="1546150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7DE181BD-E318-4199-B89A-10691456EBC3}"/>
                </a:ext>
              </a:extLst>
            </p:cNvPr>
            <p:cNvSpPr/>
            <p:nvPr/>
          </p:nvSpPr>
          <p:spPr>
            <a:xfrm>
              <a:off x="7768118" y="4079160"/>
              <a:ext cx="1085890" cy="1493158"/>
            </a:xfrm>
            <a:custGeom>
              <a:avLst/>
              <a:gdLst>
                <a:gd name="connsiteX0" fmla="*/ 911142 w 1085890"/>
                <a:gd name="connsiteY0" fmla="*/ 125889 h 1493158"/>
                <a:gd name="connsiteX1" fmla="*/ 744097 w 1085890"/>
                <a:gd name="connsiteY1" fmla="*/ 0 h 1493158"/>
                <a:gd name="connsiteX2" fmla="*/ 745711 w 1085890"/>
                <a:gd name="connsiteY2" fmla="*/ 1614 h 1493158"/>
                <a:gd name="connsiteX3" fmla="*/ 775569 w 1085890"/>
                <a:gd name="connsiteY3" fmla="*/ 46805 h 1493158"/>
                <a:gd name="connsiteX4" fmla="*/ 802200 w 1085890"/>
                <a:gd name="connsiteY4" fmla="*/ 93610 h 1493158"/>
                <a:gd name="connsiteX5" fmla="*/ 845777 w 1085890"/>
                <a:gd name="connsiteY5" fmla="*/ 192868 h 1493158"/>
                <a:gd name="connsiteX6" fmla="*/ 861916 w 1085890"/>
                <a:gd name="connsiteY6" fmla="*/ 244515 h 1493158"/>
                <a:gd name="connsiteX7" fmla="*/ 874828 w 1085890"/>
                <a:gd name="connsiteY7" fmla="*/ 296968 h 1493158"/>
                <a:gd name="connsiteX8" fmla="*/ 890967 w 1085890"/>
                <a:gd name="connsiteY8" fmla="*/ 404297 h 1493158"/>
                <a:gd name="connsiteX9" fmla="*/ 895002 w 1085890"/>
                <a:gd name="connsiteY9" fmla="*/ 458364 h 1493158"/>
                <a:gd name="connsiteX10" fmla="*/ 895002 w 1085890"/>
                <a:gd name="connsiteY10" fmla="*/ 512432 h 1493158"/>
                <a:gd name="connsiteX11" fmla="*/ 886126 w 1085890"/>
                <a:gd name="connsiteY11" fmla="*/ 619760 h 1493158"/>
                <a:gd name="connsiteX12" fmla="*/ 861916 w 1085890"/>
                <a:gd name="connsiteY12" fmla="*/ 724667 h 1493158"/>
                <a:gd name="connsiteX13" fmla="*/ 853846 w 1085890"/>
                <a:gd name="connsiteY13" fmla="*/ 750491 h 1493158"/>
                <a:gd name="connsiteX14" fmla="*/ 844970 w 1085890"/>
                <a:gd name="connsiteY14" fmla="*/ 775507 h 1493158"/>
                <a:gd name="connsiteX15" fmla="*/ 834479 w 1085890"/>
                <a:gd name="connsiteY15" fmla="*/ 800523 h 1493158"/>
                <a:gd name="connsiteX16" fmla="*/ 828830 w 1085890"/>
                <a:gd name="connsiteY16" fmla="*/ 813435 h 1493158"/>
                <a:gd name="connsiteX17" fmla="*/ 822374 w 1085890"/>
                <a:gd name="connsiteY17" fmla="*/ 826347 h 1493158"/>
                <a:gd name="connsiteX18" fmla="*/ 816725 w 1085890"/>
                <a:gd name="connsiteY18" fmla="*/ 837644 h 1493158"/>
                <a:gd name="connsiteX19" fmla="*/ 810269 w 1085890"/>
                <a:gd name="connsiteY19" fmla="*/ 849749 h 1493158"/>
                <a:gd name="connsiteX20" fmla="*/ 797358 w 1085890"/>
                <a:gd name="connsiteY20" fmla="*/ 873958 h 1493158"/>
                <a:gd name="connsiteX21" fmla="*/ 769113 w 1085890"/>
                <a:gd name="connsiteY21" fmla="*/ 919956 h 1493158"/>
                <a:gd name="connsiteX22" fmla="*/ 702134 w 1085890"/>
                <a:gd name="connsiteY22" fmla="*/ 1003075 h 1493158"/>
                <a:gd name="connsiteX23" fmla="*/ 532668 w 1085890"/>
                <a:gd name="connsiteY23" fmla="*/ 1128157 h 1493158"/>
                <a:gd name="connsiteX24" fmla="*/ 527019 w 1085890"/>
                <a:gd name="connsiteY24" fmla="*/ 1131385 h 1493158"/>
                <a:gd name="connsiteX25" fmla="*/ 523791 w 1085890"/>
                <a:gd name="connsiteY25" fmla="*/ 1129771 h 1493158"/>
                <a:gd name="connsiteX26" fmla="*/ 344641 w 1085890"/>
                <a:gd name="connsiteY26" fmla="*/ 1170120 h 1493158"/>
                <a:gd name="connsiteX27" fmla="*/ 212297 w 1085890"/>
                <a:gd name="connsiteY27" fmla="*/ 1157208 h 1493158"/>
                <a:gd name="connsiteX28" fmla="*/ 74303 w 1085890"/>
                <a:gd name="connsiteY28" fmla="*/ 1115245 h 1493158"/>
                <a:gd name="connsiteX29" fmla="*/ 21042 w 1085890"/>
                <a:gd name="connsiteY29" fmla="*/ 1187873 h 1493158"/>
                <a:gd name="connsiteX30" fmla="*/ 61 w 1085890"/>
                <a:gd name="connsiteY30" fmla="*/ 1286325 h 1493158"/>
                <a:gd name="connsiteX31" fmla="*/ 112231 w 1085890"/>
                <a:gd name="connsiteY31" fmla="*/ 1446107 h 1493158"/>
                <a:gd name="connsiteX32" fmla="*/ 415656 w 1085890"/>
                <a:gd name="connsiteY32" fmla="*/ 1492912 h 1493158"/>
                <a:gd name="connsiteX33" fmla="*/ 693257 w 1085890"/>
                <a:gd name="connsiteY33" fmla="*/ 1435616 h 1493158"/>
                <a:gd name="connsiteX34" fmla="*/ 906300 w 1085890"/>
                <a:gd name="connsiteY34" fmla="*/ 1278255 h 1493158"/>
                <a:gd name="connsiteX35" fmla="*/ 1042680 w 1085890"/>
                <a:gd name="connsiteY35" fmla="*/ 1020829 h 1493158"/>
                <a:gd name="connsiteX36" fmla="*/ 1085450 w 1085890"/>
                <a:gd name="connsiteY36" fmla="*/ 666565 h 1493158"/>
                <a:gd name="connsiteX37" fmla="*/ 911142 w 1085890"/>
                <a:gd name="connsiteY37" fmla="*/ 125889 h 149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85890" h="1493158">
                  <a:moveTo>
                    <a:pt x="911142" y="125889"/>
                  </a:moveTo>
                  <a:cubicBezTo>
                    <a:pt x="862723" y="71821"/>
                    <a:pt x="807041" y="29858"/>
                    <a:pt x="744097" y="0"/>
                  </a:cubicBezTo>
                  <a:cubicBezTo>
                    <a:pt x="744904" y="807"/>
                    <a:pt x="744904" y="807"/>
                    <a:pt x="745711" y="1614"/>
                  </a:cubicBezTo>
                  <a:cubicBezTo>
                    <a:pt x="756202" y="16140"/>
                    <a:pt x="765885" y="31472"/>
                    <a:pt x="775569" y="46805"/>
                  </a:cubicBezTo>
                  <a:cubicBezTo>
                    <a:pt x="784446" y="62137"/>
                    <a:pt x="794130" y="78277"/>
                    <a:pt x="802200" y="93610"/>
                  </a:cubicBezTo>
                  <a:cubicBezTo>
                    <a:pt x="819146" y="125889"/>
                    <a:pt x="833672" y="158975"/>
                    <a:pt x="845777" y="192868"/>
                  </a:cubicBezTo>
                  <a:cubicBezTo>
                    <a:pt x="851425" y="209815"/>
                    <a:pt x="857074" y="227568"/>
                    <a:pt x="861916" y="244515"/>
                  </a:cubicBezTo>
                  <a:cubicBezTo>
                    <a:pt x="867565" y="261461"/>
                    <a:pt x="870793" y="280022"/>
                    <a:pt x="874828" y="296968"/>
                  </a:cubicBezTo>
                  <a:cubicBezTo>
                    <a:pt x="882091" y="332475"/>
                    <a:pt x="887740" y="367983"/>
                    <a:pt x="890967" y="404297"/>
                  </a:cubicBezTo>
                  <a:cubicBezTo>
                    <a:pt x="892581" y="422050"/>
                    <a:pt x="893388" y="440611"/>
                    <a:pt x="895002" y="458364"/>
                  </a:cubicBezTo>
                  <a:cubicBezTo>
                    <a:pt x="895002" y="476118"/>
                    <a:pt x="895809" y="494678"/>
                    <a:pt x="895002" y="512432"/>
                  </a:cubicBezTo>
                  <a:cubicBezTo>
                    <a:pt x="895002" y="548746"/>
                    <a:pt x="890967" y="584253"/>
                    <a:pt x="886126" y="619760"/>
                  </a:cubicBezTo>
                  <a:cubicBezTo>
                    <a:pt x="879670" y="655267"/>
                    <a:pt x="873214" y="690774"/>
                    <a:pt x="861916" y="724667"/>
                  </a:cubicBezTo>
                  <a:cubicBezTo>
                    <a:pt x="859495" y="733544"/>
                    <a:pt x="856267" y="741614"/>
                    <a:pt x="853846" y="750491"/>
                  </a:cubicBezTo>
                  <a:cubicBezTo>
                    <a:pt x="850618" y="758560"/>
                    <a:pt x="848197" y="767437"/>
                    <a:pt x="844970" y="775507"/>
                  </a:cubicBezTo>
                  <a:lnTo>
                    <a:pt x="834479" y="800523"/>
                  </a:lnTo>
                  <a:cubicBezTo>
                    <a:pt x="832865" y="804558"/>
                    <a:pt x="831251" y="808593"/>
                    <a:pt x="828830" y="813435"/>
                  </a:cubicBezTo>
                  <a:lnTo>
                    <a:pt x="822374" y="826347"/>
                  </a:lnTo>
                  <a:lnTo>
                    <a:pt x="816725" y="837644"/>
                  </a:lnTo>
                  <a:lnTo>
                    <a:pt x="810269" y="849749"/>
                  </a:lnTo>
                  <a:cubicBezTo>
                    <a:pt x="806234" y="857819"/>
                    <a:pt x="802200" y="865889"/>
                    <a:pt x="797358" y="873958"/>
                  </a:cubicBezTo>
                  <a:cubicBezTo>
                    <a:pt x="788481" y="889291"/>
                    <a:pt x="779604" y="904624"/>
                    <a:pt x="769113" y="919956"/>
                  </a:cubicBezTo>
                  <a:cubicBezTo>
                    <a:pt x="749746" y="949815"/>
                    <a:pt x="726343" y="978059"/>
                    <a:pt x="702134" y="1003075"/>
                  </a:cubicBezTo>
                  <a:cubicBezTo>
                    <a:pt x="652101" y="1054722"/>
                    <a:pt x="593999" y="1095071"/>
                    <a:pt x="532668" y="1128157"/>
                  </a:cubicBezTo>
                  <a:lnTo>
                    <a:pt x="527019" y="1131385"/>
                  </a:lnTo>
                  <a:lnTo>
                    <a:pt x="523791" y="1129771"/>
                  </a:lnTo>
                  <a:cubicBezTo>
                    <a:pt x="473758" y="1154787"/>
                    <a:pt x="414042" y="1168506"/>
                    <a:pt x="344641" y="1170120"/>
                  </a:cubicBezTo>
                  <a:cubicBezTo>
                    <a:pt x="304292" y="1170927"/>
                    <a:pt x="259908" y="1166892"/>
                    <a:pt x="212297" y="1157208"/>
                  </a:cubicBezTo>
                  <a:cubicBezTo>
                    <a:pt x="164685" y="1147524"/>
                    <a:pt x="118687" y="1133806"/>
                    <a:pt x="74303" y="1115245"/>
                  </a:cubicBezTo>
                  <a:cubicBezTo>
                    <a:pt x="53321" y="1132192"/>
                    <a:pt x="36375" y="1156401"/>
                    <a:pt x="21042" y="1187873"/>
                  </a:cubicBezTo>
                  <a:cubicBezTo>
                    <a:pt x="6516" y="1219346"/>
                    <a:pt x="-746" y="1252432"/>
                    <a:pt x="61" y="1286325"/>
                  </a:cubicBezTo>
                  <a:cubicBezTo>
                    <a:pt x="1675" y="1358953"/>
                    <a:pt x="38796" y="1412214"/>
                    <a:pt x="112231" y="1446107"/>
                  </a:cubicBezTo>
                  <a:cubicBezTo>
                    <a:pt x="185666" y="1480000"/>
                    <a:pt x="286539" y="1495332"/>
                    <a:pt x="415656" y="1492912"/>
                  </a:cubicBezTo>
                  <a:cubicBezTo>
                    <a:pt x="517335" y="1490491"/>
                    <a:pt x="609331" y="1471930"/>
                    <a:pt x="693257" y="1435616"/>
                  </a:cubicBezTo>
                  <a:cubicBezTo>
                    <a:pt x="776376" y="1400109"/>
                    <a:pt x="847391" y="1347655"/>
                    <a:pt x="906300" y="1278255"/>
                  </a:cubicBezTo>
                  <a:cubicBezTo>
                    <a:pt x="965210" y="1208855"/>
                    <a:pt x="1010401" y="1123315"/>
                    <a:pt x="1042680" y="1020829"/>
                  </a:cubicBezTo>
                  <a:cubicBezTo>
                    <a:pt x="1074152" y="918342"/>
                    <a:pt x="1088678" y="800523"/>
                    <a:pt x="1085450" y="666565"/>
                  </a:cubicBezTo>
                  <a:cubicBezTo>
                    <a:pt x="1081415" y="431734"/>
                    <a:pt x="1023312" y="250971"/>
                    <a:pt x="911142" y="1258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FFFA5314-0AF8-419C-9F58-D18FDBFCF3AF}"/>
                </a:ext>
              </a:extLst>
            </p:cNvPr>
            <p:cNvSpPr/>
            <p:nvPr/>
          </p:nvSpPr>
          <p:spPr>
            <a:xfrm>
              <a:off x="7679047" y="4026168"/>
              <a:ext cx="921329" cy="1060101"/>
            </a:xfrm>
            <a:custGeom>
              <a:avLst/>
              <a:gdLst>
                <a:gd name="connsiteX0" fmla="*/ 921128 w 921329"/>
                <a:gd name="connsiteY0" fmla="*/ 588826 h 1060101"/>
                <a:gd name="connsiteX1" fmla="*/ 916286 w 921329"/>
                <a:gd name="connsiteY1" fmla="*/ 490374 h 1060101"/>
                <a:gd name="connsiteX2" fmla="*/ 899340 w 921329"/>
                <a:gd name="connsiteY2" fmla="*/ 393537 h 1060101"/>
                <a:gd name="connsiteX3" fmla="*/ 871902 w 921329"/>
                <a:gd name="connsiteY3" fmla="*/ 299120 h 1060101"/>
                <a:gd name="connsiteX4" fmla="*/ 593494 w 921329"/>
                <a:gd name="connsiteY4" fmla="*/ 538 h 1060101"/>
                <a:gd name="connsiteX5" fmla="*/ 341716 w 921329"/>
                <a:gd name="connsiteY5" fmla="*/ 34431 h 1060101"/>
                <a:gd name="connsiteX6" fmla="*/ 157724 w 921329"/>
                <a:gd name="connsiteY6" fmla="*/ 141759 h 1060101"/>
                <a:gd name="connsiteX7" fmla="*/ 43133 w 921329"/>
                <a:gd name="connsiteY7" fmla="*/ 302348 h 1060101"/>
                <a:gd name="connsiteX8" fmla="*/ 363 w 921329"/>
                <a:gd name="connsiteY8" fmla="*/ 498444 h 1060101"/>
                <a:gd name="connsiteX9" fmla="*/ 29414 w 921329"/>
                <a:gd name="connsiteY9" fmla="*/ 707452 h 1060101"/>
                <a:gd name="connsiteX10" fmla="*/ 126252 w 921329"/>
                <a:gd name="connsiteY10" fmla="*/ 862392 h 1060101"/>
                <a:gd name="connsiteX11" fmla="*/ 278772 w 921329"/>
                <a:gd name="connsiteY11" fmla="*/ 960843 h 1060101"/>
                <a:gd name="connsiteX12" fmla="*/ 479710 w 921329"/>
                <a:gd name="connsiteY12" fmla="*/ 998771 h 1060101"/>
                <a:gd name="connsiteX13" fmla="*/ 663701 w 921329"/>
                <a:gd name="connsiteY13" fmla="*/ 976176 h 1060101"/>
                <a:gd name="connsiteX14" fmla="*/ 763767 w 921329"/>
                <a:gd name="connsiteY14" fmla="*/ 928564 h 1060101"/>
                <a:gd name="connsiteX15" fmla="*/ 733102 w 921329"/>
                <a:gd name="connsiteY15" fmla="*/ 1060102 h 1060101"/>
                <a:gd name="connsiteX16" fmla="*/ 750048 w 921329"/>
                <a:gd name="connsiteY16" fmla="*/ 1042348 h 1060101"/>
                <a:gd name="connsiteX17" fmla="*/ 810572 w 921329"/>
                <a:gd name="connsiteY17" fmla="*/ 963264 h 1060101"/>
                <a:gd name="connsiteX18" fmla="*/ 835588 w 921329"/>
                <a:gd name="connsiteY18" fmla="*/ 920494 h 1060101"/>
                <a:gd name="connsiteX19" fmla="*/ 846886 w 921329"/>
                <a:gd name="connsiteY19" fmla="*/ 898706 h 1060101"/>
                <a:gd name="connsiteX20" fmla="*/ 852535 w 921329"/>
                <a:gd name="connsiteY20" fmla="*/ 887408 h 1060101"/>
                <a:gd name="connsiteX21" fmla="*/ 858184 w 921329"/>
                <a:gd name="connsiteY21" fmla="*/ 875303 h 1060101"/>
                <a:gd name="connsiteX22" fmla="*/ 863833 w 921329"/>
                <a:gd name="connsiteY22" fmla="*/ 863199 h 1060101"/>
                <a:gd name="connsiteX23" fmla="*/ 868675 w 921329"/>
                <a:gd name="connsiteY23" fmla="*/ 851901 h 1060101"/>
                <a:gd name="connsiteX24" fmla="*/ 877551 w 921329"/>
                <a:gd name="connsiteY24" fmla="*/ 829306 h 1060101"/>
                <a:gd name="connsiteX25" fmla="*/ 892884 w 921329"/>
                <a:gd name="connsiteY25" fmla="*/ 782501 h 1060101"/>
                <a:gd name="connsiteX26" fmla="*/ 914672 w 921329"/>
                <a:gd name="connsiteY26" fmla="*/ 686470 h 1060101"/>
                <a:gd name="connsiteX27" fmla="*/ 921128 w 921329"/>
                <a:gd name="connsiteY27" fmla="*/ 588826 h 1060101"/>
                <a:gd name="connsiteX28" fmla="*/ 738751 w 921329"/>
                <a:gd name="connsiteY28" fmla="*/ 617070 h 1060101"/>
                <a:gd name="connsiteX29" fmla="*/ 683069 w 921329"/>
                <a:gd name="connsiteY29" fmla="*/ 672752 h 1060101"/>
                <a:gd name="connsiteX30" fmla="*/ 494235 w 921329"/>
                <a:gd name="connsiteY30" fmla="*/ 667910 h 1060101"/>
                <a:gd name="connsiteX31" fmla="*/ 407888 w 921329"/>
                <a:gd name="connsiteY31" fmla="*/ 509742 h 1060101"/>
                <a:gd name="connsiteX32" fmla="*/ 473254 w 921329"/>
                <a:gd name="connsiteY32" fmla="*/ 359644 h 1060101"/>
                <a:gd name="connsiteX33" fmla="*/ 661280 w 921329"/>
                <a:gd name="connsiteY33" fmla="*/ 345118 h 1060101"/>
                <a:gd name="connsiteX34" fmla="*/ 738751 w 921329"/>
                <a:gd name="connsiteY34" fmla="*/ 617070 h 106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21329" h="1060101">
                  <a:moveTo>
                    <a:pt x="921128" y="588826"/>
                  </a:moveTo>
                  <a:cubicBezTo>
                    <a:pt x="921935" y="555740"/>
                    <a:pt x="920321" y="523461"/>
                    <a:pt x="916286" y="490374"/>
                  </a:cubicBezTo>
                  <a:cubicBezTo>
                    <a:pt x="913058" y="458095"/>
                    <a:pt x="906603" y="425816"/>
                    <a:pt x="899340" y="393537"/>
                  </a:cubicBezTo>
                  <a:cubicBezTo>
                    <a:pt x="891270" y="362065"/>
                    <a:pt x="882393" y="330592"/>
                    <a:pt x="871902" y="299120"/>
                  </a:cubicBezTo>
                  <a:cubicBezTo>
                    <a:pt x="827519" y="164355"/>
                    <a:pt x="752469" y="15871"/>
                    <a:pt x="593494" y="538"/>
                  </a:cubicBezTo>
                  <a:cubicBezTo>
                    <a:pt x="498270" y="-2690"/>
                    <a:pt x="414344" y="8608"/>
                    <a:pt x="341716" y="34431"/>
                  </a:cubicBezTo>
                  <a:cubicBezTo>
                    <a:pt x="269088" y="60254"/>
                    <a:pt x="207757" y="95762"/>
                    <a:pt x="157724" y="141759"/>
                  </a:cubicBezTo>
                  <a:cubicBezTo>
                    <a:pt x="107692" y="187757"/>
                    <a:pt x="68957" y="241018"/>
                    <a:pt x="43133" y="302348"/>
                  </a:cubicBezTo>
                  <a:cubicBezTo>
                    <a:pt x="16503" y="363679"/>
                    <a:pt x="2784" y="429044"/>
                    <a:pt x="363" y="498444"/>
                  </a:cubicBezTo>
                  <a:cubicBezTo>
                    <a:pt x="-2058" y="577528"/>
                    <a:pt x="7626" y="646928"/>
                    <a:pt x="29414" y="707452"/>
                  </a:cubicBezTo>
                  <a:cubicBezTo>
                    <a:pt x="51203" y="767975"/>
                    <a:pt x="83482" y="819622"/>
                    <a:pt x="126252" y="862392"/>
                  </a:cubicBezTo>
                  <a:cubicBezTo>
                    <a:pt x="168215" y="905162"/>
                    <a:pt x="219055" y="937441"/>
                    <a:pt x="278772" y="960843"/>
                  </a:cubicBezTo>
                  <a:cubicBezTo>
                    <a:pt x="338488" y="984246"/>
                    <a:pt x="405468" y="996350"/>
                    <a:pt x="479710" y="998771"/>
                  </a:cubicBezTo>
                  <a:cubicBezTo>
                    <a:pt x="553952" y="1001192"/>
                    <a:pt x="615283" y="993929"/>
                    <a:pt x="663701" y="976176"/>
                  </a:cubicBezTo>
                  <a:cubicBezTo>
                    <a:pt x="712120" y="958422"/>
                    <a:pt x="745206" y="942283"/>
                    <a:pt x="763767" y="928564"/>
                  </a:cubicBezTo>
                  <a:cubicBezTo>
                    <a:pt x="762153" y="978597"/>
                    <a:pt x="751662" y="1022174"/>
                    <a:pt x="733102" y="1060102"/>
                  </a:cubicBezTo>
                  <a:cubicBezTo>
                    <a:pt x="738751" y="1054453"/>
                    <a:pt x="744400" y="1047997"/>
                    <a:pt x="750048" y="1042348"/>
                  </a:cubicBezTo>
                  <a:cubicBezTo>
                    <a:pt x="772644" y="1018139"/>
                    <a:pt x="792818" y="991508"/>
                    <a:pt x="810572" y="963264"/>
                  </a:cubicBezTo>
                  <a:cubicBezTo>
                    <a:pt x="819449" y="949545"/>
                    <a:pt x="828325" y="935020"/>
                    <a:pt x="835588" y="920494"/>
                  </a:cubicBezTo>
                  <a:cubicBezTo>
                    <a:pt x="839623" y="913231"/>
                    <a:pt x="842851" y="905969"/>
                    <a:pt x="846886" y="898706"/>
                  </a:cubicBezTo>
                  <a:lnTo>
                    <a:pt x="852535" y="887408"/>
                  </a:lnTo>
                  <a:lnTo>
                    <a:pt x="858184" y="875303"/>
                  </a:lnTo>
                  <a:lnTo>
                    <a:pt x="863833" y="863199"/>
                  </a:lnTo>
                  <a:cubicBezTo>
                    <a:pt x="865447" y="859971"/>
                    <a:pt x="867061" y="855936"/>
                    <a:pt x="868675" y="851901"/>
                  </a:cubicBezTo>
                  <a:lnTo>
                    <a:pt x="877551" y="829306"/>
                  </a:lnTo>
                  <a:cubicBezTo>
                    <a:pt x="883200" y="813973"/>
                    <a:pt x="888849" y="798640"/>
                    <a:pt x="892884" y="782501"/>
                  </a:cubicBezTo>
                  <a:cubicBezTo>
                    <a:pt x="902568" y="751029"/>
                    <a:pt x="909024" y="718749"/>
                    <a:pt x="914672" y="686470"/>
                  </a:cubicBezTo>
                  <a:cubicBezTo>
                    <a:pt x="917900" y="654191"/>
                    <a:pt x="921128" y="621912"/>
                    <a:pt x="921128" y="588826"/>
                  </a:cubicBezTo>
                  <a:close/>
                  <a:moveTo>
                    <a:pt x="738751" y="617070"/>
                  </a:moveTo>
                  <a:cubicBezTo>
                    <a:pt x="725839" y="639666"/>
                    <a:pt x="708085" y="659033"/>
                    <a:pt x="683069" y="672752"/>
                  </a:cubicBezTo>
                  <a:cubicBezTo>
                    <a:pt x="624966" y="705838"/>
                    <a:pt x="550724" y="700189"/>
                    <a:pt x="494235" y="667910"/>
                  </a:cubicBezTo>
                  <a:cubicBezTo>
                    <a:pt x="437747" y="636438"/>
                    <a:pt x="407888" y="573493"/>
                    <a:pt x="407888" y="509742"/>
                  </a:cubicBezTo>
                  <a:cubicBezTo>
                    <a:pt x="408695" y="454060"/>
                    <a:pt x="429677" y="395958"/>
                    <a:pt x="473254" y="359644"/>
                  </a:cubicBezTo>
                  <a:cubicBezTo>
                    <a:pt x="524094" y="317681"/>
                    <a:pt x="603178" y="314453"/>
                    <a:pt x="661280" y="345118"/>
                  </a:cubicBezTo>
                  <a:cubicBezTo>
                    <a:pt x="752469" y="393537"/>
                    <a:pt x="788783" y="529109"/>
                    <a:pt x="738751" y="61707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98C5F3C-5323-43C0-89E5-2867DF8496FB}"/>
              </a:ext>
            </a:extLst>
          </p:cNvPr>
          <p:cNvGrpSpPr/>
          <p:nvPr/>
        </p:nvGrpSpPr>
        <p:grpSpPr>
          <a:xfrm>
            <a:off x="9789782" y="4025899"/>
            <a:ext cx="1300851" cy="1550208"/>
            <a:chOff x="9789782" y="4025899"/>
            <a:chExt cx="1300851" cy="155020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86C0D5ED-A725-48BC-8222-612C3AE3A1B9}"/>
                </a:ext>
              </a:extLst>
            </p:cNvPr>
            <p:cNvSpPr/>
            <p:nvPr/>
          </p:nvSpPr>
          <p:spPr>
            <a:xfrm>
              <a:off x="9789782" y="4025899"/>
              <a:ext cx="1132193" cy="1338780"/>
            </a:xfrm>
            <a:custGeom>
              <a:avLst/>
              <a:gdLst>
                <a:gd name="connsiteX0" fmla="*/ 1128158 w 1132193"/>
                <a:gd name="connsiteY0" fmla="*/ 258234 h 1338780"/>
                <a:gd name="connsiteX1" fmla="*/ 1110405 w 1132193"/>
                <a:gd name="connsiteY1" fmla="*/ 342160 h 1338780"/>
                <a:gd name="connsiteX2" fmla="*/ 1026479 w 1132193"/>
                <a:gd name="connsiteY2" fmla="*/ 514853 h 1338780"/>
                <a:gd name="connsiteX3" fmla="*/ 882029 w 1132193"/>
                <a:gd name="connsiteY3" fmla="*/ 673022 h 1338780"/>
                <a:gd name="connsiteX4" fmla="*/ 826348 w 1132193"/>
                <a:gd name="connsiteY4" fmla="*/ 443839 h 1338780"/>
                <a:gd name="connsiteX5" fmla="*/ 652847 w 1132193"/>
                <a:gd name="connsiteY5" fmla="*/ 327634 h 1338780"/>
                <a:gd name="connsiteX6" fmla="*/ 476925 w 1132193"/>
                <a:gd name="connsiteY6" fmla="*/ 443839 h 1338780"/>
                <a:gd name="connsiteX7" fmla="*/ 414788 w 1132193"/>
                <a:gd name="connsiteY7" fmla="*/ 773894 h 1338780"/>
                <a:gd name="connsiteX8" fmla="*/ 438190 w 1132193"/>
                <a:gd name="connsiteY8" fmla="*/ 999849 h 1338780"/>
                <a:gd name="connsiteX9" fmla="*/ 393806 w 1132193"/>
                <a:gd name="connsiteY9" fmla="*/ 1036970 h 1338780"/>
                <a:gd name="connsiteX10" fmla="*/ 370404 w 1132193"/>
                <a:gd name="connsiteY10" fmla="*/ 1058758 h 1338780"/>
                <a:gd name="connsiteX11" fmla="*/ 347001 w 1132193"/>
                <a:gd name="connsiteY11" fmla="*/ 1080547 h 1338780"/>
                <a:gd name="connsiteX12" fmla="*/ 324406 w 1132193"/>
                <a:gd name="connsiteY12" fmla="*/ 1103142 h 1338780"/>
                <a:gd name="connsiteX13" fmla="*/ 302618 w 1132193"/>
                <a:gd name="connsiteY13" fmla="*/ 1126544 h 1338780"/>
                <a:gd name="connsiteX14" fmla="*/ 281636 w 1132193"/>
                <a:gd name="connsiteY14" fmla="*/ 1150754 h 1338780"/>
                <a:gd name="connsiteX15" fmla="*/ 261462 w 1132193"/>
                <a:gd name="connsiteY15" fmla="*/ 1175770 h 1338780"/>
                <a:gd name="connsiteX16" fmla="*/ 242094 w 1132193"/>
                <a:gd name="connsiteY16" fmla="*/ 1202401 h 1338780"/>
                <a:gd name="connsiteX17" fmla="*/ 237252 w 1132193"/>
                <a:gd name="connsiteY17" fmla="*/ 1208856 h 1338780"/>
                <a:gd name="connsiteX18" fmla="*/ 233217 w 1132193"/>
                <a:gd name="connsiteY18" fmla="*/ 1215312 h 1338780"/>
                <a:gd name="connsiteX19" fmla="*/ 225147 w 1132193"/>
                <a:gd name="connsiteY19" fmla="*/ 1228224 h 1338780"/>
                <a:gd name="connsiteX20" fmla="*/ 217078 w 1132193"/>
                <a:gd name="connsiteY20" fmla="*/ 1241136 h 1338780"/>
                <a:gd name="connsiteX21" fmla="*/ 213043 w 1132193"/>
                <a:gd name="connsiteY21" fmla="*/ 1247592 h 1338780"/>
                <a:gd name="connsiteX22" fmla="*/ 208201 w 1132193"/>
                <a:gd name="connsiteY22" fmla="*/ 1255661 h 1338780"/>
                <a:gd name="connsiteX23" fmla="*/ 193675 w 1132193"/>
                <a:gd name="connsiteY23" fmla="*/ 1284713 h 1338780"/>
                <a:gd name="connsiteX24" fmla="*/ 171080 w 1132193"/>
                <a:gd name="connsiteY24" fmla="*/ 1338780 h 1338780"/>
                <a:gd name="connsiteX25" fmla="*/ 48419 w 1132193"/>
                <a:gd name="connsiteY25" fmla="*/ 1105563 h 1338780"/>
                <a:gd name="connsiteX26" fmla="*/ 0 w 1132193"/>
                <a:gd name="connsiteY26" fmla="*/ 773087 h 1338780"/>
                <a:gd name="connsiteX27" fmla="*/ 48419 w 1132193"/>
                <a:gd name="connsiteY27" fmla="*/ 442225 h 1338780"/>
                <a:gd name="connsiteX28" fmla="*/ 183185 w 1132193"/>
                <a:gd name="connsiteY28" fmla="*/ 199324 h 1338780"/>
                <a:gd name="connsiteX29" fmla="*/ 388964 w 1132193"/>
                <a:gd name="connsiteY29" fmla="*/ 50033 h 1338780"/>
                <a:gd name="connsiteX30" fmla="*/ 649619 w 1132193"/>
                <a:gd name="connsiteY30" fmla="*/ 0 h 1338780"/>
                <a:gd name="connsiteX31" fmla="*/ 912695 w 1132193"/>
                <a:gd name="connsiteY31" fmla="*/ 50840 h 1338780"/>
                <a:gd name="connsiteX32" fmla="*/ 1118475 w 1132193"/>
                <a:gd name="connsiteY32" fmla="*/ 200131 h 1338780"/>
                <a:gd name="connsiteX33" fmla="*/ 1132193 w 1132193"/>
                <a:gd name="connsiteY33" fmla="*/ 216271 h 1338780"/>
                <a:gd name="connsiteX34" fmla="*/ 1128158 w 1132193"/>
                <a:gd name="connsiteY34" fmla="*/ 258234 h 133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32193" h="1338780">
                  <a:moveTo>
                    <a:pt x="1128158" y="258234"/>
                  </a:moveTo>
                  <a:cubicBezTo>
                    <a:pt x="1124123" y="285671"/>
                    <a:pt x="1118475" y="313915"/>
                    <a:pt x="1110405" y="342160"/>
                  </a:cubicBezTo>
                  <a:cubicBezTo>
                    <a:pt x="1094265" y="400262"/>
                    <a:pt x="1066021" y="458365"/>
                    <a:pt x="1026479" y="514853"/>
                  </a:cubicBezTo>
                  <a:cubicBezTo>
                    <a:pt x="987744" y="570535"/>
                    <a:pt x="938518" y="623796"/>
                    <a:pt x="882029" y="673022"/>
                  </a:cubicBezTo>
                  <a:cubicBezTo>
                    <a:pt x="874766" y="578605"/>
                    <a:pt x="856206" y="501942"/>
                    <a:pt x="826348" y="443839"/>
                  </a:cubicBezTo>
                  <a:cubicBezTo>
                    <a:pt x="786806" y="366369"/>
                    <a:pt x="728703" y="327634"/>
                    <a:pt x="652847" y="327634"/>
                  </a:cubicBezTo>
                  <a:cubicBezTo>
                    <a:pt x="576991" y="327634"/>
                    <a:pt x="518081" y="366369"/>
                    <a:pt x="476925" y="443839"/>
                  </a:cubicBezTo>
                  <a:cubicBezTo>
                    <a:pt x="435769" y="521309"/>
                    <a:pt x="414788" y="631059"/>
                    <a:pt x="414788" y="773894"/>
                  </a:cubicBezTo>
                  <a:cubicBezTo>
                    <a:pt x="414788" y="861048"/>
                    <a:pt x="422858" y="936097"/>
                    <a:pt x="438190" y="999849"/>
                  </a:cubicBezTo>
                  <a:cubicBezTo>
                    <a:pt x="423665" y="1011953"/>
                    <a:pt x="408332" y="1024058"/>
                    <a:pt x="393806" y="1036970"/>
                  </a:cubicBezTo>
                  <a:cubicBezTo>
                    <a:pt x="385737" y="1044232"/>
                    <a:pt x="378474" y="1051495"/>
                    <a:pt x="370404" y="1058758"/>
                  </a:cubicBezTo>
                  <a:cubicBezTo>
                    <a:pt x="362334" y="1066021"/>
                    <a:pt x="355071" y="1073284"/>
                    <a:pt x="347001" y="1080547"/>
                  </a:cubicBezTo>
                  <a:lnTo>
                    <a:pt x="324406" y="1103142"/>
                  </a:lnTo>
                  <a:lnTo>
                    <a:pt x="302618" y="1126544"/>
                  </a:lnTo>
                  <a:cubicBezTo>
                    <a:pt x="295355" y="1134614"/>
                    <a:pt x="288899" y="1142684"/>
                    <a:pt x="281636" y="1150754"/>
                  </a:cubicBezTo>
                  <a:cubicBezTo>
                    <a:pt x="275180" y="1158824"/>
                    <a:pt x="267917" y="1166893"/>
                    <a:pt x="261462" y="1175770"/>
                  </a:cubicBezTo>
                  <a:cubicBezTo>
                    <a:pt x="255006" y="1184647"/>
                    <a:pt x="248550" y="1193524"/>
                    <a:pt x="242094" y="1202401"/>
                  </a:cubicBezTo>
                  <a:lnTo>
                    <a:pt x="237252" y="1208856"/>
                  </a:lnTo>
                  <a:lnTo>
                    <a:pt x="233217" y="1215312"/>
                  </a:lnTo>
                  <a:lnTo>
                    <a:pt x="225147" y="1228224"/>
                  </a:lnTo>
                  <a:lnTo>
                    <a:pt x="217078" y="1241136"/>
                  </a:lnTo>
                  <a:lnTo>
                    <a:pt x="213043" y="1247592"/>
                  </a:lnTo>
                  <a:lnTo>
                    <a:pt x="208201" y="1255661"/>
                  </a:lnTo>
                  <a:cubicBezTo>
                    <a:pt x="202552" y="1265345"/>
                    <a:pt x="197710" y="1275029"/>
                    <a:pt x="193675" y="1284713"/>
                  </a:cubicBezTo>
                  <a:cubicBezTo>
                    <a:pt x="184798" y="1302466"/>
                    <a:pt x="178343" y="1321027"/>
                    <a:pt x="171080" y="1338780"/>
                  </a:cubicBezTo>
                  <a:cubicBezTo>
                    <a:pt x="120240" y="1274222"/>
                    <a:pt x="79084" y="1196752"/>
                    <a:pt x="48419" y="1105563"/>
                  </a:cubicBezTo>
                  <a:cubicBezTo>
                    <a:pt x="16140" y="1008725"/>
                    <a:pt x="0" y="898169"/>
                    <a:pt x="0" y="773087"/>
                  </a:cubicBezTo>
                  <a:cubicBezTo>
                    <a:pt x="0" y="648812"/>
                    <a:pt x="16140" y="538256"/>
                    <a:pt x="48419" y="442225"/>
                  </a:cubicBezTo>
                  <a:cubicBezTo>
                    <a:pt x="80698" y="346195"/>
                    <a:pt x="125889" y="265497"/>
                    <a:pt x="183185" y="199324"/>
                  </a:cubicBezTo>
                  <a:cubicBezTo>
                    <a:pt x="240480" y="133959"/>
                    <a:pt x="309073" y="83926"/>
                    <a:pt x="388964" y="50033"/>
                  </a:cubicBezTo>
                  <a:cubicBezTo>
                    <a:pt x="468855" y="16947"/>
                    <a:pt x="556009" y="0"/>
                    <a:pt x="649619" y="0"/>
                  </a:cubicBezTo>
                  <a:cubicBezTo>
                    <a:pt x="744843" y="0"/>
                    <a:pt x="832803" y="16947"/>
                    <a:pt x="912695" y="50840"/>
                  </a:cubicBezTo>
                  <a:cubicBezTo>
                    <a:pt x="992586" y="84733"/>
                    <a:pt x="1061179" y="134766"/>
                    <a:pt x="1118475" y="200131"/>
                  </a:cubicBezTo>
                  <a:cubicBezTo>
                    <a:pt x="1123316" y="205780"/>
                    <a:pt x="1127351" y="211429"/>
                    <a:pt x="1132193" y="216271"/>
                  </a:cubicBezTo>
                  <a:cubicBezTo>
                    <a:pt x="1131386" y="229989"/>
                    <a:pt x="1129772" y="244515"/>
                    <a:pt x="1128158" y="25823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42C07EF6-A1A9-40D5-9D21-88BB6DE880A7}"/>
                </a:ext>
              </a:extLst>
            </p:cNvPr>
            <p:cNvSpPr/>
            <p:nvPr/>
          </p:nvSpPr>
          <p:spPr>
            <a:xfrm>
              <a:off x="10042366" y="4275255"/>
              <a:ext cx="1048267" cy="1300852"/>
            </a:xfrm>
            <a:custGeom>
              <a:avLst/>
              <a:gdLst>
                <a:gd name="connsiteX0" fmla="*/ 12105 w 1048267"/>
                <a:gd name="connsiteY0" fmla="*/ 1124931 h 1300852"/>
                <a:gd name="connsiteX1" fmla="*/ 31472 w 1048267"/>
                <a:gd name="connsiteY1" fmla="*/ 1074898 h 1300852"/>
                <a:gd name="connsiteX2" fmla="*/ 42770 w 1048267"/>
                <a:gd name="connsiteY2" fmla="*/ 1050688 h 1300852"/>
                <a:gd name="connsiteX3" fmla="*/ 44384 w 1048267"/>
                <a:gd name="connsiteY3" fmla="*/ 1047460 h 1300852"/>
                <a:gd name="connsiteX4" fmla="*/ 45191 w 1048267"/>
                <a:gd name="connsiteY4" fmla="*/ 1045846 h 1300852"/>
                <a:gd name="connsiteX5" fmla="*/ 45191 w 1048267"/>
                <a:gd name="connsiteY5" fmla="*/ 1045039 h 1300852"/>
                <a:gd name="connsiteX6" fmla="*/ 45191 w 1048267"/>
                <a:gd name="connsiteY6" fmla="*/ 1045846 h 1300852"/>
                <a:gd name="connsiteX7" fmla="*/ 49226 w 1048267"/>
                <a:gd name="connsiteY7" fmla="*/ 1039391 h 1300852"/>
                <a:gd name="connsiteX8" fmla="*/ 56489 w 1048267"/>
                <a:gd name="connsiteY8" fmla="*/ 1026479 h 1300852"/>
                <a:gd name="connsiteX9" fmla="*/ 85540 w 1048267"/>
                <a:gd name="connsiteY9" fmla="*/ 978867 h 1300852"/>
                <a:gd name="connsiteX10" fmla="*/ 101680 w 1048267"/>
                <a:gd name="connsiteY10" fmla="*/ 956272 h 1300852"/>
                <a:gd name="connsiteX11" fmla="*/ 118626 w 1048267"/>
                <a:gd name="connsiteY11" fmla="*/ 933676 h 1300852"/>
                <a:gd name="connsiteX12" fmla="*/ 196903 w 1048267"/>
                <a:gd name="connsiteY12" fmla="*/ 846522 h 1300852"/>
                <a:gd name="connsiteX13" fmla="*/ 212236 w 1048267"/>
                <a:gd name="connsiteY13" fmla="*/ 831190 h 1300852"/>
                <a:gd name="connsiteX14" fmla="*/ 223534 w 1048267"/>
                <a:gd name="connsiteY14" fmla="*/ 854592 h 1300852"/>
                <a:gd name="connsiteX15" fmla="*/ 399455 w 1048267"/>
                <a:gd name="connsiteY15" fmla="*/ 972411 h 1300852"/>
                <a:gd name="connsiteX16" fmla="*/ 572956 w 1048267"/>
                <a:gd name="connsiteY16" fmla="*/ 854592 h 1300852"/>
                <a:gd name="connsiteX17" fmla="*/ 632672 w 1048267"/>
                <a:gd name="connsiteY17" fmla="*/ 523730 h 1300852"/>
                <a:gd name="connsiteX18" fmla="*/ 632672 w 1048267"/>
                <a:gd name="connsiteY18" fmla="*/ 496293 h 1300852"/>
                <a:gd name="connsiteX19" fmla="*/ 665759 w 1048267"/>
                <a:gd name="connsiteY19" fmla="*/ 465628 h 1300852"/>
                <a:gd name="connsiteX20" fmla="*/ 811015 w 1048267"/>
                <a:gd name="connsiteY20" fmla="*/ 290513 h 1300852"/>
                <a:gd name="connsiteX21" fmla="*/ 890099 w 1048267"/>
                <a:gd name="connsiteY21" fmla="*/ 102486 h 1300852"/>
                <a:gd name="connsiteX22" fmla="*/ 904625 w 1048267"/>
                <a:gd name="connsiteY22" fmla="*/ 12912 h 1300852"/>
                <a:gd name="connsiteX23" fmla="*/ 905432 w 1048267"/>
                <a:gd name="connsiteY23" fmla="*/ 0 h 1300852"/>
                <a:gd name="connsiteX24" fmla="*/ 1000655 w 1048267"/>
                <a:gd name="connsiteY24" fmla="*/ 193675 h 1300852"/>
                <a:gd name="connsiteX25" fmla="*/ 1048267 w 1048267"/>
                <a:gd name="connsiteY25" fmla="*/ 524537 h 1300852"/>
                <a:gd name="connsiteX26" fmla="*/ 1000655 w 1048267"/>
                <a:gd name="connsiteY26" fmla="*/ 857013 h 1300852"/>
                <a:gd name="connsiteX27" fmla="*/ 867504 w 1048267"/>
                <a:gd name="connsiteY27" fmla="*/ 1100721 h 1300852"/>
                <a:gd name="connsiteX28" fmla="*/ 661724 w 1048267"/>
                <a:gd name="connsiteY28" fmla="*/ 1250012 h 1300852"/>
                <a:gd name="connsiteX29" fmla="*/ 398648 w 1048267"/>
                <a:gd name="connsiteY29" fmla="*/ 1300852 h 1300852"/>
                <a:gd name="connsiteX30" fmla="*/ 137994 w 1048267"/>
                <a:gd name="connsiteY30" fmla="*/ 1250012 h 1300852"/>
                <a:gd name="connsiteX31" fmla="*/ 0 w 1048267"/>
                <a:gd name="connsiteY31" fmla="*/ 1166893 h 1300852"/>
                <a:gd name="connsiteX32" fmla="*/ 12105 w 1048267"/>
                <a:gd name="connsiteY32" fmla="*/ 1124931 h 13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8267" h="1300852">
                  <a:moveTo>
                    <a:pt x="12105" y="1124931"/>
                  </a:moveTo>
                  <a:cubicBezTo>
                    <a:pt x="17754" y="1107984"/>
                    <a:pt x="24209" y="1091037"/>
                    <a:pt x="31472" y="1074898"/>
                  </a:cubicBezTo>
                  <a:cubicBezTo>
                    <a:pt x="34700" y="1066828"/>
                    <a:pt x="38735" y="1058758"/>
                    <a:pt x="42770" y="1050688"/>
                  </a:cubicBezTo>
                  <a:lnTo>
                    <a:pt x="44384" y="1047460"/>
                  </a:lnTo>
                  <a:lnTo>
                    <a:pt x="45191" y="1045846"/>
                  </a:lnTo>
                  <a:lnTo>
                    <a:pt x="45191" y="1045039"/>
                  </a:lnTo>
                  <a:cubicBezTo>
                    <a:pt x="45191" y="1045039"/>
                    <a:pt x="45998" y="1043425"/>
                    <a:pt x="45191" y="1045846"/>
                  </a:cubicBezTo>
                  <a:lnTo>
                    <a:pt x="49226" y="1039391"/>
                  </a:lnTo>
                  <a:lnTo>
                    <a:pt x="56489" y="1026479"/>
                  </a:lnTo>
                  <a:cubicBezTo>
                    <a:pt x="66172" y="1007918"/>
                    <a:pt x="75856" y="994200"/>
                    <a:pt x="85540" y="978867"/>
                  </a:cubicBezTo>
                  <a:cubicBezTo>
                    <a:pt x="90382" y="971604"/>
                    <a:pt x="96031" y="963534"/>
                    <a:pt x="101680" y="956272"/>
                  </a:cubicBezTo>
                  <a:cubicBezTo>
                    <a:pt x="107328" y="948202"/>
                    <a:pt x="112977" y="940939"/>
                    <a:pt x="118626" y="933676"/>
                  </a:cubicBezTo>
                  <a:cubicBezTo>
                    <a:pt x="142029" y="903011"/>
                    <a:pt x="168659" y="874767"/>
                    <a:pt x="196903" y="846522"/>
                  </a:cubicBezTo>
                  <a:cubicBezTo>
                    <a:pt x="201745" y="841680"/>
                    <a:pt x="207394" y="836839"/>
                    <a:pt x="212236" y="831190"/>
                  </a:cubicBezTo>
                  <a:cubicBezTo>
                    <a:pt x="215464" y="839259"/>
                    <a:pt x="219499" y="847329"/>
                    <a:pt x="223534" y="854592"/>
                  </a:cubicBezTo>
                  <a:cubicBezTo>
                    <a:pt x="264689" y="932869"/>
                    <a:pt x="323599" y="972411"/>
                    <a:pt x="399455" y="972411"/>
                  </a:cubicBezTo>
                  <a:cubicBezTo>
                    <a:pt x="475311" y="972411"/>
                    <a:pt x="533414" y="932869"/>
                    <a:pt x="572956" y="854592"/>
                  </a:cubicBezTo>
                  <a:cubicBezTo>
                    <a:pt x="612498" y="776315"/>
                    <a:pt x="632672" y="665759"/>
                    <a:pt x="632672" y="523730"/>
                  </a:cubicBezTo>
                  <a:cubicBezTo>
                    <a:pt x="632672" y="514046"/>
                    <a:pt x="632672" y="505170"/>
                    <a:pt x="632672" y="496293"/>
                  </a:cubicBezTo>
                  <a:cubicBezTo>
                    <a:pt x="643970" y="485802"/>
                    <a:pt x="655268" y="476118"/>
                    <a:pt x="665759" y="465628"/>
                  </a:cubicBezTo>
                  <a:cubicBezTo>
                    <a:pt x="722247" y="410753"/>
                    <a:pt x="773087" y="352650"/>
                    <a:pt x="811015" y="290513"/>
                  </a:cubicBezTo>
                  <a:cubicBezTo>
                    <a:pt x="848943" y="228375"/>
                    <a:pt x="876380" y="163817"/>
                    <a:pt x="890099" y="102486"/>
                  </a:cubicBezTo>
                  <a:cubicBezTo>
                    <a:pt x="897362" y="71014"/>
                    <a:pt x="902204" y="41156"/>
                    <a:pt x="904625" y="12912"/>
                  </a:cubicBezTo>
                  <a:cubicBezTo>
                    <a:pt x="904625" y="8877"/>
                    <a:pt x="905432" y="4035"/>
                    <a:pt x="905432" y="0"/>
                  </a:cubicBezTo>
                  <a:cubicBezTo>
                    <a:pt x="944974" y="55682"/>
                    <a:pt x="976446" y="120240"/>
                    <a:pt x="1000655" y="193675"/>
                  </a:cubicBezTo>
                  <a:cubicBezTo>
                    <a:pt x="1032128" y="289706"/>
                    <a:pt x="1048267" y="400262"/>
                    <a:pt x="1048267" y="524537"/>
                  </a:cubicBezTo>
                  <a:cubicBezTo>
                    <a:pt x="1048267" y="648812"/>
                    <a:pt x="1032128" y="760175"/>
                    <a:pt x="1000655" y="857013"/>
                  </a:cubicBezTo>
                  <a:cubicBezTo>
                    <a:pt x="969183" y="953851"/>
                    <a:pt x="924799" y="1035356"/>
                    <a:pt x="867504" y="1100721"/>
                  </a:cubicBezTo>
                  <a:cubicBezTo>
                    <a:pt x="810208" y="1166086"/>
                    <a:pt x="741615" y="1216119"/>
                    <a:pt x="661724" y="1250012"/>
                  </a:cubicBezTo>
                  <a:cubicBezTo>
                    <a:pt x="581833" y="1283906"/>
                    <a:pt x="493872" y="1300852"/>
                    <a:pt x="398648" y="1300852"/>
                  </a:cubicBezTo>
                  <a:cubicBezTo>
                    <a:pt x="305038" y="1300852"/>
                    <a:pt x="217885" y="1283906"/>
                    <a:pt x="137994" y="1250012"/>
                  </a:cubicBezTo>
                  <a:cubicBezTo>
                    <a:pt x="87154" y="1228224"/>
                    <a:pt x="41156" y="1200787"/>
                    <a:pt x="0" y="1166893"/>
                  </a:cubicBezTo>
                  <a:cubicBezTo>
                    <a:pt x="3228" y="1152368"/>
                    <a:pt x="7263" y="1138649"/>
                    <a:pt x="12105" y="112493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9471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图形 191">
            <a:extLst>
              <a:ext uri="{FF2B5EF4-FFF2-40B4-BE49-F238E27FC236}">
                <a16:creationId xmlns:a16="http://schemas.microsoft.com/office/drawing/2014/main" xmlns="" id="{3BFBD71D-7A14-41CB-98B0-1A6B7281662C}"/>
              </a:ext>
            </a:extLst>
          </p:cNvPr>
          <p:cNvSpPr/>
          <p:nvPr/>
        </p:nvSpPr>
        <p:spPr>
          <a:xfrm>
            <a:off x="1327174" y="1305673"/>
            <a:ext cx="834058" cy="1480325"/>
          </a:xfrm>
          <a:custGeom>
            <a:avLst/>
            <a:gdLst>
              <a:gd name="connsiteX0" fmla="*/ 618177 w 834058"/>
              <a:gd name="connsiteY0" fmla="*/ 0 h 1480325"/>
              <a:gd name="connsiteX1" fmla="*/ 541077 w 834058"/>
              <a:gd name="connsiteY1" fmla="*/ 0 h 1480325"/>
              <a:gd name="connsiteX2" fmla="*/ 448556 w 834058"/>
              <a:gd name="connsiteY2" fmla="*/ 23130 h 1480325"/>
              <a:gd name="connsiteX3" fmla="*/ 55343 w 834058"/>
              <a:gd name="connsiteY3" fmla="*/ 227446 h 1480325"/>
              <a:gd name="connsiteX4" fmla="*/ 5228 w 834058"/>
              <a:gd name="connsiteY4" fmla="*/ 350806 h 1480325"/>
              <a:gd name="connsiteX5" fmla="*/ 63053 w 834058"/>
              <a:gd name="connsiteY5" fmla="*/ 412487 h 1480325"/>
              <a:gd name="connsiteX6" fmla="*/ 147864 w 834058"/>
              <a:gd name="connsiteY6" fmla="*/ 408632 h 1480325"/>
              <a:gd name="connsiteX7" fmla="*/ 467831 w 834058"/>
              <a:gd name="connsiteY7" fmla="*/ 239011 h 1480325"/>
              <a:gd name="connsiteX8" fmla="*/ 541077 w 834058"/>
              <a:gd name="connsiteY8" fmla="*/ 219736 h 1480325"/>
              <a:gd name="connsiteX9" fmla="*/ 564207 w 834058"/>
              <a:gd name="connsiteY9" fmla="*/ 219736 h 1480325"/>
              <a:gd name="connsiteX10" fmla="*/ 610467 w 834058"/>
              <a:gd name="connsiteY10" fmla="*/ 265996 h 1480325"/>
              <a:gd name="connsiteX11" fmla="*/ 610467 w 834058"/>
              <a:gd name="connsiteY11" fmla="*/ 1299140 h 1480325"/>
              <a:gd name="connsiteX12" fmla="*/ 641307 w 834058"/>
              <a:gd name="connsiteY12" fmla="*/ 1329980 h 1480325"/>
              <a:gd name="connsiteX13" fmla="*/ 672148 w 834058"/>
              <a:gd name="connsiteY13" fmla="*/ 1299140 h 1480325"/>
              <a:gd name="connsiteX14" fmla="*/ 672148 w 834058"/>
              <a:gd name="connsiteY14" fmla="*/ 273706 h 1480325"/>
              <a:gd name="connsiteX15" fmla="*/ 560352 w 834058"/>
              <a:gd name="connsiteY15" fmla="*/ 161911 h 1480325"/>
              <a:gd name="connsiteX16" fmla="*/ 537222 w 834058"/>
              <a:gd name="connsiteY16" fmla="*/ 161911 h 1480325"/>
              <a:gd name="connsiteX17" fmla="*/ 436991 w 834058"/>
              <a:gd name="connsiteY17" fmla="*/ 185041 h 1480325"/>
              <a:gd name="connsiteX18" fmla="*/ 124734 w 834058"/>
              <a:gd name="connsiteY18" fmla="*/ 354661 h 1480325"/>
              <a:gd name="connsiteX19" fmla="*/ 90039 w 834058"/>
              <a:gd name="connsiteY19" fmla="*/ 354661 h 1480325"/>
              <a:gd name="connsiteX20" fmla="*/ 66908 w 834058"/>
              <a:gd name="connsiteY20" fmla="*/ 331531 h 1480325"/>
              <a:gd name="connsiteX21" fmla="*/ 86184 w 834058"/>
              <a:gd name="connsiteY21" fmla="*/ 285271 h 1480325"/>
              <a:gd name="connsiteX22" fmla="*/ 479396 w 834058"/>
              <a:gd name="connsiteY22" fmla="*/ 77100 h 1480325"/>
              <a:gd name="connsiteX23" fmla="*/ 541077 w 834058"/>
              <a:gd name="connsiteY23" fmla="*/ 61680 h 1480325"/>
              <a:gd name="connsiteX24" fmla="*/ 618177 w 834058"/>
              <a:gd name="connsiteY24" fmla="*/ 61680 h 1480325"/>
              <a:gd name="connsiteX25" fmla="*/ 764668 w 834058"/>
              <a:gd name="connsiteY25" fmla="*/ 208171 h 1480325"/>
              <a:gd name="connsiteX26" fmla="*/ 764668 w 834058"/>
              <a:gd name="connsiteY26" fmla="*/ 1302995 h 1480325"/>
              <a:gd name="connsiteX27" fmla="*/ 649018 w 834058"/>
              <a:gd name="connsiteY27" fmla="*/ 1418646 h 1480325"/>
              <a:gd name="connsiteX28" fmla="*/ 533367 w 834058"/>
              <a:gd name="connsiteY28" fmla="*/ 1302995 h 1480325"/>
              <a:gd name="connsiteX29" fmla="*/ 533367 w 834058"/>
              <a:gd name="connsiteY29" fmla="*/ 381647 h 1480325"/>
              <a:gd name="connsiteX30" fmla="*/ 533367 w 834058"/>
              <a:gd name="connsiteY30" fmla="*/ 377792 h 1480325"/>
              <a:gd name="connsiteX31" fmla="*/ 529512 w 834058"/>
              <a:gd name="connsiteY31" fmla="*/ 354661 h 1480325"/>
              <a:gd name="connsiteX32" fmla="*/ 487106 w 834058"/>
              <a:gd name="connsiteY32" fmla="*/ 343096 h 1480325"/>
              <a:gd name="connsiteX33" fmla="*/ 140154 w 834058"/>
              <a:gd name="connsiteY33" fmla="*/ 524282 h 1480325"/>
              <a:gd name="connsiteX34" fmla="*/ 128589 w 834058"/>
              <a:gd name="connsiteY34" fmla="*/ 566687 h 1480325"/>
              <a:gd name="connsiteX35" fmla="*/ 155574 w 834058"/>
              <a:gd name="connsiteY35" fmla="*/ 578252 h 1480325"/>
              <a:gd name="connsiteX36" fmla="*/ 170994 w 834058"/>
              <a:gd name="connsiteY36" fmla="*/ 574397 h 1480325"/>
              <a:gd name="connsiteX37" fmla="*/ 471686 w 834058"/>
              <a:gd name="connsiteY37" fmla="*/ 416342 h 1480325"/>
              <a:gd name="connsiteX38" fmla="*/ 471686 w 834058"/>
              <a:gd name="connsiteY38" fmla="*/ 1299140 h 1480325"/>
              <a:gd name="connsiteX39" fmla="*/ 652873 w 834058"/>
              <a:gd name="connsiteY39" fmla="*/ 1480326 h 1480325"/>
              <a:gd name="connsiteX40" fmla="*/ 834059 w 834058"/>
              <a:gd name="connsiteY40" fmla="*/ 1299140 h 1480325"/>
              <a:gd name="connsiteX41" fmla="*/ 834059 w 834058"/>
              <a:gd name="connsiteY41" fmla="*/ 208171 h 1480325"/>
              <a:gd name="connsiteX42" fmla="*/ 618177 w 834058"/>
              <a:gd name="connsiteY42" fmla="*/ 0 h 148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834058" h="1480325">
                <a:moveTo>
                  <a:pt x="618177" y="0"/>
                </a:moveTo>
                <a:lnTo>
                  <a:pt x="541077" y="0"/>
                </a:lnTo>
                <a:cubicBezTo>
                  <a:pt x="510237" y="0"/>
                  <a:pt x="479396" y="7710"/>
                  <a:pt x="448556" y="23130"/>
                </a:cubicBezTo>
                <a:lnTo>
                  <a:pt x="55343" y="227446"/>
                </a:lnTo>
                <a:cubicBezTo>
                  <a:pt x="9083" y="250576"/>
                  <a:pt x="-10192" y="304546"/>
                  <a:pt x="5228" y="350806"/>
                </a:cubicBezTo>
                <a:cubicBezTo>
                  <a:pt x="12938" y="377792"/>
                  <a:pt x="36068" y="400922"/>
                  <a:pt x="63053" y="412487"/>
                </a:cubicBezTo>
                <a:cubicBezTo>
                  <a:pt x="90039" y="424052"/>
                  <a:pt x="120879" y="424052"/>
                  <a:pt x="147864" y="408632"/>
                </a:cubicBezTo>
                <a:lnTo>
                  <a:pt x="467831" y="239011"/>
                </a:lnTo>
                <a:cubicBezTo>
                  <a:pt x="490961" y="227446"/>
                  <a:pt x="514092" y="219736"/>
                  <a:pt x="541077" y="219736"/>
                </a:cubicBezTo>
                <a:lnTo>
                  <a:pt x="564207" y="219736"/>
                </a:lnTo>
                <a:cubicBezTo>
                  <a:pt x="591192" y="219736"/>
                  <a:pt x="610467" y="242866"/>
                  <a:pt x="610467" y="265996"/>
                </a:cubicBezTo>
                <a:lnTo>
                  <a:pt x="610467" y="1299140"/>
                </a:lnTo>
                <a:cubicBezTo>
                  <a:pt x="610467" y="1318415"/>
                  <a:pt x="625887" y="1329980"/>
                  <a:pt x="641307" y="1329980"/>
                </a:cubicBezTo>
                <a:cubicBezTo>
                  <a:pt x="660583" y="1329980"/>
                  <a:pt x="672148" y="1314560"/>
                  <a:pt x="672148" y="1299140"/>
                </a:cubicBezTo>
                <a:lnTo>
                  <a:pt x="672148" y="273706"/>
                </a:lnTo>
                <a:cubicBezTo>
                  <a:pt x="672148" y="212026"/>
                  <a:pt x="622032" y="161911"/>
                  <a:pt x="560352" y="161911"/>
                </a:cubicBezTo>
                <a:lnTo>
                  <a:pt x="537222" y="161911"/>
                </a:lnTo>
                <a:cubicBezTo>
                  <a:pt x="502526" y="161911"/>
                  <a:pt x="467831" y="169621"/>
                  <a:pt x="436991" y="185041"/>
                </a:cubicBezTo>
                <a:lnTo>
                  <a:pt x="124734" y="354661"/>
                </a:lnTo>
                <a:cubicBezTo>
                  <a:pt x="113169" y="358516"/>
                  <a:pt x="101604" y="362371"/>
                  <a:pt x="90039" y="354661"/>
                </a:cubicBezTo>
                <a:cubicBezTo>
                  <a:pt x="78473" y="350806"/>
                  <a:pt x="70763" y="343096"/>
                  <a:pt x="66908" y="331531"/>
                </a:cubicBezTo>
                <a:cubicBezTo>
                  <a:pt x="59198" y="312256"/>
                  <a:pt x="66908" y="292981"/>
                  <a:pt x="86184" y="285271"/>
                </a:cubicBezTo>
                <a:lnTo>
                  <a:pt x="479396" y="77100"/>
                </a:lnTo>
                <a:cubicBezTo>
                  <a:pt x="498671" y="65535"/>
                  <a:pt x="517947" y="61680"/>
                  <a:pt x="541077" y="61680"/>
                </a:cubicBezTo>
                <a:lnTo>
                  <a:pt x="618177" y="61680"/>
                </a:lnTo>
                <a:cubicBezTo>
                  <a:pt x="699133" y="61680"/>
                  <a:pt x="764668" y="127216"/>
                  <a:pt x="764668" y="208171"/>
                </a:cubicBezTo>
                <a:lnTo>
                  <a:pt x="764668" y="1302995"/>
                </a:lnTo>
                <a:cubicBezTo>
                  <a:pt x="764668" y="1368531"/>
                  <a:pt x="710698" y="1418646"/>
                  <a:pt x="649018" y="1418646"/>
                </a:cubicBezTo>
                <a:cubicBezTo>
                  <a:pt x="583482" y="1418646"/>
                  <a:pt x="533367" y="1364676"/>
                  <a:pt x="533367" y="1302995"/>
                </a:cubicBezTo>
                <a:lnTo>
                  <a:pt x="533367" y="381647"/>
                </a:lnTo>
                <a:cubicBezTo>
                  <a:pt x="533367" y="377792"/>
                  <a:pt x="533367" y="377792"/>
                  <a:pt x="533367" y="377792"/>
                </a:cubicBezTo>
                <a:cubicBezTo>
                  <a:pt x="533367" y="370082"/>
                  <a:pt x="533367" y="362371"/>
                  <a:pt x="529512" y="354661"/>
                </a:cubicBezTo>
                <a:cubicBezTo>
                  <a:pt x="521802" y="339241"/>
                  <a:pt x="502526" y="331531"/>
                  <a:pt x="487106" y="343096"/>
                </a:cubicBezTo>
                <a:lnTo>
                  <a:pt x="140154" y="524282"/>
                </a:lnTo>
                <a:cubicBezTo>
                  <a:pt x="124734" y="531992"/>
                  <a:pt x="117024" y="551267"/>
                  <a:pt x="128589" y="566687"/>
                </a:cubicBezTo>
                <a:cubicBezTo>
                  <a:pt x="132444" y="574397"/>
                  <a:pt x="144009" y="578252"/>
                  <a:pt x="155574" y="578252"/>
                </a:cubicBezTo>
                <a:cubicBezTo>
                  <a:pt x="159429" y="578252"/>
                  <a:pt x="167139" y="578252"/>
                  <a:pt x="170994" y="574397"/>
                </a:cubicBezTo>
                <a:lnTo>
                  <a:pt x="471686" y="416342"/>
                </a:lnTo>
                <a:lnTo>
                  <a:pt x="471686" y="1299140"/>
                </a:lnTo>
                <a:cubicBezTo>
                  <a:pt x="471686" y="1399371"/>
                  <a:pt x="552642" y="1480326"/>
                  <a:pt x="652873" y="1480326"/>
                </a:cubicBezTo>
                <a:cubicBezTo>
                  <a:pt x="753103" y="1480326"/>
                  <a:pt x="834059" y="1399371"/>
                  <a:pt x="834059" y="1299140"/>
                </a:cubicBezTo>
                <a:lnTo>
                  <a:pt x="834059" y="208171"/>
                </a:lnTo>
                <a:cubicBezTo>
                  <a:pt x="830204" y="92520"/>
                  <a:pt x="733828" y="0"/>
                  <a:pt x="618177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12" name="组合 311">
            <a:extLst>
              <a:ext uri="{FF2B5EF4-FFF2-40B4-BE49-F238E27FC236}">
                <a16:creationId xmlns:a16="http://schemas.microsoft.com/office/drawing/2014/main" xmlns="" id="{97DE1301-DB91-44E5-A38D-B9B8E360357D}"/>
              </a:ext>
            </a:extLst>
          </p:cNvPr>
          <p:cNvGrpSpPr/>
          <p:nvPr/>
        </p:nvGrpSpPr>
        <p:grpSpPr>
          <a:xfrm>
            <a:off x="3406763" y="1325565"/>
            <a:ext cx="1053571" cy="1471997"/>
            <a:chOff x="3406763" y="1325565"/>
            <a:chExt cx="1053571" cy="1471997"/>
          </a:xfrm>
        </p:grpSpPr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xmlns="" id="{7E809630-F9B9-4BD8-98E8-3CFEACFF0DCC}"/>
                </a:ext>
              </a:extLst>
            </p:cNvPr>
            <p:cNvSpPr/>
            <p:nvPr/>
          </p:nvSpPr>
          <p:spPr>
            <a:xfrm>
              <a:off x="3430857" y="2442901"/>
              <a:ext cx="1029292" cy="354661"/>
            </a:xfrm>
            <a:custGeom>
              <a:avLst/>
              <a:gdLst>
                <a:gd name="connsiteX0" fmla="*/ 851962 w 1029292"/>
                <a:gd name="connsiteY0" fmla="*/ 354661 h 354661"/>
                <a:gd name="connsiteX1" fmla="*/ 30840 w 1029292"/>
                <a:gd name="connsiteY1" fmla="*/ 354661 h 354661"/>
                <a:gd name="connsiteX2" fmla="*/ 0 w 1029292"/>
                <a:gd name="connsiteY2" fmla="*/ 323821 h 354661"/>
                <a:gd name="connsiteX3" fmla="*/ 30840 w 1029292"/>
                <a:gd name="connsiteY3" fmla="*/ 292981 h 354661"/>
                <a:gd name="connsiteX4" fmla="*/ 851962 w 1029292"/>
                <a:gd name="connsiteY4" fmla="*/ 292981 h 354661"/>
                <a:gd name="connsiteX5" fmla="*/ 967612 w 1029292"/>
                <a:gd name="connsiteY5" fmla="*/ 177331 h 354661"/>
                <a:gd name="connsiteX6" fmla="*/ 851962 w 1029292"/>
                <a:gd name="connsiteY6" fmla="*/ 61680 h 354661"/>
                <a:gd name="connsiteX7" fmla="*/ 285272 w 1029292"/>
                <a:gd name="connsiteY7" fmla="*/ 61680 h 354661"/>
                <a:gd name="connsiteX8" fmla="*/ 254432 w 1029292"/>
                <a:gd name="connsiteY8" fmla="*/ 30840 h 354661"/>
                <a:gd name="connsiteX9" fmla="*/ 285272 w 1029292"/>
                <a:gd name="connsiteY9" fmla="*/ 0 h 354661"/>
                <a:gd name="connsiteX10" fmla="*/ 851962 w 1029292"/>
                <a:gd name="connsiteY10" fmla="*/ 0 h 354661"/>
                <a:gd name="connsiteX11" fmla="*/ 1029293 w 1029292"/>
                <a:gd name="connsiteY11" fmla="*/ 177331 h 354661"/>
                <a:gd name="connsiteX12" fmla="*/ 851962 w 1029292"/>
                <a:gd name="connsiteY12" fmla="*/ 354661 h 354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9292" h="354661">
                  <a:moveTo>
                    <a:pt x="851962" y="354661"/>
                  </a:moveTo>
                  <a:lnTo>
                    <a:pt x="30840" y="354661"/>
                  </a:lnTo>
                  <a:cubicBezTo>
                    <a:pt x="11565" y="354661"/>
                    <a:pt x="0" y="339241"/>
                    <a:pt x="0" y="323821"/>
                  </a:cubicBezTo>
                  <a:cubicBezTo>
                    <a:pt x="0" y="308401"/>
                    <a:pt x="15420" y="292981"/>
                    <a:pt x="30840" y="292981"/>
                  </a:cubicBezTo>
                  <a:lnTo>
                    <a:pt x="851962" y="292981"/>
                  </a:lnTo>
                  <a:cubicBezTo>
                    <a:pt x="917497" y="292981"/>
                    <a:pt x="967612" y="239011"/>
                    <a:pt x="967612" y="177331"/>
                  </a:cubicBezTo>
                  <a:cubicBezTo>
                    <a:pt x="967612" y="111795"/>
                    <a:pt x="917497" y="61680"/>
                    <a:pt x="851962" y="61680"/>
                  </a:cubicBezTo>
                  <a:lnTo>
                    <a:pt x="285272" y="61680"/>
                  </a:lnTo>
                  <a:cubicBezTo>
                    <a:pt x="265997" y="61680"/>
                    <a:pt x="254432" y="46260"/>
                    <a:pt x="254432" y="30840"/>
                  </a:cubicBezTo>
                  <a:cubicBezTo>
                    <a:pt x="254432" y="15420"/>
                    <a:pt x="269852" y="0"/>
                    <a:pt x="285272" y="0"/>
                  </a:cubicBezTo>
                  <a:lnTo>
                    <a:pt x="851962" y="0"/>
                  </a:lnTo>
                  <a:cubicBezTo>
                    <a:pt x="952192" y="0"/>
                    <a:pt x="1029293" y="80955"/>
                    <a:pt x="1029293" y="177331"/>
                  </a:cubicBezTo>
                  <a:cubicBezTo>
                    <a:pt x="1029293" y="273706"/>
                    <a:pt x="948337" y="354661"/>
                    <a:pt x="851962" y="35466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xmlns="" id="{1BBB8239-84F1-4D52-8843-517E98A2ABA6}"/>
                </a:ext>
              </a:extLst>
            </p:cNvPr>
            <p:cNvSpPr/>
            <p:nvPr/>
          </p:nvSpPr>
          <p:spPr>
            <a:xfrm>
              <a:off x="3406763" y="1325565"/>
              <a:ext cx="1053571" cy="1179015"/>
            </a:xfrm>
            <a:custGeom>
              <a:avLst/>
              <a:gdLst>
                <a:gd name="connsiteX0" fmla="*/ 297801 w 1053571"/>
                <a:gd name="connsiteY0" fmla="*/ 1179016 h 1179015"/>
                <a:gd name="connsiteX1" fmla="*/ 270816 w 1053571"/>
                <a:gd name="connsiteY1" fmla="*/ 1167451 h 1179015"/>
                <a:gd name="connsiteX2" fmla="*/ 278526 w 1053571"/>
                <a:gd name="connsiteY2" fmla="*/ 1125046 h 1179015"/>
                <a:gd name="connsiteX3" fmla="*/ 714144 w 1053571"/>
                <a:gd name="connsiteY3" fmla="*/ 801224 h 1179015"/>
                <a:gd name="connsiteX4" fmla="*/ 849070 w 1053571"/>
                <a:gd name="connsiteY4" fmla="*/ 504388 h 1179015"/>
                <a:gd name="connsiteX5" fmla="*/ 540668 w 1053571"/>
                <a:gd name="connsiteY5" fmla="*/ 207552 h 1179015"/>
                <a:gd name="connsiteX6" fmla="*/ 193715 w 1053571"/>
                <a:gd name="connsiteY6" fmla="*/ 477403 h 1179015"/>
                <a:gd name="connsiteX7" fmla="*/ 97339 w 1053571"/>
                <a:gd name="connsiteY7" fmla="*/ 562213 h 1179015"/>
                <a:gd name="connsiteX8" fmla="*/ 24094 w 1053571"/>
                <a:gd name="connsiteY8" fmla="*/ 527518 h 1179015"/>
                <a:gd name="connsiteX9" fmla="*/ 964 w 1053571"/>
                <a:gd name="connsiteY9" fmla="*/ 446563 h 1179015"/>
                <a:gd name="connsiteX10" fmla="*/ 583073 w 1053571"/>
                <a:gd name="connsiteY10" fmla="*/ 3236 h 1179015"/>
                <a:gd name="connsiteX11" fmla="*/ 1049532 w 1053571"/>
                <a:gd name="connsiteY11" fmla="*/ 465838 h 1179015"/>
                <a:gd name="connsiteX12" fmla="*/ 841360 w 1053571"/>
                <a:gd name="connsiteY12" fmla="*/ 959280 h 1179015"/>
                <a:gd name="connsiteX13" fmla="*/ 721854 w 1053571"/>
                <a:gd name="connsiteY13" fmla="*/ 1047945 h 1179015"/>
                <a:gd name="connsiteX14" fmla="*/ 679449 w 1053571"/>
                <a:gd name="connsiteY14" fmla="*/ 1040235 h 1179015"/>
                <a:gd name="connsiteX15" fmla="*/ 687159 w 1053571"/>
                <a:gd name="connsiteY15" fmla="*/ 997830 h 1179015"/>
                <a:gd name="connsiteX16" fmla="*/ 806665 w 1053571"/>
                <a:gd name="connsiteY16" fmla="*/ 909165 h 1179015"/>
                <a:gd name="connsiteX17" fmla="*/ 991706 w 1053571"/>
                <a:gd name="connsiteY17" fmla="*/ 473548 h 1179015"/>
                <a:gd name="connsiteX18" fmla="*/ 575363 w 1053571"/>
                <a:gd name="connsiteY18" fmla="*/ 64916 h 1179015"/>
                <a:gd name="connsiteX19" fmla="*/ 58789 w 1053571"/>
                <a:gd name="connsiteY19" fmla="*/ 458128 h 1179015"/>
                <a:gd name="connsiteX20" fmla="*/ 66499 w 1053571"/>
                <a:gd name="connsiteY20" fmla="*/ 488968 h 1179015"/>
                <a:gd name="connsiteX21" fmla="*/ 97339 w 1053571"/>
                <a:gd name="connsiteY21" fmla="*/ 500533 h 1179015"/>
                <a:gd name="connsiteX22" fmla="*/ 132035 w 1053571"/>
                <a:gd name="connsiteY22" fmla="*/ 469693 h 1179015"/>
                <a:gd name="connsiteX23" fmla="*/ 540668 w 1053571"/>
                <a:gd name="connsiteY23" fmla="*/ 138162 h 1179015"/>
                <a:gd name="connsiteX24" fmla="*/ 906896 w 1053571"/>
                <a:gd name="connsiteY24" fmla="*/ 492823 h 1179015"/>
                <a:gd name="connsiteX25" fmla="*/ 748840 w 1053571"/>
                <a:gd name="connsiteY25" fmla="*/ 847485 h 1179015"/>
                <a:gd name="connsiteX26" fmla="*/ 313221 w 1053571"/>
                <a:gd name="connsiteY26" fmla="*/ 1171306 h 1179015"/>
                <a:gd name="connsiteX27" fmla="*/ 297801 w 1053571"/>
                <a:gd name="connsiteY27" fmla="*/ 1179016 h 117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53571" h="1179015">
                  <a:moveTo>
                    <a:pt x="297801" y="1179016"/>
                  </a:moveTo>
                  <a:cubicBezTo>
                    <a:pt x="290091" y="1179016"/>
                    <a:pt x="278526" y="1175161"/>
                    <a:pt x="270816" y="1167451"/>
                  </a:cubicBezTo>
                  <a:cubicBezTo>
                    <a:pt x="259251" y="1152031"/>
                    <a:pt x="263106" y="1132756"/>
                    <a:pt x="278526" y="1125046"/>
                  </a:cubicBezTo>
                  <a:lnTo>
                    <a:pt x="714144" y="801224"/>
                  </a:lnTo>
                  <a:cubicBezTo>
                    <a:pt x="810520" y="731834"/>
                    <a:pt x="860635" y="620039"/>
                    <a:pt x="849070" y="504388"/>
                  </a:cubicBezTo>
                  <a:cubicBezTo>
                    <a:pt x="833650" y="342477"/>
                    <a:pt x="702579" y="215262"/>
                    <a:pt x="540668" y="207552"/>
                  </a:cubicBezTo>
                  <a:cubicBezTo>
                    <a:pt x="367192" y="192132"/>
                    <a:pt x="220700" y="311637"/>
                    <a:pt x="193715" y="477403"/>
                  </a:cubicBezTo>
                  <a:cubicBezTo>
                    <a:pt x="186005" y="527518"/>
                    <a:pt x="143600" y="562213"/>
                    <a:pt x="97339" y="562213"/>
                  </a:cubicBezTo>
                  <a:cubicBezTo>
                    <a:pt x="70354" y="562213"/>
                    <a:pt x="39514" y="550648"/>
                    <a:pt x="24094" y="527518"/>
                  </a:cubicBezTo>
                  <a:cubicBezTo>
                    <a:pt x="4819" y="504388"/>
                    <a:pt x="-2891" y="477403"/>
                    <a:pt x="964" y="446563"/>
                  </a:cubicBezTo>
                  <a:cubicBezTo>
                    <a:pt x="43369" y="165147"/>
                    <a:pt x="301656" y="-27604"/>
                    <a:pt x="583073" y="3236"/>
                  </a:cubicBezTo>
                  <a:cubicBezTo>
                    <a:pt x="825940" y="30221"/>
                    <a:pt x="1022547" y="222972"/>
                    <a:pt x="1049532" y="465838"/>
                  </a:cubicBezTo>
                  <a:cubicBezTo>
                    <a:pt x="1072662" y="658589"/>
                    <a:pt x="995561" y="843630"/>
                    <a:pt x="841360" y="959280"/>
                  </a:cubicBezTo>
                  <a:lnTo>
                    <a:pt x="721854" y="1047945"/>
                  </a:lnTo>
                  <a:cubicBezTo>
                    <a:pt x="706434" y="1059510"/>
                    <a:pt x="687159" y="1055655"/>
                    <a:pt x="679449" y="1040235"/>
                  </a:cubicBezTo>
                  <a:cubicBezTo>
                    <a:pt x="667884" y="1024815"/>
                    <a:pt x="671739" y="1005540"/>
                    <a:pt x="687159" y="997830"/>
                  </a:cubicBezTo>
                  <a:lnTo>
                    <a:pt x="806665" y="909165"/>
                  </a:lnTo>
                  <a:cubicBezTo>
                    <a:pt x="941591" y="808934"/>
                    <a:pt x="1010982" y="643169"/>
                    <a:pt x="991706" y="473548"/>
                  </a:cubicBezTo>
                  <a:cubicBezTo>
                    <a:pt x="960866" y="261522"/>
                    <a:pt x="787390" y="88046"/>
                    <a:pt x="575363" y="64916"/>
                  </a:cubicBezTo>
                  <a:cubicBezTo>
                    <a:pt x="324786" y="37931"/>
                    <a:pt x="101195" y="211407"/>
                    <a:pt x="58789" y="458128"/>
                  </a:cubicBezTo>
                  <a:cubicBezTo>
                    <a:pt x="58789" y="469693"/>
                    <a:pt x="58789" y="481258"/>
                    <a:pt x="66499" y="488968"/>
                  </a:cubicBezTo>
                  <a:cubicBezTo>
                    <a:pt x="74209" y="492823"/>
                    <a:pt x="85774" y="500533"/>
                    <a:pt x="97339" y="500533"/>
                  </a:cubicBezTo>
                  <a:cubicBezTo>
                    <a:pt x="116615" y="500533"/>
                    <a:pt x="128180" y="488968"/>
                    <a:pt x="132035" y="469693"/>
                  </a:cubicBezTo>
                  <a:cubicBezTo>
                    <a:pt x="162875" y="269232"/>
                    <a:pt x="336351" y="130452"/>
                    <a:pt x="540668" y="138162"/>
                  </a:cubicBezTo>
                  <a:cubicBezTo>
                    <a:pt x="733419" y="149727"/>
                    <a:pt x="891476" y="300072"/>
                    <a:pt x="906896" y="492823"/>
                  </a:cubicBezTo>
                  <a:cubicBezTo>
                    <a:pt x="918461" y="631604"/>
                    <a:pt x="860635" y="762674"/>
                    <a:pt x="748840" y="847485"/>
                  </a:cubicBezTo>
                  <a:lnTo>
                    <a:pt x="313221" y="1171306"/>
                  </a:lnTo>
                  <a:cubicBezTo>
                    <a:pt x="309366" y="1175161"/>
                    <a:pt x="301656" y="1179016"/>
                    <a:pt x="297801" y="117901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xmlns="" id="{8A909B2B-655F-4018-882B-912D346193E7}"/>
                </a:ext>
              </a:extLst>
            </p:cNvPr>
            <p:cNvSpPr/>
            <p:nvPr/>
          </p:nvSpPr>
          <p:spPr>
            <a:xfrm>
              <a:off x="3430857" y="1608757"/>
              <a:ext cx="882801" cy="1042315"/>
            </a:xfrm>
            <a:custGeom>
              <a:avLst/>
              <a:gdLst>
                <a:gd name="connsiteX0" fmla="*/ 851962 w 882801"/>
                <a:gd name="connsiteY0" fmla="*/ 1042315 h 1042315"/>
                <a:gd name="connsiteX1" fmla="*/ 30840 w 882801"/>
                <a:gd name="connsiteY1" fmla="*/ 1042315 h 1042315"/>
                <a:gd name="connsiteX2" fmla="*/ 0 w 882801"/>
                <a:gd name="connsiteY2" fmla="*/ 1011475 h 1042315"/>
                <a:gd name="connsiteX3" fmla="*/ 131071 w 882801"/>
                <a:gd name="connsiteY3" fmla="*/ 749334 h 1042315"/>
                <a:gd name="connsiteX4" fmla="*/ 609095 w 882801"/>
                <a:gd name="connsiteY4" fmla="*/ 390818 h 1042315"/>
                <a:gd name="connsiteX5" fmla="*/ 678485 w 882801"/>
                <a:gd name="connsiteY5" fmla="*/ 217342 h 1042315"/>
                <a:gd name="connsiteX6" fmla="*/ 520429 w 882801"/>
                <a:gd name="connsiteY6" fmla="*/ 63141 h 1042315"/>
                <a:gd name="connsiteX7" fmla="*/ 377793 w 882801"/>
                <a:gd name="connsiteY7" fmla="*/ 109401 h 1042315"/>
                <a:gd name="connsiteX8" fmla="*/ 316112 w 882801"/>
                <a:gd name="connsiteY8" fmla="*/ 248182 h 1042315"/>
                <a:gd name="connsiteX9" fmla="*/ 285272 w 882801"/>
                <a:gd name="connsiteY9" fmla="*/ 279022 h 1042315"/>
                <a:gd name="connsiteX10" fmla="*/ 254432 w 882801"/>
                <a:gd name="connsiteY10" fmla="*/ 248182 h 1042315"/>
                <a:gd name="connsiteX11" fmla="*/ 335388 w 882801"/>
                <a:gd name="connsiteY11" fmla="*/ 63141 h 1042315"/>
                <a:gd name="connsiteX12" fmla="*/ 528139 w 882801"/>
                <a:gd name="connsiteY12" fmla="*/ 1461 h 1042315"/>
                <a:gd name="connsiteX13" fmla="*/ 744021 w 882801"/>
                <a:gd name="connsiteY13" fmla="*/ 209632 h 1042315"/>
                <a:gd name="connsiteX14" fmla="*/ 651500 w 882801"/>
                <a:gd name="connsiteY14" fmla="*/ 440933 h 1042315"/>
                <a:gd name="connsiteX15" fmla="*/ 165766 w 882801"/>
                <a:gd name="connsiteY15" fmla="*/ 799449 h 1042315"/>
                <a:gd name="connsiteX16" fmla="*/ 61680 w 882801"/>
                <a:gd name="connsiteY16" fmla="*/ 976780 h 1042315"/>
                <a:gd name="connsiteX17" fmla="*/ 851962 w 882801"/>
                <a:gd name="connsiteY17" fmla="*/ 976780 h 1042315"/>
                <a:gd name="connsiteX18" fmla="*/ 882802 w 882801"/>
                <a:gd name="connsiteY18" fmla="*/ 1007620 h 1042315"/>
                <a:gd name="connsiteX19" fmla="*/ 851962 w 882801"/>
                <a:gd name="connsiteY19" fmla="*/ 1042315 h 1042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2801" h="1042315">
                  <a:moveTo>
                    <a:pt x="851962" y="1042315"/>
                  </a:moveTo>
                  <a:lnTo>
                    <a:pt x="30840" y="1042315"/>
                  </a:lnTo>
                  <a:cubicBezTo>
                    <a:pt x="15420" y="1042315"/>
                    <a:pt x="0" y="1026895"/>
                    <a:pt x="0" y="1011475"/>
                  </a:cubicBezTo>
                  <a:cubicBezTo>
                    <a:pt x="0" y="907390"/>
                    <a:pt x="46260" y="811014"/>
                    <a:pt x="131071" y="749334"/>
                  </a:cubicBezTo>
                  <a:lnTo>
                    <a:pt x="609095" y="390818"/>
                  </a:lnTo>
                  <a:cubicBezTo>
                    <a:pt x="663065" y="348412"/>
                    <a:pt x="690050" y="286732"/>
                    <a:pt x="678485" y="217342"/>
                  </a:cubicBezTo>
                  <a:cubicBezTo>
                    <a:pt x="666920" y="136387"/>
                    <a:pt x="601385" y="70851"/>
                    <a:pt x="520429" y="63141"/>
                  </a:cubicBezTo>
                  <a:cubicBezTo>
                    <a:pt x="466459" y="55431"/>
                    <a:pt x="416343" y="74706"/>
                    <a:pt x="377793" y="109401"/>
                  </a:cubicBezTo>
                  <a:cubicBezTo>
                    <a:pt x="339243" y="144097"/>
                    <a:pt x="316112" y="194212"/>
                    <a:pt x="316112" y="248182"/>
                  </a:cubicBezTo>
                  <a:cubicBezTo>
                    <a:pt x="316112" y="267457"/>
                    <a:pt x="300692" y="279022"/>
                    <a:pt x="285272" y="279022"/>
                  </a:cubicBezTo>
                  <a:cubicBezTo>
                    <a:pt x="265997" y="279022"/>
                    <a:pt x="254432" y="263602"/>
                    <a:pt x="254432" y="248182"/>
                  </a:cubicBezTo>
                  <a:cubicBezTo>
                    <a:pt x="254432" y="178792"/>
                    <a:pt x="285272" y="109401"/>
                    <a:pt x="335388" y="63141"/>
                  </a:cubicBezTo>
                  <a:cubicBezTo>
                    <a:pt x="389358" y="16881"/>
                    <a:pt x="458749" y="-6249"/>
                    <a:pt x="528139" y="1461"/>
                  </a:cubicBezTo>
                  <a:cubicBezTo>
                    <a:pt x="636080" y="13026"/>
                    <a:pt x="728601" y="101691"/>
                    <a:pt x="744021" y="209632"/>
                  </a:cubicBezTo>
                  <a:cubicBezTo>
                    <a:pt x="755586" y="298297"/>
                    <a:pt x="720891" y="386963"/>
                    <a:pt x="651500" y="440933"/>
                  </a:cubicBezTo>
                  <a:lnTo>
                    <a:pt x="165766" y="799449"/>
                  </a:lnTo>
                  <a:cubicBezTo>
                    <a:pt x="107941" y="841855"/>
                    <a:pt x="69391" y="907390"/>
                    <a:pt x="61680" y="976780"/>
                  </a:cubicBezTo>
                  <a:lnTo>
                    <a:pt x="851962" y="976780"/>
                  </a:lnTo>
                  <a:cubicBezTo>
                    <a:pt x="871237" y="976780"/>
                    <a:pt x="882802" y="992200"/>
                    <a:pt x="882802" y="1007620"/>
                  </a:cubicBezTo>
                  <a:cubicBezTo>
                    <a:pt x="882802" y="1023040"/>
                    <a:pt x="867382" y="1042315"/>
                    <a:pt x="851962" y="104231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13" name="组合 312">
            <a:extLst>
              <a:ext uri="{FF2B5EF4-FFF2-40B4-BE49-F238E27FC236}">
                <a16:creationId xmlns:a16="http://schemas.microsoft.com/office/drawing/2014/main" xmlns="" id="{B9E06B97-C9AF-451F-863D-0D260B491DE4}"/>
              </a:ext>
            </a:extLst>
          </p:cNvPr>
          <p:cNvGrpSpPr/>
          <p:nvPr/>
        </p:nvGrpSpPr>
        <p:grpSpPr>
          <a:xfrm>
            <a:off x="5556298" y="1324947"/>
            <a:ext cx="1063983" cy="1472616"/>
            <a:chOff x="5556298" y="1324947"/>
            <a:chExt cx="1063983" cy="1472616"/>
          </a:xfrm>
        </p:grpSpPr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xmlns="" id="{B7FD9C11-9F2D-43AD-83EE-66843B1844E0}"/>
                </a:ext>
              </a:extLst>
            </p:cNvPr>
            <p:cNvSpPr/>
            <p:nvPr/>
          </p:nvSpPr>
          <p:spPr>
            <a:xfrm>
              <a:off x="5556298" y="1324947"/>
              <a:ext cx="1063983" cy="1472616"/>
            </a:xfrm>
            <a:custGeom>
              <a:avLst/>
              <a:gdLst>
                <a:gd name="connsiteX0" fmla="*/ 1060129 w 1063983"/>
                <a:gd name="connsiteY0" fmla="*/ 454892 h 1472616"/>
                <a:gd name="connsiteX1" fmla="*/ 531992 w 1063983"/>
                <a:gd name="connsiteY1" fmla="*/ 0 h 1472616"/>
                <a:gd name="connsiteX2" fmla="*/ 0 w 1063983"/>
                <a:gd name="connsiteY2" fmla="*/ 454892 h 1472616"/>
                <a:gd name="connsiteX3" fmla="*/ 0 w 1063983"/>
                <a:gd name="connsiteY3" fmla="*/ 478022 h 1472616"/>
                <a:gd name="connsiteX4" fmla="*/ 104085 w 1063983"/>
                <a:gd name="connsiteY4" fmla="*/ 582107 h 1472616"/>
                <a:gd name="connsiteX5" fmla="*/ 208171 w 1063983"/>
                <a:gd name="connsiteY5" fmla="*/ 478022 h 1472616"/>
                <a:gd name="connsiteX6" fmla="*/ 528137 w 1063983"/>
                <a:gd name="connsiteY6" fmla="*/ 208171 h 1472616"/>
                <a:gd name="connsiteX7" fmla="*/ 848103 w 1063983"/>
                <a:gd name="connsiteY7" fmla="*/ 478022 h 1472616"/>
                <a:gd name="connsiteX8" fmla="*/ 547412 w 1063983"/>
                <a:gd name="connsiteY8" fmla="*/ 705468 h 1472616"/>
                <a:gd name="connsiteX9" fmla="*/ 516572 w 1063983"/>
                <a:gd name="connsiteY9" fmla="*/ 736308 h 1472616"/>
                <a:gd name="connsiteX10" fmla="*/ 547412 w 1063983"/>
                <a:gd name="connsiteY10" fmla="*/ 767148 h 1472616"/>
                <a:gd name="connsiteX11" fmla="*/ 848103 w 1063983"/>
                <a:gd name="connsiteY11" fmla="*/ 994594 h 1472616"/>
                <a:gd name="connsiteX12" fmla="*/ 528137 w 1063983"/>
                <a:gd name="connsiteY12" fmla="*/ 1264445 h 1472616"/>
                <a:gd name="connsiteX13" fmla="*/ 208171 w 1063983"/>
                <a:gd name="connsiteY13" fmla="*/ 994594 h 1472616"/>
                <a:gd name="connsiteX14" fmla="*/ 104085 w 1063983"/>
                <a:gd name="connsiteY14" fmla="*/ 890509 h 1472616"/>
                <a:gd name="connsiteX15" fmla="*/ 0 w 1063983"/>
                <a:gd name="connsiteY15" fmla="*/ 994594 h 1472616"/>
                <a:gd name="connsiteX16" fmla="*/ 0 w 1063983"/>
                <a:gd name="connsiteY16" fmla="*/ 1017724 h 1472616"/>
                <a:gd name="connsiteX17" fmla="*/ 531992 w 1063983"/>
                <a:gd name="connsiteY17" fmla="*/ 1472616 h 1472616"/>
                <a:gd name="connsiteX18" fmla="*/ 1063984 w 1063983"/>
                <a:gd name="connsiteY18" fmla="*/ 1017724 h 1472616"/>
                <a:gd name="connsiteX19" fmla="*/ 948334 w 1063983"/>
                <a:gd name="connsiteY19" fmla="*/ 736308 h 1472616"/>
                <a:gd name="connsiteX20" fmla="*/ 1060129 w 1063983"/>
                <a:gd name="connsiteY20" fmla="*/ 454892 h 1472616"/>
                <a:gd name="connsiteX21" fmla="*/ 531992 w 1063983"/>
                <a:gd name="connsiteY21" fmla="*/ 1410936 h 1472616"/>
                <a:gd name="connsiteX22" fmla="*/ 61680 w 1063983"/>
                <a:gd name="connsiteY22" fmla="*/ 1017724 h 1472616"/>
                <a:gd name="connsiteX23" fmla="*/ 61680 w 1063983"/>
                <a:gd name="connsiteY23" fmla="*/ 994594 h 1472616"/>
                <a:gd name="connsiteX24" fmla="*/ 104085 w 1063983"/>
                <a:gd name="connsiteY24" fmla="*/ 952189 h 1472616"/>
                <a:gd name="connsiteX25" fmla="*/ 146491 w 1063983"/>
                <a:gd name="connsiteY25" fmla="*/ 994594 h 1472616"/>
                <a:gd name="connsiteX26" fmla="*/ 528137 w 1063983"/>
                <a:gd name="connsiteY26" fmla="*/ 1326126 h 1472616"/>
                <a:gd name="connsiteX27" fmla="*/ 909783 w 1063983"/>
                <a:gd name="connsiteY27" fmla="*/ 994594 h 1472616"/>
                <a:gd name="connsiteX28" fmla="*/ 701613 w 1063983"/>
                <a:gd name="connsiteY28" fmla="*/ 736308 h 1472616"/>
                <a:gd name="connsiteX29" fmla="*/ 909783 w 1063983"/>
                <a:gd name="connsiteY29" fmla="*/ 478022 h 1472616"/>
                <a:gd name="connsiteX30" fmla="*/ 528137 w 1063983"/>
                <a:gd name="connsiteY30" fmla="*/ 146491 h 1472616"/>
                <a:gd name="connsiteX31" fmla="*/ 146491 w 1063983"/>
                <a:gd name="connsiteY31" fmla="*/ 478022 h 1472616"/>
                <a:gd name="connsiteX32" fmla="*/ 104085 w 1063983"/>
                <a:gd name="connsiteY32" fmla="*/ 520427 h 1472616"/>
                <a:gd name="connsiteX33" fmla="*/ 61680 w 1063983"/>
                <a:gd name="connsiteY33" fmla="*/ 478022 h 1472616"/>
                <a:gd name="connsiteX34" fmla="*/ 61680 w 1063983"/>
                <a:gd name="connsiteY34" fmla="*/ 454892 h 1472616"/>
                <a:gd name="connsiteX35" fmla="*/ 528137 w 1063983"/>
                <a:gd name="connsiteY35" fmla="*/ 61680 h 1472616"/>
                <a:gd name="connsiteX36" fmla="*/ 994594 w 1063983"/>
                <a:gd name="connsiteY36" fmla="*/ 454892 h 1472616"/>
                <a:gd name="connsiteX37" fmla="*/ 878943 w 1063983"/>
                <a:gd name="connsiteY37" fmla="*/ 713178 h 1472616"/>
                <a:gd name="connsiteX38" fmla="*/ 871233 w 1063983"/>
                <a:gd name="connsiteY38" fmla="*/ 736308 h 1472616"/>
                <a:gd name="connsiteX39" fmla="*/ 878943 w 1063983"/>
                <a:gd name="connsiteY39" fmla="*/ 759438 h 1472616"/>
                <a:gd name="connsiteX40" fmla="*/ 994594 w 1063983"/>
                <a:gd name="connsiteY40" fmla="*/ 1017724 h 1472616"/>
                <a:gd name="connsiteX41" fmla="*/ 531992 w 1063983"/>
                <a:gd name="connsiteY41" fmla="*/ 1410936 h 147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63983" h="1472616">
                  <a:moveTo>
                    <a:pt x="1060129" y="454892"/>
                  </a:moveTo>
                  <a:cubicBezTo>
                    <a:pt x="1060129" y="204316"/>
                    <a:pt x="824973" y="0"/>
                    <a:pt x="531992" y="0"/>
                  </a:cubicBezTo>
                  <a:cubicBezTo>
                    <a:pt x="239011" y="0"/>
                    <a:pt x="0" y="204316"/>
                    <a:pt x="0" y="454892"/>
                  </a:cubicBezTo>
                  <a:lnTo>
                    <a:pt x="0" y="478022"/>
                  </a:lnTo>
                  <a:cubicBezTo>
                    <a:pt x="0" y="535847"/>
                    <a:pt x="46260" y="582107"/>
                    <a:pt x="104085" y="582107"/>
                  </a:cubicBezTo>
                  <a:cubicBezTo>
                    <a:pt x="161911" y="582107"/>
                    <a:pt x="208171" y="535847"/>
                    <a:pt x="208171" y="478022"/>
                  </a:cubicBezTo>
                  <a:cubicBezTo>
                    <a:pt x="208171" y="327676"/>
                    <a:pt x="350806" y="208171"/>
                    <a:pt x="528137" y="208171"/>
                  </a:cubicBezTo>
                  <a:cubicBezTo>
                    <a:pt x="705468" y="208171"/>
                    <a:pt x="848103" y="327676"/>
                    <a:pt x="848103" y="478022"/>
                  </a:cubicBezTo>
                  <a:cubicBezTo>
                    <a:pt x="848103" y="605238"/>
                    <a:pt x="682338" y="705468"/>
                    <a:pt x="547412" y="705468"/>
                  </a:cubicBezTo>
                  <a:cubicBezTo>
                    <a:pt x="528137" y="705468"/>
                    <a:pt x="516572" y="720888"/>
                    <a:pt x="516572" y="736308"/>
                  </a:cubicBezTo>
                  <a:cubicBezTo>
                    <a:pt x="516572" y="751728"/>
                    <a:pt x="531992" y="767148"/>
                    <a:pt x="547412" y="767148"/>
                  </a:cubicBezTo>
                  <a:cubicBezTo>
                    <a:pt x="682338" y="767148"/>
                    <a:pt x="848103" y="867379"/>
                    <a:pt x="848103" y="994594"/>
                  </a:cubicBezTo>
                  <a:cubicBezTo>
                    <a:pt x="848103" y="1144940"/>
                    <a:pt x="705468" y="1264445"/>
                    <a:pt x="528137" y="1264445"/>
                  </a:cubicBezTo>
                  <a:cubicBezTo>
                    <a:pt x="350806" y="1264445"/>
                    <a:pt x="208171" y="1144940"/>
                    <a:pt x="208171" y="994594"/>
                  </a:cubicBezTo>
                  <a:cubicBezTo>
                    <a:pt x="208171" y="936769"/>
                    <a:pt x="161911" y="890509"/>
                    <a:pt x="104085" y="890509"/>
                  </a:cubicBezTo>
                  <a:cubicBezTo>
                    <a:pt x="46260" y="890509"/>
                    <a:pt x="0" y="936769"/>
                    <a:pt x="0" y="994594"/>
                  </a:cubicBezTo>
                  <a:lnTo>
                    <a:pt x="0" y="1017724"/>
                  </a:lnTo>
                  <a:cubicBezTo>
                    <a:pt x="0" y="1268300"/>
                    <a:pt x="239011" y="1472616"/>
                    <a:pt x="531992" y="1472616"/>
                  </a:cubicBezTo>
                  <a:cubicBezTo>
                    <a:pt x="824973" y="1472616"/>
                    <a:pt x="1063984" y="1268300"/>
                    <a:pt x="1063984" y="1017724"/>
                  </a:cubicBezTo>
                  <a:cubicBezTo>
                    <a:pt x="1063984" y="913639"/>
                    <a:pt x="1021579" y="817263"/>
                    <a:pt x="948334" y="736308"/>
                  </a:cubicBezTo>
                  <a:cubicBezTo>
                    <a:pt x="1021579" y="655353"/>
                    <a:pt x="1060129" y="558977"/>
                    <a:pt x="1060129" y="454892"/>
                  </a:cubicBezTo>
                  <a:close/>
                  <a:moveTo>
                    <a:pt x="531992" y="1410936"/>
                  </a:moveTo>
                  <a:cubicBezTo>
                    <a:pt x="273706" y="1410936"/>
                    <a:pt x="61680" y="1233605"/>
                    <a:pt x="61680" y="1017724"/>
                  </a:cubicBezTo>
                  <a:lnTo>
                    <a:pt x="61680" y="994594"/>
                  </a:lnTo>
                  <a:cubicBezTo>
                    <a:pt x="61680" y="971464"/>
                    <a:pt x="80955" y="952189"/>
                    <a:pt x="104085" y="952189"/>
                  </a:cubicBezTo>
                  <a:cubicBezTo>
                    <a:pt x="127215" y="952189"/>
                    <a:pt x="146491" y="971464"/>
                    <a:pt x="146491" y="994594"/>
                  </a:cubicBezTo>
                  <a:cubicBezTo>
                    <a:pt x="146491" y="1175780"/>
                    <a:pt x="319966" y="1326126"/>
                    <a:pt x="528137" y="1326126"/>
                  </a:cubicBezTo>
                  <a:cubicBezTo>
                    <a:pt x="740163" y="1326126"/>
                    <a:pt x="909783" y="1175780"/>
                    <a:pt x="909783" y="994594"/>
                  </a:cubicBezTo>
                  <a:cubicBezTo>
                    <a:pt x="909783" y="878944"/>
                    <a:pt x="817263" y="782568"/>
                    <a:pt x="701613" y="736308"/>
                  </a:cubicBezTo>
                  <a:cubicBezTo>
                    <a:pt x="817263" y="690048"/>
                    <a:pt x="909783" y="593672"/>
                    <a:pt x="909783" y="478022"/>
                  </a:cubicBezTo>
                  <a:cubicBezTo>
                    <a:pt x="909783" y="296836"/>
                    <a:pt x="736308" y="146491"/>
                    <a:pt x="528137" y="146491"/>
                  </a:cubicBezTo>
                  <a:cubicBezTo>
                    <a:pt x="316111" y="146491"/>
                    <a:pt x="146491" y="296836"/>
                    <a:pt x="146491" y="478022"/>
                  </a:cubicBezTo>
                  <a:cubicBezTo>
                    <a:pt x="146491" y="501152"/>
                    <a:pt x="127215" y="520427"/>
                    <a:pt x="104085" y="520427"/>
                  </a:cubicBezTo>
                  <a:cubicBezTo>
                    <a:pt x="80955" y="520427"/>
                    <a:pt x="61680" y="501152"/>
                    <a:pt x="61680" y="478022"/>
                  </a:cubicBezTo>
                  <a:lnTo>
                    <a:pt x="61680" y="454892"/>
                  </a:lnTo>
                  <a:cubicBezTo>
                    <a:pt x="61680" y="239011"/>
                    <a:pt x="269851" y="61680"/>
                    <a:pt x="528137" y="61680"/>
                  </a:cubicBezTo>
                  <a:cubicBezTo>
                    <a:pt x="786423" y="61680"/>
                    <a:pt x="994594" y="239011"/>
                    <a:pt x="994594" y="454892"/>
                  </a:cubicBezTo>
                  <a:cubicBezTo>
                    <a:pt x="994594" y="551267"/>
                    <a:pt x="952189" y="639933"/>
                    <a:pt x="878943" y="713178"/>
                  </a:cubicBezTo>
                  <a:cubicBezTo>
                    <a:pt x="871233" y="720888"/>
                    <a:pt x="867378" y="728598"/>
                    <a:pt x="871233" y="736308"/>
                  </a:cubicBezTo>
                  <a:cubicBezTo>
                    <a:pt x="871233" y="744018"/>
                    <a:pt x="875088" y="755583"/>
                    <a:pt x="878943" y="759438"/>
                  </a:cubicBezTo>
                  <a:cubicBezTo>
                    <a:pt x="952189" y="832683"/>
                    <a:pt x="994594" y="921349"/>
                    <a:pt x="994594" y="1017724"/>
                  </a:cubicBezTo>
                  <a:cubicBezTo>
                    <a:pt x="998449" y="1233605"/>
                    <a:pt x="790278" y="1410936"/>
                    <a:pt x="531992" y="141093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xmlns="" id="{285BD5D3-63CE-41E5-AC1E-2589C16155F8}"/>
                </a:ext>
              </a:extLst>
            </p:cNvPr>
            <p:cNvSpPr/>
            <p:nvPr/>
          </p:nvSpPr>
          <p:spPr>
            <a:xfrm>
              <a:off x="5836480" y="1606363"/>
              <a:ext cx="490820" cy="905928"/>
            </a:xfrm>
            <a:custGeom>
              <a:avLst/>
              <a:gdLst>
                <a:gd name="connsiteX0" fmla="*/ 35929 w 490820"/>
                <a:gd name="connsiteY0" fmla="*/ 609093 h 905928"/>
                <a:gd name="connsiteX1" fmla="*/ 1234 w 490820"/>
                <a:gd name="connsiteY1" fmla="*/ 636078 h 905928"/>
                <a:gd name="connsiteX2" fmla="*/ 16654 w 490820"/>
                <a:gd name="connsiteY2" fmla="*/ 747873 h 905928"/>
                <a:gd name="connsiteX3" fmla="*/ 251810 w 490820"/>
                <a:gd name="connsiteY3" fmla="*/ 905929 h 905928"/>
                <a:gd name="connsiteX4" fmla="*/ 490820 w 490820"/>
                <a:gd name="connsiteY4" fmla="*/ 736308 h 905928"/>
                <a:gd name="connsiteX5" fmla="*/ 251810 w 490820"/>
                <a:gd name="connsiteY5" fmla="*/ 566687 h 905928"/>
                <a:gd name="connsiteX6" fmla="*/ 174709 w 490820"/>
                <a:gd name="connsiteY6" fmla="*/ 489587 h 905928"/>
                <a:gd name="connsiteX7" fmla="*/ 174709 w 490820"/>
                <a:gd name="connsiteY7" fmla="*/ 416342 h 905928"/>
                <a:gd name="connsiteX8" fmla="*/ 251810 w 490820"/>
                <a:gd name="connsiteY8" fmla="*/ 339241 h 905928"/>
                <a:gd name="connsiteX9" fmla="*/ 490820 w 490820"/>
                <a:gd name="connsiteY9" fmla="*/ 169621 h 905928"/>
                <a:gd name="connsiteX10" fmla="*/ 251810 w 490820"/>
                <a:gd name="connsiteY10" fmla="*/ 0 h 905928"/>
                <a:gd name="connsiteX11" fmla="*/ 16654 w 490820"/>
                <a:gd name="connsiteY11" fmla="*/ 158056 h 905928"/>
                <a:gd name="connsiteX12" fmla="*/ 1234 w 490820"/>
                <a:gd name="connsiteY12" fmla="*/ 269851 h 905928"/>
                <a:gd name="connsiteX13" fmla="*/ 35929 w 490820"/>
                <a:gd name="connsiteY13" fmla="*/ 296836 h 905928"/>
                <a:gd name="connsiteX14" fmla="*/ 62914 w 490820"/>
                <a:gd name="connsiteY14" fmla="*/ 262141 h 905928"/>
                <a:gd name="connsiteX15" fmla="*/ 74479 w 490820"/>
                <a:gd name="connsiteY15" fmla="*/ 177331 h 905928"/>
                <a:gd name="connsiteX16" fmla="*/ 251810 w 490820"/>
                <a:gd name="connsiteY16" fmla="*/ 61680 h 905928"/>
                <a:gd name="connsiteX17" fmla="*/ 425285 w 490820"/>
                <a:gd name="connsiteY17" fmla="*/ 165766 h 905928"/>
                <a:gd name="connsiteX18" fmla="*/ 251810 w 490820"/>
                <a:gd name="connsiteY18" fmla="*/ 269851 h 905928"/>
                <a:gd name="connsiteX19" fmla="*/ 113029 w 490820"/>
                <a:gd name="connsiteY19" fmla="*/ 408632 h 905928"/>
                <a:gd name="connsiteX20" fmla="*/ 113029 w 490820"/>
                <a:gd name="connsiteY20" fmla="*/ 481877 h 905928"/>
                <a:gd name="connsiteX21" fmla="*/ 251810 w 490820"/>
                <a:gd name="connsiteY21" fmla="*/ 620658 h 905928"/>
                <a:gd name="connsiteX22" fmla="*/ 425285 w 490820"/>
                <a:gd name="connsiteY22" fmla="*/ 724743 h 905928"/>
                <a:gd name="connsiteX23" fmla="*/ 251810 w 490820"/>
                <a:gd name="connsiteY23" fmla="*/ 828828 h 905928"/>
                <a:gd name="connsiteX24" fmla="*/ 74479 w 490820"/>
                <a:gd name="connsiteY24" fmla="*/ 713178 h 905928"/>
                <a:gd name="connsiteX25" fmla="*/ 62914 w 490820"/>
                <a:gd name="connsiteY25" fmla="*/ 643788 h 905928"/>
                <a:gd name="connsiteX26" fmla="*/ 35929 w 490820"/>
                <a:gd name="connsiteY26" fmla="*/ 609093 h 90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0820" h="905928">
                  <a:moveTo>
                    <a:pt x="35929" y="609093"/>
                  </a:moveTo>
                  <a:cubicBezTo>
                    <a:pt x="16654" y="605238"/>
                    <a:pt x="1234" y="616803"/>
                    <a:pt x="1234" y="636078"/>
                  </a:cubicBezTo>
                  <a:cubicBezTo>
                    <a:pt x="1234" y="639933"/>
                    <a:pt x="-6476" y="686193"/>
                    <a:pt x="16654" y="747873"/>
                  </a:cubicBezTo>
                  <a:cubicBezTo>
                    <a:pt x="43639" y="824973"/>
                    <a:pt x="120739" y="905929"/>
                    <a:pt x="251810" y="905929"/>
                  </a:cubicBezTo>
                  <a:cubicBezTo>
                    <a:pt x="382880" y="905929"/>
                    <a:pt x="490820" y="828828"/>
                    <a:pt x="490820" y="736308"/>
                  </a:cubicBezTo>
                  <a:cubicBezTo>
                    <a:pt x="490820" y="643788"/>
                    <a:pt x="382880" y="566687"/>
                    <a:pt x="251810" y="566687"/>
                  </a:cubicBezTo>
                  <a:cubicBezTo>
                    <a:pt x="209404" y="566687"/>
                    <a:pt x="174709" y="531992"/>
                    <a:pt x="174709" y="489587"/>
                  </a:cubicBezTo>
                  <a:lnTo>
                    <a:pt x="174709" y="416342"/>
                  </a:lnTo>
                  <a:cubicBezTo>
                    <a:pt x="174709" y="373937"/>
                    <a:pt x="209404" y="339241"/>
                    <a:pt x="251810" y="339241"/>
                  </a:cubicBezTo>
                  <a:cubicBezTo>
                    <a:pt x="382880" y="339241"/>
                    <a:pt x="490820" y="262141"/>
                    <a:pt x="490820" y="169621"/>
                  </a:cubicBezTo>
                  <a:cubicBezTo>
                    <a:pt x="490820" y="77100"/>
                    <a:pt x="382880" y="0"/>
                    <a:pt x="251810" y="0"/>
                  </a:cubicBezTo>
                  <a:cubicBezTo>
                    <a:pt x="120739" y="0"/>
                    <a:pt x="43639" y="80955"/>
                    <a:pt x="16654" y="158056"/>
                  </a:cubicBezTo>
                  <a:cubicBezTo>
                    <a:pt x="-6476" y="219736"/>
                    <a:pt x="1234" y="265996"/>
                    <a:pt x="1234" y="269851"/>
                  </a:cubicBezTo>
                  <a:cubicBezTo>
                    <a:pt x="5089" y="285271"/>
                    <a:pt x="20509" y="300691"/>
                    <a:pt x="35929" y="296836"/>
                  </a:cubicBezTo>
                  <a:cubicBezTo>
                    <a:pt x="51349" y="292981"/>
                    <a:pt x="66769" y="277561"/>
                    <a:pt x="62914" y="262141"/>
                  </a:cubicBezTo>
                  <a:cubicBezTo>
                    <a:pt x="62914" y="262141"/>
                    <a:pt x="59059" y="227446"/>
                    <a:pt x="74479" y="177331"/>
                  </a:cubicBezTo>
                  <a:cubicBezTo>
                    <a:pt x="86044" y="150346"/>
                    <a:pt x="124594" y="61680"/>
                    <a:pt x="251810" y="61680"/>
                  </a:cubicBezTo>
                  <a:cubicBezTo>
                    <a:pt x="344330" y="61680"/>
                    <a:pt x="425285" y="111795"/>
                    <a:pt x="425285" y="165766"/>
                  </a:cubicBezTo>
                  <a:cubicBezTo>
                    <a:pt x="425285" y="223591"/>
                    <a:pt x="344330" y="269851"/>
                    <a:pt x="251810" y="269851"/>
                  </a:cubicBezTo>
                  <a:cubicBezTo>
                    <a:pt x="174709" y="269851"/>
                    <a:pt x="113029" y="331531"/>
                    <a:pt x="113029" y="408632"/>
                  </a:cubicBezTo>
                  <a:lnTo>
                    <a:pt x="113029" y="481877"/>
                  </a:lnTo>
                  <a:cubicBezTo>
                    <a:pt x="113029" y="558977"/>
                    <a:pt x="174709" y="620658"/>
                    <a:pt x="251810" y="620658"/>
                  </a:cubicBezTo>
                  <a:cubicBezTo>
                    <a:pt x="344330" y="620658"/>
                    <a:pt x="425285" y="670773"/>
                    <a:pt x="425285" y="724743"/>
                  </a:cubicBezTo>
                  <a:cubicBezTo>
                    <a:pt x="425285" y="782568"/>
                    <a:pt x="344330" y="828828"/>
                    <a:pt x="251810" y="828828"/>
                  </a:cubicBezTo>
                  <a:cubicBezTo>
                    <a:pt x="128449" y="828828"/>
                    <a:pt x="86044" y="740163"/>
                    <a:pt x="74479" y="713178"/>
                  </a:cubicBezTo>
                  <a:cubicBezTo>
                    <a:pt x="59059" y="678483"/>
                    <a:pt x="62914" y="643788"/>
                    <a:pt x="62914" y="643788"/>
                  </a:cubicBezTo>
                  <a:cubicBezTo>
                    <a:pt x="62914" y="628368"/>
                    <a:pt x="51349" y="609093"/>
                    <a:pt x="35929" y="60909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14" name="组合 313">
            <a:extLst>
              <a:ext uri="{FF2B5EF4-FFF2-40B4-BE49-F238E27FC236}">
                <a16:creationId xmlns:a16="http://schemas.microsoft.com/office/drawing/2014/main" xmlns="" id="{76820B38-EFE3-41A1-9669-77C89E946626}"/>
              </a:ext>
            </a:extLst>
          </p:cNvPr>
          <p:cNvGrpSpPr/>
          <p:nvPr/>
        </p:nvGrpSpPr>
        <p:grpSpPr>
          <a:xfrm>
            <a:off x="7747272" y="1323964"/>
            <a:ext cx="1052422" cy="1465889"/>
            <a:chOff x="7747272" y="1323964"/>
            <a:chExt cx="1052422" cy="1465889"/>
          </a:xfrm>
        </p:grpSpPr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xmlns="" id="{AA9A0C89-04E8-458F-B64F-C15B4EEAA612}"/>
                </a:ext>
              </a:extLst>
            </p:cNvPr>
            <p:cNvSpPr/>
            <p:nvPr/>
          </p:nvSpPr>
          <p:spPr>
            <a:xfrm>
              <a:off x="8063384" y="1323964"/>
              <a:ext cx="736310" cy="841375"/>
            </a:xfrm>
            <a:custGeom>
              <a:avLst/>
              <a:gdLst>
                <a:gd name="connsiteX0" fmla="*/ 0 w 736310"/>
                <a:gd name="connsiteY0" fmla="*/ 810536 h 841375"/>
                <a:gd name="connsiteX1" fmla="*/ 0 w 736310"/>
                <a:gd name="connsiteY1" fmla="*/ 810536 h 841375"/>
                <a:gd name="connsiteX2" fmla="*/ 30840 w 736310"/>
                <a:gd name="connsiteY2" fmla="*/ 841376 h 841375"/>
                <a:gd name="connsiteX3" fmla="*/ 705470 w 736310"/>
                <a:gd name="connsiteY3" fmla="*/ 841376 h 841375"/>
                <a:gd name="connsiteX4" fmla="*/ 736311 w 736310"/>
                <a:gd name="connsiteY4" fmla="*/ 810536 h 841375"/>
                <a:gd name="connsiteX5" fmla="*/ 705470 w 736310"/>
                <a:gd name="connsiteY5" fmla="*/ 779696 h 841375"/>
                <a:gd name="connsiteX6" fmla="*/ 558979 w 736310"/>
                <a:gd name="connsiteY6" fmla="*/ 779696 h 841375"/>
                <a:gd name="connsiteX7" fmla="*/ 558979 w 736310"/>
                <a:gd name="connsiteY7" fmla="*/ 625495 h 841375"/>
                <a:gd name="connsiteX8" fmla="*/ 381648 w 736310"/>
                <a:gd name="connsiteY8" fmla="*/ 448164 h 841375"/>
                <a:gd name="connsiteX9" fmla="*/ 204317 w 736310"/>
                <a:gd name="connsiteY9" fmla="*/ 625495 h 841375"/>
                <a:gd name="connsiteX10" fmla="*/ 204317 w 736310"/>
                <a:gd name="connsiteY10" fmla="*/ 779696 h 841375"/>
                <a:gd name="connsiteX11" fmla="*/ 69391 w 736310"/>
                <a:gd name="connsiteY11" fmla="*/ 779696 h 841375"/>
                <a:gd name="connsiteX12" fmla="*/ 300692 w 736310"/>
                <a:gd name="connsiteY12" fmla="*/ 39533 h 841375"/>
                <a:gd name="connsiteX13" fmla="*/ 281417 w 736310"/>
                <a:gd name="connsiteY13" fmla="*/ 982 h 841375"/>
                <a:gd name="connsiteX14" fmla="*/ 242867 w 736310"/>
                <a:gd name="connsiteY14" fmla="*/ 20257 h 841375"/>
                <a:gd name="connsiteX15" fmla="*/ 0 w 736310"/>
                <a:gd name="connsiteY15" fmla="*/ 798971 h 841375"/>
                <a:gd name="connsiteX16" fmla="*/ 0 w 736310"/>
                <a:gd name="connsiteY16" fmla="*/ 810536 h 841375"/>
                <a:gd name="connsiteX17" fmla="*/ 262142 w 736310"/>
                <a:gd name="connsiteY17" fmla="*/ 625495 h 841375"/>
                <a:gd name="connsiteX18" fmla="*/ 377793 w 736310"/>
                <a:gd name="connsiteY18" fmla="*/ 509844 h 841375"/>
                <a:gd name="connsiteX19" fmla="*/ 493444 w 736310"/>
                <a:gd name="connsiteY19" fmla="*/ 625495 h 841375"/>
                <a:gd name="connsiteX20" fmla="*/ 493444 w 736310"/>
                <a:gd name="connsiteY20" fmla="*/ 779696 h 841375"/>
                <a:gd name="connsiteX21" fmla="*/ 408633 w 736310"/>
                <a:gd name="connsiteY21" fmla="*/ 779696 h 841375"/>
                <a:gd name="connsiteX22" fmla="*/ 408633 w 736310"/>
                <a:gd name="connsiteY22" fmla="*/ 664045 h 841375"/>
                <a:gd name="connsiteX23" fmla="*/ 377793 w 736310"/>
                <a:gd name="connsiteY23" fmla="*/ 633205 h 841375"/>
                <a:gd name="connsiteX24" fmla="*/ 346953 w 736310"/>
                <a:gd name="connsiteY24" fmla="*/ 664045 h 841375"/>
                <a:gd name="connsiteX25" fmla="*/ 346953 w 736310"/>
                <a:gd name="connsiteY25" fmla="*/ 779696 h 841375"/>
                <a:gd name="connsiteX26" fmla="*/ 262142 w 736310"/>
                <a:gd name="connsiteY26" fmla="*/ 779696 h 841375"/>
                <a:gd name="connsiteX27" fmla="*/ 262142 w 736310"/>
                <a:gd name="connsiteY27" fmla="*/ 625495 h 84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6310" h="841375">
                  <a:moveTo>
                    <a:pt x="0" y="810536"/>
                  </a:moveTo>
                  <a:cubicBezTo>
                    <a:pt x="0" y="810536"/>
                    <a:pt x="0" y="810536"/>
                    <a:pt x="0" y="810536"/>
                  </a:cubicBezTo>
                  <a:cubicBezTo>
                    <a:pt x="0" y="829811"/>
                    <a:pt x="15420" y="841376"/>
                    <a:pt x="30840" y="841376"/>
                  </a:cubicBezTo>
                  <a:lnTo>
                    <a:pt x="705470" y="841376"/>
                  </a:lnTo>
                  <a:cubicBezTo>
                    <a:pt x="724746" y="841376"/>
                    <a:pt x="736311" y="825956"/>
                    <a:pt x="736311" y="810536"/>
                  </a:cubicBezTo>
                  <a:cubicBezTo>
                    <a:pt x="736311" y="791261"/>
                    <a:pt x="720891" y="779696"/>
                    <a:pt x="705470" y="779696"/>
                  </a:cubicBezTo>
                  <a:lnTo>
                    <a:pt x="558979" y="779696"/>
                  </a:lnTo>
                  <a:lnTo>
                    <a:pt x="558979" y="625495"/>
                  </a:lnTo>
                  <a:cubicBezTo>
                    <a:pt x="558979" y="525265"/>
                    <a:pt x="478024" y="448164"/>
                    <a:pt x="381648" y="448164"/>
                  </a:cubicBezTo>
                  <a:cubicBezTo>
                    <a:pt x="281417" y="448164"/>
                    <a:pt x="204317" y="529120"/>
                    <a:pt x="204317" y="625495"/>
                  </a:cubicBezTo>
                  <a:lnTo>
                    <a:pt x="204317" y="779696"/>
                  </a:lnTo>
                  <a:lnTo>
                    <a:pt x="69391" y="779696"/>
                  </a:lnTo>
                  <a:lnTo>
                    <a:pt x="300692" y="39533"/>
                  </a:lnTo>
                  <a:cubicBezTo>
                    <a:pt x="304547" y="24112"/>
                    <a:pt x="296837" y="4837"/>
                    <a:pt x="281417" y="982"/>
                  </a:cubicBezTo>
                  <a:cubicBezTo>
                    <a:pt x="265997" y="-2873"/>
                    <a:pt x="246722" y="4837"/>
                    <a:pt x="242867" y="20257"/>
                  </a:cubicBezTo>
                  <a:lnTo>
                    <a:pt x="0" y="798971"/>
                  </a:lnTo>
                  <a:cubicBezTo>
                    <a:pt x="0" y="802826"/>
                    <a:pt x="0" y="806681"/>
                    <a:pt x="0" y="810536"/>
                  </a:cubicBezTo>
                  <a:close/>
                  <a:moveTo>
                    <a:pt x="262142" y="625495"/>
                  </a:moveTo>
                  <a:cubicBezTo>
                    <a:pt x="262142" y="559960"/>
                    <a:pt x="312257" y="509844"/>
                    <a:pt x="377793" y="509844"/>
                  </a:cubicBezTo>
                  <a:cubicBezTo>
                    <a:pt x="443328" y="509844"/>
                    <a:pt x="493444" y="563815"/>
                    <a:pt x="493444" y="625495"/>
                  </a:cubicBezTo>
                  <a:lnTo>
                    <a:pt x="493444" y="779696"/>
                  </a:lnTo>
                  <a:lnTo>
                    <a:pt x="408633" y="779696"/>
                  </a:lnTo>
                  <a:lnTo>
                    <a:pt x="408633" y="664045"/>
                  </a:lnTo>
                  <a:cubicBezTo>
                    <a:pt x="408633" y="644770"/>
                    <a:pt x="393213" y="633205"/>
                    <a:pt x="377793" y="633205"/>
                  </a:cubicBezTo>
                  <a:cubicBezTo>
                    <a:pt x="358518" y="633205"/>
                    <a:pt x="346953" y="648625"/>
                    <a:pt x="346953" y="664045"/>
                  </a:cubicBezTo>
                  <a:lnTo>
                    <a:pt x="346953" y="779696"/>
                  </a:lnTo>
                  <a:lnTo>
                    <a:pt x="262142" y="779696"/>
                  </a:lnTo>
                  <a:lnTo>
                    <a:pt x="262142" y="62549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xmlns="" id="{BDAA25ED-F43B-485C-956E-94990467668D}"/>
                </a:ext>
              </a:extLst>
            </p:cNvPr>
            <p:cNvSpPr/>
            <p:nvPr/>
          </p:nvSpPr>
          <p:spPr>
            <a:xfrm>
              <a:off x="7747272" y="1324947"/>
              <a:ext cx="1048568" cy="1464906"/>
            </a:xfrm>
            <a:custGeom>
              <a:avLst/>
              <a:gdLst>
                <a:gd name="connsiteX0" fmla="*/ 944482 w 1048568"/>
                <a:gd name="connsiteY0" fmla="*/ 929059 h 1464906"/>
                <a:gd name="connsiteX1" fmla="*/ 61680 w 1048568"/>
                <a:gd name="connsiteY1" fmla="*/ 929059 h 1464906"/>
                <a:gd name="connsiteX2" fmla="*/ 61680 w 1048568"/>
                <a:gd name="connsiteY2" fmla="*/ 813408 h 1464906"/>
                <a:gd name="connsiteX3" fmla="*/ 289127 w 1048568"/>
                <a:gd name="connsiteY3" fmla="*/ 92520 h 1464906"/>
                <a:gd name="connsiteX4" fmla="*/ 327678 w 1048568"/>
                <a:gd name="connsiteY4" fmla="*/ 61680 h 1464906"/>
                <a:gd name="connsiteX5" fmla="*/ 362373 w 1048568"/>
                <a:gd name="connsiteY5" fmla="*/ 80955 h 1464906"/>
                <a:gd name="connsiteX6" fmla="*/ 370083 w 1048568"/>
                <a:gd name="connsiteY6" fmla="*/ 119505 h 1464906"/>
                <a:gd name="connsiteX7" fmla="*/ 158056 w 1048568"/>
                <a:gd name="connsiteY7" fmla="*/ 797988 h 1464906"/>
                <a:gd name="connsiteX8" fmla="*/ 177331 w 1048568"/>
                <a:gd name="connsiteY8" fmla="*/ 836538 h 1464906"/>
                <a:gd name="connsiteX9" fmla="*/ 215882 w 1048568"/>
                <a:gd name="connsiteY9" fmla="*/ 817263 h 1464906"/>
                <a:gd name="connsiteX10" fmla="*/ 427908 w 1048568"/>
                <a:gd name="connsiteY10" fmla="*/ 138781 h 1464906"/>
                <a:gd name="connsiteX11" fmla="*/ 412488 w 1048568"/>
                <a:gd name="connsiteY11" fmla="*/ 42405 h 1464906"/>
                <a:gd name="connsiteX12" fmla="*/ 327678 w 1048568"/>
                <a:gd name="connsiteY12" fmla="*/ 0 h 1464906"/>
                <a:gd name="connsiteX13" fmla="*/ 227447 w 1048568"/>
                <a:gd name="connsiteY13" fmla="*/ 73245 h 1464906"/>
                <a:gd name="connsiteX14" fmla="*/ 0 w 1048568"/>
                <a:gd name="connsiteY14" fmla="*/ 797988 h 1464906"/>
                <a:gd name="connsiteX15" fmla="*/ 0 w 1048568"/>
                <a:gd name="connsiteY15" fmla="*/ 805698 h 1464906"/>
                <a:gd name="connsiteX16" fmla="*/ 0 w 1048568"/>
                <a:gd name="connsiteY16" fmla="*/ 956044 h 1464906"/>
                <a:gd name="connsiteX17" fmla="*/ 30840 w 1048568"/>
                <a:gd name="connsiteY17" fmla="*/ 986884 h 1464906"/>
                <a:gd name="connsiteX18" fmla="*/ 944482 w 1048568"/>
                <a:gd name="connsiteY18" fmla="*/ 986884 h 1464906"/>
                <a:gd name="connsiteX19" fmla="*/ 986888 w 1048568"/>
                <a:gd name="connsiteY19" fmla="*/ 1029289 h 1464906"/>
                <a:gd name="connsiteX20" fmla="*/ 944482 w 1048568"/>
                <a:gd name="connsiteY20" fmla="*/ 1071694 h 1464906"/>
                <a:gd name="connsiteX21" fmla="*/ 30840 w 1048568"/>
                <a:gd name="connsiteY21" fmla="*/ 1071694 h 1464906"/>
                <a:gd name="connsiteX22" fmla="*/ 0 w 1048568"/>
                <a:gd name="connsiteY22" fmla="*/ 1102535 h 1464906"/>
                <a:gd name="connsiteX23" fmla="*/ 30840 w 1048568"/>
                <a:gd name="connsiteY23" fmla="*/ 1133375 h 1464906"/>
                <a:gd name="connsiteX24" fmla="*/ 512719 w 1048568"/>
                <a:gd name="connsiteY24" fmla="*/ 1133375 h 1464906"/>
                <a:gd name="connsiteX25" fmla="*/ 512719 w 1048568"/>
                <a:gd name="connsiteY25" fmla="*/ 1360821 h 1464906"/>
                <a:gd name="connsiteX26" fmla="*/ 616805 w 1048568"/>
                <a:gd name="connsiteY26" fmla="*/ 1464906 h 1464906"/>
                <a:gd name="connsiteX27" fmla="*/ 720891 w 1048568"/>
                <a:gd name="connsiteY27" fmla="*/ 1360821 h 1464906"/>
                <a:gd name="connsiteX28" fmla="*/ 720891 w 1048568"/>
                <a:gd name="connsiteY28" fmla="*/ 1133375 h 1464906"/>
                <a:gd name="connsiteX29" fmla="*/ 809556 w 1048568"/>
                <a:gd name="connsiteY29" fmla="*/ 1133375 h 1464906"/>
                <a:gd name="connsiteX30" fmla="*/ 809556 w 1048568"/>
                <a:gd name="connsiteY30" fmla="*/ 1434066 h 1464906"/>
                <a:gd name="connsiteX31" fmla="*/ 840396 w 1048568"/>
                <a:gd name="connsiteY31" fmla="*/ 1464906 h 1464906"/>
                <a:gd name="connsiteX32" fmla="*/ 871237 w 1048568"/>
                <a:gd name="connsiteY32" fmla="*/ 1434066 h 1464906"/>
                <a:gd name="connsiteX33" fmla="*/ 871237 w 1048568"/>
                <a:gd name="connsiteY33" fmla="*/ 1133375 h 1464906"/>
                <a:gd name="connsiteX34" fmla="*/ 944482 w 1048568"/>
                <a:gd name="connsiteY34" fmla="*/ 1133375 h 1464906"/>
                <a:gd name="connsiteX35" fmla="*/ 1048568 w 1048568"/>
                <a:gd name="connsiteY35" fmla="*/ 1029289 h 1464906"/>
                <a:gd name="connsiteX36" fmla="*/ 944482 w 1048568"/>
                <a:gd name="connsiteY36" fmla="*/ 929059 h 1464906"/>
                <a:gd name="connsiteX37" fmla="*/ 663065 w 1048568"/>
                <a:gd name="connsiteY37" fmla="*/ 1368531 h 1464906"/>
                <a:gd name="connsiteX38" fmla="*/ 620660 w 1048568"/>
                <a:gd name="connsiteY38" fmla="*/ 1410936 h 1464906"/>
                <a:gd name="connsiteX39" fmla="*/ 578254 w 1048568"/>
                <a:gd name="connsiteY39" fmla="*/ 1368531 h 1464906"/>
                <a:gd name="connsiteX40" fmla="*/ 578254 w 1048568"/>
                <a:gd name="connsiteY40" fmla="*/ 1141085 h 1464906"/>
                <a:gd name="connsiteX41" fmla="*/ 663065 w 1048568"/>
                <a:gd name="connsiteY41" fmla="*/ 1141085 h 1464906"/>
                <a:gd name="connsiteX42" fmla="*/ 663065 w 1048568"/>
                <a:gd name="connsiteY42" fmla="*/ 1368531 h 1464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048568" h="1464906">
                  <a:moveTo>
                    <a:pt x="944482" y="929059"/>
                  </a:moveTo>
                  <a:lnTo>
                    <a:pt x="61680" y="929059"/>
                  </a:lnTo>
                  <a:lnTo>
                    <a:pt x="61680" y="813408"/>
                  </a:lnTo>
                  <a:lnTo>
                    <a:pt x="289127" y="92520"/>
                  </a:lnTo>
                  <a:cubicBezTo>
                    <a:pt x="292982" y="73245"/>
                    <a:pt x="308402" y="61680"/>
                    <a:pt x="327678" y="61680"/>
                  </a:cubicBezTo>
                  <a:cubicBezTo>
                    <a:pt x="343098" y="61680"/>
                    <a:pt x="354663" y="69390"/>
                    <a:pt x="362373" y="80955"/>
                  </a:cubicBezTo>
                  <a:cubicBezTo>
                    <a:pt x="370083" y="92520"/>
                    <a:pt x="373938" y="107940"/>
                    <a:pt x="370083" y="119505"/>
                  </a:cubicBezTo>
                  <a:lnTo>
                    <a:pt x="158056" y="797988"/>
                  </a:lnTo>
                  <a:cubicBezTo>
                    <a:pt x="154201" y="813408"/>
                    <a:pt x="161911" y="832683"/>
                    <a:pt x="177331" y="836538"/>
                  </a:cubicBezTo>
                  <a:cubicBezTo>
                    <a:pt x="192751" y="840393"/>
                    <a:pt x="212027" y="832683"/>
                    <a:pt x="215882" y="817263"/>
                  </a:cubicBezTo>
                  <a:lnTo>
                    <a:pt x="427908" y="138781"/>
                  </a:lnTo>
                  <a:cubicBezTo>
                    <a:pt x="439473" y="107940"/>
                    <a:pt x="431763" y="73245"/>
                    <a:pt x="412488" y="42405"/>
                  </a:cubicBezTo>
                  <a:cubicBezTo>
                    <a:pt x="393213" y="15420"/>
                    <a:pt x="362373" y="0"/>
                    <a:pt x="327678" y="0"/>
                  </a:cubicBezTo>
                  <a:cubicBezTo>
                    <a:pt x="281417" y="0"/>
                    <a:pt x="242867" y="30840"/>
                    <a:pt x="227447" y="73245"/>
                  </a:cubicBezTo>
                  <a:lnTo>
                    <a:pt x="0" y="797988"/>
                  </a:lnTo>
                  <a:cubicBezTo>
                    <a:pt x="0" y="801843"/>
                    <a:pt x="0" y="805698"/>
                    <a:pt x="0" y="805698"/>
                  </a:cubicBezTo>
                  <a:lnTo>
                    <a:pt x="0" y="956044"/>
                  </a:lnTo>
                  <a:cubicBezTo>
                    <a:pt x="0" y="975319"/>
                    <a:pt x="15420" y="986884"/>
                    <a:pt x="30840" y="986884"/>
                  </a:cubicBezTo>
                  <a:lnTo>
                    <a:pt x="944482" y="986884"/>
                  </a:lnTo>
                  <a:cubicBezTo>
                    <a:pt x="967612" y="986884"/>
                    <a:pt x="986888" y="1006159"/>
                    <a:pt x="986888" y="1029289"/>
                  </a:cubicBezTo>
                  <a:cubicBezTo>
                    <a:pt x="986888" y="1052419"/>
                    <a:pt x="967612" y="1071694"/>
                    <a:pt x="944482" y="1071694"/>
                  </a:cubicBezTo>
                  <a:lnTo>
                    <a:pt x="30840" y="1071694"/>
                  </a:lnTo>
                  <a:cubicBezTo>
                    <a:pt x="11565" y="1071694"/>
                    <a:pt x="0" y="1087115"/>
                    <a:pt x="0" y="1102535"/>
                  </a:cubicBezTo>
                  <a:cubicBezTo>
                    <a:pt x="0" y="1121810"/>
                    <a:pt x="15420" y="1133375"/>
                    <a:pt x="30840" y="1133375"/>
                  </a:cubicBezTo>
                  <a:lnTo>
                    <a:pt x="512719" y="1133375"/>
                  </a:lnTo>
                  <a:lnTo>
                    <a:pt x="512719" y="1360821"/>
                  </a:lnTo>
                  <a:cubicBezTo>
                    <a:pt x="512719" y="1418646"/>
                    <a:pt x="558979" y="1464906"/>
                    <a:pt x="616805" y="1464906"/>
                  </a:cubicBezTo>
                  <a:cubicBezTo>
                    <a:pt x="674630" y="1464906"/>
                    <a:pt x="720891" y="1418646"/>
                    <a:pt x="720891" y="1360821"/>
                  </a:cubicBezTo>
                  <a:lnTo>
                    <a:pt x="720891" y="1133375"/>
                  </a:lnTo>
                  <a:lnTo>
                    <a:pt x="809556" y="1133375"/>
                  </a:lnTo>
                  <a:lnTo>
                    <a:pt x="809556" y="1434066"/>
                  </a:lnTo>
                  <a:cubicBezTo>
                    <a:pt x="809556" y="1453341"/>
                    <a:pt x="824976" y="1464906"/>
                    <a:pt x="840396" y="1464906"/>
                  </a:cubicBezTo>
                  <a:cubicBezTo>
                    <a:pt x="859672" y="1464906"/>
                    <a:pt x="871237" y="1449486"/>
                    <a:pt x="871237" y="1434066"/>
                  </a:cubicBezTo>
                  <a:lnTo>
                    <a:pt x="871237" y="1133375"/>
                  </a:lnTo>
                  <a:lnTo>
                    <a:pt x="944482" y="1133375"/>
                  </a:lnTo>
                  <a:cubicBezTo>
                    <a:pt x="1002308" y="1133375"/>
                    <a:pt x="1048568" y="1087115"/>
                    <a:pt x="1048568" y="1029289"/>
                  </a:cubicBezTo>
                  <a:cubicBezTo>
                    <a:pt x="1048568" y="971464"/>
                    <a:pt x="1002308" y="929059"/>
                    <a:pt x="944482" y="929059"/>
                  </a:cubicBezTo>
                  <a:close/>
                  <a:moveTo>
                    <a:pt x="663065" y="1368531"/>
                  </a:moveTo>
                  <a:cubicBezTo>
                    <a:pt x="663065" y="1391661"/>
                    <a:pt x="643790" y="1410936"/>
                    <a:pt x="620660" y="1410936"/>
                  </a:cubicBezTo>
                  <a:cubicBezTo>
                    <a:pt x="597530" y="1410936"/>
                    <a:pt x="578254" y="1391661"/>
                    <a:pt x="578254" y="1368531"/>
                  </a:cubicBezTo>
                  <a:lnTo>
                    <a:pt x="578254" y="1141085"/>
                  </a:lnTo>
                  <a:lnTo>
                    <a:pt x="663065" y="1141085"/>
                  </a:lnTo>
                  <a:lnTo>
                    <a:pt x="663065" y="136853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15" name="组合 314">
            <a:extLst>
              <a:ext uri="{FF2B5EF4-FFF2-40B4-BE49-F238E27FC236}">
                <a16:creationId xmlns:a16="http://schemas.microsoft.com/office/drawing/2014/main" xmlns="" id="{E535C487-3BD2-4638-B627-D6ABB4DBE1C3}"/>
              </a:ext>
            </a:extLst>
          </p:cNvPr>
          <p:cNvGrpSpPr/>
          <p:nvPr/>
        </p:nvGrpSpPr>
        <p:grpSpPr>
          <a:xfrm>
            <a:off x="9937499" y="1305673"/>
            <a:ext cx="1019246" cy="1484180"/>
            <a:chOff x="9937499" y="1305673"/>
            <a:chExt cx="1019246" cy="1484180"/>
          </a:xfrm>
        </p:grpSpPr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xmlns="" id="{47CB161D-56B2-4216-85EB-43EFA06DE58B}"/>
                </a:ext>
              </a:extLst>
            </p:cNvPr>
            <p:cNvSpPr/>
            <p:nvPr/>
          </p:nvSpPr>
          <p:spPr>
            <a:xfrm>
              <a:off x="10316039" y="1602509"/>
              <a:ext cx="639933" cy="61680"/>
            </a:xfrm>
            <a:custGeom>
              <a:avLst/>
              <a:gdLst>
                <a:gd name="connsiteX0" fmla="*/ 609094 w 639933"/>
                <a:gd name="connsiteY0" fmla="*/ 61680 h 61680"/>
                <a:gd name="connsiteX1" fmla="*/ 30840 w 639933"/>
                <a:gd name="connsiteY1" fmla="*/ 61680 h 61680"/>
                <a:gd name="connsiteX2" fmla="*/ 0 w 639933"/>
                <a:gd name="connsiteY2" fmla="*/ 30840 h 61680"/>
                <a:gd name="connsiteX3" fmla="*/ 30840 w 639933"/>
                <a:gd name="connsiteY3" fmla="*/ 0 h 61680"/>
                <a:gd name="connsiteX4" fmla="*/ 609094 w 639933"/>
                <a:gd name="connsiteY4" fmla="*/ 0 h 61680"/>
                <a:gd name="connsiteX5" fmla="*/ 639934 w 639933"/>
                <a:gd name="connsiteY5" fmla="*/ 30840 h 61680"/>
                <a:gd name="connsiteX6" fmla="*/ 609094 w 639933"/>
                <a:gd name="connsiteY6" fmla="*/ 61680 h 6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9933" h="61680">
                  <a:moveTo>
                    <a:pt x="609094" y="61680"/>
                  </a:moveTo>
                  <a:lnTo>
                    <a:pt x="30840" y="61680"/>
                  </a:lnTo>
                  <a:cubicBezTo>
                    <a:pt x="11565" y="61680"/>
                    <a:pt x="0" y="46260"/>
                    <a:pt x="0" y="30840"/>
                  </a:cubicBezTo>
                  <a:cubicBezTo>
                    <a:pt x="0" y="11565"/>
                    <a:pt x="15420" y="0"/>
                    <a:pt x="30840" y="0"/>
                  </a:cubicBezTo>
                  <a:lnTo>
                    <a:pt x="609094" y="0"/>
                  </a:lnTo>
                  <a:cubicBezTo>
                    <a:pt x="628369" y="0"/>
                    <a:pt x="639934" y="15420"/>
                    <a:pt x="639934" y="30840"/>
                  </a:cubicBezTo>
                  <a:cubicBezTo>
                    <a:pt x="639934" y="46260"/>
                    <a:pt x="624514" y="61680"/>
                    <a:pt x="609094" y="616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xmlns="" id="{402B453F-3A11-4277-A5AF-C8FDA25360F0}"/>
                </a:ext>
              </a:extLst>
            </p:cNvPr>
            <p:cNvSpPr/>
            <p:nvPr/>
          </p:nvSpPr>
          <p:spPr>
            <a:xfrm>
              <a:off x="9937499" y="1305673"/>
              <a:ext cx="1019246" cy="1484180"/>
            </a:xfrm>
            <a:custGeom>
              <a:avLst/>
              <a:gdLst>
                <a:gd name="connsiteX0" fmla="*/ 486480 w 1019246"/>
                <a:gd name="connsiteY0" fmla="*/ 1484181 h 1484180"/>
                <a:gd name="connsiteX1" fmla="*/ 131818 w 1019246"/>
                <a:gd name="connsiteY1" fmla="*/ 1345400 h 1484180"/>
                <a:gd name="connsiteX2" fmla="*/ 85558 w 1019246"/>
                <a:gd name="connsiteY2" fmla="*/ 1156505 h 1484180"/>
                <a:gd name="connsiteX3" fmla="*/ 247469 w 1019246"/>
                <a:gd name="connsiteY3" fmla="*/ 1044709 h 1484180"/>
                <a:gd name="connsiteX4" fmla="*/ 363119 w 1019246"/>
                <a:gd name="connsiteY4" fmla="*/ 1087114 h 1484180"/>
                <a:gd name="connsiteX5" fmla="*/ 509610 w 1019246"/>
                <a:gd name="connsiteY5" fmla="*/ 1129520 h 1484180"/>
                <a:gd name="connsiteX6" fmla="*/ 667666 w 1019246"/>
                <a:gd name="connsiteY6" fmla="*/ 967609 h 1484180"/>
                <a:gd name="connsiteX7" fmla="*/ 621406 w 1019246"/>
                <a:gd name="connsiteY7" fmla="*/ 824973 h 1484180"/>
                <a:gd name="connsiteX8" fmla="*/ 482625 w 1019246"/>
                <a:gd name="connsiteY8" fmla="*/ 763293 h 1484180"/>
                <a:gd name="connsiteX9" fmla="*/ 324569 w 1019246"/>
                <a:gd name="connsiteY9" fmla="*/ 851958 h 1484180"/>
                <a:gd name="connsiteX10" fmla="*/ 216628 w 1019246"/>
                <a:gd name="connsiteY10" fmla="*/ 902074 h 1484180"/>
                <a:gd name="connsiteX11" fmla="*/ 143383 w 1019246"/>
                <a:gd name="connsiteY11" fmla="*/ 844248 h 1484180"/>
                <a:gd name="connsiteX12" fmla="*/ 147238 w 1019246"/>
                <a:gd name="connsiteY12" fmla="*/ 751728 h 1484180"/>
                <a:gd name="connsiteX13" fmla="*/ 532740 w 1019246"/>
                <a:gd name="connsiteY13" fmla="*/ 562832 h 1484180"/>
                <a:gd name="connsiteX14" fmla="*/ 871982 w 1019246"/>
                <a:gd name="connsiteY14" fmla="*/ 905929 h 1484180"/>
                <a:gd name="connsiteX15" fmla="*/ 775607 w 1019246"/>
                <a:gd name="connsiteY15" fmla="*/ 1210475 h 1484180"/>
                <a:gd name="connsiteX16" fmla="*/ 482625 w 1019246"/>
                <a:gd name="connsiteY16" fmla="*/ 1341545 h 1484180"/>
                <a:gd name="connsiteX17" fmla="*/ 239759 w 1019246"/>
                <a:gd name="connsiteY17" fmla="*/ 1256735 h 1484180"/>
                <a:gd name="connsiteX18" fmla="*/ 235904 w 1019246"/>
                <a:gd name="connsiteY18" fmla="*/ 1214330 h 1484180"/>
                <a:gd name="connsiteX19" fmla="*/ 278309 w 1019246"/>
                <a:gd name="connsiteY19" fmla="*/ 1210475 h 1484180"/>
                <a:gd name="connsiteX20" fmla="*/ 482625 w 1019246"/>
                <a:gd name="connsiteY20" fmla="*/ 1283720 h 1484180"/>
                <a:gd name="connsiteX21" fmla="*/ 729347 w 1019246"/>
                <a:gd name="connsiteY21" fmla="*/ 1175780 h 1484180"/>
                <a:gd name="connsiteX22" fmla="*/ 810302 w 1019246"/>
                <a:gd name="connsiteY22" fmla="*/ 917494 h 1484180"/>
                <a:gd name="connsiteX23" fmla="*/ 525030 w 1019246"/>
                <a:gd name="connsiteY23" fmla="*/ 628368 h 1484180"/>
                <a:gd name="connsiteX24" fmla="*/ 201208 w 1019246"/>
                <a:gd name="connsiteY24" fmla="*/ 786423 h 1484180"/>
                <a:gd name="connsiteX25" fmla="*/ 197353 w 1019246"/>
                <a:gd name="connsiteY25" fmla="*/ 821118 h 1484180"/>
                <a:gd name="connsiteX26" fmla="*/ 224339 w 1019246"/>
                <a:gd name="connsiteY26" fmla="*/ 844248 h 1484180"/>
                <a:gd name="connsiteX27" fmla="*/ 266744 w 1019246"/>
                <a:gd name="connsiteY27" fmla="*/ 824973 h 1484180"/>
                <a:gd name="connsiteX28" fmla="*/ 478770 w 1019246"/>
                <a:gd name="connsiteY28" fmla="*/ 705468 h 1484180"/>
                <a:gd name="connsiteX29" fmla="*/ 663811 w 1019246"/>
                <a:gd name="connsiteY29" fmla="*/ 786423 h 1484180"/>
                <a:gd name="connsiteX30" fmla="*/ 725492 w 1019246"/>
                <a:gd name="connsiteY30" fmla="*/ 979174 h 1484180"/>
                <a:gd name="connsiteX31" fmla="*/ 513465 w 1019246"/>
                <a:gd name="connsiteY31" fmla="*/ 1195055 h 1484180"/>
                <a:gd name="connsiteX32" fmla="*/ 320714 w 1019246"/>
                <a:gd name="connsiteY32" fmla="*/ 1137230 h 1484180"/>
                <a:gd name="connsiteX33" fmla="*/ 247469 w 1019246"/>
                <a:gd name="connsiteY33" fmla="*/ 1106390 h 1484180"/>
                <a:gd name="connsiteX34" fmla="*/ 147238 w 1019246"/>
                <a:gd name="connsiteY34" fmla="*/ 1175780 h 1484180"/>
                <a:gd name="connsiteX35" fmla="*/ 174223 w 1019246"/>
                <a:gd name="connsiteY35" fmla="*/ 1295285 h 1484180"/>
                <a:gd name="connsiteX36" fmla="*/ 490335 w 1019246"/>
                <a:gd name="connsiteY36" fmla="*/ 1414791 h 1484180"/>
                <a:gd name="connsiteX37" fmla="*/ 833432 w 1019246"/>
                <a:gd name="connsiteY37" fmla="*/ 1268300 h 1484180"/>
                <a:gd name="connsiteX38" fmla="*/ 960648 w 1019246"/>
                <a:gd name="connsiteY38" fmla="*/ 917494 h 1484180"/>
                <a:gd name="connsiteX39" fmla="*/ 536595 w 1019246"/>
                <a:gd name="connsiteY39" fmla="*/ 481877 h 1484180"/>
                <a:gd name="connsiteX40" fmla="*/ 62428 w 1019246"/>
                <a:gd name="connsiteY40" fmla="*/ 759438 h 1484180"/>
                <a:gd name="connsiteX41" fmla="*/ 23877 w 1019246"/>
                <a:gd name="connsiteY41" fmla="*/ 774858 h 1484180"/>
                <a:gd name="connsiteX42" fmla="*/ 747 w 1019246"/>
                <a:gd name="connsiteY42" fmla="*/ 740163 h 1484180"/>
                <a:gd name="connsiteX43" fmla="*/ 154948 w 1019246"/>
                <a:gd name="connsiteY43" fmla="*/ 23130 h 1484180"/>
                <a:gd name="connsiteX44" fmla="*/ 185788 w 1019246"/>
                <a:gd name="connsiteY44" fmla="*/ 0 h 1484180"/>
                <a:gd name="connsiteX45" fmla="*/ 918243 w 1019246"/>
                <a:gd name="connsiteY45" fmla="*/ 0 h 1484180"/>
                <a:gd name="connsiteX46" fmla="*/ 1018473 w 1019246"/>
                <a:gd name="connsiteY46" fmla="*/ 100230 h 1484180"/>
                <a:gd name="connsiteX47" fmla="*/ 918243 w 1019246"/>
                <a:gd name="connsiteY47" fmla="*/ 200461 h 1484180"/>
                <a:gd name="connsiteX48" fmla="*/ 332279 w 1019246"/>
                <a:gd name="connsiteY48" fmla="*/ 200461 h 1484180"/>
                <a:gd name="connsiteX49" fmla="*/ 293729 w 1019246"/>
                <a:gd name="connsiteY49" fmla="*/ 381647 h 1484180"/>
                <a:gd name="connsiteX50" fmla="*/ 255179 w 1019246"/>
                <a:gd name="connsiteY50" fmla="*/ 404777 h 1484180"/>
                <a:gd name="connsiteX51" fmla="*/ 232049 w 1019246"/>
                <a:gd name="connsiteY51" fmla="*/ 366226 h 1484180"/>
                <a:gd name="connsiteX52" fmla="*/ 278309 w 1019246"/>
                <a:gd name="connsiteY52" fmla="*/ 165766 h 1484180"/>
                <a:gd name="connsiteX53" fmla="*/ 309149 w 1019246"/>
                <a:gd name="connsiteY53" fmla="*/ 138781 h 1484180"/>
                <a:gd name="connsiteX54" fmla="*/ 918243 w 1019246"/>
                <a:gd name="connsiteY54" fmla="*/ 138781 h 1484180"/>
                <a:gd name="connsiteX55" fmla="*/ 956793 w 1019246"/>
                <a:gd name="connsiteY55" fmla="*/ 100230 h 1484180"/>
                <a:gd name="connsiteX56" fmla="*/ 918243 w 1019246"/>
                <a:gd name="connsiteY56" fmla="*/ 61680 h 1484180"/>
                <a:gd name="connsiteX57" fmla="*/ 208918 w 1019246"/>
                <a:gd name="connsiteY57" fmla="*/ 61680 h 1484180"/>
                <a:gd name="connsiteX58" fmla="*/ 97123 w 1019246"/>
                <a:gd name="connsiteY58" fmla="*/ 589817 h 1484180"/>
                <a:gd name="connsiteX59" fmla="*/ 536595 w 1019246"/>
                <a:gd name="connsiteY59" fmla="*/ 420197 h 1484180"/>
                <a:gd name="connsiteX60" fmla="*/ 1018473 w 1019246"/>
                <a:gd name="connsiteY60" fmla="*/ 913639 h 1484180"/>
                <a:gd name="connsiteX61" fmla="*/ 875837 w 1019246"/>
                <a:gd name="connsiteY61" fmla="*/ 1310705 h 1484180"/>
                <a:gd name="connsiteX62" fmla="*/ 486480 w 1019246"/>
                <a:gd name="connsiteY62" fmla="*/ 1484181 h 148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019246" h="1484180">
                  <a:moveTo>
                    <a:pt x="486480" y="1484181"/>
                  </a:moveTo>
                  <a:cubicBezTo>
                    <a:pt x="355409" y="1484181"/>
                    <a:pt x="228194" y="1434066"/>
                    <a:pt x="131818" y="1345400"/>
                  </a:cubicBezTo>
                  <a:cubicBezTo>
                    <a:pt x="77848" y="1295285"/>
                    <a:pt x="62428" y="1225895"/>
                    <a:pt x="85558" y="1156505"/>
                  </a:cubicBezTo>
                  <a:cubicBezTo>
                    <a:pt x="112543" y="1090969"/>
                    <a:pt x="174223" y="1044709"/>
                    <a:pt x="247469" y="1044709"/>
                  </a:cubicBezTo>
                  <a:cubicBezTo>
                    <a:pt x="289874" y="1044709"/>
                    <a:pt x="328424" y="1060129"/>
                    <a:pt x="363119" y="1087114"/>
                  </a:cubicBezTo>
                  <a:cubicBezTo>
                    <a:pt x="401670" y="1121810"/>
                    <a:pt x="455640" y="1137230"/>
                    <a:pt x="509610" y="1129520"/>
                  </a:cubicBezTo>
                  <a:cubicBezTo>
                    <a:pt x="590566" y="1117955"/>
                    <a:pt x="656101" y="1052419"/>
                    <a:pt x="667666" y="967609"/>
                  </a:cubicBezTo>
                  <a:cubicBezTo>
                    <a:pt x="675376" y="913639"/>
                    <a:pt x="656101" y="863523"/>
                    <a:pt x="621406" y="824973"/>
                  </a:cubicBezTo>
                  <a:cubicBezTo>
                    <a:pt x="586711" y="786423"/>
                    <a:pt x="536595" y="763293"/>
                    <a:pt x="482625" y="763293"/>
                  </a:cubicBezTo>
                  <a:cubicBezTo>
                    <a:pt x="417090" y="763293"/>
                    <a:pt x="359264" y="797988"/>
                    <a:pt x="324569" y="851958"/>
                  </a:cubicBezTo>
                  <a:cubicBezTo>
                    <a:pt x="301439" y="890509"/>
                    <a:pt x="259034" y="909784"/>
                    <a:pt x="216628" y="902074"/>
                  </a:cubicBezTo>
                  <a:cubicBezTo>
                    <a:pt x="185788" y="894364"/>
                    <a:pt x="158803" y="875089"/>
                    <a:pt x="143383" y="844248"/>
                  </a:cubicBezTo>
                  <a:cubicBezTo>
                    <a:pt x="131818" y="813408"/>
                    <a:pt x="131818" y="778713"/>
                    <a:pt x="147238" y="751728"/>
                  </a:cubicBezTo>
                  <a:cubicBezTo>
                    <a:pt x="228194" y="616802"/>
                    <a:pt x="378539" y="543557"/>
                    <a:pt x="532740" y="562832"/>
                  </a:cubicBezTo>
                  <a:cubicBezTo>
                    <a:pt x="710071" y="585962"/>
                    <a:pt x="852707" y="728598"/>
                    <a:pt x="871982" y="905929"/>
                  </a:cubicBezTo>
                  <a:cubicBezTo>
                    <a:pt x="883547" y="1017724"/>
                    <a:pt x="848852" y="1129520"/>
                    <a:pt x="775607" y="1210475"/>
                  </a:cubicBezTo>
                  <a:cubicBezTo>
                    <a:pt x="702361" y="1295285"/>
                    <a:pt x="594421" y="1341545"/>
                    <a:pt x="482625" y="1341545"/>
                  </a:cubicBezTo>
                  <a:cubicBezTo>
                    <a:pt x="393960" y="1341545"/>
                    <a:pt x="305294" y="1310705"/>
                    <a:pt x="239759" y="1256735"/>
                  </a:cubicBezTo>
                  <a:cubicBezTo>
                    <a:pt x="224339" y="1245170"/>
                    <a:pt x="224339" y="1225895"/>
                    <a:pt x="235904" y="1214330"/>
                  </a:cubicBezTo>
                  <a:cubicBezTo>
                    <a:pt x="247469" y="1198910"/>
                    <a:pt x="266744" y="1198910"/>
                    <a:pt x="278309" y="1210475"/>
                  </a:cubicBezTo>
                  <a:cubicBezTo>
                    <a:pt x="336134" y="1256735"/>
                    <a:pt x="409380" y="1283720"/>
                    <a:pt x="482625" y="1283720"/>
                  </a:cubicBezTo>
                  <a:cubicBezTo>
                    <a:pt x="575146" y="1283720"/>
                    <a:pt x="663811" y="1245170"/>
                    <a:pt x="729347" y="1175780"/>
                  </a:cubicBezTo>
                  <a:cubicBezTo>
                    <a:pt x="791027" y="1106390"/>
                    <a:pt x="821867" y="1013869"/>
                    <a:pt x="810302" y="917494"/>
                  </a:cubicBezTo>
                  <a:cubicBezTo>
                    <a:pt x="794882" y="767148"/>
                    <a:pt x="675376" y="647643"/>
                    <a:pt x="525030" y="628368"/>
                  </a:cubicBezTo>
                  <a:cubicBezTo>
                    <a:pt x="393960" y="612947"/>
                    <a:pt x="266744" y="674628"/>
                    <a:pt x="201208" y="786423"/>
                  </a:cubicBezTo>
                  <a:cubicBezTo>
                    <a:pt x="193498" y="797988"/>
                    <a:pt x="193498" y="809553"/>
                    <a:pt x="197353" y="821118"/>
                  </a:cubicBezTo>
                  <a:cubicBezTo>
                    <a:pt x="201208" y="832683"/>
                    <a:pt x="212773" y="840393"/>
                    <a:pt x="224339" y="844248"/>
                  </a:cubicBezTo>
                  <a:cubicBezTo>
                    <a:pt x="239759" y="848103"/>
                    <a:pt x="255179" y="840393"/>
                    <a:pt x="266744" y="824973"/>
                  </a:cubicBezTo>
                  <a:cubicBezTo>
                    <a:pt x="313004" y="751728"/>
                    <a:pt x="390105" y="705468"/>
                    <a:pt x="478770" y="705468"/>
                  </a:cubicBezTo>
                  <a:cubicBezTo>
                    <a:pt x="548160" y="705468"/>
                    <a:pt x="617551" y="736308"/>
                    <a:pt x="663811" y="786423"/>
                  </a:cubicBezTo>
                  <a:cubicBezTo>
                    <a:pt x="710071" y="840393"/>
                    <a:pt x="733202" y="909784"/>
                    <a:pt x="725492" y="979174"/>
                  </a:cubicBezTo>
                  <a:cubicBezTo>
                    <a:pt x="713926" y="1090969"/>
                    <a:pt x="625261" y="1179635"/>
                    <a:pt x="513465" y="1195055"/>
                  </a:cubicBezTo>
                  <a:cubicBezTo>
                    <a:pt x="444075" y="1202765"/>
                    <a:pt x="374684" y="1183490"/>
                    <a:pt x="320714" y="1137230"/>
                  </a:cubicBezTo>
                  <a:cubicBezTo>
                    <a:pt x="305294" y="1125665"/>
                    <a:pt x="278309" y="1106390"/>
                    <a:pt x="247469" y="1106390"/>
                  </a:cubicBezTo>
                  <a:cubicBezTo>
                    <a:pt x="193498" y="1106390"/>
                    <a:pt x="158803" y="1141085"/>
                    <a:pt x="147238" y="1175780"/>
                  </a:cubicBezTo>
                  <a:cubicBezTo>
                    <a:pt x="135673" y="1210475"/>
                    <a:pt x="135673" y="1256735"/>
                    <a:pt x="174223" y="1295285"/>
                  </a:cubicBezTo>
                  <a:cubicBezTo>
                    <a:pt x="259034" y="1372385"/>
                    <a:pt x="370829" y="1414791"/>
                    <a:pt x="490335" y="1414791"/>
                  </a:cubicBezTo>
                  <a:cubicBezTo>
                    <a:pt x="621406" y="1414791"/>
                    <a:pt x="740912" y="1360820"/>
                    <a:pt x="833432" y="1268300"/>
                  </a:cubicBezTo>
                  <a:cubicBezTo>
                    <a:pt x="922098" y="1171925"/>
                    <a:pt x="968358" y="1048564"/>
                    <a:pt x="960648" y="917494"/>
                  </a:cubicBezTo>
                  <a:cubicBezTo>
                    <a:pt x="945228" y="690048"/>
                    <a:pt x="764042" y="501152"/>
                    <a:pt x="536595" y="481877"/>
                  </a:cubicBezTo>
                  <a:cubicBezTo>
                    <a:pt x="332279" y="466457"/>
                    <a:pt x="143383" y="578252"/>
                    <a:pt x="62428" y="759438"/>
                  </a:cubicBezTo>
                  <a:cubicBezTo>
                    <a:pt x="54717" y="774858"/>
                    <a:pt x="39297" y="782568"/>
                    <a:pt x="23877" y="774858"/>
                  </a:cubicBezTo>
                  <a:cubicBezTo>
                    <a:pt x="8457" y="771003"/>
                    <a:pt x="-3108" y="755583"/>
                    <a:pt x="747" y="740163"/>
                  </a:cubicBezTo>
                  <a:lnTo>
                    <a:pt x="154948" y="23130"/>
                  </a:lnTo>
                  <a:cubicBezTo>
                    <a:pt x="158803" y="11565"/>
                    <a:pt x="170368" y="0"/>
                    <a:pt x="185788" y="0"/>
                  </a:cubicBezTo>
                  <a:lnTo>
                    <a:pt x="918243" y="0"/>
                  </a:lnTo>
                  <a:cubicBezTo>
                    <a:pt x="976068" y="0"/>
                    <a:pt x="1018473" y="46260"/>
                    <a:pt x="1018473" y="100230"/>
                  </a:cubicBezTo>
                  <a:cubicBezTo>
                    <a:pt x="1018473" y="158056"/>
                    <a:pt x="972213" y="200461"/>
                    <a:pt x="918243" y="200461"/>
                  </a:cubicBezTo>
                  <a:lnTo>
                    <a:pt x="332279" y="200461"/>
                  </a:lnTo>
                  <a:lnTo>
                    <a:pt x="293729" y="381647"/>
                  </a:lnTo>
                  <a:cubicBezTo>
                    <a:pt x="289874" y="397067"/>
                    <a:pt x="274454" y="408632"/>
                    <a:pt x="255179" y="404777"/>
                  </a:cubicBezTo>
                  <a:cubicBezTo>
                    <a:pt x="239759" y="400922"/>
                    <a:pt x="228194" y="385502"/>
                    <a:pt x="232049" y="366226"/>
                  </a:cubicBezTo>
                  <a:lnTo>
                    <a:pt x="278309" y="165766"/>
                  </a:lnTo>
                  <a:cubicBezTo>
                    <a:pt x="282164" y="150346"/>
                    <a:pt x="293729" y="138781"/>
                    <a:pt x="309149" y="138781"/>
                  </a:cubicBezTo>
                  <a:lnTo>
                    <a:pt x="918243" y="138781"/>
                  </a:lnTo>
                  <a:cubicBezTo>
                    <a:pt x="941373" y="138781"/>
                    <a:pt x="956793" y="123360"/>
                    <a:pt x="956793" y="100230"/>
                  </a:cubicBezTo>
                  <a:cubicBezTo>
                    <a:pt x="956793" y="77100"/>
                    <a:pt x="941373" y="61680"/>
                    <a:pt x="918243" y="61680"/>
                  </a:cubicBezTo>
                  <a:lnTo>
                    <a:pt x="208918" y="61680"/>
                  </a:lnTo>
                  <a:lnTo>
                    <a:pt x="97123" y="589817"/>
                  </a:lnTo>
                  <a:cubicBezTo>
                    <a:pt x="208918" y="470312"/>
                    <a:pt x="366974" y="404777"/>
                    <a:pt x="536595" y="420197"/>
                  </a:cubicBezTo>
                  <a:cubicBezTo>
                    <a:pt x="794882" y="443327"/>
                    <a:pt x="1003053" y="655353"/>
                    <a:pt x="1018473" y="913639"/>
                  </a:cubicBezTo>
                  <a:cubicBezTo>
                    <a:pt x="1026183" y="1063984"/>
                    <a:pt x="976068" y="1202765"/>
                    <a:pt x="875837" y="1310705"/>
                  </a:cubicBezTo>
                  <a:cubicBezTo>
                    <a:pt x="775607" y="1422501"/>
                    <a:pt x="632971" y="1484181"/>
                    <a:pt x="486480" y="148418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16" name="组合 315">
            <a:extLst>
              <a:ext uri="{FF2B5EF4-FFF2-40B4-BE49-F238E27FC236}">
                <a16:creationId xmlns:a16="http://schemas.microsoft.com/office/drawing/2014/main" xmlns="" id="{D4B96DAC-65EF-49CE-AF92-957D75596AFA}"/>
              </a:ext>
            </a:extLst>
          </p:cNvPr>
          <p:cNvGrpSpPr/>
          <p:nvPr/>
        </p:nvGrpSpPr>
        <p:grpSpPr>
          <a:xfrm>
            <a:off x="3384598" y="4068147"/>
            <a:ext cx="1083259" cy="1476470"/>
            <a:chOff x="3384598" y="4068147"/>
            <a:chExt cx="1083259" cy="1476470"/>
          </a:xfrm>
        </p:grpSpPr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xmlns="" id="{8C7CD12B-6F75-43D2-B3F7-65F921F522CB}"/>
                </a:ext>
              </a:extLst>
            </p:cNvPr>
            <p:cNvSpPr/>
            <p:nvPr/>
          </p:nvSpPr>
          <p:spPr>
            <a:xfrm>
              <a:off x="3396163" y="4361128"/>
              <a:ext cx="1038803" cy="1183489"/>
            </a:xfrm>
            <a:custGeom>
              <a:avLst/>
              <a:gdLst>
                <a:gd name="connsiteX0" fmla="*/ 474167 w 1038803"/>
                <a:gd name="connsiteY0" fmla="*/ 1183490 h 1183489"/>
                <a:gd name="connsiteX1" fmla="*/ 323821 w 1038803"/>
                <a:gd name="connsiteY1" fmla="*/ 1102535 h 1183489"/>
                <a:gd name="connsiteX2" fmla="*/ 308401 w 1038803"/>
                <a:gd name="connsiteY2" fmla="*/ 932914 h 1183489"/>
                <a:gd name="connsiteX3" fmla="*/ 674628 w 1038803"/>
                <a:gd name="connsiteY3" fmla="*/ 61680 h 1183489"/>
                <a:gd name="connsiteX4" fmla="*/ 30840 w 1038803"/>
                <a:gd name="connsiteY4" fmla="*/ 61680 h 1183489"/>
                <a:gd name="connsiteX5" fmla="*/ 0 w 1038803"/>
                <a:gd name="connsiteY5" fmla="*/ 30840 h 1183489"/>
                <a:gd name="connsiteX6" fmla="*/ 30840 w 1038803"/>
                <a:gd name="connsiteY6" fmla="*/ 0 h 1183489"/>
                <a:gd name="connsiteX7" fmla="*/ 720888 w 1038803"/>
                <a:gd name="connsiteY7" fmla="*/ 0 h 1183489"/>
                <a:gd name="connsiteX8" fmla="*/ 747873 w 1038803"/>
                <a:gd name="connsiteY8" fmla="*/ 15420 h 1183489"/>
                <a:gd name="connsiteX9" fmla="*/ 751728 w 1038803"/>
                <a:gd name="connsiteY9" fmla="*/ 46260 h 1183489"/>
                <a:gd name="connsiteX10" fmla="*/ 366226 w 1038803"/>
                <a:gd name="connsiteY10" fmla="*/ 959899 h 1183489"/>
                <a:gd name="connsiteX11" fmla="*/ 377791 w 1038803"/>
                <a:gd name="connsiteY11" fmla="*/ 1067839 h 1183489"/>
                <a:gd name="connsiteX12" fmla="*/ 474167 w 1038803"/>
                <a:gd name="connsiteY12" fmla="*/ 1117955 h 1183489"/>
                <a:gd name="connsiteX13" fmla="*/ 582107 w 1038803"/>
                <a:gd name="connsiteY13" fmla="*/ 1048564 h 1183489"/>
                <a:gd name="connsiteX14" fmla="*/ 971464 w 1038803"/>
                <a:gd name="connsiteY14" fmla="*/ 123361 h 1183489"/>
                <a:gd name="connsiteX15" fmla="*/ 967609 w 1038803"/>
                <a:gd name="connsiteY15" fmla="*/ 84810 h 1183489"/>
                <a:gd name="connsiteX16" fmla="*/ 932913 w 1038803"/>
                <a:gd name="connsiteY16" fmla="*/ 65535 h 1183489"/>
                <a:gd name="connsiteX17" fmla="*/ 894363 w 1038803"/>
                <a:gd name="connsiteY17" fmla="*/ 92520 h 1183489"/>
                <a:gd name="connsiteX18" fmla="*/ 508862 w 1038803"/>
                <a:gd name="connsiteY18" fmla="*/ 1010014 h 1183489"/>
                <a:gd name="connsiteX19" fmla="*/ 466457 w 1038803"/>
                <a:gd name="connsiteY19" fmla="*/ 1025434 h 1183489"/>
                <a:gd name="connsiteX20" fmla="*/ 451037 w 1038803"/>
                <a:gd name="connsiteY20" fmla="*/ 983029 h 1183489"/>
                <a:gd name="connsiteX21" fmla="*/ 836538 w 1038803"/>
                <a:gd name="connsiteY21" fmla="*/ 65535 h 1183489"/>
                <a:gd name="connsiteX22" fmla="*/ 932913 w 1038803"/>
                <a:gd name="connsiteY22" fmla="*/ 0 h 1183489"/>
                <a:gd name="connsiteX23" fmla="*/ 1021579 w 1038803"/>
                <a:gd name="connsiteY23" fmla="*/ 46260 h 1183489"/>
                <a:gd name="connsiteX24" fmla="*/ 1029289 w 1038803"/>
                <a:gd name="connsiteY24" fmla="*/ 146491 h 1183489"/>
                <a:gd name="connsiteX25" fmla="*/ 639932 w 1038803"/>
                <a:gd name="connsiteY25" fmla="*/ 1071695 h 1183489"/>
                <a:gd name="connsiteX26" fmla="*/ 474167 w 1038803"/>
                <a:gd name="connsiteY26" fmla="*/ 1183490 h 118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38803" h="1183489">
                  <a:moveTo>
                    <a:pt x="474167" y="1183490"/>
                  </a:moveTo>
                  <a:cubicBezTo>
                    <a:pt x="412487" y="1183490"/>
                    <a:pt x="358516" y="1152650"/>
                    <a:pt x="323821" y="1102535"/>
                  </a:cubicBezTo>
                  <a:cubicBezTo>
                    <a:pt x="289126" y="1052419"/>
                    <a:pt x="285271" y="990739"/>
                    <a:pt x="308401" y="932914"/>
                  </a:cubicBezTo>
                  <a:lnTo>
                    <a:pt x="674628" y="61680"/>
                  </a:lnTo>
                  <a:lnTo>
                    <a:pt x="30840" y="61680"/>
                  </a:lnTo>
                  <a:cubicBezTo>
                    <a:pt x="11565" y="61680"/>
                    <a:pt x="0" y="46260"/>
                    <a:pt x="0" y="30840"/>
                  </a:cubicBezTo>
                  <a:cubicBezTo>
                    <a:pt x="0" y="15420"/>
                    <a:pt x="15420" y="0"/>
                    <a:pt x="30840" y="0"/>
                  </a:cubicBezTo>
                  <a:lnTo>
                    <a:pt x="720888" y="0"/>
                  </a:lnTo>
                  <a:cubicBezTo>
                    <a:pt x="732453" y="0"/>
                    <a:pt x="740163" y="3855"/>
                    <a:pt x="747873" y="15420"/>
                  </a:cubicBezTo>
                  <a:cubicBezTo>
                    <a:pt x="755583" y="23130"/>
                    <a:pt x="755583" y="34695"/>
                    <a:pt x="751728" y="46260"/>
                  </a:cubicBezTo>
                  <a:lnTo>
                    <a:pt x="366226" y="959899"/>
                  </a:lnTo>
                  <a:cubicBezTo>
                    <a:pt x="350806" y="994594"/>
                    <a:pt x="354661" y="1036999"/>
                    <a:pt x="377791" y="1067839"/>
                  </a:cubicBezTo>
                  <a:cubicBezTo>
                    <a:pt x="400921" y="1102535"/>
                    <a:pt x="435617" y="1117955"/>
                    <a:pt x="474167" y="1117955"/>
                  </a:cubicBezTo>
                  <a:cubicBezTo>
                    <a:pt x="520427" y="1117955"/>
                    <a:pt x="562832" y="1090970"/>
                    <a:pt x="582107" y="1048564"/>
                  </a:cubicBezTo>
                  <a:lnTo>
                    <a:pt x="971464" y="123361"/>
                  </a:lnTo>
                  <a:cubicBezTo>
                    <a:pt x="975319" y="111795"/>
                    <a:pt x="975319" y="96375"/>
                    <a:pt x="967609" y="84810"/>
                  </a:cubicBezTo>
                  <a:cubicBezTo>
                    <a:pt x="959899" y="73245"/>
                    <a:pt x="948334" y="65535"/>
                    <a:pt x="932913" y="65535"/>
                  </a:cubicBezTo>
                  <a:cubicBezTo>
                    <a:pt x="917493" y="65535"/>
                    <a:pt x="902073" y="77100"/>
                    <a:pt x="894363" y="92520"/>
                  </a:cubicBezTo>
                  <a:lnTo>
                    <a:pt x="508862" y="1010014"/>
                  </a:lnTo>
                  <a:cubicBezTo>
                    <a:pt x="501152" y="1025434"/>
                    <a:pt x="481877" y="1033144"/>
                    <a:pt x="466457" y="1025434"/>
                  </a:cubicBezTo>
                  <a:cubicBezTo>
                    <a:pt x="451037" y="1017724"/>
                    <a:pt x="443327" y="998449"/>
                    <a:pt x="451037" y="983029"/>
                  </a:cubicBezTo>
                  <a:lnTo>
                    <a:pt x="836538" y="65535"/>
                  </a:lnTo>
                  <a:cubicBezTo>
                    <a:pt x="851958" y="26985"/>
                    <a:pt x="890508" y="0"/>
                    <a:pt x="932913" y="0"/>
                  </a:cubicBezTo>
                  <a:cubicBezTo>
                    <a:pt x="967609" y="0"/>
                    <a:pt x="1002304" y="19275"/>
                    <a:pt x="1021579" y="46260"/>
                  </a:cubicBezTo>
                  <a:cubicBezTo>
                    <a:pt x="1040854" y="77100"/>
                    <a:pt x="1044709" y="111795"/>
                    <a:pt x="1029289" y="146491"/>
                  </a:cubicBezTo>
                  <a:lnTo>
                    <a:pt x="639932" y="1071695"/>
                  </a:lnTo>
                  <a:cubicBezTo>
                    <a:pt x="612947" y="1141085"/>
                    <a:pt x="547412" y="1183490"/>
                    <a:pt x="474167" y="118349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xmlns="" id="{63B6FC38-491E-410F-9D51-178137C577AA}"/>
                </a:ext>
              </a:extLst>
            </p:cNvPr>
            <p:cNvSpPr/>
            <p:nvPr/>
          </p:nvSpPr>
          <p:spPr>
            <a:xfrm>
              <a:off x="3384598" y="4068147"/>
              <a:ext cx="1083259" cy="212025"/>
            </a:xfrm>
            <a:custGeom>
              <a:avLst/>
              <a:gdLst>
                <a:gd name="connsiteX0" fmla="*/ 1052419 w 1083259"/>
                <a:gd name="connsiteY0" fmla="*/ 212026 h 212025"/>
                <a:gd name="connsiteX1" fmla="*/ 104085 w 1083259"/>
                <a:gd name="connsiteY1" fmla="*/ 212026 h 212025"/>
                <a:gd name="connsiteX2" fmla="*/ 0 w 1083259"/>
                <a:gd name="connsiteY2" fmla="*/ 104085 h 212025"/>
                <a:gd name="connsiteX3" fmla="*/ 104085 w 1083259"/>
                <a:gd name="connsiteY3" fmla="*/ 0 h 212025"/>
                <a:gd name="connsiteX4" fmla="*/ 1052419 w 1083259"/>
                <a:gd name="connsiteY4" fmla="*/ 0 h 212025"/>
                <a:gd name="connsiteX5" fmla="*/ 1083259 w 1083259"/>
                <a:gd name="connsiteY5" fmla="*/ 30840 h 212025"/>
                <a:gd name="connsiteX6" fmla="*/ 1052419 w 1083259"/>
                <a:gd name="connsiteY6" fmla="*/ 61680 h 212025"/>
                <a:gd name="connsiteX7" fmla="*/ 104085 w 1083259"/>
                <a:gd name="connsiteY7" fmla="*/ 61680 h 212025"/>
                <a:gd name="connsiteX8" fmla="*/ 61680 w 1083259"/>
                <a:gd name="connsiteY8" fmla="*/ 104085 h 212025"/>
                <a:gd name="connsiteX9" fmla="*/ 104085 w 1083259"/>
                <a:gd name="connsiteY9" fmla="*/ 146491 h 212025"/>
                <a:gd name="connsiteX10" fmla="*/ 1052419 w 1083259"/>
                <a:gd name="connsiteY10" fmla="*/ 146491 h 212025"/>
                <a:gd name="connsiteX11" fmla="*/ 1083259 w 1083259"/>
                <a:gd name="connsiteY11" fmla="*/ 177331 h 212025"/>
                <a:gd name="connsiteX12" fmla="*/ 1052419 w 1083259"/>
                <a:gd name="connsiteY12" fmla="*/ 212026 h 21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3259" h="212025">
                  <a:moveTo>
                    <a:pt x="1052419" y="212026"/>
                  </a:moveTo>
                  <a:lnTo>
                    <a:pt x="104085" y="212026"/>
                  </a:lnTo>
                  <a:cubicBezTo>
                    <a:pt x="46260" y="212026"/>
                    <a:pt x="0" y="161911"/>
                    <a:pt x="0" y="104085"/>
                  </a:cubicBezTo>
                  <a:cubicBezTo>
                    <a:pt x="0" y="46260"/>
                    <a:pt x="46260" y="0"/>
                    <a:pt x="104085" y="0"/>
                  </a:cubicBezTo>
                  <a:lnTo>
                    <a:pt x="1052419" y="0"/>
                  </a:lnTo>
                  <a:cubicBezTo>
                    <a:pt x="1071694" y="0"/>
                    <a:pt x="1083259" y="15420"/>
                    <a:pt x="1083259" y="30840"/>
                  </a:cubicBezTo>
                  <a:cubicBezTo>
                    <a:pt x="1083259" y="46260"/>
                    <a:pt x="1067839" y="61680"/>
                    <a:pt x="1052419" y="61680"/>
                  </a:cubicBezTo>
                  <a:lnTo>
                    <a:pt x="104085" y="61680"/>
                  </a:lnTo>
                  <a:cubicBezTo>
                    <a:pt x="80955" y="61680"/>
                    <a:pt x="61680" y="80955"/>
                    <a:pt x="61680" y="104085"/>
                  </a:cubicBezTo>
                  <a:cubicBezTo>
                    <a:pt x="61680" y="127216"/>
                    <a:pt x="80955" y="146491"/>
                    <a:pt x="104085" y="146491"/>
                  </a:cubicBezTo>
                  <a:lnTo>
                    <a:pt x="1052419" y="146491"/>
                  </a:lnTo>
                  <a:cubicBezTo>
                    <a:pt x="1071694" y="146491"/>
                    <a:pt x="1083259" y="161911"/>
                    <a:pt x="1083259" y="177331"/>
                  </a:cubicBezTo>
                  <a:cubicBezTo>
                    <a:pt x="1083259" y="196606"/>
                    <a:pt x="1071694" y="212026"/>
                    <a:pt x="1052419" y="2120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17" name="组合 316">
            <a:extLst>
              <a:ext uri="{FF2B5EF4-FFF2-40B4-BE49-F238E27FC236}">
                <a16:creationId xmlns:a16="http://schemas.microsoft.com/office/drawing/2014/main" xmlns="" id="{1A18B6E0-845F-4E0A-BDE7-AC9E2264FAF4}"/>
              </a:ext>
            </a:extLst>
          </p:cNvPr>
          <p:cNvGrpSpPr/>
          <p:nvPr/>
        </p:nvGrpSpPr>
        <p:grpSpPr>
          <a:xfrm>
            <a:off x="5552442" y="4068147"/>
            <a:ext cx="1067839" cy="1472616"/>
            <a:chOff x="5552442" y="4068147"/>
            <a:chExt cx="1067839" cy="1472616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D1C76011-C351-4444-89C4-66CC50F09ED6}"/>
                </a:ext>
              </a:extLst>
            </p:cNvPr>
            <p:cNvSpPr/>
            <p:nvPr/>
          </p:nvSpPr>
          <p:spPr>
            <a:xfrm>
              <a:off x="5552442" y="4068147"/>
              <a:ext cx="1067839" cy="1472616"/>
            </a:xfrm>
            <a:custGeom>
              <a:avLst/>
              <a:gdLst>
                <a:gd name="connsiteX0" fmla="*/ 535847 w 1067839"/>
                <a:gd name="connsiteY0" fmla="*/ 0 h 1472616"/>
                <a:gd name="connsiteX1" fmla="*/ 1067839 w 1067839"/>
                <a:gd name="connsiteY1" fmla="*/ 454892 h 1472616"/>
                <a:gd name="connsiteX2" fmla="*/ 1052419 w 1067839"/>
                <a:gd name="connsiteY2" fmla="*/ 562832 h 1472616"/>
                <a:gd name="connsiteX3" fmla="*/ 990739 w 1067839"/>
                <a:gd name="connsiteY3" fmla="*/ 632223 h 1472616"/>
                <a:gd name="connsiteX4" fmla="*/ 902073 w 1067839"/>
                <a:gd name="connsiteY4" fmla="*/ 624513 h 1472616"/>
                <a:gd name="connsiteX5" fmla="*/ 859668 w 1067839"/>
                <a:gd name="connsiteY5" fmla="*/ 512717 h 1472616"/>
                <a:gd name="connsiteX6" fmla="*/ 867378 w 1067839"/>
                <a:gd name="connsiteY6" fmla="*/ 458747 h 1472616"/>
                <a:gd name="connsiteX7" fmla="*/ 539702 w 1067839"/>
                <a:gd name="connsiteY7" fmla="*/ 212026 h 1472616"/>
                <a:gd name="connsiteX8" fmla="*/ 212026 w 1067839"/>
                <a:gd name="connsiteY8" fmla="*/ 458747 h 1472616"/>
                <a:gd name="connsiteX9" fmla="*/ 239011 w 1067839"/>
                <a:gd name="connsiteY9" fmla="*/ 558977 h 1472616"/>
                <a:gd name="connsiteX10" fmla="*/ 304546 w 1067839"/>
                <a:gd name="connsiteY10" fmla="*/ 628368 h 1472616"/>
                <a:gd name="connsiteX11" fmla="*/ 312256 w 1067839"/>
                <a:gd name="connsiteY11" fmla="*/ 651498 h 1472616"/>
                <a:gd name="connsiteX12" fmla="*/ 296836 w 1067839"/>
                <a:gd name="connsiteY12" fmla="*/ 678483 h 1472616"/>
                <a:gd name="connsiteX13" fmla="*/ 269851 w 1067839"/>
                <a:gd name="connsiteY13" fmla="*/ 693903 h 1472616"/>
                <a:gd name="connsiteX14" fmla="*/ 65535 w 1067839"/>
                <a:gd name="connsiteY14" fmla="*/ 1017724 h 1472616"/>
                <a:gd name="connsiteX15" fmla="*/ 531992 w 1067839"/>
                <a:gd name="connsiteY15" fmla="*/ 1410936 h 1472616"/>
                <a:gd name="connsiteX16" fmla="*/ 998449 w 1067839"/>
                <a:gd name="connsiteY16" fmla="*/ 1017724 h 1472616"/>
                <a:gd name="connsiteX17" fmla="*/ 531992 w 1067839"/>
                <a:gd name="connsiteY17" fmla="*/ 624513 h 1472616"/>
                <a:gd name="connsiteX18" fmla="*/ 529982 w 1067839"/>
                <a:gd name="connsiteY18" fmla="*/ 623658 h 1472616"/>
                <a:gd name="connsiteX19" fmla="*/ 443207 w 1067839"/>
                <a:gd name="connsiteY19" fmla="*/ 611020 h 1472616"/>
                <a:gd name="connsiteX20" fmla="*/ 296837 w 1067839"/>
                <a:gd name="connsiteY20" fmla="*/ 454892 h 1472616"/>
                <a:gd name="connsiteX21" fmla="*/ 535848 w 1067839"/>
                <a:gd name="connsiteY21" fmla="*/ 285271 h 1472616"/>
                <a:gd name="connsiteX22" fmla="*/ 774859 w 1067839"/>
                <a:gd name="connsiteY22" fmla="*/ 454892 h 1472616"/>
                <a:gd name="connsiteX23" fmla="*/ 744019 w 1067839"/>
                <a:gd name="connsiteY23" fmla="*/ 485732 h 1472616"/>
                <a:gd name="connsiteX24" fmla="*/ 713179 w 1067839"/>
                <a:gd name="connsiteY24" fmla="*/ 454892 h 1472616"/>
                <a:gd name="connsiteX25" fmla="*/ 539703 w 1067839"/>
                <a:gd name="connsiteY25" fmla="*/ 350806 h 1472616"/>
                <a:gd name="connsiteX26" fmla="*/ 366227 w 1067839"/>
                <a:gd name="connsiteY26" fmla="*/ 454892 h 1472616"/>
                <a:gd name="connsiteX27" fmla="*/ 539703 w 1067839"/>
                <a:gd name="connsiteY27" fmla="*/ 558977 h 1472616"/>
                <a:gd name="connsiteX28" fmla="*/ 553050 w 1067839"/>
                <a:gd name="connsiteY28" fmla="*/ 564657 h 1472616"/>
                <a:gd name="connsiteX29" fmla="*/ 638969 w 1067839"/>
                <a:gd name="connsiteY29" fmla="*/ 572101 h 1472616"/>
                <a:gd name="connsiteX30" fmla="*/ 1063984 w 1067839"/>
                <a:gd name="connsiteY30" fmla="*/ 1017724 h 1472616"/>
                <a:gd name="connsiteX31" fmla="*/ 535847 w 1067839"/>
                <a:gd name="connsiteY31" fmla="*/ 1472616 h 1472616"/>
                <a:gd name="connsiteX32" fmla="*/ 3855 w 1067839"/>
                <a:gd name="connsiteY32" fmla="*/ 1017724 h 1472616"/>
                <a:gd name="connsiteX33" fmla="*/ 227446 w 1067839"/>
                <a:gd name="connsiteY33" fmla="*/ 647643 h 1472616"/>
                <a:gd name="connsiteX34" fmla="*/ 181186 w 1067839"/>
                <a:gd name="connsiteY34" fmla="*/ 589817 h 1472616"/>
                <a:gd name="connsiteX35" fmla="*/ 142636 w 1067839"/>
                <a:gd name="connsiteY35" fmla="*/ 458747 h 1472616"/>
                <a:gd name="connsiteX36" fmla="*/ 535847 w 1067839"/>
                <a:gd name="connsiteY36" fmla="*/ 146491 h 1472616"/>
                <a:gd name="connsiteX37" fmla="*/ 929058 w 1067839"/>
                <a:gd name="connsiteY37" fmla="*/ 458747 h 1472616"/>
                <a:gd name="connsiteX38" fmla="*/ 917493 w 1067839"/>
                <a:gd name="connsiteY38" fmla="*/ 531992 h 1472616"/>
                <a:gd name="connsiteX39" fmla="*/ 932914 w 1067839"/>
                <a:gd name="connsiteY39" fmla="*/ 574397 h 1472616"/>
                <a:gd name="connsiteX40" fmla="*/ 967609 w 1067839"/>
                <a:gd name="connsiteY40" fmla="*/ 578252 h 1472616"/>
                <a:gd name="connsiteX41" fmla="*/ 990739 w 1067839"/>
                <a:gd name="connsiteY41" fmla="*/ 551267 h 1472616"/>
                <a:gd name="connsiteX42" fmla="*/ 1002304 w 1067839"/>
                <a:gd name="connsiteY42" fmla="*/ 458747 h 1472616"/>
                <a:gd name="connsiteX43" fmla="*/ 535847 w 1067839"/>
                <a:gd name="connsiteY43" fmla="*/ 65535 h 1472616"/>
                <a:gd name="connsiteX44" fmla="*/ 65535 w 1067839"/>
                <a:gd name="connsiteY44" fmla="*/ 454892 h 1472616"/>
                <a:gd name="connsiteX45" fmla="*/ 115650 w 1067839"/>
                <a:gd name="connsiteY45" fmla="*/ 632223 h 1472616"/>
                <a:gd name="connsiteX46" fmla="*/ 104085 w 1067839"/>
                <a:gd name="connsiteY46" fmla="*/ 674628 h 1472616"/>
                <a:gd name="connsiteX47" fmla="*/ 61680 w 1067839"/>
                <a:gd name="connsiteY47" fmla="*/ 663063 h 1472616"/>
                <a:gd name="connsiteX48" fmla="*/ 0 w 1067839"/>
                <a:gd name="connsiteY48" fmla="*/ 451037 h 1472616"/>
                <a:gd name="connsiteX49" fmla="*/ 535847 w 1067839"/>
                <a:gd name="connsiteY49" fmla="*/ 0 h 1472616"/>
                <a:gd name="connsiteX0" fmla="*/ 535847 w 1067839"/>
                <a:gd name="connsiteY0" fmla="*/ 0 h 1472616"/>
                <a:gd name="connsiteX1" fmla="*/ 1067839 w 1067839"/>
                <a:gd name="connsiteY1" fmla="*/ 454892 h 1472616"/>
                <a:gd name="connsiteX2" fmla="*/ 1052419 w 1067839"/>
                <a:gd name="connsiteY2" fmla="*/ 562832 h 1472616"/>
                <a:gd name="connsiteX3" fmla="*/ 990739 w 1067839"/>
                <a:gd name="connsiteY3" fmla="*/ 632223 h 1472616"/>
                <a:gd name="connsiteX4" fmla="*/ 902073 w 1067839"/>
                <a:gd name="connsiteY4" fmla="*/ 624513 h 1472616"/>
                <a:gd name="connsiteX5" fmla="*/ 859668 w 1067839"/>
                <a:gd name="connsiteY5" fmla="*/ 512717 h 1472616"/>
                <a:gd name="connsiteX6" fmla="*/ 867378 w 1067839"/>
                <a:gd name="connsiteY6" fmla="*/ 458747 h 1472616"/>
                <a:gd name="connsiteX7" fmla="*/ 539702 w 1067839"/>
                <a:gd name="connsiteY7" fmla="*/ 212026 h 1472616"/>
                <a:gd name="connsiteX8" fmla="*/ 212026 w 1067839"/>
                <a:gd name="connsiteY8" fmla="*/ 458747 h 1472616"/>
                <a:gd name="connsiteX9" fmla="*/ 239011 w 1067839"/>
                <a:gd name="connsiteY9" fmla="*/ 558977 h 1472616"/>
                <a:gd name="connsiteX10" fmla="*/ 304546 w 1067839"/>
                <a:gd name="connsiteY10" fmla="*/ 628368 h 1472616"/>
                <a:gd name="connsiteX11" fmla="*/ 312256 w 1067839"/>
                <a:gd name="connsiteY11" fmla="*/ 651498 h 1472616"/>
                <a:gd name="connsiteX12" fmla="*/ 296836 w 1067839"/>
                <a:gd name="connsiteY12" fmla="*/ 678483 h 1472616"/>
                <a:gd name="connsiteX13" fmla="*/ 269851 w 1067839"/>
                <a:gd name="connsiteY13" fmla="*/ 693903 h 1472616"/>
                <a:gd name="connsiteX14" fmla="*/ 65535 w 1067839"/>
                <a:gd name="connsiteY14" fmla="*/ 1017724 h 1472616"/>
                <a:gd name="connsiteX15" fmla="*/ 531992 w 1067839"/>
                <a:gd name="connsiteY15" fmla="*/ 1410936 h 1472616"/>
                <a:gd name="connsiteX16" fmla="*/ 998449 w 1067839"/>
                <a:gd name="connsiteY16" fmla="*/ 1017724 h 1472616"/>
                <a:gd name="connsiteX17" fmla="*/ 531992 w 1067839"/>
                <a:gd name="connsiteY17" fmla="*/ 624513 h 1472616"/>
                <a:gd name="connsiteX18" fmla="*/ 529982 w 1067839"/>
                <a:gd name="connsiteY18" fmla="*/ 623658 h 1472616"/>
                <a:gd name="connsiteX19" fmla="*/ 443207 w 1067839"/>
                <a:gd name="connsiteY19" fmla="*/ 611020 h 1472616"/>
                <a:gd name="connsiteX20" fmla="*/ 296837 w 1067839"/>
                <a:gd name="connsiteY20" fmla="*/ 454892 h 1472616"/>
                <a:gd name="connsiteX21" fmla="*/ 535848 w 1067839"/>
                <a:gd name="connsiteY21" fmla="*/ 285271 h 1472616"/>
                <a:gd name="connsiteX22" fmla="*/ 774859 w 1067839"/>
                <a:gd name="connsiteY22" fmla="*/ 454892 h 1472616"/>
                <a:gd name="connsiteX23" fmla="*/ 744019 w 1067839"/>
                <a:gd name="connsiteY23" fmla="*/ 485732 h 1472616"/>
                <a:gd name="connsiteX24" fmla="*/ 713179 w 1067839"/>
                <a:gd name="connsiteY24" fmla="*/ 454892 h 1472616"/>
                <a:gd name="connsiteX25" fmla="*/ 539703 w 1067839"/>
                <a:gd name="connsiteY25" fmla="*/ 350806 h 1472616"/>
                <a:gd name="connsiteX26" fmla="*/ 366227 w 1067839"/>
                <a:gd name="connsiteY26" fmla="*/ 454892 h 1472616"/>
                <a:gd name="connsiteX27" fmla="*/ 539703 w 1067839"/>
                <a:gd name="connsiteY27" fmla="*/ 558977 h 1472616"/>
                <a:gd name="connsiteX28" fmla="*/ 541144 w 1067839"/>
                <a:gd name="connsiteY28" fmla="*/ 562275 h 1472616"/>
                <a:gd name="connsiteX29" fmla="*/ 638969 w 1067839"/>
                <a:gd name="connsiteY29" fmla="*/ 572101 h 1472616"/>
                <a:gd name="connsiteX30" fmla="*/ 1063984 w 1067839"/>
                <a:gd name="connsiteY30" fmla="*/ 1017724 h 1472616"/>
                <a:gd name="connsiteX31" fmla="*/ 535847 w 1067839"/>
                <a:gd name="connsiteY31" fmla="*/ 1472616 h 1472616"/>
                <a:gd name="connsiteX32" fmla="*/ 3855 w 1067839"/>
                <a:gd name="connsiteY32" fmla="*/ 1017724 h 1472616"/>
                <a:gd name="connsiteX33" fmla="*/ 227446 w 1067839"/>
                <a:gd name="connsiteY33" fmla="*/ 647643 h 1472616"/>
                <a:gd name="connsiteX34" fmla="*/ 181186 w 1067839"/>
                <a:gd name="connsiteY34" fmla="*/ 589817 h 1472616"/>
                <a:gd name="connsiteX35" fmla="*/ 142636 w 1067839"/>
                <a:gd name="connsiteY35" fmla="*/ 458747 h 1472616"/>
                <a:gd name="connsiteX36" fmla="*/ 535847 w 1067839"/>
                <a:gd name="connsiteY36" fmla="*/ 146491 h 1472616"/>
                <a:gd name="connsiteX37" fmla="*/ 929058 w 1067839"/>
                <a:gd name="connsiteY37" fmla="*/ 458747 h 1472616"/>
                <a:gd name="connsiteX38" fmla="*/ 917493 w 1067839"/>
                <a:gd name="connsiteY38" fmla="*/ 531992 h 1472616"/>
                <a:gd name="connsiteX39" fmla="*/ 932914 w 1067839"/>
                <a:gd name="connsiteY39" fmla="*/ 574397 h 1472616"/>
                <a:gd name="connsiteX40" fmla="*/ 967609 w 1067839"/>
                <a:gd name="connsiteY40" fmla="*/ 578252 h 1472616"/>
                <a:gd name="connsiteX41" fmla="*/ 990739 w 1067839"/>
                <a:gd name="connsiteY41" fmla="*/ 551267 h 1472616"/>
                <a:gd name="connsiteX42" fmla="*/ 1002304 w 1067839"/>
                <a:gd name="connsiteY42" fmla="*/ 458747 h 1472616"/>
                <a:gd name="connsiteX43" fmla="*/ 535847 w 1067839"/>
                <a:gd name="connsiteY43" fmla="*/ 65535 h 1472616"/>
                <a:gd name="connsiteX44" fmla="*/ 65535 w 1067839"/>
                <a:gd name="connsiteY44" fmla="*/ 454892 h 1472616"/>
                <a:gd name="connsiteX45" fmla="*/ 115650 w 1067839"/>
                <a:gd name="connsiteY45" fmla="*/ 632223 h 1472616"/>
                <a:gd name="connsiteX46" fmla="*/ 104085 w 1067839"/>
                <a:gd name="connsiteY46" fmla="*/ 674628 h 1472616"/>
                <a:gd name="connsiteX47" fmla="*/ 61680 w 1067839"/>
                <a:gd name="connsiteY47" fmla="*/ 663063 h 1472616"/>
                <a:gd name="connsiteX48" fmla="*/ 0 w 1067839"/>
                <a:gd name="connsiteY48" fmla="*/ 451037 h 1472616"/>
                <a:gd name="connsiteX49" fmla="*/ 535847 w 1067839"/>
                <a:gd name="connsiteY49" fmla="*/ 0 h 1472616"/>
                <a:gd name="connsiteX0" fmla="*/ 535847 w 1067839"/>
                <a:gd name="connsiteY0" fmla="*/ 0 h 1472616"/>
                <a:gd name="connsiteX1" fmla="*/ 1067839 w 1067839"/>
                <a:gd name="connsiteY1" fmla="*/ 454892 h 1472616"/>
                <a:gd name="connsiteX2" fmla="*/ 1052419 w 1067839"/>
                <a:gd name="connsiteY2" fmla="*/ 562832 h 1472616"/>
                <a:gd name="connsiteX3" fmla="*/ 990739 w 1067839"/>
                <a:gd name="connsiteY3" fmla="*/ 632223 h 1472616"/>
                <a:gd name="connsiteX4" fmla="*/ 902073 w 1067839"/>
                <a:gd name="connsiteY4" fmla="*/ 624513 h 1472616"/>
                <a:gd name="connsiteX5" fmla="*/ 859668 w 1067839"/>
                <a:gd name="connsiteY5" fmla="*/ 512717 h 1472616"/>
                <a:gd name="connsiteX6" fmla="*/ 867378 w 1067839"/>
                <a:gd name="connsiteY6" fmla="*/ 458747 h 1472616"/>
                <a:gd name="connsiteX7" fmla="*/ 539702 w 1067839"/>
                <a:gd name="connsiteY7" fmla="*/ 212026 h 1472616"/>
                <a:gd name="connsiteX8" fmla="*/ 212026 w 1067839"/>
                <a:gd name="connsiteY8" fmla="*/ 458747 h 1472616"/>
                <a:gd name="connsiteX9" fmla="*/ 239011 w 1067839"/>
                <a:gd name="connsiteY9" fmla="*/ 558977 h 1472616"/>
                <a:gd name="connsiteX10" fmla="*/ 304546 w 1067839"/>
                <a:gd name="connsiteY10" fmla="*/ 628368 h 1472616"/>
                <a:gd name="connsiteX11" fmla="*/ 312256 w 1067839"/>
                <a:gd name="connsiteY11" fmla="*/ 651498 h 1472616"/>
                <a:gd name="connsiteX12" fmla="*/ 296836 w 1067839"/>
                <a:gd name="connsiteY12" fmla="*/ 678483 h 1472616"/>
                <a:gd name="connsiteX13" fmla="*/ 269851 w 1067839"/>
                <a:gd name="connsiteY13" fmla="*/ 693903 h 1472616"/>
                <a:gd name="connsiteX14" fmla="*/ 65535 w 1067839"/>
                <a:gd name="connsiteY14" fmla="*/ 1017724 h 1472616"/>
                <a:gd name="connsiteX15" fmla="*/ 531992 w 1067839"/>
                <a:gd name="connsiteY15" fmla="*/ 1410936 h 1472616"/>
                <a:gd name="connsiteX16" fmla="*/ 998449 w 1067839"/>
                <a:gd name="connsiteY16" fmla="*/ 1017724 h 1472616"/>
                <a:gd name="connsiteX17" fmla="*/ 531992 w 1067839"/>
                <a:gd name="connsiteY17" fmla="*/ 624513 h 1472616"/>
                <a:gd name="connsiteX18" fmla="*/ 529982 w 1067839"/>
                <a:gd name="connsiteY18" fmla="*/ 623658 h 1472616"/>
                <a:gd name="connsiteX19" fmla="*/ 443207 w 1067839"/>
                <a:gd name="connsiteY19" fmla="*/ 611020 h 1472616"/>
                <a:gd name="connsiteX20" fmla="*/ 296837 w 1067839"/>
                <a:gd name="connsiteY20" fmla="*/ 454892 h 1472616"/>
                <a:gd name="connsiteX21" fmla="*/ 535848 w 1067839"/>
                <a:gd name="connsiteY21" fmla="*/ 285271 h 1472616"/>
                <a:gd name="connsiteX22" fmla="*/ 774859 w 1067839"/>
                <a:gd name="connsiteY22" fmla="*/ 454892 h 1472616"/>
                <a:gd name="connsiteX23" fmla="*/ 744019 w 1067839"/>
                <a:gd name="connsiteY23" fmla="*/ 485732 h 1472616"/>
                <a:gd name="connsiteX24" fmla="*/ 713179 w 1067839"/>
                <a:gd name="connsiteY24" fmla="*/ 454892 h 1472616"/>
                <a:gd name="connsiteX25" fmla="*/ 539703 w 1067839"/>
                <a:gd name="connsiteY25" fmla="*/ 350806 h 1472616"/>
                <a:gd name="connsiteX26" fmla="*/ 366227 w 1067839"/>
                <a:gd name="connsiteY26" fmla="*/ 454892 h 1472616"/>
                <a:gd name="connsiteX27" fmla="*/ 539703 w 1067839"/>
                <a:gd name="connsiteY27" fmla="*/ 558977 h 1472616"/>
                <a:gd name="connsiteX28" fmla="*/ 541144 w 1067839"/>
                <a:gd name="connsiteY28" fmla="*/ 562275 h 1472616"/>
                <a:gd name="connsiteX29" fmla="*/ 638969 w 1067839"/>
                <a:gd name="connsiteY29" fmla="*/ 572101 h 1472616"/>
                <a:gd name="connsiteX30" fmla="*/ 1063984 w 1067839"/>
                <a:gd name="connsiteY30" fmla="*/ 1017724 h 1472616"/>
                <a:gd name="connsiteX31" fmla="*/ 535847 w 1067839"/>
                <a:gd name="connsiteY31" fmla="*/ 1472616 h 1472616"/>
                <a:gd name="connsiteX32" fmla="*/ 3855 w 1067839"/>
                <a:gd name="connsiteY32" fmla="*/ 1017724 h 1472616"/>
                <a:gd name="connsiteX33" fmla="*/ 227446 w 1067839"/>
                <a:gd name="connsiteY33" fmla="*/ 647643 h 1472616"/>
                <a:gd name="connsiteX34" fmla="*/ 181186 w 1067839"/>
                <a:gd name="connsiteY34" fmla="*/ 589817 h 1472616"/>
                <a:gd name="connsiteX35" fmla="*/ 142636 w 1067839"/>
                <a:gd name="connsiteY35" fmla="*/ 458747 h 1472616"/>
                <a:gd name="connsiteX36" fmla="*/ 535847 w 1067839"/>
                <a:gd name="connsiteY36" fmla="*/ 146491 h 1472616"/>
                <a:gd name="connsiteX37" fmla="*/ 929058 w 1067839"/>
                <a:gd name="connsiteY37" fmla="*/ 458747 h 1472616"/>
                <a:gd name="connsiteX38" fmla="*/ 917493 w 1067839"/>
                <a:gd name="connsiteY38" fmla="*/ 531992 h 1472616"/>
                <a:gd name="connsiteX39" fmla="*/ 932914 w 1067839"/>
                <a:gd name="connsiteY39" fmla="*/ 574397 h 1472616"/>
                <a:gd name="connsiteX40" fmla="*/ 967609 w 1067839"/>
                <a:gd name="connsiteY40" fmla="*/ 578252 h 1472616"/>
                <a:gd name="connsiteX41" fmla="*/ 990739 w 1067839"/>
                <a:gd name="connsiteY41" fmla="*/ 551267 h 1472616"/>
                <a:gd name="connsiteX42" fmla="*/ 1002304 w 1067839"/>
                <a:gd name="connsiteY42" fmla="*/ 458747 h 1472616"/>
                <a:gd name="connsiteX43" fmla="*/ 535847 w 1067839"/>
                <a:gd name="connsiteY43" fmla="*/ 65535 h 1472616"/>
                <a:gd name="connsiteX44" fmla="*/ 65535 w 1067839"/>
                <a:gd name="connsiteY44" fmla="*/ 454892 h 1472616"/>
                <a:gd name="connsiteX45" fmla="*/ 115650 w 1067839"/>
                <a:gd name="connsiteY45" fmla="*/ 632223 h 1472616"/>
                <a:gd name="connsiteX46" fmla="*/ 104085 w 1067839"/>
                <a:gd name="connsiteY46" fmla="*/ 674628 h 1472616"/>
                <a:gd name="connsiteX47" fmla="*/ 61680 w 1067839"/>
                <a:gd name="connsiteY47" fmla="*/ 663063 h 1472616"/>
                <a:gd name="connsiteX48" fmla="*/ 0 w 1067839"/>
                <a:gd name="connsiteY48" fmla="*/ 451037 h 1472616"/>
                <a:gd name="connsiteX49" fmla="*/ 535847 w 1067839"/>
                <a:gd name="connsiteY49" fmla="*/ 0 h 147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67839" h="1472616">
                  <a:moveTo>
                    <a:pt x="535847" y="0"/>
                  </a:moveTo>
                  <a:cubicBezTo>
                    <a:pt x="828828" y="0"/>
                    <a:pt x="1067839" y="204316"/>
                    <a:pt x="1067839" y="454892"/>
                  </a:cubicBezTo>
                  <a:cubicBezTo>
                    <a:pt x="1067839" y="493442"/>
                    <a:pt x="1063984" y="528137"/>
                    <a:pt x="1052419" y="562832"/>
                  </a:cubicBezTo>
                  <a:cubicBezTo>
                    <a:pt x="1044709" y="593672"/>
                    <a:pt x="1021579" y="620658"/>
                    <a:pt x="990739" y="632223"/>
                  </a:cubicBezTo>
                  <a:cubicBezTo>
                    <a:pt x="959899" y="643788"/>
                    <a:pt x="929058" y="639933"/>
                    <a:pt x="902073" y="624513"/>
                  </a:cubicBezTo>
                  <a:cubicBezTo>
                    <a:pt x="863523" y="601383"/>
                    <a:pt x="848103" y="555122"/>
                    <a:pt x="859668" y="512717"/>
                  </a:cubicBezTo>
                  <a:cubicBezTo>
                    <a:pt x="863523" y="493442"/>
                    <a:pt x="867378" y="478022"/>
                    <a:pt x="867378" y="458747"/>
                  </a:cubicBezTo>
                  <a:cubicBezTo>
                    <a:pt x="867378" y="319966"/>
                    <a:pt x="720888" y="212026"/>
                    <a:pt x="539702" y="212026"/>
                  </a:cubicBezTo>
                  <a:cubicBezTo>
                    <a:pt x="358516" y="212026"/>
                    <a:pt x="212026" y="323821"/>
                    <a:pt x="212026" y="458747"/>
                  </a:cubicBezTo>
                  <a:cubicBezTo>
                    <a:pt x="212026" y="493442"/>
                    <a:pt x="227446" y="535847"/>
                    <a:pt x="239011" y="558977"/>
                  </a:cubicBezTo>
                  <a:cubicBezTo>
                    <a:pt x="265996" y="601383"/>
                    <a:pt x="304546" y="628368"/>
                    <a:pt x="304546" y="628368"/>
                  </a:cubicBezTo>
                  <a:cubicBezTo>
                    <a:pt x="308401" y="628368"/>
                    <a:pt x="312256" y="639933"/>
                    <a:pt x="312256" y="651498"/>
                  </a:cubicBezTo>
                  <a:cubicBezTo>
                    <a:pt x="312256" y="663063"/>
                    <a:pt x="304546" y="670773"/>
                    <a:pt x="296836" y="678483"/>
                  </a:cubicBezTo>
                  <a:lnTo>
                    <a:pt x="269851" y="693903"/>
                  </a:lnTo>
                  <a:cubicBezTo>
                    <a:pt x="142636" y="767148"/>
                    <a:pt x="65535" y="890509"/>
                    <a:pt x="65535" y="1017724"/>
                  </a:cubicBezTo>
                  <a:cubicBezTo>
                    <a:pt x="65535" y="1233605"/>
                    <a:pt x="273706" y="1410936"/>
                    <a:pt x="531992" y="1410936"/>
                  </a:cubicBezTo>
                  <a:cubicBezTo>
                    <a:pt x="790278" y="1410936"/>
                    <a:pt x="998449" y="1233605"/>
                    <a:pt x="998449" y="1017724"/>
                  </a:cubicBezTo>
                  <a:cubicBezTo>
                    <a:pt x="998449" y="801843"/>
                    <a:pt x="790278" y="624513"/>
                    <a:pt x="531992" y="624513"/>
                  </a:cubicBezTo>
                  <a:lnTo>
                    <a:pt x="529982" y="623658"/>
                  </a:lnTo>
                  <a:lnTo>
                    <a:pt x="443207" y="611020"/>
                  </a:lnTo>
                  <a:cubicBezTo>
                    <a:pt x="357554" y="584999"/>
                    <a:pt x="296837" y="524282"/>
                    <a:pt x="296837" y="454892"/>
                  </a:cubicBezTo>
                  <a:cubicBezTo>
                    <a:pt x="296837" y="362371"/>
                    <a:pt x="404777" y="285271"/>
                    <a:pt x="535848" y="285271"/>
                  </a:cubicBezTo>
                  <a:cubicBezTo>
                    <a:pt x="666918" y="285271"/>
                    <a:pt x="774859" y="362371"/>
                    <a:pt x="774859" y="454892"/>
                  </a:cubicBezTo>
                  <a:cubicBezTo>
                    <a:pt x="774859" y="474167"/>
                    <a:pt x="759439" y="485732"/>
                    <a:pt x="744019" y="485732"/>
                  </a:cubicBezTo>
                  <a:cubicBezTo>
                    <a:pt x="724744" y="485732"/>
                    <a:pt x="713179" y="470312"/>
                    <a:pt x="713179" y="454892"/>
                  </a:cubicBezTo>
                  <a:cubicBezTo>
                    <a:pt x="713179" y="397066"/>
                    <a:pt x="632223" y="350806"/>
                    <a:pt x="539703" y="350806"/>
                  </a:cubicBezTo>
                  <a:cubicBezTo>
                    <a:pt x="447183" y="350806"/>
                    <a:pt x="366227" y="400921"/>
                    <a:pt x="366227" y="454892"/>
                  </a:cubicBezTo>
                  <a:cubicBezTo>
                    <a:pt x="366227" y="512717"/>
                    <a:pt x="447183" y="558977"/>
                    <a:pt x="539703" y="558977"/>
                  </a:cubicBezTo>
                  <a:lnTo>
                    <a:pt x="541144" y="562275"/>
                  </a:lnTo>
                  <a:cubicBezTo>
                    <a:pt x="569784" y="564756"/>
                    <a:pt x="610329" y="569620"/>
                    <a:pt x="638969" y="572101"/>
                  </a:cubicBezTo>
                  <a:cubicBezTo>
                    <a:pt x="880991" y="614634"/>
                    <a:pt x="1063984" y="798470"/>
                    <a:pt x="1063984" y="1017724"/>
                  </a:cubicBezTo>
                  <a:cubicBezTo>
                    <a:pt x="1063984" y="1268300"/>
                    <a:pt x="828828" y="1472616"/>
                    <a:pt x="535847" y="1472616"/>
                  </a:cubicBezTo>
                  <a:cubicBezTo>
                    <a:pt x="242866" y="1472616"/>
                    <a:pt x="3855" y="1268300"/>
                    <a:pt x="3855" y="1017724"/>
                  </a:cubicBezTo>
                  <a:cubicBezTo>
                    <a:pt x="3855" y="871234"/>
                    <a:pt x="88665" y="732453"/>
                    <a:pt x="227446" y="647643"/>
                  </a:cubicBezTo>
                  <a:cubicBezTo>
                    <a:pt x="212026" y="632223"/>
                    <a:pt x="196606" y="612948"/>
                    <a:pt x="181186" y="589817"/>
                  </a:cubicBezTo>
                  <a:cubicBezTo>
                    <a:pt x="161911" y="558977"/>
                    <a:pt x="142636" y="505007"/>
                    <a:pt x="142636" y="458747"/>
                  </a:cubicBezTo>
                  <a:cubicBezTo>
                    <a:pt x="142636" y="285271"/>
                    <a:pt x="319966" y="146491"/>
                    <a:pt x="535847" y="146491"/>
                  </a:cubicBezTo>
                  <a:cubicBezTo>
                    <a:pt x="751728" y="146491"/>
                    <a:pt x="929058" y="285271"/>
                    <a:pt x="929058" y="458747"/>
                  </a:cubicBezTo>
                  <a:cubicBezTo>
                    <a:pt x="929058" y="481877"/>
                    <a:pt x="925203" y="508862"/>
                    <a:pt x="917493" y="531992"/>
                  </a:cubicBezTo>
                  <a:cubicBezTo>
                    <a:pt x="913638" y="547412"/>
                    <a:pt x="921348" y="562832"/>
                    <a:pt x="932914" y="574397"/>
                  </a:cubicBezTo>
                  <a:cubicBezTo>
                    <a:pt x="944479" y="582107"/>
                    <a:pt x="956044" y="582107"/>
                    <a:pt x="967609" y="578252"/>
                  </a:cubicBezTo>
                  <a:cubicBezTo>
                    <a:pt x="979174" y="574397"/>
                    <a:pt x="986884" y="562832"/>
                    <a:pt x="990739" y="551267"/>
                  </a:cubicBezTo>
                  <a:cubicBezTo>
                    <a:pt x="998449" y="520427"/>
                    <a:pt x="1002304" y="489587"/>
                    <a:pt x="1002304" y="458747"/>
                  </a:cubicBezTo>
                  <a:cubicBezTo>
                    <a:pt x="1002304" y="242866"/>
                    <a:pt x="794133" y="65535"/>
                    <a:pt x="535847" y="65535"/>
                  </a:cubicBezTo>
                  <a:cubicBezTo>
                    <a:pt x="277561" y="61680"/>
                    <a:pt x="65535" y="239011"/>
                    <a:pt x="65535" y="454892"/>
                  </a:cubicBezTo>
                  <a:cubicBezTo>
                    <a:pt x="65535" y="516572"/>
                    <a:pt x="80955" y="578252"/>
                    <a:pt x="115650" y="632223"/>
                  </a:cubicBezTo>
                  <a:cubicBezTo>
                    <a:pt x="123360" y="647643"/>
                    <a:pt x="119505" y="666918"/>
                    <a:pt x="104085" y="674628"/>
                  </a:cubicBezTo>
                  <a:cubicBezTo>
                    <a:pt x="88665" y="682338"/>
                    <a:pt x="69390" y="678483"/>
                    <a:pt x="61680" y="663063"/>
                  </a:cubicBezTo>
                  <a:cubicBezTo>
                    <a:pt x="23130" y="597527"/>
                    <a:pt x="0" y="524282"/>
                    <a:pt x="0" y="451037"/>
                  </a:cubicBezTo>
                  <a:cubicBezTo>
                    <a:pt x="3855" y="204316"/>
                    <a:pt x="242866" y="0"/>
                    <a:pt x="53584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xmlns="" id="{AB7EEB02-AF9B-4242-BF60-40CB0692BEB0}"/>
                </a:ext>
              </a:extLst>
            </p:cNvPr>
            <p:cNvSpPr/>
            <p:nvPr/>
          </p:nvSpPr>
          <p:spPr>
            <a:xfrm>
              <a:off x="5695078" y="4737937"/>
              <a:ext cx="782567" cy="656335"/>
            </a:xfrm>
            <a:custGeom>
              <a:avLst/>
              <a:gdLst>
                <a:gd name="connsiteX0" fmla="*/ 393211 w 782567"/>
                <a:gd name="connsiteY0" fmla="*/ 656335 h 656335"/>
                <a:gd name="connsiteX1" fmla="*/ 0 w 782567"/>
                <a:gd name="connsiteY1" fmla="*/ 344079 h 656335"/>
                <a:gd name="connsiteX2" fmla="*/ 88665 w 782567"/>
                <a:gd name="connsiteY2" fmla="*/ 147473 h 656335"/>
                <a:gd name="connsiteX3" fmla="*/ 239011 w 782567"/>
                <a:gd name="connsiteY3" fmla="*/ 151328 h 656335"/>
                <a:gd name="connsiteX4" fmla="*/ 242866 w 782567"/>
                <a:gd name="connsiteY4" fmla="*/ 293964 h 656335"/>
                <a:gd name="connsiteX5" fmla="*/ 219736 w 782567"/>
                <a:gd name="connsiteY5" fmla="*/ 344079 h 656335"/>
                <a:gd name="connsiteX6" fmla="*/ 393211 w 782567"/>
                <a:gd name="connsiteY6" fmla="*/ 448164 h 656335"/>
                <a:gd name="connsiteX7" fmla="*/ 566687 w 782567"/>
                <a:gd name="connsiteY7" fmla="*/ 344079 h 656335"/>
                <a:gd name="connsiteX8" fmla="*/ 393211 w 782567"/>
                <a:gd name="connsiteY8" fmla="*/ 239993 h 656335"/>
                <a:gd name="connsiteX9" fmla="*/ 362371 w 782567"/>
                <a:gd name="connsiteY9" fmla="*/ 209153 h 656335"/>
                <a:gd name="connsiteX10" fmla="*/ 393211 w 782567"/>
                <a:gd name="connsiteY10" fmla="*/ 178313 h 656335"/>
                <a:gd name="connsiteX11" fmla="*/ 632222 w 782567"/>
                <a:gd name="connsiteY11" fmla="*/ 347934 h 656335"/>
                <a:gd name="connsiteX12" fmla="*/ 393211 w 782567"/>
                <a:gd name="connsiteY12" fmla="*/ 517555 h 656335"/>
                <a:gd name="connsiteX13" fmla="*/ 154201 w 782567"/>
                <a:gd name="connsiteY13" fmla="*/ 347934 h 656335"/>
                <a:gd name="connsiteX14" fmla="*/ 192751 w 782567"/>
                <a:gd name="connsiteY14" fmla="*/ 255413 h 656335"/>
                <a:gd name="connsiteX15" fmla="*/ 192751 w 782567"/>
                <a:gd name="connsiteY15" fmla="*/ 197588 h 656335"/>
                <a:gd name="connsiteX16" fmla="*/ 131070 w 782567"/>
                <a:gd name="connsiteY16" fmla="*/ 193733 h 656335"/>
                <a:gd name="connsiteX17" fmla="*/ 61680 w 782567"/>
                <a:gd name="connsiteY17" fmla="*/ 344079 h 656335"/>
                <a:gd name="connsiteX18" fmla="*/ 389356 w 782567"/>
                <a:gd name="connsiteY18" fmla="*/ 590800 h 656335"/>
                <a:gd name="connsiteX19" fmla="*/ 717033 w 782567"/>
                <a:gd name="connsiteY19" fmla="*/ 344079 h 656335"/>
                <a:gd name="connsiteX20" fmla="*/ 389356 w 782567"/>
                <a:gd name="connsiteY20" fmla="*/ 97358 h 656335"/>
                <a:gd name="connsiteX21" fmla="*/ 215881 w 782567"/>
                <a:gd name="connsiteY21" fmla="*/ 62663 h 656335"/>
                <a:gd name="connsiteX22" fmla="*/ 196606 w 782567"/>
                <a:gd name="connsiteY22" fmla="*/ 20257 h 656335"/>
                <a:gd name="connsiteX23" fmla="*/ 239011 w 782567"/>
                <a:gd name="connsiteY23" fmla="*/ 982 h 656335"/>
                <a:gd name="connsiteX24" fmla="*/ 389356 w 782567"/>
                <a:gd name="connsiteY24" fmla="*/ 27968 h 656335"/>
                <a:gd name="connsiteX25" fmla="*/ 782568 w 782567"/>
                <a:gd name="connsiteY25" fmla="*/ 340224 h 656335"/>
                <a:gd name="connsiteX26" fmla="*/ 393211 w 782567"/>
                <a:gd name="connsiteY26" fmla="*/ 656335 h 65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2567" h="656335">
                  <a:moveTo>
                    <a:pt x="393211" y="656335"/>
                  </a:moveTo>
                  <a:cubicBezTo>
                    <a:pt x="177331" y="656335"/>
                    <a:pt x="0" y="517555"/>
                    <a:pt x="0" y="344079"/>
                  </a:cubicBezTo>
                  <a:cubicBezTo>
                    <a:pt x="0" y="270834"/>
                    <a:pt x="30840" y="201443"/>
                    <a:pt x="88665" y="147473"/>
                  </a:cubicBezTo>
                  <a:cubicBezTo>
                    <a:pt x="131070" y="108923"/>
                    <a:pt x="196606" y="108923"/>
                    <a:pt x="239011" y="151328"/>
                  </a:cubicBezTo>
                  <a:cubicBezTo>
                    <a:pt x="277561" y="193733"/>
                    <a:pt x="281416" y="255413"/>
                    <a:pt x="242866" y="293964"/>
                  </a:cubicBezTo>
                  <a:cubicBezTo>
                    <a:pt x="231301" y="305529"/>
                    <a:pt x="219736" y="320949"/>
                    <a:pt x="219736" y="344079"/>
                  </a:cubicBezTo>
                  <a:cubicBezTo>
                    <a:pt x="219736" y="401904"/>
                    <a:pt x="300691" y="448164"/>
                    <a:pt x="393211" y="448164"/>
                  </a:cubicBezTo>
                  <a:cubicBezTo>
                    <a:pt x="485732" y="448164"/>
                    <a:pt x="566687" y="398049"/>
                    <a:pt x="566687" y="344079"/>
                  </a:cubicBezTo>
                  <a:cubicBezTo>
                    <a:pt x="566687" y="286254"/>
                    <a:pt x="485732" y="239993"/>
                    <a:pt x="393211" y="239993"/>
                  </a:cubicBezTo>
                  <a:cubicBezTo>
                    <a:pt x="373936" y="239993"/>
                    <a:pt x="362371" y="224573"/>
                    <a:pt x="362371" y="209153"/>
                  </a:cubicBezTo>
                  <a:cubicBezTo>
                    <a:pt x="362371" y="189878"/>
                    <a:pt x="377791" y="178313"/>
                    <a:pt x="393211" y="178313"/>
                  </a:cubicBezTo>
                  <a:cubicBezTo>
                    <a:pt x="524282" y="178313"/>
                    <a:pt x="632222" y="255413"/>
                    <a:pt x="632222" y="347934"/>
                  </a:cubicBezTo>
                  <a:cubicBezTo>
                    <a:pt x="632222" y="440454"/>
                    <a:pt x="524282" y="517555"/>
                    <a:pt x="393211" y="517555"/>
                  </a:cubicBezTo>
                  <a:cubicBezTo>
                    <a:pt x="262141" y="517555"/>
                    <a:pt x="154201" y="440454"/>
                    <a:pt x="154201" y="347934"/>
                  </a:cubicBezTo>
                  <a:cubicBezTo>
                    <a:pt x="154201" y="313239"/>
                    <a:pt x="169621" y="282399"/>
                    <a:pt x="192751" y="255413"/>
                  </a:cubicBezTo>
                  <a:cubicBezTo>
                    <a:pt x="208171" y="236138"/>
                    <a:pt x="208171" y="213008"/>
                    <a:pt x="192751" y="197588"/>
                  </a:cubicBezTo>
                  <a:cubicBezTo>
                    <a:pt x="177331" y="178313"/>
                    <a:pt x="150346" y="178313"/>
                    <a:pt x="131070" y="193733"/>
                  </a:cubicBezTo>
                  <a:cubicBezTo>
                    <a:pt x="84810" y="236138"/>
                    <a:pt x="61680" y="290109"/>
                    <a:pt x="61680" y="344079"/>
                  </a:cubicBezTo>
                  <a:cubicBezTo>
                    <a:pt x="61680" y="482859"/>
                    <a:pt x="208171" y="590800"/>
                    <a:pt x="389356" y="590800"/>
                  </a:cubicBezTo>
                  <a:cubicBezTo>
                    <a:pt x="570542" y="590800"/>
                    <a:pt x="717033" y="479004"/>
                    <a:pt x="717033" y="344079"/>
                  </a:cubicBezTo>
                  <a:cubicBezTo>
                    <a:pt x="717033" y="205298"/>
                    <a:pt x="570542" y="97358"/>
                    <a:pt x="389356" y="97358"/>
                  </a:cubicBezTo>
                  <a:cubicBezTo>
                    <a:pt x="312256" y="97358"/>
                    <a:pt x="250576" y="78083"/>
                    <a:pt x="215881" y="62663"/>
                  </a:cubicBezTo>
                  <a:cubicBezTo>
                    <a:pt x="200461" y="54953"/>
                    <a:pt x="192751" y="39533"/>
                    <a:pt x="196606" y="20257"/>
                  </a:cubicBezTo>
                  <a:cubicBezTo>
                    <a:pt x="204316" y="4837"/>
                    <a:pt x="219736" y="-2873"/>
                    <a:pt x="239011" y="982"/>
                  </a:cubicBezTo>
                  <a:cubicBezTo>
                    <a:pt x="269851" y="12547"/>
                    <a:pt x="323821" y="27968"/>
                    <a:pt x="389356" y="27968"/>
                  </a:cubicBezTo>
                  <a:cubicBezTo>
                    <a:pt x="605237" y="27968"/>
                    <a:pt x="782568" y="166748"/>
                    <a:pt x="782568" y="340224"/>
                  </a:cubicBezTo>
                  <a:cubicBezTo>
                    <a:pt x="782568" y="517555"/>
                    <a:pt x="609092" y="656335"/>
                    <a:pt x="393211" y="6563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18" name="组合 317">
            <a:extLst>
              <a:ext uri="{FF2B5EF4-FFF2-40B4-BE49-F238E27FC236}">
                <a16:creationId xmlns:a16="http://schemas.microsoft.com/office/drawing/2014/main" xmlns="" id="{A6AA7556-D47E-4284-B971-FBDAADC2479B}"/>
              </a:ext>
            </a:extLst>
          </p:cNvPr>
          <p:cNvGrpSpPr/>
          <p:nvPr/>
        </p:nvGrpSpPr>
        <p:grpSpPr>
          <a:xfrm>
            <a:off x="9899696" y="4048679"/>
            <a:ext cx="1063987" cy="1484374"/>
            <a:chOff x="9899696" y="4048679"/>
            <a:chExt cx="1063987" cy="1484374"/>
          </a:xfrm>
        </p:grpSpPr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xmlns="" id="{2C177333-DA46-4A99-AB0B-0D119A81F566}"/>
                </a:ext>
              </a:extLst>
            </p:cNvPr>
            <p:cNvSpPr/>
            <p:nvPr/>
          </p:nvSpPr>
          <p:spPr>
            <a:xfrm>
              <a:off x="9899696" y="4048679"/>
              <a:ext cx="1063987" cy="1484374"/>
            </a:xfrm>
            <a:custGeom>
              <a:avLst/>
              <a:gdLst>
                <a:gd name="connsiteX0" fmla="*/ 458748 w 1063987"/>
                <a:gd name="connsiteY0" fmla="*/ 1484374 h 1484374"/>
                <a:gd name="connsiteX1" fmla="*/ 439473 w 1063987"/>
                <a:gd name="connsiteY1" fmla="*/ 1484374 h 1484374"/>
                <a:gd name="connsiteX2" fmla="*/ 0 w 1063987"/>
                <a:gd name="connsiteY2" fmla="*/ 960092 h 1484374"/>
                <a:gd name="connsiteX3" fmla="*/ 0 w 1063987"/>
                <a:gd name="connsiteY3" fmla="*/ 528330 h 1484374"/>
                <a:gd name="connsiteX4" fmla="*/ 520429 w 1063987"/>
                <a:gd name="connsiteY4" fmla="*/ 193 h 1484374"/>
                <a:gd name="connsiteX5" fmla="*/ 898222 w 1063987"/>
                <a:gd name="connsiteY5" fmla="*/ 150539 h 1484374"/>
                <a:gd name="connsiteX6" fmla="*/ 1063988 w 1063987"/>
                <a:gd name="connsiteY6" fmla="*/ 539895 h 1484374"/>
                <a:gd name="connsiteX7" fmla="*/ 1063988 w 1063987"/>
                <a:gd name="connsiteY7" fmla="*/ 960092 h 1484374"/>
                <a:gd name="connsiteX8" fmla="*/ 643790 w 1063987"/>
                <a:gd name="connsiteY8" fmla="*/ 1476664 h 1484374"/>
                <a:gd name="connsiteX9" fmla="*/ 605240 w 1063987"/>
                <a:gd name="connsiteY9" fmla="*/ 1453534 h 1484374"/>
                <a:gd name="connsiteX10" fmla="*/ 628370 w 1063987"/>
                <a:gd name="connsiteY10" fmla="*/ 1414984 h 1484374"/>
                <a:gd name="connsiteX11" fmla="*/ 998452 w 1063987"/>
                <a:gd name="connsiteY11" fmla="*/ 960092 h 1484374"/>
                <a:gd name="connsiteX12" fmla="*/ 998452 w 1063987"/>
                <a:gd name="connsiteY12" fmla="*/ 539895 h 1484374"/>
                <a:gd name="connsiteX13" fmla="*/ 851961 w 1063987"/>
                <a:gd name="connsiteY13" fmla="*/ 196799 h 1484374"/>
                <a:gd name="connsiteX14" fmla="*/ 520429 w 1063987"/>
                <a:gd name="connsiteY14" fmla="*/ 61873 h 1484374"/>
                <a:gd name="connsiteX15" fmla="*/ 61680 w 1063987"/>
                <a:gd name="connsiteY15" fmla="*/ 528330 h 1484374"/>
                <a:gd name="connsiteX16" fmla="*/ 61680 w 1063987"/>
                <a:gd name="connsiteY16" fmla="*/ 956237 h 1484374"/>
                <a:gd name="connsiteX17" fmla="*/ 447183 w 1063987"/>
                <a:gd name="connsiteY17" fmla="*/ 1414984 h 1484374"/>
                <a:gd name="connsiteX18" fmla="*/ 478024 w 1063987"/>
                <a:gd name="connsiteY18" fmla="*/ 1407274 h 1484374"/>
                <a:gd name="connsiteX19" fmla="*/ 489589 w 1063987"/>
                <a:gd name="connsiteY19" fmla="*/ 1376434 h 1484374"/>
                <a:gd name="connsiteX20" fmla="*/ 458748 w 1063987"/>
                <a:gd name="connsiteY20" fmla="*/ 1341739 h 1484374"/>
                <a:gd name="connsiteX21" fmla="*/ 131071 w 1063987"/>
                <a:gd name="connsiteY21" fmla="*/ 956237 h 1484374"/>
                <a:gd name="connsiteX22" fmla="*/ 131071 w 1063987"/>
                <a:gd name="connsiteY22" fmla="*/ 539895 h 1484374"/>
                <a:gd name="connsiteX23" fmla="*/ 424053 w 1063987"/>
                <a:gd name="connsiteY23" fmla="*/ 154394 h 1484374"/>
                <a:gd name="connsiteX24" fmla="*/ 462603 w 1063987"/>
                <a:gd name="connsiteY24" fmla="*/ 177524 h 1484374"/>
                <a:gd name="connsiteX25" fmla="*/ 439473 w 1063987"/>
                <a:gd name="connsiteY25" fmla="*/ 216074 h 1484374"/>
                <a:gd name="connsiteX26" fmla="*/ 192751 w 1063987"/>
                <a:gd name="connsiteY26" fmla="*/ 539895 h 1484374"/>
                <a:gd name="connsiteX27" fmla="*/ 192751 w 1063987"/>
                <a:gd name="connsiteY27" fmla="*/ 960092 h 1484374"/>
                <a:gd name="connsiteX28" fmla="*/ 466458 w 1063987"/>
                <a:gd name="connsiteY28" fmla="*/ 1283913 h 1484374"/>
                <a:gd name="connsiteX29" fmla="*/ 551269 w 1063987"/>
                <a:gd name="connsiteY29" fmla="*/ 1380289 h 1484374"/>
                <a:gd name="connsiteX30" fmla="*/ 516574 w 1063987"/>
                <a:gd name="connsiteY30" fmla="*/ 1461244 h 1484374"/>
                <a:gd name="connsiteX31" fmla="*/ 458748 w 1063987"/>
                <a:gd name="connsiteY31" fmla="*/ 1484374 h 148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63987" h="1484374">
                  <a:moveTo>
                    <a:pt x="458748" y="1484374"/>
                  </a:moveTo>
                  <a:cubicBezTo>
                    <a:pt x="454893" y="1484374"/>
                    <a:pt x="447183" y="1484374"/>
                    <a:pt x="439473" y="1484374"/>
                  </a:cubicBezTo>
                  <a:cubicBezTo>
                    <a:pt x="185041" y="1438114"/>
                    <a:pt x="0" y="1218378"/>
                    <a:pt x="0" y="960092"/>
                  </a:cubicBezTo>
                  <a:lnTo>
                    <a:pt x="0" y="528330"/>
                  </a:lnTo>
                  <a:cubicBezTo>
                    <a:pt x="0" y="243059"/>
                    <a:pt x="231302" y="4048"/>
                    <a:pt x="520429" y="193"/>
                  </a:cubicBezTo>
                  <a:cubicBezTo>
                    <a:pt x="659210" y="-3662"/>
                    <a:pt x="794136" y="50308"/>
                    <a:pt x="898222" y="150539"/>
                  </a:cubicBezTo>
                  <a:cubicBezTo>
                    <a:pt x="1002307" y="254624"/>
                    <a:pt x="1063988" y="393405"/>
                    <a:pt x="1063988" y="539895"/>
                  </a:cubicBezTo>
                  <a:lnTo>
                    <a:pt x="1063988" y="960092"/>
                  </a:lnTo>
                  <a:cubicBezTo>
                    <a:pt x="1063988" y="1206813"/>
                    <a:pt x="886657" y="1426549"/>
                    <a:pt x="643790" y="1476664"/>
                  </a:cubicBezTo>
                  <a:cubicBezTo>
                    <a:pt x="628370" y="1480519"/>
                    <a:pt x="609095" y="1468954"/>
                    <a:pt x="605240" y="1453534"/>
                  </a:cubicBezTo>
                  <a:cubicBezTo>
                    <a:pt x="601385" y="1438114"/>
                    <a:pt x="612950" y="1418839"/>
                    <a:pt x="628370" y="1414984"/>
                  </a:cubicBezTo>
                  <a:cubicBezTo>
                    <a:pt x="840396" y="1368724"/>
                    <a:pt x="998452" y="1175973"/>
                    <a:pt x="998452" y="960092"/>
                  </a:cubicBezTo>
                  <a:lnTo>
                    <a:pt x="998452" y="539895"/>
                  </a:lnTo>
                  <a:cubicBezTo>
                    <a:pt x="998452" y="412680"/>
                    <a:pt x="944482" y="285464"/>
                    <a:pt x="851961" y="196799"/>
                  </a:cubicBezTo>
                  <a:cubicBezTo>
                    <a:pt x="763296" y="108134"/>
                    <a:pt x="643790" y="61873"/>
                    <a:pt x="520429" y="61873"/>
                  </a:cubicBezTo>
                  <a:cubicBezTo>
                    <a:pt x="269852" y="69583"/>
                    <a:pt x="61680" y="277754"/>
                    <a:pt x="61680" y="528330"/>
                  </a:cubicBezTo>
                  <a:lnTo>
                    <a:pt x="61680" y="956237"/>
                  </a:lnTo>
                  <a:cubicBezTo>
                    <a:pt x="61680" y="1183683"/>
                    <a:pt x="223592" y="1376434"/>
                    <a:pt x="447183" y="1414984"/>
                  </a:cubicBezTo>
                  <a:cubicBezTo>
                    <a:pt x="458748" y="1414984"/>
                    <a:pt x="470313" y="1414984"/>
                    <a:pt x="478024" y="1407274"/>
                  </a:cubicBezTo>
                  <a:cubicBezTo>
                    <a:pt x="485734" y="1399564"/>
                    <a:pt x="489589" y="1387999"/>
                    <a:pt x="489589" y="1376434"/>
                  </a:cubicBezTo>
                  <a:cubicBezTo>
                    <a:pt x="489589" y="1357159"/>
                    <a:pt x="474169" y="1345594"/>
                    <a:pt x="458748" y="1341739"/>
                  </a:cubicBezTo>
                  <a:cubicBezTo>
                    <a:pt x="269852" y="1310898"/>
                    <a:pt x="131071" y="1145133"/>
                    <a:pt x="131071" y="956237"/>
                  </a:cubicBezTo>
                  <a:lnTo>
                    <a:pt x="131071" y="539895"/>
                  </a:lnTo>
                  <a:cubicBezTo>
                    <a:pt x="131071" y="362565"/>
                    <a:pt x="254432" y="200654"/>
                    <a:pt x="424053" y="154394"/>
                  </a:cubicBezTo>
                  <a:cubicBezTo>
                    <a:pt x="439473" y="150539"/>
                    <a:pt x="458748" y="158249"/>
                    <a:pt x="462603" y="177524"/>
                  </a:cubicBezTo>
                  <a:cubicBezTo>
                    <a:pt x="466458" y="192944"/>
                    <a:pt x="458748" y="212219"/>
                    <a:pt x="439473" y="216074"/>
                  </a:cubicBezTo>
                  <a:cubicBezTo>
                    <a:pt x="296837" y="254624"/>
                    <a:pt x="192751" y="393405"/>
                    <a:pt x="192751" y="539895"/>
                  </a:cubicBezTo>
                  <a:lnTo>
                    <a:pt x="192751" y="960092"/>
                  </a:lnTo>
                  <a:cubicBezTo>
                    <a:pt x="192751" y="1118148"/>
                    <a:pt x="312257" y="1256928"/>
                    <a:pt x="466458" y="1283913"/>
                  </a:cubicBezTo>
                  <a:cubicBezTo>
                    <a:pt x="512719" y="1291623"/>
                    <a:pt x="551269" y="1330174"/>
                    <a:pt x="551269" y="1380289"/>
                  </a:cubicBezTo>
                  <a:cubicBezTo>
                    <a:pt x="551269" y="1411129"/>
                    <a:pt x="539704" y="1441969"/>
                    <a:pt x="516574" y="1461244"/>
                  </a:cubicBezTo>
                  <a:cubicBezTo>
                    <a:pt x="505009" y="1472809"/>
                    <a:pt x="481879" y="1484374"/>
                    <a:pt x="458748" y="148437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xmlns="" id="{C20DBD91-B297-4867-8CC6-54D99F8768ED}"/>
                </a:ext>
              </a:extLst>
            </p:cNvPr>
            <p:cNvSpPr/>
            <p:nvPr/>
          </p:nvSpPr>
          <p:spPr>
            <a:xfrm>
              <a:off x="10177258" y="4195495"/>
              <a:ext cx="636079" cy="1187212"/>
            </a:xfrm>
            <a:custGeom>
              <a:avLst/>
              <a:gdLst>
                <a:gd name="connsiteX0" fmla="*/ 346953 w 636079"/>
                <a:gd name="connsiteY0" fmla="*/ 1187213 h 1187212"/>
                <a:gd name="connsiteX1" fmla="*/ 316112 w 636079"/>
                <a:gd name="connsiteY1" fmla="*/ 1164083 h 1187212"/>
                <a:gd name="connsiteX2" fmla="*/ 339243 w 636079"/>
                <a:gd name="connsiteY2" fmla="*/ 1125533 h 1187212"/>
                <a:gd name="connsiteX3" fmla="*/ 574399 w 636079"/>
                <a:gd name="connsiteY3" fmla="*/ 813276 h 1187212"/>
                <a:gd name="connsiteX4" fmla="*/ 574399 w 636079"/>
                <a:gd name="connsiteY4" fmla="*/ 381514 h 1187212"/>
                <a:gd name="connsiteX5" fmla="*/ 331532 w 636079"/>
                <a:gd name="connsiteY5" fmla="*/ 65403 h 1187212"/>
                <a:gd name="connsiteX6" fmla="*/ 296837 w 636079"/>
                <a:gd name="connsiteY6" fmla="*/ 73113 h 1187212"/>
                <a:gd name="connsiteX7" fmla="*/ 281417 w 636079"/>
                <a:gd name="connsiteY7" fmla="*/ 103953 h 1187212"/>
                <a:gd name="connsiteX8" fmla="*/ 308402 w 636079"/>
                <a:gd name="connsiteY8" fmla="*/ 142504 h 1187212"/>
                <a:gd name="connsiteX9" fmla="*/ 493444 w 636079"/>
                <a:gd name="connsiteY9" fmla="*/ 381514 h 1187212"/>
                <a:gd name="connsiteX10" fmla="*/ 493444 w 636079"/>
                <a:gd name="connsiteY10" fmla="*/ 809421 h 1187212"/>
                <a:gd name="connsiteX11" fmla="*/ 420198 w 636079"/>
                <a:gd name="connsiteY11" fmla="*/ 986752 h 1187212"/>
                <a:gd name="connsiteX12" fmla="*/ 242867 w 636079"/>
                <a:gd name="connsiteY12" fmla="*/ 1056142 h 1187212"/>
                <a:gd name="connsiteX13" fmla="*/ 0 w 636079"/>
                <a:gd name="connsiteY13" fmla="*/ 801711 h 1187212"/>
                <a:gd name="connsiteX14" fmla="*/ 0 w 636079"/>
                <a:gd name="connsiteY14" fmla="*/ 377659 h 1187212"/>
                <a:gd name="connsiteX15" fmla="*/ 142636 w 636079"/>
                <a:gd name="connsiteY15" fmla="*/ 154069 h 1187212"/>
                <a:gd name="connsiteX16" fmla="*/ 185041 w 636079"/>
                <a:gd name="connsiteY16" fmla="*/ 169489 h 1187212"/>
                <a:gd name="connsiteX17" fmla="*/ 169621 w 636079"/>
                <a:gd name="connsiteY17" fmla="*/ 211894 h 1187212"/>
                <a:gd name="connsiteX18" fmla="*/ 61680 w 636079"/>
                <a:gd name="connsiteY18" fmla="*/ 377659 h 1187212"/>
                <a:gd name="connsiteX19" fmla="*/ 61680 w 636079"/>
                <a:gd name="connsiteY19" fmla="*/ 801711 h 1187212"/>
                <a:gd name="connsiteX20" fmla="*/ 242867 w 636079"/>
                <a:gd name="connsiteY20" fmla="*/ 990607 h 1187212"/>
                <a:gd name="connsiteX21" fmla="*/ 373938 w 636079"/>
                <a:gd name="connsiteY21" fmla="*/ 936637 h 1187212"/>
                <a:gd name="connsiteX22" fmla="*/ 427908 w 636079"/>
                <a:gd name="connsiteY22" fmla="*/ 805566 h 1187212"/>
                <a:gd name="connsiteX23" fmla="*/ 427908 w 636079"/>
                <a:gd name="connsiteY23" fmla="*/ 381514 h 1187212"/>
                <a:gd name="connsiteX24" fmla="*/ 292982 w 636079"/>
                <a:gd name="connsiteY24" fmla="*/ 204184 h 1187212"/>
                <a:gd name="connsiteX25" fmla="*/ 215882 w 636079"/>
                <a:gd name="connsiteY25" fmla="*/ 100098 h 1187212"/>
                <a:gd name="connsiteX26" fmla="*/ 258287 w 636079"/>
                <a:gd name="connsiteY26" fmla="*/ 19143 h 1187212"/>
                <a:gd name="connsiteX27" fmla="*/ 346953 w 636079"/>
                <a:gd name="connsiteY27" fmla="*/ 3723 h 1187212"/>
                <a:gd name="connsiteX28" fmla="*/ 636080 w 636079"/>
                <a:gd name="connsiteY28" fmla="*/ 381514 h 1187212"/>
                <a:gd name="connsiteX29" fmla="*/ 636080 w 636079"/>
                <a:gd name="connsiteY29" fmla="*/ 809421 h 1187212"/>
                <a:gd name="connsiteX30" fmla="*/ 354663 w 636079"/>
                <a:gd name="connsiteY30" fmla="*/ 1183358 h 1187212"/>
                <a:gd name="connsiteX31" fmla="*/ 346953 w 636079"/>
                <a:gd name="connsiteY31" fmla="*/ 1187213 h 118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36079" h="1187212">
                  <a:moveTo>
                    <a:pt x="346953" y="1187213"/>
                  </a:moveTo>
                  <a:cubicBezTo>
                    <a:pt x="331532" y="1187213"/>
                    <a:pt x="319967" y="1179503"/>
                    <a:pt x="316112" y="1164083"/>
                  </a:cubicBezTo>
                  <a:cubicBezTo>
                    <a:pt x="312257" y="1148663"/>
                    <a:pt x="319967" y="1129387"/>
                    <a:pt x="339243" y="1125533"/>
                  </a:cubicBezTo>
                  <a:cubicBezTo>
                    <a:pt x="478024" y="1083127"/>
                    <a:pt x="574399" y="955912"/>
                    <a:pt x="574399" y="813276"/>
                  </a:cubicBezTo>
                  <a:lnTo>
                    <a:pt x="574399" y="381514"/>
                  </a:lnTo>
                  <a:cubicBezTo>
                    <a:pt x="574399" y="235024"/>
                    <a:pt x="474169" y="103953"/>
                    <a:pt x="331532" y="65403"/>
                  </a:cubicBezTo>
                  <a:cubicBezTo>
                    <a:pt x="319967" y="61548"/>
                    <a:pt x="308402" y="65403"/>
                    <a:pt x="296837" y="73113"/>
                  </a:cubicBezTo>
                  <a:cubicBezTo>
                    <a:pt x="285272" y="80823"/>
                    <a:pt x="281417" y="92388"/>
                    <a:pt x="281417" y="103953"/>
                  </a:cubicBezTo>
                  <a:cubicBezTo>
                    <a:pt x="281417" y="123228"/>
                    <a:pt x="292982" y="138649"/>
                    <a:pt x="308402" y="142504"/>
                  </a:cubicBezTo>
                  <a:cubicBezTo>
                    <a:pt x="416343" y="173344"/>
                    <a:pt x="493444" y="269719"/>
                    <a:pt x="493444" y="381514"/>
                  </a:cubicBezTo>
                  <a:lnTo>
                    <a:pt x="493444" y="809421"/>
                  </a:lnTo>
                  <a:cubicBezTo>
                    <a:pt x="493444" y="874956"/>
                    <a:pt x="466458" y="940492"/>
                    <a:pt x="420198" y="986752"/>
                  </a:cubicBezTo>
                  <a:cubicBezTo>
                    <a:pt x="373938" y="1033012"/>
                    <a:pt x="308402" y="1059997"/>
                    <a:pt x="242867" y="1056142"/>
                  </a:cubicBezTo>
                  <a:cubicBezTo>
                    <a:pt x="107941" y="1052287"/>
                    <a:pt x="0" y="940492"/>
                    <a:pt x="0" y="801711"/>
                  </a:cubicBezTo>
                  <a:lnTo>
                    <a:pt x="0" y="377659"/>
                  </a:lnTo>
                  <a:cubicBezTo>
                    <a:pt x="0" y="281284"/>
                    <a:pt x="57825" y="192619"/>
                    <a:pt x="142636" y="154069"/>
                  </a:cubicBezTo>
                  <a:cubicBezTo>
                    <a:pt x="158056" y="146359"/>
                    <a:pt x="177331" y="154069"/>
                    <a:pt x="185041" y="169489"/>
                  </a:cubicBezTo>
                  <a:cubicBezTo>
                    <a:pt x="192751" y="184909"/>
                    <a:pt x="185041" y="204184"/>
                    <a:pt x="169621" y="211894"/>
                  </a:cubicBezTo>
                  <a:cubicBezTo>
                    <a:pt x="104086" y="242734"/>
                    <a:pt x="61680" y="308269"/>
                    <a:pt x="61680" y="377659"/>
                  </a:cubicBezTo>
                  <a:lnTo>
                    <a:pt x="61680" y="801711"/>
                  </a:lnTo>
                  <a:cubicBezTo>
                    <a:pt x="61680" y="905797"/>
                    <a:pt x="142636" y="990607"/>
                    <a:pt x="242867" y="990607"/>
                  </a:cubicBezTo>
                  <a:cubicBezTo>
                    <a:pt x="292982" y="990607"/>
                    <a:pt x="339243" y="971332"/>
                    <a:pt x="373938" y="936637"/>
                  </a:cubicBezTo>
                  <a:cubicBezTo>
                    <a:pt x="408633" y="901942"/>
                    <a:pt x="427908" y="855681"/>
                    <a:pt x="427908" y="805566"/>
                  </a:cubicBezTo>
                  <a:lnTo>
                    <a:pt x="427908" y="381514"/>
                  </a:lnTo>
                  <a:cubicBezTo>
                    <a:pt x="427908" y="296704"/>
                    <a:pt x="370083" y="227314"/>
                    <a:pt x="292982" y="204184"/>
                  </a:cubicBezTo>
                  <a:cubicBezTo>
                    <a:pt x="246722" y="192619"/>
                    <a:pt x="215882" y="150214"/>
                    <a:pt x="215882" y="100098"/>
                  </a:cubicBezTo>
                  <a:cubicBezTo>
                    <a:pt x="215882" y="69258"/>
                    <a:pt x="231302" y="38418"/>
                    <a:pt x="258287" y="19143"/>
                  </a:cubicBezTo>
                  <a:cubicBezTo>
                    <a:pt x="285272" y="-132"/>
                    <a:pt x="316112" y="-3987"/>
                    <a:pt x="346953" y="3723"/>
                  </a:cubicBezTo>
                  <a:cubicBezTo>
                    <a:pt x="516574" y="49983"/>
                    <a:pt x="636080" y="204184"/>
                    <a:pt x="636080" y="381514"/>
                  </a:cubicBezTo>
                  <a:lnTo>
                    <a:pt x="636080" y="809421"/>
                  </a:lnTo>
                  <a:cubicBezTo>
                    <a:pt x="636080" y="982897"/>
                    <a:pt x="520429" y="1137098"/>
                    <a:pt x="354663" y="1183358"/>
                  </a:cubicBezTo>
                  <a:cubicBezTo>
                    <a:pt x="350808" y="1187213"/>
                    <a:pt x="350808" y="1187213"/>
                    <a:pt x="346953" y="118721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00" name="任意多边形: 形状 299">
            <a:extLst>
              <a:ext uri="{FF2B5EF4-FFF2-40B4-BE49-F238E27FC236}">
                <a16:creationId xmlns:a16="http://schemas.microsoft.com/office/drawing/2014/main" xmlns="" id="{76936113-5910-4369-9A86-7C89787B6AAE}"/>
              </a:ext>
            </a:extLst>
          </p:cNvPr>
          <p:cNvSpPr/>
          <p:nvPr/>
        </p:nvSpPr>
        <p:spPr>
          <a:xfrm>
            <a:off x="1214889" y="4067613"/>
            <a:ext cx="1061992" cy="1473149"/>
          </a:xfrm>
          <a:custGeom>
            <a:avLst/>
            <a:gdLst>
              <a:gd name="connsiteX0" fmla="*/ 530000 w 1061992"/>
              <a:gd name="connsiteY0" fmla="*/ 1473150 h 1473149"/>
              <a:gd name="connsiteX1" fmla="*/ 495305 w 1061992"/>
              <a:gd name="connsiteY1" fmla="*/ 1473150 h 1473149"/>
              <a:gd name="connsiteX2" fmla="*/ 1863 w 1061992"/>
              <a:gd name="connsiteY2" fmla="*/ 987418 h 1473149"/>
              <a:gd name="connsiteX3" fmla="*/ 125224 w 1061992"/>
              <a:gd name="connsiteY3" fmla="*/ 601916 h 1473149"/>
              <a:gd name="connsiteX4" fmla="*/ 560841 w 1061992"/>
              <a:gd name="connsiteY4" fmla="*/ 39084 h 1473149"/>
              <a:gd name="connsiteX5" fmla="*/ 637941 w 1061992"/>
              <a:gd name="connsiteY5" fmla="*/ 534 h 1473149"/>
              <a:gd name="connsiteX6" fmla="*/ 726606 w 1061992"/>
              <a:gd name="connsiteY6" fmla="*/ 54504 h 1473149"/>
              <a:gd name="connsiteX7" fmla="*/ 715041 w 1061992"/>
              <a:gd name="connsiteY7" fmla="*/ 158589 h 1473149"/>
              <a:gd name="connsiteX8" fmla="*/ 260149 w 1061992"/>
              <a:gd name="connsiteY8" fmla="*/ 736842 h 1473149"/>
              <a:gd name="connsiteX9" fmla="*/ 194614 w 1061992"/>
              <a:gd name="connsiteY9" fmla="*/ 971998 h 1473149"/>
              <a:gd name="connsiteX10" fmla="*/ 503015 w 1061992"/>
              <a:gd name="connsiteY10" fmla="*/ 1264979 h 1473149"/>
              <a:gd name="connsiteX11" fmla="*/ 749736 w 1061992"/>
              <a:gd name="connsiteY11" fmla="*/ 1176314 h 1473149"/>
              <a:gd name="connsiteX12" fmla="*/ 853822 w 1061992"/>
              <a:gd name="connsiteY12" fmla="*/ 937303 h 1473149"/>
              <a:gd name="connsiteX13" fmla="*/ 711186 w 1061992"/>
              <a:gd name="connsiteY13" fmla="*/ 667451 h 1473149"/>
              <a:gd name="connsiteX14" fmla="*/ 657216 w 1061992"/>
              <a:gd name="connsiteY14" fmla="*/ 675161 h 1473149"/>
              <a:gd name="connsiteX15" fmla="*/ 649506 w 1061992"/>
              <a:gd name="connsiteY15" fmla="*/ 706002 h 1473149"/>
              <a:gd name="connsiteX16" fmla="*/ 668781 w 1061992"/>
              <a:gd name="connsiteY16" fmla="*/ 732987 h 1473149"/>
              <a:gd name="connsiteX17" fmla="*/ 772866 w 1061992"/>
              <a:gd name="connsiteY17" fmla="*/ 960433 h 1473149"/>
              <a:gd name="connsiteX18" fmla="*/ 556986 w 1061992"/>
              <a:gd name="connsiteY18" fmla="*/ 1180169 h 1473149"/>
              <a:gd name="connsiteX19" fmla="*/ 364235 w 1061992"/>
              <a:gd name="connsiteY19" fmla="*/ 1118488 h 1473149"/>
              <a:gd name="connsiteX20" fmla="*/ 283279 w 1061992"/>
              <a:gd name="connsiteY20" fmla="*/ 933448 h 1473149"/>
              <a:gd name="connsiteX21" fmla="*/ 337250 w 1061992"/>
              <a:gd name="connsiteY21" fmla="*/ 783102 h 1473149"/>
              <a:gd name="connsiteX22" fmla="*/ 934777 w 1061992"/>
              <a:gd name="connsiteY22" fmla="*/ 12099 h 1473149"/>
              <a:gd name="connsiteX23" fmla="*/ 977182 w 1061992"/>
              <a:gd name="connsiteY23" fmla="*/ 8244 h 1473149"/>
              <a:gd name="connsiteX24" fmla="*/ 981037 w 1061992"/>
              <a:gd name="connsiteY24" fmla="*/ 50649 h 1473149"/>
              <a:gd name="connsiteX25" fmla="*/ 375800 w 1061992"/>
              <a:gd name="connsiteY25" fmla="*/ 829362 h 1473149"/>
              <a:gd name="connsiteX26" fmla="*/ 337250 w 1061992"/>
              <a:gd name="connsiteY26" fmla="*/ 941158 h 1473149"/>
              <a:gd name="connsiteX27" fmla="*/ 398930 w 1061992"/>
              <a:gd name="connsiteY27" fmla="*/ 1079938 h 1473149"/>
              <a:gd name="connsiteX28" fmla="*/ 541565 w 1061992"/>
              <a:gd name="connsiteY28" fmla="*/ 1126198 h 1473149"/>
              <a:gd name="connsiteX29" fmla="*/ 703476 w 1061992"/>
              <a:gd name="connsiteY29" fmla="*/ 964288 h 1473149"/>
              <a:gd name="connsiteX30" fmla="*/ 626376 w 1061992"/>
              <a:gd name="connsiteY30" fmla="*/ 794667 h 1473149"/>
              <a:gd name="connsiteX31" fmla="*/ 580116 w 1061992"/>
              <a:gd name="connsiteY31" fmla="*/ 725277 h 1473149"/>
              <a:gd name="connsiteX32" fmla="*/ 595536 w 1061992"/>
              <a:gd name="connsiteY32" fmla="*/ 648176 h 1473149"/>
              <a:gd name="connsiteX33" fmla="*/ 738171 w 1061992"/>
              <a:gd name="connsiteY33" fmla="*/ 621191 h 1473149"/>
              <a:gd name="connsiteX34" fmla="*/ 907792 w 1061992"/>
              <a:gd name="connsiteY34" fmla="*/ 945013 h 1473149"/>
              <a:gd name="connsiteX35" fmla="*/ 784431 w 1061992"/>
              <a:gd name="connsiteY35" fmla="*/ 1230284 h 1473149"/>
              <a:gd name="connsiteX36" fmla="*/ 491450 w 1061992"/>
              <a:gd name="connsiteY36" fmla="*/ 1338224 h 1473149"/>
              <a:gd name="connsiteX37" fmla="*/ 125224 w 1061992"/>
              <a:gd name="connsiteY37" fmla="*/ 987418 h 1473149"/>
              <a:gd name="connsiteX38" fmla="*/ 206179 w 1061992"/>
              <a:gd name="connsiteY38" fmla="*/ 709857 h 1473149"/>
              <a:gd name="connsiteX39" fmla="*/ 661071 w 1061992"/>
              <a:gd name="connsiteY39" fmla="*/ 131604 h 1473149"/>
              <a:gd name="connsiteX40" fmla="*/ 664926 w 1061992"/>
              <a:gd name="connsiteY40" fmla="*/ 93054 h 1473149"/>
              <a:gd name="connsiteX41" fmla="*/ 603246 w 1061992"/>
              <a:gd name="connsiteY41" fmla="*/ 85344 h 1473149"/>
              <a:gd name="connsiteX42" fmla="*/ 171484 w 1061992"/>
              <a:gd name="connsiteY42" fmla="*/ 640466 h 1473149"/>
              <a:gd name="connsiteX43" fmla="*/ 63544 w 1061992"/>
              <a:gd name="connsiteY43" fmla="*/ 983563 h 1473149"/>
              <a:gd name="connsiteX44" fmla="*/ 499160 w 1061992"/>
              <a:gd name="connsiteY44" fmla="*/ 1407615 h 1473149"/>
              <a:gd name="connsiteX45" fmla="*/ 849967 w 1061992"/>
              <a:gd name="connsiteY45" fmla="*/ 1280399 h 1473149"/>
              <a:gd name="connsiteX46" fmla="*/ 996457 w 1061992"/>
              <a:gd name="connsiteY46" fmla="*/ 937303 h 1473149"/>
              <a:gd name="connsiteX47" fmla="*/ 745881 w 1061992"/>
              <a:gd name="connsiteY47" fmla="*/ 520961 h 1473149"/>
              <a:gd name="connsiteX48" fmla="*/ 734316 w 1061992"/>
              <a:gd name="connsiteY48" fmla="*/ 478556 h 1473149"/>
              <a:gd name="connsiteX49" fmla="*/ 776721 w 1061992"/>
              <a:gd name="connsiteY49" fmla="*/ 466991 h 1473149"/>
              <a:gd name="connsiteX50" fmla="*/ 1061992 w 1061992"/>
              <a:gd name="connsiteY50" fmla="*/ 937303 h 1473149"/>
              <a:gd name="connsiteX51" fmla="*/ 896227 w 1061992"/>
              <a:gd name="connsiteY51" fmla="*/ 1322804 h 1473149"/>
              <a:gd name="connsiteX52" fmla="*/ 530000 w 1061992"/>
              <a:gd name="connsiteY52" fmla="*/ 1473150 h 1473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61992" h="1473149">
                <a:moveTo>
                  <a:pt x="530000" y="1473150"/>
                </a:moveTo>
                <a:cubicBezTo>
                  <a:pt x="518435" y="1473150"/>
                  <a:pt x="506870" y="1473150"/>
                  <a:pt x="495305" y="1473150"/>
                </a:cubicBezTo>
                <a:cubicBezTo>
                  <a:pt x="233164" y="1453875"/>
                  <a:pt x="21139" y="1245704"/>
                  <a:pt x="1863" y="987418"/>
                </a:cubicBezTo>
                <a:cubicBezTo>
                  <a:pt x="-9702" y="844782"/>
                  <a:pt x="32704" y="709857"/>
                  <a:pt x="125224" y="601916"/>
                </a:cubicBezTo>
                <a:lnTo>
                  <a:pt x="560841" y="39084"/>
                </a:lnTo>
                <a:cubicBezTo>
                  <a:pt x="580116" y="15954"/>
                  <a:pt x="607101" y="534"/>
                  <a:pt x="637941" y="534"/>
                </a:cubicBezTo>
                <a:cubicBezTo>
                  <a:pt x="676491" y="534"/>
                  <a:pt x="711186" y="23664"/>
                  <a:pt x="726606" y="54504"/>
                </a:cubicBezTo>
                <a:cubicBezTo>
                  <a:pt x="742026" y="89199"/>
                  <a:pt x="738171" y="127749"/>
                  <a:pt x="715041" y="158589"/>
                </a:cubicBezTo>
                <a:lnTo>
                  <a:pt x="260149" y="736842"/>
                </a:lnTo>
                <a:cubicBezTo>
                  <a:pt x="210034" y="802377"/>
                  <a:pt x="186904" y="887187"/>
                  <a:pt x="194614" y="971998"/>
                </a:cubicBezTo>
                <a:cubicBezTo>
                  <a:pt x="210034" y="1130053"/>
                  <a:pt x="341105" y="1257269"/>
                  <a:pt x="503015" y="1264979"/>
                </a:cubicBezTo>
                <a:cubicBezTo>
                  <a:pt x="595536" y="1268834"/>
                  <a:pt x="680346" y="1237994"/>
                  <a:pt x="749736" y="1176314"/>
                </a:cubicBezTo>
                <a:cubicBezTo>
                  <a:pt x="815272" y="1114633"/>
                  <a:pt x="853822" y="1029823"/>
                  <a:pt x="853822" y="937303"/>
                </a:cubicBezTo>
                <a:cubicBezTo>
                  <a:pt x="853822" y="829362"/>
                  <a:pt x="799851" y="725277"/>
                  <a:pt x="711186" y="667451"/>
                </a:cubicBezTo>
                <a:cubicBezTo>
                  <a:pt x="691911" y="655886"/>
                  <a:pt x="668781" y="659741"/>
                  <a:pt x="657216" y="675161"/>
                </a:cubicBezTo>
                <a:cubicBezTo>
                  <a:pt x="649506" y="686726"/>
                  <a:pt x="649506" y="698292"/>
                  <a:pt x="649506" y="706002"/>
                </a:cubicBezTo>
                <a:cubicBezTo>
                  <a:pt x="649506" y="717567"/>
                  <a:pt x="657216" y="725277"/>
                  <a:pt x="668781" y="732987"/>
                </a:cubicBezTo>
                <a:cubicBezTo>
                  <a:pt x="742026" y="783102"/>
                  <a:pt x="784431" y="871767"/>
                  <a:pt x="772866" y="960433"/>
                </a:cubicBezTo>
                <a:cubicBezTo>
                  <a:pt x="761301" y="1076083"/>
                  <a:pt x="668781" y="1168604"/>
                  <a:pt x="556986" y="1180169"/>
                </a:cubicBezTo>
                <a:cubicBezTo>
                  <a:pt x="487595" y="1187879"/>
                  <a:pt x="418205" y="1164749"/>
                  <a:pt x="364235" y="1118488"/>
                </a:cubicBezTo>
                <a:cubicBezTo>
                  <a:pt x="310265" y="1072228"/>
                  <a:pt x="283279" y="1002838"/>
                  <a:pt x="283279" y="933448"/>
                </a:cubicBezTo>
                <a:cubicBezTo>
                  <a:pt x="283279" y="879477"/>
                  <a:pt x="302555" y="825507"/>
                  <a:pt x="337250" y="783102"/>
                </a:cubicBezTo>
                <a:lnTo>
                  <a:pt x="934777" y="12099"/>
                </a:lnTo>
                <a:cubicBezTo>
                  <a:pt x="946342" y="-3321"/>
                  <a:pt x="965617" y="-3321"/>
                  <a:pt x="977182" y="8244"/>
                </a:cubicBezTo>
                <a:cubicBezTo>
                  <a:pt x="992602" y="19809"/>
                  <a:pt x="992602" y="39084"/>
                  <a:pt x="981037" y="50649"/>
                </a:cubicBezTo>
                <a:lnTo>
                  <a:pt x="375800" y="829362"/>
                </a:lnTo>
                <a:cubicBezTo>
                  <a:pt x="348815" y="860202"/>
                  <a:pt x="337250" y="902607"/>
                  <a:pt x="337250" y="941158"/>
                </a:cubicBezTo>
                <a:cubicBezTo>
                  <a:pt x="337250" y="995128"/>
                  <a:pt x="360380" y="1045243"/>
                  <a:pt x="398930" y="1079938"/>
                </a:cubicBezTo>
                <a:cubicBezTo>
                  <a:pt x="437480" y="1114633"/>
                  <a:pt x="491450" y="1130053"/>
                  <a:pt x="541565" y="1126198"/>
                </a:cubicBezTo>
                <a:cubicBezTo>
                  <a:pt x="626376" y="1118488"/>
                  <a:pt x="695766" y="1049098"/>
                  <a:pt x="703476" y="964288"/>
                </a:cubicBezTo>
                <a:cubicBezTo>
                  <a:pt x="711186" y="898752"/>
                  <a:pt x="680346" y="833217"/>
                  <a:pt x="626376" y="794667"/>
                </a:cubicBezTo>
                <a:cubicBezTo>
                  <a:pt x="603246" y="779247"/>
                  <a:pt x="587826" y="752262"/>
                  <a:pt x="580116" y="725277"/>
                </a:cubicBezTo>
                <a:cubicBezTo>
                  <a:pt x="576261" y="698292"/>
                  <a:pt x="580116" y="671306"/>
                  <a:pt x="595536" y="648176"/>
                </a:cubicBezTo>
                <a:cubicBezTo>
                  <a:pt x="630231" y="601916"/>
                  <a:pt x="691911" y="590351"/>
                  <a:pt x="738171" y="621191"/>
                </a:cubicBezTo>
                <a:cubicBezTo>
                  <a:pt x="846112" y="694437"/>
                  <a:pt x="907792" y="813942"/>
                  <a:pt x="907792" y="945013"/>
                </a:cubicBezTo>
                <a:cubicBezTo>
                  <a:pt x="907792" y="1052953"/>
                  <a:pt x="865387" y="1153183"/>
                  <a:pt x="784431" y="1230284"/>
                </a:cubicBezTo>
                <a:cubicBezTo>
                  <a:pt x="703476" y="1303529"/>
                  <a:pt x="599391" y="1342079"/>
                  <a:pt x="491450" y="1338224"/>
                </a:cubicBezTo>
                <a:cubicBezTo>
                  <a:pt x="302555" y="1326659"/>
                  <a:pt x="144499" y="1176314"/>
                  <a:pt x="125224" y="987418"/>
                </a:cubicBezTo>
                <a:cubicBezTo>
                  <a:pt x="113659" y="887187"/>
                  <a:pt x="144499" y="786957"/>
                  <a:pt x="206179" y="709857"/>
                </a:cubicBezTo>
                <a:lnTo>
                  <a:pt x="661071" y="131604"/>
                </a:lnTo>
                <a:cubicBezTo>
                  <a:pt x="668781" y="120039"/>
                  <a:pt x="672636" y="104619"/>
                  <a:pt x="664926" y="93054"/>
                </a:cubicBezTo>
                <a:cubicBezTo>
                  <a:pt x="653361" y="69924"/>
                  <a:pt x="618666" y="66069"/>
                  <a:pt x="603246" y="85344"/>
                </a:cubicBezTo>
                <a:lnTo>
                  <a:pt x="171484" y="640466"/>
                </a:lnTo>
                <a:cubicBezTo>
                  <a:pt x="90529" y="736842"/>
                  <a:pt x="51979" y="856347"/>
                  <a:pt x="63544" y="983563"/>
                </a:cubicBezTo>
                <a:cubicBezTo>
                  <a:pt x="82819" y="1211009"/>
                  <a:pt x="271714" y="1396049"/>
                  <a:pt x="499160" y="1407615"/>
                </a:cubicBezTo>
                <a:cubicBezTo>
                  <a:pt x="630231" y="1415325"/>
                  <a:pt x="753591" y="1369064"/>
                  <a:pt x="849967" y="1280399"/>
                </a:cubicBezTo>
                <a:cubicBezTo>
                  <a:pt x="946342" y="1191734"/>
                  <a:pt x="996457" y="1068373"/>
                  <a:pt x="996457" y="937303"/>
                </a:cubicBezTo>
                <a:cubicBezTo>
                  <a:pt x="996457" y="763827"/>
                  <a:pt x="900082" y="601916"/>
                  <a:pt x="745881" y="520961"/>
                </a:cubicBezTo>
                <a:cubicBezTo>
                  <a:pt x="730461" y="513251"/>
                  <a:pt x="722751" y="493976"/>
                  <a:pt x="734316" y="478556"/>
                </a:cubicBezTo>
                <a:cubicBezTo>
                  <a:pt x="742026" y="463136"/>
                  <a:pt x="761301" y="455426"/>
                  <a:pt x="776721" y="466991"/>
                </a:cubicBezTo>
                <a:cubicBezTo>
                  <a:pt x="954052" y="559511"/>
                  <a:pt x="1061992" y="740697"/>
                  <a:pt x="1061992" y="937303"/>
                </a:cubicBezTo>
                <a:cubicBezTo>
                  <a:pt x="1061992" y="1083793"/>
                  <a:pt x="1000312" y="1222574"/>
                  <a:pt x="896227" y="1322804"/>
                </a:cubicBezTo>
                <a:cubicBezTo>
                  <a:pt x="792141" y="1423035"/>
                  <a:pt x="664926" y="1473150"/>
                  <a:pt x="530000" y="147315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8" name="任意多边形: 形状 307">
            <a:extLst>
              <a:ext uri="{FF2B5EF4-FFF2-40B4-BE49-F238E27FC236}">
                <a16:creationId xmlns:a16="http://schemas.microsoft.com/office/drawing/2014/main" xmlns="" id="{A5B22F66-842A-4E3C-8A99-5EC17325F300}"/>
              </a:ext>
            </a:extLst>
          </p:cNvPr>
          <p:cNvSpPr/>
          <p:nvPr/>
        </p:nvSpPr>
        <p:spPr>
          <a:xfrm>
            <a:off x="7727996" y="4051095"/>
            <a:ext cx="1069706" cy="1481958"/>
          </a:xfrm>
          <a:custGeom>
            <a:avLst/>
            <a:gdLst>
              <a:gd name="connsiteX0" fmla="*/ 100231 w 1069706"/>
              <a:gd name="connsiteY0" fmla="*/ 1481959 h 1481958"/>
              <a:gd name="connsiteX1" fmla="*/ 80956 w 1069706"/>
              <a:gd name="connsiteY1" fmla="*/ 1474249 h 1481958"/>
              <a:gd name="connsiteX2" fmla="*/ 77101 w 1069706"/>
              <a:gd name="connsiteY2" fmla="*/ 1427988 h 1481958"/>
              <a:gd name="connsiteX3" fmla="*/ 690050 w 1069706"/>
              <a:gd name="connsiteY3" fmla="*/ 645420 h 1481958"/>
              <a:gd name="connsiteX4" fmla="*/ 728600 w 1069706"/>
              <a:gd name="connsiteY4" fmla="*/ 529770 h 1481958"/>
              <a:gd name="connsiteX5" fmla="*/ 666920 w 1069706"/>
              <a:gd name="connsiteY5" fmla="*/ 390989 h 1481958"/>
              <a:gd name="connsiteX6" fmla="*/ 520429 w 1069706"/>
              <a:gd name="connsiteY6" fmla="*/ 344729 h 1481958"/>
              <a:gd name="connsiteX7" fmla="*/ 358518 w 1069706"/>
              <a:gd name="connsiteY7" fmla="*/ 510495 h 1481958"/>
              <a:gd name="connsiteX8" fmla="*/ 439473 w 1069706"/>
              <a:gd name="connsiteY8" fmla="*/ 683970 h 1481958"/>
              <a:gd name="connsiteX9" fmla="*/ 485734 w 1069706"/>
              <a:gd name="connsiteY9" fmla="*/ 753361 h 1481958"/>
              <a:gd name="connsiteX10" fmla="*/ 466458 w 1069706"/>
              <a:gd name="connsiteY10" fmla="*/ 830461 h 1481958"/>
              <a:gd name="connsiteX11" fmla="*/ 323822 w 1069706"/>
              <a:gd name="connsiteY11" fmla="*/ 857446 h 1481958"/>
              <a:gd name="connsiteX12" fmla="*/ 150346 w 1069706"/>
              <a:gd name="connsiteY12" fmla="*/ 529770 h 1481958"/>
              <a:gd name="connsiteX13" fmla="*/ 269852 w 1069706"/>
              <a:gd name="connsiteY13" fmla="*/ 244499 h 1481958"/>
              <a:gd name="connsiteX14" fmla="*/ 562834 w 1069706"/>
              <a:gd name="connsiteY14" fmla="*/ 136558 h 1481958"/>
              <a:gd name="connsiteX15" fmla="*/ 932917 w 1069706"/>
              <a:gd name="connsiteY15" fmla="*/ 491220 h 1481958"/>
              <a:gd name="connsiteX16" fmla="*/ 851961 w 1069706"/>
              <a:gd name="connsiteY16" fmla="*/ 772636 h 1481958"/>
              <a:gd name="connsiteX17" fmla="*/ 393213 w 1069706"/>
              <a:gd name="connsiteY17" fmla="*/ 1358598 h 1481958"/>
              <a:gd name="connsiteX18" fmla="*/ 389358 w 1069706"/>
              <a:gd name="connsiteY18" fmla="*/ 1397148 h 1481958"/>
              <a:gd name="connsiteX19" fmla="*/ 451038 w 1069706"/>
              <a:gd name="connsiteY19" fmla="*/ 1404858 h 1481958"/>
              <a:gd name="connsiteX20" fmla="*/ 894367 w 1069706"/>
              <a:gd name="connsiteY20" fmla="*/ 838171 h 1481958"/>
              <a:gd name="connsiteX21" fmla="*/ 1002307 w 1069706"/>
              <a:gd name="connsiteY21" fmla="*/ 491220 h 1481958"/>
              <a:gd name="connsiteX22" fmla="*/ 566689 w 1069706"/>
              <a:gd name="connsiteY22" fmla="*/ 63313 h 1481958"/>
              <a:gd name="connsiteX23" fmla="*/ 212027 w 1069706"/>
              <a:gd name="connsiteY23" fmla="*/ 190529 h 1481958"/>
              <a:gd name="connsiteX24" fmla="*/ 61680 w 1069706"/>
              <a:gd name="connsiteY24" fmla="*/ 533625 h 1481958"/>
              <a:gd name="connsiteX25" fmla="*/ 316112 w 1069706"/>
              <a:gd name="connsiteY25" fmla="*/ 949967 h 1481958"/>
              <a:gd name="connsiteX26" fmla="*/ 327677 w 1069706"/>
              <a:gd name="connsiteY26" fmla="*/ 992372 h 1481958"/>
              <a:gd name="connsiteX27" fmla="*/ 285272 w 1069706"/>
              <a:gd name="connsiteY27" fmla="*/ 1003937 h 1481958"/>
              <a:gd name="connsiteX28" fmla="*/ 0 w 1069706"/>
              <a:gd name="connsiteY28" fmla="*/ 533625 h 1481958"/>
              <a:gd name="connsiteX29" fmla="*/ 169621 w 1069706"/>
              <a:gd name="connsiteY29" fmla="*/ 144268 h 1481958"/>
              <a:gd name="connsiteX30" fmla="*/ 570544 w 1069706"/>
              <a:gd name="connsiteY30" fmla="*/ 1633 h 1481958"/>
              <a:gd name="connsiteX31" fmla="*/ 1067843 w 1069706"/>
              <a:gd name="connsiteY31" fmla="*/ 487365 h 1481958"/>
              <a:gd name="connsiteX32" fmla="*/ 944482 w 1069706"/>
              <a:gd name="connsiteY32" fmla="*/ 876721 h 1481958"/>
              <a:gd name="connsiteX33" fmla="*/ 501154 w 1069706"/>
              <a:gd name="connsiteY33" fmla="*/ 1443409 h 1481958"/>
              <a:gd name="connsiteX34" fmla="*/ 424053 w 1069706"/>
              <a:gd name="connsiteY34" fmla="*/ 1481959 h 1481958"/>
              <a:gd name="connsiteX35" fmla="*/ 335387 w 1069706"/>
              <a:gd name="connsiteY35" fmla="*/ 1424133 h 1481958"/>
              <a:gd name="connsiteX36" fmla="*/ 346953 w 1069706"/>
              <a:gd name="connsiteY36" fmla="*/ 1320048 h 1481958"/>
              <a:gd name="connsiteX37" fmla="*/ 805701 w 1069706"/>
              <a:gd name="connsiteY37" fmla="*/ 734086 h 1481958"/>
              <a:gd name="connsiteX38" fmla="*/ 871237 w 1069706"/>
              <a:gd name="connsiteY38" fmla="*/ 498930 h 1481958"/>
              <a:gd name="connsiteX39" fmla="*/ 562834 w 1069706"/>
              <a:gd name="connsiteY39" fmla="*/ 202094 h 1481958"/>
              <a:gd name="connsiteX40" fmla="*/ 312257 w 1069706"/>
              <a:gd name="connsiteY40" fmla="*/ 290759 h 1481958"/>
              <a:gd name="connsiteX41" fmla="*/ 208172 w 1069706"/>
              <a:gd name="connsiteY41" fmla="*/ 529770 h 1481958"/>
              <a:gd name="connsiteX42" fmla="*/ 354663 w 1069706"/>
              <a:gd name="connsiteY42" fmla="*/ 803476 h 1481958"/>
              <a:gd name="connsiteX43" fmla="*/ 408633 w 1069706"/>
              <a:gd name="connsiteY43" fmla="*/ 795766 h 1481958"/>
              <a:gd name="connsiteX44" fmla="*/ 416343 w 1069706"/>
              <a:gd name="connsiteY44" fmla="*/ 764926 h 1481958"/>
              <a:gd name="connsiteX45" fmla="*/ 397068 w 1069706"/>
              <a:gd name="connsiteY45" fmla="*/ 737941 h 1481958"/>
              <a:gd name="connsiteX46" fmla="*/ 289127 w 1069706"/>
              <a:gd name="connsiteY46" fmla="*/ 506640 h 1481958"/>
              <a:gd name="connsiteX47" fmla="*/ 508864 w 1069706"/>
              <a:gd name="connsiteY47" fmla="*/ 286904 h 1481958"/>
              <a:gd name="connsiteX48" fmla="*/ 701615 w 1069706"/>
              <a:gd name="connsiteY48" fmla="*/ 348584 h 1481958"/>
              <a:gd name="connsiteX49" fmla="*/ 782571 w 1069706"/>
              <a:gd name="connsiteY49" fmla="*/ 533625 h 1481958"/>
              <a:gd name="connsiteX50" fmla="*/ 728600 w 1069706"/>
              <a:gd name="connsiteY50" fmla="*/ 687825 h 1481958"/>
              <a:gd name="connsiteX51" fmla="*/ 123361 w 1069706"/>
              <a:gd name="connsiteY51" fmla="*/ 1470394 h 1481958"/>
              <a:gd name="connsiteX52" fmla="*/ 100231 w 1069706"/>
              <a:gd name="connsiteY52" fmla="*/ 1481959 h 148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69706" h="1481958">
                <a:moveTo>
                  <a:pt x="100231" y="1481959"/>
                </a:moveTo>
                <a:cubicBezTo>
                  <a:pt x="92521" y="1481959"/>
                  <a:pt x="84811" y="1478104"/>
                  <a:pt x="80956" y="1474249"/>
                </a:cubicBezTo>
                <a:cubicBezTo>
                  <a:pt x="65535" y="1462684"/>
                  <a:pt x="65535" y="1443409"/>
                  <a:pt x="77101" y="1427988"/>
                </a:cubicBezTo>
                <a:lnTo>
                  <a:pt x="690050" y="645420"/>
                </a:lnTo>
                <a:cubicBezTo>
                  <a:pt x="717035" y="610725"/>
                  <a:pt x="728600" y="572175"/>
                  <a:pt x="728600" y="529770"/>
                </a:cubicBezTo>
                <a:cubicBezTo>
                  <a:pt x="728600" y="475800"/>
                  <a:pt x="705470" y="425684"/>
                  <a:pt x="666920" y="390989"/>
                </a:cubicBezTo>
                <a:cubicBezTo>
                  <a:pt x="628370" y="356294"/>
                  <a:pt x="574399" y="337019"/>
                  <a:pt x="520429" y="344729"/>
                </a:cubicBezTo>
                <a:cubicBezTo>
                  <a:pt x="435618" y="352439"/>
                  <a:pt x="366228" y="421829"/>
                  <a:pt x="358518" y="510495"/>
                </a:cubicBezTo>
                <a:cubicBezTo>
                  <a:pt x="350808" y="579885"/>
                  <a:pt x="381648" y="645420"/>
                  <a:pt x="439473" y="683970"/>
                </a:cubicBezTo>
                <a:cubicBezTo>
                  <a:pt x="462603" y="699391"/>
                  <a:pt x="478024" y="726376"/>
                  <a:pt x="485734" y="753361"/>
                </a:cubicBezTo>
                <a:cubicBezTo>
                  <a:pt x="489589" y="780346"/>
                  <a:pt x="485734" y="807331"/>
                  <a:pt x="466458" y="830461"/>
                </a:cubicBezTo>
                <a:cubicBezTo>
                  <a:pt x="431763" y="880576"/>
                  <a:pt x="370083" y="888286"/>
                  <a:pt x="323822" y="857446"/>
                </a:cubicBezTo>
                <a:cubicBezTo>
                  <a:pt x="215882" y="784201"/>
                  <a:pt x="150346" y="660840"/>
                  <a:pt x="150346" y="529770"/>
                </a:cubicBezTo>
                <a:cubicBezTo>
                  <a:pt x="146491" y="421829"/>
                  <a:pt x="192751" y="321599"/>
                  <a:pt x="269852" y="244499"/>
                </a:cubicBezTo>
                <a:cubicBezTo>
                  <a:pt x="350808" y="167398"/>
                  <a:pt x="454893" y="132703"/>
                  <a:pt x="562834" y="136558"/>
                </a:cubicBezTo>
                <a:cubicBezTo>
                  <a:pt x="755586" y="148123"/>
                  <a:pt x="913642" y="298469"/>
                  <a:pt x="932917" y="491220"/>
                </a:cubicBezTo>
                <a:cubicBezTo>
                  <a:pt x="944482" y="591450"/>
                  <a:pt x="913642" y="691681"/>
                  <a:pt x="851961" y="772636"/>
                </a:cubicBezTo>
                <a:lnTo>
                  <a:pt x="393213" y="1358598"/>
                </a:lnTo>
                <a:cubicBezTo>
                  <a:pt x="385503" y="1370163"/>
                  <a:pt x="381648" y="1385583"/>
                  <a:pt x="389358" y="1397148"/>
                </a:cubicBezTo>
                <a:cubicBezTo>
                  <a:pt x="400923" y="1420279"/>
                  <a:pt x="435618" y="1424133"/>
                  <a:pt x="451038" y="1404858"/>
                </a:cubicBezTo>
                <a:lnTo>
                  <a:pt x="894367" y="838171"/>
                </a:lnTo>
                <a:cubicBezTo>
                  <a:pt x="975322" y="741796"/>
                  <a:pt x="1013873" y="618435"/>
                  <a:pt x="1002307" y="491220"/>
                </a:cubicBezTo>
                <a:cubicBezTo>
                  <a:pt x="986887" y="259919"/>
                  <a:pt x="797991" y="74878"/>
                  <a:pt x="566689" y="63313"/>
                </a:cubicBezTo>
                <a:cubicBezTo>
                  <a:pt x="431763" y="55603"/>
                  <a:pt x="308402" y="98008"/>
                  <a:pt x="212027" y="190529"/>
                </a:cubicBezTo>
                <a:cubicBezTo>
                  <a:pt x="115651" y="279194"/>
                  <a:pt x="61680" y="402554"/>
                  <a:pt x="61680" y="533625"/>
                </a:cubicBezTo>
                <a:cubicBezTo>
                  <a:pt x="61680" y="710956"/>
                  <a:pt x="158056" y="869011"/>
                  <a:pt x="316112" y="949967"/>
                </a:cubicBezTo>
                <a:cubicBezTo>
                  <a:pt x="331532" y="957677"/>
                  <a:pt x="339243" y="976952"/>
                  <a:pt x="327677" y="992372"/>
                </a:cubicBezTo>
                <a:cubicBezTo>
                  <a:pt x="319967" y="1007792"/>
                  <a:pt x="300692" y="1015502"/>
                  <a:pt x="285272" y="1003937"/>
                </a:cubicBezTo>
                <a:cubicBezTo>
                  <a:pt x="111796" y="915271"/>
                  <a:pt x="0" y="734086"/>
                  <a:pt x="0" y="533625"/>
                </a:cubicBezTo>
                <a:cubicBezTo>
                  <a:pt x="0" y="387134"/>
                  <a:pt x="61680" y="244499"/>
                  <a:pt x="169621" y="144268"/>
                </a:cubicBezTo>
                <a:cubicBezTo>
                  <a:pt x="277562" y="40183"/>
                  <a:pt x="420198" y="-9932"/>
                  <a:pt x="570544" y="1633"/>
                </a:cubicBezTo>
                <a:cubicBezTo>
                  <a:pt x="832686" y="17053"/>
                  <a:pt x="1048568" y="229079"/>
                  <a:pt x="1067843" y="487365"/>
                </a:cubicBezTo>
                <a:cubicBezTo>
                  <a:pt x="1079408" y="630000"/>
                  <a:pt x="1037003" y="768781"/>
                  <a:pt x="944482" y="876721"/>
                </a:cubicBezTo>
                <a:lnTo>
                  <a:pt x="501154" y="1443409"/>
                </a:lnTo>
                <a:cubicBezTo>
                  <a:pt x="481879" y="1466539"/>
                  <a:pt x="454893" y="1481959"/>
                  <a:pt x="424053" y="1481959"/>
                </a:cubicBezTo>
                <a:cubicBezTo>
                  <a:pt x="385503" y="1481959"/>
                  <a:pt x="350808" y="1458829"/>
                  <a:pt x="335387" y="1424133"/>
                </a:cubicBezTo>
                <a:cubicBezTo>
                  <a:pt x="319967" y="1389438"/>
                  <a:pt x="323822" y="1350888"/>
                  <a:pt x="346953" y="1320048"/>
                </a:cubicBezTo>
                <a:lnTo>
                  <a:pt x="805701" y="734086"/>
                </a:lnTo>
                <a:cubicBezTo>
                  <a:pt x="855816" y="668550"/>
                  <a:pt x="882802" y="583740"/>
                  <a:pt x="871237" y="498930"/>
                </a:cubicBezTo>
                <a:cubicBezTo>
                  <a:pt x="855816" y="340874"/>
                  <a:pt x="720890" y="213659"/>
                  <a:pt x="562834" y="202094"/>
                </a:cubicBezTo>
                <a:cubicBezTo>
                  <a:pt x="466458" y="198239"/>
                  <a:pt x="381648" y="229079"/>
                  <a:pt x="312257" y="290759"/>
                </a:cubicBezTo>
                <a:cubicBezTo>
                  <a:pt x="246722" y="352439"/>
                  <a:pt x="208172" y="441105"/>
                  <a:pt x="208172" y="529770"/>
                </a:cubicBezTo>
                <a:cubicBezTo>
                  <a:pt x="208172" y="637710"/>
                  <a:pt x="262142" y="741796"/>
                  <a:pt x="354663" y="803476"/>
                </a:cubicBezTo>
                <a:cubicBezTo>
                  <a:pt x="373938" y="815041"/>
                  <a:pt x="397068" y="811186"/>
                  <a:pt x="408633" y="795766"/>
                </a:cubicBezTo>
                <a:cubicBezTo>
                  <a:pt x="416343" y="784201"/>
                  <a:pt x="420198" y="772636"/>
                  <a:pt x="416343" y="764926"/>
                </a:cubicBezTo>
                <a:cubicBezTo>
                  <a:pt x="416343" y="753361"/>
                  <a:pt x="408633" y="741796"/>
                  <a:pt x="397068" y="737941"/>
                </a:cubicBezTo>
                <a:cubicBezTo>
                  <a:pt x="323822" y="687825"/>
                  <a:pt x="281417" y="599160"/>
                  <a:pt x="289127" y="506640"/>
                </a:cubicBezTo>
                <a:cubicBezTo>
                  <a:pt x="300692" y="390989"/>
                  <a:pt x="393213" y="298469"/>
                  <a:pt x="508864" y="286904"/>
                </a:cubicBezTo>
                <a:cubicBezTo>
                  <a:pt x="578254" y="279194"/>
                  <a:pt x="651500" y="302324"/>
                  <a:pt x="701615" y="348584"/>
                </a:cubicBezTo>
                <a:cubicBezTo>
                  <a:pt x="755586" y="394844"/>
                  <a:pt x="782571" y="464235"/>
                  <a:pt x="782571" y="533625"/>
                </a:cubicBezTo>
                <a:cubicBezTo>
                  <a:pt x="782571" y="591450"/>
                  <a:pt x="763296" y="641565"/>
                  <a:pt x="728600" y="687825"/>
                </a:cubicBezTo>
                <a:lnTo>
                  <a:pt x="123361" y="1470394"/>
                </a:lnTo>
                <a:cubicBezTo>
                  <a:pt x="119506" y="1478104"/>
                  <a:pt x="107941" y="1481959"/>
                  <a:pt x="100231" y="148195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014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78A65C7-D954-4D89-B183-6CA09995A6CF}"/>
              </a:ext>
            </a:extLst>
          </p:cNvPr>
          <p:cNvGrpSpPr/>
          <p:nvPr/>
        </p:nvGrpSpPr>
        <p:grpSpPr>
          <a:xfrm>
            <a:off x="1424586" y="1256984"/>
            <a:ext cx="654457" cy="1590630"/>
            <a:chOff x="1424586" y="1256984"/>
            <a:chExt cx="654457" cy="159063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2BE4FBFE-49A1-4334-89B0-0EF205C7964C}"/>
                </a:ext>
              </a:extLst>
            </p:cNvPr>
            <p:cNvSpPr/>
            <p:nvPr/>
          </p:nvSpPr>
          <p:spPr>
            <a:xfrm>
              <a:off x="1668634" y="1258553"/>
              <a:ext cx="408055" cy="1589061"/>
            </a:xfrm>
            <a:custGeom>
              <a:avLst/>
              <a:gdLst>
                <a:gd name="connsiteX0" fmla="*/ 204028 w 408055"/>
                <a:gd name="connsiteY0" fmla="*/ 1589061 h 1589061"/>
                <a:gd name="connsiteX1" fmla="*/ 204028 w 408055"/>
                <a:gd name="connsiteY1" fmla="*/ 1589061 h 1589061"/>
                <a:gd name="connsiteX2" fmla="*/ 0 w 408055"/>
                <a:gd name="connsiteY2" fmla="*/ 1385034 h 1589061"/>
                <a:gd name="connsiteX3" fmla="*/ 0 w 408055"/>
                <a:gd name="connsiteY3" fmla="*/ 204028 h 1589061"/>
                <a:gd name="connsiteX4" fmla="*/ 204028 w 408055"/>
                <a:gd name="connsiteY4" fmla="*/ 0 h 1589061"/>
                <a:gd name="connsiteX5" fmla="*/ 204028 w 408055"/>
                <a:gd name="connsiteY5" fmla="*/ 0 h 1589061"/>
                <a:gd name="connsiteX6" fmla="*/ 408055 w 408055"/>
                <a:gd name="connsiteY6" fmla="*/ 204028 h 1589061"/>
                <a:gd name="connsiteX7" fmla="*/ 408055 w 408055"/>
                <a:gd name="connsiteY7" fmla="*/ 1385034 h 1589061"/>
                <a:gd name="connsiteX8" fmla="*/ 204028 w 408055"/>
                <a:gd name="connsiteY8" fmla="*/ 1589061 h 1589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055" h="1589061">
                  <a:moveTo>
                    <a:pt x="204028" y="1589061"/>
                  </a:moveTo>
                  <a:lnTo>
                    <a:pt x="204028" y="1589061"/>
                  </a:lnTo>
                  <a:cubicBezTo>
                    <a:pt x="91812" y="1589061"/>
                    <a:pt x="0" y="1497249"/>
                    <a:pt x="0" y="1385034"/>
                  </a:cubicBezTo>
                  <a:lnTo>
                    <a:pt x="0" y="204028"/>
                  </a:lnTo>
                  <a:cubicBezTo>
                    <a:pt x="0" y="91812"/>
                    <a:pt x="91812" y="0"/>
                    <a:pt x="204028" y="0"/>
                  </a:cubicBezTo>
                  <a:lnTo>
                    <a:pt x="204028" y="0"/>
                  </a:lnTo>
                  <a:cubicBezTo>
                    <a:pt x="316243" y="0"/>
                    <a:pt x="408055" y="91812"/>
                    <a:pt x="408055" y="204028"/>
                  </a:cubicBezTo>
                  <a:lnTo>
                    <a:pt x="408055" y="1385034"/>
                  </a:lnTo>
                  <a:cubicBezTo>
                    <a:pt x="408055" y="1497249"/>
                    <a:pt x="316243" y="1589061"/>
                    <a:pt x="204028" y="158906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794C0109-A5BD-4958-B88D-8F73F89DF892}"/>
                </a:ext>
              </a:extLst>
            </p:cNvPr>
            <p:cNvSpPr/>
            <p:nvPr/>
          </p:nvSpPr>
          <p:spPr>
            <a:xfrm>
              <a:off x="1424586" y="1256984"/>
              <a:ext cx="654457" cy="802770"/>
            </a:xfrm>
            <a:custGeom>
              <a:avLst/>
              <a:gdLst>
                <a:gd name="connsiteX0" fmla="*/ 652104 w 654457"/>
                <a:gd name="connsiteY0" fmla="*/ 198535 h 802770"/>
                <a:gd name="connsiteX1" fmla="*/ 455923 w 654457"/>
                <a:gd name="connsiteY1" fmla="*/ 0 h 802770"/>
                <a:gd name="connsiteX2" fmla="*/ 196180 w 654457"/>
                <a:gd name="connsiteY2" fmla="*/ 0 h 802770"/>
                <a:gd name="connsiteX3" fmla="*/ 0 w 654457"/>
                <a:gd name="connsiteY3" fmla="*/ 198535 h 802770"/>
                <a:gd name="connsiteX4" fmla="*/ 196180 w 654457"/>
                <a:gd name="connsiteY4" fmla="*/ 397069 h 802770"/>
                <a:gd name="connsiteX5" fmla="*/ 342923 w 654457"/>
                <a:gd name="connsiteY5" fmla="*/ 397069 h 802770"/>
                <a:gd name="connsiteX6" fmla="*/ 654458 w 654457"/>
                <a:gd name="connsiteY6" fmla="*/ 802770 h 802770"/>
                <a:gd name="connsiteX7" fmla="*/ 652104 w 654457"/>
                <a:gd name="connsiteY7" fmla="*/ 207951 h 802770"/>
                <a:gd name="connsiteX8" fmla="*/ 651319 w 654457"/>
                <a:gd name="connsiteY8" fmla="*/ 207951 h 802770"/>
                <a:gd name="connsiteX9" fmla="*/ 652104 w 654457"/>
                <a:gd name="connsiteY9" fmla="*/ 198535 h 80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4457" h="802770">
                  <a:moveTo>
                    <a:pt x="652104" y="198535"/>
                  </a:moveTo>
                  <a:cubicBezTo>
                    <a:pt x="652104" y="89458"/>
                    <a:pt x="564215" y="0"/>
                    <a:pt x="455923" y="0"/>
                  </a:cubicBezTo>
                  <a:lnTo>
                    <a:pt x="196180" y="0"/>
                  </a:lnTo>
                  <a:cubicBezTo>
                    <a:pt x="88674" y="0"/>
                    <a:pt x="0" y="89458"/>
                    <a:pt x="0" y="198535"/>
                  </a:cubicBezTo>
                  <a:cubicBezTo>
                    <a:pt x="0" y="307611"/>
                    <a:pt x="87889" y="397069"/>
                    <a:pt x="196180" y="397069"/>
                  </a:cubicBezTo>
                  <a:lnTo>
                    <a:pt x="342923" y="397069"/>
                  </a:lnTo>
                  <a:cubicBezTo>
                    <a:pt x="409625" y="399423"/>
                    <a:pt x="654458" y="431597"/>
                    <a:pt x="654458" y="802770"/>
                  </a:cubicBezTo>
                  <a:lnTo>
                    <a:pt x="652104" y="207951"/>
                  </a:lnTo>
                  <a:lnTo>
                    <a:pt x="651319" y="207951"/>
                  </a:lnTo>
                  <a:cubicBezTo>
                    <a:pt x="652104" y="204812"/>
                    <a:pt x="652104" y="201673"/>
                    <a:pt x="652104" y="198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726970C-2D83-4C4C-9590-A2CE38064625}"/>
              </a:ext>
            </a:extLst>
          </p:cNvPr>
          <p:cNvGrpSpPr/>
          <p:nvPr/>
        </p:nvGrpSpPr>
        <p:grpSpPr>
          <a:xfrm>
            <a:off x="3371515" y="1261295"/>
            <a:ext cx="1102090" cy="1590262"/>
            <a:chOff x="3371515" y="1261295"/>
            <a:chExt cx="1102090" cy="159026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07699442-C97C-4397-81BF-4505FFF08915}"/>
                </a:ext>
              </a:extLst>
            </p:cNvPr>
            <p:cNvSpPr/>
            <p:nvPr/>
          </p:nvSpPr>
          <p:spPr>
            <a:xfrm>
              <a:off x="3379701" y="2433282"/>
              <a:ext cx="1093904" cy="417472"/>
            </a:xfrm>
            <a:custGeom>
              <a:avLst/>
              <a:gdLst>
                <a:gd name="connsiteX0" fmla="*/ 885168 w 1093904"/>
                <a:gd name="connsiteY0" fmla="*/ 417473 h 417472"/>
                <a:gd name="connsiteX1" fmla="*/ 208736 w 1093904"/>
                <a:gd name="connsiteY1" fmla="*/ 417473 h 417472"/>
                <a:gd name="connsiteX2" fmla="*/ 0 w 1093904"/>
                <a:gd name="connsiteY2" fmla="*/ 208736 h 417472"/>
                <a:gd name="connsiteX3" fmla="*/ 0 w 1093904"/>
                <a:gd name="connsiteY3" fmla="*/ 208736 h 417472"/>
                <a:gd name="connsiteX4" fmla="*/ 208736 w 1093904"/>
                <a:gd name="connsiteY4" fmla="*/ 0 h 417472"/>
                <a:gd name="connsiteX5" fmla="*/ 885168 w 1093904"/>
                <a:gd name="connsiteY5" fmla="*/ 0 h 417472"/>
                <a:gd name="connsiteX6" fmla="*/ 1093904 w 1093904"/>
                <a:gd name="connsiteY6" fmla="*/ 208736 h 417472"/>
                <a:gd name="connsiteX7" fmla="*/ 1093904 w 1093904"/>
                <a:gd name="connsiteY7" fmla="*/ 208736 h 417472"/>
                <a:gd name="connsiteX8" fmla="*/ 885168 w 1093904"/>
                <a:gd name="connsiteY8" fmla="*/ 417473 h 41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3904" h="417472">
                  <a:moveTo>
                    <a:pt x="885168" y="417473"/>
                  </a:moveTo>
                  <a:lnTo>
                    <a:pt x="208736" y="417473"/>
                  </a:lnTo>
                  <a:cubicBezTo>
                    <a:pt x="93382" y="417473"/>
                    <a:pt x="0" y="324090"/>
                    <a:pt x="0" y="208736"/>
                  </a:cubicBezTo>
                  <a:lnTo>
                    <a:pt x="0" y="208736"/>
                  </a:lnTo>
                  <a:cubicBezTo>
                    <a:pt x="0" y="93382"/>
                    <a:pt x="93382" y="0"/>
                    <a:pt x="208736" y="0"/>
                  </a:cubicBezTo>
                  <a:lnTo>
                    <a:pt x="885168" y="0"/>
                  </a:lnTo>
                  <a:cubicBezTo>
                    <a:pt x="1000522" y="0"/>
                    <a:pt x="1093904" y="93382"/>
                    <a:pt x="1093904" y="208736"/>
                  </a:cubicBezTo>
                  <a:lnTo>
                    <a:pt x="1093904" y="208736"/>
                  </a:lnTo>
                  <a:cubicBezTo>
                    <a:pt x="1093904" y="324090"/>
                    <a:pt x="1000522" y="417473"/>
                    <a:pt x="885168" y="41747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4144374E-F32F-4305-841A-45FB0BC1CCBF}"/>
                </a:ext>
              </a:extLst>
            </p:cNvPr>
            <p:cNvSpPr/>
            <p:nvPr/>
          </p:nvSpPr>
          <p:spPr>
            <a:xfrm>
              <a:off x="3449590" y="1333710"/>
              <a:ext cx="595101" cy="485133"/>
            </a:xfrm>
            <a:custGeom>
              <a:avLst/>
              <a:gdLst>
                <a:gd name="connsiteX0" fmla="*/ 120799 w 595101"/>
                <a:gd name="connsiteY0" fmla="*/ 31564 h 485133"/>
                <a:gd name="connsiteX1" fmla="*/ 120799 w 595101"/>
                <a:gd name="connsiteY1" fmla="*/ 31564 h 485133"/>
                <a:gd name="connsiteX2" fmla="*/ 3875 w 595101"/>
                <a:gd name="connsiteY2" fmla="*/ 274828 h 485133"/>
                <a:gd name="connsiteX3" fmla="*/ 279313 w 595101"/>
                <a:gd name="connsiteY3" fmla="*/ 419217 h 485133"/>
                <a:gd name="connsiteX4" fmla="*/ 395452 w 595101"/>
                <a:gd name="connsiteY4" fmla="*/ 365071 h 485133"/>
                <a:gd name="connsiteX5" fmla="*/ 560244 w 595101"/>
                <a:gd name="connsiteY5" fmla="*/ 397245 h 485133"/>
                <a:gd name="connsiteX6" fmla="*/ 564952 w 595101"/>
                <a:gd name="connsiteY6" fmla="*/ 485133 h 485133"/>
                <a:gd name="connsiteX7" fmla="*/ 591633 w 595101"/>
                <a:gd name="connsiteY7" fmla="*/ 387828 h 485133"/>
                <a:gd name="connsiteX8" fmla="*/ 120799 w 595101"/>
                <a:gd name="connsiteY8" fmla="*/ 31564 h 48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101" h="485133">
                  <a:moveTo>
                    <a:pt x="120799" y="31564"/>
                  </a:moveTo>
                  <a:cubicBezTo>
                    <a:pt x="120799" y="31564"/>
                    <a:pt x="120799" y="31564"/>
                    <a:pt x="120799" y="31564"/>
                  </a:cubicBezTo>
                  <a:cubicBezTo>
                    <a:pt x="-33007" y="136717"/>
                    <a:pt x="3875" y="274828"/>
                    <a:pt x="3875" y="274828"/>
                  </a:cubicBezTo>
                  <a:cubicBezTo>
                    <a:pt x="3875" y="274828"/>
                    <a:pt x="59590" y="493765"/>
                    <a:pt x="279313" y="419217"/>
                  </a:cubicBezTo>
                  <a:lnTo>
                    <a:pt x="395452" y="365071"/>
                  </a:lnTo>
                  <a:cubicBezTo>
                    <a:pt x="395452" y="365071"/>
                    <a:pt x="531994" y="321911"/>
                    <a:pt x="560244" y="397245"/>
                  </a:cubicBezTo>
                  <a:cubicBezTo>
                    <a:pt x="568876" y="420001"/>
                    <a:pt x="571230" y="449821"/>
                    <a:pt x="564952" y="485133"/>
                  </a:cubicBezTo>
                  <a:cubicBezTo>
                    <a:pt x="575938" y="454529"/>
                    <a:pt x="585355" y="421571"/>
                    <a:pt x="591633" y="387828"/>
                  </a:cubicBezTo>
                  <a:cubicBezTo>
                    <a:pt x="623022" y="232453"/>
                    <a:pt x="439397" y="-104193"/>
                    <a:pt x="120799" y="3156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CD5BC41E-BBD8-4334-981B-9A58EF8CFC84}"/>
                </a:ext>
              </a:extLst>
            </p:cNvPr>
            <p:cNvSpPr/>
            <p:nvPr/>
          </p:nvSpPr>
          <p:spPr>
            <a:xfrm>
              <a:off x="3926654" y="1818844"/>
              <a:ext cx="88673" cy="181270"/>
            </a:xfrm>
            <a:custGeom>
              <a:avLst/>
              <a:gdLst>
                <a:gd name="connsiteX0" fmla="*/ 0 w 88673"/>
                <a:gd name="connsiteY0" fmla="*/ 181271 h 181270"/>
                <a:gd name="connsiteX1" fmla="*/ 88674 w 88673"/>
                <a:gd name="connsiteY1" fmla="*/ 0 h 181270"/>
                <a:gd name="connsiteX2" fmla="*/ 0 w 88673"/>
                <a:gd name="connsiteY2" fmla="*/ 181271 h 18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673" h="181270">
                  <a:moveTo>
                    <a:pt x="0" y="181271"/>
                  </a:moveTo>
                  <a:cubicBezTo>
                    <a:pt x="53361" y="110646"/>
                    <a:pt x="80042" y="49438"/>
                    <a:pt x="88674" y="0"/>
                  </a:cubicBezTo>
                  <a:cubicBezTo>
                    <a:pt x="51007" y="106722"/>
                    <a:pt x="0" y="181271"/>
                    <a:pt x="0" y="181271"/>
                  </a:cubicBezTo>
                  <a:close/>
                </a:path>
              </a:pathLst>
            </a:custGeom>
            <a:noFill/>
            <a:ln w="78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C332DE4-5666-4DDF-90FB-CFBF4C0A7AAE}"/>
                </a:ext>
              </a:extLst>
            </p:cNvPr>
            <p:cNvSpPr/>
            <p:nvPr/>
          </p:nvSpPr>
          <p:spPr>
            <a:xfrm>
              <a:off x="3371515" y="1261295"/>
              <a:ext cx="1015050" cy="1590262"/>
            </a:xfrm>
            <a:custGeom>
              <a:avLst/>
              <a:gdLst>
                <a:gd name="connsiteX0" fmla="*/ 674416 w 1015050"/>
                <a:gd name="connsiteY0" fmla="*/ 1085667 h 1590262"/>
                <a:gd name="connsiteX1" fmla="*/ 1014986 w 1015050"/>
                <a:gd name="connsiteY1" fmla="*/ 464951 h 1590262"/>
                <a:gd name="connsiteX2" fmla="*/ 952209 w 1015050"/>
                <a:gd name="connsiteY2" fmla="*/ 215410 h 1590262"/>
                <a:gd name="connsiteX3" fmla="*/ 443708 w 1015050"/>
                <a:gd name="connsiteY3" fmla="*/ 11382 h 1590262"/>
                <a:gd name="connsiteX4" fmla="*/ 198874 w 1015050"/>
                <a:gd name="connsiteY4" fmla="*/ 103979 h 1590262"/>
                <a:gd name="connsiteX5" fmla="*/ 592021 w 1015050"/>
                <a:gd name="connsiteY5" fmla="*/ 204424 h 1590262"/>
                <a:gd name="connsiteX6" fmla="*/ 601437 w 1015050"/>
                <a:gd name="connsiteY6" fmla="*/ 665056 h 1590262"/>
                <a:gd name="connsiteX7" fmla="*/ 41929 w 1015050"/>
                <a:gd name="connsiteY7" fmla="*/ 1187681 h 1590262"/>
                <a:gd name="connsiteX8" fmla="*/ 248312 w 1015050"/>
                <a:gd name="connsiteY8" fmla="*/ 1590244 h 1590262"/>
                <a:gd name="connsiteX9" fmla="*/ 596729 w 1015050"/>
                <a:gd name="connsiteY9" fmla="*/ 1590244 h 1590262"/>
                <a:gd name="connsiteX10" fmla="*/ 465680 w 1015050"/>
                <a:gd name="connsiteY10" fmla="*/ 1418389 h 1590262"/>
                <a:gd name="connsiteX11" fmla="*/ 612423 w 1015050"/>
                <a:gd name="connsiteY11" fmla="*/ 1149230 h 1590262"/>
                <a:gd name="connsiteX12" fmla="*/ 674416 w 1015050"/>
                <a:gd name="connsiteY12" fmla="*/ 1085667 h 159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5050" h="1590262">
                  <a:moveTo>
                    <a:pt x="674416" y="1085667"/>
                  </a:moveTo>
                  <a:cubicBezTo>
                    <a:pt x="842347" y="915382"/>
                    <a:pt x="1018910" y="716063"/>
                    <a:pt x="1014986" y="464951"/>
                  </a:cubicBezTo>
                  <a:cubicBezTo>
                    <a:pt x="1013417" y="367646"/>
                    <a:pt x="990660" y="284465"/>
                    <a:pt x="952209" y="215410"/>
                  </a:cubicBezTo>
                  <a:cubicBezTo>
                    <a:pt x="856472" y="46694"/>
                    <a:pt x="663430" y="-30993"/>
                    <a:pt x="443708" y="11382"/>
                  </a:cubicBezTo>
                  <a:cubicBezTo>
                    <a:pt x="331492" y="33354"/>
                    <a:pt x="253020" y="66312"/>
                    <a:pt x="198874" y="103979"/>
                  </a:cubicBezTo>
                  <a:cubicBezTo>
                    <a:pt x="342478" y="42771"/>
                    <a:pt x="495500" y="78083"/>
                    <a:pt x="592021" y="204424"/>
                  </a:cubicBezTo>
                  <a:cubicBezTo>
                    <a:pt x="698743" y="344104"/>
                    <a:pt x="684618" y="515174"/>
                    <a:pt x="601437" y="665056"/>
                  </a:cubicBezTo>
                  <a:cubicBezTo>
                    <a:pt x="470388" y="899688"/>
                    <a:pt x="167485" y="950695"/>
                    <a:pt x="41929" y="1187681"/>
                  </a:cubicBezTo>
                  <a:cubicBezTo>
                    <a:pt x="-57731" y="1375230"/>
                    <a:pt x="23881" y="1592598"/>
                    <a:pt x="248312" y="1590244"/>
                  </a:cubicBezTo>
                  <a:cubicBezTo>
                    <a:pt x="506486" y="1587889"/>
                    <a:pt x="595944" y="1590244"/>
                    <a:pt x="596729" y="1590244"/>
                  </a:cubicBezTo>
                  <a:cubicBezTo>
                    <a:pt x="514333" y="1590244"/>
                    <a:pt x="474312" y="1487445"/>
                    <a:pt x="465680" y="1418389"/>
                  </a:cubicBezTo>
                  <a:cubicBezTo>
                    <a:pt x="452340" y="1310098"/>
                    <a:pt x="542583" y="1219855"/>
                    <a:pt x="612423" y="1149230"/>
                  </a:cubicBezTo>
                  <a:cubicBezTo>
                    <a:pt x="632826" y="1128042"/>
                    <a:pt x="653229" y="1107639"/>
                    <a:pt x="674416" y="108566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3DEF4162-AECA-488F-9A3B-5C7661FDD611}"/>
              </a:ext>
            </a:extLst>
          </p:cNvPr>
          <p:cNvGrpSpPr/>
          <p:nvPr/>
        </p:nvGrpSpPr>
        <p:grpSpPr>
          <a:xfrm>
            <a:off x="5600741" y="1257757"/>
            <a:ext cx="990436" cy="1595630"/>
            <a:chOff x="5600741" y="1257757"/>
            <a:chExt cx="990436" cy="1595630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AF15CA44-D6FC-4824-AB35-708563943C0A}"/>
                </a:ext>
              </a:extLst>
            </p:cNvPr>
            <p:cNvSpPr/>
            <p:nvPr/>
          </p:nvSpPr>
          <p:spPr>
            <a:xfrm>
              <a:off x="5607254" y="1867850"/>
              <a:ext cx="983923" cy="985537"/>
            </a:xfrm>
            <a:custGeom>
              <a:avLst/>
              <a:gdLst>
                <a:gd name="connsiteX0" fmla="*/ 210953 w 983923"/>
                <a:gd name="connsiteY0" fmla="*/ 929542 h 985537"/>
                <a:gd name="connsiteX1" fmla="*/ 283933 w 983923"/>
                <a:gd name="connsiteY1" fmla="*/ 953869 h 985537"/>
                <a:gd name="connsiteX2" fmla="*/ 358481 w 983923"/>
                <a:gd name="connsiteY2" fmla="*/ 971917 h 985537"/>
                <a:gd name="connsiteX3" fmla="*/ 571141 w 983923"/>
                <a:gd name="connsiteY3" fmla="*/ 981334 h 985537"/>
                <a:gd name="connsiteX4" fmla="*/ 764183 w 983923"/>
                <a:gd name="connsiteY4" fmla="*/ 922480 h 985537"/>
                <a:gd name="connsiteX5" fmla="*/ 796357 w 983923"/>
                <a:gd name="connsiteY5" fmla="*/ 902077 h 985537"/>
                <a:gd name="connsiteX6" fmla="*/ 947023 w 983923"/>
                <a:gd name="connsiteY6" fmla="*/ 709036 h 985537"/>
                <a:gd name="connsiteX7" fmla="*/ 983121 w 983923"/>
                <a:gd name="connsiteY7" fmla="*/ 471265 h 985537"/>
                <a:gd name="connsiteX8" fmla="*/ 834023 w 983923"/>
                <a:gd name="connsiteY8" fmla="*/ 118925 h 985537"/>
                <a:gd name="connsiteX9" fmla="*/ 481683 w 983923"/>
                <a:gd name="connsiteY9" fmla="*/ 5925 h 985537"/>
                <a:gd name="connsiteX10" fmla="*/ 268238 w 983923"/>
                <a:gd name="connsiteY10" fmla="*/ 20835 h 985537"/>
                <a:gd name="connsiteX11" fmla="*/ 135620 w 983923"/>
                <a:gd name="connsiteY11" fmla="*/ 167578 h 985537"/>
                <a:gd name="connsiteX12" fmla="*/ 185058 w 983923"/>
                <a:gd name="connsiteY12" fmla="*/ 303334 h 985537"/>
                <a:gd name="connsiteX13" fmla="*/ 322384 w 983923"/>
                <a:gd name="connsiteY13" fmla="*/ 374744 h 985537"/>
                <a:gd name="connsiteX14" fmla="*/ 438523 w 983923"/>
                <a:gd name="connsiteY14" fmla="*/ 385730 h 985537"/>
                <a:gd name="connsiteX15" fmla="*/ 548384 w 983923"/>
                <a:gd name="connsiteY15" fmla="*/ 419473 h 985537"/>
                <a:gd name="connsiteX16" fmla="*/ 591544 w 983923"/>
                <a:gd name="connsiteY16" fmla="*/ 513640 h 985537"/>
                <a:gd name="connsiteX17" fmla="*/ 495023 w 983923"/>
                <a:gd name="connsiteY17" fmla="*/ 580341 h 985537"/>
                <a:gd name="connsiteX18" fmla="*/ 371037 w 983923"/>
                <a:gd name="connsiteY18" fmla="*/ 552091 h 985537"/>
                <a:gd name="connsiteX19" fmla="*/ 251759 w 983923"/>
                <a:gd name="connsiteY19" fmla="*/ 508931 h 985537"/>
                <a:gd name="connsiteX20" fmla="*/ 75981 w 983923"/>
                <a:gd name="connsiteY20" fmla="*/ 549737 h 985537"/>
                <a:gd name="connsiteX21" fmla="*/ 648 w 983923"/>
                <a:gd name="connsiteY21" fmla="*/ 712174 h 985537"/>
                <a:gd name="connsiteX22" fmla="*/ 7710 w 983923"/>
                <a:gd name="connsiteY22" fmla="*/ 748272 h 985537"/>
                <a:gd name="connsiteX23" fmla="*/ 30467 w 983923"/>
                <a:gd name="connsiteY23" fmla="*/ 799278 h 985537"/>
                <a:gd name="connsiteX24" fmla="*/ 66564 w 983923"/>
                <a:gd name="connsiteY24" fmla="*/ 843223 h 985537"/>
                <a:gd name="connsiteX25" fmla="*/ 88537 w 983923"/>
                <a:gd name="connsiteY25" fmla="*/ 861272 h 985537"/>
                <a:gd name="connsiteX26" fmla="*/ 123849 w 983923"/>
                <a:gd name="connsiteY26" fmla="*/ 886383 h 985537"/>
                <a:gd name="connsiteX27" fmla="*/ 210953 w 983923"/>
                <a:gd name="connsiteY27" fmla="*/ 929542 h 98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83923" h="985537">
                  <a:moveTo>
                    <a:pt x="210953" y="929542"/>
                  </a:moveTo>
                  <a:cubicBezTo>
                    <a:pt x="235280" y="938174"/>
                    <a:pt x="259606" y="946806"/>
                    <a:pt x="283933" y="953869"/>
                  </a:cubicBezTo>
                  <a:cubicBezTo>
                    <a:pt x="308259" y="960931"/>
                    <a:pt x="333370" y="967209"/>
                    <a:pt x="358481" y="971917"/>
                  </a:cubicBezTo>
                  <a:cubicBezTo>
                    <a:pt x="428322" y="986042"/>
                    <a:pt x="499731" y="989181"/>
                    <a:pt x="571141" y="981334"/>
                  </a:cubicBezTo>
                  <a:cubicBezTo>
                    <a:pt x="638627" y="973487"/>
                    <a:pt x="706113" y="955438"/>
                    <a:pt x="764183" y="922480"/>
                  </a:cubicBezTo>
                  <a:cubicBezTo>
                    <a:pt x="775169" y="916202"/>
                    <a:pt x="786155" y="909140"/>
                    <a:pt x="796357" y="902077"/>
                  </a:cubicBezTo>
                  <a:cubicBezTo>
                    <a:pt x="866197" y="853424"/>
                    <a:pt x="917204" y="784369"/>
                    <a:pt x="947023" y="709036"/>
                  </a:cubicBezTo>
                  <a:cubicBezTo>
                    <a:pt x="976843" y="633702"/>
                    <a:pt x="987044" y="552091"/>
                    <a:pt x="983121" y="471265"/>
                  </a:cubicBezTo>
                  <a:cubicBezTo>
                    <a:pt x="977628" y="342571"/>
                    <a:pt x="933683" y="209953"/>
                    <a:pt x="834023" y="118925"/>
                  </a:cubicBezTo>
                  <a:cubicBezTo>
                    <a:pt x="743780" y="36529"/>
                    <a:pt x="608023" y="16911"/>
                    <a:pt x="481683" y="5925"/>
                  </a:cubicBezTo>
                  <a:cubicBezTo>
                    <a:pt x="406349" y="-353"/>
                    <a:pt x="336509" y="-8200"/>
                    <a:pt x="268238" y="20835"/>
                  </a:cubicBezTo>
                  <a:cubicBezTo>
                    <a:pt x="199967" y="49869"/>
                    <a:pt x="143467" y="98522"/>
                    <a:pt x="135620" y="167578"/>
                  </a:cubicBezTo>
                  <a:cubicBezTo>
                    <a:pt x="130127" y="216230"/>
                    <a:pt x="149745" y="266453"/>
                    <a:pt x="185058" y="303334"/>
                  </a:cubicBezTo>
                  <a:cubicBezTo>
                    <a:pt x="220370" y="340216"/>
                    <a:pt x="269808" y="364543"/>
                    <a:pt x="322384" y="374744"/>
                  </a:cubicBezTo>
                  <a:cubicBezTo>
                    <a:pt x="360835" y="381807"/>
                    <a:pt x="400072" y="381807"/>
                    <a:pt x="438523" y="385730"/>
                  </a:cubicBezTo>
                  <a:cubicBezTo>
                    <a:pt x="476974" y="389654"/>
                    <a:pt x="516995" y="398286"/>
                    <a:pt x="548384" y="419473"/>
                  </a:cubicBezTo>
                  <a:cubicBezTo>
                    <a:pt x="579773" y="441446"/>
                    <a:pt x="600176" y="478327"/>
                    <a:pt x="591544" y="513640"/>
                  </a:cubicBezTo>
                  <a:cubicBezTo>
                    <a:pt x="581343" y="552091"/>
                    <a:pt x="537398" y="577202"/>
                    <a:pt x="495023" y="580341"/>
                  </a:cubicBezTo>
                  <a:cubicBezTo>
                    <a:pt x="452648" y="583480"/>
                    <a:pt x="410273" y="569355"/>
                    <a:pt x="371037" y="552091"/>
                  </a:cubicBezTo>
                  <a:cubicBezTo>
                    <a:pt x="331801" y="535612"/>
                    <a:pt x="293349" y="515994"/>
                    <a:pt x="251759" y="508931"/>
                  </a:cubicBezTo>
                  <a:cubicBezTo>
                    <a:pt x="190551" y="497945"/>
                    <a:pt x="123849" y="513640"/>
                    <a:pt x="75981" y="549737"/>
                  </a:cubicBezTo>
                  <a:cubicBezTo>
                    <a:pt x="24974" y="588973"/>
                    <a:pt x="-4845" y="650966"/>
                    <a:pt x="648" y="712174"/>
                  </a:cubicBezTo>
                  <a:cubicBezTo>
                    <a:pt x="1432" y="724730"/>
                    <a:pt x="3787" y="736501"/>
                    <a:pt x="7710" y="748272"/>
                  </a:cubicBezTo>
                  <a:cubicBezTo>
                    <a:pt x="13203" y="766320"/>
                    <a:pt x="20266" y="782799"/>
                    <a:pt x="30467" y="799278"/>
                  </a:cubicBezTo>
                  <a:cubicBezTo>
                    <a:pt x="40669" y="814973"/>
                    <a:pt x="52439" y="829883"/>
                    <a:pt x="66564" y="843223"/>
                  </a:cubicBezTo>
                  <a:cubicBezTo>
                    <a:pt x="73627" y="849501"/>
                    <a:pt x="80689" y="855778"/>
                    <a:pt x="88537" y="861272"/>
                  </a:cubicBezTo>
                  <a:cubicBezTo>
                    <a:pt x="92460" y="864410"/>
                    <a:pt x="119141" y="884028"/>
                    <a:pt x="123849" y="886383"/>
                  </a:cubicBezTo>
                  <a:lnTo>
                    <a:pt x="210953" y="92954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53A98218-28C3-4651-B73D-F512510B7851}"/>
                </a:ext>
              </a:extLst>
            </p:cNvPr>
            <p:cNvSpPr/>
            <p:nvPr/>
          </p:nvSpPr>
          <p:spPr>
            <a:xfrm>
              <a:off x="5600741" y="1326524"/>
              <a:ext cx="625562" cy="461716"/>
            </a:xfrm>
            <a:custGeom>
              <a:avLst/>
              <a:gdLst>
                <a:gd name="connsiteX0" fmla="*/ 126439 w 625562"/>
                <a:gd name="connsiteY0" fmla="*/ 30119 h 461716"/>
                <a:gd name="connsiteX1" fmla="*/ 126439 w 625562"/>
                <a:gd name="connsiteY1" fmla="*/ 30119 h 461716"/>
                <a:gd name="connsiteX2" fmla="*/ 4022 w 625562"/>
                <a:gd name="connsiteY2" fmla="*/ 261612 h 461716"/>
                <a:gd name="connsiteX3" fmla="*/ 293585 w 625562"/>
                <a:gd name="connsiteY3" fmla="*/ 398938 h 461716"/>
                <a:gd name="connsiteX4" fmla="*/ 416002 w 625562"/>
                <a:gd name="connsiteY4" fmla="*/ 347147 h 461716"/>
                <a:gd name="connsiteX5" fmla="*/ 588641 w 625562"/>
                <a:gd name="connsiteY5" fmla="*/ 377751 h 461716"/>
                <a:gd name="connsiteX6" fmla="*/ 594134 w 625562"/>
                <a:gd name="connsiteY6" fmla="*/ 461716 h 461716"/>
                <a:gd name="connsiteX7" fmla="*/ 622384 w 625562"/>
                <a:gd name="connsiteY7" fmla="*/ 368334 h 461716"/>
                <a:gd name="connsiteX8" fmla="*/ 126439 w 625562"/>
                <a:gd name="connsiteY8" fmla="*/ 30119 h 46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5562" h="461716">
                  <a:moveTo>
                    <a:pt x="126439" y="30119"/>
                  </a:moveTo>
                  <a:cubicBezTo>
                    <a:pt x="126439" y="30119"/>
                    <a:pt x="126439" y="30119"/>
                    <a:pt x="126439" y="30119"/>
                  </a:cubicBezTo>
                  <a:cubicBezTo>
                    <a:pt x="-34429" y="130564"/>
                    <a:pt x="4022" y="261612"/>
                    <a:pt x="4022" y="261612"/>
                  </a:cubicBezTo>
                  <a:cubicBezTo>
                    <a:pt x="4022" y="261612"/>
                    <a:pt x="62092" y="470348"/>
                    <a:pt x="293585" y="398938"/>
                  </a:cubicBezTo>
                  <a:lnTo>
                    <a:pt x="416002" y="347147"/>
                  </a:lnTo>
                  <a:cubicBezTo>
                    <a:pt x="416002" y="347147"/>
                    <a:pt x="558821" y="306341"/>
                    <a:pt x="588641" y="377751"/>
                  </a:cubicBezTo>
                  <a:cubicBezTo>
                    <a:pt x="597273" y="399723"/>
                    <a:pt x="600412" y="427188"/>
                    <a:pt x="594134" y="461716"/>
                  </a:cubicBezTo>
                  <a:cubicBezTo>
                    <a:pt x="605120" y="432681"/>
                    <a:pt x="615321" y="401293"/>
                    <a:pt x="622384" y="368334"/>
                  </a:cubicBezTo>
                  <a:cubicBezTo>
                    <a:pt x="652988" y="221591"/>
                    <a:pt x="460731" y="-99360"/>
                    <a:pt x="126439" y="3011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AE5229B7-9935-4BE3-873A-E9AB290C32E9}"/>
                </a:ext>
              </a:extLst>
            </p:cNvPr>
            <p:cNvSpPr/>
            <p:nvPr/>
          </p:nvSpPr>
          <p:spPr>
            <a:xfrm>
              <a:off x="5727180" y="1257757"/>
              <a:ext cx="861098" cy="1001826"/>
            </a:xfrm>
            <a:custGeom>
              <a:avLst/>
              <a:gdLst>
                <a:gd name="connsiteX0" fmla="*/ 846716 w 861098"/>
                <a:gd name="connsiteY0" fmla="*/ 328024 h 1001826"/>
                <a:gd name="connsiteX1" fmla="*/ 790216 w 861098"/>
                <a:gd name="connsiteY1" fmla="*/ 205608 h 1001826"/>
                <a:gd name="connsiteX2" fmla="*/ 790216 w 861098"/>
                <a:gd name="connsiteY2" fmla="*/ 204823 h 1001826"/>
                <a:gd name="connsiteX3" fmla="*/ 256604 w 861098"/>
                <a:gd name="connsiteY3" fmla="*/ 10997 h 1001826"/>
                <a:gd name="connsiteX4" fmla="*/ 0 w 861098"/>
                <a:gd name="connsiteY4" fmla="*/ 98886 h 1001826"/>
                <a:gd name="connsiteX5" fmla="*/ 411980 w 861098"/>
                <a:gd name="connsiteY5" fmla="*/ 194622 h 1001826"/>
                <a:gd name="connsiteX6" fmla="*/ 473188 w 861098"/>
                <a:gd name="connsiteY6" fmla="*/ 300559 h 1001826"/>
                <a:gd name="connsiteX7" fmla="*/ 488882 w 861098"/>
                <a:gd name="connsiteY7" fmla="*/ 459858 h 1001826"/>
                <a:gd name="connsiteX8" fmla="*/ 435521 w 861098"/>
                <a:gd name="connsiteY8" fmla="*/ 565010 h 1001826"/>
                <a:gd name="connsiteX9" fmla="*/ 229139 w 861098"/>
                <a:gd name="connsiteY9" fmla="*/ 602677 h 1001826"/>
                <a:gd name="connsiteX10" fmla="*/ 13340 w 861098"/>
                <a:gd name="connsiteY10" fmla="*/ 801996 h 1001826"/>
                <a:gd name="connsiteX11" fmla="*/ 58069 w 861098"/>
                <a:gd name="connsiteY11" fmla="*/ 923628 h 1001826"/>
                <a:gd name="connsiteX12" fmla="*/ 371174 w 861098"/>
                <a:gd name="connsiteY12" fmla="*/ 1001316 h 1001826"/>
                <a:gd name="connsiteX13" fmla="*/ 585403 w 861098"/>
                <a:gd name="connsiteY13" fmla="*/ 953448 h 1001826"/>
                <a:gd name="connsiteX14" fmla="*/ 839653 w 861098"/>
                <a:gd name="connsiteY14" fmla="*/ 645052 h 1001826"/>
                <a:gd name="connsiteX15" fmla="*/ 850640 w 861098"/>
                <a:gd name="connsiteY15" fmla="*/ 586198 h 1001826"/>
                <a:gd name="connsiteX16" fmla="*/ 846716 w 861098"/>
                <a:gd name="connsiteY16" fmla="*/ 328024 h 100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61098" h="1001826">
                  <a:moveTo>
                    <a:pt x="846716" y="328024"/>
                  </a:moveTo>
                  <a:cubicBezTo>
                    <a:pt x="831806" y="282511"/>
                    <a:pt x="811403" y="240136"/>
                    <a:pt x="790216" y="205608"/>
                  </a:cubicBezTo>
                  <a:cubicBezTo>
                    <a:pt x="790216" y="205608"/>
                    <a:pt x="790216" y="204823"/>
                    <a:pt x="790216" y="204823"/>
                  </a:cubicBezTo>
                  <a:cubicBezTo>
                    <a:pt x="689771" y="44740"/>
                    <a:pt x="487313" y="-29809"/>
                    <a:pt x="256604" y="10997"/>
                  </a:cubicBezTo>
                  <a:cubicBezTo>
                    <a:pt x="138896" y="31400"/>
                    <a:pt x="57285" y="63573"/>
                    <a:pt x="0" y="98886"/>
                  </a:cubicBezTo>
                  <a:cubicBezTo>
                    <a:pt x="150667" y="40816"/>
                    <a:pt x="311535" y="74559"/>
                    <a:pt x="411980" y="194622"/>
                  </a:cubicBezTo>
                  <a:cubicBezTo>
                    <a:pt x="440230" y="228365"/>
                    <a:pt x="460632" y="263677"/>
                    <a:pt x="473188" y="300559"/>
                  </a:cubicBezTo>
                  <a:cubicBezTo>
                    <a:pt x="490452" y="350781"/>
                    <a:pt x="495945" y="408066"/>
                    <a:pt x="488882" y="459858"/>
                  </a:cubicBezTo>
                  <a:cubicBezTo>
                    <a:pt x="483389" y="499094"/>
                    <a:pt x="466910" y="538330"/>
                    <a:pt x="435521" y="565010"/>
                  </a:cubicBezTo>
                  <a:cubicBezTo>
                    <a:pt x="379806" y="612878"/>
                    <a:pt x="299764" y="602677"/>
                    <a:pt x="229139" y="602677"/>
                  </a:cubicBezTo>
                  <a:cubicBezTo>
                    <a:pt x="109861" y="602677"/>
                    <a:pt x="13340" y="692135"/>
                    <a:pt x="13340" y="801996"/>
                  </a:cubicBezTo>
                  <a:cubicBezTo>
                    <a:pt x="13340" y="847510"/>
                    <a:pt x="29819" y="889885"/>
                    <a:pt x="58069" y="923628"/>
                  </a:cubicBezTo>
                  <a:cubicBezTo>
                    <a:pt x="133403" y="1013086"/>
                    <a:pt x="261313" y="1001316"/>
                    <a:pt x="371174" y="1001316"/>
                  </a:cubicBezTo>
                  <a:cubicBezTo>
                    <a:pt x="423750" y="998961"/>
                    <a:pt x="504577" y="988760"/>
                    <a:pt x="585403" y="953448"/>
                  </a:cubicBezTo>
                  <a:cubicBezTo>
                    <a:pt x="692910" y="907149"/>
                    <a:pt x="800417" y="817691"/>
                    <a:pt x="839653" y="645052"/>
                  </a:cubicBezTo>
                  <a:cubicBezTo>
                    <a:pt x="839653" y="645052"/>
                    <a:pt x="845147" y="622295"/>
                    <a:pt x="850640" y="586198"/>
                  </a:cubicBezTo>
                  <a:cubicBezTo>
                    <a:pt x="860841" y="523420"/>
                    <a:pt x="869473" y="421406"/>
                    <a:pt x="846716" y="32802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9F362D8-6A3F-4DD2-B7DE-F9AEE5CB801D}"/>
              </a:ext>
            </a:extLst>
          </p:cNvPr>
          <p:cNvGrpSpPr/>
          <p:nvPr/>
        </p:nvGrpSpPr>
        <p:grpSpPr>
          <a:xfrm>
            <a:off x="7755276" y="1255415"/>
            <a:ext cx="1024849" cy="1609464"/>
            <a:chOff x="7755276" y="1255415"/>
            <a:chExt cx="1024849" cy="1609464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2D2C1A91-F816-4037-AD8B-1FC46945B2C1}"/>
                </a:ext>
              </a:extLst>
            </p:cNvPr>
            <p:cNvSpPr/>
            <p:nvPr/>
          </p:nvSpPr>
          <p:spPr>
            <a:xfrm>
              <a:off x="8372069" y="1255415"/>
              <a:ext cx="408056" cy="1609464"/>
            </a:xfrm>
            <a:custGeom>
              <a:avLst/>
              <a:gdLst>
                <a:gd name="connsiteX0" fmla="*/ 204028 w 408056"/>
                <a:gd name="connsiteY0" fmla="*/ 1609465 h 1609464"/>
                <a:gd name="connsiteX1" fmla="*/ 204028 w 408056"/>
                <a:gd name="connsiteY1" fmla="*/ 1609465 h 1609464"/>
                <a:gd name="connsiteX2" fmla="*/ 0 w 408056"/>
                <a:gd name="connsiteY2" fmla="*/ 1405437 h 1609464"/>
                <a:gd name="connsiteX3" fmla="*/ 0 w 408056"/>
                <a:gd name="connsiteY3" fmla="*/ 204028 h 1609464"/>
                <a:gd name="connsiteX4" fmla="*/ 204028 w 408056"/>
                <a:gd name="connsiteY4" fmla="*/ 0 h 1609464"/>
                <a:gd name="connsiteX5" fmla="*/ 204028 w 408056"/>
                <a:gd name="connsiteY5" fmla="*/ 0 h 1609464"/>
                <a:gd name="connsiteX6" fmla="*/ 408056 w 408056"/>
                <a:gd name="connsiteY6" fmla="*/ 204028 h 1609464"/>
                <a:gd name="connsiteX7" fmla="*/ 408056 w 408056"/>
                <a:gd name="connsiteY7" fmla="*/ 1405437 h 1609464"/>
                <a:gd name="connsiteX8" fmla="*/ 204028 w 408056"/>
                <a:gd name="connsiteY8" fmla="*/ 1609465 h 160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056" h="1609464">
                  <a:moveTo>
                    <a:pt x="204028" y="1609465"/>
                  </a:moveTo>
                  <a:lnTo>
                    <a:pt x="204028" y="1609465"/>
                  </a:lnTo>
                  <a:cubicBezTo>
                    <a:pt x="91813" y="1609465"/>
                    <a:pt x="0" y="1517652"/>
                    <a:pt x="0" y="1405437"/>
                  </a:cubicBezTo>
                  <a:lnTo>
                    <a:pt x="0" y="204028"/>
                  </a:lnTo>
                  <a:cubicBezTo>
                    <a:pt x="0" y="91812"/>
                    <a:pt x="91813" y="0"/>
                    <a:pt x="204028" y="0"/>
                  </a:cubicBezTo>
                  <a:lnTo>
                    <a:pt x="204028" y="0"/>
                  </a:lnTo>
                  <a:cubicBezTo>
                    <a:pt x="316244" y="0"/>
                    <a:pt x="408056" y="91812"/>
                    <a:pt x="408056" y="204028"/>
                  </a:cubicBezTo>
                  <a:lnTo>
                    <a:pt x="408056" y="1405437"/>
                  </a:lnTo>
                  <a:cubicBezTo>
                    <a:pt x="408056" y="1517652"/>
                    <a:pt x="316244" y="1609465"/>
                    <a:pt x="204028" y="160946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5562EFE7-F191-4974-951B-CA9BF12D91AC}"/>
                </a:ext>
              </a:extLst>
            </p:cNvPr>
            <p:cNvSpPr/>
            <p:nvPr/>
          </p:nvSpPr>
          <p:spPr>
            <a:xfrm>
              <a:off x="7756061" y="1260908"/>
              <a:ext cx="464556" cy="585402"/>
            </a:xfrm>
            <a:custGeom>
              <a:avLst/>
              <a:gdLst>
                <a:gd name="connsiteX0" fmla="*/ 311535 w 464556"/>
                <a:gd name="connsiteY0" fmla="*/ 585403 h 585402"/>
                <a:gd name="connsiteX1" fmla="*/ 458279 w 464556"/>
                <a:gd name="connsiteY1" fmla="*/ 585403 h 585402"/>
                <a:gd name="connsiteX2" fmla="*/ 464556 w 464556"/>
                <a:gd name="connsiteY2" fmla="*/ 585403 h 585402"/>
                <a:gd name="connsiteX3" fmla="*/ 410410 w 464556"/>
                <a:gd name="connsiteY3" fmla="*/ 386868 h 585402"/>
                <a:gd name="connsiteX4" fmla="*/ 408056 w 464556"/>
                <a:gd name="connsiteY4" fmla="*/ 233062 h 585402"/>
                <a:gd name="connsiteX5" fmla="*/ 213445 w 464556"/>
                <a:gd name="connsiteY5" fmla="*/ 0 h 585402"/>
                <a:gd name="connsiteX6" fmla="*/ 204028 w 464556"/>
                <a:gd name="connsiteY6" fmla="*/ 0 h 585402"/>
                <a:gd name="connsiteX7" fmla="*/ 204028 w 464556"/>
                <a:gd name="connsiteY7" fmla="*/ 0 h 585402"/>
                <a:gd name="connsiteX8" fmla="*/ 0 w 464556"/>
                <a:gd name="connsiteY8" fmla="*/ 204028 h 585402"/>
                <a:gd name="connsiteX9" fmla="*/ 311535 w 464556"/>
                <a:gd name="connsiteY9" fmla="*/ 585403 h 58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4556" h="585402">
                  <a:moveTo>
                    <a:pt x="311535" y="585403"/>
                  </a:moveTo>
                  <a:lnTo>
                    <a:pt x="458279" y="585403"/>
                  </a:lnTo>
                  <a:cubicBezTo>
                    <a:pt x="460633" y="585403"/>
                    <a:pt x="462202" y="585403"/>
                    <a:pt x="464556" y="585403"/>
                  </a:cubicBezTo>
                  <a:cubicBezTo>
                    <a:pt x="400209" y="573632"/>
                    <a:pt x="410410" y="532826"/>
                    <a:pt x="410410" y="386868"/>
                  </a:cubicBezTo>
                  <a:cubicBezTo>
                    <a:pt x="410410" y="383729"/>
                    <a:pt x="408056" y="233062"/>
                    <a:pt x="408056" y="233062"/>
                  </a:cubicBezTo>
                  <a:cubicBezTo>
                    <a:pt x="408056" y="121632"/>
                    <a:pt x="320952" y="5493"/>
                    <a:pt x="213445" y="0"/>
                  </a:cubicBezTo>
                  <a:cubicBezTo>
                    <a:pt x="210306" y="0"/>
                    <a:pt x="207167" y="0"/>
                    <a:pt x="204028" y="0"/>
                  </a:cubicBezTo>
                  <a:lnTo>
                    <a:pt x="204028" y="0"/>
                  </a:lnTo>
                  <a:cubicBezTo>
                    <a:pt x="94167" y="785"/>
                    <a:pt x="3139" y="91812"/>
                    <a:pt x="0" y="204028"/>
                  </a:cubicBezTo>
                  <a:cubicBezTo>
                    <a:pt x="6278" y="552444"/>
                    <a:pt x="245619" y="583048"/>
                    <a:pt x="311535" y="58540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0B21E0EE-9127-486B-A3CE-AE5537F0F462}"/>
                </a:ext>
              </a:extLst>
            </p:cNvPr>
            <p:cNvSpPr/>
            <p:nvPr/>
          </p:nvSpPr>
          <p:spPr>
            <a:xfrm>
              <a:off x="7755276" y="1461012"/>
              <a:ext cx="1024064" cy="1150402"/>
            </a:xfrm>
            <a:custGeom>
              <a:avLst/>
              <a:gdLst>
                <a:gd name="connsiteX0" fmla="*/ 1024064 w 1024064"/>
                <a:gd name="connsiteY0" fmla="*/ 1150402 h 1150402"/>
                <a:gd name="connsiteX1" fmla="*/ 1024064 w 1024064"/>
                <a:gd name="connsiteY1" fmla="*/ 1149618 h 1150402"/>
                <a:gd name="connsiteX2" fmla="*/ 1022495 w 1024064"/>
                <a:gd name="connsiteY2" fmla="*/ 769028 h 1150402"/>
                <a:gd name="connsiteX3" fmla="*/ 1008370 w 1024064"/>
                <a:gd name="connsiteY3" fmla="*/ 669368 h 1150402"/>
                <a:gd name="connsiteX4" fmla="*/ 918911 w 1024064"/>
                <a:gd name="connsiteY4" fmla="*/ 498298 h 1150402"/>
                <a:gd name="connsiteX5" fmla="*/ 684279 w 1024064"/>
                <a:gd name="connsiteY5" fmla="*/ 386083 h 1150402"/>
                <a:gd name="connsiteX6" fmla="*/ 599529 w 1024064"/>
                <a:gd name="connsiteY6" fmla="*/ 386083 h 1150402"/>
                <a:gd name="connsiteX7" fmla="*/ 594036 w 1024064"/>
                <a:gd name="connsiteY7" fmla="*/ 386083 h 1150402"/>
                <a:gd name="connsiteX8" fmla="*/ 361758 w 1024064"/>
                <a:gd name="connsiteY8" fmla="*/ 382944 h 1150402"/>
                <a:gd name="connsiteX9" fmla="*/ 307612 w 1024064"/>
                <a:gd name="connsiteY9" fmla="*/ 382944 h 1150402"/>
                <a:gd name="connsiteX10" fmla="*/ 179702 w 1024064"/>
                <a:gd name="connsiteY10" fmla="*/ 349986 h 1150402"/>
                <a:gd name="connsiteX11" fmla="*/ 0 w 1024064"/>
                <a:gd name="connsiteY11" fmla="*/ 0 h 1150402"/>
                <a:gd name="connsiteX12" fmla="*/ 0 w 1024064"/>
                <a:gd name="connsiteY12" fmla="*/ 785 h 1150402"/>
                <a:gd name="connsiteX13" fmla="*/ 1569 w 1024064"/>
                <a:gd name="connsiteY13" fmla="*/ 380590 h 1150402"/>
                <a:gd name="connsiteX14" fmla="*/ 15694 w 1024064"/>
                <a:gd name="connsiteY14" fmla="*/ 480250 h 1150402"/>
                <a:gd name="connsiteX15" fmla="*/ 105153 w 1024064"/>
                <a:gd name="connsiteY15" fmla="*/ 651319 h 1150402"/>
                <a:gd name="connsiteX16" fmla="*/ 286424 w 1024064"/>
                <a:gd name="connsiteY16" fmla="*/ 754118 h 1150402"/>
                <a:gd name="connsiteX17" fmla="*/ 472404 w 1024064"/>
                <a:gd name="connsiteY17" fmla="*/ 766673 h 1150402"/>
                <a:gd name="connsiteX18" fmla="*/ 662307 w 1024064"/>
                <a:gd name="connsiteY18" fmla="*/ 768243 h 1150402"/>
                <a:gd name="connsiteX19" fmla="*/ 716453 w 1024064"/>
                <a:gd name="connsiteY19" fmla="*/ 768243 h 1150402"/>
                <a:gd name="connsiteX20" fmla="*/ 844363 w 1024064"/>
                <a:gd name="connsiteY20" fmla="*/ 801201 h 1150402"/>
                <a:gd name="connsiteX21" fmla="*/ 1024064 w 1024064"/>
                <a:gd name="connsiteY21" fmla="*/ 1150402 h 1150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4064" h="1150402">
                  <a:moveTo>
                    <a:pt x="1024064" y="1150402"/>
                  </a:moveTo>
                  <a:cubicBezTo>
                    <a:pt x="1024064" y="1150402"/>
                    <a:pt x="1024064" y="1149618"/>
                    <a:pt x="1024064" y="1149618"/>
                  </a:cubicBezTo>
                  <a:lnTo>
                    <a:pt x="1022495" y="769028"/>
                  </a:lnTo>
                  <a:cubicBezTo>
                    <a:pt x="1020926" y="736069"/>
                    <a:pt x="1017002" y="703111"/>
                    <a:pt x="1008370" y="669368"/>
                  </a:cubicBezTo>
                  <a:cubicBezTo>
                    <a:pt x="992675" y="606590"/>
                    <a:pt x="966780" y="542243"/>
                    <a:pt x="918911" y="498298"/>
                  </a:cubicBezTo>
                  <a:cubicBezTo>
                    <a:pt x="838085" y="426104"/>
                    <a:pt x="754904" y="395500"/>
                    <a:pt x="684279" y="386083"/>
                  </a:cubicBezTo>
                  <a:lnTo>
                    <a:pt x="599529" y="386083"/>
                  </a:lnTo>
                  <a:cubicBezTo>
                    <a:pt x="597959" y="386083"/>
                    <a:pt x="595605" y="386083"/>
                    <a:pt x="594036" y="386083"/>
                  </a:cubicBezTo>
                  <a:cubicBezTo>
                    <a:pt x="517133" y="386083"/>
                    <a:pt x="439445" y="385298"/>
                    <a:pt x="361758" y="382944"/>
                  </a:cubicBezTo>
                  <a:lnTo>
                    <a:pt x="307612" y="382944"/>
                  </a:lnTo>
                  <a:cubicBezTo>
                    <a:pt x="282501" y="382160"/>
                    <a:pt x="232278" y="376667"/>
                    <a:pt x="179702" y="349986"/>
                  </a:cubicBezTo>
                  <a:cubicBezTo>
                    <a:pt x="94952" y="308396"/>
                    <a:pt x="3924" y="214229"/>
                    <a:pt x="0" y="0"/>
                  </a:cubicBezTo>
                  <a:cubicBezTo>
                    <a:pt x="0" y="0"/>
                    <a:pt x="0" y="785"/>
                    <a:pt x="0" y="785"/>
                  </a:cubicBezTo>
                  <a:lnTo>
                    <a:pt x="1569" y="380590"/>
                  </a:lnTo>
                  <a:cubicBezTo>
                    <a:pt x="3139" y="413548"/>
                    <a:pt x="7063" y="446507"/>
                    <a:pt x="15694" y="480250"/>
                  </a:cubicBezTo>
                  <a:cubicBezTo>
                    <a:pt x="31389" y="543028"/>
                    <a:pt x="57285" y="607375"/>
                    <a:pt x="105153" y="651319"/>
                  </a:cubicBezTo>
                  <a:cubicBezTo>
                    <a:pt x="157729" y="699187"/>
                    <a:pt x="218938" y="734500"/>
                    <a:pt x="286424" y="754118"/>
                  </a:cubicBezTo>
                  <a:cubicBezTo>
                    <a:pt x="346848" y="771382"/>
                    <a:pt x="410410" y="769028"/>
                    <a:pt x="472404" y="766673"/>
                  </a:cubicBezTo>
                  <a:cubicBezTo>
                    <a:pt x="535966" y="764319"/>
                    <a:pt x="598744" y="768243"/>
                    <a:pt x="662307" y="768243"/>
                  </a:cubicBezTo>
                  <a:cubicBezTo>
                    <a:pt x="662307" y="768243"/>
                    <a:pt x="716453" y="768243"/>
                    <a:pt x="716453" y="768243"/>
                  </a:cubicBezTo>
                  <a:cubicBezTo>
                    <a:pt x="741564" y="769028"/>
                    <a:pt x="791786" y="774521"/>
                    <a:pt x="844363" y="801201"/>
                  </a:cubicBezTo>
                  <a:cubicBezTo>
                    <a:pt x="929113" y="842007"/>
                    <a:pt x="1020926" y="936173"/>
                    <a:pt x="1024064" y="115040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95CDB34-3E7D-42CC-8570-82F7C791A041}"/>
              </a:ext>
            </a:extLst>
          </p:cNvPr>
          <p:cNvGrpSpPr/>
          <p:nvPr/>
        </p:nvGrpSpPr>
        <p:grpSpPr>
          <a:xfrm>
            <a:off x="9889549" y="1264832"/>
            <a:ext cx="1099156" cy="1588545"/>
            <a:chOff x="9889549" y="1264832"/>
            <a:chExt cx="1099156" cy="158854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B6E1DC46-77C4-4B58-AFE2-99888658D2F3}"/>
                </a:ext>
              </a:extLst>
            </p:cNvPr>
            <p:cNvSpPr/>
            <p:nvPr/>
          </p:nvSpPr>
          <p:spPr>
            <a:xfrm>
              <a:off x="9889549" y="2245769"/>
              <a:ext cx="735082" cy="539329"/>
            </a:xfrm>
            <a:custGeom>
              <a:avLst/>
              <a:gdLst>
                <a:gd name="connsiteX0" fmla="*/ 693455 w 735082"/>
                <a:gd name="connsiteY0" fmla="*/ 61173 h 539329"/>
                <a:gd name="connsiteX1" fmla="*/ 680115 w 735082"/>
                <a:gd name="connsiteY1" fmla="*/ 156124 h 539329"/>
                <a:gd name="connsiteX2" fmla="*/ 476872 w 735082"/>
                <a:gd name="connsiteY2" fmla="*/ 156124 h 539329"/>
                <a:gd name="connsiteX3" fmla="*/ 56261 w 735082"/>
                <a:gd name="connsiteY3" fmla="*/ 73728 h 539329"/>
                <a:gd name="connsiteX4" fmla="*/ 264212 w 735082"/>
                <a:gd name="connsiteY4" fmla="*/ 511603 h 539329"/>
                <a:gd name="connsiteX5" fmla="*/ 693455 w 735082"/>
                <a:gd name="connsiteY5" fmla="*/ 61173 h 539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5082" h="539329">
                  <a:moveTo>
                    <a:pt x="693455" y="61173"/>
                  </a:moveTo>
                  <a:cubicBezTo>
                    <a:pt x="693455" y="61173"/>
                    <a:pt x="706796" y="135721"/>
                    <a:pt x="680115" y="156124"/>
                  </a:cubicBezTo>
                  <a:cubicBezTo>
                    <a:pt x="653435" y="175742"/>
                    <a:pt x="578101" y="207916"/>
                    <a:pt x="476872" y="156124"/>
                  </a:cubicBezTo>
                  <a:cubicBezTo>
                    <a:pt x="375643" y="104333"/>
                    <a:pt x="223407" y="-111466"/>
                    <a:pt x="56261" y="73728"/>
                  </a:cubicBezTo>
                  <a:cubicBezTo>
                    <a:pt x="-98329" y="244798"/>
                    <a:pt x="97067" y="398603"/>
                    <a:pt x="264212" y="511603"/>
                  </a:cubicBezTo>
                  <a:cubicBezTo>
                    <a:pt x="430573" y="623818"/>
                    <a:pt x="871587" y="379770"/>
                    <a:pt x="693455" y="611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1E900237-B45B-41EF-B633-9579CD5569B7}"/>
                </a:ext>
              </a:extLst>
            </p:cNvPr>
            <p:cNvSpPr/>
            <p:nvPr/>
          </p:nvSpPr>
          <p:spPr>
            <a:xfrm>
              <a:off x="9922269" y="1264832"/>
              <a:ext cx="1016999" cy="575200"/>
            </a:xfrm>
            <a:custGeom>
              <a:avLst/>
              <a:gdLst>
                <a:gd name="connsiteX0" fmla="*/ 812187 w 1016999"/>
                <a:gd name="connsiteY0" fmla="*/ 0 h 575200"/>
                <a:gd name="connsiteX1" fmla="*/ 212660 w 1016999"/>
                <a:gd name="connsiteY1" fmla="*/ 0 h 575200"/>
                <a:gd name="connsiteX2" fmla="*/ 127910 w 1016999"/>
                <a:gd name="connsiteY2" fmla="*/ 18833 h 575200"/>
                <a:gd name="connsiteX3" fmla="*/ 0 w 1016999"/>
                <a:gd name="connsiteY3" fmla="*/ 202458 h 575200"/>
                <a:gd name="connsiteX4" fmla="*/ 311535 w 1016999"/>
                <a:gd name="connsiteY4" fmla="*/ 575201 h 575200"/>
                <a:gd name="connsiteX5" fmla="*/ 458278 w 1016999"/>
                <a:gd name="connsiteY5" fmla="*/ 575201 h 575200"/>
                <a:gd name="connsiteX6" fmla="*/ 464555 w 1016999"/>
                <a:gd name="connsiteY6" fmla="*/ 575201 h 575200"/>
                <a:gd name="connsiteX7" fmla="*/ 410410 w 1016999"/>
                <a:gd name="connsiteY7" fmla="*/ 462986 h 575200"/>
                <a:gd name="connsiteX8" fmla="*/ 465340 w 1016999"/>
                <a:gd name="connsiteY8" fmla="*/ 408055 h 575200"/>
                <a:gd name="connsiteX9" fmla="*/ 812972 w 1016999"/>
                <a:gd name="connsiteY9" fmla="*/ 408055 h 575200"/>
                <a:gd name="connsiteX10" fmla="*/ 1017000 w 1016999"/>
                <a:gd name="connsiteY10" fmla="*/ 204028 h 575200"/>
                <a:gd name="connsiteX11" fmla="*/ 1017000 w 1016999"/>
                <a:gd name="connsiteY11" fmla="*/ 204028 h 575200"/>
                <a:gd name="connsiteX12" fmla="*/ 812187 w 1016999"/>
                <a:gd name="connsiteY12" fmla="*/ 0 h 57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6999" h="575200">
                  <a:moveTo>
                    <a:pt x="812187" y="0"/>
                  </a:moveTo>
                  <a:lnTo>
                    <a:pt x="212660" y="0"/>
                  </a:lnTo>
                  <a:cubicBezTo>
                    <a:pt x="182840" y="0"/>
                    <a:pt x="153806" y="7062"/>
                    <a:pt x="127910" y="18833"/>
                  </a:cubicBezTo>
                  <a:cubicBezTo>
                    <a:pt x="54931" y="47868"/>
                    <a:pt x="2354" y="119278"/>
                    <a:pt x="0" y="202458"/>
                  </a:cubicBezTo>
                  <a:cubicBezTo>
                    <a:pt x="5493" y="543027"/>
                    <a:pt x="245618" y="572846"/>
                    <a:pt x="311535" y="575201"/>
                  </a:cubicBezTo>
                  <a:lnTo>
                    <a:pt x="458278" y="575201"/>
                  </a:lnTo>
                  <a:cubicBezTo>
                    <a:pt x="460632" y="575201"/>
                    <a:pt x="462201" y="575201"/>
                    <a:pt x="464555" y="575201"/>
                  </a:cubicBezTo>
                  <a:cubicBezTo>
                    <a:pt x="415118" y="566569"/>
                    <a:pt x="409625" y="539888"/>
                    <a:pt x="410410" y="462986"/>
                  </a:cubicBezTo>
                  <a:cubicBezTo>
                    <a:pt x="410410" y="432381"/>
                    <a:pt x="435521" y="408055"/>
                    <a:pt x="465340" y="408055"/>
                  </a:cubicBezTo>
                  <a:lnTo>
                    <a:pt x="812972" y="408055"/>
                  </a:lnTo>
                  <a:cubicBezTo>
                    <a:pt x="925187" y="408055"/>
                    <a:pt x="1017000" y="316243"/>
                    <a:pt x="1017000" y="204028"/>
                  </a:cubicBezTo>
                  <a:lnTo>
                    <a:pt x="1017000" y="204028"/>
                  </a:lnTo>
                  <a:cubicBezTo>
                    <a:pt x="1017000" y="91812"/>
                    <a:pt x="924403" y="0"/>
                    <a:pt x="81218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B025E33E-D2B8-43FF-9C4C-5B3A7440BFDF}"/>
                </a:ext>
              </a:extLst>
            </p:cNvPr>
            <p:cNvSpPr/>
            <p:nvPr/>
          </p:nvSpPr>
          <p:spPr>
            <a:xfrm>
              <a:off x="9921484" y="1463367"/>
              <a:ext cx="1067221" cy="1390010"/>
            </a:xfrm>
            <a:custGeom>
              <a:avLst/>
              <a:gdLst>
                <a:gd name="connsiteX0" fmla="*/ 1023277 w 1067221"/>
                <a:gd name="connsiteY0" fmla="*/ 1084485 h 1390010"/>
                <a:gd name="connsiteX1" fmla="*/ 1067222 w 1067221"/>
                <a:gd name="connsiteY1" fmla="*/ 893013 h 1390010"/>
                <a:gd name="connsiteX2" fmla="*/ 988750 w 1067221"/>
                <a:gd name="connsiteY2" fmla="*/ 578340 h 1390010"/>
                <a:gd name="connsiteX3" fmla="*/ 883597 w 1067221"/>
                <a:gd name="connsiteY3" fmla="*/ 459847 h 1390010"/>
                <a:gd name="connsiteX4" fmla="*/ 718021 w 1067221"/>
                <a:gd name="connsiteY4" fmla="*/ 389222 h 1390010"/>
                <a:gd name="connsiteX5" fmla="*/ 530472 w 1067221"/>
                <a:gd name="connsiteY5" fmla="*/ 377451 h 1390010"/>
                <a:gd name="connsiteX6" fmla="*/ 360972 w 1067221"/>
                <a:gd name="connsiteY6" fmla="*/ 374312 h 1390010"/>
                <a:gd name="connsiteX7" fmla="*/ 347632 w 1067221"/>
                <a:gd name="connsiteY7" fmla="*/ 374312 h 1390010"/>
                <a:gd name="connsiteX8" fmla="*/ 263667 w 1067221"/>
                <a:gd name="connsiteY8" fmla="*/ 369604 h 1390010"/>
                <a:gd name="connsiteX9" fmla="*/ 178132 w 1067221"/>
                <a:gd name="connsiteY9" fmla="*/ 342138 h 1390010"/>
                <a:gd name="connsiteX10" fmla="*/ 0 w 1067221"/>
                <a:gd name="connsiteY10" fmla="*/ 0 h 1390010"/>
                <a:gd name="connsiteX11" fmla="*/ 0 w 1067221"/>
                <a:gd name="connsiteY11" fmla="*/ 785 h 1390010"/>
                <a:gd name="connsiteX12" fmla="*/ 785 w 1067221"/>
                <a:gd name="connsiteY12" fmla="*/ 168715 h 1390010"/>
                <a:gd name="connsiteX13" fmla="*/ 1569 w 1067221"/>
                <a:gd name="connsiteY13" fmla="*/ 368034 h 1390010"/>
                <a:gd name="connsiteX14" fmla="*/ 105937 w 1067221"/>
                <a:gd name="connsiteY14" fmla="*/ 636409 h 1390010"/>
                <a:gd name="connsiteX15" fmla="*/ 120062 w 1067221"/>
                <a:gd name="connsiteY15" fmla="*/ 648180 h 1390010"/>
                <a:gd name="connsiteX16" fmla="*/ 132618 w 1067221"/>
                <a:gd name="connsiteY16" fmla="*/ 658381 h 1390010"/>
                <a:gd name="connsiteX17" fmla="*/ 436305 w 1067221"/>
                <a:gd name="connsiteY17" fmla="*/ 750193 h 1390010"/>
                <a:gd name="connsiteX18" fmla="*/ 681923 w 1067221"/>
                <a:gd name="connsiteY18" fmla="*/ 982471 h 1390010"/>
                <a:gd name="connsiteX19" fmla="*/ 233062 w 1067221"/>
                <a:gd name="connsiteY19" fmla="*/ 1294005 h 1390010"/>
                <a:gd name="connsiteX20" fmla="*/ 642687 w 1067221"/>
                <a:gd name="connsiteY20" fmla="*/ 1381109 h 1390010"/>
                <a:gd name="connsiteX21" fmla="*/ 929896 w 1067221"/>
                <a:gd name="connsiteY21" fmla="*/ 1222596 h 1390010"/>
                <a:gd name="connsiteX22" fmla="*/ 1020923 w 1067221"/>
                <a:gd name="connsiteY22" fmla="*/ 1089978 h 1390010"/>
                <a:gd name="connsiteX23" fmla="*/ 1023277 w 1067221"/>
                <a:gd name="connsiteY23" fmla="*/ 1084485 h 139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67221" h="1390010">
                  <a:moveTo>
                    <a:pt x="1023277" y="1084485"/>
                  </a:moveTo>
                  <a:cubicBezTo>
                    <a:pt x="1041326" y="1039756"/>
                    <a:pt x="1067222" y="949513"/>
                    <a:pt x="1067222" y="893013"/>
                  </a:cubicBezTo>
                  <a:cubicBezTo>
                    <a:pt x="1067222" y="784721"/>
                    <a:pt x="1044465" y="672506"/>
                    <a:pt x="988750" y="578340"/>
                  </a:cubicBezTo>
                  <a:cubicBezTo>
                    <a:pt x="961284" y="532041"/>
                    <a:pt x="925972" y="491235"/>
                    <a:pt x="883597" y="459847"/>
                  </a:cubicBezTo>
                  <a:cubicBezTo>
                    <a:pt x="834160" y="423749"/>
                    <a:pt x="777660" y="404916"/>
                    <a:pt x="718021" y="389222"/>
                  </a:cubicBezTo>
                  <a:cubicBezTo>
                    <a:pt x="654458" y="372743"/>
                    <a:pt x="594819" y="377451"/>
                    <a:pt x="530472" y="377451"/>
                  </a:cubicBezTo>
                  <a:cubicBezTo>
                    <a:pt x="473972" y="377451"/>
                    <a:pt x="417472" y="374312"/>
                    <a:pt x="360972" y="374312"/>
                  </a:cubicBezTo>
                  <a:lnTo>
                    <a:pt x="347632" y="374312"/>
                  </a:lnTo>
                  <a:cubicBezTo>
                    <a:pt x="289562" y="371958"/>
                    <a:pt x="266805" y="369604"/>
                    <a:pt x="263667" y="369604"/>
                  </a:cubicBezTo>
                  <a:cubicBezTo>
                    <a:pt x="239340" y="364895"/>
                    <a:pt x="209521" y="357048"/>
                    <a:pt x="178132" y="342138"/>
                  </a:cubicBezTo>
                  <a:cubicBezTo>
                    <a:pt x="94167" y="301333"/>
                    <a:pt x="3139" y="209521"/>
                    <a:pt x="0" y="0"/>
                  </a:cubicBezTo>
                  <a:cubicBezTo>
                    <a:pt x="0" y="0"/>
                    <a:pt x="0" y="785"/>
                    <a:pt x="0" y="785"/>
                  </a:cubicBezTo>
                  <a:cubicBezTo>
                    <a:pt x="0" y="56500"/>
                    <a:pt x="785" y="113000"/>
                    <a:pt x="785" y="168715"/>
                  </a:cubicBezTo>
                  <a:cubicBezTo>
                    <a:pt x="785" y="235416"/>
                    <a:pt x="0" y="301333"/>
                    <a:pt x="1569" y="368034"/>
                  </a:cubicBezTo>
                  <a:cubicBezTo>
                    <a:pt x="3924" y="461416"/>
                    <a:pt x="33743" y="572062"/>
                    <a:pt x="105937" y="636409"/>
                  </a:cubicBezTo>
                  <a:cubicBezTo>
                    <a:pt x="110646" y="640333"/>
                    <a:pt x="115354" y="644256"/>
                    <a:pt x="120062" y="648180"/>
                  </a:cubicBezTo>
                  <a:cubicBezTo>
                    <a:pt x="123986" y="652103"/>
                    <a:pt x="127910" y="655242"/>
                    <a:pt x="132618" y="658381"/>
                  </a:cubicBezTo>
                  <a:cubicBezTo>
                    <a:pt x="251111" y="750978"/>
                    <a:pt x="399424" y="750193"/>
                    <a:pt x="436305" y="750193"/>
                  </a:cubicBezTo>
                  <a:cubicBezTo>
                    <a:pt x="473187" y="750193"/>
                    <a:pt x="681923" y="740777"/>
                    <a:pt x="681923" y="982471"/>
                  </a:cubicBezTo>
                  <a:cubicBezTo>
                    <a:pt x="681923" y="1208471"/>
                    <a:pt x="415903" y="1362276"/>
                    <a:pt x="233062" y="1294005"/>
                  </a:cubicBezTo>
                  <a:cubicBezTo>
                    <a:pt x="340569" y="1373262"/>
                    <a:pt x="496729" y="1407790"/>
                    <a:pt x="642687" y="1381109"/>
                  </a:cubicBezTo>
                  <a:cubicBezTo>
                    <a:pt x="748625" y="1361491"/>
                    <a:pt x="852993" y="1297929"/>
                    <a:pt x="929896" y="1222596"/>
                  </a:cubicBezTo>
                  <a:cubicBezTo>
                    <a:pt x="968347" y="1184929"/>
                    <a:pt x="1000521" y="1140200"/>
                    <a:pt x="1020923" y="1089978"/>
                  </a:cubicBezTo>
                  <a:cubicBezTo>
                    <a:pt x="1023277" y="1084485"/>
                    <a:pt x="1023277" y="1084485"/>
                    <a:pt x="1023277" y="108448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D89C1FE-7367-4975-829E-20DAAF046F64}"/>
              </a:ext>
            </a:extLst>
          </p:cNvPr>
          <p:cNvGrpSpPr/>
          <p:nvPr/>
        </p:nvGrpSpPr>
        <p:grpSpPr>
          <a:xfrm>
            <a:off x="1222864" y="3996385"/>
            <a:ext cx="1062876" cy="1607610"/>
            <a:chOff x="1222864" y="3996385"/>
            <a:chExt cx="1062876" cy="1607610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678A0C2F-86B0-42B9-9987-5D829E5A17E8}"/>
                </a:ext>
              </a:extLst>
            </p:cNvPr>
            <p:cNvSpPr/>
            <p:nvPr/>
          </p:nvSpPr>
          <p:spPr>
            <a:xfrm>
              <a:off x="1240176" y="4487497"/>
              <a:ext cx="1040542" cy="1111164"/>
            </a:xfrm>
            <a:custGeom>
              <a:avLst/>
              <a:gdLst>
                <a:gd name="connsiteX0" fmla="*/ 1040543 w 1040542"/>
                <a:gd name="connsiteY0" fmla="*/ 560291 h 1111164"/>
                <a:gd name="connsiteX1" fmla="*/ 1040543 w 1040542"/>
                <a:gd name="connsiteY1" fmla="*/ 521055 h 1111164"/>
                <a:gd name="connsiteX2" fmla="*/ 772167 w 1040542"/>
                <a:gd name="connsiteY2" fmla="*/ 69840 h 1111164"/>
                <a:gd name="connsiteX3" fmla="*/ 517917 w 1040542"/>
                <a:gd name="connsiteY3" fmla="*/ 0 h 1111164"/>
                <a:gd name="connsiteX4" fmla="*/ 514778 w 1040542"/>
                <a:gd name="connsiteY4" fmla="*/ 0 h 1111164"/>
                <a:gd name="connsiteX5" fmla="*/ 0 w 1040542"/>
                <a:gd name="connsiteY5" fmla="*/ 532826 h 1111164"/>
                <a:gd name="connsiteX6" fmla="*/ 0 w 1040542"/>
                <a:gd name="connsiteY6" fmla="*/ 586971 h 1111164"/>
                <a:gd name="connsiteX7" fmla="*/ 514778 w 1040542"/>
                <a:gd name="connsiteY7" fmla="*/ 1111165 h 1111164"/>
                <a:gd name="connsiteX8" fmla="*/ 517917 w 1040542"/>
                <a:gd name="connsiteY8" fmla="*/ 1111165 h 1111164"/>
                <a:gd name="connsiteX9" fmla="*/ 1039758 w 1040542"/>
                <a:gd name="connsiteY9" fmla="*/ 593249 h 1111164"/>
                <a:gd name="connsiteX10" fmla="*/ 1040543 w 1040542"/>
                <a:gd name="connsiteY10" fmla="*/ 560291 h 1111164"/>
                <a:gd name="connsiteX11" fmla="*/ 1040543 w 1040542"/>
                <a:gd name="connsiteY11" fmla="*/ 560291 h 1111164"/>
                <a:gd name="connsiteX12" fmla="*/ 375098 w 1040542"/>
                <a:gd name="connsiteY12" fmla="*/ 459846 h 1111164"/>
                <a:gd name="connsiteX13" fmla="*/ 504577 w 1040542"/>
                <a:gd name="connsiteY13" fmla="*/ 376666 h 1111164"/>
                <a:gd name="connsiteX14" fmla="*/ 647396 w 1040542"/>
                <a:gd name="connsiteY14" fmla="*/ 672506 h 1111164"/>
                <a:gd name="connsiteX15" fmla="*/ 517917 w 1040542"/>
                <a:gd name="connsiteY15" fmla="*/ 725082 h 1111164"/>
                <a:gd name="connsiteX16" fmla="*/ 411980 w 1040542"/>
                <a:gd name="connsiteY16" fmla="*/ 672506 h 1111164"/>
                <a:gd name="connsiteX17" fmla="*/ 375098 w 1040542"/>
                <a:gd name="connsiteY17" fmla="*/ 459846 h 111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40542" h="1111164">
                  <a:moveTo>
                    <a:pt x="1040543" y="560291"/>
                  </a:moveTo>
                  <a:lnTo>
                    <a:pt x="1040543" y="521055"/>
                  </a:lnTo>
                  <a:cubicBezTo>
                    <a:pt x="1040543" y="323305"/>
                    <a:pt x="927543" y="161653"/>
                    <a:pt x="772167" y="69840"/>
                  </a:cubicBezTo>
                  <a:cubicBezTo>
                    <a:pt x="696834" y="25111"/>
                    <a:pt x="610514" y="0"/>
                    <a:pt x="517917" y="0"/>
                  </a:cubicBezTo>
                  <a:lnTo>
                    <a:pt x="514778" y="0"/>
                  </a:lnTo>
                  <a:cubicBezTo>
                    <a:pt x="231493" y="0"/>
                    <a:pt x="0" y="239340"/>
                    <a:pt x="0" y="532826"/>
                  </a:cubicBezTo>
                  <a:lnTo>
                    <a:pt x="0" y="586971"/>
                  </a:lnTo>
                  <a:cubicBezTo>
                    <a:pt x="0" y="879672"/>
                    <a:pt x="231493" y="1111165"/>
                    <a:pt x="514778" y="1111165"/>
                  </a:cubicBezTo>
                  <a:lnTo>
                    <a:pt x="517917" y="1111165"/>
                  </a:lnTo>
                  <a:cubicBezTo>
                    <a:pt x="801202" y="1111165"/>
                    <a:pt x="1039758" y="886735"/>
                    <a:pt x="1039758" y="593249"/>
                  </a:cubicBezTo>
                  <a:lnTo>
                    <a:pt x="1040543" y="560291"/>
                  </a:lnTo>
                  <a:cubicBezTo>
                    <a:pt x="1040543" y="559506"/>
                    <a:pt x="1040543" y="559506"/>
                    <a:pt x="1040543" y="560291"/>
                  </a:cubicBezTo>
                  <a:close/>
                  <a:moveTo>
                    <a:pt x="375098" y="459846"/>
                  </a:moveTo>
                  <a:cubicBezTo>
                    <a:pt x="395500" y="409624"/>
                    <a:pt x="448077" y="382159"/>
                    <a:pt x="504577" y="376666"/>
                  </a:cubicBezTo>
                  <a:cubicBezTo>
                    <a:pt x="669369" y="362541"/>
                    <a:pt x="719591" y="579909"/>
                    <a:pt x="647396" y="672506"/>
                  </a:cubicBezTo>
                  <a:cubicBezTo>
                    <a:pt x="622285" y="705464"/>
                    <a:pt x="559508" y="725082"/>
                    <a:pt x="517917" y="725082"/>
                  </a:cubicBezTo>
                  <a:cubicBezTo>
                    <a:pt x="485744" y="725082"/>
                    <a:pt x="441799" y="699186"/>
                    <a:pt x="411980" y="672506"/>
                  </a:cubicBezTo>
                  <a:cubicBezTo>
                    <a:pt x="371174" y="616791"/>
                    <a:pt x="370389" y="522624"/>
                    <a:pt x="375098" y="45984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91E1BEA-3882-4511-8ABF-2E53A4C41560}"/>
                </a:ext>
              </a:extLst>
            </p:cNvPr>
            <p:cNvSpPr/>
            <p:nvPr/>
          </p:nvSpPr>
          <p:spPr>
            <a:xfrm>
              <a:off x="1222864" y="3996385"/>
              <a:ext cx="1062876" cy="1607610"/>
            </a:xfrm>
            <a:custGeom>
              <a:avLst/>
              <a:gdLst>
                <a:gd name="connsiteX0" fmla="*/ 1046869 w 1062876"/>
                <a:gd name="connsiteY0" fmla="*/ 907799 h 1607610"/>
                <a:gd name="connsiteX1" fmla="*/ 857751 w 1062876"/>
                <a:gd name="connsiteY1" fmla="*/ 1341750 h 1607610"/>
                <a:gd name="connsiteX2" fmla="*/ 393195 w 1062876"/>
                <a:gd name="connsiteY2" fmla="*/ 998826 h 1607610"/>
                <a:gd name="connsiteX3" fmla="*/ 424584 w 1062876"/>
                <a:gd name="connsiteY3" fmla="*/ 875625 h 1607610"/>
                <a:gd name="connsiteX4" fmla="*/ 597223 w 1062876"/>
                <a:gd name="connsiteY4" fmla="*/ 659042 h 1607610"/>
                <a:gd name="connsiteX5" fmla="*/ 798112 w 1062876"/>
                <a:gd name="connsiteY5" fmla="*/ 458938 h 1607610"/>
                <a:gd name="connsiteX6" fmla="*/ 955841 w 1062876"/>
                <a:gd name="connsiteY6" fmla="*/ 245494 h 1607610"/>
                <a:gd name="connsiteX7" fmla="*/ 751028 w 1062876"/>
                <a:gd name="connsiteY7" fmla="*/ 3800 h 1607610"/>
                <a:gd name="connsiteX8" fmla="*/ 535230 w 1062876"/>
                <a:gd name="connsiteY8" fmla="*/ 110522 h 1607610"/>
                <a:gd name="connsiteX9" fmla="*/ 227618 w 1062876"/>
                <a:gd name="connsiteY9" fmla="*/ 462077 h 1607610"/>
                <a:gd name="connsiteX10" fmla="*/ 28299 w 1062876"/>
                <a:gd name="connsiteY10" fmla="*/ 808139 h 1607610"/>
                <a:gd name="connsiteX11" fmla="*/ 38500 w 1062876"/>
                <a:gd name="connsiteY11" fmla="*/ 1266416 h 1607610"/>
                <a:gd name="connsiteX12" fmla="*/ 214278 w 1062876"/>
                <a:gd name="connsiteY12" fmla="*/ 1495555 h 1607610"/>
                <a:gd name="connsiteX13" fmla="*/ 836563 w 1062876"/>
                <a:gd name="connsiteY13" fmla="*/ 1513603 h 1607610"/>
                <a:gd name="connsiteX14" fmla="*/ 1046869 w 1062876"/>
                <a:gd name="connsiteY14" fmla="*/ 907799 h 160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2876" h="1607610">
                  <a:moveTo>
                    <a:pt x="1046869" y="907799"/>
                  </a:moveTo>
                  <a:cubicBezTo>
                    <a:pt x="1046869" y="907799"/>
                    <a:pt x="1130050" y="1258569"/>
                    <a:pt x="857751" y="1341750"/>
                  </a:cubicBezTo>
                  <a:cubicBezTo>
                    <a:pt x="639598" y="1408451"/>
                    <a:pt x="373577" y="1255430"/>
                    <a:pt x="393195" y="998826"/>
                  </a:cubicBezTo>
                  <a:cubicBezTo>
                    <a:pt x="396334" y="956451"/>
                    <a:pt x="407320" y="914077"/>
                    <a:pt x="424584" y="875625"/>
                  </a:cubicBezTo>
                  <a:cubicBezTo>
                    <a:pt x="463035" y="790091"/>
                    <a:pt x="531306" y="723389"/>
                    <a:pt x="597223" y="659042"/>
                  </a:cubicBezTo>
                  <a:cubicBezTo>
                    <a:pt x="664709" y="593126"/>
                    <a:pt x="732195" y="527209"/>
                    <a:pt x="798112" y="458938"/>
                  </a:cubicBezTo>
                  <a:cubicBezTo>
                    <a:pt x="858536" y="396945"/>
                    <a:pt x="932300" y="334168"/>
                    <a:pt x="955841" y="245494"/>
                  </a:cubicBezTo>
                  <a:cubicBezTo>
                    <a:pt x="988800" y="117585"/>
                    <a:pt x="881293" y="-25234"/>
                    <a:pt x="751028" y="3800"/>
                  </a:cubicBezTo>
                  <a:cubicBezTo>
                    <a:pt x="678834" y="19495"/>
                    <a:pt x="589376" y="60300"/>
                    <a:pt x="535230" y="110522"/>
                  </a:cubicBezTo>
                  <a:cubicBezTo>
                    <a:pt x="424584" y="214890"/>
                    <a:pt x="325709" y="343584"/>
                    <a:pt x="227618" y="462077"/>
                  </a:cubicBezTo>
                  <a:cubicBezTo>
                    <a:pt x="142083" y="564091"/>
                    <a:pt x="64396" y="677876"/>
                    <a:pt x="28299" y="808139"/>
                  </a:cubicBezTo>
                  <a:cubicBezTo>
                    <a:pt x="-11722" y="950174"/>
                    <a:pt x="-10153" y="1125951"/>
                    <a:pt x="38500" y="1266416"/>
                  </a:cubicBezTo>
                  <a:cubicBezTo>
                    <a:pt x="71458" y="1361368"/>
                    <a:pt x="133452" y="1440624"/>
                    <a:pt x="214278" y="1495555"/>
                  </a:cubicBezTo>
                  <a:cubicBezTo>
                    <a:pt x="560341" y="1730186"/>
                    <a:pt x="820084" y="1525374"/>
                    <a:pt x="836563" y="1513603"/>
                  </a:cubicBezTo>
                  <a:cubicBezTo>
                    <a:pt x="853042" y="1501048"/>
                    <a:pt x="1131619" y="1314284"/>
                    <a:pt x="1046869" y="90779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11898D30-9797-4E00-8E8A-04C1FC8499C2}"/>
              </a:ext>
            </a:extLst>
          </p:cNvPr>
          <p:cNvGrpSpPr/>
          <p:nvPr/>
        </p:nvGrpSpPr>
        <p:grpSpPr>
          <a:xfrm>
            <a:off x="3426002" y="3995476"/>
            <a:ext cx="999569" cy="1606335"/>
            <a:chOff x="3426002" y="3995476"/>
            <a:chExt cx="999569" cy="1606335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6F6D1078-B70E-45DE-A8E7-C9EB19959D8A}"/>
                </a:ext>
              </a:extLst>
            </p:cNvPr>
            <p:cNvSpPr/>
            <p:nvPr/>
          </p:nvSpPr>
          <p:spPr>
            <a:xfrm>
              <a:off x="3675737" y="4022145"/>
              <a:ext cx="741961" cy="1579666"/>
            </a:xfrm>
            <a:custGeom>
              <a:avLst/>
              <a:gdLst>
                <a:gd name="connsiteX0" fmla="*/ 146550 w 741961"/>
                <a:gd name="connsiteY0" fmla="*/ 1571024 h 1579666"/>
                <a:gd name="connsiteX1" fmla="*/ 146550 w 741961"/>
                <a:gd name="connsiteY1" fmla="*/ 1571024 h 1579666"/>
                <a:gd name="connsiteX2" fmla="*/ 8439 w 741961"/>
                <a:gd name="connsiteY2" fmla="*/ 1311281 h 1579666"/>
                <a:gd name="connsiteX3" fmla="*/ 341946 w 741961"/>
                <a:gd name="connsiteY3" fmla="*/ 149893 h 1579666"/>
                <a:gd name="connsiteX4" fmla="*/ 595411 w 741961"/>
                <a:gd name="connsiteY4" fmla="*/ 8643 h 1579666"/>
                <a:gd name="connsiteX5" fmla="*/ 595411 w 741961"/>
                <a:gd name="connsiteY5" fmla="*/ 8643 h 1579666"/>
                <a:gd name="connsiteX6" fmla="*/ 733523 w 741961"/>
                <a:gd name="connsiteY6" fmla="*/ 268386 h 1579666"/>
                <a:gd name="connsiteX7" fmla="*/ 400015 w 741961"/>
                <a:gd name="connsiteY7" fmla="*/ 1429774 h 1579666"/>
                <a:gd name="connsiteX8" fmla="*/ 146550 w 741961"/>
                <a:gd name="connsiteY8" fmla="*/ 1571024 h 157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1961" h="1579666">
                  <a:moveTo>
                    <a:pt x="146550" y="1571024"/>
                  </a:moveTo>
                  <a:lnTo>
                    <a:pt x="146550" y="1571024"/>
                  </a:lnTo>
                  <a:cubicBezTo>
                    <a:pt x="39043" y="1538851"/>
                    <a:pt x="-23735" y="1421927"/>
                    <a:pt x="8439" y="1311281"/>
                  </a:cubicBezTo>
                  <a:lnTo>
                    <a:pt x="341946" y="149893"/>
                  </a:lnTo>
                  <a:cubicBezTo>
                    <a:pt x="373335" y="40032"/>
                    <a:pt x="487904" y="-24316"/>
                    <a:pt x="595411" y="8643"/>
                  </a:cubicBezTo>
                  <a:lnTo>
                    <a:pt x="595411" y="8643"/>
                  </a:lnTo>
                  <a:cubicBezTo>
                    <a:pt x="702918" y="40816"/>
                    <a:pt x="765696" y="157740"/>
                    <a:pt x="733523" y="268386"/>
                  </a:cubicBezTo>
                  <a:lnTo>
                    <a:pt x="400015" y="1429774"/>
                  </a:lnTo>
                  <a:cubicBezTo>
                    <a:pt x="368626" y="1539635"/>
                    <a:pt x="254057" y="1603983"/>
                    <a:pt x="146550" y="157102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1D9E13E1-8239-447F-9825-A1E2886ECA16}"/>
                </a:ext>
              </a:extLst>
            </p:cNvPr>
            <p:cNvSpPr/>
            <p:nvPr/>
          </p:nvSpPr>
          <p:spPr>
            <a:xfrm>
              <a:off x="3426002" y="3995476"/>
              <a:ext cx="999569" cy="685062"/>
            </a:xfrm>
            <a:custGeom>
              <a:avLst/>
              <a:gdLst>
                <a:gd name="connsiteX0" fmla="*/ 998952 w 999569"/>
                <a:gd name="connsiteY0" fmla="*/ 178132 h 685062"/>
                <a:gd name="connsiteX1" fmla="*/ 965209 w 999569"/>
                <a:gd name="connsiteY1" fmla="*/ 74549 h 685062"/>
                <a:gd name="connsiteX2" fmla="*/ 829452 w 999569"/>
                <a:gd name="connsiteY2" fmla="*/ 1569 h 685062"/>
                <a:gd name="connsiteX3" fmla="*/ 801987 w 999569"/>
                <a:gd name="connsiteY3" fmla="*/ 0 h 685062"/>
                <a:gd name="connsiteX4" fmla="*/ 196181 w 999569"/>
                <a:gd name="connsiteY4" fmla="*/ 0 h 685062"/>
                <a:gd name="connsiteX5" fmla="*/ 0 w 999569"/>
                <a:gd name="connsiteY5" fmla="*/ 204028 h 685062"/>
                <a:gd name="connsiteX6" fmla="*/ 196181 w 999569"/>
                <a:gd name="connsiteY6" fmla="*/ 407271 h 685062"/>
                <a:gd name="connsiteX7" fmla="*/ 633271 w 999569"/>
                <a:gd name="connsiteY7" fmla="*/ 407271 h 685062"/>
                <a:gd name="connsiteX8" fmla="*/ 871042 w 999569"/>
                <a:gd name="connsiteY8" fmla="*/ 685062 h 685062"/>
                <a:gd name="connsiteX9" fmla="*/ 961286 w 999569"/>
                <a:gd name="connsiteY9" fmla="*/ 381375 h 685062"/>
                <a:gd name="connsiteX10" fmla="*/ 990320 w 999569"/>
                <a:gd name="connsiteY10" fmla="*/ 282500 h 685062"/>
                <a:gd name="connsiteX11" fmla="*/ 998952 w 999569"/>
                <a:gd name="connsiteY11" fmla="*/ 178132 h 68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9569" h="685062">
                  <a:moveTo>
                    <a:pt x="998952" y="178132"/>
                  </a:moveTo>
                  <a:cubicBezTo>
                    <a:pt x="996598" y="141250"/>
                    <a:pt x="987181" y="104368"/>
                    <a:pt x="965209" y="74549"/>
                  </a:cubicBezTo>
                  <a:cubicBezTo>
                    <a:pt x="933035" y="30604"/>
                    <a:pt x="881244" y="7062"/>
                    <a:pt x="829452" y="1569"/>
                  </a:cubicBezTo>
                  <a:cubicBezTo>
                    <a:pt x="820035" y="785"/>
                    <a:pt x="810619" y="0"/>
                    <a:pt x="801987" y="0"/>
                  </a:cubicBezTo>
                  <a:lnTo>
                    <a:pt x="196181" y="0"/>
                  </a:lnTo>
                  <a:cubicBezTo>
                    <a:pt x="87889" y="785"/>
                    <a:pt x="0" y="92597"/>
                    <a:pt x="0" y="204028"/>
                  </a:cubicBezTo>
                  <a:cubicBezTo>
                    <a:pt x="0" y="316243"/>
                    <a:pt x="87889" y="407271"/>
                    <a:pt x="196181" y="407271"/>
                  </a:cubicBezTo>
                  <a:lnTo>
                    <a:pt x="633271" y="407271"/>
                  </a:lnTo>
                  <a:cubicBezTo>
                    <a:pt x="699973" y="409625"/>
                    <a:pt x="907140" y="379805"/>
                    <a:pt x="871042" y="685062"/>
                  </a:cubicBezTo>
                  <a:cubicBezTo>
                    <a:pt x="885167" y="637194"/>
                    <a:pt x="950299" y="411979"/>
                    <a:pt x="961286" y="381375"/>
                  </a:cubicBezTo>
                  <a:cubicBezTo>
                    <a:pt x="972272" y="349201"/>
                    <a:pt x="983258" y="316243"/>
                    <a:pt x="990320" y="282500"/>
                  </a:cubicBezTo>
                  <a:cubicBezTo>
                    <a:pt x="996598" y="250326"/>
                    <a:pt x="1001306" y="213444"/>
                    <a:pt x="998952" y="17813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FE31778-9DAF-422D-8A11-891C399EC7D0}"/>
              </a:ext>
            </a:extLst>
          </p:cNvPr>
          <p:cNvGrpSpPr/>
          <p:nvPr/>
        </p:nvGrpSpPr>
        <p:grpSpPr>
          <a:xfrm>
            <a:off x="5585930" y="3997043"/>
            <a:ext cx="1018570" cy="1607897"/>
            <a:chOff x="5585930" y="3997043"/>
            <a:chExt cx="1018570" cy="1607897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B6617DFF-E857-4B0B-B0B5-F75268A0EC34}"/>
                </a:ext>
              </a:extLst>
            </p:cNvPr>
            <p:cNvSpPr/>
            <p:nvPr/>
          </p:nvSpPr>
          <p:spPr>
            <a:xfrm>
              <a:off x="5962825" y="4190424"/>
              <a:ext cx="593806" cy="621162"/>
            </a:xfrm>
            <a:custGeom>
              <a:avLst/>
              <a:gdLst>
                <a:gd name="connsiteX0" fmla="*/ 210077 w 593806"/>
                <a:gd name="connsiteY0" fmla="*/ 7510 h 621162"/>
                <a:gd name="connsiteX1" fmla="*/ 7619 w 593806"/>
                <a:gd name="connsiteY1" fmla="*/ 159746 h 621162"/>
                <a:gd name="connsiteX2" fmla="*/ 556 w 593806"/>
                <a:gd name="connsiteY2" fmla="*/ 234295 h 621162"/>
                <a:gd name="connsiteX3" fmla="*/ 117480 w 593806"/>
                <a:gd name="connsiteY3" fmla="*/ 112663 h 621162"/>
                <a:gd name="connsiteX4" fmla="*/ 255591 w 593806"/>
                <a:gd name="connsiteY4" fmla="*/ 246066 h 621162"/>
                <a:gd name="connsiteX5" fmla="*/ 116695 w 593806"/>
                <a:gd name="connsiteY5" fmla="*/ 377899 h 621162"/>
                <a:gd name="connsiteX6" fmla="*/ 24883 w 593806"/>
                <a:gd name="connsiteY6" fmla="*/ 319045 h 621162"/>
                <a:gd name="connsiteX7" fmla="*/ 190459 w 593806"/>
                <a:gd name="connsiteY7" fmla="*/ 408503 h 621162"/>
                <a:gd name="connsiteX8" fmla="*/ 376439 w 593806"/>
                <a:gd name="connsiteY8" fmla="*/ 486975 h 621162"/>
                <a:gd name="connsiteX9" fmla="*/ 538091 w 593806"/>
                <a:gd name="connsiteY9" fmla="*/ 621163 h 621162"/>
                <a:gd name="connsiteX10" fmla="*/ 474529 w 593806"/>
                <a:gd name="connsiteY10" fmla="*/ 553677 h 621162"/>
                <a:gd name="connsiteX11" fmla="*/ 593807 w 593806"/>
                <a:gd name="connsiteY11" fmla="*/ 253128 h 621162"/>
                <a:gd name="connsiteX12" fmla="*/ 515334 w 593806"/>
                <a:gd name="connsiteY12" fmla="*/ 106385 h 621162"/>
                <a:gd name="connsiteX13" fmla="*/ 210077 w 593806"/>
                <a:gd name="connsiteY13" fmla="*/ 7510 h 62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3806" h="621162">
                  <a:moveTo>
                    <a:pt x="210077" y="7510"/>
                  </a:moveTo>
                  <a:cubicBezTo>
                    <a:pt x="124542" y="27913"/>
                    <a:pt x="31945" y="78135"/>
                    <a:pt x="7619" y="159746"/>
                  </a:cubicBezTo>
                  <a:cubicBezTo>
                    <a:pt x="556" y="183288"/>
                    <a:pt x="-1013" y="215462"/>
                    <a:pt x="556" y="234295"/>
                  </a:cubicBezTo>
                  <a:cubicBezTo>
                    <a:pt x="3695" y="179364"/>
                    <a:pt x="63334" y="121295"/>
                    <a:pt x="117480" y="112663"/>
                  </a:cubicBezTo>
                  <a:cubicBezTo>
                    <a:pt x="182612" y="102462"/>
                    <a:pt x="258730" y="154253"/>
                    <a:pt x="255591" y="246066"/>
                  </a:cubicBezTo>
                  <a:cubicBezTo>
                    <a:pt x="252452" y="330816"/>
                    <a:pt x="173980" y="377899"/>
                    <a:pt x="116695" y="377899"/>
                  </a:cubicBezTo>
                  <a:cubicBezTo>
                    <a:pt x="95508" y="377899"/>
                    <a:pt x="40577" y="330031"/>
                    <a:pt x="24883" y="319045"/>
                  </a:cubicBezTo>
                  <a:cubicBezTo>
                    <a:pt x="54702" y="348080"/>
                    <a:pt x="148084" y="390455"/>
                    <a:pt x="190459" y="408503"/>
                  </a:cubicBezTo>
                  <a:cubicBezTo>
                    <a:pt x="252452" y="434399"/>
                    <a:pt x="318369" y="453232"/>
                    <a:pt x="376439" y="486975"/>
                  </a:cubicBezTo>
                  <a:cubicBezTo>
                    <a:pt x="436862" y="522288"/>
                    <a:pt x="492578" y="567802"/>
                    <a:pt x="538091" y="621163"/>
                  </a:cubicBezTo>
                  <a:cubicBezTo>
                    <a:pt x="519258" y="596837"/>
                    <a:pt x="498071" y="574080"/>
                    <a:pt x="474529" y="553677"/>
                  </a:cubicBezTo>
                  <a:cubicBezTo>
                    <a:pt x="548293" y="474420"/>
                    <a:pt x="593807" y="369267"/>
                    <a:pt x="593807" y="253128"/>
                  </a:cubicBezTo>
                  <a:cubicBezTo>
                    <a:pt x="585175" y="197413"/>
                    <a:pt x="554571" y="146406"/>
                    <a:pt x="515334" y="106385"/>
                  </a:cubicBezTo>
                  <a:cubicBezTo>
                    <a:pt x="436862" y="27913"/>
                    <a:pt x="319938" y="-19170"/>
                    <a:pt x="210077" y="75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2D2931F1-F6F5-48E4-ABB7-EAED8DA34A12}"/>
                </a:ext>
              </a:extLst>
            </p:cNvPr>
            <p:cNvSpPr/>
            <p:nvPr/>
          </p:nvSpPr>
          <p:spPr>
            <a:xfrm>
              <a:off x="5591423" y="4736253"/>
              <a:ext cx="650764" cy="645524"/>
            </a:xfrm>
            <a:custGeom>
              <a:avLst/>
              <a:gdLst>
                <a:gd name="connsiteX0" fmla="*/ 94167 w 650764"/>
                <a:gd name="connsiteY0" fmla="*/ 531257 h 645524"/>
                <a:gd name="connsiteX1" fmla="*/ 420612 w 650764"/>
                <a:gd name="connsiteY1" fmla="*/ 637979 h 645524"/>
                <a:gd name="connsiteX2" fmla="*/ 644258 w 650764"/>
                <a:gd name="connsiteY2" fmla="*/ 338215 h 645524"/>
                <a:gd name="connsiteX3" fmla="*/ 642688 w 650764"/>
                <a:gd name="connsiteY3" fmla="*/ 364111 h 645524"/>
                <a:gd name="connsiteX4" fmla="*/ 520271 w 650764"/>
                <a:gd name="connsiteY4" fmla="*/ 522625 h 645524"/>
                <a:gd name="connsiteX5" fmla="*/ 359403 w 650764"/>
                <a:gd name="connsiteY5" fmla="*/ 364111 h 645524"/>
                <a:gd name="connsiteX6" fmla="*/ 503792 w 650764"/>
                <a:gd name="connsiteY6" fmla="*/ 213444 h 645524"/>
                <a:gd name="connsiteX7" fmla="*/ 636410 w 650764"/>
                <a:gd name="connsiteY7" fmla="*/ 322521 h 645524"/>
                <a:gd name="connsiteX8" fmla="*/ 583049 w 650764"/>
                <a:gd name="connsiteY8" fmla="*/ 250326 h 645524"/>
                <a:gd name="connsiteX9" fmla="*/ 385299 w 650764"/>
                <a:gd name="connsiteY9" fmla="*/ 154590 h 645524"/>
                <a:gd name="connsiteX10" fmla="*/ 155375 w 650764"/>
                <a:gd name="connsiteY10" fmla="*/ 0 h 645524"/>
                <a:gd name="connsiteX11" fmla="*/ 162438 w 650764"/>
                <a:gd name="connsiteY11" fmla="*/ 7847 h 645524"/>
                <a:gd name="connsiteX12" fmla="*/ 0 w 650764"/>
                <a:gd name="connsiteY12" fmla="*/ 305257 h 645524"/>
                <a:gd name="connsiteX13" fmla="*/ 10986 w 650764"/>
                <a:gd name="connsiteY13" fmla="*/ 374312 h 645524"/>
                <a:gd name="connsiteX14" fmla="*/ 94167 w 650764"/>
                <a:gd name="connsiteY14" fmla="*/ 531257 h 645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0764" h="645524">
                  <a:moveTo>
                    <a:pt x="94167" y="531257"/>
                  </a:moveTo>
                  <a:cubicBezTo>
                    <a:pt x="177347" y="615222"/>
                    <a:pt x="302118" y="665444"/>
                    <a:pt x="420612" y="637979"/>
                  </a:cubicBezTo>
                  <a:cubicBezTo>
                    <a:pt x="549306" y="607375"/>
                    <a:pt x="681924" y="460632"/>
                    <a:pt x="644258" y="338215"/>
                  </a:cubicBezTo>
                  <a:cubicBezTo>
                    <a:pt x="646612" y="347632"/>
                    <a:pt x="642688" y="353910"/>
                    <a:pt x="642688" y="364111"/>
                  </a:cubicBezTo>
                  <a:cubicBezTo>
                    <a:pt x="642688" y="421396"/>
                    <a:pt x="597174" y="520271"/>
                    <a:pt x="520271" y="522625"/>
                  </a:cubicBezTo>
                  <a:cubicBezTo>
                    <a:pt x="455139" y="524979"/>
                    <a:pt x="364112" y="473187"/>
                    <a:pt x="359403" y="364111"/>
                  </a:cubicBezTo>
                  <a:cubicBezTo>
                    <a:pt x="356264" y="285639"/>
                    <a:pt x="446507" y="213444"/>
                    <a:pt x="503792" y="213444"/>
                  </a:cubicBezTo>
                  <a:cubicBezTo>
                    <a:pt x="546952" y="213444"/>
                    <a:pt x="621501" y="284069"/>
                    <a:pt x="636410" y="322521"/>
                  </a:cubicBezTo>
                  <a:cubicBezTo>
                    <a:pt x="627778" y="298194"/>
                    <a:pt x="603452" y="270729"/>
                    <a:pt x="583049" y="250326"/>
                  </a:cubicBezTo>
                  <a:cubicBezTo>
                    <a:pt x="534396" y="200889"/>
                    <a:pt x="443369" y="189903"/>
                    <a:pt x="385299" y="154590"/>
                  </a:cubicBezTo>
                  <a:cubicBezTo>
                    <a:pt x="306827" y="107507"/>
                    <a:pt x="226785" y="58854"/>
                    <a:pt x="155375" y="0"/>
                  </a:cubicBezTo>
                  <a:cubicBezTo>
                    <a:pt x="157729" y="2354"/>
                    <a:pt x="160084" y="4708"/>
                    <a:pt x="162438" y="7847"/>
                  </a:cubicBezTo>
                  <a:cubicBezTo>
                    <a:pt x="76118" y="83965"/>
                    <a:pt x="17264" y="187549"/>
                    <a:pt x="0" y="305257"/>
                  </a:cubicBezTo>
                  <a:cubicBezTo>
                    <a:pt x="3139" y="325660"/>
                    <a:pt x="7063" y="349201"/>
                    <a:pt x="10986" y="374312"/>
                  </a:cubicBezTo>
                  <a:cubicBezTo>
                    <a:pt x="19618" y="433951"/>
                    <a:pt x="52576" y="488097"/>
                    <a:pt x="94167" y="5312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925EFDCC-8920-43C0-B0CA-9F1325AB742F}"/>
                </a:ext>
              </a:extLst>
            </p:cNvPr>
            <p:cNvSpPr/>
            <p:nvPr/>
          </p:nvSpPr>
          <p:spPr>
            <a:xfrm>
              <a:off x="5585930" y="3997043"/>
              <a:ext cx="1018570" cy="1607897"/>
            </a:xfrm>
            <a:custGeom>
              <a:avLst/>
              <a:gdLst>
                <a:gd name="connsiteX0" fmla="*/ 914202 w 1018570"/>
                <a:gd name="connsiteY0" fmla="*/ 814544 h 1607897"/>
                <a:gd name="connsiteX1" fmla="*/ 753334 w 1018570"/>
                <a:gd name="connsiteY1" fmla="*/ 680356 h 1607897"/>
                <a:gd name="connsiteX2" fmla="*/ 603452 w 1018570"/>
                <a:gd name="connsiteY2" fmla="*/ 615224 h 1607897"/>
                <a:gd name="connsiteX3" fmla="*/ 495945 w 1018570"/>
                <a:gd name="connsiteY3" fmla="*/ 561863 h 1607897"/>
                <a:gd name="connsiteX4" fmla="*/ 415119 w 1018570"/>
                <a:gd name="connsiteY4" fmla="*/ 488884 h 1607897"/>
                <a:gd name="connsiteX5" fmla="*/ 448077 w 1018570"/>
                <a:gd name="connsiteY5" fmla="*/ 304474 h 1607897"/>
                <a:gd name="connsiteX6" fmla="*/ 586973 w 1018570"/>
                <a:gd name="connsiteY6" fmla="*/ 200891 h 1607897"/>
                <a:gd name="connsiteX7" fmla="*/ 891445 w 1018570"/>
                <a:gd name="connsiteY7" fmla="*/ 300551 h 1607897"/>
                <a:gd name="connsiteX8" fmla="*/ 969918 w 1018570"/>
                <a:gd name="connsiteY8" fmla="*/ 447294 h 1607897"/>
                <a:gd name="connsiteX9" fmla="*/ 509285 w 1018570"/>
                <a:gd name="connsiteY9" fmla="*/ 2 h 1607897"/>
                <a:gd name="connsiteX10" fmla="*/ 48653 w 1018570"/>
                <a:gd name="connsiteY10" fmla="*/ 446509 h 1607897"/>
                <a:gd name="connsiteX11" fmla="*/ 160868 w 1018570"/>
                <a:gd name="connsiteY11" fmla="*/ 739210 h 1607897"/>
                <a:gd name="connsiteX12" fmla="*/ 390792 w 1018570"/>
                <a:gd name="connsiteY12" fmla="*/ 893801 h 1607897"/>
                <a:gd name="connsiteX13" fmla="*/ 561077 w 1018570"/>
                <a:gd name="connsiteY13" fmla="*/ 997384 h 1607897"/>
                <a:gd name="connsiteX14" fmla="*/ 604237 w 1018570"/>
                <a:gd name="connsiteY14" fmla="*/ 1065655 h 1607897"/>
                <a:gd name="connsiteX15" fmla="*/ 607376 w 1018570"/>
                <a:gd name="connsiteY15" fmla="*/ 1075071 h 1607897"/>
                <a:gd name="connsiteX16" fmla="*/ 425320 w 1018570"/>
                <a:gd name="connsiteY16" fmla="*/ 1376405 h 1607897"/>
                <a:gd name="connsiteX17" fmla="*/ 98875 w 1018570"/>
                <a:gd name="connsiteY17" fmla="*/ 1269682 h 1607897"/>
                <a:gd name="connsiteX18" fmla="*/ 14910 w 1018570"/>
                <a:gd name="connsiteY18" fmla="*/ 1112738 h 1607897"/>
                <a:gd name="connsiteX19" fmla="*/ 3924 w 1018570"/>
                <a:gd name="connsiteY19" fmla="*/ 1043683 h 1607897"/>
                <a:gd name="connsiteX20" fmla="*/ 0 w 1018570"/>
                <a:gd name="connsiteY20" fmla="*/ 1113523 h 1607897"/>
                <a:gd name="connsiteX21" fmla="*/ 509285 w 1018570"/>
                <a:gd name="connsiteY21" fmla="*/ 1607898 h 1607897"/>
                <a:gd name="connsiteX22" fmla="*/ 1018571 w 1018570"/>
                <a:gd name="connsiteY22" fmla="*/ 1113523 h 1607897"/>
                <a:gd name="connsiteX23" fmla="*/ 914202 w 1018570"/>
                <a:gd name="connsiteY23" fmla="*/ 814544 h 160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18570" h="1607897">
                  <a:moveTo>
                    <a:pt x="914202" y="814544"/>
                  </a:moveTo>
                  <a:cubicBezTo>
                    <a:pt x="868688" y="760398"/>
                    <a:pt x="813758" y="715669"/>
                    <a:pt x="753334" y="680356"/>
                  </a:cubicBezTo>
                  <a:cubicBezTo>
                    <a:pt x="705466" y="652891"/>
                    <a:pt x="653674" y="636412"/>
                    <a:pt x="603452" y="615224"/>
                  </a:cubicBezTo>
                  <a:cubicBezTo>
                    <a:pt x="566570" y="599530"/>
                    <a:pt x="530473" y="582266"/>
                    <a:pt x="495945" y="561863"/>
                  </a:cubicBezTo>
                  <a:cubicBezTo>
                    <a:pt x="464556" y="543030"/>
                    <a:pt x="430813" y="523412"/>
                    <a:pt x="415119" y="488884"/>
                  </a:cubicBezTo>
                  <a:cubicBezTo>
                    <a:pt x="388438" y="431599"/>
                    <a:pt x="415903" y="353912"/>
                    <a:pt x="448077" y="304474"/>
                  </a:cubicBezTo>
                  <a:cubicBezTo>
                    <a:pt x="480251" y="255037"/>
                    <a:pt x="528903" y="214231"/>
                    <a:pt x="586973" y="200891"/>
                  </a:cubicBezTo>
                  <a:cubicBezTo>
                    <a:pt x="697619" y="174995"/>
                    <a:pt x="813758" y="221294"/>
                    <a:pt x="891445" y="300551"/>
                  </a:cubicBezTo>
                  <a:cubicBezTo>
                    <a:pt x="930682" y="340572"/>
                    <a:pt x="961286" y="390794"/>
                    <a:pt x="969918" y="447294"/>
                  </a:cubicBezTo>
                  <a:cubicBezTo>
                    <a:pt x="969918" y="200106"/>
                    <a:pt x="763536" y="2"/>
                    <a:pt x="509285" y="2"/>
                  </a:cubicBezTo>
                  <a:cubicBezTo>
                    <a:pt x="255035" y="-782"/>
                    <a:pt x="48653" y="199322"/>
                    <a:pt x="48653" y="446509"/>
                  </a:cubicBezTo>
                  <a:cubicBezTo>
                    <a:pt x="48653" y="558724"/>
                    <a:pt x="91028" y="660738"/>
                    <a:pt x="160868" y="739210"/>
                  </a:cubicBezTo>
                  <a:cubicBezTo>
                    <a:pt x="231493" y="798065"/>
                    <a:pt x="312320" y="846717"/>
                    <a:pt x="390792" y="893801"/>
                  </a:cubicBezTo>
                  <a:cubicBezTo>
                    <a:pt x="448862" y="929113"/>
                    <a:pt x="512424" y="947946"/>
                    <a:pt x="561077" y="997384"/>
                  </a:cubicBezTo>
                  <a:cubicBezTo>
                    <a:pt x="581480" y="1017787"/>
                    <a:pt x="595605" y="1041328"/>
                    <a:pt x="604237" y="1065655"/>
                  </a:cubicBezTo>
                  <a:cubicBezTo>
                    <a:pt x="605806" y="1068794"/>
                    <a:pt x="606591" y="1071933"/>
                    <a:pt x="607376" y="1075071"/>
                  </a:cubicBezTo>
                  <a:cubicBezTo>
                    <a:pt x="645042" y="1197488"/>
                    <a:pt x="554015" y="1345801"/>
                    <a:pt x="425320" y="1376405"/>
                  </a:cubicBezTo>
                  <a:cubicBezTo>
                    <a:pt x="306827" y="1404655"/>
                    <a:pt x="182056" y="1354432"/>
                    <a:pt x="98875" y="1269682"/>
                  </a:cubicBezTo>
                  <a:cubicBezTo>
                    <a:pt x="56500" y="1226523"/>
                    <a:pt x="24326" y="1172377"/>
                    <a:pt x="14910" y="1112738"/>
                  </a:cubicBezTo>
                  <a:cubicBezTo>
                    <a:pt x="10986" y="1086842"/>
                    <a:pt x="7063" y="1064085"/>
                    <a:pt x="3924" y="1043683"/>
                  </a:cubicBezTo>
                  <a:cubicBezTo>
                    <a:pt x="1569" y="1066439"/>
                    <a:pt x="0" y="1089981"/>
                    <a:pt x="0" y="1113523"/>
                  </a:cubicBezTo>
                  <a:cubicBezTo>
                    <a:pt x="0" y="1386606"/>
                    <a:pt x="228354" y="1607898"/>
                    <a:pt x="509285" y="1607898"/>
                  </a:cubicBezTo>
                  <a:cubicBezTo>
                    <a:pt x="790216" y="1607898"/>
                    <a:pt x="1018571" y="1386606"/>
                    <a:pt x="1018571" y="1113523"/>
                  </a:cubicBezTo>
                  <a:cubicBezTo>
                    <a:pt x="1018571" y="1001308"/>
                    <a:pt x="979334" y="897724"/>
                    <a:pt x="914202" y="81454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EABE04DD-CA1B-4918-8242-0A2D0CDE7406}"/>
              </a:ext>
            </a:extLst>
          </p:cNvPr>
          <p:cNvGrpSpPr/>
          <p:nvPr/>
        </p:nvGrpSpPr>
        <p:grpSpPr>
          <a:xfrm>
            <a:off x="7734089" y="3996512"/>
            <a:ext cx="1071146" cy="1607002"/>
            <a:chOff x="7734089" y="3996512"/>
            <a:chExt cx="1071146" cy="1607002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96A81162-0448-480E-B0AB-6FF6F4B6637C}"/>
                </a:ext>
              </a:extLst>
            </p:cNvPr>
            <p:cNvSpPr/>
            <p:nvPr/>
          </p:nvSpPr>
          <p:spPr>
            <a:xfrm>
              <a:off x="7734089" y="3997046"/>
              <a:ext cx="1064083" cy="1099394"/>
            </a:xfrm>
            <a:custGeom>
              <a:avLst/>
              <a:gdLst>
                <a:gd name="connsiteX0" fmla="*/ 531257 w 1064083"/>
                <a:gd name="connsiteY0" fmla="*/ 0 h 1099394"/>
                <a:gd name="connsiteX1" fmla="*/ 0 w 1064083"/>
                <a:gd name="connsiteY1" fmla="*/ 549305 h 1099394"/>
                <a:gd name="connsiteX2" fmla="*/ 532042 w 1064083"/>
                <a:gd name="connsiteY2" fmla="*/ 1099394 h 1099394"/>
                <a:gd name="connsiteX3" fmla="*/ 1064084 w 1064083"/>
                <a:gd name="connsiteY3" fmla="*/ 549305 h 1099394"/>
                <a:gd name="connsiteX4" fmla="*/ 531257 w 1064083"/>
                <a:gd name="connsiteY4" fmla="*/ 0 h 1099394"/>
                <a:gd name="connsiteX5" fmla="*/ 531257 w 1064083"/>
                <a:gd name="connsiteY5" fmla="*/ 725867 h 1099394"/>
                <a:gd name="connsiteX6" fmla="*/ 364111 w 1064083"/>
                <a:gd name="connsiteY6" fmla="*/ 553228 h 1099394"/>
                <a:gd name="connsiteX7" fmla="*/ 531257 w 1064083"/>
                <a:gd name="connsiteY7" fmla="*/ 380590 h 1099394"/>
                <a:gd name="connsiteX8" fmla="*/ 698403 w 1064083"/>
                <a:gd name="connsiteY8" fmla="*/ 553228 h 1099394"/>
                <a:gd name="connsiteX9" fmla="*/ 531257 w 1064083"/>
                <a:gd name="connsiteY9" fmla="*/ 725867 h 109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4083" h="1099394">
                  <a:moveTo>
                    <a:pt x="531257" y="0"/>
                  </a:moveTo>
                  <a:cubicBezTo>
                    <a:pt x="237771" y="0"/>
                    <a:pt x="0" y="245618"/>
                    <a:pt x="0" y="549305"/>
                  </a:cubicBezTo>
                  <a:cubicBezTo>
                    <a:pt x="0" y="852992"/>
                    <a:pt x="237771" y="1099394"/>
                    <a:pt x="532042" y="1099394"/>
                  </a:cubicBezTo>
                  <a:cubicBezTo>
                    <a:pt x="825528" y="1099394"/>
                    <a:pt x="1064084" y="852992"/>
                    <a:pt x="1064084" y="549305"/>
                  </a:cubicBezTo>
                  <a:cubicBezTo>
                    <a:pt x="1063299" y="245618"/>
                    <a:pt x="824744" y="0"/>
                    <a:pt x="531257" y="0"/>
                  </a:cubicBezTo>
                  <a:close/>
                  <a:moveTo>
                    <a:pt x="531257" y="725867"/>
                  </a:moveTo>
                  <a:cubicBezTo>
                    <a:pt x="439445" y="725867"/>
                    <a:pt x="364111" y="648964"/>
                    <a:pt x="364111" y="553228"/>
                  </a:cubicBezTo>
                  <a:cubicBezTo>
                    <a:pt x="364111" y="457492"/>
                    <a:pt x="438660" y="380590"/>
                    <a:pt x="531257" y="380590"/>
                  </a:cubicBezTo>
                  <a:cubicBezTo>
                    <a:pt x="623070" y="380590"/>
                    <a:pt x="698403" y="457492"/>
                    <a:pt x="698403" y="553228"/>
                  </a:cubicBezTo>
                  <a:cubicBezTo>
                    <a:pt x="698403" y="648964"/>
                    <a:pt x="623855" y="725867"/>
                    <a:pt x="531257" y="72586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2DC7EA66-FD28-4C4E-9864-B5E8D80FB744}"/>
                </a:ext>
              </a:extLst>
            </p:cNvPr>
            <p:cNvSpPr/>
            <p:nvPr/>
          </p:nvSpPr>
          <p:spPr>
            <a:xfrm>
              <a:off x="7852582" y="3996512"/>
              <a:ext cx="952653" cy="1607002"/>
            </a:xfrm>
            <a:custGeom>
              <a:avLst/>
              <a:gdLst>
                <a:gd name="connsiteX0" fmla="*/ 794924 w 952653"/>
                <a:gd name="connsiteY0" fmla="*/ 155124 h 1607002"/>
                <a:gd name="connsiteX1" fmla="*/ 426889 w 952653"/>
                <a:gd name="connsiteY1" fmla="*/ 534 h 1607002"/>
                <a:gd name="connsiteX2" fmla="*/ 0 w 952653"/>
                <a:gd name="connsiteY2" fmla="*/ 203777 h 1607002"/>
                <a:gd name="connsiteX3" fmla="*/ 477111 w 952653"/>
                <a:gd name="connsiteY3" fmla="*/ 319916 h 1607002"/>
                <a:gd name="connsiteX4" fmla="*/ 401778 w 952653"/>
                <a:gd name="connsiteY4" fmla="*/ 763283 h 1607002"/>
                <a:gd name="connsiteX5" fmla="*/ 223646 w 952653"/>
                <a:gd name="connsiteY5" fmla="*/ 1037936 h 1607002"/>
                <a:gd name="connsiteX6" fmla="*/ 71410 w 952653"/>
                <a:gd name="connsiteY6" fmla="*/ 1264720 h 1607002"/>
                <a:gd name="connsiteX7" fmla="*/ 129479 w 952653"/>
                <a:gd name="connsiteY7" fmla="*/ 1569977 h 1607002"/>
                <a:gd name="connsiteX8" fmla="*/ 433167 w 952653"/>
                <a:gd name="connsiteY8" fmla="*/ 1509553 h 1607002"/>
                <a:gd name="connsiteX9" fmla="*/ 876535 w 952653"/>
                <a:gd name="connsiteY9" fmla="*/ 815860 h 1607002"/>
                <a:gd name="connsiteX10" fmla="*/ 952653 w 952653"/>
                <a:gd name="connsiteY10" fmla="*/ 539638 h 1607002"/>
                <a:gd name="connsiteX11" fmla="*/ 794924 w 952653"/>
                <a:gd name="connsiteY11" fmla="*/ 155124 h 1607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2653" h="1607002">
                  <a:moveTo>
                    <a:pt x="794924" y="155124"/>
                  </a:moveTo>
                  <a:cubicBezTo>
                    <a:pt x="699973" y="59389"/>
                    <a:pt x="569709" y="534"/>
                    <a:pt x="426889" y="534"/>
                  </a:cubicBezTo>
                  <a:cubicBezTo>
                    <a:pt x="379021" y="534"/>
                    <a:pt x="181271" y="-20653"/>
                    <a:pt x="0" y="203777"/>
                  </a:cubicBezTo>
                  <a:cubicBezTo>
                    <a:pt x="122417" y="51541"/>
                    <a:pt x="404132" y="176312"/>
                    <a:pt x="477111" y="319916"/>
                  </a:cubicBezTo>
                  <a:cubicBezTo>
                    <a:pt x="549306" y="461166"/>
                    <a:pt x="479466" y="641652"/>
                    <a:pt x="401778" y="763283"/>
                  </a:cubicBezTo>
                  <a:cubicBezTo>
                    <a:pt x="342924" y="855096"/>
                    <a:pt x="282500" y="946908"/>
                    <a:pt x="223646" y="1037936"/>
                  </a:cubicBezTo>
                  <a:lnTo>
                    <a:pt x="71410" y="1264720"/>
                  </a:lnTo>
                  <a:cubicBezTo>
                    <a:pt x="6278" y="1365164"/>
                    <a:pt x="32958" y="1502490"/>
                    <a:pt x="129479" y="1569977"/>
                  </a:cubicBezTo>
                  <a:cubicBezTo>
                    <a:pt x="226785" y="1637462"/>
                    <a:pt x="368035" y="1609997"/>
                    <a:pt x="433167" y="1509553"/>
                  </a:cubicBezTo>
                  <a:cubicBezTo>
                    <a:pt x="481035" y="1435004"/>
                    <a:pt x="806695" y="949262"/>
                    <a:pt x="876535" y="815860"/>
                  </a:cubicBezTo>
                  <a:cubicBezTo>
                    <a:pt x="921264" y="731110"/>
                    <a:pt x="952653" y="636943"/>
                    <a:pt x="952653" y="539638"/>
                  </a:cubicBezTo>
                  <a:cubicBezTo>
                    <a:pt x="952653" y="388971"/>
                    <a:pt x="892230" y="252430"/>
                    <a:pt x="794924" y="15512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88D1CF0C-35A0-4E4C-8D02-C685615DB53E}"/>
              </a:ext>
            </a:extLst>
          </p:cNvPr>
          <p:cNvGrpSpPr/>
          <p:nvPr/>
        </p:nvGrpSpPr>
        <p:grpSpPr>
          <a:xfrm>
            <a:off x="9890094" y="4000183"/>
            <a:ext cx="1099396" cy="1598479"/>
            <a:chOff x="9890094" y="4000183"/>
            <a:chExt cx="1099396" cy="159847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B171F0E7-0456-4410-B4E7-D051C7A1B474}"/>
                </a:ext>
              </a:extLst>
            </p:cNvPr>
            <p:cNvSpPr/>
            <p:nvPr/>
          </p:nvSpPr>
          <p:spPr>
            <a:xfrm>
              <a:off x="10302073" y="4066884"/>
              <a:ext cx="678788" cy="1250063"/>
            </a:xfrm>
            <a:custGeom>
              <a:avLst/>
              <a:gdLst>
                <a:gd name="connsiteX0" fmla="*/ 339785 w 678788"/>
                <a:gd name="connsiteY0" fmla="*/ 1250063 h 1250063"/>
                <a:gd name="connsiteX1" fmla="*/ 22757 w 678788"/>
                <a:gd name="connsiteY1" fmla="*/ 1064084 h 1250063"/>
                <a:gd name="connsiteX2" fmla="*/ 134188 w 678788"/>
                <a:gd name="connsiteY2" fmla="*/ 1119014 h 1250063"/>
                <a:gd name="connsiteX3" fmla="*/ 277792 w 678788"/>
                <a:gd name="connsiteY3" fmla="*/ 971487 h 1250063"/>
                <a:gd name="connsiteX4" fmla="*/ 277792 w 678788"/>
                <a:gd name="connsiteY4" fmla="*/ 498299 h 1250063"/>
                <a:gd name="connsiteX5" fmla="*/ 134188 w 678788"/>
                <a:gd name="connsiteY5" fmla="*/ 350771 h 1250063"/>
                <a:gd name="connsiteX6" fmla="*/ 0 w 678788"/>
                <a:gd name="connsiteY6" fmla="*/ 445722 h 1250063"/>
                <a:gd name="connsiteX7" fmla="*/ 0 w 678788"/>
                <a:gd name="connsiteY7" fmla="*/ 349202 h 1250063"/>
                <a:gd name="connsiteX8" fmla="*/ 339785 w 678788"/>
                <a:gd name="connsiteY8" fmla="*/ 0 h 1250063"/>
                <a:gd name="connsiteX9" fmla="*/ 403348 w 678788"/>
                <a:gd name="connsiteY9" fmla="*/ 6278 h 1250063"/>
                <a:gd name="connsiteX10" fmla="*/ 678785 w 678788"/>
                <a:gd name="connsiteY10" fmla="*/ 492021 h 1250063"/>
                <a:gd name="connsiteX11" fmla="*/ 678785 w 678788"/>
                <a:gd name="connsiteY11" fmla="*/ 946375 h 1250063"/>
                <a:gd name="connsiteX12" fmla="*/ 339785 w 678788"/>
                <a:gd name="connsiteY12" fmla="*/ 1250063 h 125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8788" h="1250063">
                  <a:moveTo>
                    <a:pt x="339785" y="1250063"/>
                  </a:moveTo>
                  <a:cubicBezTo>
                    <a:pt x="195396" y="1250063"/>
                    <a:pt x="71410" y="1182577"/>
                    <a:pt x="22757" y="1064084"/>
                  </a:cubicBezTo>
                  <a:cubicBezTo>
                    <a:pt x="49438" y="1097827"/>
                    <a:pt x="89458" y="1119014"/>
                    <a:pt x="134188" y="1119014"/>
                  </a:cubicBezTo>
                  <a:cubicBezTo>
                    <a:pt x="213445" y="1119014"/>
                    <a:pt x="277792" y="1052313"/>
                    <a:pt x="277792" y="971487"/>
                  </a:cubicBezTo>
                  <a:lnTo>
                    <a:pt x="277792" y="498299"/>
                  </a:lnTo>
                  <a:cubicBezTo>
                    <a:pt x="277792" y="417472"/>
                    <a:pt x="213445" y="350771"/>
                    <a:pt x="134188" y="350771"/>
                  </a:cubicBezTo>
                  <a:cubicBezTo>
                    <a:pt x="72979" y="350771"/>
                    <a:pt x="20403" y="390792"/>
                    <a:pt x="0" y="445722"/>
                  </a:cubicBezTo>
                  <a:lnTo>
                    <a:pt x="0" y="349202"/>
                  </a:lnTo>
                  <a:cubicBezTo>
                    <a:pt x="785" y="156945"/>
                    <a:pt x="153021" y="0"/>
                    <a:pt x="339785" y="0"/>
                  </a:cubicBezTo>
                  <a:cubicBezTo>
                    <a:pt x="361757" y="0"/>
                    <a:pt x="382945" y="2354"/>
                    <a:pt x="403348" y="6278"/>
                  </a:cubicBezTo>
                  <a:cubicBezTo>
                    <a:pt x="567355" y="102799"/>
                    <a:pt x="678785" y="284854"/>
                    <a:pt x="678785" y="492021"/>
                  </a:cubicBezTo>
                  <a:lnTo>
                    <a:pt x="678785" y="946375"/>
                  </a:lnTo>
                  <a:cubicBezTo>
                    <a:pt x="679570" y="1137848"/>
                    <a:pt x="526549" y="1250063"/>
                    <a:pt x="339785" y="125006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9F3B155A-E088-48D3-9B21-89DFB10A5922}"/>
                </a:ext>
              </a:extLst>
            </p:cNvPr>
            <p:cNvSpPr/>
            <p:nvPr/>
          </p:nvSpPr>
          <p:spPr>
            <a:xfrm>
              <a:off x="9890094" y="4000183"/>
              <a:ext cx="1099396" cy="1598479"/>
            </a:xfrm>
            <a:custGeom>
              <a:avLst/>
              <a:gdLst>
                <a:gd name="connsiteX0" fmla="*/ 547737 w 1099396"/>
                <a:gd name="connsiteY0" fmla="*/ 1598480 h 1598479"/>
                <a:gd name="connsiteX1" fmla="*/ 544598 w 1099396"/>
                <a:gd name="connsiteY1" fmla="*/ 1598480 h 1598479"/>
                <a:gd name="connsiteX2" fmla="*/ 0 w 1099396"/>
                <a:gd name="connsiteY2" fmla="*/ 1039757 h 1598479"/>
                <a:gd name="connsiteX3" fmla="*/ 0 w 1099396"/>
                <a:gd name="connsiteY3" fmla="*/ 558722 h 1598479"/>
                <a:gd name="connsiteX4" fmla="*/ 543813 w 1099396"/>
                <a:gd name="connsiteY4" fmla="*/ 0 h 1598479"/>
                <a:gd name="connsiteX5" fmla="*/ 546952 w 1099396"/>
                <a:gd name="connsiteY5" fmla="*/ 0 h 1598479"/>
                <a:gd name="connsiteX6" fmla="*/ 816112 w 1099396"/>
                <a:gd name="connsiteY6" fmla="*/ 73764 h 1598479"/>
                <a:gd name="connsiteX7" fmla="*/ 752549 w 1099396"/>
                <a:gd name="connsiteY7" fmla="*/ 67486 h 1598479"/>
                <a:gd name="connsiteX8" fmla="*/ 412764 w 1099396"/>
                <a:gd name="connsiteY8" fmla="*/ 415903 h 1598479"/>
                <a:gd name="connsiteX9" fmla="*/ 435521 w 1099396"/>
                <a:gd name="connsiteY9" fmla="*/ 1130785 h 1598479"/>
                <a:gd name="connsiteX10" fmla="*/ 752549 w 1099396"/>
                <a:gd name="connsiteY10" fmla="*/ 1316765 h 1598479"/>
                <a:gd name="connsiteX11" fmla="*/ 1099397 w 1099396"/>
                <a:gd name="connsiteY11" fmla="*/ 1010723 h 1598479"/>
                <a:gd name="connsiteX12" fmla="*/ 1099397 w 1099396"/>
                <a:gd name="connsiteY12" fmla="*/ 1046035 h 1598479"/>
                <a:gd name="connsiteX13" fmla="*/ 547737 w 1099396"/>
                <a:gd name="connsiteY13" fmla="*/ 1598480 h 1598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9396" h="1598479">
                  <a:moveTo>
                    <a:pt x="547737" y="1598480"/>
                  </a:moveTo>
                  <a:lnTo>
                    <a:pt x="544598" y="1598480"/>
                  </a:lnTo>
                  <a:cubicBezTo>
                    <a:pt x="244834" y="1598480"/>
                    <a:pt x="0" y="1347369"/>
                    <a:pt x="0" y="1039757"/>
                  </a:cubicBezTo>
                  <a:lnTo>
                    <a:pt x="0" y="558722"/>
                  </a:lnTo>
                  <a:cubicBezTo>
                    <a:pt x="0" y="251896"/>
                    <a:pt x="244834" y="0"/>
                    <a:pt x="543813" y="0"/>
                  </a:cubicBezTo>
                  <a:lnTo>
                    <a:pt x="546952" y="0"/>
                  </a:lnTo>
                  <a:cubicBezTo>
                    <a:pt x="645042" y="0"/>
                    <a:pt x="736855" y="26681"/>
                    <a:pt x="816112" y="73764"/>
                  </a:cubicBezTo>
                  <a:cubicBezTo>
                    <a:pt x="795709" y="69840"/>
                    <a:pt x="773737" y="67486"/>
                    <a:pt x="752549" y="67486"/>
                  </a:cubicBezTo>
                  <a:cubicBezTo>
                    <a:pt x="565000" y="66701"/>
                    <a:pt x="412764" y="223646"/>
                    <a:pt x="412764" y="415903"/>
                  </a:cubicBezTo>
                  <a:cubicBezTo>
                    <a:pt x="412764" y="415903"/>
                    <a:pt x="366466" y="1036619"/>
                    <a:pt x="435521" y="1130785"/>
                  </a:cubicBezTo>
                  <a:cubicBezTo>
                    <a:pt x="484174" y="1250063"/>
                    <a:pt x="608160" y="1316765"/>
                    <a:pt x="752549" y="1316765"/>
                  </a:cubicBezTo>
                  <a:cubicBezTo>
                    <a:pt x="939313" y="1316765"/>
                    <a:pt x="1099397" y="1202980"/>
                    <a:pt x="1099397" y="1010723"/>
                  </a:cubicBezTo>
                  <a:lnTo>
                    <a:pt x="1099397" y="1046035"/>
                  </a:lnTo>
                  <a:cubicBezTo>
                    <a:pt x="1099397" y="1354431"/>
                    <a:pt x="846716" y="1598480"/>
                    <a:pt x="547737" y="159848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11345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A143ABF-3661-4D37-8E99-215C2303988B}"/>
              </a:ext>
            </a:extLst>
          </p:cNvPr>
          <p:cNvGrpSpPr/>
          <p:nvPr/>
        </p:nvGrpSpPr>
        <p:grpSpPr>
          <a:xfrm>
            <a:off x="1485275" y="1440497"/>
            <a:ext cx="525304" cy="1236609"/>
            <a:chOff x="1485275" y="1440497"/>
            <a:chExt cx="525304" cy="123660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242BAA16-25CB-4550-A894-371F056CA14A}"/>
                </a:ext>
              </a:extLst>
            </p:cNvPr>
            <p:cNvSpPr/>
            <p:nvPr/>
          </p:nvSpPr>
          <p:spPr>
            <a:xfrm>
              <a:off x="1485275" y="1440497"/>
              <a:ext cx="525304" cy="389770"/>
            </a:xfrm>
            <a:custGeom>
              <a:avLst/>
              <a:gdLst>
                <a:gd name="connsiteX0" fmla="*/ 99079 w 525304"/>
                <a:gd name="connsiteY0" fmla="*/ 389771 h 389770"/>
                <a:gd name="connsiteX1" fmla="*/ 40193 w 525304"/>
                <a:gd name="connsiteY1" fmla="*/ 370142 h 389770"/>
                <a:gd name="connsiteX2" fmla="*/ 20564 w 525304"/>
                <a:gd name="connsiteY2" fmla="*/ 232741 h 389770"/>
                <a:gd name="connsiteX3" fmla="*/ 82254 w 525304"/>
                <a:gd name="connsiteY3" fmla="*/ 151422 h 389770"/>
                <a:gd name="connsiteX4" fmla="*/ 82254 w 525304"/>
                <a:gd name="connsiteY4" fmla="*/ 151422 h 389770"/>
                <a:gd name="connsiteX5" fmla="*/ 337429 w 525304"/>
                <a:gd name="connsiteY5" fmla="*/ 0 h 389770"/>
                <a:gd name="connsiteX6" fmla="*/ 427161 w 525304"/>
                <a:gd name="connsiteY6" fmla="*/ 0 h 389770"/>
                <a:gd name="connsiteX7" fmla="*/ 525305 w 525304"/>
                <a:gd name="connsiteY7" fmla="*/ 98144 h 389770"/>
                <a:gd name="connsiteX8" fmla="*/ 427161 w 525304"/>
                <a:gd name="connsiteY8" fmla="*/ 196287 h 389770"/>
                <a:gd name="connsiteX9" fmla="*/ 337429 w 525304"/>
                <a:gd name="connsiteY9" fmla="*/ 196287 h 389770"/>
                <a:gd name="connsiteX10" fmla="*/ 239285 w 525304"/>
                <a:gd name="connsiteY10" fmla="*/ 271998 h 389770"/>
                <a:gd name="connsiteX11" fmla="*/ 177594 w 525304"/>
                <a:gd name="connsiteY11" fmla="*/ 353317 h 389770"/>
                <a:gd name="connsiteX12" fmla="*/ 99079 w 525304"/>
                <a:gd name="connsiteY12" fmla="*/ 389771 h 3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5304" h="389770">
                  <a:moveTo>
                    <a:pt x="99079" y="389771"/>
                  </a:moveTo>
                  <a:cubicBezTo>
                    <a:pt x="79450" y="389771"/>
                    <a:pt x="57017" y="384162"/>
                    <a:pt x="40193" y="370142"/>
                  </a:cubicBezTo>
                  <a:cubicBezTo>
                    <a:pt x="-4673" y="336493"/>
                    <a:pt x="-13086" y="274802"/>
                    <a:pt x="20564" y="232741"/>
                  </a:cubicBezTo>
                  <a:lnTo>
                    <a:pt x="82254" y="151422"/>
                  </a:lnTo>
                  <a:cubicBezTo>
                    <a:pt x="82254" y="151422"/>
                    <a:pt x="82254" y="151422"/>
                    <a:pt x="82254" y="151422"/>
                  </a:cubicBezTo>
                  <a:cubicBezTo>
                    <a:pt x="143945" y="75711"/>
                    <a:pt x="219656" y="0"/>
                    <a:pt x="337429" y="0"/>
                  </a:cubicBezTo>
                  <a:lnTo>
                    <a:pt x="427161" y="0"/>
                  </a:lnTo>
                  <a:cubicBezTo>
                    <a:pt x="480439" y="0"/>
                    <a:pt x="525305" y="44866"/>
                    <a:pt x="525305" y="98144"/>
                  </a:cubicBezTo>
                  <a:cubicBezTo>
                    <a:pt x="525305" y="151422"/>
                    <a:pt x="480439" y="196287"/>
                    <a:pt x="427161" y="196287"/>
                  </a:cubicBezTo>
                  <a:lnTo>
                    <a:pt x="337429" y="196287"/>
                  </a:lnTo>
                  <a:cubicBezTo>
                    <a:pt x="323408" y="196287"/>
                    <a:pt x="298171" y="196287"/>
                    <a:pt x="239285" y="271998"/>
                  </a:cubicBezTo>
                  <a:lnTo>
                    <a:pt x="177594" y="353317"/>
                  </a:lnTo>
                  <a:cubicBezTo>
                    <a:pt x="157965" y="378554"/>
                    <a:pt x="127120" y="389771"/>
                    <a:pt x="99079" y="3897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2B2A2734-EBF3-4A58-83B5-2F8172C0B747}"/>
                </a:ext>
              </a:extLst>
            </p:cNvPr>
            <p:cNvSpPr/>
            <p:nvPr/>
          </p:nvSpPr>
          <p:spPr>
            <a:xfrm>
              <a:off x="1814291" y="1734927"/>
              <a:ext cx="196288" cy="942179"/>
            </a:xfrm>
            <a:custGeom>
              <a:avLst/>
              <a:gdLst>
                <a:gd name="connsiteX0" fmla="*/ 98144 w 196288"/>
                <a:gd name="connsiteY0" fmla="*/ 942179 h 942179"/>
                <a:gd name="connsiteX1" fmla="*/ 0 w 196288"/>
                <a:gd name="connsiteY1" fmla="*/ 844035 h 942179"/>
                <a:gd name="connsiteX2" fmla="*/ 0 w 196288"/>
                <a:gd name="connsiteY2" fmla="*/ 98144 h 942179"/>
                <a:gd name="connsiteX3" fmla="*/ 98144 w 196288"/>
                <a:gd name="connsiteY3" fmla="*/ 0 h 942179"/>
                <a:gd name="connsiteX4" fmla="*/ 196288 w 196288"/>
                <a:gd name="connsiteY4" fmla="*/ 98144 h 942179"/>
                <a:gd name="connsiteX5" fmla="*/ 196288 w 196288"/>
                <a:gd name="connsiteY5" fmla="*/ 844035 h 942179"/>
                <a:gd name="connsiteX6" fmla="*/ 98144 w 196288"/>
                <a:gd name="connsiteY6" fmla="*/ 942179 h 94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288" h="942179">
                  <a:moveTo>
                    <a:pt x="98144" y="942179"/>
                  </a:moveTo>
                  <a:cubicBezTo>
                    <a:pt x="44866" y="942179"/>
                    <a:pt x="0" y="897313"/>
                    <a:pt x="0" y="844035"/>
                  </a:cubicBezTo>
                  <a:lnTo>
                    <a:pt x="0" y="98144"/>
                  </a:lnTo>
                  <a:cubicBezTo>
                    <a:pt x="0" y="44866"/>
                    <a:pt x="44866" y="0"/>
                    <a:pt x="98144" y="0"/>
                  </a:cubicBezTo>
                  <a:cubicBezTo>
                    <a:pt x="151422" y="0"/>
                    <a:pt x="196288" y="44866"/>
                    <a:pt x="196288" y="98144"/>
                  </a:cubicBezTo>
                  <a:lnTo>
                    <a:pt x="196288" y="844035"/>
                  </a:lnTo>
                  <a:cubicBezTo>
                    <a:pt x="196288" y="900118"/>
                    <a:pt x="151422" y="942179"/>
                    <a:pt x="98144" y="94217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8F2C57A-2725-4128-A3A8-49ECAD8A8BE4}"/>
              </a:ext>
            </a:extLst>
          </p:cNvPr>
          <p:cNvGrpSpPr/>
          <p:nvPr/>
        </p:nvGrpSpPr>
        <p:grpSpPr>
          <a:xfrm>
            <a:off x="3335438" y="1440497"/>
            <a:ext cx="1166507" cy="1236610"/>
            <a:chOff x="3335438" y="1440497"/>
            <a:chExt cx="1166507" cy="123661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6271F6DA-2359-4507-BB41-41A5B6B21F34}"/>
                </a:ext>
              </a:extLst>
            </p:cNvPr>
            <p:cNvSpPr/>
            <p:nvPr/>
          </p:nvSpPr>
          <p:spPr>
            <a:xfrm>
              <a:off x="3627064" y="2480819"/>
              <a:ext cx="874880" cy="196287"/>
            </a:xfrm>
            <a:custGeom>
              <a:avLst/>
              <a:gdLst>
                <a:gd name="connsiteX0" fmla="*/ 98144 w 874880"/>
                <a:gd name="connsiteY0" fmla="*/ 196287 h 196287"/>
                <a:gd name="connsiteX1" fmla="*/ 0 w 874880"/>
                <a:gd name="connsiteY1" fmla="*/ 98144 h 196287"/>
                <a:gd name="connsiteX2" fmla="*/ 98144 w 874880"/>
                <a:gd name="connsiteY2" fmla="*/ 0 h 196287"/>
                <a:gd name="connsiteX3" fmla="*/ 776737 w 874880"/>
                <a:gd name="connsiteY3" fmla="*/ 0 h 196287"/>
                <a:gd name="connsiteX4" fmla="*/ 874881 w 874880"/>
                <a:gd name="connsiteY4" fmla="*/ 98144 h 196287"/>
                <a:gd name="connsiteX5" fmla="*/ 776737 w 874880"/>
                <a:gd name="connsiteY5" fmla="*/ 196287 h 196287"/>
                <a:gd name="connsiteX6" fmla="*/ 98144 w 874880"/>
                <a:gd name="connsiteY6" fmla="*/ 196287 h 1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880" h="196287">
                  <a:moveTo>
                    <a:pt x="98144" y="196287"/>
                  </a:moveTo>
                  <a:cubicBezTo>
                    <a:pt x="44866" y="196287"/>
                    <a:pt x="0" y="151422"/>
                    <a:pt x="0" y="98144"/>
                  </a:cubicBezTo>
                  <a:cubicBezTo>
                    <a:pt x="0" y="44866"/>
                    <a:pt x="44866" y="0"/>
                    <a:pt x="98144" y="0"/>
                  </a:cubicBezTo>
                  <a:lnTo>
                    <a:pt x="776737" y="0"/>
                  </a:lnTo>
                  <a:cubicBezTo>
                    <a:pt x="830015" y="0"/>
                    <a:pt x="874881" y="44866"/>
                    <a:pt x="874881" y="98144"/>
                  </a:cubicBezTo>
                  <a:cubicBezTo>
                    <a:pt x="874881" y="151422"/>
                    <a:pt x="830015" y="196287"/>
                    <a:pt x="776737" y="196287"/>
                  </a:cubicBezTo>
                  <a:lnTo>
                    <a:pt x="98144" y="19628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FB421673-333C-4CE1-A17C-B1D19E694EC9}"/>
                </a:ext>
              </a:extLst>
            </p:cNvPr>
            <p:cNvSpPr/>
            <p:nvPr/>
          </p:nvSpPr>
          <p:spPr>
            <a:xfrm>
              <a:off x="3335438" y="1440497"/>
              <a:ext cx="1166507" cy="1236610"/>
            </a:xfrm>
            <a:custGeom>
              <a:avLst/>
              <a:gdLst>
                <a:gd name="connsiteX0" fmla="*/ 98144 w 1166507"/>
                <a:gd name="connsiteY0" fmla="*/ 1236610 h 1236610"/>
                <a:gd name="connsiteX1" fmla="*/ 0 w 1166507"/>
                <a:gd name="connsiteY1" fmla="*/ 1138466 h 1236610"/>
                <a:gd name="connsiteX2" fmla="*/ 0 w 1166507"/>
                <a:gd name="connsiteY2" fmla="*/ 967416 h 1236610"/>
                <a:gd name="connsiteX3" fmla="*/ 308452 w 1166507"/>
                <a:gd name="connsiteY3" fmla="*/ 616903 h 1236610"/>
                <a:gd name="connsiteX4" fmla="*/ 311256 w 1166507"/>
                <a:gd name="connsiteY4" fmla="*/ 616903 h 1236610"/>
                <a:gd name="connsiteX5" fmla="*/ 827211 w 1166507"/>
                <a:gd name="connsiteY5" fmla="*/ 499131 h 1236610"/>
                <a:gd name="connsiteX6" fmla="*/ 970220 w 1166507"/>
                <a:gd name="connsiteY6" fmla="*/ 361729 h 1236610"/>
                <a:gd name="connsiteX7" fmla="*/ 970220 w 1166507"/>
                <a:gd name="connsiteY7" fmla="*/ 347709 h 1236610"/>
                <a:gd name="connsiteX8" fmla="*/ 762717 w 1166507"/>
                <a:gd name="connsiteY8" fmla="*/ 196287 h 1236610"/>
                <a:gd name="connsiteX9" fmla="*/ 123381 w 1166507"/>
                <a:gd name="connsiteY9" fmla="*/ 196287 h 1236610"/>
                <a:gd name="connsiteX10" fmla="*/ 25237 w 1166507"/>
                <a:gd name="connsiteY10" fmla="*/ 98144 h 1236610"/>
                <a:gd name="connsiteX11" fmla="*/ 123381 w 1166507"/>
                <a:gd name="connsiteY11" fmla="*/ 0 h 1236610"/>
                <a:gd name="connsiteX12" fmla="*/ 762717 w 1166507"/>
                <a:gd name="connsiteY12" fmla="*/ 0 h 1236610"/>
                <a:gd name="connsiteX13" fmla="*/ 1166508 w 1166507"/>
                <a:gd name="connsiteY13" fmla="*/ 347709 h 1236610"/>
                <a:gd name="connsiteX14" fmla="*/ 1166508 w 1166507"/>
                <a:gd name="connsiteY14" fmla="*/ 361729 h 1236610"/>
                <a:gd name="connsiteX15" fmla="*/ 874881 w 1166507"/>
                <a:gd name="connsiteY15" fmla="*/ 689810 h 1236610"/>
                <a:gd name="connsiteX16" fmla="*/ 872077 w 1166507"/>
                <a:gd name="connsiteY16" fmla="*/ 689810 h 1236610"/>
                <a:gd name="connsiteX17" fmla="*/ 356121 w 1166507"/>
                <a:gd name="connsiteY17" fmla="*/ 807582 h 1236610"/>
                <a:gd name="connsiteX18" fmla="*/ 196287 w 1166507"/>
                <a:gd name="connsiteY18" fmla="*/ 967416 h 1236610"/>
                <a:gd name="connsiteX19" fmla="*/ 196287 w 1166507"/>
                <a:gd name="connsiteY19" fmla="*/ 1138466 h 1236610"/>
                <a:gd name="connsiteX20" fmla="*/ 98144 w 1166507"/>
                <a:gd name="connsiteY20" fmla="*/ 1236610 h 123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66507" h="1236610">
                  <a:moveTo>
                    <a:pt x="98144" y="1236610"/>
                  </a:moveTo>
                  <a:cubicBezTo>
                    <a:pt x="44866" y="1236610"/>
                    <a:pt x="0" y="1191744"/>
                    <a:pt x="0" y="1138466"/>
                  </a:cubicBezTo>
                  <a:lnTo>
                    <a:pt x="0" y="967416"/>
                  </a:lnTo>
                  <a:cubicBezTo>
                    <a:pt x="0" y="835623"/>
                    <a:pt x="98144" y="670181"/>
                    <a:pt x="308452" y="616903"/>
                  </a:cubicBezTo>
                  <a:cubicBezTo>
                    <a:pt x="308452" y="616903"/>
                    <a:pt x="311256" y="616903"/>
                    <a:pt x="311256" y="616903"/>
                  </a:cubicBezTo>
                  <a:lnTo>
                    <a:pt x="827211" y="499131"/>
                  </a:lnTo>
                  <a:cubicBezTo>
                    <a:pt x="950592" y="468285"/>
                    <a:pt x="970220" y="431832"/>
                    <a:pt x="970220" y="361729"/>
                  </a:cubicBezTo>
                  <a:lnTo>
                    <a:pt x="970220" y="347709"/>
                  </a:lnTo>
                  <a:cubicBezTo>
                    <a:pt x="970220" y="257978"/>
                    <a:pt x="956200" y="196287"/>
                    <a:pt x="762717" y="196287"/>
                  </a:cubicBezTo>
                  <a:lnTo>
                    <a:pt x="123381" y="196287"/>
                  </a:lnTo>
                  <a:cubicBezTo>
                    <a:pt x="70103" y="196287"/>
                    <a:pt x="25237" y="151422"/>
                    <a:pt x="25237" y="98144"/>
                  </a:cubicBezTo>
                  <a:cubicBezTo>
                    <a:pt x="25237" y="44866"/>
                    <a:pt x="70103" y="0"/>
                    <a:pt x="123381" y="0"/>
                  </a:cubicBezTo>
                  <a:lnTo>
                    <a:pt x="762717" y="0"/>
                  </a:lnTo>
                  <a:cubicBezTo>
                    <a:pt x="1029107" y="0"/>
                    <a:pt x="1166508" y="117772"/>
                    <a:pt x="1166508" y="347709"/>
                  </a:cubicBezTo>
                  <a:lnTo>
                    <a:pt x="1166508" y="361729"/>
                  </a:lnTo>
                  <a:cubicBezTo>
                    <a:pt x="1166508" y="616903"/>
                    <a:pt x="947787" y="672985"/>
                    <a:pt x="874881" y="689810"/>
                  </a:cubicBezTo>
                  <a:cubicBezTo>
                    <a:pt x="874881" y="689810"/>
                    <a:pt x="872077" y="689810"/>
                    <a:pt x="872077" y="689810"/>
                  </a:cubicBezTo>
                  <a:lnTo>
                    <a:pt x="356121" y="807582"/>
                  </a:lnTo>
                  <a:cubicBezTo>
                    <a:pt x="238349" y="835623"/>
                    <a:pt x="196287" y="919746"/>
                    <a:pt x="196287" y="967416"/>
                  </a:cubicBezTo>
                  <a:lnTo>
                    <a:pt x="196287" y="1138466"/>
                  </a:lnTo>
                  <a:cubicBezTo>
                    <a:pt x="196287" y="1194549"/>
                    <a:pt x="151422" y="1236610"/>
                    <a:pt x="98144" y="1236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E02C52F-CD81-4606-BF77-2846CCCA47FF}"/>
              </a:ext>
            </a:extLst>
          </p:cNvPr>
          <p:cNvGrpSpPr/>
          <p:nvPr/>
        </p:nvGrpSpPr>
        <p:grpSpPr>
          <a:xfrm>
            <a:off x="5479097" y="1440497"/>
            <a:ext cx="1236610" cy="1236609"/>
            <a:chOff x="5479097" y="1440497"/>
            <a:chExt cx="1236610" cy="1236609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67A98674-5FFF-4F7C-B475-F8DAF60068AB}"/>
                </a:ext>
              </a:extLst>
            </p:cNvPr>
            <p:cNvSpPr/>
            <p:nvPr/>
          </p:nvSpPr>
          <p:spPr>
            <a:xfrm>
              <a:off x="5479097" y="1785401"/>
              <a:ext cx="1236610" cy="891705"/>
            </a:xfrm>
            <a:custGeom>
              <a:avLst/>
              <a:gdLst>
                <a:gd name="connsiteX0" fmla="*/ 790758 w 1236610"/>
                <a:gd name="connsiteY0" fmla="*/ 891705 h 891705"/>
                <a:gd name="connsiteX1" fmla="*/ 98144 w 1236610"/>
                <a:gd name="connsiteY1" fmla="*/ 891705 h 891705"/>
                <a:gd name="connsiteX2" fmla="*/ 0 w 1236610"/>
                <a:gd name="connsiteY2" fmla="*/ 793562 h 891705"/>
                <a:gd name="connsiteX3" fmla="*/ 98144 w 1236610"/>
                <a:gd name="connsiteY3" fmla="*/ 695418 h 891705"/>
                <a:gd name="connsiteX4" fmla="*/ 790758 w 1236610"/>
                <a:gd name="connsiteY4" fmla="*/ 695418 h 891705"/>
                <a:gd name="connsiteX5" fmla="*/ 1040323 w 1236610"/>
                <a:gd name="connsiteY5" fmla="*/ 445853 h 891705"/>
                <a:gd name="connsiteX6" fmla="*/ 790758 w 1236610"/>
                <a:gd name="connsiteY6" fmla="*/ 196287 h 891705"/>
                <a:gd name="connsiteX7" fmla="*/ 403791 w 1236610"/>
                <a:gd name="connsiteY7" fmla="*/ 196287 h 891705"/>
                <a:gd name="connsiteX8" fmla="*/ 403791 w 1236610"/>
                <a:gd name="connsiteY8" fmla="*/ 196287 h 891705"/>
                <a:gd name="connsiteX9" fmla="*/ 305647 w 1236610"/>
                <a:gd name="connsiteY9" fmla="*/ 98144 h 891705"/>
                <a:gd name="connsiteX10" fmla="*/ 403791 w 1236610"/>
                <a:gd name="connsiteY10" fmla="*/ 0 h 891705"/>
                <a:gd name="connsiteX11" fmla="*/ 790758 w 1236610"/>
                <a:gd name="connsiteY11" fmla="*/ 0 h 891705"/>
                <a:gd name="connsiteX12" fmla="*/ 1236610 w 1236610"/>
                <a:gd name="connsiteY12" fmla="*/ 445853 h 891705"/>
                <a:gd name="connsiteX13" fmla="*/ 790758 w 1236610"/>
                <a:gd name="connsiteY13" fmla="*/ 891705 h 89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6610" h="891705">
                  <a:moveTo>
                    <a:pt x="790758" y="891705"/>
                  </a:moveTo>
                  <a:lnTo>
                    <a:pt x="98144" y="891705"/>
                  </a:lnTo>
                  <a:cubicBezTo>
                    <a:pt x="44866" y="891705"/>
                    <a:pt x="0" y="846840"/>
                    <a:pt x="0" y="793562"/>
                  </a:cubicBezTo>
                  <a:cubicBezTo>
                    <a:pt x="0" y="740284"/>
                    <a:pt x="44866" y="695418"/>
                    <a:pt x="98144" y="695418"/>
                  </a:cubicBezTo>
                  <a:lnTo>
                    <a:pt x="790758" y="695418"/>
                  </a:lnTo>
                  <a:cubicBezTo>
                    <a:pt x="928159" y="695418"/>
                    <a:pt x="1040323" y="583254"/>
                    <a:pt x="1040323" y="445853"/>
                  </a:cubicBezTo>
                  <a:cubicBezTo>
                    <a:pt x="1040323" y="308451"/>
                    <a:pt x="928159" y="196287"/>
                    <a:pt x="790758" y="196287"/>
                  </a:cubicBezTo>
                  <a:lnTo>
                    <a:pt x="403791" y="196287"/>
                  </a:lnTo>
                  <a:lnTo>
                    <a:pt x="403791" y="196287"/>
                  </a:lnTo>
                  <a:cubicBezTo>
                    <a:pt x="350513" y="196287"/>
                    <a:pt x="305647" y="151422"/>
                    <a:pt x="305647" y="98144"/>
                  </a:cubicBezTo>
                  <a:cubicBezTo>
                    <a:pt x="305647" y="44866"/>
                    <a:pt x="350513" y="0"/>
                    <a:pt x="403791" y="0"/>
                  </a:cubicBezTo>
                  <a:lnTo>
                    <a:pt x="790758" y="0"/>
                  </a:lnTo>
                  <a:cubicBezTo>
                    <a:pt x="1037519" y="0"/>
                    <a:pt x="1236610" y="199091"/>
                    <a:pt x="1236610" y="445853"/>
                  </a:cubicBezTo>
                  <a:cubicBezTo>
                    <a:pt x="1233806" y="692614"/>
                    <a:pt x="1034715" y="891705"/>
                    <a:pt x="790758" y="89170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95D71C9A-808B-4CD4-A7BF-4C21A0616602}"/>
                </a:ext>
              </a:extLst>
            </p:cNvPr>
            <p:cNvSpPr/>
            <p:nvPr/>
          </p:nvSpPr>
          <p:spPr>
            <a:xfrm>
              <a:off x="5568828" y="1440497"/>
              <a:ext cx="929292" cy="263585"/>
            </a:xfrm>
            <a:custGeom>
              <a:avLst/>
              <a:gdLst>
                <a:gd name="connsiteX0" fmla="*/ 832819 w 929292"/>
                <a:gd name="connsiteY0" fmla="*/ 263586 h 263585"/>
                <a:gd name="connsiteX1" fmla="*/ 754304 w 929292"/>
                <a:gd name="connsiteY1" fmla="*/ 227132 h 263585"/>
                <a:gd name="connsiteX2" fmla="*/ 695418 w 929292"/>
                <a:gd name="connsiteY2" fmla="*/ 199091 h 263585"/>
                <a:gd name="connsiteX3" fmla="*/ 98144 w 929292"/>
                <a:gd name="connsiteY3" fmla="*/ 196287 h 263585"/>
                <a:gd name="connsiteX4" fmla="*/ 0 w 929292"/>
                <a:gd name="connsiteY4" fmla="*/ 98144 h 263585"/>
                <a:gd name="connsiteX5" fmla="*/ 98144 w 929292"/>
                <a:gd name="connsiteY5" fmla="*/ 0 h 263585"/>
                <a:gd name="connsiteX6" fmla="*/ 98144 w 929292"/>
                <a:gd name="connsiteY6" fmla="*/ 0 h 263585"/>
                <a:gd name="connsiteX7" fmla="*/ 695418 w 929292"/>
                <a:gd name="connsiteY7" fmla="*/ 0 h 263585"/>
                <a:gd name="connsiteX8" fmla="*/ 695418 w 929292"/>
                <a:gd name="connsiteY8" fmla="*/ 0 h 263585"/>
                <a:gd name="connsiteX9" fmla="*/ 908530 w 929292"/>
                <a:gd name="connsiteY9" fmla="*/ 103752 h 263585"/>
                <a:gd name="connsiteX10" fmla="*/ 891705 w 929292"/>
                <a:gd name="connsiteY10" fmla="*/ 241153 h 263585"/>
                <a:gd name="connsiteX11" fmla="*/ 832819 w 929292"/>
                <a:gd name="connsiteY11" fmla="*/ 263586 h 2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9292" h="263585">
                  <a:moveTo>
                    <a:pt x="832819" y="263586"/>
                  </a:moveTo>
                  <a:cubicBezTo>
                    <a:pt x="804778" y="263586"/>
                    <a:pt x="773933" y="249565"/>
                    <a:pt x="754304" y="227132"/>
                  </a:cubicBezTo>
                  <a:cubicBezTo>
                    <a:pt x="740284" y="207504"/>
                    <a:pt x="717851" y="199091"/>
                    <a:pt x="695418" y="199091"/>
                  </a:cubicBezTo>
                  <a:lnTo>
                    <a:pt x="98144" y="196287"/>
                  </a:lnTo>
                  <a:cubicBezTo>
                    <a:pt x="44866" y="196287"/>
                    <a:pt x="0" y="151422"/>
                    <a:pt x="0" y="98144"/>
                  </a:cubicBezTo>
                  <a:cubicBezTo>
                    <a:pt x="0" y="44866"/>
                    <a:pt x="44866" y="0"/>
                    <a:pt x="98144" y="0"/>
                  </a:cubicBezTo>
                  <a:lnTo>
                    <a:pt x="98144" y="0"/>
                  </a:lnTo>
                  <a:lnTo>
                    <a:pt x="695418" y="0"/>
                  </a:lnTo>
                  <a:cubicBezTo>
                    <a:pt x="695418" y="0"/>
                    <a:pt x="695418" y="0"/>
                    <a:pt x="695418" y="0"/>
                  </a:cubicBezTo>
                  <a:cubicBezTo>
                    <a:pt x="779541" y="0"/>
                    <a:pt x="858056" y="39257"/>
                    <a:pt x="908530" y="103752"/>
                  </a:cubicBezTo>
                  <a:cubicBezTo>
                    <a:pt x="942179" y="145813"/>
                    <a:pt x="933767" y="207504"/>
                    <a:pt x="891705" y="241153"/>
                  </a:cubicBezTo>
                  <a:cubicBezTo>
                    <a:pt x="874881" y="255174"/>
                    <a:pt x="855252" y="263586"/>
                    <a:pt x="832819" y="2635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1812DE5-4724-4B8F-A937-744C9E700679}"/>
              </a:ext>
            </a:extLst>
          </p:cNvPr>
          <p:cNvGrpSpPr/>
          <p:nvPr/>
        </p:nvGrpSpPr>
        <p:grpSpPr>
          <a:xfrm>
            <a:off x="7664817" y="1439917"/>
            <a:ext cx="1197355" cy="1237189"/>
            <a:chOff x="7664817" y="1439917"/>
            <a:chExt cx="1197355" cy="123718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C29B1FDB-8EF0-4CC9-B9C8-5FA45FB21F04}"/>
                </a:ext>
              </a:extLst>
            </p:cNvPr>
            <p:cNvSpPr/>
            <p:nvPr/>
          </p:nvSpPr>
          <p:spPr>
            <a:xfrm>
              <a:off x="7664817" y="1439917"/>
              <a:ext cx="1197355" cy="1237189"/>
            </a:xfrm>
            <a:custGeom>
              <a:avLst/>
              <a:gdLst>
                <a:gd name="connsiteX0" fmla="*/ 1099212 w 1197355"/>
                <a:gd name="connsiteY0" fmla="*/ 1237190 h 1237189"/>
                <a:gd name="connsiteX1" fmla="*/ 1001068 w 1197355"/>
                <a:gd name="connsiteY1" fmla="*/ 1139046 h 1237189"/>
                <a:gd name="connsiteX2" fmla="*/ 1001068 w 1197355"/>
                <a:gd name="connsiteY2" fmla="*/ 951171 h 1237189"/>
                <a:gd name="connsiteX3" fmla="*/ 939377 w 1197355"/>
                <a:gd name="connsiteY3" fmla="*/ 889481 h 1237189"/>
                <a:gd name="connsiteX4" fmla="*/ 238349 w 1197355"/>
                <a:gd name="connsiteY4" fmla="*/ 889481 h 1237189"/>
                <a:gd name="connsiteX5" fmla="*/ 0 w 1197355"/>
                <a:gd name="connsiteY5" fmla="*/ 656740 h 1237189"/>
                <a:gd name="connsiteX6" fmla="*/ 145814 w 1197355"/>
                <a:gd name="connsiteY6" fmla="*/ 409979 h 1237189"/>
                <a:gd name="connsiteX7" fmla="*/ 729069 w 1197355"/>
                <a:gd name="connsiteY7" fmla="*/ 17404 h 1237189"/>
                <a:gd name="connsiteX8" fmla="*/ 866471 w 1197355"/>
                <a:gd name="connsiteY8" fmla="*/ 42641 h 1237189"/>
                <a:gd name="connsiteX9" fmla="*/ 841234 w 1197355"/>
                <a:gd name="connsiteY9" fmla="*/ 180042 h 1237189"/>
                <a:gd name="connsiteX10" fmla="*/ 255174 w 1197355"/>
                <a:gd name="connsiteY10" fmla="*/ 575421 h 1237189"/>
                <a:gd name="connsiteX11" fmla="*/ 255174 w 1197355"/>
                <a:gd name="connsiteY11" fmla="*/ 575421 h 1237189"/>
                <a:gd name="connsiteX12" fmla="*/ 196288 w 1197355"/>
                <a:gd name="connsiteY12" fmla="*/ 656740 h 1237189"/>
                <a:gd name="connsiteX13" fmla="*/ 238349 w 1197355"/>
                <a:gd name="connsiteY13" fmla="*/ 693193 h 1237189"/>
                <a:gd name="connsiteX14" fmla="*/ 939377 w 1197355"/>
                <a:gd name="connsiteY14" fmla="*/ 693193 h 1237189"/>
                <a:gd name="connsiteX15" fmla="*/ 1197356 w 1197355"/>
                <a:gd name="connsiteY15" fmla="*/ 951171 h 1237189"/>
                <a:gd name="connsiteX16" fmla="*/ 1197356 w 1197355"/>
                <a:gd name="connsiteY16" fmla="*/ 1139046 h 1237189"/>
                <a:gd name="connsiteX17" fmla="*/ 1099212 w 1197355"/>
                <a:gd name="connsiteY17" fmla="*/ 1237190 h 123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97355" h="1237189">
                  <a:moveTo>
                    <a:pt x="1099212" y="1237190"/>
                  </a:moveTo>
                  <a:cubicBezTo>
                    <a:pt x="1045934" y="1237190"/>
                    <a:pt x="1001068" y="1192324"/>
                    <a:pt x="1001068" y="1139046"/>
                  </a:cubicBezTo>
                  <a:lnTo>
                    <a:pt x="1001068" y="951171"/>
                  </a:lnTo>
                  <a:cubicBezTo>
                    <a:pt x="1001068" y="917522"/>
                    <a:pt x="973027" y="889481"/>
                    <a:pt x="939377" y="889481"/>
                  </a:cubicBezTo>
                  <a:lnTo>
                    <a:pt x="238349" y="889481"/>
                  </a:lnTo>
                  <a:cubicBezTo>
                    <a:pt x="106556" y="892285"/>
                    <a:pt x="0" y="785729"/>
                    <a:pt x="0" y="656740"/>
                  </a:cubicBezTo>
                  <a:cubicBezTo>
                    <a:pt x="0" y="561400"/>
                    <a:pt x="53278" y="468865"/>
                    <a:pt x="145814" y="409979"/>
                  </a:cubicBezTo>
                  <a:lnTo>
                    <a:pt x="729069" y="17404"/>
                  </a:lnTo>
                  <a:cubicBezTo>
                    <a:pt x="773935" y="-13441"/>
                    <a:pt x="835625" y="-2225"/>
                    <a:pt x="866471" y="42641"/>
                  </a:cubicBezTo>
                  <a:cubicBezTo>
                    <a:pt x="897316" y="87507"/>
                    <a:pt x="886099" y="149197"/>
                    <a:pt x="841234" y="180042"/>
                  </a:cubicBezTo>
                  <a:lnTo>
                    <a:pt x="255174" y="575421"/>
                  </a:lnTo>
                  <a:cubicBezTo>
                    <a:pt x="255174" y="575421"/>
                    <a:pt x="255174" y="575421"/>
                    <a:pt x="255174" y="575421"/>
                  </a:cubicBezTo>
                  <a:cubicBezTo>
                    <a:pt x="213112" y="603462"/>
                    <a:pt x="196288" y="637111"/>
                    <a:pt x="196288" y="656740"/>
                  </a:cubicBezTo>
                  <a:cubicBezTo>
                    <a:pt x="196288" y="670761"/>
                    <a:pt x="210308" y="693193"/>
                    <a:pt x="238349" y="693193"/>
                  </a:cubicBezTo>
                  <a:lnTo>
                    <a:pt x="939377" y="693193"/>
                  </a:lnTo>
                  <a:cubicBezTo>
                    <a:pt x="1082387" y="693193"/>
                    <a:pt x="1197356" y="808162"/>
                    <a:pt x="1197356" y="951171"/>
                  </a:cubicBezTo>
                  <a:lnTo>
                    <a:pt x="1197356" y="1139046"/>
                  </a:lnTo>
                  <a:cubicBezTo>
                    <a:pt x="1197356" y="1195128"/>
                    <a:pt x="1152490" y="1237190"/>
                    <a:pt x="1099212" y="123719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3C266318-E377-4B1A-BB2C-74BFB37DDE56}"/>
                </a:ext>
              </a:extLst>
            </p:cNvPr>
            <p:cNvSpPr/>
            <p:nvPr/>
          </p:nvSpPr>
          <p:spPr>
            <a:xfrm>
              <a:off x="8665884" y="1440497"/>
              <a:ext cx="196287" cy="625315"/>
            </a:xfrm>
            <a:custGeom>
              <a:avLst/>
              <a:gdLst>
                <a:gd name="connsiteX0" fmla="*/ 98144 w 196287"/>
                <a:gd name="connsiteY0" fmla="*/ 625315 h 625315"/>
                <a:gd name="connsiteX1" fmla="*/ 0 w 196287"/>
                <a:gd name="connsiteY1" fmla="*/ 527172 h 625315"/>
                <a:gd name="connsiteX2" fmla="*/ 0 w 196287"/>
                <a:gd name="connsiteY2" fmla="*/ 98144 h 625315"/>
                <a:gd name="connsiteX3" fmla="*/ 98144 w 196287"/>
                <a:gd name="connsiteY3" fmla="*/ 0 h 625315"/>
                <a:gd name="connsiteX4" fmla="*/ 196288 w 196287"/>
                <a:gd name="connsiteY4" fmla="*/ 98144 h 625315"/>
                <a:gd name="connsiteX5" fmla="*/ 196288 w 196287"/>
                <a:gd name="connsiteY5" fmla="*/ 527172 h 625315"/>
                <a:gd name="connsiteX6" fmla="*/ 98144 w 196287"/>
                <a:gd name="connsiteY6" fmla="*/ 625315 h 625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287" h="625315">
                  <a:moveTo>
                    <a:pt x="98144" y="625315"/>
                  </a:moveTo>
                  <a:cubicBezTo>
                    <a:pt x="44866" y="625315"/>
                    <a:pt x="0" y="580450"/>
                    <a:pt x="0" y="527172"/>
                  </a:cubicBezTo>
                  <a:lnTo>
                    <a:pt x="0" y="98144"/>
                  </a:lnTo>
                  <a:cubicBezTo>
                    <a:pt x="0" y="44866"/>
                    <a:pt x="44866" y="0"/>
                    <a:pt x="98144" y="0"/>
                  </a:cubicBezTo>
                  <a:cubicBezTo>
                    <a:pt x="151422" y="0"/>
                    <a:pt x="196288" y="44866"/>
                    <a:pt x="196288" y="98144"/>
                  </a:cubicBezTo>
                  <a:lnTo>
                    <a:pt x="196288" y="527172"/>
                  </a:lnTo>
                  <a:cubicBezTo>
                    <a:pt x="196288" y="580450"/>
                    <a:pt x="151422" y="625315"/>
                    <a:pt x="98144" y="62531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29B7082-42C2-41EE-A65E-4133CF11FC1B}"/>
              </a:ext>
            </a:extLst>
          </p:cNvPr>
          <p:cNvGrpSpPr/>
          <p:nvPr/>
        </p:nvGrpSpPr>
        <p:grpSpPr>
          <a:xfrm>
            <a:off x="9822497" y="1440497"/>
            <a:ext cx="1236610" cy="1236609"/>
            <a:chOff x="9822497" y="1440497"/>
            <a:chExt cx="1236610" cy="1236609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7BF2E3C7-C2E3-45C7-A77E-471EA571B087}"/>
                </a:ext>
              </a:extLst>
            </p:cNvPr>
            <p:cNvSpPr/>
            <p:nvPr/>
          </p:nvSpPr>
          <p:spPr>
            <a:xfrm>
              <a:off x="9822497" y="1785401"/>
              <a:ext cx="1236610" cy="891705"/>
            </a:xfrm>
            <a:custGeom>
              <a:avLst/>
              <a:gdLst>
                <a:gd name="connsiteX0" fmla="*/ 790758 w 1236610"/>
                <a:gd name="connsiteY0" fmla="*/ 891705 h 891705"/>
                <a:gd name="connsiteX1" fmla="*/ 98144 w 1236610"/>
                <a:gd name="connsiteY1" fmla="*/ 891705 h 891705"/>
                <a:gd name="connsiteX2" fmla="*/ 0 w 1236610"/>
                <a:gd name="connsiteY2" fmla="*/ 793562 h 891705"/>
                <a:gd name="connsiteX3" fmla="*/ 98144 w 1236610"/>
                <a:gd name="connsiteY3" fmla="*/ 695418 h 891705"/>
                <a:gd name="connsiteX4" fmla="*/ 790758 w 1236610"/>
                <a:gd name="connsiteY4" fmla="*/ 695418 h 891705"/>
                <a:gd name="connsiteX5" fmla="*/ 1040323 w 1236610"/>
                <a:gd name="connsiteY5" fmla="*/ 445853 h 891705"/>
                <a:gd name="connsiteX6" fmla="*/ 790758 w 1236610"/>
                <a:gd name="connsiteY6" fmla="*/ 196287 h 891705"/>
                <a:gd name="connsiteX7" fmla="*/ 403791 w 1236610"/>
                <a:gd name="connsiteY7" fmla="*/ 196287 h 891705"/>
                <a:gd name="connsiteX8" fmla="*/ 403791 w 1236610"/>
                <a:gd name="connsiteY8" fmla="*/ 196287 h 891705"/>
                <a:gd name="connsiteX9" fmla="*/ 305647 w 1236610"/>
                <a:gd name="connsiteY9" fmla="*/ 98144 h 891705"/>
                <a:gd name="connsiteX10" fmla="*/ 403791 w 1236610"/>
                <a:gd name="connsiteY10" fmla="*/ 0 h 891705"/>
                <a:gd name="connsiteX11" fmla="*/ 790758 w 1236610"/>
                <a:gd name="connsiteY11" fmla="*/ 0 h 891705"/>
                <a:gd name="connsiteX12" fmla="*/ 1236610 w 1236610"/>
                <a:gd name="connsiteY12" fmla="*/ 445853 h 891705"/>
                <a:gd name="connsiteX13" fmla="*/ 790758 w 1236610"/>
                <a:gd name="connsiteY13" fmla="*/ 891705 h 89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6610" h="891705">
                  <a:moveTo>
                    <a:pt x="790758" y="891705"/>
                  </a:moveTo>
                  <a:lnTo>
                    <a:pt x="98144" y="891705"/>
                  </a:lnTo>
                  <a:cubicBezTo>
                    <a:pt x="44866" y="891705"/>
                    <a:pt x="0" y="846840"/>
                    <a:pt x="0" y="793562"/>
                  </a:cubicBezTo>
                  <a:cubicBezTo>
                    <a:pt x="0" y="740284"/>
                    <a:pt x="44866" y="695418"/>
                    <a:pt x="98144" y="695418"/>
                  </a:cubicBezTo>
                  <a:lnTo>
                    <a:pt x="790758" y="695418"/>
                  </a:lnTo>
                  <a:cubicBezTo>
                    <a:pt x="928159" y="695418"/>
                    <a:pt x="1040323" y="583254"/>
                    <a:pt x="1040323" y="445853"/>
                  </a:cubicBezTo>
                  <a:cubicBezTo>
                    <a:pt x="1040323" y="308451"/>
                    <a:pt x="928159" y="196287"/>
                    <a:pt x="790758" y="196287"/>
                  </a:cubicBezTo>
                  <a:lnTo>
                    <a:pt x="403791" y="196287"/>
                  </a:lnTo>
                  <a:lnTo>
                    <a:pt x="403791" y="196287"/>
                  </a:lnTo>
                  <a:cubicBezTo>
                    <a:pt x="350513" y="196287"/>
                    <a:pt x="305647" y="151422"/>
                    <a:pt x="305647" y="98144"/>
                  </a:cubicBezTo>
                  <a:cubicBezTo>
                    <a:pt x="305647" y="44866"/>
                    <a:pt x="350513" y="0"/>
                    <a:pt x="403791" y="0"/>
                  </a:cubicBezTo>
                  <a:lnTo>
                    <a:pt x="790758" y="0"/>
                  </a:lnTo>
                  <a:cubicBezTo>
                    <a:pt x="1037519" y="0"/>
                    <a:pt x="1236610" y="199091"/>
                    <a:pt x="1236610" y="445853"/>
                  </a:cubicBezTo>
                  <a:cubicBezTo>
                    <a:pt x="1233806" y="692614"/>
                    <a:pt x="1034715" y="891705"/>
                    <a:pt x="790758" y="89170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CC8B7A16-D253-482C-8E48-02097CED2BE2}"/>
                </a:ext>
              </a:extLst>
            </p:cNvPr>
            <p:cNvSpPr/>
            <p:nvPr/>
          </p:nvSpPr>
          <p:spPr>
            <a:xfrm>
              <a:off x="9822497" y="1440497"/>
              <a:ext cx="1233806" cy="891705"/>
            </a:xfrm>
            <a:custGeom>
              <a:avLst/>
              <a:gdLst>
                <a:gd name="connsiteX0" fmla="*/ 793562 w 1233806"/>
                <a:gd name="connsiteY0" fmla="*/ 891705 h 891705"/>
                <a:gd name="connsiteX1" fmla="*/ 257978 w 1233806"/>
                <a:gd name="connsiteY1" fmla="*/ 891705 h 891705"/>
                <a:gd name="connsiteX2" fmla="*/ 0 w 1233806"/>
                <a:gd name="connsiteY2" fmla="*/ 633728 h 891705"/>
                <a:gd name="connsiteX3" fmla="*/ 0 w 1233806"/>
                <a:gd name="connsiteY3" fmla="*/ 98144 h 891705"/>
                <a:gd name="connsiteX4" fmla="*/ 98144 w 1233806"/>
                <a:gd name="connsiteY4" fmla="*/ 0 h 891705"/>
                <a:gd name="connsiteX5" fmla="*/ 1135662 w 1233806"/>
                <a:gd name="connsiteY5" fmla="*/ 0 h 891705"/>
                <a:gd name="connsiteX6" fmla="*/ 1233806 w 1233806"/>
                <a:gd name="connsiteY6" fmla="*/ 98144 h 891705"/>
                <a:gd name="connsiteX7" fmla="*/ 1135662 w 1233806"/>
                <a:gd name="connsiteY7" fmla="*/ 196287 h 891705"/>
                <a:gd name="connsiteX8" fmla="*/ 196287 w 1233806"/>
                <a:gd name="connsiteY8" fmla="*/ 196287 h 891705"/>
                <a:gd name="connsiteX9" fmla="*/ 196287 w 1233806"/>
                <a:gd name="connsiteY9" fmla="*/ 633728 h 891705"/>
                <a:gd name="connsiteX10" fmla="*/ 257978 w 1233806"/>
                <a:gd name="connsiteY10" fmla="*/ 695418 h 891705"/>
                <a:gd name="connsiteX11" fmla="*/ 793562 w 1233806"/>
                <a:gd name="connsiteY11" fmla="*/ 695418 h 891705"/>
                <a:gd name="connsiteX12" fmla="*/ 891705 w 1233806"/>
                <a:gd name="connsiteY12" fmla="*/ 793562 h 891705"/>
                <a:gd name="connsiteX13" fmla="*/ 793562 w 1233806"/>
                <a:gd name="connsiteY13" fmla="*/ 891705 h 89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3806" h="891705">
                  <a:moveTo>
                    <a:pt x="793562" y="891705"/>
                  </a:moveTo>
                  <a:lnTo>
                    <a:pt x="257978" y="891705"/>
                  </a:lnTo>
                  <a:cubicBezTo>
                    <a:pt x="114968" y="891705"/>
                    <a:pt x="0" y="776737"/>
                    <a:pt x="0" y="633728"/>
                  </a:cubicBezTo>
                  <a:lnTo>
                    <a:pt x="0" y="98144"/>
                  </a:lnTo>
                  <a:cubicBezTo>
                    <a:pt x="0" y="44866"/>
                    <a:pt x="44866" y="0"/>
                    <a:pt x="98144" y="0"/>
                  </a:cubicBezTo>
                  <a:lnTo>
                    <a:pt x="1135662" y="0"/>
                  </a:lnTo>
                  <a:cubicBezTo>
                    <a:pt x="1191744" y="0"/>
                    <a:pt x="1233806" y="44866"/>
                    <a:pt x="1233806" y="98144"/>
                  </a:cubicBezTo>
                  <a:cubicBezTo>
                    <a:pt x="1233806" y="151422"/>
                    <a:pt x="1191744" y="196287"/>
                    <a:pt x="1135662" y="196287"/>
                  </a:cubicBezTo>
                  <a:lnTo>
                    <a:pt x="196287" y="196287"/>
                  </a:lnTo>
                  <a:lnTo>
                    <a:pt x="196287" y="633728"/>
                  </a:lnTo>
                  <a:cubicBezTo>
                    <a:pt x="196287" y="667377"/>
                    <a:pt x="224328" y="695418"/>
                    <a:pt x="257978" y="695418"/>
                  </a:cubicBezTo>
                  <a:lnTo>
                    <a:pt x="793562" y="695418"/>
                  </a:lnTo>
                  <a:cubicBezTo>
                    <a:pt x="846840" y="695418"/>
                    <a:pt x="891705" y="740284"/>
                    <a:pt x="891705" y="793562"/>
                  </a:cubicBezTo>
                  <a:cubicBezTo>
                    <a:pt x="891705" y="846840"/>
                    <a:pt x="846840" y="891705"/>
                    <a:pt x="793562" y="89170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D9A6145-A758-4E54-872E-F56A397E19C5}"/>
              </a:ext>
            </a:extLst>
          </p:cNvPr>
          <p:cNvGrpSpPr/>
          <p:nvPr/>
        </p:nvGrpSpPr>
        <p:grpSpPr>
          <a:xfrm>
            <a:off x="3307397" y="4183697"/>
            <a:ext cx="1239414" cy="1236610"/>
            <a:chOff x="3307397" y="4183697"/>
            <a:chExt cx="1239414" cy="1236610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85E7BE6D-4737-4D45-83C5-A5C2C1D11B6C}"/>
                </a:ext>
              </a:extLst>
            </p:cNvPr>
            <p:cNvSpPr/>
            <p:nvPr/>
          </p:nvSpPr>
          <p:spPr>
            <a:xfrm>
              <a:off x="3551354" y="4183697"/>
              <a:ext cx="995457" cy="1236610"/>
            </a:xfrm>
            <a:custGeom>
              <a:avLst/>
              <a:gdLst>
                <a:gd name="connsiteX0" fmla="*/ 98144 w 995457"/>
                <a:gd name="connsiteY0" fmla="*/ 1236610 h 1236610"/>
                <a:gd name="connsiteX1" fmla="*/ 0 w 995457"/>
                <a:gd name="connsiteY1" fmla="*/ 1138466 h 1236610"/>
                <a:gd name="connsiteX2" fmla="*/ 0 w 995457"/>
                <a:gd name="connsiteY2" fmla="*/ 1029106 h 1236610"/>
                <a:gd name="connsiteX3" fmla="*/ 173854 w 995457"/>
                <a:gd name="connsiteY3" fmla="*/ 684202 h 1236610"/>
                <a:gd name="connsiteX4" fmla="*/ 179463 w 995457"/>
                <a:gd name="connsiteY4" fmla="*/ 681397 h 1236610"/>
                <a:gd name="connsiteX5" fmla="*/ 717851 w 995457"/>
                <a:gd name="connsiteY5" fmla="*/ 325276 h 1236610"/>
                <a:gd name="connsiteX6" fmla="*/ 799170 w 995457"/>
                <a:gd name="connsiteY6" fmla="*/ 218720 h 1236610"/>
                <a:gd name="connsiteX7" fmla="*/ 799170 w 995457"/>
                <a:gd name="connsiteY7" fmla="*/ 98144 h 1236610"/>
                <a:gd name="connsiteX8" fmla="*/ 897314 w 995457"/>
                <a:gd name="connsiteY8" fmla="*/ 0 h 1236610"/>
                <a:gd name="connsiteX9" fmla="*/ 995457 w 995457"/>
                <a:gd name="connsiteY9" fmla="*/ 98144 h 1236610"/>
                <a:gd name="connsiteX10" fmla="*/ 995457 w 995457"/>
                <a:gd name="connsiteY10" fmla="*/ 218720 h 1236610"/>
                <a:gd name="connsiteX11" fmla="*/ 824407 w 995457"/>
                <a:gd name="connsiteY11" fmla="*/ 490718 h 1236610"/>
                <a:gd name="connsiteX12" fmla="*/ 288823 w 995457"/>
                <a:gd name="connsiteY12" fmla="*/ 844036 h 1236610"/>
                <a:gd name="connsiteX13" fmla="*/ 196287 w 995457"/>
                <a:gd name="connsiteY13" fmla="*/ 1029106 h 1236610"/>
                <a:gd name="connsiteX14" fmla="*/ 196287 w 995457"/>
                <a:gd name="connsiteY14" fmla="*/ 1138466 h 1236610"/>
                <a:gd name="connsiteX15" fmla="*/ 98144 w 995457"/>
                <a:gd name="connsiteY15" fmla="*/ 1236610 h 123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95457" h="1236610">
                  <a:moveTo>
                    <a:pt x="98144" y="1236610"/>
                  </a:moveTo>
                  <a:cubicBezTo>
                    <a:pt x="44866" y="1236610"/>
                    <a:pt x="0" y="1191744"/>
                    <a:pt x="0" y="1138466"/>
                  </a:cubicBezTo>
                  <a:lnTo>
                    <a:pt x="0" y="1029106"/>
                  </a:lnTo>
                  <a:cubicBezTo>
                    <a:pt x="0" y="902922"/>
                    <a:pt x="70103" y="759912"/>
                    <a:pt x="173854" y="684202"/>
                  </a:cubicBezTo>
                  <a:cubicBezTo>
                    <a:pt x="176659" y="684202"/>
                    <a:pt x="176659" y="681397"/>
                    <a:pt x="179463" y="681397"/>
                  </a:cubicBezTo>
                  <a:lnTo>
                    <a:pt x="717851" y="325276"/>
                  </a:lnTo>
                  <a:cubicBezTo>
                    <a:pt x="771129" y="288823"/>
                    <a:pt x="799170" y="252369"/>
                    <a:pt x="799170" y="218720"/>
                  </a:cubicBezTo>
                  <a:lnTo>
                    <a:pt x="799170" y="98144"/>
                  </a:lnTo>
                  <a:cubicBezTo>
                    <a:pt x="799170" y="44866"/>
                    <a:pt x="844035" y="0"/>
                    <a:pt x="897314" y="0"/>
                  </a:cubicBezTo>
                  <a:cubicBezTo>
                    <a:pt x="950591" y="0"/>
                    <a:pt x="995457" y="44866"/>
                    <a:pt x="995457" y="98144"/>
                  </a:cubicBezTo>
                  <a:lnTo>
                    <a:pt x="995457" y="218720"/>
                  </a:lnTo>
                  <a:cubicBezTo>
                    <a:pt x="995457" y="291627"/>
                    <a:pt x="964612" y="398183"/>
                    <a:pt x="824407" y="490718"/>
                  </a:cubicBezTo>
                  <a:lnTo>
                    <a:pt x="288823" y="844036"/>
                  </a:lnTo>
                  <a:cubicBezTo>
                    <a:pt x="232741" y="888901"/>
                    <a:pt x="196287" y="973024"/>
                    <a:pt x="196287" y="1029106"/>
                  </a:cubicBezTo>
                  <a:lnTo>
                    <a:pt x="196287" y="1138466"/>
                  </a:lnTo>
                  <a:cubicBezTo>
                    <a:pt x="196287" y="1194549"/>
                    <a:pt x="151422" y="1236610"/>
                    <a:pt x="98144" y="12366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6670B64B-7A44-4088-9267-5851BDE21312}"/>
                </a:ext>
              </a:extLst>
            </p:cNvPr>
            <p:cNvSpPr/>
            <p:nvPr/>
          </p:nvSpPr>
          <p:spPr>
            <a:xfrm>
              <a:off x="3307397" y="4183697"/>
              <a:ext cx="933766" cy="196287"/>
            </a:xfrm>
            <a:custGeom>
              <a:avLst/>
              <a:gdLst>
                <a:gd name="connsiteX0" fmla="*/ 835623 w 933766"/>
                <a:gd name="connsiteY0" fmla="*/ 196287 h 196287"/>
                <a:gd name="connsiteX1" fmla="*/ 98144 w 933766"/>
                <a:gd name="connsiteY1" fmla="*/ 196287 h 196287"/>
                <a:gd name="connsiteX2" fmla="*/ 0 w 933766"/>
                <a:gd name="connsiteY2" fmla="*/ 98144 h 196287"/>
                <a:gd name="connsiteX3" fmla="*/ 98144 w 933766"/>
                <a:gd name="connsiteY3" fmla="*/ 0 h 196287"/>
                <a:gd name="connsiteX4" fmla="*/ 835623 w 933766"/>
                <a:gd name="connsiteY4" fmla="*/ 0 h 196287"/>
                <a:gd name="connsiteX5" fmla="*/ 933767 w 933766"/>
                <a:gd name="connsiteY5" fmla="*/ 98144 h 196287"/>
                <a:gd name="connsiteX6" fmla="*/ 835623 w 933766"/>
                <a:gd name="connsiteY6" fmla="*/ 196287 h 19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3766" h="196287">
                  <a:moveTo>
                    <a:pt x="835623" y="196287"/>
                  </a:moveTo>
                  <a:lnTo>
                    <a:pt x="98144" y="196287"/>
                  </a:lnTo>
                  <a:cubicBezTo>
                    <a:pt x="44866" y="196287"/>
                    <a:pt x="0" y="151422"/>
                    <a:pt x="0" y="98144"/>
                  </a:cubicBezTo>
                  <a:cubicBezTo>
                    <a:pt x="0" y="44866"/>
                    <a:pt x="44866" y="0"/>
                    <a:pt x="98144" y="0"/>
                  </a:cubicBezTo>
                  <a:lnTo>
                    <a:pt x="835623" y="0"/>
                  </a:lnTo>
                  <a:cubicBezTo>
                    <a:pt x="888901" y="0"/>
                    <a:pt x="933767" y="44866"/>
                    <a:pt x="933767" y="98144"/>
                  </a:cubicBezTo>
                  <a:cubicBezTo>
                    <a:pt x="933767" y="151422"/>
                    <a:pt x="888901" y="196287"/>
                    <a:pt x="835623" y="19628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D41B15C-48AB-4197-A2CD-86EAE3DC8FA5}"/>
              </a:ext>
            </a:extLst>
          </p:cNvPr>
          <p:cNvGrpSpPr/>
          <p:nvPr/>
        </p:nvGrpSpPr>
        <p:grpSpPr>
          <a:xfrm>
            <a:off x="9822497" y="4183697"/>
            <a:ext cx="1236610" cy="1236610"/>
            <a:chOff x="9822497" y="4183697"/>
            <a:chExt cx="1236610" cy="123661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0696A3AD-495D-43CD-BAAE-5F70D2C8E72C}"/>
                </a:ext>
              </a:extLst>
            </p:cNvPr>
            <p:cNvSpPr/>
            <p:nvPr/>
          </p:nvSpPr>
          <p:spPr>
            <a:xfrm>
              <a:off x="10338452" y="4699652"/>
              <a:ext cx="207504" cy="207504"/>
            </a:xfrm>
            <a:custGeom>
              <a:avLst/>
              <a:gdLst>
                <a:gd name="connsiteX0" fmla="*/ 103752 w 207504"/>
                <a:gd name="connsiteY0" fmla="*/ 0 h 207504"/>
                <a:gd name="connsiteX1" fmla="*/ 207504 w 207504"/>
                <a:gd name="connsiteY1" fmla="*/ 103752 h 207504"/>
                <a:gd name="connsiteX2" fmla="*/ 103752 w 207504"/>
                <a:gd name="connsiteY2" fmla="*/ 207504 h 207504"/>
                <a:gd name="connsiteX3" fmla="*/ 0 w 207504"/>
                <a:gd name="connsiteY3" fmla="*/ 103752 h 207504"/>
                <a:gd name="connsiteX4" fmla="*/ 103752 w 207504"/>
                <a:gd name="connsiteY4" fmla="*/ 0 h 20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504" h="207504">
                  <a:moveTo>
                    <a:pt x="103752" y="0"/>
                  </a:moveTo>
                  <a:cubicBezTo>
                    <a:pt x="162638" y="0"/>
                    <a:pt x="207504" y="47670"/>
                    <a:pt x="207504" y="103752"/>
                  </a:cubicBezTo>
                  <a:cubicBezTo>
                    <a:pt x="207504" y="159834"/>
                    <a:pt x="159834" y="207504"/>
                    <a:pt x="103752" y="207504"/>
                  </a:cubicBezTo>
                  <a:cubicBezTo>
                    <a:pt x="44866" y="207504"/>
                    <a:pt x="0" y="159834"/>
                    <a:pt x="0" y="103752"/>
                  </a:cubicBezTo>
                  <a:cubicBezTo>
                    <a:pt x="0" y="44866"/>
                    <a:pt x="47670" y="0"/>
                    <a:pt x="1037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157545FB-8B9A-41A6-AB8F-927F1AE66A03}"/>
                </a:ext>
              </a:extLst>
            </p:cNvPr>
            <p:cNvSpPr/>
            <p:nvPr/>
          </p:nvSpPr>
          <p:spPr>
            <a:xfrm>
              <a:off x="9822497" y="4183697"/>
              <a:ext cx="1236610" cy="1236610"/>
            </a:xfrm>
            <a:custGeom>
              <a:avLst/>
              <a:gdLst>
                <a:gd name="connsiteX0" fmla="*/ 445853 w 1236610"/>
                <a:gd name="connsiteY0" fmla="*/ 0 h 1236610"/>
                <a:gd name="connsiteX1" fmla="*/ 793562 w 1236610"/>
                <a:gd name="connsiteY1" fmla="*/ 0 h 1236610"/>
                <a:gd name="connsiteX2" fmla="*/ 1236610 w 1236610"/>
                <a:gd name="connsiteY2" fmla="*/ 445853 h 1236610"/>
                <a:gd name="connsiteX3" fmla="*/ 1236610 w 1236610"/>
                <a:gd name="connsiteY3" fmla="*/ 793562 h 1236610"/>
                <a:gd name="connsiteX4" fmla="*/ 793562 w 1236610"/>
                <a:gd name="connsiteY4" fmla="*/ 1236610 h 1236610"/>
                <a:gd name="connsiteX5" fmla="*/ 445853 w 1236610"/>
                <a:gd name="connsiteY5" fmla="*/ 1236610 h 1236610"/>
                <a:gd name="connsiteX6" fmla="*/ 0 w 1236610"/>
                <a:gd name="connsiteY6" fmla="*/ 793562 h 1236610"/>
                <a:gd name="connsiteX7" fmla="*/ 0 w 1236610"/>
                <a:gd name="connsiteY7" fmla="*/ 445853 h 1236610"/>
                <a:gd name="connsiteX8" fmla="*/ 445853 w 1236610"/>
                <a:gd name="connsiteY8" fmla="*/ 0 h 1236610"/>
                <a:gd name="connsiteX9" fmla="*/ 445853 w 1236610"/>
                <a:gd name="connsiteY9" fmla="*/ 196287 h 1236610"/>
                <a:gd name="connsiteX10" fmla="*/ 196287 w 1236610"/>
                <a:gd name="connsiteY10" fmla="*/ 445853 h 1236610"/>
                <a:gd name="connsiteX11" fmla="*/ 196287 w 1236610"/>
                <a:gd name="connsiteY11" fmla="*/ 793562 h 1236610"/>
                <a:gd name="connsiteX12" fmla="*/ 445853 w 1236610"/>
                <a:gd name="connsiteY12" fmla="*/ 1043127 h 1236610"/>
                <a:gd name="connsiteX13" fmla="*/ 793562 w 1236610"/>
                <a:gd name="connsiteY13" fmla="*/ 1043127 h 1236610"/>
                <a:gd name="connsiteX14" fmla="*/ 1043127 w 1236610"/>
                <a:gd name="connsiteY14" fmla="*/ 793562 h 1236610"/>
                <a:gd name="connsiteX15" fmla="*/ 1043127 w 1236610"/>
                <a:gd name="connsiteY15" fmla="*/ 445853 h 1236610"/>
                <a:gd name="connsiteX16" fmla="*/ 793562 w 1236610"/>
                <a:gd name="connsiteY16" fmla="*/ 196287 h 1236610"/>
                <a:gd name="connsiteX17" fmla="*/ 445853 w 1236610"/>
                <a:gd name="connsiteY17" fmla="*/ 196287 h 123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6610" h="1236610">
                  <a:moveTo>
                    <a:pt x="445853" y="0"/>
                  </a:moveTo>
                  <a:lnTo>
                    <a:pt x="793562" y="0"/>
                  </a:lnTo>
                  <a:cubicBezTo>
                    <a:pt x="1037519" y="0"/>
                    <a:pt x="1236610" y="199091"/>
                    <a:pt x="1236610" y="445853"/>
                  </a:cubicBezTo>
                  <a:lnTo>
                    <a:pt x="1236610" y="793562"/>
                  </a:lnTo>
                  <a:cubicBezTo>
                    <a:pt x="1236610" y="1037519"/>
                    <a:pt x="1037519" y="1236610"/>
                    <a:pt x="793562" y="1236610"/>
                  </a:cubicBezTo>
                  <a:lnTo>
                    <a:pt x="445853" y="1236610"/>
                  </a:lnTo>
                  <a:cubicBezTo>
                    <a:pt x="199091" y="1236610"/>
                    <a:pt x="0" y="1037519"/>
                    <a:pt x="0" y="793562"/>
                  </a:cubicBezTo>
                  <a:lnTo>
                    <a:pt x="0" y="445853"/>
                  </a:lnTo>
                  <a:cubicBezTo>
                    <a:pt x="0" y="199091"/>
                    <a:pt x="199091" y="0"/>
                    <a:pt x="445853" y="0"/>
                  </a:cubicBezTo>
                  <a:close/>
                  <a:moveTo>
                    <a:pt x="445853" y="196287"/>
                  </a:moveTo>
                  <a:cubicBezTo>
                    <a:pt x="308452" y="196287"/>
                    <a:pt x="196287" y="308452"/>
                    <a:pt x="196287" y="445853"/>
                  </a:cubicBezTo>
                  <a:lnTo>
                    <a:pt x="196287" y="793562"/>
                  </a:lnTo>
                  <a:cubicBezTo>
                    <a:pt x="196287" y="930963"/>
                    <a:pt x="308452" y="1043127"/>
                    <a:pt x="445853" y="1043127"/>
                  </a:cubicBezTo>
                  <a:lnTo>
                    <a:pt x="793562" y="1043127"/>
                  </a:lnTo>
                  <a:cubicBezTo>
                    <a:pt x="930963" y="1043127"/>
                    <a:pt x="1043127" y="930963"/>
                    <a:pt x="1043127" y="793562"/>
                  </a:cubicBezTo>
                  <a:lnTo>
                    <a:pt x="1043127" y="445853"/>
                  </a:lnTo>
                  <a:cubicBezTo>
                    <a:pt x="1043127" y="308452"/>
                    <a:pt x="930963" y="196287"/>
                    <a:pt x="793562" y="196287"/>
                  </a:cubicBezTo>
                  <a:lnTo>
                    <a:pt x="445853" y="19628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E1BA3C1E-1E38-41B4-BF1B-444FF1158209}"/>
              </a:ext>
            </a:extLst>
          </p:cNvPr>
          <p:cNvSpPr/>
          <p:nvPr/>
        </p:nvSpPr>
        <p:spPr>
          <a:xfrm>
            <a:off x="1135697" y="4183697"/>
            <a:ext cx="1236610" cy="1236610"/>
          </a:xfrm>
          <a:custGeom>
            <a:avLst/>
            <a:gdLst>
              <a:gd name="connsiteX0" fmla="*/ 790758 w 1236610"/>
              <a:gd name="connsiteY0" fmla="*/ 1236610 h 1236610"/>
              <a:gd name="connsiteX1" fmla="*/ 445853 w 1236610"/>
              <a:gd name="connsiteY1" fmla="*/ 1236610 h 1236610"/>
              <a:gd name="connsiteX2" fmla="*/ 0 w 1236610"/>
              <a:gd name="connsiteY2" fmla="*/ 793562 h 1236610"/>
              <a:gd name="connsiteX3" fmla="*/ 0 w 1236610"/>
              <a:gd name="connsiteY3" fmla="*/ 445853 h 1236610"/>
              <a:gd name="connsiteX4" fmla="*/ 445853 w 1236610"/>
              <a:gd name="connsiteY4" fmla="*/ 0 h 1236610"/>
              <a:gd name="connsiteX5" fmla="*/ 1031910 w 1236610"/>
              <a:gd name="connsiteY5" fmla="*/ 0 h 1236610"/>
              <a:gd name="connsiteX6" fmla="*/ 1130054 w 1236610"/>
              <a:gd name="connsiteY6" fmla="*/ 98144 h 1236610"/>
              <a:gd name="connsiteX7" fmla="*/ 1031910 w 1236610"/>
              <a:gd name="connsiteY7" fmla="*/ 196287 h 1236610"/>
              <a:gd name="connsiteX8" fmla="*/ 445853 w 1236610"/>
              <a:gd name="connsiteY8" fmla="*/ 196287 h 1236610"/>
              <a:gd name="connsiteX9" fmla="*/ 196287 w 1236610"/>
              <a:gd name="connsiteY9" fmla="*/ 445853 h 1236610"/>
              <a:gd name="connsiteX10" fmla="*/ 196287 w 1236610"/>
              <a:gd name="connsiteY10" fmla="*/ 793562 h 1236610"/>
              <a:gd name="connsiteX11" fmla="*/ 445853 w 1236610"/>
              <a:gd name="connsiteY11" fmla="*/ 1043127 h 1236610"/>
              <a:gd name="connsiteX12" fmla="*/ 790758 w 1236610"/>
              <a:gd name="connsiteY12" fmla="*/ 1043127 h 1236610"/>
              <a:gd name="connsiteX13" fmla="*/ 1040323 w 1236610"/>
              <a:gd name="connsiteY13" fmla="*/ 793562 h 1236610"/>
              <a:gd name="connsiteX14" fmla="*/ 790758 w 1236610"/>
              <a:gd name="connsiteY14" fmla="*/ 543996 h 1236610"/>
              <a:gd name="connsiteX15" fmla="*/ 431832 w 1236610"/>
              <a:gd name="connsiteY15" fmla="*/ 543996 h 1236610"/>
              <a:gd name="connsiteX16" fmla="*/ 431832 w 1236610"/>
              <a:gd name="connsiteY16" fmla="*/ 543996 h 1236610"/>
              <a:gd name="connsiteX17" fmla="*/ 333688 w 1236610"/>
              <a:gd name="connsiteY17" fmla="*/ 445853 h 1236610"/>
              <a:gd name="connsiteX18" fmla="*/ 431832 w 1236610"/>
              <a:gd name="connsiteY18" fmla="*/ 347709 h 1236610"/>
              <a:gd name="connsiteX19" fmla="*/ 790758 w 1236610"/>
              <a:gd name="connsiteY19" fmla="*/ 347709 h 1236610"/>
              <a:gd name="connsiteX20" fmla="*/ 1236610 w 1236610"/>
              <a:gd name="connsiteY20" fmla="*/ 793562 h 1236610"/>
              <a:gd name="connsiteX21" fmla="*/ 790758 w 1236610"/>
              <a:gd name="connsiteY21" fmla="*/ 1236610 h 123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36610" h="1236610">
                <a:moveTo>
                  <a:pt x="790758" y="1236610"/>
                </a:moveTo>
                <a:lnTo>
                  <a:pt x="445853" y="1236610"/>
                </a:lnTo>
                <a:cubicBezTo>
                  <a:pt x="199091" y="1236610"/>
                  <a:pt x="0" y="1037519"/>
                  <a:pt x="0" y="793562"/>
                </a:cubicBezTo>
                <a:lnTo>
                  <a:pt x="0" y="445853"/>
                </a:lnTo>
                <a:cubicBezTo>
                  <a:pt x="0" y="199091"/>
                  <a:pt x="199091" y="0"/>
                  <a:pt x="445853" y="0"/>
                </a:cubicBezTo>
                <a:lnTo>
                  <a:pt x="1031910" y="0"/>
                </a:lnTo>
                <a:cubicBezTo>
                  <a:pt x="1085189" y="0"/>
                  <a:pt x="1130054" y="44866"/>
                  <a:pt x="1130054" y="98144"/>
                </a:cubicBezTo>
                <a:cubicBezTo>
                  <a:pt x="1130054" y="151422"/>
                  <a:pt x="1085189" y="196287"/>
                  <a:pt x="1031910" y="196287"/>
                </a:cubicBezTo>
                <a:lnTo>
                  <a:pt x="445853" y="196287"/>
                </a:lnTo>
                <a:cubicBezTo>
                  <a:pt x="308452" y="196287"/>
                  <a:pt x="196287" y="308452"/>
                  <a:pt x="196287" y="445853"/>
                </a:cubicBezTo>
                <a:lnTo>
                  <a:pt x="196287" y="793562"/>
                </a:lnTo>
                <a:cubicBezTo>
                  <a:pt x="196287" y="930963"/>
                  <a:pt x="308452" y="1043127"/>
                  <a:pt x="445853" y="1043127"/>
                </a:cubicBezTo>
                <a:lnTo>
                  <a:pt x="790758" y="1043127"/>
                </a:lnTo>
                <a:cubicBezTo>
                  <a:pt x="928159" y="1043127"/>
                  <a:pt x="1040323" y="930963"/>
                  <a:pt x="1040323" y="793562"/>
                </a:cubicBezTo>
                <a:cubicBezTo>
                  <a:pt x="1040323" y="656160"/>
                  <a:pt x="928159" y="543996"/>
                  <a:pt x="790758" y="543996"/>
                </a:cubicBezTo>
                <a:lnTo>
                  <a:pt x="431832" y="543996"/>
                </a:lnTo>
                <a:lnTo>
                  <a:pt x="431832" y="543996"/>
                </a:lnTo>
                <a:cubicBezTo>
                  <a:pt x="378554" y="543996"/>
                  <a:pt x="333688" y="499131"/>
                  <a:pt x="333688" y="445853"/>
                </a:cubicBezTo>
                <a:cubicBezTo>
                  <a:pt x="333688" y="392575"/>
                  <a:pt x="378554" y="347709"/>
                  <a:pt x="431832" y="347709"/>
                </a:cubicBezTo>
                <a:lnTo>
                  <a:pt x="790758" y="347709"/>
                </a:lnTo>
                <a:cubicBezTo>
                  <a:pt x="1037519" y="347709"/>
                  <a:pt x="1236610" y="546800"/>
                  <a:pt x="1236610" y="793562"/>
                </a:cubicBezTo>
                <a:cubicBezTo>
                  <a:pt x="1236610" y="1040323"/>
                  <a:pt x="1034715" y="1236610"/>
                  <a:pt x="790758" y="123661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9FD28601-2233-41DF-AC63-C87B4CD5E5D5}"/>
              </a:ext>
            </a:extLst>
          </p:cNvPr>
          <p:cNvSpPr/>
          <p:nvPr/>
        </p:nvSpPr>
        <p:spPr>
          <a:xfrm>
            <a:off x="5479097" y="4183697"/>
            <a:ext cx="1236610" cy="1236610"/>
          </a:xfrm>
          <a:custGeom>
            <a:avLst/>
            <a:gdLst>
              <a:gd name="connsiteX0" fmla="*/ 790758 w 1236610"/>
              <a:gd name="connsiteY0" fmla="*/ 1236610 h 1236610"/>
              <a:gd name="connsiteX1" fmla="*/ 445853 w 1236610"/>
              <a:gd name="connsiteY1" fmla="*/ 1236610 h 1236610"/>
              <a:gd name="connsiteX2" fmla="*/ 0 w 1236610"/>
              <a:gd name="connsiteY2" fmla="*/ 793562 h 1236610"/>
              <a:gd name="connsiteX3" fmla="*/ 53278 w 1236610"/>
              <a:gd name="connsiteY3" fmla="*/ 583254 h 1236610"/>
              <a:gd name="connsiteX4" fmla="*/ 185071 w 1236610"/>
              <a:gd name="connsiteY4" fmla="*/ 543996 h 1236610"/>
              <a:gd name="connsiteX5" fmla="*/ 224328 w 1236610"/>
              <a:gd name="connsiteY5" fmla="*/ 675789 h 1236610"/>
              <a:gd name="connsiteX6" fmla="*/ 196287 w 1236610"/>
              <a:gd name="connsiteY6" fmla="*/ 793562 h 1236610"/>
              <a:gd name="connsiteX7" fmla="*/ 445853 w 1236610"/>
              <a:gd name="connsiteY7" fmla="*/ 1043127 h 1236610"/>
              <a:gd name="connsiteX8" fmla="*/ 790758 w 1236610"/>
              <a:gd name="connsiteY8" fmla="*/ 1043127 h 1236610"/>
              <a:gd name="connsiteX9" fmla="*/ 1040323 w 1236610"/>
              <a:gd name="connsiteY9" fmla="*/ 793562 h 1236610"/>
              <a:gd name="connsiteX10" fmla="*/ 790758 w 1236610"/>
              <a:gd name="connsiteY10" fmla="*/ 543996 h 1236610"/>
              <a:gd name="connsiteX11" fmla="*/ 448657 w 1236610"/>
              <a:gd name="connsiteY11" fmla="*/ 543996 h 1236610"/>
              <a:gd name="connsiteX12" fmla="*/ 176659 w 1236610"/>
              <a:gd name="connsiteY12" fmla="*/ 271998 h 1236610"/>
              <a:gd name="connsiteX13" fmla="*/ 448657 w 1236610"/>
              <a:gd name="connsiteY13" fmla="*/ 0 h 1236610"/>
              <a:gd name="connsiteX14" fmla="*/ 785149 w 1236610"/>
              <a:gd name="connsiteY14" fmla="*/ 0 h 1236610"/>
              <a:gd name="connsiteX15" fmla="*/ 1023498 w 1236610"/>
              <a:gd name="connsiteY15" fmla="*/ 140205 h 1236610"/>
              <a:gd name="connsiteX16" fmla="*/ 987045 w 1236610"/>
              <a:gd name="connsiteY16" fmla="*/ 274802 h 1236610"/>
              <a:gd name="connsiteX17" fmla="*/ 852448 w 1236610"/>
              <a:gd name="connsiteY17" fmla="*/ 238349 h 1236610"/>
              <a:gd name="connsiteX18" fmla="*/ 785149 w 1236610"/>
              <a:gd name="connsiteY18" fmla="*/ 196287 h 1236610"/>
              <a:gd name="connsiteX19" fmla="*/ 448657 w 1236610"/>
              <a:gd name="connsiteY19" fmla="*/ 196287 h 1236610"/>
              <a:gd name="connsiteX20" fmla="*/ 372946 w 1236610"/>
              <a:gd name="connsiteY20" fmla="*/ 271998 h 1236610"/>
              <a:gd name="connsiteX21" fmla="*/ 448657 w 1236610"/>
              <a:gd name="connsiteY21" fmla="*/ 347709 h 1236610"/>
              <a:gd name="connsiteX22" fmla="*/ 790758 w 1236610"/>
              <a:gd name="connsiteY22" fmla="*/ 347709 h 1236610"/>
              <a:gd name="connsiteX23" fmla="*/ 1236610 w 1236610"/>
              <a:gd name="connsiteY23" fmla="*/ 793562 h 1236610"/>
              <a:gd name="connsiteX24" fmla="*/ 790758 w 1236610"/>
              <a:gd name="connsiteY24" fmla="*/ 1236610 h 123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36610" h="1236610">
                <a:moveTo>
                  <a:pt x="790758" y="1236610"/>
                </a:moveTo>
                <a:lnTo>
                  <a:pt x="445853" y="1236610"/>
                </a:lnTo>
                <a:cubicBezTo>
                  <a:pt x="199091" y="1236610"/>
                  <a:pt x="0" y="1037519"/>
                  <a:pt x="0" y="793562"/>
                </a:cubicBezTo>
                <a:cubicBezTo>
                  <a:pt x="0" y="720655"/>
                  <a:pt x="16825" y="647748"/>
                  <a:pt x="53278" y="583254"/>
                </a:cubicBezTo>
                <a:cubicBezTo>
                  <a:pt x="78515" y="535584"/>
                  <a:pt x="137401" y="518759"/>
                  <a:pt x="185071" y="543996"/>
                </a:cubicBezTo>
                <a:cubicBezTo>
                  <a:pt x="232741" y="569233"/>
                  <a:pt x="249565" y="628119"/>
                  <a:pt x="224328" y="675789"/>
                </a:cubicBezTo>
                <a:cubicBezTo>
                  <a:pt x="204700" y="712243"/>
                  <a:pt x="196287" y="751500"/>
                  <a:pt x="196287" y="793562"/>
                </a:cubicBezTo>
                <a:cubicBezTo>
                  <a:pt x="196287" y="930963"/>
                  <a:pt x="308452" y="1043127"/>
                  <a:pt x="445853" y="1043127"/>
                </a:cubicBezTo>
                <a:lnTo>
                  <a:pt x="790758" y="1043127"/>
                </a:lnTo>
                <a:cubicBezTo>
                  <a:pt x="928159" y="1043127"/>
                  <a:pt x="1040323" y="930963"/>
                  <a:pt x="1040323" y="793562"/>
                </a:cubicBezTo>
                <a:cubicBezTo>
                  <a:pt x="1040323" y="656160"/>
                  <a:pt x="928159" y="543996"/>
                  <a:pt x="790758" y="543996"/>
                </a:cubicBezTo>
                <a:lnTo>
                  <a:pt x="448657" y="543996"/>
                </a:lnTo>
                <a:cubicBezTo>
                  <a:pt x="300039" y="543996"/>
                  <a:pt x="176659" y="423420"/>
                  <a:pt x="176659" y="271998"/>
                </a:cubicBezTo>
                <a:cubicBezTo>
                  <a:pt x="176659" y="120577"/>
                  <a:pt x="300039" y="0"/>
                  <a:pt x="448657" y="0"/>
                </a:cubicBezTo>
                <a:lnTo>
                  <a:pt x="785149" y="0"/>
                </a:lnTo>
                <a:cubicBezTo>
                  <a:pt x="883293" y="0"/>
                  <a:pt x="973024" y="53278"/>
                  <a:pt x="1023498" y="140205"/>
                </a:cubicBezTo>
                <a:cubicBezTo>
                  <a:pt x="1048735" y="187875"/>
                  <a:pt x="1031910" y="246761"/>
                  <a:pt x="987045" y="274802"/>
                </a:cubicBezTo>
                <a:cubicBezTo>
                  <a:pt x="939375" y="300039"/>
                  <a:pt x="880489" y="283215"/>
                  <a:pt x="852448" y="238349"/>
                </a:cubicBezTo>
                <a:cubicBezTo>
                  <a:pt x="838427" y="210308"/>
                  <a:pt x="813190" y="196287"/>
                  <a:pt x="785149" y="196287"/>
                </a:cubicBezTo>
                <a:lnTo>
                  <a:pt x="448657" y="196287"/>
                </a:lnTo>
                <a:cubicBezTo>
                  <a:pt x="406595" y="196287"/>
                  <a:pt x="372946" y="229937"/>
                  <a:pt x="372946" y="271998"/>
                </a:cubicBezTo>
                <a:cubicBezTo>
                  <a:pt x="372946" y="314060"/>
                  <a:pt x="406595" y="347709"/>
                  <a:pt x="448657" y="347709"/>
                </a:cubicBezTo>
                <a:lnTo>
                  <a:pt x="790758" y="347709"/>
                </a:lnTo>
                <a:cubicBezTo>
                  <a:pt x="1037519" y="347709"/>
                  <a:pt x="1236610" y="546800"/>
                  <a:pt x="1236610" y="793562"/>
                </a:cubicBezTo>
                <a:cubicBezTo>
                  <a:pt x="1233806" y="1037519"/>
                  <a:pt x="1034715" y="1236610"/>
                  <a:pt x="790758" y="123661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E67BDED8-A332-4CB7-BF1B-AFA16470D690}"/>
              </a:ext>
            </a:extLst>
          </p:cNvPr>
          <p:cNvSpPr/>
          <p:nvPr/>
        </p:nvSpPr>
        <p:spPr>
          <a:xfrm>
            <a:off x="7650797" y="4183697"/>
            <a:ext cx="1233806" cy="1236610"/>
          </a:xfrm>
          <a:custGeom>
            <a:avLst/>
            <a:gdLst>
              <a:gd name="connsiteX0" fmla="*/ 790758 w 1233806"/>
              <a:gd name="connsiteY0" fmla="*/ 1236610 h 1236610"/>
              <a:gd name="connsiteX1" fmla="*/ 204700 w 1233806"/>
              <a:gd name="connsiteY1" fmla="*/ 1236610 h 1236610"/>
              <a:gd name="connsiteX2" fmla="*/ 106556 w 1233806"/>
              <a:gd name="connsiteY2" fmla="*/ 1138466 h 1236610"/>
              <a:gd name="connsiteX3" fmla="*/ 204700 w 1233806"/>
              <a:gd name="connsiteY3" fmla="*/ 1040323 h 1236610"/>
              <a:gd name="connsiteX4" fmla="*/ 790758 w 1233806"/>
              <a:gd name="connsiteY4" fmla="*/ 1040323 h 1236610"/>
              <a:gd name="connsiteX5" fmla="*/ 1040323 w 1233806"/>
              <a:gd name="connsiteY5" fmla="*/ 790758 h 1236610"/>
              <a:gd name="connsiteX6" fmla="*/ 1040323 w 1233806"/>
              <a:gd name="connsiteY6" fmla="*/ 445853 h 1236610"/>
              <a:gd name="connsiteX7" fmla="*/ 790758 w 1233806"/>
              <a:gd name="connsiteY7" fmla="*/ 196287 h 1236610"/>
              <a:gd name="connsiteX8" fmla="*/ 445853 w 1233806"/>
              <a:gd name="connsiteY8" fmla="*/ 196287 h 1236610"/>
              <a:gd name="connsiteX9" fmla="*/ 196287 w 1233806"/>
              <a:gd name="connsiteY9" fmla="*/ 445853 h 1236610"/>
              <a:gd name="connsiteX10" fmla="*/ 445853 w 1233806"/>
              <a:gd name="connsiteY10" fmla="*/ 695418 h 1236610"/>
              <a:gd name="connsiteX11" fmla="*/ 678593 w 1233806"/>
              <a:gd name="connsiteY11" fmla="*/ 695418 h 1236610"/>
              <a:gd name="connsiteX12" fmla="*/ 740284 w 1233806"/>
              <a:gd name="connsiteY12" fmla="*/ 633728 h 1236610"/>
              <a:gd name="connsiteX13" fmla="*/ 838427 w 1233806"/>
              <a:gd name="connsiteY13" fmla="*/ 535584 h 1236610"/>
              <a:gd name="connsiteX14" fmla="*/ 936571 w 1233806"/>
              <a:gd name="connsiteY14" fmla="*/ 633728 h 1236610"/>
              <a:gd name="connsiteX15" fmla="*/ 678593 w 1233806"/>
              <a:gd name="connsiteY15" fmla="*/ 891705 h 1236610"/>
              <a:gd name="connsiteX16" fmla="*/ 445853 w 1233806"/>
              <a:gd name="connsiteY16" fmla="*/ 891705 h 1236610"/>
              <a:gd name="connsiteX17" fmla="*/ 0 w 1233806"/>
              <a:gd name="connsiteY17" fmla="*/ 445853 h 1236610"/>
              <a:gd name="connsiteX18" fmla="*/ 445853 w 1233806"/>
              <a:gd name="connsiteY18" fmla="*/ 0 h 1236610"/>
              <a:gd name="connsiteX19" fmla="*/ 790758 w 1233806"/>
              <a:gd name="connsiteY19" fmla="*/ 0 h 1236610"/>
              <a:gd name="connsiteX20" fmla="*/ 1233806 w 1233806"/>
              <a:gd name="connsiteY20" fmla="*/ 445853 h 1236610"/>
              <a:gd name="connsiteX21" fmla="*/ 1233806 w 1233806"/>
              <a:gd name="connsiteY21" fmla="*/ 793562 h 1236610"/>
              <a:gd name="connsiteX22" fmla="*/ 790758 w 1233806"/>
              <a:gd name="connsiteY22" fmla="*/ 1236610 h 123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3806" h="1236610">
                <a:moveTo>
                  <a:pt x="790758" y="1236610"/>
                </a:moveTo>
                <a:lnTo>
                  <a:pt x="204700" y="1236610"/>
                </a:lnTo>
                <a:cubicBezTo>
                  <a:pt x="151422" y="1236610"/>
                  <a:pt x="106556" y="1191744"/>
                  <a:pt x="106556" y="1138466"/>
                </a:cubicBezTo>
                <a:cubicBezTo>
                  <a:pt x="106556" y="1085189"/>
                  <a:pt x="151422" y="1040323"/>
                  <a:pt x="204700" y="1040323"/>
                </a:cubicBezTo>
                <a:lnTo>
                  <a:pt x="790758" y="1040323"/>
                </a:lnTo>
                <a:cubicBezTo>
                  <a:pt x="928159" y="1040323"/>
                  <a:pt x="1040323" y="928159"/>
                  <a:pt x="1040323" y="790758"/>
                </a:cubicBezTo>
                <a:lnTo>
                  <a:pt x="1040323" y="445853"/>
                </a:lnTo>
                <a:cubicBezTo>
                  <a:pt x="1037519" y="308452"/>
                  <a:pt x="925355" y="196287"/>
                  <a:pt x="790758" y="196287"/>
                </a:cubicBezTo>
                <a:lnTo>
                  <a:pt x="445853" y="196287"/>
                </a:lnTo>
                <a:cubicBezTo>
                  <a:pt x="308452" y="196287"/>
                  <a:pt x="196287" y="308452"/>
                  <a:pt x="196287" y="445853"/>
                </a:cubicBezTo>
                <a:cubicBezTo>
                  <a:pt x="196287" y="583254"/>
                  <a:pt x="308452" y="695418"/>
                  <a:pt x="445853" y="695418"/>
                </a:cubicBezTo>
                <a:lnTo>
                  <a:pt x="678593" y="695418"/>
                </a:lnTo>
                <a:cubicBezTo>
                  <a:pt x="712243" y="695418"/>
                  <a:pt x="740284" y="667377"/>
                  <a:pt x="740284" y="633728"/>
                </a:cubicBezTo>
                <a:cubicBezTo>
                  <a:pt x="740284" y="580450"/>
                  <a:pt x="785149" y="535584"/>
                  <a:pt x="838427" y="535584"/>
                </a:cubicBezTo>
                <a:cubicBezTo>
                  <a:pt x="891705" y="535584"/>
                  <a:pt x="936571" y="580450"/>
                  <a:pt x="936571" y="633728"/>
                </a:cubicBezTo>
                <a:cubicBezTo>
                  <a:pt x="936571" y="776737"/>
                  <a:pt x="821603" y="891705"/>
                  <a:pt x="678593" y="891705"/>
                </a:cubicBezTo>
                <a:lnTo>
                  <a:pt x="445853" y="891705"/>
                </a:lnTo>
                <a:cubicBezTo>
                  <a:pt x="199091" y="891705"/>
                  <a:pt x="0" y="689810"/>
                  <a:pt x="0" y="445853"/>
                </a:cubicBezTo>
                <a:cubicBezTo>
                  <a:pt x="0" y="199091"/>
                  <a:pt x="199091" y="0"/>
                  <a:pt x="445853" y="0"/>
                </a:cubicBezTo>
                <a:lnTo>
                  <a:pt x="790758" y="0"/>
                </a:lnTo>
                <a:cubicBezTo>
                  <a:pt x="1034715" y="0"/>
                  <a:pt x="1233806" y="199091"/>
                  <a:pt x="1233806" y="445853"/>
                </a:cubicBezTo>
                <a:lnTo>
                  <a:pt x="1233806" y="793562"/>
                </a:lnTo>
                <a:cubicBezTo>
                  <a:pt x="1233806" y="1037519"/>
                  <a:pt x="1034715" y="1236610"/>
                  <a:pt x="790758" y="123661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983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655F6A8-8974-4503-87AE-BA2A3AB4561D}"/>
              </a:ext>
            </a:extLst>
          </p:cNvPr>
          <p:cNvGrpSpPr/>
          <p:nvPr/>
        </p:nvGrpSpPr>
        <p:grpSpPr>
          <a:xfrm>
            <a:off x="1474654" y="1440498"/>
            <a:ext cx="553182" cy="1227026"/>
            <a:chOff x="1474654" y="1440498"/>
            <a:chExt cx="553182" cy="12270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16A9ABD7-694F-478A-9963-9CC7AA251A91}"/>
                </a:ext>
              </a:extLst>
            </p:cNvPr>
            <p:cNvSpPr/>
            <p:nvPr/>
          </p:nvSpPr>
          <p:spPr>
            <a:xfrm>
              <a:off x="1722772" y="1901480"/>
              <a:ext cx="305063" cy="766044"/>
            </a:xfrm>
            <a:custGeom>
              <a:avLst/>
              <a:gdLst>
                <a:gd name="connsiteX0" fmla="*/ 0 w 305063"/>
                <a:gd name="connsiteY0" fmla="*/ 0 h 766044"/>
                <a:gd name="connsiteX1" fmla="*/ 305064 w 305063"/>
                <a:gd name="connsiteY1" fmla="*/ 0 h 766044"/>
                <a:gd name="connsiteX2" fmla="*/ 305064 w 305063"/>
                <a:gd name="connsiteY2" fmla="*/ 766044 h 766044"/>
                <a:gd name="connsiteX3" fmla="*/ 0 w 305063"/>
                <a:gd name="connsiteY3" fmla="*/ 766044 h 766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063" h="766044">
                  <a:moveTo>
                    <a:pt x="0" y="0"/>
                  </a:moveTo>
                  <a:lnTo>
                    <a:pt x="305064" y="0"/>
                  </a:lnTo>
                  <a:lnTo>
                    <a:pt x="305064" y="766044"/>
                  </a:lnTo>
                  <a:lnTo>
                    <a:pt x="0" y="7660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9D0E5E63-8D1B-48BC-AB1F-6DFCA5DF0B90}"/>
                </a:ext>
              </a:extLst>
            </p:cNvPr>
            <p:cNvSpPr/>
            <p:nvPr/>
          </p:nvSpPr>
          <p:spPr>
            <a:xfrm>
              <a:off x="1474654" y="1440498"/>
              <a:ext cx="553182" cy="305061"/>
            </a:xfrm>
            <a:custGeom>
              <a:avLst/>
              <a:gdLst>
                <a:gd name="connsiteX0" fmla="*/ 399973 w 553182"/>
                <a:gd name="connsiteY0" fmla="*/ 0 h 305061"/>
                <a:gd name="connsiteX1" fmla="*/ 0 w 553182"/>
                <a:gd name="connsiteY1" fmla="*/ 0 h 305061"/>
                <a:gd name="connsiteX2" fmla="*/ 330825 w 553182"/>
                <a:gd name="connsiteY2" fmla="*/ 305062 h 305061"/>
                <a:gd name="connsiteX3" fmla="*/ 553182 w 553182"/>
                <a:gd name="connsiteY3" fmla="*/ 305062 h 305061"/>
                <a:gd name="connsiteX4" fmla="*/ 553182 w 553182"/>
                <a:gd name="connsiteY4" fmla="*/ 151853 h 305061"/>
                <a:gd name="connsiteX5" fmla="*/ 399973 w 553182"/>
                <a:gd name="connsiteY5" fmla="*/ 0 h 305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3182" h="305061">
                  <a:moveTo>
                    <a:pt x="399973" y="0"/>
                  </a:moveTo>
                  <a:lnTo>
                    <a:pt x="0" y="0"/>
                  </a:lnTo>
                  <a:cubicBezTo>
                    <a:pt x="24405" y="172191"/>
                    <a:pt x="151854" y="305062"/>
                    <a:pt x="330825" y="305062"/>
                  </a:cubicBezTo>
                  <a:lnTo>
                    <a:pt x="553182" y="305062"/>
                  </a:lnTo>
                  <a:lnTo>
                    <a:pt x="553182" y="151853"/>
                  </a:lnTo>
                  <a:cubicBezTo>
                    <a:pt x="553182" y="67792"/>
                    <a:pt x="484035" y="0"/>
                    <a:pt x="39997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E4E9BDC-D9A5-417E-B534-146B97F3FD6E}"/>
              </a:ext>
            </a:extLst>
          </p:cNvPr>
          <p:cNvGrpSpPr/>
          <p:nvPr/>
        </p:nvGrpSpPr>
        <p:grpSpPr>
          <a:xfrm>
            <a:off x="3280280" y="1440497"/>
            <a:ext cx="1283973" cy="1228384"/>
            <a:chOff x="3280280" y="1440497"/>
            <a:chExt cx="1283973" cy="122838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2AB9F518-CA5D-49E4-894E-6176A894C452}"/>
                </a:ext>
              </a:extLst>
            </p:cNvPr>
            <p:cNvSpPr/>
            <p:nvPr/>
          </p:nvSpPr>
          <p:spPr>
            <a:xfrm>
              <a:off x="3280280" y="1902836"/>
              <a:ext cx="1269060" cy="766045"/>
            </a:xfrm>
            <a:custGeom>
              <a:avLst/>
              <a:gdLst>
                <a:gd name="connsiteX0" fmla="*/ 835194 w 1269060"/>
                <a:gd name="connsiteY0" fmla="*/ 288792 h 766045"/>
                <a:gd name="connsiteX1" fmla="*/ 1114495 w 1269060"/>
                <a:gd name="connsiteY1" fmla="*/ 178970 h 766045"/>
                <a:gd name="connsiteX2" fmla="*/ 1269060 w 1269060"/>
                <a:gd name="connsiteY2" fmla="*/ 0 h 766045"/>
                <a:gd name="connsiteX3" fmla="*/ 738929 w 1269060"/>
                <a:gd name="connsiteY3" fmla="*/ 0 h 766045"/>
                <a:gd name="connsiteX4" fmla="*/ 454204 w 1269060"/>
                <a:gd name="connsiteY4" fmla="*/ 84062 h 766045"/>
                <a:gd name="connsiteX5" fmla="*/ 174903 w 1269060"/>
                <a:gd name="connsiteY5" fmla="*/ 193884 h 766045"/>
                <a:gd name="connsiteX6" fmla="*/ 0 w 1269060"/>
                <a:gd name="connsiteY6" fmla="*/ 479965 h 766045"/>
                <a:gd name="connsiteX7" fmla="*/ 0 w 1269060"/>
                <a:gd name="connsiteY7" fmla="*/ 766046 h 766045"/>
                <a:gd name="connsiteX8" fmla="*/ 1267705 w 1269060"/>
                <a:gd name="connsiteY8" fmla="*/ 766046 h 766045"/>
                <a:gd name="connsiteX9" fmla="*/ 1267705 w 1269060"/>
                <a:gd name="connsiteY9" fmla="*/ 459627 h 766045"/>
                <a:gd name="connsiteX10" fmla="*/ 321333 w 1269060"/>
                <a:gd name="connsiteY10" fmla="*/ 459627 h 766045"/>
                <a:gd name="connsiteX11" fmla="*/ 539622 w 1269060"/>
                <a:gd name="connsiteY11" fmla="*/ 375566 h 766045"/>
                <a:gd name="connsiteX12" fmla="*/ 835194 w 1269060"/>
                <a:gd name="connsiteY12" fmla="*/ 288792 h 76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9060" h="766045">
                  <a:moveTo>
                    <a:pt x="835194" y="288792"/>
                  </a:moveTo>
                  <a:cubicBezTo>
                    <a:pt x="932814" y="260320"/>
                    <a:pt x="1034501" y="227780"/>
                    <a:pt x="1114495" y="178970"/>
                  </a:cubicBezTo>
                  <a:cubicBezTo>
                    <a:pt x="1202624" y="124737"/>
                    <a:pt x="1247367" y="61012"/>
                    <a:pt x="1269060" y="0"/>
                  </a:cubicBezTo>
                  <a:lnTo>
                    <a:pt x="738929" y="0"/>
                  </a:lnTo>
                  <a:lnTo>
                    <a:pt x="454204" y="84062"/>
                  </a:lnTo>
                  <a:cubicBezTo>
                    <a:pt x="356584" y="112534"/>
                    <a:pt x="254897" y="145074"/>
                    <a:pt x="174903" y="193884"/>
                  </a:cubicBezTo>
                  <a:cubicBezTo>
                    <a:pt x="29828" y="282013"/>
                    <a:pt x="0" y="397259"/>
                    <a:pt x="0" y="479965"/>
                  </a:cubicBezTo>
                  <a:lnTo>
                    <a:pt x="0" y="766046"/>
                  </a:lnTo>
                  <a:lnTo>
                    <a:pt x="1267705" y="766046"/>
                  </a:lnTo>
                  <a:lnTo>
                    <a:pt x="1267705" y="459627"/>
                  </a:lnTo>
                  <a:lnTo>
                    <a:pt x="321333" y="459627"/>
                  </a:lnTo>
                  <a:cubicBezTo>
                    <a:pt x="352517" y="436578"/>
                    <a:pt x="425732" y="409462"/>
                    <a:pt x="539622" y="375566"/>
                  </a:cubicBezTo>
                  <a:lnTo>
                    <a:pt x="835194" y="28879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08B15279-259A-4F6C-9914-CE8EE169D396}"/>
                </a:ext>
              </a:extLst>
            </p:cNvPr>
            <p:cNvSpPr/>
            <p:nvPr/>
          </p:nvSpPr>
          <p:spPr>
            <a:xfrm>
              <a:off x="3284347" y="1440497"/>
              <a:ext cx="1279906" cy="305062"/>
            </a:xfrm>
            <a:custGeom>
              <a:avLst/>
              <a:gdLst>
                <a:gd name="connsiteX0" fmla="*/ 349805 w 1279906"/>
                <a:gd name="connsiteY0" fmla="*/ 305062 h 305062"/>
                <a:gd name="connsiteX1" fmla="*/ 1279907 w 1279906"/>
                <a:gd name="connsiteY1" fmla="*/ 305062 h 305062"/>
                <a:gd name="connsiteX2" fmla="*/ 930102 w 1279906"/>
                <a:gd name="connsiteY2" fmla="*/ 0 h 305062"/>
                <a:gd name="connsiteX3" fmla="*/ 349805 w 1279906"/>
                <a:gd name="connsiteY3" fmla="*/ 0 h 305062"/>
                <a:gd name="connsiteX4" fmla="*/ 0 w 1279906"/>
                <a:gd name="connsiteY4" fmla="*/ 0 h 305062"/>
                <a:gd name="connsiteX5" fmla="*/ 349805 w 1279906"/>
                <a:gd name="connsiteY5" fmla="*/ 305062 h 30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9906" h="305062">
                  <a:moveTo>
                    <a:pt x="349805" y="305062"/>
                  </a:moveTo>
                  <a:lnTo>
                    <a:pt x="1279907" y="305062"/>
                  </a:lnTo>
                  <a:cubicBezTo>
                    <a:pt x="1256858" y="132872"/>
                    <a:pt x="1109072" y="0"/>
                    <a:pt x="930102" y="0"/>
                  </a:cubicBezTo>
                  <a:lnTo>
                    <a:pt x="349805" y="0"/>
                  </a:lnTo>
                  <a:lnTo>
                    <a:pt x="0" y="0"/>
                  </a:lnTo>
                  <a:cubicBezTo>
                    <a:pt x="23049" y="172191"/>
                    <a:pt x="172191" y="305062"/>
                    <a:pt x="349805" y="30506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F782F45-CC14-4040-BB70-40D52412953F}"/>
              </a:ext>
            </a:extLst>
          </p:cNvPr>
          <p:cNvGrpSpPr/>
          <p:nvPr/>
        </p:nvGrpSpPr>
        <p:grpSpPr>
          <a:xfrm>
            <a:off x="5451980" y="1440497"/>
            <a:ext cx="1289397" cy="1227028"/>
            <a:chOff x="5451980" y="1440497"/>
            <a:chExt cx="1289397" cy="122702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8F3FE7AE-FC50-4393-BF2E-7808858844F2}"/>
                </a:ext>
              </a:extLst>
            </p:cNvPr>
            <p:cNvSpPr/>
            <p:nvPr/>
          </p:nvSpPr>
          <p:spPr>
            <a:xfrm>
              <a:off x="5456047" y="1902836"/>
              <a:ext cx="1285330" cy="764689"/>
            </a:xfrm>
            <a:custGeom>
              <a:avLst/>
              <a:gdLst>
                <a:gd name="connsiteX0" fmla="*/ 1208048 w 1285330"/>
                <a:gd name="connsiteY0" fmla="*/ 151853 h 764689"/>
                <a:gd name="connsiteX1" fmla="*/ 1277195 w 1285330"/>
                <a:gd name="connsiteY1" fmla="*/ 0 h 764689"/>
                <a:gd name="connsiteX2" fmla="*/ 443358 w 1285330"/>
                <a:gd name="connsiteY2" fmla="*/ 0 h 764689"/>
                <a:gd name="connsiteX3" fmla="*/ 443358 w 1285330"/>
                <a:gd name="connsiteY3" fmla="*/ 305062 h 764689"/>
                <a:gd name="connsiteX4" fmla="*/ 901629 w 1285330"/>
                <a:gd name="connsiteY4" fmla="*/ 305062 h 764689"/>
                <a:gd name="connsiteX5" fmla="*/ 980268 w 1285330"/>
                <a:gd name="connsiteY5" fmla="*/ 383701 h 764689"/>
                <a:gd name="connsiteX6" fmla="*/ 901629 w 1285330"/>
                <a:gd name="connsiteY6" fmla="*/ 462339 h 764689"/>
                <a:gd name="connsiteX7" fmla="*/ 408106 w 1285330"/>
                <a:gd name="connsiteY7" fmla="*/ 462339 h 764689"/>
                <a:gd name="connsiteX8" fmla="*/ 408106 w 1285330"/>
                <a:gd name="connsiteY8" fmla="*/ 462339 h 764689"/>
                <a:gd name="connsiteX9" fmla="*/ 0 w 1285330"/>
                <a:gd name="connsiteY9" fmla="*/ 462339 h 764689"/>
                <a:gd name="connsiteX10" fmla="*/ 351161 w 1285330"/>
                <a:gd name="connsiteY10" fmla="*/ 764690 h 764689"/>
                <a:gd name="connsiteX11" fmla="*/ 901629 w 1285330"/>
                <a:gd name="connsiteY11" fmla="*/ 764690 h 764689"/>
                <a:gd name="connsiteX12" fmla="*/ 1285330 w 1285330"/>
                <a:gd name="connsiteY12" fmla="*/ 380989 h 764689"/>
                <a:gd name="connsiteX13" fmla="*/ 1208048 w 1285330"/>
                <a:gd name="connsiteY13" fmla="*/ 151853 h 76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5330" h="764689">
                  <a:moveTo>
                    <a:pt x="1208048" y="151853"/>
                  </a:moveTo>
                  <a:cubicBezTo>
                    <a:pt x="1241944" y="107111"/>
                    <a:pt x="1266349" y="55589"/>
                    <a:pt x="1277195" y="0"/>
                  </a:cubicBezTo>
                  <a:lnTo>
                    <a:pt x="443358" y="0"/>
                  </a:lnTo>
                  <a:lnTo>
                    <a:pt x="443358" y="305062"/>
                  </a:lnTo>
                  <a:lnTo>
                    <a:pt x="901629" y="305062"/>
                  </a:lnTo>
                  <a:cubicBezTo>
                    <a:pt x="945016" y="305062"/>
                    <a:pt x="980268" y="340314"/>
                    <a:pt x="980268" y="383701"/>
                  </a:cubicBezTo>
                  <a:cubicBezTo>
                    <a:pt x="980268" y="427087"/>
                    <a:pt x="945016" y="462339"/>
                    <a:pt x="901629" y="462339"/>
                  </a:cubicBezTo>
                  <a:lnTo>
                    <a:pt x="408106" y="462339"/>
                  </a:lnTo>
                  <a:lnTo>
                    <a:pt x="408106" y="462339"/>
                  </a:lnTo>
                  <a:lnTo>
                    <a:pt x="0" y="462339"/>
                  </a:lnTo>
                  <a:cubicBezTo>
                    <a:pt x="24405" y="631818"/>
                    <a:pt x="172191" y="764690"/>
                    <a:pt x="351161" y="764690"/>
                  </a:cubicBezTo>
                  <a:lnTo>
                    <a:pt x="901629" y="764690"/>
                  </a:lnTo>
                  <a:cubicBezTo>
                    <a:pt x="1113140" y="764690"/>
                    <a:pt x="1285330" y="592499"/>
                    <a:pt x="1285330" y="380989"/>
                  </a:cubicBezTo>
                  <a:cubicBezTo>
                    <a:pt x="1285330" y="295572"/>
                    <a:pt x="1256858" y="215577"/>
                    <a:pt x="1208048" y="15185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AD1B6685-54C3-4AED-B081-72E1295A504A}"/>
                </a:ext>
              </a:extLst>
            </p:cNvPr>
            <p:cNvSpPr/>
            <p:nvPr/>
          </p:nvSpPr>
          <p:spPr>
            <a:xfrm>
              <a:off x="5451980" y="1440497"/>
              <a:ext cx="1281262" cy="305062"/>
            </a:xfrm>
            <a:custGeom>
              <a:avLst/>
              <a:gdLst>
                <a:gd name="connsiteX0" fmla="*/ 351161 w 1281262"/>
                <a:gd name="connsiteY0" fmla="*/ 305062 h 305062"/>
                <a:gd name="connsiteX1" fmla="*/ 1281263 w 1281262"/>
                <a:gd name="connsiteY1" fmla="*/ 305062 h 305062"/>
                <a:gd name="connsiteX2" fmla="*/ 930102 w 1281262"/>
                <a:gd name="connsiteY2" fmla="*/ 0 h 305062"/>
                <a:gd name="connsiteX3" fmla="*/ 351161 w 1281262"/>
                <a:gd name="connsiteY3" fmla="*/ 0 h 305062"/>
                <a:gd name="connsiteX4" fmla="*/ 0 w 1281262"/>
                <a:gd name="connsiteY4" fmla="*/ 0 h 305062"/>
                <a:gd name="connsiteX5" fmla="*/ 351161 w 1281262"/>
                <a:gd name="connsiteY5" fmla="*/ 305062 h 30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1262" h="305062">
                  <a:moveTo>
                    <a:pt x="351161" y="305062"/>
                  </a:moveTo>
                  <a:lnTo>
                    <a:pt x="1281263" y="305062"/>
                  </a:lnTo>
                  <a:cubicBezTo>
                    <a:pt x="1256858" y="132872"/>
                    <a:pt x="1109072" y="0"/>
                    <a:pt x="930102" y="0"/>
                  </a:cubicBezTo>
                  <a:lnTo>
                    <a:pt x="351161" y="0"/>
                  </a:lnTo>
                  <a:lnTo>
                    <a:pt x="0" y="0"/>
                  </a:lnTo>
                  <a:cubicBezTo>
                    <a:pt x="24405" y="172191"/>
                    <a:pt x="172191" y="305062"/>
                    <a:pt x="351161" y="30506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图形 831">
            <a:extLst>
              <a:ext uri="{FF2B5EF4-FFF2-40B4-BE49-F238E27FC236}">
                <a16:creationId xmlns:a16="http://schemas.microsoft.com/office/drawing/2014/main" xmlns="" id="{29EFA4C2-AEBA-4753-8396-212CB3AAD95E}"/>
              </a:ext>
            </a:extLst>
          </p:cNvPr>
          <p:cNvSpPr/>
          <p:nvPr/>
        </p:nvSpPr>
        <p:spPr>
          <a:xfrm>
            <a:off x="7630458" y="1413381"/>
            <a:ext cx="1277195" cy="1282616"/>
          </a:xfrm>
          <a:custGeom>
            <a:avLst/>
            <a:gdLst>
              <a:gd name="connsiteX0" fmla="*/ 1102293 w 1277195"/>
              <a:gd name="connsiteY0" fmla="*/ 747063 h 1282616"/>
              <a:gd name="connsiteX1" fmla="*/ 1102293 w 1277195"/>
              <a:gd name="connsiteY1" fmla="*/ 275234 h 1282616"/>
              <a:gd name="connsiteX2" fmla="*/ 797230 w 1277195"/>
              <a:gd name="connsiteY2" fmla="*/ 578940 h 1282616"/>
              <a:gd name="connsiteX3" fmla="*/ 797230 w 1277195"/>
              <a:gd name="connsiteY3" fmla="*/ 747063 h 1282616"/>
              <a:gd name="connsiteX4" fmla="*/ 406750 w 1277195"/>
              <a:gd name="connsiteY4" fmla="*/ 747063 h 1282616"/>
              <a:gd name="connsiteX5" fmla="*/ 744353 w 1277195"/>
              <a:gd name="connsiteY5" fmla="*/ 412173 h 1282616"/>
              <a:gd name="connsiteX6" fmla="*/ 729439 w 1277195"/>
              <a:gd name="connsiteY6" fmla="*/ 0 h 1282616"/>
              <a:gd name="connsiteX7" fmla="*/ 0 w 1277195"/>
              <a:gd name="connsiteY7" fmla="*/ 722658 h 1282616"/>
              <a:gd name="connsiteX8" fmla="*/ 0 w 1277195"/>
              <a:gd name="connsiteY8" fmla="*/ 1052125 h 1282616"/>
              <a:gd name="connsiteX9" fmla="*/ 797230 w 1277195"/>
              <a:gd name="connsiteY9" fmla="*/ 1052125 h 1282616"/>
              <a:gd name="connsiteX10" fmla="*/ 797230 w 1277195"/>
              <a:gd name="connsiteY10" fmla="*/ 1282617 h 1282616"/>
              <a:gd name="connsiteX11" fmla="*/ 1102293 w 1277195"/>
              <a:gd name="connsiteY11" fmla="*/ 1282617 h 1282616"/>
              <a:gd name="connsiteX12" fmla="*/ 1102293 w 1277195"/>
              <a:gd name="connsiteY12" fmla="*/ 1052125 h 1282616"/>
              <a:gd name="connsiteX13" fmla="*/ 1277196 w 1277195"/>
              <a:gd name="connsiteY13" fmla="*/ 1052125 h 1282616"/>
              <a:gd name="connsiteX14" fmla="*/ 1277196 w 1277195"/>
              <a:gd name="connsiteY14" fmla="*/ 747063 h 1282616"/>
              <a:gd name="connsiteX15" fmla="*/ 1102293 w 1277195"/>
              <a:gd name="connsiteY15" fmla="*/ 747063 h 128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77195" h="1282616">
                <a:moveTo>
                  <a:pt x="1102293" y="747063"/>
                </a:moveTo>
                <a:lnTo>
                  <a:pt x="1102293" y="275234"/>
                </a:lnTo>
                <a:lnTo>
                  <a:pt x="797230" y="578940"/>
                </a:lnTo>
                <a:lnTo>
                  <a:pt x="797230" y="747063"/>
                </a:lnTo>
                <a:lnTo>
                  <a:pt x="406750" y="747063"/>
                </a:lnTo>
                <a:lnTo>
                  <a:pt x="744353" y="412173"/>
                </a:lnTo>
                <a:cubicBezTo>
                  <a:pt x="873157" y="283369"/>
                  <a:pt x="852820" y="112534"/>
                  <a:pt x="729439" y="0"/>
                </a:cubicBezTo>
                <a:lnTo>
                  <a:pt x="0" y="722658"/>
                </a:lnTo>
                <a:lnTo>
                  <a:pt x="0" y="1052125"/>
                </a:lnTo>
                <a:lnTo>
                  <a:pt x="797230" y="1052125"/>
                </a:lnTo>
                <a:lnTo>
                  <a:pt x="797230" y="1282617"/>
                </a:lnTo>
                <a:lnTo>
                  <a:pt x="1102293" y="1282617"/>
                </a:lnTo>
                <a:lnTo>
                  <a:pt x="1102293" y="1052125"/>
                </a:lnTo>
                <a:lnTo>
                  <a:pt x="1277196" y="1052125"/>
                </a:lnTo>
                <a:lnTo>
                  <a:pt x="1277196" y="747063"/>
                </a:lnTo>
                <a:lnTo>
                  <a:pt x="1102293" y="747063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6DECDBD-BDA5-42B8-B544-522CF28D10BE}"/>
              </a:ext>
            </a:extLst>
          </p:cNvPr>
          <p:cNvGrpSpPr/>
          <p:nvPr/>
        </p:nvGrpSpPr>
        <p:grpSpPr>
          <a:xfrm>
            <a:off x="9795380" y="1440497"/>
            <a:ext cx="1285330" cy="1227028"/>
            <a:chOff x="9795380" y="1440497"/>
            <a:chExt cx="1285330" cy="1227028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530ED690-D5B6-4F41-A8BE-268B04F233F6}"/>
                </a:ext>
              </a:extLst>
            </p:cNvPr>
            <p:cNvSpPr/>
            <p:nvPr/>
          </p:nvSpPr>
          <p:spPr>
            <a:xfrm>
              <a:off x="9795380" y="1901480"/>
              <a:ext cx="1285330" cy="766045"/>
            </a:xfrm>
            <a:custGeom>
              <a:avLst/>
              <a:gdLst>
                <a:gd name="connsiteX0" fmla="*/ 932814 w 1285330"/>
                <a:gd name="connsiteY0" fmla="*/ 0 h 766045"/>
                <a:gd name="connsiteX1" fmla="*/ 47454 w 1285330"/>
                <a:gd name="connsiteY1" fmla="*/ 0 h 766045"/>
                <a:gd name="connsiteX2" fmla="*/ 47454 w 1285330"/>
                <a:gd name="connsiteY2" fmla="*/ 305062 h 766045"/>
                <a:gd name="connsiteX3" fmla="*/ 931458 w 1285330"/>
                <a:gd name="connsiteY3" fmla="*/ 305062 h 766045"/>
                <a:gd name="connsiteX4" fmla="*/ 980268 w 1285330"/>
                <a:gd name="connsiteY4" fmla="*/ 353872 h 766045"/>
                <a:gd name="connsiteX5" fmla="*/ 980268 w 1285330"/>
                <a:gd name="connsiteY5" fmla="*/ 412173 h 766045"/>
                <a:gd name="connsiteX6" fmla="*/ 931458 w 1285330"/>
                <a:gd name="connsiteY6" fmla="*/ 460983 h 766045"/>
                <a:gd name="connsiteX7" fmla="*/ 433867 w 1285330"/>
                <a:gd name="connsiteY7" fmla="*/ 460983 h 766045"/>
                <a:gd name="connsiteX8" fmla="*/ 433867 w 1285330"/>
                <a:gd name="connsiteY8" fmla="*/ 460983 h 766045"/>
                <a:gd name="connsiteX9" fmla="*/ 0 w 1285330"/>
                <a:gd name="connsiteY9" fmla="*/ 460983 h 766045"/>
                <a:gd name="connsiteX10" fmla="*/ 351161 w 1285330"/>
                <a:gd name="connsiteY10" fmla="*/ 766046 h 766045"/>
                <a:gd name="connsiteX11" fmla="*/ 931458 w 1285330"/>
                <a:gd name="connsiteY11" fmla="*/ 766046 h 766045"/>
                <a:gd name="connsiteX12" fmla="*/ 1285330 w 1285330"/>
                <a:gd name="connsiteY12" fmla="*/ 412173 h 766045"/>
                <a:gd name="connsiteX13" fmla="*/ 1285330 w 1285330"/>
                <a:gd name="connsiteY13" fmla="*/ 353872 h 766045"/>
                <a:gd name="connsiteX14" fmla="*/ 932814 w 1285330"/>
                <a:gd name="connsiteY14" fmla="*/ 0 h 76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5330" h="766045">
                  <a:moveTo>
                    <a:pt x="932814" y="0"/>
                  </a:moveTo>
                  <a:lnTo>
                    <a:pt x="47454" y="0"/>
                  </a:lnTo>
                  <a:lnTo>
                    <a:pt x="47454" y="305062"/>
                  </a:lnTo>
                  <a:lnTo>
                    <a:pt x="931458" y="305062"/>
                  </a:lnTo>
                  <a:cubicBezTo>
                    <a:pt x="958574" y="305062"/>
                    <a:pt x="980268" y="326756"/>
                    <a:pt x="980268" y="353872"/>
                  </a:cubicBezTo>
                  <a:lnTo>
                    <a:pt x="980268" y="412173"/>
                  </a:lnTo>
                  <a:cubicBezTo>
                    <a:pt x="980268" y="439290"/>
                    <a:pt x="958574" y="460983"/>
                    <a:pt x="931458" y="460983"/>
                  </a:cubicBezTo>
                  <a:lnTo>
                    <a:pt x="433867" y="460983"/>
                  </a:lnTo>
                  <a:lnTo>
                    <a:pt x="433867" y="460983"/>
                  </a:lnTo>
                  <a:lnTo>
                    <a:pt x="0" y="460983"/>
                  </a:lnTo>
                  <a:cubicBezTo>
                    <a:pt x="24405" y="633174"/>
                    <a:pt x="172191" y="766046"/>
                    <a:pt x="351161" y="766046"/>
                  </a:cubicBezTo>
                  <a:lnTo>
                    <a:pt x="931458" y="766046"/>
                  </a:lnTo>
                  <a:cubicBezTo>
                    <a:pt x="1126698" y="766046"/>
                    <a:pt x="1285330" y="607413"/>
                    <a:pt x="1285330" y="412173"/>
                  </a:cubicBezTo>
                  <a:lnTo>
                    <a:pt x="1285330" y="353872"/>
                  </a:lnTo>
                  <a:cubicBezTo>
                    <a:pt x="1285330" y="159988"/>
                    <a:pt x="1126698" y="1356"/>
                    <a:pt x="93281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5F0C0278-9E97-4B80-A1AF-9A3AEB8BFAB3}"/>
                </a:ext>
              </a:extLst>
            </p:cNvPr>
            <p:cNvSpPr/>
            <p:nvPr/>
          </p:nvSpPr>
          <p:spPr>
            <a:xfrm>
              <a:off x="9842834" y="1440497"/>
              <a:ext cx="1231097" cy="305062"/>
            </a:xfrm>
            <a:custGeom>
              <a:avLst/>
              <a:gdLst>
                <a:gd name="connsiteX0" fmla="*/ 1231097 w 1231097"/>
                <a:gd name="connsiteY0" fmla="*/ 0 h 305062"/>
                <a:gd name="connsiteX1" fmla="*/ 0 w 1231097"/>
                <a:gd name="connsiteY1" fmla="*/ 0 h 305062"/>
                <a:gd name="connsiteX2" fmla="*/ 0 w 1231097"/>
                <a:gd name="connsiteY2" fmla="*/ 305062 h 305062"/>
                <a:gd name="connsiteX3" fmla="*/ 879936 w 1231097"/>
                <a:gd name="connsiteY3" fmla="*/ 305062 h 305062"/>
                <a:gd name="connsiteX4" fmla="*/ 1231097 w 1231097"/>
                <a:gd name="connsiteY4" fmla="*/ 0 h 30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097" h="305062">
                  <a:moveTo>
                    <a:pt x="1231097" y="0"/>
                  </a:moveTo>
                  <a:lnTo>
                    <a:pt x="0" y="0"/>
                  </a:lnTo>
                  <a:lnTo>
                    <a:pt x="0" y="305062"/>
                  </a:lnTo>
                  <a:lnTo>
                    <a:pt x="879936" y="305062"/>
                  </a:lnTo>
                  <a:cubicBezTo>
                    <a:pt x="1058906" y="305062"/>
                    <a:pt x="1206692" y="172191"/>
                    <a:pt x="123109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D757CA8-05E6-4B3E-B34F-5F6FC025F1F4}"/>
              </a:ext>
            </a:extLst>
          </p:cNvPr>
          <p:cNvGrpSpPr/>
          <p:nvPr/>
        </p:nvGrpSpPr>
        <p:grpSpPr>
          <a:xfrm>
            <a:off x="1108579" y="4183697"/>
            <a:ext cx="1288042" cy="1227028"/>
            <a:chOff x="1108580" y="4183697"/>
            <a:chExt cx="1288042" cy="1227028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1332656E-2793-4883-A590-567695EB07A1}"/>
                </a:ext>
              </a:extLst>
            </p:cNvPr>
            <p:cNvSpPr/>
            <p:nvPr/>
          </p:nvSpPr>
          <p:spPr>
            <a:xfrm>
              <a:off x="1108580" y="4644680"/>
              <a:ext cx="1288042" cy="766045"/>
            </a:xfrm>
            <a:custGeom>
              <a:avLst/>
              <a:gdLst>
                <a:gd name="connsiteX0" fmla="*/ 936881 w 1288042"/>
                <a:gd name="connsiteY0" fmla="*/ 0 h 766045"/>
                <a:gd name="connsiteX1" fmla="*/ 0 w 1288042"/>
                <a:gd name="connsiteY1" fmla="*/ 0 h 766045"/>
                <a:gd name="connsiteX2" fmla="*/ 0 w 1288042"/>
                <a:gd name="connsiteY2" fmla="*/ 412173 h 766045"/>
                <a:gd name="connsiteX3" fmla="*/ 353873 w 1288042"/>
                <a:gd name="connsiteY3" fmla="*/ 766046 h 766045"/>
                <a:gd name="connsiteX4" fmla="*/ 934169 w 1288042"/>
                <a:gd name="connsiteY4" fmla="*/ 766046 h 766045"/>
                <a:gd name="connsiteX5" fmla="*/ 1288042 w 1288042"/>
                <a:gd name="connsiteY5" fmla="*/ 412173 h 766045"/>
                <a:gd name="connsiteX6" fmla="*/ 1288042 w 1288042"/>
                <a:gd name="connsiteY6" fmla="*/ 353872 h 766045"/>
                <a:gd name="connsiteX7" fmla="*/ 936881 w 1288042"/>
                <a:gd name="connsiteY7" fmla="*/ 0 h 766045"/>
                <a:gd name="connsiteX8" fmla="*/ 982979 w 1288042"/>
                <a:gd name="connsiteY8" fmla="*/ 412173 h 766045"/>
                <a:gd name="connsiteX9" fmla="*/ 934169 w 1288042"/>
                <a:gd name="connsiteY9" fmla="*/ 460983 h 766045"/>
                <a:gd name="connsiteX10" fmla="*/ 353873 w 1288042"/>
                <a:gd name="connsiteY10" fmla="*/ 460983 h 766045"/>
                <a:gd name="connsiteX11" fmla="*/ 305063 w 1288042"/>
                <a:gd name="connsiteY11" fmla="*/ 412173 h 766045"/>
                <a:gd name="connsiteX12" fmla="*/ 305063 w 1288042"/>
                <a:gd name="connsiteY12" fmla="*/ 353872 h 766045"/>
                <a:gd name="connsiteX13" fmla="*/ 353873 w 1288042"/>
                <a:gd name="connsiteY13" fmla="*/ 305062 h 766045"/>
                <a:gd name="connsiteX14" fmla="*/ 934169 w 1288042"/>
                <a:gd name="connsiteY14" fmla="*/ 305062 h 766045"/>
                <a:gd name="connsiteX15" fmla="*/ 982979 w 1288042"/>
                <a:gd name="connsiteY15" fmla="*/ 353872 h 766045"/>
                <a:gd name="connsiteX16" fmla="*/ 982979 w 1288042"/>
                <a:gd name="connsiteY16" fmla="*/ 412173 h 76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88042" h="766045">
                  <a:moveTo>
                    <a:pt x="936881" y="0"/>
                  </a:moveTo>
                  <a:lnTo>
                    <a:pt x="0" y="0"/>
                  </a:lnTo>
                  <a:lnTo>
                    <a:pt x="0" y="412173"/>
                  </a:lnTo>
                  <a:cubicBezTo>
                    <a:pt x="0" y="607413"/>
                    <a:pt x="158633" y="766046"/>
                    <a:pt x="353873" y="766046"/>
                  </a:cubicBezTo>
                  <a:lnTo>
                    <a:pt x="934169" y="766046"/>
                  </a:lnTo>
                  <a:cubicBezTo>
                    <a:pt x="1129410" y="766046"/>
                    <a:pt x="1288042" y="607413"/>
                    <a:pt x="1288042" y="412173"/>
                  </a:cubicBezTo>
                  <a:lnTo>
                    <a:pt x="1288042" y="353872"/>
                  </a:lnTo>
                  <a:cubicBezTo>
                    <a:pt x="1288042" y="159988"/>
                    <a:pt x="1130765" y="1356"/>
                    <a:pt x="936881" y="0"/>
                  </a:cubicBezTo>
                  <a:close/>
                  <a:moveTo>
                    <a:pt x="982979" y="412173"/>
                  </a:moveTo>
                  <a:cubicBezTo>
                    <a:pt x="982979" y="439290"/>
                    <a:pt x="961286" y="460983"/>
                    <a:pt x="934169" y="460983"/>
                  </a:cubicBezTo>
                  <a:lnTo>
                    <a:pt x="353873" y="460983"/>
                  </a:lnTo>
                  <a:cubicBezTo>
                    <a:pt x="326756" y="460983"/>
                    <a:pt x="305063" y="439290"/>
                    <a:pt x="305063" y="412173"/>
                  </a:cubicBezTo>
                  <a:lnTo>
                    <a:pt x="305063" y="353872"/>
                  </a:lnTo>
                  <a:cubicBezTo>
                    <a:pt x="305063" y="326756"/>
                    <a:pt x="326756" y="305062"/>
                    <a:pt x="353873" y="305062"/>
                  </a:cubicBezTo>
                  <a:lnTo>
                    <a:pt x="934169" y="305062"/>
                  </a:lnTo>
                  <a:cubicBezTo>
                    <a:pt x="961286" y="305062"/>
                    <a:pt x="982979" y="326756"/>
                    <a:pt x="982979" y="353872"/>
                  </a:cubicBezTo>
                  <a:lnTo>
                    <a:pt x="982979" y="41217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73EA61EB-9D6C-4586-8CAA-E9375EFA17E2}"/>
                </a:ext>
              </a:extLst>
            </p:cNvPr>
            <p:cNvSpPr/>
            <p:nvPr/>
          </p:nvSpPr>
          <p:spPr>
            <a:xfrm>
              <a:off x="1109935" y="4183697"/>
              <a:ext cx="1281262" cy="305062"/>
            </a:xfrm>
            <a:custGeom>
              <a:avLst/>
              <a:gdLst>
                <a:gd name="connsiteX0" fmla="*/ 1281263 w 1281262"/>
                <a:gd name="connsiteY0" fmla="*/ 0 h 305062"/>
                <a:gd name="connsiteX1" fmla="*/ 349805 w 1281262"/>
                <a:gd name="connsiteY1" fmla="*/ 0 h 305062"/>
                <a:gd name="connsiteX2" fmla="*/ 0 w 1281262"/>
                <a:gd name="connsiteY2" fmla="*/ 305062 h 305062"/>
                <a:gd name="connsiteX3" fmla="*/ 930102 w 1281262"/>
                <a:gd name="connsiteY3" fmla="*/ 305062 h 305062"/>
                <a:gd name="connsiteX4" fmla="*/ 1281263 w 1281262"/>
                <a:gd name="connsiteY4" fmla="*/ 0 h 30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1262" h="305062">
                  <a:moveTo>
                    <a:pt x="1281263" y="0"/>
                  </a:moveTo>
                  <a:lnTo>
                    <a:pt x="349805" y="0"/>
                  </a:lnTo>
                  <a:cubicBezTo>
                    <a:pt x="172191" y="0"/>
                    <a:pt x="23049" y="132872"/>
                    <a:pt x="0" y="305062"/>
                  </a:cubicBezTo>
                  <a:lnTo>
                    <a:pt x="930102" y="305062"/>
                  </a:lnTo>
                  <a:cubicBezTo>
                    <a:pt x="1109072" y="305062"/>
                    <a:pt x="1256858" y="172191"/>
                    <a:pt x="128126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CF9068C-1B41-499F-9A8E-1B10B6573EFB}"/>
              </a:ext>
            </a:extLst>
          </p:cNvPr>
          <p:cNvGrpSpPr/>
          <p:nvPr/>
        </p:nvGrpSpPr>
        <p:grpSpPr>
          <a:xfrm>
            <a:off x="3280280" y="4183697"/>
            <a:ext cx="1288041" cy="1227028"/>
            <a:chOff x="3280280" y="4183697"/>
            <a:chExt cx="1288041" cy="1227028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4B8F7F5F-0813-40AD-893D-1FAFEE1E2461}"/>
                </a:ext>
              </a:extLst>
            </p:cNvPr>
            <p:cNvSpPr/>
            <p:nvPr/>
          </p:nvSpPr>
          <p:spPr>
            <a:xfrm>
              <a:off x="3280280" y="4183697"/>
              <a:ext cx="1067041" cy="305062"/>
            </a:xfrm>
            <a:custGeom>
              <a:avLst/>
              <a:gdLst>
                <a:gd name="connsiteX0" fmla="*/ 351161 w 1067041"/>
                <a:gd name="connsiteY0" fmla="*/ 305062 h 305062"/>
                <a:gd name="connsiteX1" fmla="*/ 764690 w 1067041"/>
                <a:gd name="connsiteY1" fmla="*/ 305062 h 305062"/>
                <a:gd name="connsiteX2" fmla="*/ 1067041 w 1067041"/>
                <a:gd name="connsiteY2" fmla="*/ 0 h 305062"/>
                <a:gd name="connsiteX3" fmla="*/ 0 w 1067041"/>
                <a:gd name="connsiteY3" fmla="*/ 0 h 305062"/>
                <a:gd name="connsiteX4" fmla="*/ 351161 w 1067041"/>
                <a:gd name="connsiteY4" fmla="*/ 305062 h 30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7041" h="305062">
                  <a:moveTo>
                    <a:pt x="351161" y="305062"/>
                  </a:moveTo>
                  <a:lnTo>
                    <a:pt x="764690" y="305062"/>
                  </a:lnTo>
                  <a:lnTo>
                    <a:pt x="1067041" y="0"/>
                  </a:lnTo>
                  <a:lnTo>
                    <a:pt x="0" y="0"/>
                  </a:lnTo>
                  <a:cubicBezTo>
                    <a:pt x="24405" y="172191"/>
                    <a:pt x="172191" y="305062"/>
                    <a:pt x="351161" y="30506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79F1810-212D-40AA-B151-6F03DF930E97}"/>
                </a:ext>
              </a:extLst>
            </p:cNvPr>
            <p:cNvSpPr/>
            <p:nvPr/>
          </p:nvSpPr>
          <p:spPr>
            <a:xfrm>
              <a:off x="3348071" y="4183697"/>
              <a:ext cx="1220250" cy="1227028"/>
            </a:xfrm>
            <a:custGeom>
              <a:avLst/>
              <a:gdLst>
                <a:gd name="connsiteX0" fmla="*/ 1220250 w 1220250"/>
                <a:gd name="connsiteY0" fmla="*/ 0 h 1227028"/>
                <a:gd name="connsiteX1" fmla="*/ 677917 w 1220250"/>
                <a:gd name="connsiteY1" fmla="*/ 545045 h 1227028"/>
                <a:gd name="connsiteX2" fmla="*/ 0 w 1220250"/>
                <a:gd name="connsiteY2" fmla="*/ 1227029 h 1227028"/>
                <a:gd name="connsiteX3" fmla="*/ 429799 w 1220250"/>
                <a:gd name="connsiteY3" fmla="*/ 1227029 h 1227028"/>
                <a:gd name="connsiteX4" fmla="*/ 1220250 w 1220250"/>
                <a:gd name="connsiteY4" fmla="*/ 432511 h 1227028"/>
                <a:gd name="connsiteX5" fmla="*/ 1220250 w 1220250"/>
                <a:gd name="connsiteY5" fmla="*/ 0 h 122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250" h="1227028">
                  <a:moveTo>
                    <a:pt x="1220250" y="0"/>
                  </a:moveTo>
                  <a:lnTo>
                    <a:pt x="677917" y="545045"/>
                  </a:lnTo>
                  <a:lnTo>
                    <a:pt x="0" y="1227029"/>
                  </a:lnTo>
                  <a:lnTo>
                    <a:pt x="429799" y="1227029"/>
                  </a:lnTo>
                  <a:lnTo>
                    <a:pt x="1220250" y="432511"/>
                  </a:lnTo>
                  <a:lnTo>
                    <a:pt x="122025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A9BEC88-9D9B-4570-A571-32D06DB93AEB}"/>
              </a:ext>
            </a:extLst>
          </p:cNvPr>
          <p:cNvGrpSpPr/>
          <p:nvPr/>
        </p:nvGrpSpPr>
        <p:grpSpPr>
          <a:xfrm>
            <a:off x="5451980" y="4183697"/>
            <a:ext cx="1288042" cy="1227028"/>
            <a:chOff x="5451980" y="4183697"/>
            <a:chExt cx="1288042" cy="12270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8807C701-1182-467C-9C2D-6784AE621B16}"/>
                </a:ext>
              </a:extLst>
            </p:cNvPr>
            <p:cNvSpPr/>
            <p:nvPr/>
          </p:nvSpPr>
          <p:spPr>
            <a:xfrm>
              <a:off x="5451980" y="4646036"/>
              <a:ext cx="1288042" cy="764689"/>
            </a:xfrm>
            <a:custGeom>
              <a:avLst/>
              <a:gdLst>
                <a:gd name="connsiteX0" fmla="*/ 1225674 w 1288042"/>
                <a:gd name="connsiteY0" fmla="*/ 151853 h 764689"/>
                <a:gd name="connsiteX1" fmla="*/ 1285330 w 1288042"/>
                <a:gd name="connsiteY1" fmla="*/ 0 h 764689"/>
                <a:gd name="connsiteX2" fmla="*/ 4068 w 1288042"/>
                <a:gd name="connsiteY2" fmla="*/ 0 h 764689"/>
                <a:gd name="connsiteX3" fmla="*/ 63724 w 1288042"/>
                <a:gd name="connsiteY3" fmla="*/ 151853 h 764689"/>
                <a:gd name="connsiteX4" fmla="*/ 0 w 1288042"/>
                <a:gd name="connsiteY4" fmla="*/ 352517 h 764689"/>
                <a:gd name="connsiteX5" fmla="*/ 0 w 1288042"/>
                <a:gd name="connsiteY5" fmla="*/ 410817 h 764689"/>
                <a:gd name="connsiteX6" fmla="*/ 353873 w 1288042"/>
                <a:gd name="connsiteY6" fmla="*/ 764690 h 764689"/>
                <a:gd name="connsiteX7" fmla="*/ 934169 w 1288042"/>
                <a:gd name="connsiteY7" fmla="*/ 764690 h 764689"/>
                <a:gd name="connsiteX8" fmla="*/ 1288042 w 1288042"/>
                <a:gd name="connsiteY8" fmla="*/ 410817 h 764689"/>
                <a:gd name="connsiteX9" fmla="*/ 1288042 w 1288042"/>
                <a:gd name="connsiteY9" fmla="*/ 352517 h 764689"/>
                <a:gd name="connsiteX10" fmla="*/ 1225674 w 1288042"/>
                <a:gd name="connsiteY10" fmla="*/ 151853 h 764689"/>
                <a:gd name="connsiteX11" fmla="*/ 982979 w 1288042"/>
                <a:gd name="connsiteY11" fmla="*/ 410817 h 764689"/>
                <a:gd name="connsiteX12" fmla="*/ 934169 w 1288042"/>
                <a:gd name="connsiteY12" fmla="*/ 459627 h 764689"/>
                <a:gd name="connsiteX13" fmla="*/ 353873 w 1288042"/>
                <a:gd name="connsiteY13" fmla="*/ 459627 h 764689"/>
                <a:gd name="connsiteX14" fmla="*/ 305063 w 1288042"/>
                <a:gd name="connsiteY14" fmla="*/ 410817 h 764689"/>
                <a:gd name="connsiteX15" fmla="*/ 305063 w 1288042"/>
                <a:gd name="connsiteY15" fmla="*/ 352517 h 764689"/>
                <a:gd name="connsiteX16" fmla="*/ 353873 w 1288042"/>
                <a:gd name="connsiteY16" fmla="*/ 303707 h 764689"/>
                <a:gd name="connsiteX17" fmla="*/ 353873 w 1288042"/>
                <a:gd name="connsiteY17" fmla="*/ 303707 h 764689"/>
                <a:gd name="connsiteX18" fmla="*/ 934169 w 1288042"/>
                <a:gd name="connsiteY18" fmla="*/ 303707 h 764689"/>
                <a:gd name="connsiteX19" fmla="*/ 934169 w 1288042"/>
                <a:gd name="connsiteY19" fmla="*/ 303707 h 764689"/>
                <a:gd name="connsiteX20" fmla="*/ 982979 w 1288042"/>
                <a:gd name="connsiteY20" fmla="*/ 352517 h 764689"/>
                <a:gd name="connsiteX21" fmla="*/ 982979 w 1288042"/>
                <a:gd name="connsiteY21" fmla="*/ 410817 h 76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88042" h="764689">
                  <a:moveTo>
                    <a:pt x="1225674" y="151853"/>
                  </a:moveTo>
                  <a:cubicBezTo>
                    <a:pt x="1256858" y="107111"/>
                    <a:pt x="1277195" y="55589"/>
                    <a:pt x="1285330" y="0"/>
                  </a:cubicBezTo>
                  <a:lnTo>
                    <a:pt x="4068" y="0"/>
                  </a:lnTo>
                  <a:cubicBezTo>
                    <a:pt x="12203" y="55589"/>
                    <a:pt x="32540" y="108467"/>
                    <a:pt x="63724" y="151853"/>
                  </a:cubicBezTo>
                  <a:cubicBezTo>
                    <a:pt x="23049" y="208798"/>
                    <a:pt x="0" y="277946"/>
                    <a:pt x="0" y="352517"/>
                  </a:cubicBezTo>
                  <a:lnTo>
                    <a:pt x="0" y="410817"/>
                  </a:lnTo>
                  <a:cubicBezTo>
                    <a:pt x="0" y="606057"/>
                    <a:pt x="158633" y="764690"/>
                    <a:pt x="353873" y="764690"/>
                  </a:cubicBezTo>
                  <a:lnTo>
                    <a:pt x="934169" y="764690"/>
                  </a:lnTo>
                  <a:cubicBezTo>
                    <a:pt x="1129410" y="764690"/>
                    <a:pt x="1288042" y="606057"/>
                    <a:pt x="1288042" y="410817"/>
                  </a:cubicBezTo>
                  <a:lnTo>
                    <a:pt x="1288042" y="352517"/>
                  </a:lnTo>
                  <a:cubicBezTo>
                    <a:pt x="1288042" y="277946"/>
                    <a:pt x="1264993" y="208798"/>
                    <a:pt x="1225674" y="151853"/>
                  </a:cubicBezTo>
                  <a:close/>
                  <a:moveTo>
                    <a:pt x="982979" y="410817"/>
                  </a:moveTo>
                  <a:cubicBezTo>
                    <a:pt x="982979" y="437934"/>
                    <a:pt x="961286" y="459627"/>
                    <a:pt x="934169" y="459627"/>
                  </a:cubicBezTo>
                  <a:lnTo>
                    <a:pt x="353873" y="459627"/>
                  </a:lnTo>
                  <a:cubicBezTo>
                    <a:pt x="326756" y="459627"/>
                    <a:pt x="305063" y="437934"/>
                    <a:pt x="305063" y="410817"/>
                  </a:cubicBezTo>
                  <a:lnTo>
                    <a:pt x="305063" y="352517"/>
                  </a:lnTo>
                  <a:cubicBezTo>
                    <a:pt x="305063" y="325400"/>
                    <a:pt x="326756" y="303707"/>
                    <a:pt x="353873" y="303707"/>
                  </a:cubicBezTo>
                  <a:cubicBezTo>
                    <a:pt x="353873" y="303707"/>
                    <a:pt x="353873" y="303707"/>
                    <a:pt x="353873" y="303707"/>
                  </a:cubicBezTo>
                  <a:lnTo>
                    <a:pt x="934169" y="303707"/>
                  </a:lnTo>
                  <a:cubicBezTo>
                    <a:pt x="934169" y="303707"/>
                    <a:pt x="934169" y="303707"/>
                    <a:pt x="934169" y="303707"/>
                  </a:cubicBezTo>
                  <a:cubicBezTo>
                    <a:pt x="961286" y="303707"/>
                    <a:pt x="982979" y="325400"/>
                    <a:pt x="982979" y="352517"/>
                  </a:cubicBezTo>
                  <a:lnTo>
                    <a:pt x="982979" y="4108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274DA617-E220-4526-9F8E-59EBB6FA9933}"/>
                </a:ext>
              </a:extLst>
            </p:cNvPr>
            <p:cNvSpPr/>
            <p:nvPr/>
          </p:nvSpPr>
          <p:spPr>
            <a:xfrm>
              <a:off x="5456047" y="4183697"/>
              <a:ext cx="1281262" cy="305062"/>
            </a:xfrm>
            <a:custGeom>
              <a:avLst/>
              <a:gdLst>
                <a:gd name="connsiteX0" fmla="*/ 930102 w 1281262"/>
                <a:gd name="connsiteY0" fmla="*/ 0 h 305062"/>
                <a:gd name="connsiteX1" fmla="*/ 349805 w 1281262"/>
                <a:gd name="connsiteY1" fmla="*/ 0 h 305062"/>
                <a:gd name="connsiteX2" fmla="*/ 0 w 1281262"/>
                <a:gd name="connsiteY2" fmla="*/ 305062 h 305062"/>
                <a:gd name="connsiteX3" fmla="*/ 1281263 w 1281262"/>
                <a:gd name="connsiteY3" fmla="*/ 305062 h 305062"/>
                <a:gd name="connsiteX4" fmla="*/ 930102 w 1281262"/>
                <a:gd name="connsiteY4" fmla="*/ 0 h 30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1262" h="305062">
                  <a:moveTo>
                    <a:pt x="930102" y="0"/>
                  </a:moveTo>
                  <a:lnTo>
                    <a:pt x="349805" y="0"/>
                  </a:lnTo>
                  <a:cubicBezTo>
                    <a:pt x="172191" y="0"/>
                    <a:pt x="23049" y="132872"/>
                    <a:pt x="0" y="305062"/>
                  </a:cubicBezTo>
                  <a:lnTo>
                    <a:pt x="1281263" y="305062"/>
                  </a:lnTo>
                  <a:cubicBezTo>
                    <a:pt x="1256858" y="132872"/>
                    <a:pt x="1109072" y="0"/>
                    <a:pt x="9301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C8715C3-EDAF-461F-9E85-383F502CCB9C}"/>
              </a:ext>
            </a:extLst>
          </p:cNvPr>
          <p:cNvGrpSpPr/>
          <p:nvPr/>
        </p:nvGrpSpPr>
        <p:grpSpPr>
          <a:xfrm>
            <a:off x="7623680" y="4183697"/>
            <a:ext cx="1283974" cy="1227028"/>
            <a:chOff x="7623680" y="4183697"/>
            <a:chExt cx="1283974" cy="122702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9E677000-1D30-4C65-8D61-5D283C7C9C4D}"/>
                </a:ext>
              </a:extLst>
            </p:cNvPr>
            <p:cNvSpPr/>
            <p:nvPr/>
          </p:nvSpPr>
          <p:spPr>
            <a:xfrm>
              <a:off x="7623680" y="4183697"/>
              <a:ext cx="1281262" cy="305062"/>
            </a:xfrm>
            <a:custGeom>
              <a:avLst/>
              <a:gdLst>
                <a:gd name="connsiteX0" fmla="*/ 931458 w 1281262"/>
                <a:gd name="connsiteY0" fmla="*/ 0 h 305062"/>
                <a:gd name="connsiteX1" fmla="*/ 351161 w 1281262"/>
                <a:gd name="connsiteY1" fmla="*/ 0 h 305062"/>
                <a:gd name="connsiteX2" fmla="*/ 0 w 1281262"/>
                <a:gd name="connsiteY2" fmla="*/ 305062 h 305062"/>
                <a:gd name="connsiteX3" fmla="*/ 1281263 w 1281262"/>
                <a:gd name="connsiteY3" fmla="*/ 305062 h 305062"/>
                <a:gd name="connsiteX4" fmla="*/ 931458 w 1281262"/>
                <a:gd name="connsiteY4" fmla="*/ 0 h 30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1262" h="305062">
                  <a:moveTo>
                    <a:pt x="931458" y="0"/>
                  </a:moveTo>
                  <a:lnTo>
                    <a:pt x="351161" y="0"/>
                  </a:lnTo>
                  <a:cubicBezTo>
                    <a:pt x="172191" y="0"/>
                    <a:pt x="24405" y="132872"/>
                    <a:pt x="0" y="305062"/>
                  </a:cubicBezTo>
                  <a:lnTo>
                    <a:pt x="1281263" y="305062"/>
                  </a:lnTo>
                  <a:cubicBezTo>
                    <a:pt x="1258214" y="132872"/>
                    <a:pt x="1109072" y="0"/>
                    <a:pt x="93145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8DE19FC9-6F98-46CA-8A2E-16E78A8E6E2C}"/>
                </a:ext>
              </a:extLst>
            </p:cNvPr>
            <p:cNvSpPr/>
            <p:nvPr/>
          </p:nvSpPr>
          <p:spPr>
            <a:xfrm>
              <a:off x="7623680" y="4644680"/>
              <a:ext cx="1283974" cy="766045"/>
            </a:xfrm>
            <a:custGeom>
              <a:avLst/>
              <a:gdLst>
                <a:gd name="connsiteX0" fmla="*/ 0 w 1283974"/>
                <a:gd name="connsiteY0" fmla="*/ 0 h 766045"/>
                <a:gd name="connsiteX1" fmla="*/ 351161 w 1283974"/>
                <a:gd name="connsiteY1" fmla="*/ 305062 h 766045"/>
                <a:gd name="connsiteX2" fmla="*/ 931458 w 1283974"/>
                <a:gd name="connsiteY2" fmla="*/ 305062 h 766045"/>
                <a:gd name="connsiteX3" fmla="*/ 980268 w 1283974"/>
                <a:gd name="connsiteY3" fmla="*/ 300995 h 766045"/>
                <a:gd name="connsiteX4" fmla="*/ 980268 w 1283974"/>
                <a:gd name="connsiteY4" fmla="*/ 410817 h 766045"/>
                <a:gd name="connsiteX5" fmla="*/ 931458 w 1283974"/>
                <a:gd name="connsiteY5" fmla="*/ 459627 h 766045"/>
                <a:gd name="connsiteX6" fmla="*/ 429799 w 1283974"/>
                <a:gd name="connsiteY6" fmla="*/ 459627 h 766045"/>
                <a:gd name="connsiteX7" fmla="*/ 77283 w 1283974"/>
                <a:gd name="connsiteY7" fmla="*/ 766046 h 766045"/>
                <a:gd name="connsiteX8" fmla="*/ 930102 w 1283974"/>
                <a:gd name="connsiteY8" fmla="*/ 766046 h 766045"/>
                <a:gd name="connsiteX9" fmla="*/ 1283975 w 1283974"/>
                <a:gd name="connsiteY9" fmla="*/ 412173 h 766045"/>
                <a:gd name="connsiteX10" fmla="*/ 1283975 w 1283974"/>
                <a:gd name="connsiteY10" fmla="*/ 0 h 766045"/>
                <a:gd name="connsiteX11" fmla="*/ 0 w 1283974"/>
                <a:gd name="connsiteY11" fmla="*/ 0 h 76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83974" h="766045">
                  <a:moveTo>
                    <a:pt x="0" y="0"/>
                  </a:moveTo>
                  <a:cubicBezTo>
                    <a:pt x="24405" y="172191"/>
                    <a:pt x="172191" y="305062"/>
                    <a:pt x="351161" y="305062"/>
                  </a:cubicBezTo>
                  <a:lnTo>
                    <a:pt x="931458" y="305062"/>
                  </a:lnTo>
                  <a:cubicBezTo>
                    <a:pt x="947728" y="305062"/>
                    <a:pt x="963998" y="303707"/>
                    <a:pt x="980268" y="300995"/>
                  </a:cubicBezTo>
                  <a:lnTo>
                    <a:pt x="980268" y="410817"/>
                  </a:lnTo>
                  <a:cubicBezTo>
                    <a:pt x="980268" y="437934"/>
                    <a:pt x="958574" y="459627"/>
                    <a:pt x="931458" y="459627"/>
                  </a:cubicBezTo>
                  <a:lnTo>
                    <a:pt x="429799" y="459627"/>
                  </a:lnTo>
                  <a:cubicBezTo>
                    <a:pt x="249473" y="460983"/>
                    <a:pt x="101688" y="593855"/>
                    <a:pt x="77283" y="766046"/>
                  </a:cubicBezTo>
                  <a:lnTo>
                    <a:pt x="930102" y="766046"/>
                  </a:lnTo>
                  <a:cubicBezTo>
                    <a:pt x="1125342" y="766046"/>
                    <a:pt x="1283975" y="607413"/>
                    <a:pt x="1283975" y="412173"/>
                  </a:cubicBezTo>
                  <a:lnTo>
                    <a:pt x="1283975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3F79685E-BF97-4E88-A4C6-95EACD45B4E3}"/>
              </a:ext>
            </a:extLst>
          </p:cNvPr>
          <p:cNvGrpSpPr/>
          <p:nvPr/>
        </p:nvGrpSpPr>
        <p:grpSpPr>
          <a:xfrm>
            <a:off x="9754704" y="4183697"/>
            <a:ext cx="1366681" cy="1227028"/>
            <a:chOff x="9754704" y="4183697"/>
            <a:chExt cx="1366681" cy="1227028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DC8A4AF5-A3C1-42F9-830D-2361D205580E}"/>
                </a:ext>
              </a:extLst>
            </p:cNvPr>
            <p:cNvSpPr/>
            <p:nvPr/>
          </p:nvSpPr>
          <p:spPr>
            <a:xfrm>
              <a:off x="9754704" y="4644680"/>
              <a:ext cx="1288043" cy="766045"/>
            </a:xfrm>
            <a:custGeom>
              <a:avLst/>
              <a:gdLst>
                <a:gd name="connsiteX0" fmla="*/ 982981 w 1288043"/>
                <a:gd name="connsiteY0" fmla="*/ 412173 h 766045"/>
                <a:gd name="connsiteX1" fmla="*/ 934171 w 1288043"/>
                <a:gd name="connsiteY1" fmla="*/ 460983 h 766045"/>
                <a:gd name="connsiteX2" fmla="*/ 353873 w 1288043"/>
                <a:gd name="connsiteY2" fmla="*/ 460983 h 766045"/>
                <a:gd name="connsiteX3" fmla="*/ 305063 w 1288043"/>
                <a:gd name="connsiteY3" fmla="*/ 412173 h 766045"/>
                <a:gd name="connsiteX4" fmla="*/ 305063 w 1288043"/>
                <a:gd name="connsiteY4" fmla="*/ 0 h 766045"/>
                <a:gd name="connsiteX5" fmla="*/ 0 w 1288043"/>
                <a:gd name="connsiteY5" fmla="*/ 0 h 766045"/>
                <a:gd name="connsiteX6" fmla="*/ 0 w 1288043"/>
                <a:gd name="connsiteY6" fmla="*/ 412173 h 766045"/>
                <a:gd name="connsiteX7" fmla="*/ 353873 w 1288043"/>
                <a:gd name="connsiteY7" fmla="*/ 766046 h 766045"/>
                <a:gd name="connsiteX8" fmla="*/ 934171 w 1288043"/>
                <a:gd name="connsiteY8" fmla="*/ 766046 h 766045"/>
                <a:gd name="connsiteX9" fmla="*/ 1288044 w 1288043"/>
                <a:gd name="connsiteY9" fmla="*/ 412173 h 766045"/>
                <a:gd name="connsiteX10" fmla="*/ 1288044 w 1288043"/>
                <a:gd name="connsiteY10" fmla="*/ 0 h 766045"/>
                <a:gd name="connsiteX11" fmla="*/ 982981 w 1288043"/>
                <a:gd name="connsiteY11" fmla="*/ 0 h 766045"/>
                <a:gd name="connsiteX12" fmla="*/ 982981 w 1288043"/>
                <a:gd name="connsiteY12" fmla="*/ 412173 h 76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043" h="766045">
                  <a:moveTo>
                    <a:pt x="982981" y="412173"/>
                  </a:moveTo>
                  <a:cubicBezTo>
                    <a:pt x="982981" y="439290"/>
                    <a:pt x="961288" y="460983"/>
                    <a:pt x="934171" y="460983"/>
                  </a:cubicBezTo>
                  <a:lnTo>
                    <a:pt x="353873" y="460983"/>
                  </a:lnTo>
                  <a:cubicBezTo>
                    <a:pt x="326756" y="460983"/>
                    <a:pt x="305063" y="439290"/>
                    <a:pt x="305063" y="412173"/>
                  </a:cubicBezTo>
                  <a:lnTo>
                    <a:pt x="305063" y="0"/>
                  </a:lnTo>
                  <a:lnTo>
                    <a:pt x="0" y="0"/>
                  </a:lnTo>
                  <a:lnTo>
                    <a:pt x="0" y="412173"/>
                  </a:lnTo>
                  <a:cubicBezTo>
                    <a:pt x="0" y="607413"/>
                    <a:pt x="158633" y="766046"/>
                    <a:pt x="353873" y="766046"/>
                  </a:cubicBezTo>
                  <a:lnTo>
                    <a:pt x="934171" y="766046"/>
                  </a:lnTo>
                  <a:cubicBezTo>
                    <a:pt x="1129411" y="766046"/>
                    <a:pt x="1288044" y="607413"/>
                    <a:pt x="1288044" y="412173"/>
                  </a:cubicBezTo>
                  <a:lnTo>
                    <a:pt x="1288044" y="0"/>
                  </a:lnTo>
                  <a:lnTo>
                    <a:pt x="982981" y="0"/>
                  </a:lnTo>
                  <a:lnTo>
                    <a:pt x="982981" y="41217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EDE3974A-75A8-44E9-A6A5-8B57BF7D9569}"/>
                </a:ext>
              </a:extLst>
            </p:cNvPr>
            <p:cNvSpPr/>
            <p:nvPr/>
          </p:nvSpPr>
          <p:spPr>
            <a:xfrm>
              <a:off x="9758771" y="4183697"/>
              <a:ext cx="1362614" cy="305062"/>
            </a:xfrm>
            <a:custGeom>
              <a:avLst/>
              <a:gdLst>
                <a:gd name="connsiteX0" fmla="*/ 1011453 w 1362614"/>
                <a:gd name="connsiteY0" fmla="*/ 305062 h 305062"/>
                <a:gd name="connsiteX1" fmla="*/ 1362615 w 1362614"/>
                <a:gd name="connsiteY1" fmla="*/ 0 h 305062"/>
                <a:gd name="connsiteX2" fmla="*/ 349806 w 1362614"/>
                <a:gd name="connsiteY2" fmla="*/ 0 h 305062"/>
                <a:gd name="connsiteX3" fmla="*/ 0 w 1362614"/>
                <a:gd name="connsiteY3" fmla="*/ 305062 h 305062"/>
                <a:gd name="connsiteX4" fmla="*/ 351161 w 1362614"/>
                <a:gd name="connsiteY4" fmla="*/ 305062 h 305062"/>
                <a:gd name="connsiteX5" fmla="*/ 1011453 w 1362614"/>
                <a:gd name="connsiteY5" fmla="*/ 305062 h 30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614" h="305062">
                  <a:moveTo>
                    <a:pt x="1011453" y="305062"/>
                  </a:moveTo>
                  <a:cubicBezTo>
                    <a:pt x="1190424" y="305062"/>
                    <a:pt x="1338210" y="172191"/>
                    <a:pt x="1362615" y="0"/>
                  </a:cubicBezTo>
                  <a:lnTo>
                    <a:pt x="349806" y="0"/>
                  </a:lnTo>
                  <a:cubicBezTo>
                    <a:pt x="172191" y="0"/>
                    <a:pt x="23049" y="132872"/>
                    <a:pt x="0" y="305062"/>
                  </a:cubicBezTo>
                  <a:lnTo>
                    <a:pt x="351161" y="305062"/>
                  </a:lnTo>
                  <a:lnTo>
                    <a:pt x="1011453" y="3050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2417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1F224242-C47E-4901-995D-29F2F9B16F7B}"/>
              </a:ext>
            </a:extLst>
          </p:cNvPr>
          <p:cNvSpPr/>
          <p:nvPr/>
        </p:nvSpPr>
        <p:spPr>
          <a:xfrm>
            <a:off x="1344485" y="1385210"/>
            <a:ext cx="809027" cy="412916"/>
          </a:xfrm>
          <a:custGeom>
            <a:avLst/>
            <a:gdLst>
              <a:gd name="connsiteX0" fmla="*/ 0 w 809027"/>
              <a:gd name="connsiteY0" fmla="*/ 206458 h 412916"/>
              <a:gd name="connsiteX1" fmla="*/ 206458 w 809027"/>
              <a:gd name="connsiteY1" fmla="*/ 0 h 412916"/>
              <a:gd name="connsiteX2" fmla="*/ 602570 w 809027"/>
              <a:gd name="connsiteY2" fmla="*/ 0 h 412916"/>
              <a:gd name="connsiteX3" fmla="*/ 809028 w 809027"/>
              <a:gd name="connsiteY3" fmla="*/ 206458 h 412916"/>
              <a:gd name="connsiteX4" fmla="*/ 602570 w 809027"/>
              <a:gd name="connsiteY4" fmla="*/ 412917 h 412916"/>
              <a:gd name="connsiteX5" fmla="*/ 206458 w 809027"/>
              <a:gd name="connsiteY5" fmla="*/ 412917 h 412916"/>
              <a:gd name="connsiteX6" fmla="*/ 0 w 809027"/>
              <a:gd name="connsiteY6" fmla="*/ 206458 h 412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9027" h="412916">
                <a:moveTo>
                  <a:pt x="0" y="206458"/>
                </a:moveTo>
                <a:cubicBezTo>
                  <a:pt x="0" y="93626"/>
                  <a:pt x="93626" y="0"/>
                  <a:pt x="206458" y="0"/>
                </a:cubicBezTo>
                <a:lnTo>
                  <a:pt x="602570" y="0"/>
                </a:lnTo>
                <a:cubicBezTo>
                  <a:pt x="717802" y="0"/>
                  <a:pt x="809028" y="93626"/>
                  <a:pt x="809028" y="206458"/>
                </a:cubicBezTo>
                <a:cubicBezTo>
                  <a:pt x="809028" y="319290"/>
                  <a:pt x="715402" y="412917"/>
                  <a:pt x="602570" y="412917"/>
                </a:cubicBezTo>
                <a:lnTo>
                  <a:pt x="206458" y="412917"/>
                </a:lnTo>
                <a:cubicBezTo>
                  <a:pt x="93626" y="412917"/>
                  <a:pt x="0" y="321691"/>
                  <a:pt x="0" y="20645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CC085F6E-3DB3-480F-ADBC-D801833E7EC2}"/>
              </a:ext>
            </a:extLst>
          </p:cNvPr>
          <p:cNvSpPr/>
          <p:nvPr/>
        </p:nvSpPr>
        <p:spPr>
          <a:xfrm>
            <a:off x="1534138" y="1385210"/>
            <a:ext cx="619374" cy="1349181"/>
          </a:xfrm>
          <a:custGeom>
            <a:avLst/>
            <a:gdLst>
              <a:gd name="connsiteX0" fmla="*/ 412916 w 619374"/>
              <a:gd name="connsiteY0" fmla="*/ 0 h 1349181"/>
              <a:gd name="connsiteX1" fmla="*/ 619375 w 619374"/>
              <a:gd name="connsiteY1" fmla="*/ 206458 h 1349181"/>
              <a:gd name="connsiteX2" fmla="*/ 619375 w 619374"/>
              <a:gd name="connsiteY2" fmla="*/ 1142723 h 1349181"/>
              <a:gd name="connsiteX3" fmla="*/ 412916 w 619374"/>
              <a:gd name="connsiteY3" fmla="*/ 1349181 h 1349181"/>
              <a:gd name="connsiteX4" fmla="*/ 206458 w 619374"/>
              <a:gd name="connsiteY4" fmla="*/ 1142723 h 1349181"/>
              <a:gd name="connsiteX5" fmla="*/ 206458 w 619374"/>
              <a:gd name="connsiteY5" fmla="*/ 206458 h 1349181"/>
              <a:gd name="connsiteX6" fmla="*/ 0 w 619374"/>
              <a:gd name="connsiteY6" fmla="*/ 0 h 1349181"/>
              <a:gd name="connsiteX7" fmla="*/ 412916 w 619374"/>
              <a:gd name="connsiteY7" fmla="*/ 0 h 13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374" h="1349181">
                <a:moveTo>
                  <a:pt x="412916" y="0"/>
                </a:moveTo>
                <a:cubicBezTo>
                  <a:pt x="528149" y="0"/>
                  <a:pt x="619375" y="93626"/>
                  <a:pt x="619375" y="206458"/>
                </a:cubicBezTo>
                <a:lnTo>
                  <a:pt x="619375" y="1142723"/>
                </a:lnTo>
                <a:cubicBezTo>
                  <a:pt x="619375" y="1257956"/>
                  <a:pt x="525748" y="1349181"/>
                  <a:pt x="412916" y="1349181"/>
                </a:cubicBezTo>
                <a:cubicBezTo>
                  <a:pt x="297684" y="1349181"/>
                  <a:pt x="206458" y="1255555"/>
                  <a:pt x="206458" y="1142723"/>
                </a:cubicBezTo>
                <a:lnTo>
                  <a:pt x="206458" y="206458"/>
                </a:lnTo>
                <a:cubicBezTo>
                  <a:pt x="206458" y="91226"/>
                  <a:pt x="112832" y="0"/>
                  <a:pt x="0" y="0"/>
                </a:cubicBezTo>
                <a:lnTo>
                  <a:pt x="412916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30000"/>
                  <a:lumOff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54DD2A8D-FA75-4664-8640-F33391DF544D}"/>
              </a:ext>
            </a:extLst>
          </p:cNvPr>
          <p:cNvSpPr/>
          <p:nvPr/>
        </p:nvSpPr>
        <p:spPr>
          <a:xfrm>
            <a:off x="3252110" y="2321474"/>
            <a:ext cx="1349181" cy="412916"/>
          </a:xfrm>
          <a:custGeom>
            <a:avLst/>
            <a:gdLst>
              <a:gd name="connsiteX0" fmla="*/ 0 w 1349181"/>
              <a:gd name="connsiteY0" fmla="*/ 206458 h 412916"/>
              <a:gd name="connsiteX1" fmla="*/ 206458 w 1349181"/>
              <a:gd name="connsiteY1" fmla="*/ 0 h 412916"/>
              <a:gd name="connsiteX2" fmla="*/ 1142723 w 1349181"/>
              <a:gd name="connsiteY2" fmla="*/ 0 h 412916"/>
              <a:gd name="connsiteX3" fmla="*/ 1349181 w 1349181"/>
              <a:gd name="connsiteY3" fmla="*/ 206458 h 412916"/>
              <a:gd name="connsiteX4" fmla="*/ 1142723 w 1349181"/>
              <a:gd name="connsiteY4" fmla="*/ 412917 h 412916"/>
              <a:gd name="connsiteX5" fmla="*/ 206458 w 1349181"/>
              <a:gd name="connsiteY5" fmla="*/ 412917 h 412916"/>
              <a:gd name="connsiteX6" fmla="*/ 0 w 1349181"/>
              <a:gd name="connsiteY6" fmla="*/ 206458 h 412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181" h="412916">
                <a:moveTo>
                  <a:pt x="0" y="206458"/>
                </a:moveTo>
                <a:cubicBezTo>
                  <a:pt x="0" y="93627"/>
                  <a:pt x="93626" y="0"/>
                  <a:pt x="206458" y="0"/>
                </a:cubicBezTo>
                <a:lnTo>
                  <a:pt x="1142723" y="0"/>
                </a:lnTo>
                <a:cubicBezTo>
                  <a:pt x="1257956" y="0"/>
                  <a:pt x="1349181" y="93627"/>
                  <a:pt x="1349181" y="206458"/>
                </a:cubicBezTo>
                <a:cubicBezTo>
                  <a:pt x="1349181" y="321691"/>
                  <a:pt x="1255555" y="412917"/>
                  <a:pt x="1142723" y="412917"/>
                </a:cubicBezTo>
                <a:lnTo>
                  <a:pt x="206458" y="412917"/>
                </a:lnTo>
                <a:cubicBezTo>
                  <a:pt x="93626" y="412917"/>
                  <a:pt x="0" y="321691"/>
                  <a:pt x="0" y="206458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0000"/>
                  <a:lumOff val="30000"/>
                </a:schemeClr>
              </a:gs>
              <a:gs pos="20000">
                <a:schemeClr val="accent1">
                  <a:lumMod val="70000"/>
                </a:schemeClr>
              </a:gs>
            </a:gsLst>
            <a:lin ang="189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5C89C33B-233B-4502-90CD-8A059A41188F}"/>
              </a:ext>
            </a:extLst>
          </p:cNvPr>
          <p:cNvSpPr/>
          <p:nvPr/>
        </p:nvSpPr>
        <p:spPr>
          <a:xfrm>
            <a:off x="3261712" y="1385210"/>
            <a:ext cx="1339578" cy="422519"/>
          </a:xfrm>
          <a:custGeom>
            <a:avLst/>
            <a:gdLst>
              <a:gd name="connsiteX0" fmla="*/ 1339579 w 1339578"/>
              <a:gd name="connsiteY0" fmla="*/ 422519 h 422519"/>
              <a:gd name="connsiteX1" fmla="*/ 1202740 w 1339578"/>
              <a:gd name="connsiteY1" fmla="*/ 112832 h 422519"/>
              <a:gd name="connsiteX2" fmla="*/ 900255 w 1339578"/>
              <a:gd name="connsiteY2" fmla="*/ 0 h 422519"/>
              <a:gd name="connsiteX3" fmla="*/ 206458 w 1339578"/>
              <a:gd name="connsiteY3" fmla="*/ 0 h 422519"/>
              <a:gd name="connsiteX4" fmla="*/ 0 w 1339578"/>
              <a:gd name="connsiteY4" fmla="*/ 206458 h 422519"/>
              <a:gd name="connsiteX5" fmla="*/ 206458 w 1339578"/>
              <a:gd name="connsiteY5" fmla="*/ 412917 h 422519"/>
              <a:gd name="connsiteX6" fmla="*/ 780221 w 1339578"/>
              <a:gd name="connsiteY6" fmla="*/ 412917 h 422519"/>
              <a:gd name="connsiteX7" fmla="*/ 1339579 w 1339578"/>
              <a:gd name="connsiteY7" fmla="*/ 422519 h 42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9578" h="422519">
                <a:moveTo>
                  <a:pt x="1339579" y="422519"/>
                </a:moveTo>
                <a:cubicBezTo>
                  <a:pt x="1339579" y="302486"/>
                  <a:pt x="1291565" y="192054"/>
                  <a:pt x="1202740" y="112832"/>
                </a:cubicBezTo>
                <a:cubicBezTo>
                  <a:pt x="1121117" y="40812"/>
                  <a:pt x="1015487" y="0"/>
                  <a:pt x="900255" y="0"/>
                </a:cubicBezTo>
                <a:lnTo>
                  <a:pt x="206458" y="0"/>
                </a:lnTo>
                <a:cubicBezTo>
                  <a:pt x="91226" y="0"/>
                  <a:pt x="0" y="93626"/>
                  <a:pt x="0" y="206458"/>
                </a:cubicBezTo>
                <a:cubicBezTo>
                  <a:pt x="0" y="321691"/>
                  <a:pt x="93626" y="412917"/>
                  <a:pt x="206458" y="412917"/>
                </a:cubicBezTo>
                <a:lnTo>
                  <a:pt x="780221" y="412917"/>
                </a:lnTo>
                <a:lnTo>
                  <a:pt x="1339579" y="42251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B3D5F187-B34D-4DA2-8968-FD8358C6584D}"/>
              </a:ext>
            </a:extLst>
          </p:cNvPr>
          <p:cNvSpPr/>
          <p:nvPr/>
        </p:nvSpPr>
        <p:spPr>
          <a:xfrm>
            <a:off x="3252110" y="1385210"/>
            <a:ext cx="1349181" cy="1349181"/>
          </a:xfrm>
          <a:custGeom>
            <a:avLst/>
            <a:gdLst>
              <a:gd name="connsiteX0" fmla="*/ 0 w 1349181"/>
              <a:gd name="connsiteY0" fmla="*/ 926662 h 1349181"/>
              <a:gd name="connsiteX1" fmla="*/ 264075 w 1349181"/>
              <a:gd name="connsiteY1" fmla="*/ 614574 h 1349181"/>
              <a:gd name="connsiteX2" fmla="*/ 830635 w 1349181"/>
              <a:gd name="connsiteY2" fmla="*/ 398513 h 1349181"/>
              <a:gd name="connsiteX3" fmla="*/ 909857 w 1349181"/>
              <a:gd name="connsiteY3" fmla="*/ 0 h 1349181"/>
              <a:gd name="connsiteX4" fmla="*/ 1212343 w 1349181"/>
              <a:gd name="connsiteY4" fmla="*/ 112832 h 1349181"/>
              <a:gd name="connsiteX5" fmla="*/ 1349181 w 1349181"/>
              <a:gd name="connsiteY5" fmla="*/ 422519 h 1349181"/>
              <a:gd name="connsiteX6" fmla="*/ 1085107 w 1349181"/>
              <a:gd name="connsiteY6" fmla="*/ 737008 h 1349181"/>
              <a:gd name="connsiteX7" fmla="*/ 518547 w 1349181"/>
              <a:gd name="connsiteY7" fmla="*/ 953069 h 1349181"/>
              <a:gd name="connsiteX8" fmla="*/ 568961 w 1349181"/>
              <a:gd name="connsiteY8" fmla="*/ 1349181 h 1349181"/>
              <a:gd name="connsiteX9" fmla="*/ 206458 w 1349181"/>
              <a:gd name="connsiteY9" fmla="*/ 1349181 h 1349181"/>
              <a:gd name="connsiteX10" fmla="*/ 0 w 1349181"/>
              <a:gd name="connsiteY10" fmla="*/ 1142723 h 1349181"/>
              <a:gd name="connsiteX11" fmla="*/ 0 w 1349181"/>
              <a:gd name="connsiteY11" fmla="*/ 926662 h 13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49181" h="1349181">
                <a:moveTo>
                  <a:pt x="0" y="926662"/>
                </a:moveTo>
                <a:cubicBezTo>
                  <a:pt x="0" y="739409"/>
                  <a:pt x="192054" y="648183"/>
                  <a:pt x="264075" y="614574"/>
                </a:cubicBezTo>
                <a:cubicBezTo>
                  <a:pt x="362502" y="568961"/>
                  <a:pt x="756214" y="427321"/>
                  <a:pt x="830635" y="398513"/>
                </a:cubicBezTo>
                <a:cubicBezTo>
                  <a:pt x="1190737" y="247270"/>
                  <a:pt x="1099511" y="0"/>
                  <a:pt x="909857" y="0"/>
                </a:cubicBezTo>
                <a:cubicBezTo>
                  <a:pt x="1025090" y="0"/>
                  <a:pt x="1133120" y="40812"/>
                  <a:pt x="1212343" y="112832"/>
                </a:cubicBezTo>
                <a:cubicBezTo>
                  <a:pt x="1301168" y="192054"/>
                  <a:pt x="1349181" y="302486"/>
                  <a:pt x="1349181" y="422519"/>
                </a:cubicBezTo>
                <a:cubicBezTo>
                  <a:pt x="1349181" y="609772"/>
                  <a:pt x="1157127" y="700998"/>
                  <a:pt x="1085107" y="737008"/>
                </a:cubicBezTo>
                <a:cubicBezTo>
                  <a:pt x="986679" y="782621"/>
                  <a:pt x="592968" y="924261"/>
                  <a:pt x="518547" y="953069"/>
                </a:cubicBezTo>
                <a:cubicBezTo>
                  <a:pt x="266475" y="1068302"/>
                  <a:pt x="381708" y="1349181"/>
                  <a:pt x="568961" y="1349181"/>
                </a:cubicBezTo>
                <a:lnTo>
                  <a:pt x="206458" y="1349181"/>
                </a:lnTo>
                <a:cubicBezTo>
                  <a:pt x="91226" y="1349181"/>
                  <a:pt x="0" y="1255555"/>
                  <a:pt x="0" y="1142723"/>
                </a:cubicBezTo>
                <a:lnTo>
                  <a:pt x="0" y="92666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30000"/>
                  <a:lumOff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18845637-8464-4296-BC92-3ACB21D0ACA6}"/>
              </a:ext>
            </a:extLst>
          </p:cNvPr>
          <p:cNvSpPr/>
          <p:nvPr/>
        </p:nvSpPr>
        <p:spPr>
          <a:xfrm>
            <a:off x="5423810" y="1385210"/>
            <a:ext cx="1349181" cy="674590"/>
          </a:xfrm>
          <a:custGeom>
            <a:avLst/>
            <a:gdLst>
              <a:gd name="connsiteX0" fmla="*/ 1281962 w 1349181"/>
              <a:gd name="connsiteY0" fmla="*/ 674591 h 674590"/>
              <a:gd name="connsiteX1" fmla="*/ 1349181 w 1349181"/>
              <a:gd name="connsiteY1" fmla="*/ 439324 h 674590"/>
              <a:gd name="connsiteX2" fmla="*/ 909857 w 1349181"/>
              <a:gd name="connsiteY2" fmla="*/ 0 h 674590"/>
              <a:gd name="connsiteX3" fmla="*/ 206458 w 1349181"/>
              <a:gd name="connsiteY3" fmla="*/ 0 h 674590"/>
              <a:gd name="connsiteX4" fmla="*/ 0 w 1349181"/>
              <a:gd name="connsiteY4" fmla="*/ 206458 h 674590"/>
              <a:gd name="connsiteX5" fmla="*/ 206458 w 1349181"/>
              <a:gd name="connsiteY5" fmla="*/ 412917 h 674590"/>
              <a:gd name="connsiteX6" fmla="*/ 909857 w 1349181"/>
              <a:gd name="connsiteY6" fmla="*/ 412917 h 674590"/>
              <a:gd name="connsiteX7" fmla="*/ 938665 w 1349181"/>
              <a:gd name="connsiteY7" fmla="*/ 448927 h 674590"/>
              <a:gd name="connsiteX8" fmla="*/ 909857 w 1349181"/>
              <a:gd name="connsiteY8" fmla="*/ 484937 h 674590"/>
              <a:gd name="connsiteX9" fmla="*/ 1281962 w 1349181"/>
              <a:gd name="connsiteY9" fmla="*/ 674591 h 67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49181" h="674590">
                <a:moveTo>
                  <a:pt x="1281962" y="674591"/>
                </a:moveTo>
                <a:cubicBezTo>
                  <a:pt x="1325175" y="607372"/>
                  <a:pt x="1349181" y="525749"/>
                  <a:pt x="1349181" y="439324"/>
                </a:cubicBezTo>
                <a:cubicBezTo>
                  <a:pt x="1349181" y="196856"/>
                  <a:pt x="1152326" y="0"/>
                  <a:pt x="909857" y="0"/>
                </a:cubicBezTo>
                <a:lnTo>
                  <a:pt x="206458" y="0"/>
                </a:lnTo>
                <a:cubicBezTo>
                  <a:pt x="93626" y="0"/>
                  <a:pt x="0" y="93626"/>
                  <a:pt x="0" y="206458"/>
                </a:cubicBezTo>
                <a:cubicBezTo>
                  <a:pt x="0" y="321691"/>
                  <a:pt x="93626" y="412917"/>
                  <a:pt x="206458" y="412917"/>
                </a:cubicBezTo>
                <a:lnTo>
                  <a:pt x="909857" y="412917"/>
                </a:lnTo>
                <a:cubicBezTo>
                  <a:pt x="924261" y="412917"/>
                  <a:pt x="938665" y="434523"/>
                  <a:pt x="938665" y="448927"/>
                </a:cubicBezTo>
                <a:cubicBezTo>
                  <a:pt x="938665" y="463331"/>
                  <a:pt x="926662" y="484937"/>
                  <a:pt x="909857" y="484937"/>
                </a:cubicBezTo>
                <a:lnTo>
                  <a:pt x="1281962" y="67459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96A0E97D-19AA-4FE3-94E3-67AD0BBF51F4}"/>
              </a:ext>
            </a:extLst>
          </p:cNvPr>
          <p:cNvSpPr/>
          <p:nvPr/>
        </p:nvSpPr>
        <p:spPr>
          <a:xfrm>
            <a:off x="5423810" y="2059800"/>
            <a:ext cx="1349181" cy="676991"/>
          </a:xfrm>
          <a:custGeom>
            <a:avLst/>
            <a:gdLst>
              <a:gd name="connsiteX0" fmla="*/ 1281962 w 1349181"/>
              <a:gd name="connsiteY0" fmla="*/ 0 h 676991"/>
              <a:gd name="connsiteX1" fmla="*/ 1349181 w 1349181"/>
              <a:gd name="connsiteY1" fmla="*/ 235267 h 676991"/>
              <a:gd name="connsiteX2" fmla="*/ 907457 w 1349181"/>
              <a:gd name="connsiteY2" fmla="*/ 676991 h 676991"/>
              <a:gd name="connsiteX3" fmla="*/ 206458 w 1349181"/>
              <a:gd name="connsiteY3" fmla="*/ 676991 h 676991"/>
              <a:gd name="connsiteX4" fmla="*/ 0 w 1349181"/>
              <a:gd name="connsiteY4" fmla="*/ 470533 h 676991"/>
              <a:gd name="connsiteX5" fmla="*/ 206458 w 1349181"/>
              <a:gd name="connsiteY5" fmla="*/ 261674 h 676991"/>
              <a:gd name="connsiteX6" fmla="*/ 909857 w 1349181"/>
              <a:gd name="connsiteY6" fmla="*/ 261674 h 676991"/>
              <a:gd name="connsiteX7" fmla="*/ 938665 w 1349181"/>
              <a:gd name="connsiteY7" fmla="*/ 225664 h 676991"/>
              <a:gd name="connsiteX8" fmla="*/ 909857 w 1349181"/>
              <a:gd name="connsiteY8" fmla="*/ 189654 h 676991"/>
              <a:gd name="connsiteX9" fmla="*/ 1281962 w 1349181"/>
              <a:gd name="connsiteY9" fmla="*/ 0 h 67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49181" h="676991">
                <a:moveTo>
                  <a:pt x="1281962" y="0"/>
                </a:moveTo>
                <a:cubicBezTo>
                  <a:pt x="1325175" y="67219"/>
                  <a:pt x="1349181" y="148842"/>
                  <a:pt x="1349181" y="235267"/>
                </a:cubicBezTo>
                <a:cubicBezTo>
                  <a:pt x="1349181" y="477735"/>
                  <a:pt x="1152326" y="676991"/>
                  <a:pt x="907457" y="676991"/>
                </a:cubicBezTo>
                <a:lnTo>
                  <a:pt x="206458" y="676991"/>
                </a:lnTo>
                <a:cubicBezTo>
                  <a:pt x="91226" y="676991"/>
                  <a:pt x="0" y="583365"/>
                  <a:pt x="0" y="470533"/>
                </a:cubicBezTo>
                <a:cubicBezTo>
                  <a:pt x="0" y="357701"/>
                  <a:pt x="93626" y="261674"/>
                  <a:pt x="206458" y="261674"/>
                </a:cubicBezTo>
                <a:lnTo>
                  <a:pt x="909857" y="261674"/>
                </a:lnTo>
                <a:cubicBezTo>
                  <a:pt x="924261" y="261674"/>
                  <a:pt x="938665" y="240068"/>
                  <a:pt x="938665" y="225664"/>
                </a:cubicBezTo>
                <a:cubicBezTo>
                  <a:pt x="938665" y="211260"/>
                  <a:pt x="926662" y="189654"/>
                  <a:pt x="909857" y="189654"/>
                </a:cubicBezTo>
                <a:lnTo>
                  <a:pt x="1281962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0E2B7D51-2A9F-466C-BAC9-B85F2F6F22F1}"/>
              </a:ext>
            </a:extLst>
          </p:cNvPr>
          <p:cNvSpPr/>
          <p:nvPr/>
        </p:nvSpPr>
        <p:spPr>
          <a:xfrm>
            <a:off x="5649473" y="1430822"/>
            <a:ext cx="1123517" cy="1257955"/>
          </a:xfrm>
          <a:custGeom>
            <a:avLst/>
            <a:gdLst>
              <a:gd name="connsiteX0" fmla="*/ 1123518 w 1123517"/>
              <a:gd name="connsiteY0" fmla="*/ 396112 h 1257955"/>
              <a:gd name="connsiteX1" fmla="*/ 876248 w 1123517"/>
              <a:gd name="connsiteY1" fmla="*/ 0 h 1257955"/>
              <a:gd name="connsiteX2" fmla="*/ 926662 w 1123517"/>
              <a:gd name="connsiteY2" fmla="*/ 158445 h 1257955"/>
              <a:gd name="connsiteX3" fmla="*/ 684193 w 1123517"/>
              <a:gd name="connsiteY3" fmla="*/ 441725 h 1257955"/>
              <a:gd name="connsiteX4" fmla="*/ 206458 w 1123517"/>
              <a:gd name="connsiteY4" fmla="*/ 441725 h 1257955"/>
              <a:gd name="connsiteX5" fmla="*/ 0 w 1123517"/>
              <a:gd name="connsiteY5" fmla="*/ 628978 h 1257955"/>
              <a:gd name="connsiteX6" fmla="*/ 206458 w 1123517"/>
              <a:gd name="connsiteY6" fmla="*/ 816231 h 1257955"/>
              <a:gd name="connsiteX7" fmla="*/ 684193 w 1123517"/>
              <a:gd name="connsiteY7" fmla="*/ 816231 h 1257955"/>
              <a:gd name="connsiteX8" fmla="*/ 926662 w 1123517"/>
              <a:gd name="connsiteY8" fmla="*/ 1099511 h 1257955"/>
              <a:gd name="connsiteX9" fmla="*/ 876248 w 1123517"/>
              <a:gd name="connsiteY9" fmla="*/ 1257956 h 1257955"/>
              <a:gd name="connsiteX10" fmla="*/ 1123518 w 1123517"/>
              <a:gd name="connsiteY10" fmla="*/ 861844 h 1257955"/>
              <a:gd name="connsiteX11" fmla="*/ 1056299 w 1123517"/>
              <a:gd name="connsiteY11" fmla="*/ 626577 h 1257955"/>
              <a:gd name="connsiteX12" fmla="*/ 1123518 w 1123517"/>
              <a:gd name="connsiteY12" fmla="*/ 396112 h 1257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3517" h="1257955">
                <a:moveTo>
                  <a:pt x="1123518" y="396112"/>
                </a:moveTo>
                <a:cubicBezTo>
                  <a:pt x="1123518" y="223263"/>
                  <a:pt x="1022689" y="72020"/>
                  <a:pt x="876248" y="0"/>
                </a:cubicBezTo>
                <a:cubicBezTo>
                  <a:pt x="907457" y="43212"/>
                  <a:pt x="926662" y="98428"/>
                  <a:pt x="926662" y="158445"/>
                </a:cubicBezTo>
                <a:cubicBezTo>
                  <a:pt x="926662" y="302486"/>
                  <a:pt x="818631" y="439324"/>
                  <a:pt x="684193" y="441725"/>
                </a:cubicBezTo>
                <a:cubicBezTo>
                  <a:pt x="684193" y="441725"/>
                  <a:pt x="206458" y="441725"/>
                  <a:pt x="206458" y="441725"/>
                </a:cubicBezTo>
                <a:cubicBezTo>
                  <a:pt x="91226" y="441725"/>
                  <a:pt x="0" y="516146"/>
                  <a:pt x="0" y="628978"/>
                </a:cubicBezTo>
                <a:cubicBezTo>
                  <a:pt x="0" y="744210"/>
                  <a:pt x="93626" y="816231"/>
                  <a:pt x="206458" y="816231"/>
                </a:cubicBezTo>
                <a:cubicBezTo>
                  <a:pt x="206458" y="816231"/>
                  <a:pt x="684193" y="816231"/>
                  <a:pt x="684193" y="816231"/>
                </a:cubicBezTo>
                <a:cubicBezTo>
                  <a:pt x="816231" y="818631"/>
                  <a:pt x="926662" y="955470"/>
                  <a:pt x="926662" y="1099511"/>
                </a:cubicBezTo>
                <a:cubicBezTo>
                  <a:pt x="926662" y="1159528"/>
                  <a:pt x="907457" y="1214743"/>
                  <a:pt x="876248" y="1257956"/>
                </a:cubicBezTo>
                <a:cubicBezTo>
                  <a:pt x="1022689" y="1185935"/>
                  <a:pt x="1123518" y="1034692"/>
                  <a:pt x="1123518" y="861844"/>
                </a:cubicBezTo>
                <a:cubicBezTo>
                  <a:pt x="1123518" y="775419"/>
                  <a:pt x="1099511" y="696197"/>
                  <a:pt x="1056299" y="626577"/>
                </a:cubicBezTo>
                <a:cubicBezTo>
                  <a:pt x="1099511" y="561759"/>
                  <a:pt x="1123518" y="480136"/>
                  <a:pt x="1123518" y="39611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30000"/>
                  <a:lumOff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FFDADCFB-D6D6-43FD-9AF5-C0B91F1E1363}"/>
              </a:ext>
            </a:extLst>
          </p:cNvPr>
          <p:cNvSpPr/>
          <p:nvPr/>
        </p:nvSpPr>
        <p:spPr>
          <a:xfrm>
            <a:off x="7594456" y="1385142"/>
            <a:ext cx="1010392" cy="1116383"/>
          </a:xfrm>
          <a:custGeom>
            <a:avLst/>
            <a:gdLst>
              <a:gd name="connsiteX0" fmla="*/ 207512 w 1010392"/>
              <a:gd name="connsiteY0" fmla="*/ 1116383 h 1116383"/>
              <a:gd name="connsiteX1" fmla="*/ 73074 w 1010392"/>
              <a:gd name="connsiteY1" fmla="*/ 1068370 h 1116383"/>
              <a:gd name="connsiteX2" fmla="*/ 49067 w 1010392"/>
              <a:gd name="connsiteY2" fmla="*/ 777887 h 1116383"/>
              <a:gd name="connsiteX3" fmla="*/ 646836 w 1010392"/>
              <a:gd name="connsiteY3" fmla="*/ 72088 h 1116383"/>
              <a:gd name="connsiteX4" fmla="*/ 937318 w 1010392"/>
              <a:gd name="connsiteY4" fmla="*/ 48081 h 1116383"/>
              <a:gd name="connsiteX5" fmla="*/ 961325 w 1010392"/>
              <a:gd name="connsiteY5" fmla="*/ 338563 h 1116383"/>
              <a:gd name="connsiteX6" fmla="*/ 365957 w 1010392"/>
              <a:gd name="connsiteY6" fmla="*/ 1041962 h 1116383"/>
              <a:gd name="connsiteX7" fmla="*/ 207512 w 1010392"/>
              <a:gd name="connsiteY7" fmla="*/ 1116383 h 111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0392" h="1116383">
                <a:moveTo>
                  <a:pt x="207512" y="1116383"/>
                </a:moveTo>
                <a:cubicBezTo>
                  <a:pt x="159499" y="1116383"/>
                  <a:pt x="113886" y="1099578"/>
                  <a:pt x="73074" y="1068370"/>
                </a:cubicBezTo>
                <a:cubicBezTo>
                  <a:pt x="-13350" y="993948"/>
                  <a:pt x="-25354" y="864312"/>
                  <a:pt x="49067" y="777887"/>
                </a:cubicBezTo>
                <a:lnTo>
                  <a:pt x="646836" y="72088"/>
                </a:lnTo>
                <a:cubicBezTo>
                  <a:pt x="718857" y="-14337"/>
                  <a:pt x="850894" y="-23939"/>
                  <a:pt x="937318" y="48081"/>
                </a:cubicBezTo>
                <a:cubicBezTo>
                  <a:pt x="1023743" y="122502"/>
                  <a:pt x="1035746" y="252139"/>
                  <a:pt x="961325" y="338563"/>
                </a:cubicBezTo>
                <a:lnTo>
                  <a:pt x="365957" y="1041962"/>
                </a:lnTo>
                <a:cubicBezTo>
                  <a:pt x="325145" y="1092376"/>
                  <a:pt x="265128" y="1116383"/>
                  <a:pt x="207512" y="1116383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D7FFC7DE-74F8-453A-BCAA-F4E2EC37F0BD}"/>
              </a:ext>
            </a:extLst>
          </p:cNvPr>
          <p:cNvSpPr/>
          <p:nvPr/>
        </p:nvSpPr>
        <p:spPr>
          <a:xfrm>
            <a:off x="8531774" y="1723705"/>
            <a:ext cx="412916" cy="1010685"/>
          </a:xfrm>
          <a:custGeom>
            <a:avLst/>
            <a:gdLst>
              <a:gd name="connsiteX0" fmla="*/ 206458 w 412916"/>
              <a:gd name="connsiteY0" fmla="*/ 1010686 h 1010685"/>
              <a:gd name="connsiteX1" fmla="*/ 0 w 412916"/>
              <a:gd name="connsiteY1" fmla="*/ 804227 h 1010685"/>
              <a:gd name="connsiteX2" fmla="*/ 0 w 412916"/>
              <a:gd name="connsiteY2" fmla="*/ 206458 h 1010685"/>
              <a:gd name="connsiteX3" fmla="*/ 206458 w 412916"/>
              <a:gd name="connsiteY3" fmla="*/ 0 h 1010685"/>
              <a:gd name="connsiteX4" fmla="*/ 412917 w 412916"/>
              <a:gd name="connsiteY4" fmla="*/ 206458 h 1010685"/>
              <a:gd name="connsiteX5" fmla="*/ 412917 w 412916"/>
              <a:gd name="connsiteY5" fmla="*/ 804227 h 1010685"/>
              <a:gd name="connsiteX6" fmla="*/ 206458 w 412916"/>
              <a:gd name="connsiteY6" fmla="*/ 1010686 h 101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2916" h="1010685">
                <a:moveTo>
                  <a:pt x="206458" y="1010686"/>
                </a:moveTo>
                <a:cubicBezTo>
                  <a:pt x="91226" y="1010686"/>
                  <a:pt x="0" y="917059"/>
                  <a:pt x="0" y="804227"/>
                </a:cubicBezTo>
                <a:lnTo>
                  <a:pt x="0" y="206458"/>
                </a:lnTo>
                <a:cubicBezTo>
                  <a:pt x="0" y="91226"/>
                  <a:pt x="93627" y="0"/>
                  <a:pt x="206458" y="0"/>
                </a:cubicBezTo>
                <a:cubicBezTo>
                  <a:pt x="321691" y="0"/>
                  <a:pt x="412917" y="93626"/>
                  <a:pt x="412917" y="206458"/>
                </a:cubicBezTo>
                <a:lnTo>
                  <a:pt x="412917" y="804227"/>
                </a:lnTo>
                <a:cubicBezTo>
                  <a:pt x="412917" y="919460"/>
                  <a:pt x="321691" y="1010686"/>
                  <a:pt x="206458" y="1010686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7F96F552-58B7-4C25-A8FD-5EBADAB8B4D5}"/>
              </a:ext>
            </a:extLst>
          </p:cNvPr>
          <p:cNvSpPr/>
          <p:nvPr/>
        </p:nvSpPr>
        <p:spPr>
          <a:xfrm>
            <a:off x="7595510" y="1906157"/>
            <a:ext cx="1349181" cy="737008"/>
          </a:xfrm>
          <a:custGeom>
            <a:avLst/>
            <a:gdLst>
              <a:gd name="connsiteX0" fmla="*/ 381708 w 1349181"/>
              <a:gd name="connsiteY0" fmla="*/ 182452 h 737008"/>
              <a:gd name="connsiteX1" fmla="*/ 235267 w 1349181"/>
              <a:gd name="connsiteY1" fmla="*/ 124835 h 737008"/>
              <a:gd name="connsiteX2" fmla="*/ 264075 w 1349181"/>
              <a:gd name="connsiteY2" fmla="*/ 0 h 737008"/>
              <a:gd name="connsiteX3" fmla="*/ 48014 w 1349181"/>
              <a:gd name="connsiteY3" fmla="*/ 254472 h 737008"/>
              <a:gd name="connsiteX4" fmla="*/ 48014 w 1349181"/>
              <a:gd name="connsiteY4" fmla="*/ 254472 h 737008"/>
              <a:gd name="connsiteX5" fmla="*/ 0 w 1349181"/>
              <a:gd name="connsiteY5" fmla="*/ 388910 h 737008"/>
              <a:gd name="connsiteX6" fmla="*/ 206458 w 1349181"/>
              <a:gd name="connsiteY6" fmla="*/ 595368 h 737008"/>
              <a:gd name="connsiteX7" fmla="*/ 1142723 w 1349181"/>
              <a:gd name="connsiteY7" fmla="*/ 595368 h 737008"/>
              <a:gd name="connsiteX8" fmla="*/ 1313171 w 1349181"/>
              <a:gd name="connsiteY8" fmla="*/ 737008 h 737008"/>
              <a:gd name="connsiteX9" fmla="*/ 1349181 w 1349181"/>
              <a:gd name="connsiteY9" fmla="*/ 621776 h 737008"/>
              <a:gd name="connsiteX10" fmla="*/ 1349181 w 1349181"/>
              <a:gd name="connsiteY10" fmla="*/ 21606 h 737008"/>
              <a:gd name="connsiteX11" fmla="*/ 1142723 w 1349181"/>
              <a:gd name="connsiteY11" fmla="*/ 182452 h 737008"/>
              <a:gd name="connsiteX12" fmla="*/ 381708 w 1349181"/>
              <a:gd name="connsiteY12" fmla="*/ 182452 h 73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49181" h="737008">
                <a:moveTo>
                  <a:pt x="381708" y="182452"/>
                </a:moveTo>
                <a:cubicBezTo>
                  <a:pt x="312088" y="182452"/>
                  <a:pt x="259273" y="168048"/>
                  <a:pt x="235267" y="124835"/>
                </a:cubicBezTo>
                <a:cubicBezTo>
                  <a:pt x="211260" y="79222"/>
                  <a:pt x="264075" y="0"/>
                  <a:pt x="264075" y="0"/>
                </a:cubicBezTo>
                <a:lnTo>
                  <a:pt x="48014" y="254472"/>
                </a:lnTo>
                <a:lnTo>
                  <a:pt x="48014" y="254472"/>
                </a:lnTo>
                <a:cubicBezTo>
                  <a:pt x="19205" y="290482"/>
                  <a:pt x="0" y="338496"/>
                  <a:pt x="0" y="388910"/>
                </a:cubicBezTo>
                <a:cubicBezTo>
                  <a:pt x="0" y="504143"/>
                  <a:pt x="93626" y="595368"/>
                  <a:pt x="206458" y="595368"/>
                </a:cubicBezTo>
                <a:lnTo>
                  <a:pt x="1142723" y="595368"/>
                </a:lnTo>
                <a:cubicBezTo>
                  <a:pt x="1245952" y="595368"/>
                  <a:pt x="1313171" y="676991"/>
                  <a:pt x="1313171" y="737008"/>
                </a:cubicBezTo>
                <a:cubicBezTo>
                  <a:pt x="1334777" y="703399"/>
                  <a:pt x="1349181" y="664988"/>
                  <a:pt x="1349181" y="621776"/>
                </a:cubicBezTo>
                <a:lnTo>
                  <a:pt x="1349181" y="21606"/>
                </a:lnTo>
                <a:cubicBezTo>
                  <a:pt x="1349181" y="88825"/>
                  <a:pt x="1255555" y="182452"/>
                  <a:pt x="1142723" y="182452"/>
                </a:cubicBezTo>
                <a:lnTo>
                  <a:pt x="381708" y="18245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30000"/>
                  <a:lumOff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49C2ED8C-E7FC-4BC5-88F1-6560F9EDE0F7}"/>
              </a:ext>
            </a:extLst>
          </p:cNvPr>
          <p:cNvSpPr/>
          <p:nvPr/>
        </p:nvSpPr>
        <p:spPr>
          <a:xfrm>
            <a:off x="9767210" y="1385210"/>
            <a:ext cx="1349181" cy="412916"/>
          </a:xfrm>
          <a:custGeom>
            <a:avLst/>
            <a:gdLst>
              <a:gd name="connsiteX0" fmla="*/ 0 w 1349181"/>
              <a:gd name="connsiteY0" fmla="*/ 206458 h 412916"/>
              <a:gd name="connsiteX1" fmla="*/ 206458 w 1349181"/>
              <a:gd name="connsiteY1" fmla="*/ 0 h 412916"/>
              <a:gd name="connsiteX2" fmla="*/ 1142723 w 1349181"/>
              <a:gd name="connsiteY2" fmla="*/ 0 h 412916"/>
              <a:gd name="connsiteX3" fmla="*/ 1349181 w 1349181"/>
              <a:gd name="connsiteY3" fmla="*/ 206458 h 412916"/>
              <a:gd name="connsiteX4" fmla="*/ 1142723 w 1349181"/>
              <a:gd name="connsiteY4" fmla="*/ 412917 h 412916"/>
              <a:gd name="connsiteX5" fmla="*/ 206458 w 1349181"/>
              <a:gd name="connsiteY5" fmla="*/ 412917 h 412916"/>
              <a:gd name="connsiteX6" fmla="*/ 0 w 1349181"/>
              <a:gd name="connsiteY6" fmla="*/ 206458 h 412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181" h="412916">
                <a:moveTo>
                  <a:pt x="0" y="206458"/>
                </a:moveTo>
                <a:cubicBezTo>
                  <a:pt x="0" y="93626"/>
                  <a:pt x="93626" y="0"/>
                  <a:pt x="206458" y="0"/>
                </a:cubicBezTo>
                <a:lnTo>
                  <a:pt x="1142723" y="0"/>
                </a:lnTo>
                <a:cubicBezTo>
                  <a:pt x="1257956" y="0"/>
                  <a:pt x="1349181" y="93626"/>
                  <a:pt x="1349181" y="206458"/>
                </a:cubicBezTo>
                <a:cubicBezTo>
                  <a:pt x="1349181" y="319290"/>
                  <a:pt x="1255555" y="412917"/>
                  <a:pt x="1142723" y="412917"/>
                </a:cubicBezTo>
                <a:lnTo>
                  <a:pt x="206458" y="412917"/>
                </a:lnTo>
                <a:cubicBezTo>
                  <a:pt x="93626" y="412917"/>
                  <a:pt x="0" y="321691"/>
                  <a:pt x="0" y="206458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0000"/>
                  <a:lumOff val="30000"/>
                </a:schemeClr>
              </a:gs>
              <a:gs pos="20000">
                <a:schemeClr val="accent1">
                  <a:lumMod val="70000"/>
                </a:schemeClr>
              </a:gs>
            </a:gsLst>
            <a:lin ang="189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3A466FF2-6A08-4FED-A111-C6A7CE34FFFF}"/>
              </a:ext>
            </a:extLst>
          </p:cNvPr>
          <p:cNvSpPr/>
          <p:nvPr/>
        </p:nvSpPr>
        <p:spPr>
          <a:xfrm>
            <a:off x="9767210" y="1872547"/>
            <a:ext cx="1351582" cy="864244"/>
          </a:xfrm>
          <a:custGeom>
            <a:avLst/>
            <a:gdLst>
              <a:gd name="connsiteX0" fmla="*/ 768217 w 1351582"/>
              <a:gd name="connsiteY0" fmla="*/ 0 h 864244"/>
              <a:gd name="connsiteX1" fmla="*/ 909857 w 1351582"/>
              <a:gd name="connsiteY1" fmla="*/ 0 h 864244"/>
              <a:gd name="connsiteX2" fmla="*/ 1351582 w 1351582"/>
              <a:gd name="connsiteY2" fmla="*/ 422519 h 864244"/>
              <a:gd name="connsiteX3" fmla="*/ 909857 w 1351582"/>
              <a:gd name="connsiteY3" fmla="*/ 864244 h 864244"/>
              <a:gd name="connsiteX4" fmla="*/ 206458 w 1351582"/>
              <a:gd name="connsiteY4" fmla="*/ 864244 h 864244"/>
              <a:gd name="connsiteX5" fmla="*/ 0 w 1351582"/>
              <a:gd name="connsiteY5" fmla="*/ 657786 h 864244"/>
              <a:gd name="connsiteX6" fmla="*/ 206458 w 1351582"/>
              <a:gd name="connsiteY6" fmla="*/ 448927 h 864244"/>
              <a:gd name="connsiteX7" fmla="*/ 909857 w 1351582"/>
              <a:gd name="connsiteY7" fmla="*/ 448927 h 864244"/>
              <a:gd name="connsiteX8" fmla="*/ 938665 w 1351582"/>
              <a:gd name="connsiteY8" fmla="*/ 412917 h 864244"/>
              <a:gd name="connsiteX9" fmla="*/ 909857 w 1351582"/>
              <a:gd name="connsiteY9" fmla="*/ 376907 h 864244"/>
              <a:gd name="connsiteX10" fmla="*/ 768217 w 1351582"/>
              <a:gd name="connsiteY10" fmla="*/ 376907 h 864244"/>
              <a:gd name="connsiteX11" fmla="*/ 768217 w 1351582"/>
              <a:gd name="connsiteY11" fmla="*/ 0 h 864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51582" h="864244">
                <a:moveTo>
                  <a:pt x="768217" y="0"/>
                </a:moveTo>
                <a:lnTo>
                  <a:pt x="909857" y="0"/>
                </a:lnTo>
                <a:cubicBezTo>
                  <a:pt x="1152326" y="0"/>
                  <a:pt x="1351582" y="180051"/>
                  <a:pt x="1351582" y="422519"/>
                </a:cubicBezTo>
                <a:cubicBezTo>
                  <a:pt x="1351582" y="664988"/>
                  <a:pt x="1154726" y="864244"/>
                  <a:pt x="909857" y="864244"/>
                </a:cubicBezTo>
                <a:lnTo>
                  <a:pt x="206458" y="864244"/>
                </a:lnTo>
                <a:cubicBezTo>
                  <a:pt x="91226" y="864244"/>
                  <a:pt x="0" y="770618"/>
                  <a:pt x="0" y="657786"/>
                </a:cubicBezTo>
                <a:cubicBezTo>
                  <a:pt x="0" y="542553"/>
                  <a:pt x="93626" y="448927"/>
                  <a:pt x="206458" y="448927"/>
                </a:cubicBezTo>
                <a:lnTo>
                  <a:pt x="909857" y="448927"/>
                </a:lnTo>
                <a:cubicBezTo>
                  <a:pt x="924261" y="448927"/>
                  <a:pt x="938665" y="427321"/>
                  <a:pt x="938665" y="412917"/>
                </a:cubicBezTo>
                <a:cubicBezTo>
                  <a:pt x="938665" y="398513"/>
                  <a:pt x="926662" y="376907"/>
                  <a:pt x="909857" y="376907"/>
                </a:cubicBezTo>
                <a:lnTo>
                  <a:pt x="768217" y="376907"/>
                </a:lnTo>
                <a:lnTo>
                  <a:pt x="768217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BEB1A754-5211-44B7-90CC-6F6106069E22}"/>
              </a:ext>
            </a:extLst>
          </p:cNvPr>
          <p:cNvSpPr/>
          <p:nvPr/>
        </p:nvSpPr>
        <p:spPr>
          <a:xfrm>
            <a:off x="9767210" y="1385210"/>
            <a:ext cx="1349181" cy="1303568"/>
          </a:xfrm>
          <a:custGeom>
            <a:avLst/>
            <a:gdLst>
              <a:gd name="connsiteX0" fmla="*/ 914659 w 1349181"/>
              <a:gd name="connsiteY0" fmla="*/ 487338 h 1303568"/>
              <a:gd name="connsiteX1" fmla="*/ 909857 w 1349181"/>
              <a:gd name="connsiteY1" fmla="*/ 487338 h 1303568"/>
              <a:gd name="connsiteX2" fmla="*/ 412917 w 1349181"/>
              <a:gd name="connsiteY2" fmla="*/ 487338 h 1303568"/>
              <a:gd name="connsiteX3" fmla="*/ 412917 w 1349181"/>
              <a:gd name="connsiteY3" fmla="*/ 206458 h 1303568"/>
              <a:gd name="connsiteX4" fmla="*/ 619375 w 1349181"/>
              <a:gd name="connsiteY4" fmla="*/ 0 h 1303568"/>
              <a:gd name="connsiteX5" fmla="*/ 206458 w 1349181"/>
              <a:gd name="connsiteY5" fmla="*/ 0 h 1303568"/>
              <a:gd name="connsiteX6" fmla="*/ 0 w 1349181"/>
              <a:gd name="connsiteY6" fmla="*/ 206458 h 1303568"/>
              <a:gd name="connsiteX7" fmla="*/ 0 w 1349181"/>
              <a:gd name="connsiteY7" fmla="*/ 664988 h 1303568"/>
              <a:gd name="connsiteX8" fmla="*/ 4801 w 1349181"/>
              <a:gd name="connsiteY8" fmla="*/ 705800 h 1303568"/>
              <a:gd name="connsiteX9" fmla="*/ 206458 w 1349181"/>
              <a:gd name="connsiteY9" fmla="*/ 864244 h 1303568"/>
              <a:gd name="connsiteX10" fmla="*/ 590567 w 1349181"/>
              <a:gd name="connsiteY10" fmla="*/ 864244 h 1303568"/>
              <a:gd name="connsiteX11" fmla="*/ 590567 w 1349181"/>
              <a:gd name="connsiteY11" fmla="*/ 864244 h 1303568"/>
              <a:gd name="connsiteX12" fmla="*/ 907457 w 1349181"/>
              <a:gd name="connsiteY12" fmla="*/ 864244 h 1303568"/>
              <a:gd name="connsiteX13" fmla="*/ 909857 w 1349181"/>
              <a:gd name="connsiteY13" fmla="*/ 864244 h 1303568"/>
              <a:gd name="connsiteX14" fmla="*/ 1152326 w 1349181"/>
              <a:gd name="connsiteY14" fmla="*/ 1145124 h 1303568"/>
              <a:gd name="connsiteX15" fmla="*/ 1101912 w 1349181"/>
              <a:gd name="connsiteY15" fmla="*/ 1303569 h 1303568"/>
              <a:gd name="connsiteX16" fmla="*/ 1349181 w 1349181"/>
              <a:gd name="connsiteY16" fmla="*/ 907457 h 1303568"/>
              <a:gd name="connsiteX17" fmla="*/ 914659 w 1349181"/>
              <a:gd name="connsiteY17" fmla="*/ 487338 h 130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49181" h="1303568">
                <a:moveTo>
                  <a:pt x="914659" y="487338"/>
                </a:moveTo>
                <a:cubicBezTo>
                  <a:pt x="912258" y="487338"/>
                  <a:pt x="912258" y="487338"/>
                  <a:pt x="909857" y="487338"/>
                </a:cubicBezTo>
                <a:lnTo>
                  <a:pt x="412917" y="487338"/>
                </a:lnTo>
                <a:lnTo>
                  <a:pt x="412917" y="206458"/>
                </a:lnTo>
                <a:cubicBezTo>
                  <a:pt x="412917" y="91226"/>
                  <a:pt x="506543" y="0"/>
                  <a:pt x="619375" y="0"/>
                </a:cubicBezTo>
                <a:lnTo>
                  <a:pt x="206458" y="0"/>
                </a:lnTo>
                <a:cubicBezTo>
                  <a:pt x="93626" y="0"/>
                  <a:pt x="0" y="93626"/>
                  <a:pt x="0" y="206458"/>
                </a:cubicBezTo>
                <a:lnTo>
                  <a:pt x="0" y="664988"/>
                </a:lnTo>
                <a:cubicBezTo>
                  <a:pt x="0" y="679392"/>
                  <a:pt x="2401" y="693796"/>
                  <a:pt x="4801" y="705800"/>
                </a:cubicBezTo>
                <a:cubicBezTo>
                  <a:pt x="24007" y="799426"/>
                  <a:pt x="105630" y="864244"/>
                  <a:pt x="206458" y="864244"/>
                </a:cubicBezTo>
                <a:lnTo>
                  <a:pt x="590567" y="864244"/>
                </a:lnTo>
                <a:cubicBezTo>
                  <a:pt x="590567" y="864244"/>
                  <a:pt x="590567" y="864244"/>
                  <a:pt x="590567" y="864244"/>
                </a:cubicBezTo>
                <a:lnTo>
                  <a:pt x="907457" y="864244"/>
                </a:lnTo>
                <a:cubicBezTo>
                  <a:pt x="907457" y="864244"/>
                  <a:pt x="909857" y="864244"/>
                  <a:pt x="909857" y="864244"/>
                </a:cubicBezTo>
                <a:cubicBezTo>
                  <a:pt x="1044295" y="864244"/>
                  <a:pt x="1152326" y="1001083"/>
                  <a:pt x="1152326" y="1145124"/>
                </a:cubicBezTo>
                <a:cubicBezTo>
                  <a:pt x="1152326" y="1205141"/>
                  <a:pt x="1133120" y="1260356"/>
                  <a:pt x="1101912" y="1303569"/>
                </a:cubicBezTo>
                <a:cubicBezTo>
                  <a:pt x="1248353" y="1231548"/>
                  <a:pt x="1349181" y="1080305"/>
                  <a:pt x="1349181" y="907457"/>
                </a:cubicBezTo>
                <a:cubicBezTo>
                  <a:pt x="1349181" y="667389"/>
                  <a:pt x="1154726" y="489738"/>
                  <a:pt x="914659" y="48733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30000"/>
                  <a:lumOff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1A2C8736-C496-43C5-BD15-9A0B8D13C099}"/>
              </a:ext>
            </a:extLst>
          </p:cNvPr>
          <p:cNvSpPr/>
          <p:nvPr/>
        </p:nvSpPr>
        <p:spPr>
          <a:xfrm>
            <a:off x="1080410" y="4615747"/>
            <a:ext cx="1351582" cy="864244"/>
          </a:xfrm>
          <a:custGeom>
            <a:avLst/>
            <a:gdLst>
              <a:gd name="connsiteX0" fmla="*/ 909857 w 1351582"/>
              <a:gd name="connsiteY0" fmla="*/ 0 h 864244"/>
              <a:gd name="connsiteX1" fmla="*/ 914659 w 1351582"/>
              <a:gd name="connsiteY1" fmla="*/ 0 h 864244"/>
              <a:gd name="connsiteX2" fmla="*/ 1351582 w 1351582"/>
              <a:gd name="connsiteY2" fmla="*/ 422519 h 864244"/>
              <a:gd name="connsiteX3" fmla="*/ 909857 w 1351582"/>
              <a:gd name="connsiteY3" fmla="*/ 864244 h 864244"/>
              <a:gd name="connsiteX4" fmla="*/ 518547 w 1351582"/>
              <a:gd name="connsiteY4" fmla="*/ 864244 h 864244"/>
              <a:gd name="connsiteX5" fmla="*/ 0 w 1351582"/>
              <a:gd name="connsiteY5" fmla="*/ 343297 h 864244"/>
              <a:gd name="connsiteX6" fmla="*/ 0 w 1351582"/>
              <a:gd name="connsiteY6" fmla="*/ 254472 h 864244"/>
              <a:gd name="connsiteX7" fmla="*/ 412917 w 1351582"/>
              <a:gd name="connsiteY7" fmla="*/ 254472 h 864244"/>
              <a:gd name="connsiteX8" fmla="*/ 412917 w 1351582"/>
              <a:gd name="connsiteY8" fmla="*/ 343297 h 864244"/>
              <a:gd name="connsiteX9" fmla="*/ 518547 w 1351582"/>
              <a:gd name="connsiteY9" fmla="*/ 448927 h 864244"/>
              <a:gd name="connsiteX10" fmla="*/ 909857 w 1351582"/>
              <a:gd name="connsiteY10" fmla="*/ 448927 h 864244"/>
              <a:gd name="connsiteX11" fmla="*/ 938665 w 1351582"/>
              <a:gd name="connsiteY11" fmla="*/ 412917 h 864244"/>
              <a:gd name="connsiteX12" fmla="*/ 909857 w 1351582"/>
              <a:gd name="connsiteY12" fmla="*/ 376907 h 864244"/>
              <a:gd name="connsiteX13" fmla="*/ 907457 w 1351582"/>
              <a:gd name="connsiteY13" fmla="*/ 376907 h 864244"/>
              <a:gd name="connsiteX14" fmla="*/ 909857 w 1351582"/>
              <a:gd name="connsiteY14" fmla="*/ 0 h 864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1582" h="864244">
                <a:moveTo>
                  <a:pt x="909857" y="0"/>
                </a:moveTo>
                <a:cubicBezTo>
                  <a:pt x="912258" y="0"/>
                  <a:pt x="912258" y="0"/>
                  <a:pt x="914659" y="0"/>
                </a:cubicBezTo>
                <a:cubicBezTo>
                  <a:pt x="1154726" y="2401"/>
                  <a:pt x="1351582" y="180051"/>
                  <a:pt x="1351582" y="422519"/>
                </a:cubicBezTo>
                <a:cubicBezTo>
                  <a:pt x="1351582" y="664988"/>
                  <a:pt x="1154726" y="864244"/>
                  <a:pt x="909857" y="864244"/>
                </a:cubicBezTo>
                <a:lnTo>
                  <a:pt x="518547" y="864244"/>
                </a:lnTo>
                <a:cubicBezTo>
                  <a:pt x="232866" y="861844"/>
                  <a:pt x="0" y="628978"/>
                  <a:pt x="0" y="343297"/>
                </a:cubicBezTo>
                <a:lnTo>
                  <a:pt x="0" y="254472"/>
                </a:lnTo>
                <a:lnTo>
                  <a:pt x="412917" y="254472"/>
                </a:lnTo>
                <a:lnTo>
                  <a:pt x="412917" y="343297"/>
                </a:lnTo>
                <a:cubicBezTo>
                  <a:pt x="412917" y="400913"/>
                  <a:pt x="460930" y="448927"/>
                  <a:pt x="518547" y="448927"/>
                </a:cubicBezTo>
                <a:lnTo>
                  <a:pt x="909857" y="448927"/>
                </a:lnTo>
                <a:cubicBezTo>
                  <a:pt x="924261" y="448927"/>
                  <a:pt x="938665" y="427321"/>
                  <a:pt x="938665" y="412917"/>
                </a:cubicBezTo>
                <a:cubicBezTo>
                  <a:pt x="938665" y="398513"/>
                  <a:pt x="926662" y="376907"/>
                  <a:pt x="909857" y="376907"/>
                </a:cubicBezTo>
                <a:cubicBezTo>
                  <a:pt x="909857" y="376907"/>
                  <a:pt x="907457" y="376907"/>
                  <a:pt x="907457" y="376907"/>
                </a:cubicBezTo>
                <a:lnTo>
                  <a:pt x="909857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BD2ECF75-5B20-415F-818B-326BDD9607AF}"/>
              </a:ext>
            </a:extLst>
          </p:cNvPr>
          <p:cNvSpPr/>
          <p:nvPr/>
        </p:nvSpPr>
        <p:spPr>
          <a:xfrm>
            <a:off x="1080410" y="4128410"/>
            <a:ext cx="1293965" cy="607371"/>
          </a:xfrm>
          <a:custGeom>
            <a:avLst/>
            <a:gdLst>
              <a:gd name="connsiteX0" fmla="*/ 0 w 1293965"/>
              <a:gd name="connsiteY0" fmla="*/ 607372 h 607371"/>
              <a:gd name="connsiteX1" fmla="*/ 0 w 1293965"/>
              <a:gd name="connsiteY1" fmla="*/ 518547 h 607371"/>
              <a:gd name="connsiteX2" fmla="*/ 518547 w 1293965"/>
              <a:gd name="connsiteY2" fmla="*/ 0 h 607371"/>
              <a:gd name="connsiteX3" fmla="*/ 1087507 w 1293965"/>
              <a:gd name="connsiteY3" fmla="*/ 0 h 607371"/>
              <a:gd name="connsiteX4" fmla="*/ 1293966 w 1293965"/>
              <a:gd name="connsiteY4" fmla="*/ 206458 h 607371"/>
              <a:gd name="connsiteX5" fmla="*/ 1087507 w 1293965"/>
              <a:gd name="connsiteY5" fmla="*/ 412917 h 607371"/>
              <a:gd name="connsiteX6" fmla="*/ 518547 w 1293965"/>
              <a:gd name="connsiteY6" fmla="*/ 412917 h 607371"/>
              <a:gd name="connsiteX7" fmla="*/ 412917 w 1293965"/>
              <a:gd name="connsiteY7" fmla="*/ 518547 h 607371"/>
              <a:gd name="connsiteX8" fmla="*/ 412917 w 1293965"/>
              <a:gd name="connsiteY8" fmla="*/ 607372 h 607371"/>
              <a:gd name="connsiteX9" fmla="*/ 0 w 1293965"/>
              <a:gd name="connsiteY9" fmla="*/ 607372 h 60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93965" h="607371">
                <a:moveTo>
                  <a:pt x="0" y="607372"/>
                </a:moveTo>
                <a:lnTo>
                  <a:pt x="0" y="518547"/>
                </a:lnTo>
                <a:cubicBezTo>
                  <a:pt x="0" y="232866"/>
                  <a:pt x="232866" y="0"/>
                  <a:pt x="518547" y="0"/>
                </a:cubicBezTo>
                <a:lnTo>
                  <a:pt x="1087507" y="0"/>
                </a:lnTo>
                <a:cubicBezTo>
                  <a:pt x="1202740" y="0"/>
                  <a:pt x="1293966" y="93626"/>
                  <a:pt x="1293966" y="206458"/>
                </a:cubicBezTo>
                <a:cubicBezTo>
                  <a:pt x="1293966" y="321691"/>
                  <a:pt x="1200339" y="412917"/>
                  <a:pt x="1087507" y="412917"/>
                </a:cubicBezTo>
                <a:lnTo>
                  <a:pt x="518547" y="412917"/>
                </a:lnTo>
                <a:cubicBezTo>
                  <a:pt x="460930" y="412917"/>
                  <a:pt x="412917" y="460930"/>
                  <a:pt x="412917" y="518547"/>
                </a:cubicBezTo>
                <a:lnTo>
                  <a:pt x="412917" y="607372"/>
                </a:lnTo>
                <a:lnTo>
                  <a:pt x="0" y="607372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0000"/>
                  <a:lumOff val="30000"/>
                </a:schemeClr>
              </a:gs>
              <a:gs pos="20000">
                <a:schemeClr val="accent1">
                  <a:lumMod val="70000"/>
                </a:schemeClr>
              </a:gs>
            </a:gsLst>
            <a:lin ang="189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CFC463BE-71B2-48B6-9501-1AE29FA6E5C1}"/>
              </a:ext>
            </a:extLst>
          </p:cNvPr>
          <p:cNvSpPr/>
          <p:nvPr/>
        </p:nvSpPr>
        <p:spPr>
          <a:xfrm>
            <a:off x="1080410" y="4164420"/>
            <a:ext cx="1349181" cy="1277161"/>
          </a:xfrm>
          <a:custGeom>
            <a:avLst/>
            <a:gdLst>
              <a:gd name="connsiteX0" fmla="*/ 321691 w 1349181"/>
              <a:gd name="connsiteY0" fmla="*/ 451328 h 1277161"/>
              <a:gd name="connsiteX1" fmla="*/ 168048 w 1349181"/>
              <a:gd name="connsiteY1" fmla="*/ 206458 h 1277161"/>
              <a:gd name="connsiteX2" fmla="*/ 328893 w 1349181"/>
              <a:gd name="connsiteY2" fmla="*/ 0 h 1277161"/>
              <a:gd name="connsiteX3" fmla="*/ 0 w 1349181"/>
              <a:gd name="connsiteY3" fmla="*/ 482536 h 1277161"/>
              <a:gd name="connsiteX4" fmla="*/ 0 w 1349181"/>
              <a:gd name="connsiteY4" fmla="*/ 794625 h 1277161"/>
              <a:gd name="connsiteX5" fmla="*/ 328893 w 1349181"/>
              <a:gd name="connsiteY5" fmla="*/ 1277161 h 1277161"/>
              <a:gd name="connsiteX6" fmla="*/ 170448 w 1349181"/>
              <a:gd name="connsiteY6" fmla="*/ 1070703 h 1277161"/>
              <a:gd name="connsiteX7" fmla="*/ 321691 w 1349181"/>
              <a:gd name="connsiteY7" fmla="*/ 828234 h 1277161"/>
              <a:gd name="connsiteX8" fmla="*/ 907457 w 1349181"/>
              <a:gd name="connsiteY8" fmla="*/ 828234 h 1277161"/>
              <a:gd name="connsiteX9" fmla="*/ 1152326 w 1349181"/>
              <a:gd name="connsiteY9" fmla="*/ 1109114 h 1277161"/>
              <a:gd name="connsiteX10" fmla="*/ 1101912 w 1349181"/>
              <a:gd name="connsiteY10" fmla="*/ 1267558 h 1277161"/>
              <a:gd name="connsiteX11" fmla="*/ 1349181 w 1349181"/>
              <a:gd name="connsiteY11" fmla="*/ 871446 h 1277161"/>
              <a:gd name="connsiteX12" fmla="*/ 912258 w 1349181"/>
              <a:gd name="connsiteY12" fmla="*/ 448927 h 1277161"/>
              <a:gd name="connsiteX13" fmla="*/ 321691 w 1349181"/>
              <a:gd name="connsiteY13" fmla="*/ 448927 h 127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9181" h="1277161">
                <a:moveTo>
                  <a:pt x="321691" y="451328"/>
                </a:moveTo>
                <a:cubicBezTo>
                  <a:pt x="199256" y="451328"/>
                  <a:pt x="151243" y="321691"/>
                  <a:pt x="168048" y="206458"/>
                </a:cubicBezTo>
                <a:cubicBezTo>
                  <a:pt x="180051" y="120034"/>
                  <a:pt x="256873" y="33610"/>
                  <a:pt x="328893" y="0"/>
                </a:cubicBezTo>
                <a:cubicBezTo>
                  <a:pt x="136839" y="76822"/>
                  <a:pt x="0" y="264075"/>
                  <a:pt x="0" y="482536"/>
                </a:cubicBezTo>
                <a:lnTo>
                  <a:pt x="0" y="794625"/>
                </a:lnTo>
                <a:cubicBezTo>
                  <a:pt x="0" y="1013086"/>
                  <a:pt x="136839" y="1202740"/>
                  <a:pt x="328893" y="1277161"/>
                </a:cubicBezTo>
                <a:cubicBezTo>
                  <a:pt x="256873" y="1241151"/>
                  <a:pt x="182452" y="1157127"/>
                  <a:pt x="170448" y="1070703"/>
                </a:cubicBezTo>
                <a:cubicBezTo>
                  <a:pt x="151243" y="955470"/>
                  <a:pt x="201657" y="828234"/>
                  <a:pt x="321691" y="828234"/>
                </a:cubicBezTo>
                <a:lnTo>
                  <a:pt x="907457" y="828234"/>
                </a:lnTo>
                <a:cubicBezTo>
                  <a:pt x="1044295" y="828234"/>
                  <a:pt x="1152326" y="965073"/>
                  <a:pt x="1152326" y="1109114"/>
                </a:cubicBezTo>
                <a:cubicBezTo>
                  <a:pt x="1152326" y="1169131"/>
                  <a:pt x="1133120" y="1224346"/>
                  <a:pt x="1101912" y="1267558"/>
                </a:cubicBezTo>
                <a:cubicBezTo>
                  <a:pt x="1248353" y="1195538"/>
                  <a:pt x="1349181" y="1044295"/>
                  <a:pt x="1349181" y="871446"/>
                </a:cubicBezTo>
                <a:cubicBezTo>
                  <a:pt x="1349181" y="628978"/>
                  <a:pt x="1154726" y="451328"/>
                  <a:pt x="912258" y="448927"/>
                </a:cubicBezTo>
                <a:lnTo>
                  <a:pt x="321691" y="44892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30000"/>
                  <a:lumOff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0FCAB85A-F13C-48FE-91C6-C34DAFDF8B68}"/>
              </a:ext>
            </a:extLst>
          </p:cNvPr>
          <p:cNvSpPr/>
          <p:nvPr/>
        </p:nvSpPr>
        <p:spPr>
          <a:xfrm>
            <a:off x="3252110" y="4128410"/>
            <a:ext cx="1349181" cy="412916"/>
          </a:xfrm>
          <a:custGeom>
            <a:avLst/>
            <a:gdLst>
              <a:gd name="connsiteX0" fmla="*/ 1142723 w 1349181"/>
              <a:gd name="connsiteY0" fmla="*/ 412917 h 412916"/>
              <a:gd name="connsiteX1" fmla="*/ 206458 w 1349181"/>
              <a:gd name="connsiteY1" fmla="*/ 412917 h 412916"/>
              <a:gd name="connsiteX2" fmla="*/ 0 w 1349181"/>
              <a:gd name="connsiteY2" fmla="*/ 206458 h 412916"/>
              <a:gd name="connsiteX3" fmla="*/ 206458 w 1349181"/>
              <a:gd name="connsiteY3" fmla="*/ 0 h 412916"/>
              <a:gd name="connsiteX4" fmla="*/ 1142723 w 1349181"/>
              <a:gd name="connsiteY4" fmla="*/ 0 h 412916"/>
              <a:gd name="connsiteX5" fmla="*/ 1349181 w 1349181"/>
              <a:gd name="connsiteY5" fmla="*/ 206458 h 412916"/>
              <a:gd name="connsiteX6" fmla="*/ 1142723 w 1349181"/>
              <a:gd name="connsiteY6" fmla="*/ 412917 h 412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9181" h="412916">
                <a:moveTo>
                  <a:pt x="1142723" y="412917"/>
                </a:moveTo>
                <a:lnTo>
                  <a:pt x="206458" y="412917"/>
                </a:lnTo>
                <a:cubicBezTo>
                  <a:pt x="93626" y="412917"/>
                  <a:pt x="0" y="321691"/>
                  <a:pt x="0" y="206458"/>
                </a:cubicBezTo>
                <a:cubicBezTo>
                  <a:pt x="0" y="93626"/>
                  <a:pt x="93626" y="0"/>
                  <a:pt x="206458" y="0"/>
                </a:cubicBezTo>
                <a:lnTo>
                  <a:pt x="1142723" y="0"/>
                </a:lnTo>
                <a:cubicBezTo>
                  <a:pt x="1257956" y="0"/>
                  <a:pt x="1349181" y="93626"/>
                  <a:pt x="1349181" y="206458"/>
                </a:cubicBezTo>
                <a:cubicBezTo>
                  <a:pt x="1349181" y="321691"/>
                  <a:pt x="1257956" y="412917"/>
                  <a:pt x="1142723" y="41291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C4F7619A-CE79-4E7A-9306-F0348FBDFF30}"/>
              </a:ext>
            </a:extLst>
          </p:cNvPr>
          <p:cNvSpPr/>
          <p:nvPr/>
        </p:nvSpPr>
        <p:spPr>
          <a:xfrm>
            <a:off x="3384480" y="4128410"/>
            <a:ext cx="1218261" cy="1349181"/>
          </a:xfrm>
          <a:custGeom>
            <a:avLst/>
            <a:gdLst>
              <a:gd name="connsiteX0" fmla="*/ 1144790 w 1218261"/>
              <a:gd name="connsiteY0" fmla="*/ 50414 h 1349181"/>
              <a:gd name="connsiteX1" fmla="*/ 1015154 w 1218261"/>
              <a:gd name="connsiteY1" fmla="*/ 0 h 1349181"/>
              <a:gd name="connsiteX2" fmla="*/ 1015154 w 1218261"/>
              <a:gd name="connsiteY2" fmla="*/ 0 h 1349181"/>
              <a:gd name="connsiteX3" fmla="*/ 643048 w 1218261"/>
              <a:gd name="connsiteY3" fmla="*/ 0 h 1349181"/>
              <a:gd name="connsiteX4" fmla="*/ 760682 w 1218261"/>
              <a:gd name="connsiteY4" fmla="*/ 96027 h 1349181"/>
              <a:gd name="connsiteX5" fmla="*/ 647850 w 1218261"/>
              <a:gd name="connsiteY5" fmla="*/ 312088 h 1349181"/>
              <a:gd name="connsiteX6" fmla="*/ 647850 w 1218261"/>
              <a:gd name="connsiteY6" fmla="*/ 312088 h 1349181"/>
              <a:gd name="connsiteX7" fmla="*/ 50081 w 1218261"/>
              <a:gd name="connsiteY7" fmla="*/ 1008285 h 1349181"/>
              <a:gd name="connsiteX8" fmla="*/ 71687 w 1218261"/>
              <a:gd name="connsiteY8" fmla="*/ 1298767 h 1349181"/>
              <a:gd name="connsiteX9" fmla="*/ 206125 w 1218261"/>
              <a:gd name="connsiteY9" fmla="*/ 1349181 h 1349181"/>
              <a:gd name="connsiteX10" fmla="*/ 362169 w 1218261"/>
              <a:gd name="connsiteY10" fmla="*/ 1277161 h 1349181"/>
              <a:gd name="connsiteX11" fmla="*/ 1166396 w 1218261"/>
              <a:gd name="connsiteY11" fmla="*/ 340896 h 1349181"/>
              <a:gd name="connsiteX12" fmla="*/ 1144790 w 1218261"/>
              <a:gd name="connsiteY12" fmla="*/ 50414 h 13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8261" h="1349181">
                <a:moveTo>
                  <a:pt x="1144790" y="50414"/>
                </a:moveTo>
                <a:cubicBezTo>
                  <a:pt x="1106379" y="19205"/>
                  <a:pt x="1060767" y="2401"/>
                  <a:pt x="1015154" y="0"/>
                </a:cubicBezTo>
                <a:lnTo>
                  <a:pt x="1015154" y="0"/>
                </a:lnTo>
                <a:lnTo>
                  <a:pt x="643048" y="0"/>
                </a:lnTo>
                <a:cubicBezTo>
                  <a:pt x="643048" y="0"/>
                  <a:pt x="760682" y="7202"/>
                  <a:pt x="760682" y="96027"/>
                </a:cubicBezTo>
                <a:cubicBezTo>
                  <a:pt x="760682" y="172849"/>
                  <a:pt x="705466" y="235267"/>
                  <a:pt x="647850" y="312088"/>
                </a:cubicBezTo>
                <a:lnTo>
                  <a:pt x="647850" y="312088"/>
                </a:lnTo>
                <a:lnTo>
                  <a:pt x="50081" y="1008285"/>
                </a:lnTo>
                <a:cubicBezTo>
                  <a:pt x="-24340" y="1094709"/>
                  <a:pt x="-14737" y="1224346"/>
                  <a:pt x="71687" y="1298767"/>
                </a:cubicBezTo>
                <a:cubicBezTo>
                  <a:pt x="110098" y="1332377"/>
                  <a:pt x="158111" y="1349181"/>
                  <a:pt x="206125" y="1349181"/>
                </a:cubicBezTo>
                <a:cubicBezTo>
                  <a:pt x="263741" y="1349181"/>
                  <a:pt x="321358" y="1325175"/>
                  <a:pt x="362169" y="1277161"/>
                </a:cubicBezTo>
                <a:lnTo>
                  <a:pt x="1166396" y="340896"/>
                </a:lnTo>
                <a:cubicBezTo>
                  <a:pt x="1243218" y="254472"/>
                  <a:pt x="1233616" y="124835"/>
                  <a:pt x="1144790" y="5041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30000"/>
                  <a:lumOff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8CBFBC34-4AE2-4C61-8618-5DD4F5F3F292}"/>
              </a:ext>
            </a:extLst>
          </p:cNvPr>
          <p:cNvSpPr/>
          <p:nvPr/>
        </p:nvSpPr>
        <p:spPr>
          <a:xfrm>
            <a:off x="5423810" y="4613347"/>
            <a:ext cx="1351582" cy="864244"/>
          </a:xfrm>
          <a:custGeom>
            <a:avLst/>
            <a:gdLst>
              <a:gd name="connsiteX0" fmla="*/ 436924 w 1351582"/>
              <a:gd name="connsiteY0" fmla="*/ 2401 h 864244"/>
              <a:gd name="connsiteX1" fmla="*/ 0 w 1351582"/>
              <a:gd name="connsiteY1" fmla="*/ 424920 h 864244"/>
              <a:gd name="connsiteX2" fmla="*/ 441725 w 1351582"/>
              <a:gd name="connsiteY2" fmla="*/ 864244 h 864244"/>
              <a:gd name="connsiteX3" fmla="*/ 909857 w 1351582"/>
              <a:gd name="connsiteY3" fmla="*/ 864244 h 864244"/>
              <a:gd name="connsiteX4" fmla="*/ 1351582 w 1351582"/>
              <a:gd name="connsiteY4" fmla="*/ 422519 h 864244"/>
              <a:gd name="connsiteX5" fmla="*/ 914659 w 1351582"/>
              <a:gd name="connsiteY5" fmla="*/ 0 h 864244"/>
              <a:gd name="connsiteX6" fmla="*/ 436924 w 1351582"/>
              <a:gd name="connsiteY6" fmla="*/ 0 h 864244"/>
              <a:gd name="connsiteX7" fmla="*/ 909857 w 1351582"/>
              <a:gd name="connsiteY7" fmla="*/ 451328 h 864244"/>
              <a:gd name="connsiteX8" fmla="*/ 441725 w 1351582"/>
              <a:gd name="connsiteY8" fmla="*/ 451328 h 864244"/>
              <a:gd name="connsiteX9" fmla="*/ 412917 w 1351582"/>
              <a:gd name="connsiteY9" fmla="*/ 415317 h 864244"/>
              <a:gd name="connsiteX10" fmla="*/ 441725 w 1351582"/>
              <a:gd name="connsiteY10" fmla="*/ 379307 h 864244"/>
              <a:gd name="connsiteX11" fmla="*/ 444126 w 1351582"/>
              <a:gd name="connsiteY11" fmla="*/ 379307 h 864244"/>
              <a:gd name="connsiteX12" fmla="*/ 905056 w 1351582"/>
              <a:gd name="connsiteY12" fmla="*/ 379307 h 864244"/>
              <a:gd name="connsiteX13" fmla="*/ 907457 w 1351582"/>
              <a:gd name="connsiteY13" fmla="*/ 379307 h 864244"/>
              <a:gd name="connsiteX14" fmla="*/ 936265 w 1351582"/>
              <a:gd name="connsiteY14" fmla="*/ 415317 h 864244"/>
              <a:gd name="connsiteX15" fmla="*/ 909857 w 1351582"/>
              <a:gd name="connsiteY15" fmla="*/ 451328 h 864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51582" h="864244">
                <a:moveTo>
                  <a:pt x="436924" y="2401"/>
                </a:moveTo>
                <a:cubicBezTo>
                  <a:pt x="194455" y="4801"/>
                  <a:pt x="0" y="182452"/>
                  <a:pt x="0" y="424920"/>
                </a:cubicBezTo>
                <a:cubicBezTo>
                  <a:pt x="0" y="667389"/>
                  <a:pt x="196856" y="864244"/>
                  <a:pt x="441725" y="864244"/>
                </a:cubicBezTo>
                <a:lnTo>
                  <a:pt x="909857" y="864244"/>
                </a:lnTo>
                <a:cubicBezTo>
                  <a:pt x="1152326" y="864244"/>
                  <a:pt x="1351582" y="667389"/>
                  <a:pt x="1351582" y="422519"/>
                </a:cubicBezTo>
                <a:cubicBezTo>
                  <a:pt x="1351582" y="180051"/>
                  <a:pt x="1157127" y="2401"/>
                  <a:pt x="914659" y="0"/>
                </a:cubicBezTo>
                <a:lnTo>
                  <a:pt x="436924" y="0"/>
                </a:lnTo>
                <a:close/>
                <a:moveTo>
                  <a:pt x="909857" y="451328"/>
                </a:moveTo>
                <a:lnTo>
                  <a:pt x="441725" y="451328"/>
                </a:lnTo>
                <a:cubicBezTo>
                  <a:pt x="427321" y="451328"/>
                  <a:pt x="412917" y="429721"/>
                  <a:pt x="412917" y="415317"/>
                </a:cubicBezTo>
                <a:cubicBezTo>
                  <a:pt x="412917" y="400913"/>
                  <a:pt x="424920" y="379307"/>
                  <a:pt x="441725" y="379307"/>
                </a:cubicBezTo>
                <a:cubicBezTo>
                  <a:pt x="441725" y="379307"/>
                  <a:pt x="444126" y="379307"/>
                  <a:pt x="444126" y="379307"/>
                </a:cubicBezTo>
                <a:lnTo>
                  <a:pt x="905056" y="379307"/>
                </a:lnTo>
                <a:cubicBezTo>
                  <a:pt x="905056" y="379307"/>
                  <a:pt x="907457" y="379307"/>
                  <a:pt x="907457" y="379307"/>
                </a:cubicBezTo>
                <a:cubicBezTo>
                  <a:pt x="921861" y="379307"/>
                  <a:pt x="936265" y="400913"/>
                  <a:pt x="936265" y="415317"/>
                </a:cubicBezTo>
                <a:cubicBezTo>
                  <a:pt x="936265" y="429721"/>
                  <a:pt x="924261" y="451328"/>
                  <a:pt x="909857" y="45132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E1CE5428-D9C3-4158-8EAA-EE8395CC211C}"/>
              </a:ext>
            </a:extLst>
          </p:cNvPr>
          <p:cNvSpPr/>
          <p:nvPr/>
        </p:nvSpPr>
        <p:spPr>
          <a:xfrm>
            <a:off x="5551045" y="4128410"/>
            <a:ext cx="1097110" cy="864244"/>
          </a:xfrm>
          <a:custGeom>
            <a:avLst/>
            <a:gdLst>
              <a:gd name="connsiteX0" fmla="*/ 655385 w 1097110"/>
              <a:gd name="connsiteY0" fmla="*/ 0 h 864244"/>
              <a:gd name="connsiteX1" fmla="*/ 441725 w 1097110"/>
              <a:gd name="connsiteY1" fmla="*/ 0 h 864244"/>
              <a:gd name="connsiteX2" fmla="*/ 0 w 1097110"/>
              <a:gd name="connsiteY2" fmla="*/ 441725 h 864244"/>
              <a:gd name="connsiteX3" fmla="*/ 441725 w 1097110"/>
              <a:gd name="connsiteY3" fmla="*/ 864244 h 864244"/>
              <a:gd name="connsiteX4" fmla="*/ 655385 w 1097110"/>
              <a:gd name="connsiteY4" fmla="*/ 864244 h 864244"/>
              <a:gd name="connsiteX5" fmla="*/ 1097110 w 1097110"/>
              <a:gd name="connsiteY5" fmla="*/ 441725 h 864244"/>
              <a:gd name="connsiteX6" fmla="*/ 655385 w 1097110"/>
              <a:gd name="connsiteY6" fmla="*/ 0 h 864244"/>
              <a:gd name="connsiteX7" fmla="*/ 655385 w 1097110"/>
              <a:gd name="connsiteY7" fmla="*/ 487338 h 864244"/>
              <a:gd name="connsiteX8" fmla="*/ 441725 w 1097110"/>
              <a:gd name="connsiteY8" fmla="*/ 487338 h 864244"/>
              <a:gd name="connsiteX9" fmla="*/ 412917 w 1097110"/>
              <a:gd name="connsiteY9" fmla="*/ 451328 h 864244"/>
              <a:gd name="connsiteX10" fmla="*/ 441725 w 1097110"/>
              <a:gd name="connsiteY10" fmla="*/ 415317 h 864244"/>
              <a:gd name="connsiteX11" fmla="*/ 655385 w 1097110"/>
              <a:gd name="connsiteY11" fmla="*/ 415317 h 864244"/>
              <a:gd name="connsiteX12" fmla="*/ 684193 w 1097110"/>
              <a:gd name="connsiteY12" fmla="*/ 451328 h 864244"/>
              <a:gd name="connsiteX13" fmla="*/ 655385 w 1097110"/>
              <a:gd name="connsiteY13" fmla="*/ 487338 h 864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7110" h="864244">
                <a:moveTo>
                  <a:pt x="655385" y="0"/>
                </a:moveTo>
                <a:lnTo>
                  <a:pt x="441725" y="0"/>
                </a:lnTo>
                <a:cubicBezTo>
                  <a:pt x="199256" y="0"/>
                  <a:pt x="0" y="196856"/>
                  <a:pt x="0" y="441725"/>
                </a:cubicBezTo>
                <a:cubicBezTo>
                  <a:pt x="0" y="684193"/>
                  <a:pt x="199256" y="864244"/>
                  <a:pt x="441725" y="864244"/>
                </a:cubicBezTo>
                <a:lnTo>
                  <a:pt x="655385" y="864244"/>
                </a:lnTo>
                <a:cubicBezTo>
                  <a:pt x="897854" y="864244"/>
                  <a:pt x="1097110" y="684193"/>
                  <a:pt x="1097110" y="441725"/>
                </a:cubicBezTo>
                <a:cubicBezTo>
                  <a:pt x="1094710" y="196856"/>
                  <a:pt x="897854" y="0"/>
                  <a:pt x="655385" y="0"/>
                </a:cubicBezTo>
                <a:close/>
                <a:moveTo>
                  <a:pt x="655385" y="487338"/>
                </a:moveTo>
                <a:lnTo>
                  <a:pt x="441725" y="487338"/>
                </a:lnTo>
                <a:cubicBezTo>
                  <a:pt x="427321" y="487338"/>
                  <a:pt x="412917" y="465732"/>
                  <a:pt x="412917" y="451328"/>
                </a:cubicBezTo>
                <a:cubicBezTo>
                  <a:pt x="412917" y="436924"/>
                  <a:pt x="424920" y="415317"/>
                  <a:pt x="441725" y="415317"/>
                </a:cubicBezTo>
                <a:lnTo>
                  <a:pt x="655385" y="415317"/>
                </a:lnTo>
                <a:cubicBezTo>
                  <a:pt x="669789" y="415317"/>
                  <a:pt x="684193" y="436924"/>
                  <a:pt x="684193" y="451328"/>
                </a:cubicBezTo>
                <a:cubicBezTo>
                  <a:pt x="681793" y="465732"/>
                  <a:pt x="669789" y="487338"/>
                  <a:pt x="655385" y="487338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0000"/>
                  <a:lumOff val="30000"/>
                </a:schemeClr>
              </a:gs>
              <a:gs pos="20000">
                <a:schemeClr val="accent1">
                  <a:lumMod val="70000"/>
                </a:schemeClr>
              </a:gs>
            </a:gsLst>
            <a:lin ang="189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B5219873-19D9-4BFF-91BA-12558C1B4AAD}"/>
              </a:ext>
            </a:extLst>
          </p:cNvPr>
          <p:cNvSpPr/>
          <p:nvPr/>
        </p:nvSpPr>
        <p:spPr>
          <a:xfrm>
            <a:off x="5423810" y="4171622"/>
            <a:ext cx="1349181" cy="1260356"/>
          </a:xfrm>
          <a:custGeom>
            <a:avLst/>
            <a:gdLst>
              <a:gd name="connsiteX0" fmla="*/ 1197939 w 1349181"/>
              <a:gd name="connsiteY0" fmla="*/ 542553 h 1260356"/>
              <a:gd name="connsiteX1" fmla="*/ 1224346 w 1349181"/>
              <a:gd name="connsiteY1" fmla="*/ 396112 h 1260356"/>
              <a:gd name="connsiteX2" fmla="*/ 1181134 w 1349181"/>
              <a:gd name="connsiteY2" fmla="*/ 206458 h 1260356"/>
              <a:gd name="connsiteX3" fmla="*/ 782621 w 1349181"/>
              <a:gd name="connsiteY3" fmla="*/ 441725 h 1260356"/>
              <a:gd name="connsiteX4" fmla="*/ 782621 w 1349181"/>
              <a:gd name="connsiteY4" fmla="*/ 441725 h 1260356"/>
              <a:gd name="connsiteX5" fmla="*/ 568961 w 1349181"/>
              <a:gd name="connsiteY5" fmla="*/ 441725 h 1260356"/>
              <a:gd name="connsiteX6" fmla="*/ 326492 w 1349181"/>
              <a:gd name="connsiteY6" fmla="*/ 158445 h 1260356"/>
              <a:gd name="connsiteX7" fmla="*/ 376907 w 1349181"/>
              <a:gd name="connsiteY7" fmla="*/ 0 h 1260356"/>
              <a:gd name="connsiteX8" fmla="*/ 129637 w 1349181"/>
              <a:gd name="connsiteY8" fmla="*/ 396112 h 1260356"/>
              <a:gd name="connsiteX9" fmla="*/ 156044 w 1349181"/>
              <a:gd name="connsiteY9" fmla="*/ 542553 h 1260356"/>
              <a:gd name="connsiteX10" fmla="*/ 0 w 1349181"/>
              <a:gd name="connsiteY10" fmla="*/ 866645 h 1260356"/>
              <a:gd name="connsiteX11" fmla="*/ 93626 w 1349181"/>
              <a:gd name="connsiteY11" fmla="*/ 1137922 h 1260356"/>
              <a:gd name="connsiteX12" fmla="*/ 516146 w 1349181"/>
              <a:gd name="connsiteY12" fmla="*/ 818631 h 1260356"/>
              <a:gd name="connsiteX13" fmla="*/ 590567 w 1349181"/>
              <a:gd name="connsiteY13" fmla="*/ 818631 h 1260356"/>
              <a:gd name="connsiteX14" fmla="*/ 590567 w 1349181"/>
              <a:gd name="connsiteY14" fmla="*/ 818631 h 1260356"/>
              <a:gd name="connsiteX15" fmla="*/ 780221 w 1349181"/>
              <a:gd name="connsiteY15" fmla="*/ 818631 h 1260356"/>
              <a:gd name="connsiteX16" fmla="*/ 780221 w 1349181"/>
              <a:gd name="connsiteY16" fmla="*/ 818631 h 1260356"/>
              <a:gd name="connsiteX17" fmla="*/ 780221 w 1349181"/>
              <a:gd name="connsiteY17" fmla="*/ 818631 h 1260356"/>
              <a:gd name="connsiteX18" fmla="*/ 907457 w 1349181"/>
              <a:gd name="connsiteY18" fmla="*/ 818631 h 1260356"/>
              <a:gd name="connsiteX19" fmla="*/ 1152326 w 1349181"/>
              <a:gd name="connsiteY19" fmla="*/ 1101912 h 1260356"/>
              <a:gd name="connsiteX20" fmla="*/ 1101912 w 1349181"/>
              <a:gd name="connsiteY20" fmla="*/ 1260356 h 1260356"/>
              <a:gd name="connsiteX21" fmla="*/ 1349181 w 1349181"/>
              <a:gd name="connsiteY21" fmla="*/ 864244 h 1260356"/>
              <a:gd name="connsiteX22" fmla="*/ 1197939 w 1349181"/>
              <a:gd name="connsiteY22" fmla="*/ 542553 h 126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49181" h="1260356">
                <a:moveTo>
                  <a:pt x="1197939" y="542553"/>
                </a:moveTo>
                <a:cubicBezTo>
                  <a:pt x="1214743" y="496940"/>
                  <a:pt x="1224346" y="448927"/>
                  <a:pt x="1224346" y="396112"/>
                </a:cubicBezTo>
                <a:cubicBezTo>
                  <a:pt x="1224346" y="328893"/>
                  <a:pt x="1209942" y="264075"/>
                  <a:pt x="1181134" y="206458"/>
                </a:cubicBezTo>
                <a:cubicBezTo>
                  <a:pt x="1181134" y="372105"/>
                  <a:pt x="1044295" y="441725"/>
                  <a:pt x="782621" y="441725"/>
                </a:cubicBezTo>
                <a:lnTo>
                  <a:pt x="782621" y="441725"/>
                </a:lnTo>
                <a:lnTo>
                  <a:pt x="568961" y="441725"/>
                </a:lnTo>
                <a:cubicBezTo>
                  <a:pt x="434523" y="439324"/>
                  <a:pt x="326492" y="304886"/>
                  <a:pt x="326492" y="158445"/>
                </a:cubicBezTo>
                <a:cubicBezTo>
                  <a:pt x="326492" y="98428"/>
                  <a:pt x="345698" y="43212"/>
                  <a:pt x="376907" y="0"/>
                </a:cubicBezTo>
                <a:cubicBezTo>
                  <a:pt x="230465" y="72020"/>
                  <a:pt x="129637" y="223263"/>
                  <a:pt x="129637" y="396112"/>
                </a:cubicBezTo>
                <a:cubicBezTo>
                  <a:pt x="129637" y="448927"/>
                  <a:pt x="139239" y="496940"/>
                  <a:pt x="156044" y="542553"/>
                </a:cubicBezTo>
                <a:cubicBezTo>
                  <a:pt x="60017" y="619375"/>
                  <a:pt x="0" y="732207"/>
                  <a:pt x="0" y="866645"/>
                </a:cubicBezTo>
                <a:cubicBezTo>
                  <a:pt x="0" y="969874"/>
                  <a:pt x="36010" y="1063501"/>
                  <a:pt x="93626" y="1137922"/>
                </a:cubicBezTo>
                <a:cubicBezTo>
                  <a:pt x="93626" y="948268"/>
                  <a:pt x="244869" y="818631"/>
                  <a:pt x="516146" y="818631"/>
                </a:cubicBezTo>
                <a:lnTo>
                  <a:pt x="590567" y="818631"/>
                </a:lnTo>
                <a:lnTo>
                  <a:pt x="590567" y="818631"/>
                </a:lnTo>
                <a:lnTo>
                  <a:pt x="780221" y="818631"/>
                </a:lnTo>
                <a:lnTo>
                  <a:pt x="780221" y="818631"/>
                </a:lnTo>
                <a:cubicBezTo>
                  <a:pt x="780221" y="818631"/>
                  <a:pt x="780221" y="818631"/>
                  <a:pt x="780221" y="818631"/>
                </a:cubicBezTo>
                <a:lnTo>
                  <a:pt x="907457" y="818631"/>
                </a:lnTo>
                <a:cubicBezTo>
                  <a:pt x="1041895" y="821032"/>
                  <a:pt x="1152326" y="957871"/>
                  <a:pt x="1152326" y="1101912"/>
                </a:cubicBezTo>
                <a:cubicBezTo>
                  <a:pt x="1152326" y="1161929"/>
                  <a:pt x="1133120" y="1217144"/>
                  <a:pt x="1101912" y="1260356"/>
                </a:cubicBezTo>
                <a:cubicBezTo>
                  <a:pt x="1248353" y="1188336"/>
                  <a:pt x="1349181" y="1037093"/>
                  <a:pt x="1349181" y="864244"/>
                </a:cubicBezTo>
                <a:cubicBezTo>
                  <a:pt x="1349181" y="732207"/>
                  <a:pt x="1289164" y="619375"/>
                  <a:pt x="1197939" y="54255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30000"/>
                  <a:lumOff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EF29189E-F909-4DF3-BD62-2EECD44EBDCC}"/>
              </a:ext>
            </a:extLst>
          </p:cNvPr>
          <p:cNvSpPr/>
          <p:nvPr/>
        </p:nvSpPr>
        <p:spPr>
          <a:xfrm>
            <a:off x="7595510" y="4128410"/>
            <a:ext cx="1351582" cy="864244"/>
          </a:xfrm>
          <a:custGeom>
            <a:avLst/>
            <a:gdLst>
              <a:gd name="connsiteX0" fmla="*/ 441725 w 1351582"/>
              <a:gd name="connsiteY0" fmla="*/ 864244 h 864244"/>
              <a:gd name="connsiteX1" fmla="*/ 436924 w 1351582"/>
              <a:gd name="connsiteY1" fmla="*/ 864244 h 864244"/>
              <a:gd name="connsiteX2" fmla="*/ 0 w 1351582"/>
              <a:gd name="connsiteY2" fmla="*/ 441725 h 864244"/>
              <a:gd name="connsiteX3" fmla="*/ 441725 w 1351582"/>
              <a:gd name="connsiteY3" fmla="*/ 0 h 864244"/>
              <a:gd name="connsiteX4" fmla="*/ 833036 w 1351582"/>
              <a:gd name="connsiteY4" fmla="*/ 0 h 864244"/>
              <a:gd name="connsiteX5" fmla="*/ 1351582 w 1351582"/>
              <a:gd name="connsiteY5" fmla="*/ 518547 h 864244"/>
              <a:gd name="connsiteX6" fmla="*/ 1351582 w 1351582"/>
              <a:gd name="connsiteY6" fmla="*/ 607372 h 864244"/>
              <a:gd name="connsiteX7" fmla="*/ 936265 w 1351582"/>
              <a:gd name="connsiteY7" fmla="*/ 607372 h 864244"/>
              <a:gd name="connsiteX8" fmla="*/ 936265 w 1351582"/>
              <a:gd name="connsiteY8" fmla="*/ 518547 h 864244"/>
              <a:gd name="connsiteX9" fmla="*/ 830635 w 1351582"/>
              <a:gd name="connsiteY9" fmla="*/ 412917 h 864244"/>
              <a:gd name="connsiteX10" fmla="*/ 441725 w 1351582"/>
              <a:gd name="connsiteY10" fmla="*/ 412917 h 864244"/>
              <a:gd name="connsiteX11" fmla="*/ 412917 w 1351582"/>
              <a:gd name="connsiteY11" fmla="*/ 448927 h 864244"/>
              <a:gd name="connsiteX12" fmla="*/ 441725 w 1351582"/>
              <a:gd name="connsiteY12" fmla="*/ 484937 h 864244"/>
              <a:gd name="connsiteX13" fmla="*/ 444126 w 1351582"/>
              <a:gd name="connsiteY13" fmla="*/ 484937 h 864244"/>
              <a:gd name="connsiteX14" fmla="*/ 441725 w 1351582"/>
              <a:gd name="connsiteY14" fmla="*/ 864244 h 864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1582" h="864244">
                <a:moveTo>
                  <a:pt x="441725" y="864244"/>
                </a:moveTo>
                <a:cubicBezTo>
                  <a:pt x="439324" y="864244"/>
                  <a:pt x="439324" y="864244"/>
                  <a:pt x="436924" y="864244"/>
                </a:cubicBezTo>
                <a:cubicBezTo>
                  <a:pt x="194455" y="861844"/>
                  <a:pt x="0" y="681793"/>
                  <a:pt x="0" y="441725"/>
                </a:cubicBezTo>
                <a:cubicBezTo>
                  <a:pt x="0" y="196856"/>
                  <a:pt x="196856" y="0"/>
                  <a:pt x="441725" y="0"/>
                </a:cubicBezTo>
                <a:lnTo>
                  <a:pt x="833036" y="0"/>
                </a:lnTo>
                <a:cubicBezTo>
                  <a:pt x="1118716" y="0"/>
                  <a:pt x="1351582" y="232866"/>
                  <a:pt x="1351582" y="518547"/>
                </a:cubicBezTo>
                <a:lnTo>
                  <a:pt x="1351582" y="607372"/>
                </a:lnTo>
                <a:lnTo>
                  <a:pt x="936265" y="607372"/>
                </a:lnTo>
                <a:lnTo>
                  <a:pt x="936265" y="518547"/>
                </a:lnTo>
                <a:cubicBezTo>
                  <a:pt x="936265" y="460930"/>
                  <a:pt x="888251" y="412917"/>
                  <a:pt x="830635" y="412917"/>
                </a:cubicBezTo>
                <a:lnTo>
                  <a:pt x="441725" y="412917"/>
                </a:lnTo>
                <a:cubicBezTo>
                  <a:pt x="427321" y="412917"/>
                  <a:pt x="412917" y="434523"/>
                  <a:pt x="412917" y="448927"/>
                </a:cubicBezTo>
                <a:cubicBezTo>
                  <a:pt x="412917" y="463331"/>
                  <a:pt x="424920" y="484937"/>
                  <a:pt x="441725" y="484937"/>
                </a:cubicBezTo>
                <a:cubicBezTo>
                  <a:pt x="441725" y="484937"/>
                  <a:pt x="444126" y="484937"/>
                  <a:pt x="444126" y="484937"/>
                </a:cubicBezTo>
                <a:lnTo>
                  <a:pt x="441725" y="864244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70000"/>
                  <a:lumOff val="30000"/>
                </a:schemeClr>
              </a:gs>
              <a:gs pos="20000">
                <a:schemeClr val="accent1">
                  <a:lumMod val="70000"/>
                </a:schemeClr>
              </a:gs>
            </a:gsLst>
            <a:lin ang="189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F0DD0201-ADCB-47FB-85F0-78164BD99F48}"/>
              </a:ext>
            </a:extLst>
          </p:cNvPr>
          <p:cNvSpPr/>
          <p:nvPr/>
        </p:nvSpPr>
        <p:spPr>
          <a:xfrm>
            <a:off x="7650725" y="4870219"/>
            <a:ext cx="1293965" cy="607371"/>
          </a:xfrm>
          <a:custGeom>
            <a:avLst/>
            <a:gdLst>
              <a:gd name="connsiteX0" fmla="*/ 1293966 w 1293965"/>
              <a:gd name="connsiteY0" fmla="*/ 0 h 607371"/>
              <a:gd name="connsiteX1" fmla="*/ 1293966 w 1293965"/>
              <a:gd name="connsiteY1" fmla="*/ 88825 h 607371"/>
              <a:gd name="connsiteX2" fmla="*/ 775419 w 1293965"/>
              <a:gd name="connsiteY2" fmla="*/ 607372 h 607371"/>
              <a:gd name="connsiteX3" fmla="*/ 206458 w 1293965"/>
              <a:gd name="connsiteY3" fmla="*/ 607372 h 607371"/>
              <a:gd name="connsiteX4" fmla="*/ 0 w 1293965"/>
              <a:gd name="connsiteY4" fmla="*/ 400913 h 607371"/>
              <a:gd name="connsiteX5" fmla="*/ 206458 w 1293965"/>
              <a:gd name="connsiteY5" fmla="*/ 194455 h 607371"/>
              <a:gd name="connsiteX6" fmla="*/ 775419 w 1293965"/>
              <a:gd name="connsiteY6" fmla="*/ 194455 h 607371"/>
              <a:gd name="connsiteX7" fmla="*/ 881049 w 1293965"/>
              <a:gd name="connsiteY7" fmla="*/ 88825 h 607371"/>
              <a:gd name="connsiteX8" fmla="*/ 881049 w 1293965"/>
              <a:gd name="connsiteY8" fmla="*/ 0 h 607371"/>
              <a:gd name="connsiteX9" fmla="*/ 1293966 w 1293965"/>
              <a:gd name="connsiteY9" fmla="*/ 0 h 60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93965" h="607371">
                <a:moveTo>
                  <a:pt x="1293966" y="0"/>
                </a:moveTo>
                <a:lnTo>
                  <a:pt x="1293966" y="88825"/>
                </a:lnTo>
                <a:cubicBezTo>
                  <a:pt x="1293966" y="374506"/>
                  <a:pt x="1061100" y="607372"/>
                  <a:pt x="775419" y="607372"/>
                </a:cubicBezTo>
                <a:lnTo>
                  <a:pt x="206458" y="607372"/>
                </a:lnTo>
                <a:cubicBezTo>
                  <a:pt x="91226" y="607372"/>
                  <a:pt x="0" y="513745"/>
                  <a:pt x="0" y="400913"/>
                </a:cubicBezTo>
                <a:cubicBezTo>
                  <a:pt x="0" y="285681"/>
                  <a:pt x="93626" y="194455"/>
                  <a:pt x="206458" y="194455"/>
                </a:cubicBezTo>
                <a:lnTo>
                  <a:pt x="775419" y="194455"/>
                </a:lnTo>
                <a:cubicBezTo>
                  <a:pt x="833035" y="194455"/>
                  <a:pt x="881049" y="146441"/>
                  <a:pt x="881049" y="88825"/>
                </a:cubicBezTo>
                <a:lnTo>
                  <a:pt x="881049" y="0"/>
                </a:lnTo>
                <a:lnTo>
                  <a:pt x="1293966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D9EE9D5F-CD20-4F38-B3F3-D79F56B3DAB4}"/>
              </a:ext>
            </a:extLst>
          </p:cNvPr>
          <p:cNvSpPr/>
          <p:nvPr/>
        </p:nvSpPr>
        <p:spPr>
          <a:xfrm>
            <a:off x="7595510" y="4166820"/>
            <a:ext cx="1349181" cy="1277160"/>
          </a:xfrm>
          <a:custGeom>
            <a:avLst/>
            <a:gdLst>
              <a:gd name="connsiteX0" fmla="*/ 1027490 w 1349181"/>
              <a:gd name="connsiteY0" fmla="*/ 825833 h 1277160"/>
              <a:gd name="connsiteX1" fmla="*/ 1181134 w 1349181"/>
              <a:gd name="connsiteY1" fmla="*/ 1070703 h 1277160"/>
              <a:gd name="connsiteX2" fmla="*/ 1020288 w 1349181"/>
              <a:gd name="connsiteY2" fmla="*/ 1277161 h 1277160"/>
              <a:gd name="connsiteX3" fmla="*/ 1349181 w 1349181"/>
              <a:gd name="connsiteY3" fmla="*/ 794625 h 1277160"/>
              <a:gd name="connsiteX4" fmla="*/ 1349181 w 1349181"/>
              <a:gd name="connsiteY4" fmla="*/ 482536 h 1277160"/>
              <a:gd name="connsiteX5" fmla="*/ 1020288 w 1349181"/>
              <a:gd name="connsiteY5" fmla="*/ 0 h 1277160"/>
              <a:gd name="connsiteX6" fmla="*/ 1178733 w 1349181"/>
              <a:gd name="connsiteY6" fmla="*/ 206458 h 1277160"/>
              <a:gd name="connsiteX7" fmla="*/ 1025090 w 1349181"/>
              <a:gd name="connsiteY7" fmla="*/ 451328 h 1277160"/>
              <a:gd name="connsiteX8" fmla="*/ 439324 w 1349181"/>
              <a:gd name="connsiteY8" fmla="*/ 451328 h 1277160"/>
              <a:gd name="connsiteX9" fmla="*/ 196856 w 1349181"/>
              <a:gd name="connsiteY9" fmla="*/ 165647 h 1277160"/>
              <a:gd name="connsiteX10" fmla="*/ 247270 w 1349181"/>
              <a:gd name="connsiteY10" fmla="*/ 7202 h 1277160"/>
              <a:gd name="connsiteX11" fmla="*/ 0 w 1349181"/>
              <a:gd name="connsiteY11" fmla="*/ 403314 h 1277160"/>
              <a:gd name="connsiteX12" fmla="*/ 436924 w 1349181"/>
              <a:gd name="connsiteY12" fmla="*/ 825833 h 1277160"/>
              <a:gd name="connsiteX13" fmla="*/ 1027490 w 1349181"/>
              <a:gd name="connsiteY13" fmla="*/ 825833 h 127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9181" h="1277160">
                <a:moveTo>
                  <a:pt x="1027490" y="825833"/>
                </a:moveTo>
                <a:cubicBezTo>
                  <a:pt x="1149925" y="825833"/>
                  <a:pt x="1197939" y="955470"/>
                  <a:pt x="1181134" y="1070703"/>
                </a:cubicBezTo>
                <a:cubicBezTo>
                  <a:pt x="1169131" y="1157127"/>
                  <a:pt x="1092309" y="1243552"/>
                  <a:pt x="1020288" y="1277161"/>
                </a:cubicBezTo>
                <a:cubicBezTo>
                  <a:pt x="1212343" y="1200339"/>
                  <a:pt x="1349181" y="1013086"/>
                  <a:pt x="1349181" y="794625"/>
                </a:cubicBezTo>
                <a:lnTo>
                  <a:pt x="1349181" y="482536"/>
                </a:lnTo>
                <a:cubicBezTo>
                  <a:pt x="1349181" y="264075"/>
                  <a:pt x="1212343" y="74421"/>
                  <a:pt x="1020288" y="0"/>
                </a:cubicBezTo>
                <a:cubicBezTo>
                  <a:pt x="1092309" y="36010"/>
                  <a:pt x="1166730" y="120034"/>
                  <a:pt x="1178733" y="206458"/>
                </a:cubicBezTo>
                <a:cubicBezTo>
                  <a:pt x="1195538" y="321691"/>
                  <a:pt x="1147524" y="451328"/>
                  <a:pt x="1025090" y="451328"/>
                </a:cubicBezTo>
                <a:lnTo>
                  <a:pt x="439324" y="451328"/>
                </a:lnTo>
                <a:cubicBezTo>
                  <a:pt x="307287" y="446526"/>
                  <a:pt x="196856" y="309688"/>
                  <a:pt x="196856" y="165647"/>
                </a:cubicBezTo>
                <a:cubicBezTo>
                  <a:pt x="196856" y="105630"/>
                  <a:pt x="216061" y="50414"/>
                  <a:pt x="247270" y="7202"/>
                </a:cubicBezTo>
                <a:cubicBezTo>
                  <a:pt x="100828" y="76822"/>
                  <a:pt x="0" y="228064"/>
                  <a:pt x="0" y="403314"/>
                </a:cubicBezTo>
                <a:cubicBezTo>
                  <a:pt x="0" y="643382"/>
                  <a:pt x="194455" y="823433"/>
                  <a:pt x="436924" y="825833"/>
                </a:cubicBezTo>
                <a:lnTo>
                  <a:pt x="1027490" y="82583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30000"/>
                  <a:lumOff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64267E83-C723-4F30-A758-617DD00E9B30}"/>
              </a:ext>
            </a:extLst>
          </p:cNvPr>
          <p:cNvSpPr/>
          <p:nvPr/>
        </p:nvSpPr>
        <p:spPr>
          <a:xfrm>
            <a:off x="9755206" y="4116409"/>
            <a:ext cx="1375592" cy="1377986"/>
          </a:xfrm>
          <a:custGeom>
            <a:avLst/>
            <a:gdLst>
              <a:gd name="connsiteX0" fmla="*/ 1375592 w 1375592"/>
              <a:gd name="connsiteY0" fmla="*/ 688993 h 1377986"/>
              <a:gd name="connsiteX1" fmla="*/ 686596 w 1375592"/>
              <a:gd name="connsiteY1" fmla="*/ 1377987 h 1377986"/>
              <a:gd name="connsiteX2" fmla="*/ 0 w 1375592"/>
              <a:gd name="connsiteY2" fmla="*/ 688993 h 1377986"/>
              <a:gd name="connsiteX3" fmla="*/ 688996 w 1375592"/>
              <a:gd name="connsiteY3" fmla="*/ 0 h 1377986"/>
              <a:gd name="connsiteX4" fmla="*/ 1375592 w 1375592"/>
              <a:gd name="connsiteY4" fmla="*/ 688993 h 1377986"/>
              <a:gd name="connsiteX5" fmla="*/ 412918 w 1375592"/>
              <a:gd name="connsiteY5" fmla="*/ 688993 h 1377986"/>
              <a:gd name="connsiteX6" fmla="*/ 688996 w 1375592"/>
              <a:gd name="connsiteY6" fmla="*/ 965071 h 1377986"/>
              <a:gd name="connsiteX7" fmla="*/ 965075 w 1375592"/>
              <a:gd name="connsiteY7" fmla="*/ 688993 h 1377986"/>
              <a:gd name="connsiteX8" fmla="*/ 688996 w 1375592"/>
              <a:gd name="connsiteY8" fmla="*/ 412916 h 1377986"/>
              <a:gd name="connsiteX9" fmla="*/ 412918 w 1375592"/>
              <a:gd name="connsiteY9" fmla="*/ 688993 h 137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5592" h="1377986">
                <a:moveTo>
                  <a:pt x="1375592" y="688993"/>
                </a:moveTo>
                <a:cubicBezTo>
                  <a:pt x="1375592" y="1068300"/>
                  <a:pt x="1065904" y="1377987"/>
                  <a:pt x="686596" y="1377987"/>
                </a:cubicBezTo>
                <a:cubicBezTo>
                  <a:pt x="309688" y="1375586"/>
                  <a:pt x="0" y="1068300"/>
                  <a:pt x="0" y="688993"/>
                </a:cubicBezTo>
                <a:cubicBezTo>
                  <a:pt x="0" y="309687"/>
                  <a:pt x="309688" y="0"/>
                  <a:pt x="688996" y="0"/>
                </a:cubicBezTo>
                <a:cubicBezTo>
                  <a:pt x="1068305" y="0"/>
                  <a:pt x="1375592" y="309687"/>
                  <a:pt x="1375592" y="688993"/>
                </a:cubicBezTo>
                <a:close/>
                <a:moveTo>
                  <a:pt x="412918" y="688993"/>
                </a:moveTo>
                <a:cubicBezTo>
                  <a:pt x="412918" y="840236"/>
                  <a:pt x="535353" y="965071"/>
                  <a:pt x="688996" y="965071"/>
                </a:cubicBezTo>
                <a:cubicBezTo>
                  <a:pt x="840240" y="965071"/>
                  <a:pt x="965075" y="842636"/>
                  <a:pt x="965075" y="688993"/>
                </a:cubicBezTo>
                <a:cubicBezTo>
                  <a:pt x="965075" y="537751"/>
                  <a:pt x="842640" y="412916"/>
                  <a:pt x="688996" y="412916"/>
                </a:cubicBezTo>
                <a:cubicBezTo>
                  <a:pt x="537753" y="412916"/>
                  <a:pt x="412918" y="535350"/>
                  <a:pt x="412918" y="68899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1C69DC52-D472-4B91-B419-3249332DA532}"/>
              </a:ext>
            </a:extLst>
          </p:cNvPr>
          <p:cNvSpPr/>
          <p:nvPr/>
        </p:nvSpPr>
        <p:spPr>
          <a:xfrm>
            <a:off x="9755206" y="4116409"/>
            <a:ext cx="1377992" cy="1377986"/>
          </a:xfrm>
          <a:custGeom>
            <a:avLst/>
            <a:gdLst>
              <a:gd name="connsiteX0" fmla="*/ 482538 w 1377992"/>
              <a:gd name="connsiteY0" fmla="*/ 1169128 h 1377986"/>
              <a:gd name="connsiteX1" fmla="*/ 965075 w 1377992"/>
              <a:gd name="connsiteY1" fmla="*/ 686593 h 1377986"/>
              <a:gd name="connsiteX2" fmla="*/ 965075 w 1377992"/>
              <a:gd name="connsiteY2" fmla="*/ 686593 h 1377986"/>
              <a:gd name="connsiteX3" fmla="*/ 965075 w 1377992"/>
              <a:gd name="connsiteY3" fmla="*/ 686593 h 1377986"/>
              <a:gd name="connsiteX4" fmla="*/ 965075 w 1377992"/>
              <a:gd name="connsiteY4" fmla="*/ 676990 h 1377986"/>
              <a:gd name="connsiteX5" fmla="*/ 482538 w 1377992"/>
              <a:gd name="connsiteY5" fmla="*/ 206458 h 1377986"/>
              <a:gd name="connsiteX6" fmla="*/ 0 w 1377992"/>
              <a:gd name="connsiteY6" fmla="*/ 688993 h 1377986"/>
              <a:gd name="connsiteX7" fmla="*/ 0 w 1377992"/>
              <a:gd name="connsiteY7" fmla="*/ 688993 h 1377986"/>
              <a:gd name="connsiteX8" fmla="*/ 688996 w 1377992"/>
              <a:gd name="connsiteY8" fmla="*/ 0 h 1377986"/>
              <a:gd name="connsiteX9" fmla="*/ 1377993 w 1377992"/>
              <a:gd name="connsiteY9" fmla="*/ 688993 h 1377986"/>
              <a:gd name="connsiteX10" fmla="*/ 688996 w 1377992"/>
              <a:gd name="connsiteY10" fmla="*/ 1377987 h 1377986"/>
              <a:gd name="connsiteX11" fmla="*/ 0 w 1377992"/>
              <a:gd name="connsiteY11" fmla="*/ 713000 h 1377986"/>
              <a:gd name="connsiteX12" fmla="*/ 482538 w 1377992"/>
              <a:gd name="connsiteY12" fmla="*/ 1169128 h 137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7992" h="1377986">
                <a:moveTo>
                  <a:pt x="482538" y="1169128"/>
                </a:moveTo>
                <a:cubicBezTo>
                  <a:pt x="749014" y="1169128"/>
                  <a:pt x="965075" y="953068"/>
                  <a:pt x="965075" y="686593"/>
                </a:cubicBezTo>
                <a:lnTo>
                  <a:pt x="965075" y="686593"/>
                </a:lnTo>
                <a:lnTo>
                  <a:pt x="965075" y="686593"/>
                </a:lnTo>
                <a:cubicBezTo>
                  <a:pt x="965075" y="684192"/>
                  <a:pt x="965075" y="679391"/>
                  <a:pt x="965075" y="676990"/>
                </a:cubicBezTo>
                <a:cubicBezTo>
                  <a:pt x="957873" y="417717"/>
                  <a:pt x="744212" y="206458"/>
                  <a:pt x="482538" y="206458"/>
                </a:cubicBezTo>
                <a:cubicBezTo>
                  <a:pt x="216062" y="206458"/>
                  <a:pt x="0" y="422519"/>
                  <a:pt x="0" y="688993"/>
                </a:cubicBezTo>
                <a:lnTo>
                  <a:pt x="0" y="688993"/>
                </a:lnTo>
                <a:cubicBezTo>
                  <a:pt x="0" y="309687"/>
                  <a:pt x="309688" y="0"/>
                  <a:pt x="688996" y="0"/>
                </a:cubicBezTo>
                <a:cubicBezTo>
                  <a:pt x="1068305" y="0"/>
                  <a:pt x="1377993" y="309687"/>
                  <a:pt x="1377993" y="688993"/>
                </a:cubicBezTo>
                <a:cubicBezTo>
                  <a:pt x="1377993" y="1068300"/>
                  <a:pt x="1068305" y="1377987"/>
                  <a:pt x="688996" y="1377987"/>
                </a:cubicBezTo>
                <a:cubicBezTo>
                  <a:pt x="316890" y="1375586"/>
                  <a:pt x="14404" y="1080303"/>
                  <a:pt x="0" y="713000"/>
                </a:cubicBezTo>
                <a:cubicBezTo>
                  <a:pt x="14404" y="967472"/>
                  <a:pt x="223264" y="1169128"/>
                  <a:pt x="482538" y="116912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30000"/>
                  <a:lumOff val="7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2271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861D44F-CD60-4850-A848-7509E93BE0C5}"/>
              </a:ext>
            </a:extLst>
          </p:cNvPr>
          <p:cNvGrpSpPr/>
          <p:nvPr/>
        </p:nvGrpSpPr>
        <p:grpSpPr>
          <a:xfrm>
            <a:off x="1367062" y="1301750"/>
            <a:ext cx="783415" cy="1511302"/>
            <a:chOff x="1367062" y="1301750"/>
            <a:chExt cx="783415" cy="1511302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DBB0F91F-3629-401E-8195-934A13238DA7}"/>
                </a:ext>
              </a:extLst>
            </p:cNvPr>
            <p:cNvSpPr/>
            <p:nvPr/>
          </p:nvSpPr>
          <p:spPr>
            <a:xfrm>
              <a:off x="1774191" y="1301750"/>
              <a:ext cx="376286" cy="1511302"/>
            </a:xfrm>
            <a:custGeom>
              <a:avLst/>
              <a:gdLst>
                <a:gd name="connsiteX0" fmla="*/ 376286 w 376286"/>
                <a:gd name="connsiteY0" fmla="*/ 376283 h 1511302"/>
                <a:gd name="connsiteX1" fmla="*/ 0 w 376286"/>
                <a:gd name="connsiteY1" fmla="*/ 0 h 1511302"/>
                <a:gd name="connsiteX2" fmla="*/ 0 w 376286"/>
                <a:gd name="connsiteY2" fmla="*/ 1511302 h 1511302"/>
                <a:gd name="connsiteX3" fmla="*/ 376286 w 376286"/>
                <a:gd name="connsiteY3" fmla="*/ 1135019 h 1511302"/>
                <a:gd name="connsiteX4" fmla="*/ 376286 w 376286"/>
                <a:gd name="connsiteY4" fmla="*/ 376283 h 1511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86" h="1511302">
                  <a:moveTo>
                    <a:pt x="376286" y="376283"/>
                  </a:moveTo>
                  <a:cubicBezTo>
                    <a:pt x="376286" y="169636"/>
                    <a:pt x="206649" y="0"/>
                    <a:pt x="0" y="0"/>
                  </a:cubicBezTo>
                  <a:lnTo>
                    <a:pt x="0" y="1511302"/>
                  </a:lnTo>
                  <a:cubicBezTo>
                    <a:pt x="209733" y="1511302"/>
                    <a:pt x="376286" y="1341666"/>
                    <a:pt x="376286" y="1135019"/>
                  </a:cubicBezTo>
                  <a:lnTo>
                    <a:pt x="376286" y="37628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2007A97A-84C4-447B-A4CB-D82CB54D9034}"/>
                </a:ext>
              </a:extLst>
            </p:cNvPr>
            <p:cNvSpPr/>
            <p:nvPr/>
          </p:nvSpPr>
          <p:spPr>
            <a:xfrm>
              <a:off x="1367062" y="1301750"/>
              <a:ext cx="783415" cy="564425"/>
            </a:xfrm>
            <a:custGeom>
              <a:avLst/>
              <a:gdLst>
                <a:gd name="connsiteX0" fmla="*/ 407129 w 783415"/>
                <a:gd name="connsiteY0" fmla="*/ 376283 h 564425"/>
                <a:gd name="connsiteX1" fmla="*/ 783415 w 783415"/>
                <a:gd name="connsiteY1" fmla="*/ 564425 h 564425"/>
                <a:gd name="connsiteX2" fmla="*/ 783415 w 783415"/>
                <a:gd name="connsiteY2" fmla="*/ 376283 h 564425"/>
                <a:gd name="connsiteX3" fmla="*/ 407129 w 783415"/>
                <a:gd name="connsiteY3" fmla="*/ 0 h 564425"/>
                <a:gd name="connsiteX4" fmla="*/ 0 w 783415"/>
                <a:gd name="connsiteY4" fmla="*/ 0 h 564425"/>
                <a:gd name="connsiteX5" fmla="*/ 376286 w 783415"/>
                <a:gd name="connsiteY5" fmla="*/ 376283 h 564425"/>
                <a:gd name="connsiteX6" fmla="*/ 407129 w 783415"/>
                <a:gd name="connsiteY6" fmla="*/ 376283 h 56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415" h="564425">
                  <a:moveTo>
                    <a:pt x="407129" y="376283"/>
                  </a:moveTo>
                  <a:cubicBezTo>
                    <a:pt x="616862" y="376283"/>
                    <a:pt x="783415" y="416379"/>
                    <a:pt x="783415" y="564425"/>
                  </a:cubicBezTo>
                  <a:lnTo>
                    <a:pt x="783415" y="376283"/>
                  </a:lnTo>
                  <a:cubicBezTo>
                    <a:pt x="783415" y="169636"/>
                    <a:pt x="613778" y="0"/>
                    <a:pt x="407129" y="0"/>
                  </a:cubicBezTo>
                  <a:lnTo>
                    <a:pt x="0" y="0"/>
                  </a:lnTo>
                  <a:cubicBezTo>
                    <a:pt x="0" y="209732"/>
                    <a:pt x="169637" y="376283"/>
                    <a:pt x="376286" y="376283"/>
                  </a:cubicBezTo>
                  <a:lnTo>
                    <a:pt x="407129" y="37628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FB4EB38-5F60-49A9-8701-97696708D759}"/>
              </a:ext>
            </a:extLst>
          </p:cNvPr>
          <p:cNvGrpSpPr/>
          <p:nvPr/>
        </p:nvGrpSpPr>
        <p:grpSpPr>
          <a:xfrm>
            <a:off x="3353705" y="1301750"/>
            <a:ext cx="1128896" cy="1511301"/>
            <a:chOff x="3353705" y="1301750"/>
            <a:chExt cx="1128896" cy="151130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6E9CF65-CC5F-4968-BB82-9075221D4EDB}"/>
                </a:ext>
              </a:extLst>
            </p:cNvPr>
            <p:cNvSpPr/>
            <p:nvPr/>
          </p:nvSpPr>
          <p:spPr>
            <a:xfrm>
              <a:off x="3729989" y="1301750"/>
              <a:ext cx="752569" cy="752608"/>
            </a:xfrm>
            <a:custGeom>
              <a:avLst/>
              <a:gdLst>
                <a:gd name="connsiteX0" fmla="*/ 376285 w 752569"/>
                <a:gd name="connsiteY0" fmla="*/ 376283 h 752608"/>
                <a:gd name="connsiteX1" fmla="*/ 0 w 752569"/>
                <a:gd name="connsiteY1" fmla="*/ 0 h 752608"/>
                <a:gd name="connsiteX2" fmla="*/ 376285 w 752569"/>
                <a:gd name="connsiteY2" fmla="*/ 0 h 752608"/>
                <a:gd name="connsiteX3" fmla="*/ 752570 w 752569"/>
                <a:gd name="connsiteY3" fmla="*/ 376283 h 752608"/>
                <a:gd name="connsiteX4" fmla="*/ 376285 w 752569"/>
                <a:gd name="connsiteY4" fmla="*/ 752567 h 752608"/>
                <a:gd name="connsiteX5" fmla="*/ 0 w 752569"/>
                <a:gd name="connsiteY5" fmla="*/ 752567 h 752608"/>
                <a:gd name="connsiteX6" fmla="*/ 376285 w 752569"/>
                <a:gd name="connsiteY6" fmla="*/ 376283 h 75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2569" h="752608">
                  <a:moveTo>
                    <a:pt x="376285" y="376283"/>
                  </a:moveTo>
                  <a:cubicBezTo>
                    <a:pt x="376285" y="169636"/>
                    <a:pt x="206648" y="0"/>
                    <a:pt x="0" y="0"/>
                  </a:cubicBezTo>
                  <a:lnTo>
                    <a:pt x="376285" y="0"/>
                  </a:lnTo>
                  <a:cubicBezTo>
                    <a:pt x="586018" y="0"/>
                    <a:pt x="752570" y="169636"/>
                    <a:pt x="752570" y="376283"/>
                  </a:cubicBezTo>
                  <a:cubicBezTo>
                    <a:pt x="752570" y="586015"/>
                    <a:pt x="582933" y="752567"/>
                    <a:pt x="376285" y="752567"/>
                  </a:cubicBezTo>
                  <a:lnTo>
                    <a:pt x="0" y="752567"/>
                  </a:lnTo>
                  <a:cubicBezTo>
                    <a:pt x="206648" y="755651"/>
                    <a:pt x="376285" y="586015"/>
                    <a:pt x="376285" y="37628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8DA6073-9CAE-474C-874C-22AAC97DC9EA}"/>
                </a:ext>
              </a:extLst>
            </p:cNvPr>
            <p:cNvSpPr/>
            <p:nvPr/>
          </p:nvSpPr>
          <p:spPr>
            <a:xfrm>
              <a:off x="3353705" y="1301750"/>
              <a:ext cx="752569" cy="376283"/>
            </a:xfrm>
            <a:custGeom>
              <a:avLst/>
              <a:gdLst>
                <a:gd name="connsiteX0" fmla="*/ 0 w 752569"/>
                <a:gd name="connsiteY0" fmla="*/ 376283 h 376283"/>
                <a:gd name="connsiteX1" fmla="*/ 376285 w 752569"/>
                <a:gd name="connsiteY1" fmla="*/ 0 h 376283"/>
                <a:gd name="connsiteX2" fmla="*/ 752570 w 752569"/>
                <a:gd name="connsiteY2" fmla="*/ 0 h 376283"/>
                <a:gd name="connsiteX3" fmla="*/ 376285 w 752569"/>
                <a:gd name="connsiteY3" fmla="*/ 376283 h 376283"/>
                <a:gd name="connsiteX4" fmla="*/ 0 w 752569"/>
                <a:gd name="connsiteY4" fmla="*/ 376283 h 37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2569" h="376283">
                  <a:moveTo>
                    <a:pt x="0" y="376283"/>
                  </a:moveTo>
                  <a:cubicBezTo>
                    <a:pt x="0" y="169636"/>
                    <a:pt x="169637" y="0"/>
                    <a:pt x="376285" y="0"/>
                  </a:cubicBezTo>
                  <a:lnTo>
                    <a:pt x="752570" y="0"/>
                  </a:lnTo>
                  <a:cubicBezTo>
                    <a:pt x="542837" y="0"/>
                    <a:pt x="376285" y="169636"/>
                    <a:pt x="376285" y="376283"/>
                  </a:cubicBezTo>
                  <a:lnTo>
                    <a:pt x="0" y="3762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9858415A-45D9-46D7-894D-B77D5D4CEF2D}"/>
                </a:ext>
              </a:extLst>
            </p:cNvPr>
            <p:cNvSpPr/>
            <p:nvPr/>
          </p:nvSpPr>
          <p:spPr>
            <a:xfrm>
              <a:off x="3353705" y="1678033"/>
              <a:ext cx="1128896" cy="872854"/>
            </a:xfrm>
            <a:custGeom>
              <a:avLst/>
              <a:gdLst>
                <a:gd name="connsiteX0" fmla="*/ 752570 w 1128896"/>
                <a:gd name="connsiteY0" fmla="*/ 191226 h 872854"/>
                <a:gd name="connsiteX1" fmla="*/ 376285 w 1128896"/>
                <a:gd name="connsiteY1" fmla="*/ 191226 h 872854"/>
                <a:gd name="connsiteX2" fmla="*/ 0 w 1128896"/>
                <a:gd name="connsiteY2" fmla="*/ 567509 h 872854"/>
                <a:gd name="connsiteX3" fmla="*/ 0 w 1128896"/>
                <a:gd name="connsiteY3" fmla="*/ 755651 h 872854"/>
                <a:gd name="connsiteX4" fmla="*/ 243660 w 1128896"/>
                <a:gd name="connsiteY4" fmla="*/ 872854 h 872854"/>
                <a:gd name="connsiteX5" fmla="*/ 536669 w 1128896"/>
                <a:gd name="connsiteY5" fmla="*/ 872854 h 872854"/>
                <a:gd name="connsiteX6" fmla="*/ 243660 w 1128896"/>
                <a:gd name="connsiteY6" fmla="*/ 718640 h 872854"/>
                <a:gd name="connsiteX7" fmla="*/ 533584 w 1128896"/>
                <a:gd name="connsiteY7" fmla="*/ 564425 h 872854"/>
                <a:gd name="connsiteX8" fmla="*/ 752570 w 1128896"/>
                <a:gd name="connsiteY8" fmla="*/ 564425 h 872854"/>
                <a:gd name="connsiteX9" fmla="*/ 1128855 w 1128896"/>
                <a:gd name="connsiteY9" fmla="*/ 188142 h 872854"/>
                <a:gd name="connsiteX10" fmla="*/ 1128855 w 1128896"/>
                <a:gd name="connsiteY10" fmla="*/ 0 h 872854"/>
                <a:gd name="connsiteX11" fmla="*/ 752570 w 1128896"/>
                <a:gd name="connsiteY11" fmla="*/ 191226 h 872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28896" h="872854">
                  <a:moveTo>
                    <a:pt x="752570" y="191226"/>
                  </a:moveTo>
                  <a:lnTo>
                    <a:pt x="376285" y="191226"/>
                  </a:lnTo>
                  <a:cubicBezTo>
                    <a:pt x="169637" y="191226"/>
                    <a:pt x="0" y="360862"/>
                    <a:pt x="0" y="567509"/>
                  </a:cubicBezTo>
                  <a:lnTo>
                    <a:pt x="0" y="755651"/>
                  </a:lnTo>
                  <a:cubicBezTo>
                    <a:pt x="0" y="838927"/>
                    <a:pt x="33927" y="872854"/>
                    <a:pt x="243660" y="872854"/>
                  </a:cubicBezTo>
                  <a:lnTo>
                    <a:pt x="536669" y="872854"/>
                  </a:lnTo>
                  <a:cubicBezTo>
                    <a:pt x="326936" y="872854"/>
                    <a:pt x="243660" y="805000"/>
                    <a:pt x="243660" y="718640"/>
                  </a:cubicBezTo>
                  <a:cubicBezTo>
                    <a:pt x="243660" y="635364"/>
                    <a:pt x="326936" y="564425"/>
                    <a:pt x="533584" y="564425"/>
                  </a:cubicBezTo>
                  <a:lnTo>
                    <a:pt x="752570" y="564425"/>
                  </a:lnTo>
                  <a:cubicBezTo>
                    <a:pt x="962302" y="564425"/>
                    <a:pt x="1128855" y="394789"/>
                    <a:pt x="1128855" y="188142"/>
                  </a:cubicBezTo>
                  <a:lnTo>
                    <a:pt x="1128855" y="0"/>
                  </a:lnTo>
                  <a:cubicBezTo>
                    <a:pt x="1131939" y="157299"/>
                    <a:pt x="962302" y="191226"/>
                    <a:pt x="752570" y="19122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6643E91E-66AE-4C90-95B9-E3BA8AD99DFE}"/>
                </a:ext>
              </a:extLst>
            </p:cNvPr>
            <p:cNvSpPr/>
            <p:nvPr/>
          </p:nvSpPr>
          <p:spPr>
            <a:xfrm>
              <a:off x="3353705" y="2245542"/>
              <a:ext cx="1128896" cy="567509"/>
            </a:xfrm>
            <a:custGeom>
              <a:avLst/>
              <a:gdLst>
                <a:gd name="connsiteX0" fmla="*/ 752570 w 1128896"/>
                <a:gd name="connsiteY0" fmla="*/ 188142 h 567509"/>
                <a:gd name="connsiteX1" fmla="*/ 376285 w 1128896"/>
                <a:gd name="connsiteY1" fmla="*/ 188142 h 567509"/>
                <a:gd name="connsiteX2" fmla="*/ 0 w 1128896"/>
                <a:gd name="connsiteY2" fmla="*/ 0 h 567509"/>
                <a:gd name="connsiteX3" fmla="*/ 0 w 1128896"/>
                <a:gd name="connsiteY3" fmla="*/ 188142 h 567509"/>
                <a:gd name="connsiteX4" fmla="*/ 376285 w 1128896"/>
                <a:gd name="connsiteY4" fmla="*/ 567509 h 567509"/>
                <a:gd name="connsiteX5" fmla="*/ 752570 w 1128896"/>
                <a:gd name="connsiteY5" fmla="*/ 567509 h 567509"/>
                <a:gd name="connsiteX6" fmla="*/ 1128855 w 1128896"/>
                <a:gd name="connsiteY6" fmla="*/ 567509 h 567509"/>
                <a:gd name="connsiteX7" fmla="*/ 752570 w 1128896"/>
                <a:gd name="connsiteY7" fmla="*/ 188142 h 567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8896" h="567509">
                  <a:moveTo>
                    <a:pt x="752570" y="188142"/>
                  </a:moveTo>
                  <a:lnTo>
                    <a:pt x="376285" y="188142"/>
                  </a:lnTo>
                  <a:cubicBezTo>
                    <a:pt x="169637" y="188142"/>
                    <a:pt x="0" y="157299"/>
                    <a:pt x="0" y="0"/>
                  </a:cubicBezTo>
                  <a:lnTo>
                    <a:pt x="0" y="188142"/>
                  </a:lnTo>
                  <a:cubicBezTo>
                    <a:pt x="0" y="397873"/>
                    <a:pt x="169637" y="567509"/>
                    <a:pt x="376285" y="567509"/>
                  </a:cubicBezTo>
                  <a:lnTo>
                    <a:pt x="752570" y="567509"/>
                  </a:lnTo>
                  <a:lnTo>
                    <a:pt x="1128855" y="567509"/>
                  </a:lnTo>
                  <a:cubicBezTo>
                    <a:pt x="1131939" y="357778"/>
                    <a:pt x="962302" y="188142"/>
                    <a:pt x="752570" y="18814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CBA945A-324C-464A-A6B4-A7CB7BDFDEA2}"/>
                </a:ext>
              </a:extLst>
            </p:cNvPr>
            <p:cNvSpPr/>
            <p:nvPr/>
          </p:nvSpPr>
          <p:spPr>
            <a:xfrm>
              <a:off x="4107045" y="1301750"/>
              <a:ext cx="2313" cy="30842"/>
            </a:xfrm>
            <a:custGeom>
              <a:avLst/>
              <a:gdLst>
                <a:gd name="connsiteX0" fmla="*/ 2313 w 2313"/>
                <a:gd name="connsiteY0" fmla="*/ 0 h 30842"/>
                <a:gd name="connsiteX1" fmla="*/ 2313 w 2313"/>
                <a:gd name="connsiteY1" fmla="*/ 0 h 30842"/>
                <a:gd name="connsiteX2" fmla="*/ 2313 w 2313"/>
                <a:gd name="connsiteY2" fmla="*/ 0 h 30842"/>
                <a:gd name="connsiteX3" fmla="*/ 2313 w 2313"/>
                <a:gd name="connsiteY3" fmla="*/ 0 h 30842"/>
                <a:gd name="connsiteX4" fmla="*/ 2313 w 2313"/>
                <a:gd name="connsiteY4" fmla="*/ 0 h 3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3" h="30842">
                  <a:moveTo>
                    <a:pt x="2313" y="0"/>
                  </a:moveTo>
                  <a:lnTo>
                    <a:pt x="2313" y="0"/>
                  </a:lnTo>
                  <a:cubicBezTo>
                    <a:pt x="-771" y="0"/>
                    <a:pt x="-771" y="0"/>
                    <a:pt x="2313" y="0"/>
                  </a:cubicBezTo>
                  <a:cubicBezTo>
                    <a:pt x="2313" y="0"/>
                    <a:pt x="2313" y="0"/>
                    <a:pt x="2313" y="0"/>
                  </a:cubicBezTo>
                  <a:lnTo>
                    <a:pt x="2313" y="0"/>
                  </a:lnTo>
                  <a:close/>
                </a:path>
              </a:pathLst>
            </a:custGeom>
            <a:solidFill>
              <a:srgbClr val="FFE893"/>
            </a:solidFill>
            <a:ln w="30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7A713BB-6DFA-4F54-B967-6D05EAF28103}"/>
              </a:ext>
            </a:extLst>
          </p:cNvPr>
          <p:cNvGrpSpPr/>
          <p:nvPr/>
        </p:nvGrpSpPr>
        <p:grpSpPr>
          <a:xfrm>
            <a:off x="5525405" y="1301750"/>
            <a:ext cx="1135023" cy="1542144"/>
            <a:chOff x="5525405" y="1301750"/>
            <a:chExt cx="1135023" cy="154214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8381149A-9A2B-4EE4-A4F0-7921E9874A50}"/>
                </a:ext>
              </a:extLst>
            </p:cNvPr>
            <p:cNvSpPr/>
            <p:nvPr/>
          </p:nvSpPr>
          <p:spPr>
            <a:xfrm>
              <a:off x="5901689" y="1301750"/>
              <a:ext cx="755654" cy="752566"/>
            </a:xfrm>
            <a:custGeom>
              <a:avLst/>
              <a:gdLst>
                <a:gd name="connsiteX0" fmla="*/ 379369 w 755654"/>
                <a:gd name="connsiteY0" fmla="*/ 376283 h 752566"/>
                <a:gd name="connsiteX1" fmla="*/ 3084 w 755654"/>
                <a:gd name="connsiteY1" fmla="*/ 752567 h 752566"/>
                <a:gd name="connsiteX2" fmla="*/ 379369 w 755654"/>
                <a:gd name="connsiteY2" fmla="*/ 752567 h 752566"/>
                <a:gd name="connsiteX3" fmla="*/ 755654 w 755654"/>
                <a:gd name="connsiteY3" fmla="*/ 376283 h 752566"/>
                <a:gd name="connsiteX4" fmla="*/ 379369 w 755654"/>
                <a:gd name="connsiteY4" fmla="*/ 0 h 752566"/>
                <a:gd name="connsiteX5" fmla="*/ 0 w 755654"/>
                <a:gd name="connsiteY5" fmla="*/ 0 h 752566"/>
                <a:gd name="connsiteX6" fmla="*/ 379369 w 755654"/>
                <a:gd name="connsiteY6" fmla="*/ 376283 h 75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654" h="752566">
                  <a:moveTo>
                    <a:pt x="379369" y="376283"/>
                  </a:moveTo>
                  <a:cubicBezTo>
                    <a:pt x="379369" y="586015"/>
                    <a:pt x="209733" y="752567"/>
                    <a:pt x="3084" y="752567"/>
                  </a:cubicBezTo>
                  <a:lnTo>
                    <a:pt x="379369" y="752567"/>
                  </a:lnTo>
                  <a:cubicBezTo>
                    <a:pt x="589102" y="752567"/>
                    <a:pt x="755654" y="582931"/>
                    <a:pt x="755654" y="376283"/>
                  </a:cubicBezTo>
                  <a:cubicBezTo>
                    <a:pt x="755654" y="169636"/>
                    <a:pt x="589102" y="0"/>
                    <a:pt x="379369" y="0"/>
                  </a:cubicBezTo>
                  <a:lnTo>
                    <a:pt x="0" y="0"/>
                  </a:lnTo>
                  <a:cubicBezTo>
                    <a:pt x="209733" y="0"/>
                    <a:pt x="379369" y="169636"/>
                    <a:pt x="379369" y="37628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3A46CB4C-048D-49AE-848B-DDB09AA0B2D3}"/>
                </a:ext>
              </a:extLst>
            </p:cNvPr>
            <p:cNvSpPr/>
            <p:nvPr/>
          </p:nvSpPr>
          <p:spPr>
            <a:xfrm>
              <a:off x="5901689" y="2060443"/>
              <a:ext cx="752569" cy="752608"/>
            </a:xfrm>
            <a:custGeom>
              <a:avLst/>
              <a:gdLst>
                <a:gd name="connsiteX0" fmla="*/ 379369 w 752569"/>
                <a:gd name="connsiteY0" fmla="*/ 373240 h 752608"/>
                <a:gd name="connsiteX1" fmla="*/ 0 w 752569"/>
                <a:gd name="connsiteY1" fmla="*/ 752608 h 752608"/>
                <a:gd name="connsiteX2" fmla="*/ 376285 w 752569"/>
                <a:gd name="connsiteY2" fmla="*/ 752608 h 752608"/>
                <a:gd name="connsiteX3" fmla="*/ 752570 w 752569"/>
                <a:gd name="connsiteY3" fmla="*/ 376325 h 752608"/>
                <a:gd name="connsiteX4" fmla="*/ 376285 w 752569"/>
                <a:gd name="connsiteY4" fmla="*/ 41 h 752608"/>
                <a:gd name="connsiteX5" fmla="*/ 0 w 752569"/>
                <a:gd name="connsiteY5" fmla="*/ 41 h 752608"/>
                <a:gd name="connsiteX6" fmla="*/ 379369 w 752569"/>
                <a:gd name="connsiteY6" fmla="*/ 373240 h 75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2569" h="752608">
                  <a:moveTo>
                    <a:pt x="379369" y="373240"/>
                  </a:moveTo>
                  <a:cubicBezTo>
                    <a:pt x="379369" y="582972"/>
                    <a:pt x="209733" y="752608"/>
                    <a:pt x="0" y="752608"/>
                  </a:cubicBezTo>
                  <a:lnTo>
                    <a:pt x="376285" y="752608"/>
                  </a:lnTo>
                  <a:cubicBezTo>
                    <a:pt x="586018" y="752608"/>
                    <a:pt x="752570" y="582972"/>
                    <a:pt x="752570" y="376325"/>
                  </a:cubicBezTo>
                  <a:cubicBezTo>
                    <a:pt x="752570" y="166593"/>
                    <a:pt x="582933" y="41"/>
                    <a:pt x="376285" y="41"/>
                  </a:cubicBezTo>
                  <a:lnTo>
                    <a:pt x="0" y="41"/>
                  </a:lnTo>
                  <a:cubicBezTo>
                    <a:pt x="209733" y="-3043"/>
                    <a:pt x="379369" y="166593"/>
                    <a:pt x="379369" y="3732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EC43A1FE-3320-401E-8BC4-CBDB8C0D5758}"/>
                </a:ext>
              </a:extLst>
            </p:cNvPr>
            <p:cNvSpPr/>
            <p:nvPr/>
          </p:nvSpPr>
          <p:spPr>
            <a:xfrm>
              <a:off x="5525405" y="2433684"/>
              <a:ext cx="752569" cy="379367"/>
            </a:xfrm>
            <a:custGeom>
              <a:avLst/>
              <a:gdLst>
                <a:gd name="connsiteX0" fmla="*/ 0 w 752569"/>
                <a:gd name="connsiteY0" fmla="*/ 0 h 379367"/>
                <a:gd name="connsiteX1" fmla="*/ 376285 w 752569"/>
                <a:gd name="connsiteY1" fmla="*/ 379368 h 379367"/>
                <a:gd name="connsiteX2" fmla="*/ 752570 w 752569"/>
                <a:gd name="connsiteY2" fmla="*/ 379368 h 379367"/>
                <a:gd name="connsiteX3" fmla="*/ 376285 w 752569"/>
                <a:gd name="connsiteY3" fmla="*/ 3084 h 379367"/>
                <a:gd name="connsiteX4" fmla="*/ 0 w 752569"/>
                <a:gd name="connsiteY4" fmla="*/ 3084 h 37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2569" h="379367">
                  <a:moveTo>
                    <a:pt x="0" y="0"/>
                  </a:moveTo>
                  <a:cubicBezTo>
                    <a:pt x="0" y="209732"/>
                    <a:pt x="169637" y="379368"/>
                    <a:pt x="376285" y="379368"/>
                  </a:cubicBezTo>
                  <a:lnTo>
                    <a:pt x="752570" y="379368"/>
                  </a:lnTo>
                  <a:cubicBezTo>
                    <a:pt x="542837" y="379368"/>
                    <a:pt x="376285" y="209732"/>
                    <a:pt x="376285" y="3084"/>
                  </a:cubicBezTo>
                  <a:lnTo>
                    <a:pt x="0" y="30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236E4B5B-5ACD-4DA7-B0F2-FEF63C16C44A}"/>
                </a:ext>
              </a:extLst>
            </p:cNvPr>
            <p:cNvSpPr/>
            <p:nvPr/>
          </p:nvSpPr>
          <p:spPr>
            <a:xfrm>
              <a:off x="5528489" y="1301750"/>
              <a:ext cx="1131939" cy="644616"/>
            </a:xfrm>
            <a:custGeom>
              <a:avLst/>
              <a:gdLst>
                <a:gd name="connsiteX0" fmla="*/ 752570 w 1131939"/>
                <a:gd name="connsiteY0" fmla="*/ 0 h 644616"/>
                <a:gd name="connsiteX1" fmla="*/ 0 w 1131939"/>
                <a:gd name="connsiteY1" fmla="*/ 0 h 644616"/>
                <a:gd name="connsiteX2" fmla="*/ 376285 w 1131939"/>
                <a:gd name="connsiteY2" fmla="*/ 376283 h 644616"/>
                <a:gd name="connsiteX3" fmla="*/ 752570 w 1131939"/>
                <a:gd name="connsiteY3" fmla="*/ 376283 h 644616"/>
                <a:gd name="connsiteX4" fmla="*/ 1020904 w 1131939"/>
                <a:gd name="connsiteY4" fmla="*/ 644617 h 644616"/>
                <a:gd name="connsiteX5" fmla="*/ 1131939 w 1131939"/>
                <a:gd name="connsiteY5" fmla="*/ 376283 h 644616"/>
                <a:gd name="connsiteX6" fmla="*/ 752570 w 1131939"/>
                <a:gd name="connsiteY6" fmla="*/ 0 h 64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1939" h="644616">
                  <a:moveTo>
                    <a:pt x="752570" y="0"/>
                  </a:moveTo>
                  <a:lnTo>
                    <a:pt x="0" y="0"/>
                  </a:lnTo>
                  <a:cubicBezTo>
                    <a:pt x="0" y="209732"/>
                    <a:pt x="169637" y="376283"/>
                    <a:pt x="376285" y="376283"/>
                  </a:cubicBezTo>
                  <a:lnTo>
                    <a:pt x="752570" y="376283"/>
                  </a:lnTo>
                  <a:cubicBezTo>
                    <a:pt x="962302" y="376283"/>
                    <a:pt x="1113433" y="481149"/>
                    <a:pt x="1020904" y="644617"/>
                  </a:cubicBezTo>
                  <a:cubicBezTo>
                    <a:pt x="1088759" y="576762"/>
                    <a:pt x="1131939" y="481149"/>
                    <a:pt x="1131939" y="376283"/>
                  </a:cubicBezTo>
                  <a:cubicBezTo>
                    <a:pt x="1128855" y="169636"/>
                    <a:pt x="962302" y="0"/>
                    <a:pt x="75257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D7A42A8B-94C2-4ACB-BD84-C5DDCC9B16FB}"/>
                </a:ext>
              </a:extLst>
            </p:cNvPr>
            <p:cNvSpPr/>
            <p:nvPr/>
          </p:nvSpPr>
          <p:spPr>
            <a:xfrm>
              <a:off x="6281059" y="2813052"/>
              <a:ext cx="30843" cy="30842"/>
            </a:xfrm>
            <a:custGeom>
              <a:avLst/>
              <a:gdLst>
                <a:gd name="connsiteX0" fmla="*/ 0 w 30843"/>
                <a:gd name="connsiteY0" fmla="*/ 0 h 30842"/>
                <a:gd name="connsiteX1" fmla="*/ 0 w 30843"/>
                <a:gd name="connsiteY1" fmla="*/ 0 h 30842"/>
                <a:gd name="connsiteX2" fmla="*/ 0 w 30843"/>
                <a:gd name="connsiteY2" fmla="*/ 0 h 3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43" h="3084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158"/>
            </a:solidFill>
            <a:ln w="306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07B530E-AC8C-4DF3-9113-C563D90B2466}"/>
              </a:ext>
            </a:extLst>
          </p:cNvPr>
          <p:cNvGrpSpPr/>
          <p:nvPr/>
        </p:nvGrpSpPr>
        <p:grpSpPr>
          <a:xfrm>
            <a:off x="7697106" y="1224641"/>
            <a:ext cx="1131937" cy="1659348"/>
            <a:chOff x="7697106" y="1224641"/>
            <a:chExt cx="1131937" cy="1659348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D1B8787B-C880-473B-990A-1B20EFD90004}"/>
                </a:ext>
              </a:extLst>
            </p:cNvPr>
            <p:cNvSpPr/>
            <p:nvPr/>
          </p:nvSpPr>
          <p:spPr>
            <a:xfrm>
              <a:off x="7697106" y="1224641"/>
              <a:ext cx="795748" cy="1286150"/>
            </a:xfrm>
            <a:custGeom>
              <a:avLst/>
              <a:gdLst>
                <a:gd name="connsiteX0" fmla="*/ 376284 w 795748"/>
                <a:gd name="connsiteY0" fmla="*/ 1286150 h 1286150"/>
                <a:gd name="connsiteX1" fmla="*/ 0 w 795748"/>
                <a:gd name="connsiteY1" fmla="*/ 906782 h 1286150"/>
                <a:gd name="connsiteX2" fmla="*/ 0 w 795748"/>
                <a:gd name="connsiteY2" fmla="*/ 906782 h 1286150"/>
                <a:gd name="connsiteX3" fmla="*/ 0 w 795748"/>
                <a:gd name="connsiteY3" fmla="*/ 906782 h 1286150"/>
                <a:gd name="connsiteX4" fmla="*/ 111035 w 795748"/>
                <a:gd name="connsiteY4" fmla="*/ 573678 h 1286150"/>
                <a:gd name="connsiteX5" fmla="*/ 684714 w 795748"/>
                <a:gd name="connsiteY5" fmla="*/ 0 h 1286150"/>
                <a:gd name="connsiteX6" fmla="*/ 684714 w 795748"/>
                <a:gd name="connsiteY6" fmla="*/ 533583 h 1286150"/>
                <a:gd name="connsiteX7" fmla="*/ 376284 w 795748"/>
                <a:gd name="connsiteY7" fmla="*/ 842012 h 1286150"/>
                <a:gd name="connsiteX8" fmla="*/ 376284 w 795748"/>
                <a:gd name="connsiteY8" fmla="*/ 1286150 h 128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5748" h="1286150">
                  <a:moveTo>
                    <a:pt x="376284" y="1286150"/>
                  </a:moveTo>
                  <a:cubicBezTo>
                    <a:pt x="169636" y="1286150"/>
                    <a:pt x="0" y="1116514"/>
                    <a:pt x="0" y="906782"/>
                  </a:cubicBezTo>
                  <a:lnTo>
                    <a:pt x="0" y="906782"/>
                  </a:lnTo>
                  <a:lnTo>
                    <a:pt x="0" y="906782"/>
                  </a:lnTo>
                  <a:cubicBezTo>
                    <a:pt x="0" y="792663"/>
                    <a:pt x="24674" y="663123"/>
                    <a:pt x="111035" y="573678"/>
                  </a:cubicBezTo>
                  <a:lnTo>
                    <a:pt x="684714" y="0"/>
                  </a:lnTo>
                  <a:cubicBezTo>
                    <a:pt x="832760" y="148046"/>
                    <a:pt x="832760" y="385537"/>
                    <a:pt x="684714" y="533583"/>
                  </a:cubicBezTo>
                  <a:lnTo>
                    <a:pt x="376284" y="842012"/>
                  </a:lnTo>
                  <a:cubicBezTo>
                    <a:pt x="231322" y="990058"/>
                    <a:pt x="231322" y="1138104"/>
                    <a:pt x="376284" y="128615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420E870B-C319-46F0-A061-AB761924D95A}"/>
                </a:ext>
              </a:extLst>
            </p:cNvPr>
            <p:cNvSpPr/>
            <p:nvPr/>
          </p:nvSpPr>
          <p:spPr>
            <a:xfrm>
              <a:off x="8452758" y="1619430"/>
              <a:ext cx="376284" cy="1264559"/>
            </a:xfrm>
            <a:custGeom>
              <a:avLst/>
              <a:gdLst>
                <a:gd name="connsiteX0" fmla="*/ 376284 w 376284"/>
                <a:gd name="connsiteY0" fmla="*/ 0 h 1264559"/>
                <a:gd name="connsiteX1" fmla="*/ 0 w 376284"/>
                <a:gd name="connsiteY1" fmla="*/ 376284 h 1264559"/>
                <a:gd name="connsiteX2" fmla="*/ 0 w 376284"/>
                <a:gd name="connsiteY2" fmla="*/ 1264560 h 1264559"/>
                <a:gd name="connsiteX3" fmla="*/ 376284 w 376284"/>
                <a:gd name="connsiteY3" fmla="*/ 888276 h 1264559"/>
                <a:gd name="connsiteX4" fmla="*/ 376284 w 376284"/>
                <a:gd name="connsiteY4" fmla="*/ 0 h 1264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84" h="1264559">
                  <a:moveTo>
                    <a:pt x="376284" y="0"/>
                  </a:moveTo>
                  <a:cubicBezTo>
                    <a:pt x="166552" y="0"/>
                    <a:pt x="0" y="169636"/>
                    <a:pt x="0" y="376284"/>
                  </a:cubicBezTo>
                  <a:lnTo>
                    <a:pt x="0" y="1264560"/>
                  </a:lnTo>
                  <a:cubicBezTo>
                    <a:pt x="209732" y="1264560"/>
                    <a:pt x="376284" y="1094924"/>
                    <a:pt x="376284" y="888276"/>
                  </a:cubicBezTo>
                  <a:lnTo>
                    <a:pt x="37628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F9F38CF2-E3A2-442C-9CFD-436FC469C6DF}"/>
                </a:ext>
              </a:extLst>
            </p:cNvPr>
            <p:cNvSpPr/>
            <p:nvPr/>
          </p:nvSpPr>
          <p:spPr>
            <a:xfrm>
              <a:off x="7697106" y="1798319"/>
              <a:ext cx="1131937" cy="996226"/>
            </a:xfrm>
            <a:custGeom>
              <a:avLst/>
              <a:gdLst>
                <a:gd name="connsiteX0" fmla="*/ 752569 w 1131937"/>
                <a:gd name="connsiteY0" fmla="*/ 333104 h 996226"/>
                <a:gd name="connsiteX1" fmla="*/ 376284 w 1131937"/>
                <a:gd name="connsiteY1" fmla="*/ 333104 h 996226"/>
                <a:gd name="connsiteX2" fmla="*/ 107950 w 1131937"/>
                <a:gd name="connsiteY2" fmla="*/ 0 h 996226"/>
                <a:gd name="connsiteX3" fmla="*/ 0 w 1131937"/>
                <a:gd name="connsiteY3" fmla="*/ 333104 h 996226"/>
                <a:gd name="connsiteX4" fmla="*/ 0 w 1131937"/>
                <a:gd name="connsiteY4" fmla="*/ 333104 h 996226"/>
                <a:gd name="connsiteX5" fmla="*/ 376284 w 1131937"/>
                <a:gd name="connsiteY5" fmla="*/ 709387 h 996226"/>
                <a:gd name="connsiteX6" fmla="*/ 752569 w 1131937"/>
                <a:gd name="connsiteY6" fmla="*/ 709387 h 996226"/>
                <a:gd name="connsiteX7" fmla="*/ 999312 w 1131937"/>
                <a:gd name="connsiteY7" fmla="*/ 996227 h 996226"/>
                <a:gd name="connsiteX8" fmla="*/ 1131937 w 1131937"/>
                <a:gd name="connsiteY8" fmla="*/ 709387 h 996226"/>
                <a:gd name="connsiteX9" fmla="*/ 1131937 w 1131937"/>
                <a:gd name="connsiteY9" fmla="*/ 709387 h 996226"/>
                <a:gd name="connsiteX10" fmla="*/ 752569 w 1131937"/>
                <a:gd name="connsiteY10" fmla="*/ 333104 h 996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1937" h="996226">
                  <a:moveTo>
                    <a:pt x="752569" y="333104"/>
                  </a:moveTo>
                  <a:lnTo>
                    <a:pt x="376284" y="333104"/>
                  </a:lnTo>
                  <a:cubicBezTo>
                    <a:pt x="166552" y="333104"/>
                    <a:pt x="18506" y="169636"/>
                    <a:pt x="107950" y="0"/>
                  </a:cubicBezTo>
                  <a:cubicBezTo>
                    <a:pt x="24674" y="89444"/>
                    <a:pt x="0" y="218985"/>
                    <a:pt x="0" y="333104"/>
                  </a:cubicBezTo>
                  <a:lnTo>
                    <a:pt x="0" y="333104"/>
                  </a:lnTo>
                  <a:cubicBezTo>
                    <a:pt x="0" y="542836"/>
                    <a:pt x="169636" y="709387"/>
                    <a:pt x="376284" y="709387"/>
                  </a:cubicBezTo>
                  <a:lnTo>
                    <a:pt x="752569" y="709387"/>
                  </a:lnTo>
                  <a:cubicBezTo>
                    <a:pt x="962301" y="709387"/>
                    <a:pt x="1091841" y="826590"/>
                    <a:pt x="999312" y="996227"/>
                  </a:cubicBezTo>
                  <a:cubicBezTo>
                    <a:pt x="1079504" y="928372"/>
                    <a:pt x="1131937" y="823506"/>
                    <a:pt x="1131937" y="709387"/>
                  </a:cubicBezTo>
                  <a:lnTo>
                    <a:pt x="1131937" y="709387"/>
                  </a:lnTo>
                  <a:cubicBezTo>
                    <a:pt x="1131937" y="502740"/>
                    <a:pt x="962301" y="333104"/>
                    <a:pt x="752569" y="33310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84226BA-913C-4DCE-A7FD-B5D315307BF1}"/>
              </a:ext>
            </a:extLst>
          </p:cNvPr>
          <p:cNvGrpSpPr/>
          <p:nvPr/>
        </p:nvGrpSpPr>
        <p:grpSpPr>
          <a:xfrm>
            <a:off x="9868805" y="1298665"/>
            <a:ext cx="1128854" cy="1514386"/>
            <a:chOff x="9868805" y="1298665"/>
            <a:chExt cx="1128854" cy="1514386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F898420-1216-4345-9DBD-7231B18DBA30}"/>
                </a:ext>
              </a:extLst>
            </p:cNvPr>
            <p:cNvSpPr/>
            <p:nvPr/>
          </p:nvSpPr>
          <p:spPr>
            <a:xfrm>
              <a:off x="9868805" y="1298665"/>
              <a:ext cx="1128854" cy="684712"/>
            </a:xfrm>
            <a:custGeom>
              <a:avLst/>
              <a:gdLst>
                <a:gd name="connsiteX0" fmla="*/ 752570 w 1128854"/>
                <a:gd name="connsiteY0" fmla="*/ 3084 h 684712"/>
                <a:gd name="connsiteX1" fmla="*/ 376285 w 1128854"/>
                <a:gd name="connsiteY1" fmla="*/ 3084 h 684712"/>
                <a:gd name="connsiteX2" fmla="*/ 0 w 1128854"/>
                <a:gd name="connsiteY2" fmla="*/ 379368 h 684712"/>
                <a:gd name="connsiteX3" fmla="*/ 0 w 1128854"/>
                <a:gd name="connsiteY3" fmla="*/ 567509 h 684712"/>
                <a:gd name="connsiteX4" fmla="*/ 3084 w 1128854"/>
                <a:gd name="connsiteY4" fmla="*/ 533582 h 684712"/>
                <a:gd name="connsiteX5" fmla="*/ 243660 w 1128854"/>
                <a:gd name="connsiteY5" fmla="*/ 684712 h 684712"/>
                <a:gd name="connsiteX6" fmla="*/ 536669 w 1128854"/>
                <a:gd name="connsiteY6" fmla="*/ 684712 h 684712"/>
                <a:gd name="connsiteX7" fmla="*/ 243660 w 1128854"/>
                <a:gd name="connsiteY7" fmla="*/ 530498 h 684712"/>
                <a:gd name="connsiteX8" fmla="*/ 533584 w 1128854"/>
                <a:gd name="connsiteY8" fmla="*/ 376283 h 684712"/>
                <a:gd name="connsiteX9" fmla="*/ 752570 w 1128854"/>
                <a:gd name="connsiteY9" fmla="*/ 376283 h 684712"/>
                <a:gd name="connsiteX10" fmla="*/ 1128855 w 1128854"/>
                <a:gd name="connsiteY10" fmla="*/ 0 h 684712"/>
                <a:gd name="connsiteX11" fmla="*/ 752570 w 1128854"/>
                <a:gd name="connsiteY11" fmla="*/ 3084 h 68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28854" h="684712">
                  <a:moveTo>
                    <a:pt x="752570" y="3084"/>
                  </a:moveTo>
                  <a:lnTo>
                    <a:pt x="376285" y="3084"/>
                  </a:lnTo>
                  <a:cubicBezTo>
                    <a:pt x="169637" y="3084"/>
                    <a:pt x="0" y="172720"/>
                    <a:pt x="0" y="379368"/>
                  </a:cubicBezTo>
                  <a:lnTo>
                    <a:pt x="0" y="567509"/>
                  </a:lnTo>
                  <a:cubicBezTo>
                    <a:pt x="0" y="555172"/>
                    <a:pt x="0" y="545919"/>
                    <a:pt x="3084" y="533582"/>
                  </a:cubicBezTo>
                  <a:cubicBezTo>
                    <a:pt x="15422" y="607605"/>
                    <a:pt x="67855" y="684712"/>
                    <a:pt x="243660" y="684712"/>
                  </a:cubicBezTo>
                  <a:lnTo>
                    <a:pt x="536669" y="684712"/>
                  </a:lnTo>
                  <a:cubicBezTo>
                    <a:pt x="326936" y="684712"/>
                    <a:pt x="243660" y="616858"/>
                    <a:pt x="243660" y="530498"/>
                  </a:cubicBezTo>
                  <a:cubicBezTo>
                    <a:pt x="243660" y="447222"/>
                    <a:pt x="326936" y="376283"/>
                    <a:pt x="533584" y="376283"/>
                  </a:cubicBezTo>
                  <a:lnTo>
                    <a:pt x="752570" y="376283"/>
                  </a:lnTo>
                  <a:cubicBezTo>
                    <a:pt x="962302" y="376283"/>
                    <a:pt x="1128855" y="206647"/>
                    <a:pt x="1128855" y="0"/>
                  </a:cubicBezTo>
                  <a:lnTo>
                    <a:pt x="752570" y="308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0D27FB19-5FCE-479C-923F-F5950D771010}"/>
                </a:ext>
              </a:extLst>
            </p:cNvPr>
            <p:cNvSpPr/>
            <p:nvPr/>
          </p:nvSpPr>
          <p:spPr>
            <a:xfrm>
              <a:off x="10245089" y="2057401"/>
              <a:ext cx="752569" cy="752566"/>
            </a:xfrm>
            <a:custGeom>
              <a:avLst/>
              <a:gdLst>
                <a:gd name="connsiteX0" fmla="*/ 376285 w 752569"/>
                <a:gd name="connsiteY0" fmla="*/ 376283 h 752566"/>
                <a:gd name="connsiteX1" fmla="*/ 0 w 752569"/>
                <a:gd name="connsiteY1" fmla="*/ 752567 h 752566"/>
                <a:gd name="connsiteX2" fmla="*/ 376285 w 752569"/>
                <a:gd name="connsiteY2" fmla="*/ 752567 h 752566"/>
                <a:gd name="connsiteX3" fmla="*/ 752570 w 752569"/>
                <a:gd name="connsiteY3" fmla="*/ 376283 h 752566"/>
                <a:gd name="connsiteX4" fmla="*/ 376285 w 752569"/>
                <a:gd name="connsiteY4" fmla="*/ 0 h 752566"/>
                <a:gd name="connsiteX5" fmla="*/ 0 w 752569"/>
                <a:gd name="connsiteY5" fmla="*/ 0 h 752566"/>
                <a:gd name="connsiteX6" fmla="*/ 376285 w 752569"/>
                <a:gd name="connsiteY6" fmla="*/ 376283 h 75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2569" h="752566">
                  <a:moveTo>
                    <a:pt x="376285" y="376283"/>
                  </a:moveTo>
                  <a:cubicBezTo>
                    <a:pt x="376285" y="586015"/>
                    <a:pt x="206648" y="752567"/>
                    <a:pt x="0" y="752567"/>
                  </a:cubicBezTo>
                  <a:lnTo>
                    <a:pt x="376285" y="752567"/>
                  </a:lnTo>
                  <a:cubicBezTo>
                    <a:pt x="586018" y="752567"/>
                    <a:pt x="752570" y="582931"/>
                    <a:pt x="752570" y="376283"/>
                  </a:cubicBezTo>
                  <a:cubicBezTo>
                    <a:pt x="752570" y="166552"/>
                    <a:pt x="582933" y="0"/>
                    <a:pt x="376285" y="0"/>
                  </a:cubicBezTo>
                  <a:lnTo>
                    <a:pt x="0" y="0"/>
                  </a:lnTo>
                  <a:cubicBezTo>
                    <a:pt x="206648" y="0"/>
                    <a:pt x="376285" y="169636"/>
                    <a:pt x="376285" y="37628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FDEFB894-7876-4059-9DBB-D35729FE94C6}"/>
                </a:ext>
              </a:extLst>
            </p:cNvPr>
            <p:cNvSpPr/>
            <p:nvPr/>
          </p:nvSpPr>
          <p:spPr>
            <a:xfrm>
              <a:off x="9868805" y="2433684"/>
              <a:ext cx="752569" cy="379367"/>
            </a:xfrm>
            <a:custGeom>
              <a:avLst/>
              <a:gdLst>
                <a:gd name="connsiteX0" fmla="*/ 0 w 752569"/>
                <a:gd name="connsiteY0" fmla="*/ 0 h 379367"/>
                <a:gd name="connsiteX1" fmla="*/ 376285 w 752569"/>
                <a:gd name="connsiteY1" fmla="*/ 379368 h 379367"/>
                <a:gd name="connsiteX2" fmla="*/ 752570 w 752569"/>
                <a:gd name="connsiteY2" fmla="*/ 379368 h 379367"/>
                <a:gd name="connsiteX3" fmla="*/ 376285 w 752569"/>
                <a:gd name="connsiteY3" fmla="*/ 3084 h 379367"/>
                <a:gd name="connsiteX4" fmla="*/ 0 w 752569"/>
                <a:gd name="connsiteY4" fmla="*/ 3084 h 37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2569" h="379367">
                  <a:moveTo>
                    <a:pt x="0" y="0"/>
                  </a:moveTo>
                  <a:cubicBezTo>
                    <a:pt x="0" y="209732"/>
                    <a:pt x="169637" y="379368"/>
                    <a:pt x="376285" y="379368"/>
                  </a:cubicBezTo>
                  <a:lnTo>
                    <a:pt x="752570" y="379368"/>
                  </a:lnTo>
                  <a:cubicBezTo>
                    <a:pt x="542837" y="379368"/>
                    <a:pt x="376285" y="209732"/>
                    <a:pt x="376285" y="3084"/>
                  </a:cubicBezTo>
                  <a:lnTo>
                    <a:pt x="0" y="30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271E007A-D2E1-4FBB-B164-6D29907AEA9D}"/>
                </a:ext>
              </a:extLst>
            </p:cNvPr>
            <p:cNvSpPr/>
            <p:nvPr/>
          </p:nvSpPr>
          <p:spPr>
            <a:xfrm>
              <a:off x="9868805" y="1678033"/>
              <a:ext cx="1128854" cy="755651"/>
            </a:xfrm>
            <a:custGeom>
              <a:avLst/>
              <a:gdLst>
                <a:gd name="connsiteX0" fmla="*/ 752570 w 1128854"/>
                <a:gd name="connsiteY0" fmla="*/ 567509 h 755651"/>
                <a:gd name="connsiteX1" fmla="*/ 1128855 w 1128854"/>
                <a:gd name="connsiteY1" fmla="*/ 755651 h 755651"/>
                <a:gd name="connsiteX2" fmla="*/ 1128855 w 1128854"/>
                <a:gd name="connsiteY2" fmla="*/ 567509 h 755651"/>
                <a:gd name="connsiteX3" fmla="*/ 752570 w 1128854"/>
                <a:gd name="connsiteY3" fmla="*/ 191226 h 755651"/>
                <a:gd name="connsiteX4" fmla="*/ 376285 w 1128854"/>
                <a:gd name="connsiteY4" fmla="*/ 191226 h 755651"/>
                <a:gd name="connsiteX5" fmla="*/ 0 w 1128854"/>
                <a:gd name="connsiteY5" fmla="*/ 0 h 755651"/>
                <a:gd name="connsiteX6" fmla="*/ 0 w 1128854"/>
                <a:gd name="connsiteY6" fmla="*/ 188142 h 755651"/>
                <a:gd name="connsiteX7" fmla="*/ 376285 w 1128854"/>
                <a:gd name="connsiteY7" fmla="*/ 564425 h 755651"/>
                <a:gd name="connsiteX8" fmla="*/ 752570 w 1128854"/>
                <a:gd name="connsiteY8" fmla="*/ 564425 h 75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854" h="755651">
                  <a:moveTo>
                    <a:pt x="752570" y="567509"/>
                  </a:moveTo>
                  <a:cubicBezTo>
                    <a:pt x="962302" y="567509"/>
                    <a:pt x="1128855" y="601437"/>
                    <a:pt x="1128855" y="755651"/>
                  </a:cubicBezTo>
                  <a:lnTo>
                    <a:pt x="1128855" y="567509"/>
                  </a:lnTo>
                  <a:cubicBezTo>
                    <a:pt x="1128855" y="357778"/>
                    <a:pt x="959218" y="191226"/>
                    <a:pt x="752570" y="191226"/>
                  </a:cubicBezTo>
                  <a:lnTo>
                    <a:pt x="376285" y="191226"/>
                  </a:lnTo>
                  <a:cubicBezTo>
                    <a:pt x="169637" y="191226"/>
                    <a:pt x="0" y="157299"/>
                    <a:pt x="0" y="0"/>
                  </a:cubicBezTo>
                  <a:lnTo>
                    <a:pt x="0" y="188142"/>
                  </a:lnTo>
                  <a:cubicBezTo>
                    <a:pt x="0" y="397873"/>
                    <a:pt x="169637" y="564425"/>
                    <a:pt x="376285" y="564425"/>
                  </a:cubicBezTo>
                  <a:lnTo>
                    <a:pt x="752570" y="56442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7354773-10D6-4463-BDC1-7952A4CC2C00}"/>
              </a:ext>
            </a:extLst>
          </p:cNvPr>
          <p:cNvGrpSpPr/>
          <p:nvPr/>
        </p:nvGrpSpPr>
        <p:grpSpPr>
          <a:xfrm>
            <a:off x="1182005" y="4044950"/>
            <a:ext cx="1131938" cy="1511301"/>
            <a:chOff x="1182005" y="4044950"/>
            <a:chExt cx="1131938" cy="1511301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9686DA2F-86EB-4835-9C00-F90B9A7D1146}"/>
                </a:ext>
              </a:extLst>
            </p:cNvPr>
            <p:cNvSpPr/>
            <p:nvPr/>
          </p:nvSpPr>
          <p:spPr>
            <a:xfrm>
              <a:off x="1558289" y="4615543"/>
              <a:ext cx="752569" cy="940708"/>
            </a:xfrm>
            <a:custGeom>
              <a:avLst/>
              <a:gdLst>
                <a:gd name="connsiteX0" fmla="*/ 379369 w 752569"/>
                <a:gd name="connsiteY0" fmla="*/ 561341 h 940708"/>
                <a:gd name="connsiteX1" fmla="*/ 0 w 752569"/>
                <a:gd name="connsiteY1" fmla="*/ 940708 h 940708"/>
                <a:gd name="connsiteX2" fmla="*/ 376285 w 752569"/>
                <a:gd name="connsiteY2" fmla="*/ 940708 h 940708"/>
                <a:gd name="connsiteX3" fmla="*/ 752570 w 752569"/>
                <a:gd name="connsiteY3" fmla="*/ 564425 h 940708"/>
                <a:gd name="connsiteX4" fmla="*/ 752570 w 752569"/>
                <a:gd name="connsiteY4" fmla="*/ 376283 h 940708"/>
                <a:gd name="connsiteX5" fmla="*/ 376285 w 752569"/>
                <a:gd name="connsiteY5" fmla="*/ 0 h 940708"/>
                <a:gd name="connsiteX6" fmla="*/ 0 w 752569"/>
                <a:gd name="connsiteY6" fmla="*/ 0 h 940708"/>
                <a:gd name="connsiteX7" fmla="*/ 376285 w 752569"/>
                <a:gd name="connsiteY7" fmla="*/ 376283 h 940708"/>
                <a:gd name="connsiteX8" fmla="*/ 376285 w 752569"/>
                <a:gd name="connsiteY8" fmla="*/ 561341 h 94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569" h="940708">
                  <a:moveTo>
                    <a:pt x="379369" y="561341"/>
                  </a:moveTo>
                  <a:cubicBezTo>
                    <a:pt x="379369" y="771072"/>
                    <a:pt x="209733" y="940708"/>
                    <a:pt x="0" y="940708"/>
                  </a:cubicBezTo>
                  <a:lnTo>
                    <a:pt x="376285" y="940708"/>
                  </a:lnTo>
                  <a:cubicBezTo>
                    <a:pt x="586018" y="940708"/>
                    <a:pt x="752570" y="771072"/>
                    <a:pt x="752570" y="564425"/>
                  </a:cubicBezTo>
                  <a:lnTo>
                    <a:pt x="752570" y="376283"/>
                  </a:lnTo>
                  <a:cubicBezTo>
                    <a:pt x="752570" y="166552"/>
                    <a:pt x="582933" y="0"/>
                    <a:pt x="376285" y="0"/>
                  </a:cubicBezTo>
                  <a:lnTo>
                    <a:pt x="0" y="0"/>
                  </a:lnTo>
                  <a:cubicBezTo>
                    <a:pt x="209733" y="0"/>
                    <a:pt x="376285" y="169636"/>
                    <a:pt x="376285" y="376283"/>
                  </a:cubicBezTo>
                  <a:lnTo>
                    <a:pt x="376285" y="5613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5AB6D8CC-F51B-4284-98A1-26C2BC3841D2}"/>
                </a:ext>
              </a:extLst>
            </p:cNvPr>
            <p:cNvSpPr/>
            <p:nvPr/>
          </p:nvSpPr>
          <p:spPr>
            <a:xfrm>
              <a:off x="1182005" y="4044950"/>
              <a:ext cx="752569" cy="1508259"/>
            </a:xfrm>
            <a:custGeom>
              <a:avLst/>
              <a:gdLst>
                <a:gd name="connsiteX0" fmla="*/ 376285 w 752569"/>
                <a:gd name="connsiteY0" fmla="*/ 1131934 h 1508259"/>
                <a:gd name="connsiteX1" fmla="*/ 752570 w 752569"/>
                <a:gd name="connsiteY1" fmla="*/ 1508218 h 1508259"/>
                <a:gd name="connsiteX2" fmla="*/ 376285 w 752569"/>
                <a:gd name="connsiteY2" fmla="*/ 1508218 h 1508259"/>
                <a:gd name="connsiteX3" fmla="*/ 0 w 752569"/>
                <a:gd name="connsiteY3" fmla="*/ 1131934 h 1508259"/>
                <a:gd name="connsiteX4" fmla="*/ 0 w 752569"/>
                <a:gd name="connsiteY4" fmla="*/ 376283 h 1508259"/>
                <a:gd name="connsiteX5" fmla="*/ 376285 w 752569"/>
                <a:gd name="connsiteY5" fmla="*/ 0 h 1508259"/>
                <a:gd name="connsiteX6" fmla="*/ 752570 w 752569"/>
                <a:gd name="connsiteY6" fmla="*/ 0 h 1508259"/>
                <a:gd name="connsiteX7" fmla="*/ 376285 w 752569"/>
                <a:gd name="connsiteY7" fmla="*/ 376283 h 1508259"/>
                <a:gd name="connsiteX8" fmla="*/ 376285 w 752569"/>
                <a:gd name="connsiteY8" fmla="*/ 1131934 h 150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569" h="1508259">
                  <a:moveTo>
                    <a:pt x="376285" y="1131934"/>
                  </a:moveTo>
                  <a:cubicBezTo>
                    <a:pt x="376285" y="1341666"/>
                    <a:pt x="545922" y="1508218"/>
                    <a:pt x="752570" y="1508218"/>
                  </a:cubicBezTo>
                  <a:lnTo>
                    <a:pt x="376285" y="1508218"/>
                  </a:lnTo>
                  <a:cubicBezTo>
                    <a:pt x="169637" y="1511302"/>
                    <a:pt x="0" y="1341666"/>
                    <a:pt x="0" y="1131934"/>
                  </a:cubicBezTo>
                  <a:lnTo>
                    <a:pt x="0" y="376283"/>
                  </a:lnTo>
                  <a:cubicBezTo>
                    <a:pt x="0" y="169636"/>
                    <a:pt x="169637" y="0"/>
                    <a:pt x="376285" y="0"/>
                  </a:cubicBezTo>
                  <a:lnTo>
                    <a:pt x="752570" y="0"/>
                  </a:lnTo>
                  <a:cubicBezTo>
                    <a:pt x="542837" y="0"/>
                    <a:pt x="376285" y="169636"/>
                    <a:pt x="376285" y="376283"/>
                  </a:cubicBezTo>
                  <a:lnTo>
                    <a:pt x="376285" y="113193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B95CDAE7-D5CC-4002-8153-85F145BE05AE}"/>
                </a:ext>
              </a:extLst>
            </p:cNvPr>
            <p:cNvSpPr/>
            <p:nvPr/>
          </p:nvSpPr>
          <p:spPr>
            <a:xfrm>
              <a:off x="1558289" y="4044950"/>
              <a:ext cx="755654" cy="376283"/>
            </a:xfrm>
            <a:custGeom>
              <a:avLst/>
              <a:gdLst>
                <a:gd name="connsiteX0" fmla="*/ 755654 w 755654"/>
                <a:gd name="connsiteY0" fmla="*/ 376283 h 376283"/>
                <a:gd name="connsiteX1" fmla="*/ 379369 w 755654"/>
                <a:gd name="connsiteY1" fmla="*/ 0 h 376283"/>
                <a:gd name="connsiteX2" fmla="*/ 0 w 755654"/>
                <a:gd name="connsiteY2" fmla="*/ 0 h 376283"/>
                <a:gd name="connsiteX3" fmla="*/ 379369 w 755654"/>
                <a:gd name="connsiteY3" fmla="*/ 376283 h 376283"/>
                <a:gd name="connsiteX4" fmla="*/ 755654 w 755654"/>
                <a:gd name="connsiteY4" fmla="*/ 376283 h 37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654" h="376283">
                  <a:moveTo>
                    <a:pt x="755654" y="376283"/>
                  </a:moveTo>
                  <a:cubicBezTo>
                    <a:pt x="755654" y="169636"/>
                    <a:pt x="589102" y="0"/>
                    <a:pt x="379369" y="0"/>
                  </a:cubicBezTo>
                  <a:lnTo>
                    <a:pt x="0" y="0"/>
                  </a:lnTo>
                  <a:cubicBezTo>
                    <a:pt x="209733" y="0"/>
                    <a:pt x="379369" y="169636"/>
                    <a:pt x="379369" y="376283"/>
                  </a:cubicBezTo>
                  <a:lnTo>
                    <a:pt x="755654" y="3762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A63A1EEE-2B79-47CE-B2C5-BB67A537D6D6}"/>
                </a:ext>
              </a:extLst>
            </p:cNvPr>
            <p:cNvSpPr/>
            <p:nvPr/>
          </p:nvSpPr>
          <p:spPr>
            <a:xfrm>
              <a:off x="1373231" y="4612459"/>
              <a:ext cx="940712" cy="564425"/>
            </a:xfrm>
            <a:custGeom>
              <a:avLst/>
              <a:gdLst>
                <a:gd name="connsiteX0" fmla="*/ 564427 w 940712"/>
                <a:gd name="connsiteY0" fmla="*/ 376283 h 564425"/>
                <a:gd name="connsiteX1" fmla="*/ 940712 w 940712"/>
                <a:gd name="connsiteY1" fmla="*/ 564425 h 564425"/>
                <a:gd name="connsiteX2" fmla="*/ 940712 w 940712"/>
                <a:gd name="connsiteY2" fmla="*/ 376283 h 564425"/>
                <a:gd name="connsiteX3" fmla="*/ 564427 w 940712"/>
                <a:gd name="connsiteY3" fmla="*/ 0 h 564425"/>
                <a:gd name="connsiteX4" fmla="*/ 0 w 940712"/>
                <a:gd name="connsiteY4" fmla="*/ 0 h 564425"/>
                <a:gd name="connsiteX5" fmla="*/ 376285 w 940712"/>
                <a:gd name="connsiteY5" fmla="*/ 376283 h 564425"/>
                <a:gd name="connsiteX6" fmla="*/ 564427 w 940712"/>
                <a:gd name="connsiteY6" fmla="*/ 376283 h 56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712" h="564425">
                  <a:moveTo>
                    <a:pt x="564427" y="376283"/>
                  </a:moveTo>
                  <a:cubicBezTo>
                    <a:pt x="774160" y="376283"/>
                    <a:pt x="940712" y="416379"/>
                    <a:pt x="940712" y="564425"/>
                  </a:cubicBezTo>
                  <a:lnTo>
                    <a:pt x="940712" y="376283"/>
                  </a:lnTo>
                  <a:cubicBezTo>
                    <a:pt x="940712" y="166552"/>
                    <a:pt x="771076" y="0"/>
                    <a:pt x="564427" y="0"/>
                  </a:cubicBezTo>
                  <a:lnTo>
                    <a:pt x="0" y="0"/>
                  </a:lnTo>
                  <a:cubicBezTo>
                    <a:pt x="0" y="209732"/>
                    <a:pt x="169637" y="376283"/>
                    <a:pt x="376285" y="376283"/>
                  </a:cubicBezTo>
                  <a:lnTo>
                    <a:pt x="564427" y="37628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8EBD705-E8D4-44DA-9937-549D59D6F623}"/>
              </a:ext>
            </a:extLst>
          </p:cNvPr>
          <p:cNvGrpSpPr/>
          <p:nvPr/>
        </p:nvGrpSpPr>
        <p:grpSpPr>
          <a:xfrm>
            <a:off x="3353705" y="4044950"/>
            <a:ext cx="1131939" cy="1511302"/>
            <a:chOff x="3353705" y="4044950"/>
            <a:chExt cx="1131939" cy="1511302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7E2EDDE9-6DBF-4274-B952-78F352FEA229}"/>
                </a:ext>
              </a:extLst>
            </p:cNvPr>
            <p:cNvSpPr/>
            <p:nvPr/>
          </p:nvSpPr>
          <p:spPr>
            <a:xfrm>
              <a:off x="3458571" y="4044950"/>
              <a:ext cx="1023988" cy="1511302"/>
            </a:xfrm>
            <a:custGeom>
              <a:avLst/>
              <a:gdLst>
                <a:gd name="connsiteX0" fmla="*/ 647704 w 1023988"/>
                <a:gd name="connsiteY0" fmla="*/ 0 h 1511302"/>
                <a:gd name="connsiteX1" fmla="*/ 1023988 w 1023988"/>
                <a:gd name="connsiteY1" fmla="*/ 376283 h 1511302"/>
                <a:gd name="connsiteX2" fmla="*/ 1023988 w 1023988"/>
                <a:gd name="connsiteY2" fmla="*/ 376283 h 1511302"/>
                <a:gd name="connsiteX3" fmla="*/ 1023988 w 1023988"/>
                <a:gd name="connsiteY3" fmla="*/ 376283 h 1511302"/>
                <a:gd name="connsiteX4" fmla="*/ 912954 w 1023988"/>
                <a:gd name="connsiteY4" fmla="*/ 709387 h 1511302"/>
                <a:gd name="connsiteX5" fmla="*/ 111035 w 1023988"/>
                <a:gd name="connsiteY5" fmla="*/ 1511302 h 1511302"/>
                <a:gd name="connsiteX6" fmla="*/ 111035 w 1023988"/>
                <a:gd name="connsiteY6" fmla="*/ 977720 h 1511302"/>
                <a:gd name="connsiteX7" fmla="*/ 644619 w 1023988"/>
                <a:gd name="connsiteY7" fmla="*/ 444138 h 1511302"/>
                <a:gd name="connsiteX8" fmla="*/ 647704 w 1023988"/>
                <a:gd name="connsiteY8" fmla="*/ 0 h 1511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3988" h="1511302">
                  <a:moveTo>
                    <a:pt x="647704" y="0"/>
                  </a:moveTo>
                  <a:cubicBezTo>
                    <a:pt x="857436" y="0"/>
                    <a:pt x="1023988" y="169636"/>
                    <a:pt x="1023988" y="376283"/>
                  </a:cubicBezTo>
                  <a:lnTo>
                    <a:pt x="1023988" y="376283"/>
                  </a:lnTo>
                  <a:lnTo>
                    <a:pt x="1023988" y="376283"/>
                  </a:lnTo>
                  <a:cubicBezTo>
                    <a:pt x="1023988" y="490402"/>
                    <a:pt x="999314" y="619942"/>
                    <a:pt x="912954" y="709387"/>
                  </a:cubicBezTo>
                  <a:lnTo>
                    <a:pt x="111035" y="1511302"/>
                  </a:lnTo>
                  <a:cubicBezTo>
                    <a:pt x="-37012" y="1363256"/>
                    <a:pt x="-37012" y="1125766"/>
                    <a:pt x="111035" y="977720"/>
                  </a:cubicBezTo>
                  <a:lnTo>
                    <a:pt x="644619" y="444138"/>
                  </a:lnTo>
                  <a:cubicBezTo>
                    <a:pt x="795750" y="296092"/>
                    <a:pt x="795750" y="148046"/>
                    <a:pt x="6477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696F72BA-DE82-4055-8E84-AB891586BDAF}"/>
                </a:ext>
              </a:extLst>
            </p:cNvPr>
            <p:cNvSpPr/>
            <p:nvPr/>
          </p:nvSpPr>
          <p:spPr>
            <a:xfrm>
              <a:off x="3353705" y="4044950"/>
              <a:ext cx="1131939" cy="709386"/>
            </a:xfrm>
            <a:custGeom>
              <a:avLst/>
              <a:gdLst>
                <a:gd name="connsiteX0" fmla="*/ 1131939 w 1131939"/>
                <a:gd name="connsiteY0" fmla="*/ 376283 h 709386"/>
                <a:gd name="connsiteX1" fmla="*/ 1020904 w 1131939"/>
                <a:gd name="connsiteY1" fmla="*/ 709387 h 709386"/>
                <a:gd name="connsiteX2" fmla="*/ 752570 w 1131939"/>
                <a:gd name="connsiteY2" fmla="*/ 376283 h 709386"/>
                <a:gd name="connsiteX3" fmla="*/ 376285 w 1131939"/>
                <a:gd name="connsiteY3" fmla="*/ 376283 h 709386"/>
                <a:gd name="connsiteX4" fmla="*/ 0 w 1131939"/>
                <a:gd name="connsiteY4" fmla="*/ 0 h 709386"/>
                <a:gd name="connsiteX5" fmla="*/ 752570 w 1131939"/>
                <a:gd name="connsiteY5" fmla="*/ 0 h 709386"/>
                <a:gd name="connsiteX6" fmla="*/ 1131939 w 1131939"/>
                <a:gd name="connsiteY6" fmla="*/ 376283 h 709386"/>
                <a:gd name="connsiteX7" fmla="*/ 1131939 w 1131939"/>
                <a:gd name="connsiteY7" fmla="*/ 376283 h 70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1939" h="709386">
                  <a:moveTo>
                    <a:pt x="1131939" y="376283"/>
                  </a:moveTo>
                  <a:cubicBezTo>
                    <a:pt x="1131939" y="490402"/>
                    <a:pt x="1107265" y="619942"/>
                    <a:pt x="1020904" y="709387"/>
                  </a:cubicBezTo>
                  <a:cubicBezTo>
                    <a:pt x="1113433" y="539751"/>
                    <a:pt x="962302" y="376283"/>
                    <a:pt x="752570" y="376283"/>
                  </a:cubicBezTo>
                  <a:lnTo>
                    <a:pt x="376285" y="376283"/>
                  </a:lnTo>
                  <a:cubicBezTo>
                    <a:pt x="169637" y="376283"/>
                    <a:pt x="0" y="209732"/>
                    <a:pt x="0" y="0"/>
                  </a:cubicBezTo>
                  <a:lnTo>
                    <a:pt x="752570" y="0"/>
                  </a:lnTo>
                  <a:cubicBezTo>
                    <a:pt x="962302" y="0"/>
                    <a:pt x="1131939" y="169636"/>
                    <a:pt x="1131939" y="376283"/>
                  </a:cubicBezTo>
                  <a:lnTo>
                    <a:pt x="1131939" y="37628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71F18551-7217-4695-B8F6-1C8742B043BF}"/>
              </a:ext>
            </a:extLst>
          </p:cNvPr>
          <p:cNvGrpSpPr/>
          <p:nvPr/>
        </p:nvGrpSpPr>
        <p:grpSpPr>
          <a:xfrm>
            <a:off x="5525405" y="4044950"/>
            <a:ext cx="1131938" cy="1508259"/>
            <a:chOff x="5525405" y="4044950"/>
            <a:chExt cx="1131938" cy="150825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E0BFDD79-1FBF-492B-9AEF-11FC614188CE}"/>
                </a:ext>
              </a:extLst>
            </p:cNvPr>
            <p:cNvSpPr/>
            <p:nvPr/>
          </p:nvSpPr>
          <p:spPr>
            <a:xfrm>
              <a:off x="5901689" y="4800601"/>
              <a:ext cx="755654" cy="752608"/>
            </a:xfrm>
            <a:custGeom>
              <a:avLst/>
              <a:gdLst>
                <a:gd name="connsiteX0" fmla="*/ 379369 w 755654"/>
                <a:gd name="connsiteY0" fmla="*/ 376283 h 752608"/>
                <a:gd name="connsiteX1" fmla="*/ 3084 w 755654"/>
                <a:gd name="connsiteY1" fmla="*/ 0 h 752608"/>
                <a:gd name="connsiteX2" fmla="*/ 379369 w 755654"/>
                <a:gd name="connsiteY2" fmla="*/ 0 h 752608"/>
                <a:gd name="connsiteX3" fmla="*/ 755654 w 755654"/>
                <a:gd name="connsiteY3" fmla="*/ 376283 h 752608"/>
                <a:gd name="connsiteX4" fmla="*/ 379369 w 755654"/>
                <a:gd name="connsiteY4" fmla="*/ 752567 h 752608"/>
                <a:gd name="connsiteX5" fmla="*/ 0 w 755654"/>
                <a:gd name="connsiteY5" fmla="*/ 752567 h 752608"/>
                <a:gd name="connsiteX6" fmla="*/ 379369 w 755654"/>
                <a:gd name="connsiteY6" fmla="*/ 376283 h 75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654" h="752608">
                  <a:moveTo>
                    <a:pt x="379369" y="376283"/>
                  </a:moveTo>
                  <a:cubicBezTo>
                    <a:pt x="379369" y="166552"/>
                    <a:pt x="209733" y="0"/>
                    <a:pt x="3084" y="0"/>
                  </a:cubicBezTo>
                  <a:lnTo>
                    <a:pt x="379369" y="0"/>
                  </a:lnTo>
                  <a:cubicBezTo>
                    <a:pt x="589102" y="0"/>
                    <a:pt x="755654" y="169636"/>
                    <a:pt x="755654" y="376283"/>
                  </a:cubicBezTo>
                  <a:cubicBezTo>
                    <a:pt x="755654" y="586015"/>
                    <a:pt x="586018" y="752567"/>
                    <a:pt x="379369" y="752567"/>
                  </a:cubicBezTo>
                  <a:lnTo>
                    <a:pt x="0" y="752567"/>
                  </a:lnTo>
                  <a:cubicBezTo>
                    <a:pt x="209733" y="755651"/>
                    <a:pt x="379369" y="586015"/>
                    <a:pt x="379369" y="37628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DF3C6B72-A610-40C0-9612-428EB42EF05E}"/>
                </a:ext>
              </a:extLst>
            </p:cNvPr>
            <p:cNvSpPr/>
            <p:nvPr/>
          </p:nvSpPr>
          <p:spPr>
            <a:xfrm>
              <a:off x="5901689" y="4044950"/>
              <a:ext cx="752569" cy="752608"/>
            </a:xfrm>
            <a:custGeom>
              <a:avLst/>
              <a:gdLst>
                <a:gd name="connsiteX0" fmla="*/ 379369 w 752569"/>
                <a:gd name="connsiteY0" fmla="*/ 376283 h 752608"/>
                <a:gd name="connsiteX1" fmla="*/ 0 w 752569"/>
                <a:gd name="connsiteY1" fmla="*/ 0 h 752608"/>
                <a:gd name="connsiteX2" fmla="*/ 376285 w 752569"/>
                <a:gd name="connsiteY2" fmla="*/ 0 h 752608"/>
                <a:gd name="connsiteX3" fmla="*/ 752570 w 752569"/>
                <a:gd name="connsiteY3" fmla="*/ 376283 h 752608"/>
                <a:gd name="connsiteX4" fmla="*/ 376285 w 752569"/>
                <a:gd name="connsiteY4" fmla="*/ 752567 h 752608"/>
                <a:gd name="connsiteX5" fmla="*/ 0 w 752569"/>
                <a:gd name="connsiteY5" fmla="*/ 752567 h 752608"/>
                <a:gd name="connsiteX6" fmla="*/ 379369 w 752569"/>
                <a:gd name="connsiteY6" fmla="*/ 376283 h 75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2569" h="752608">
                  <a:moveTo>
                    <a:pt x="379369" y="376283"/>
                  </a:moveTo>
                  <a:cubicBezTo>
                    <a:pt x="379369" y="169636"/>
                    <a:pt x="209733" y="0"/>
                    <a:pt x="0" y="0"/>
                  </a:cubicBezTo>
                  <a:lnTo>
                    <a:pt x="376285" y="0"/>
                  </a:lnTo>
                  <a:cubicBezTo>
                    <a:pt x="586018" y="0"/>
                    <a:pt x="752570" y="169636"/>
                    <a:pt x="752570" y="376283"/>
                  </a:cubicBezTo>
                  <a:cubicBezTo>
                    <a:pt x="752570" y="586015"/>
                    <a:pt x="582933" y="752567"/>
                    <a:pt x="376285" y="752567"/>
                  </a:cubicBezTo>
                  <a:lnTo>
                    <a:pt x="0" y="752567"/>
                  </a:lnTo>
                  <a:cubicBezTo>
                    <a:pt x="209733" y="755651"/>
                    <a:pt x="379369" y="586015"/>
                    <a:pt x="379369" y="37628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7A5A561-8357-4F8C-B8A1-CF7FEA162CEF}"/>
                </a:ext>
              </a:extLst>
            </p:cNvPr>
            <p:cNvSpPr/>
            <p:nvPr/>
          </p:nvSpPr>
          <p:spPr>
            <a:xfrm>
              <a:off x="5525405" y="4044950"/>
              <a:ext cx="752569" cy="752608"/>
            </a:xfrm>
            <a:custGeom>
              <a:avLst/>
              <a:gdLst>
                <a:gd name="connsiteX0" fmla="*/ 376285 w 752569"/>
                <a:gd name="connsiteY0" fmla="*/ 376283 h 752608"/>
                <a:gd name="connsiteX1" fmla="*/ 752570 w 752569"/>
                <a:gd name="connsiteY1" fmla="*/ 752567 h 752608"/>
                <a:gd name="connsiteX2" fmla="*/ 376285 w 752569"/>
                <a:gd name="connsiteY2" fmla="*/ 752567 h 752608"/>
                <a:gd name="connsiteX3" fmla="*/ 0 w 752569"/>
                <a:gd name="connsiteY3" fmla="*/ 376283 h 752608"/>
                <a:gd name="connsiteX4" fmla="*/ 376285 w 752569"/>
                <a:gd name="connsiteY4" fmla="*/ 0 h 752608"/>
                <a:gd name="connsiteX5" fmla="*/ 752570 w 752569"/>
                <a:gd name="connsiteY5" fmla="*/ 0 h 752608"/>
                <a:gd name="connsiteX6" fmla="*/ 376285 w 752569"/>
                <a:gd name="connsiteY6" fmla="*/ 376283 h 75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2569" h="752608">
                  <a:moveTo>
                    <a:pt x="376285" y="376283"/>
                  </a:moveTo>
                  <a:cubicBezTo>
                    <a:pt x="376285" y="586015"/>
                    <a:pt x="545922" y="752567"/>
                    <a:pt x="752570" y="752567"/>
                  </a:cubicBezTo>
                  <a:lnTo>
                    <a:pt x="376285" y="752567"/>
                  </a:lnTo>
                  <a:cubicBezTo>
                    <a:pt x="169637" y="755651"/>
                    <a:pt x="0" y="586015"/>
                    <a:pt x="0" y="376283"/>
                  </a:cubicBezTo>
                  <a:cubicBezTo>
                    <a:pt x="0" y="169636"/>
                    <a:pt x="169637" y="0"/>
                    <a:pt x="376285" y="0"/>
                  </a:cubicBezTo>
                  <a:lnTo>
                    <a:pt x="752570" y="0"/>
                  </a:lnTo>
                  <a:cubicBezTo>
                    <a:pt x="545922" y="0"/>
                    <a:pt x="376285" y="169636"/>
                    <a:pt x="376285" y="37628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9475D46D-91B1-41F9-AEB9-51EF7B572816}"/>
                </a:ext>
              </a:extLst>
            </p:cNvPr>
            <p:cNvSpPr/>
            <p:nvPr/>
          </p:nvSpPr>
          <p:spPr>
            <a:xfrm>
              <a:off x="5525405" y="4800601"/>
              <a:ext cx="752569" cy="752608"/>
            </a:xfrm>
            <a:custGeom>
              <a:avLst/>
              <a:gdLst>
                <a:gd name="connsiteX0" fmla="*/ 376285 w 752569"/>
                <a:gd name="connsiteY0" fmla="*/ 376283 h 752608"/>
                <a:gd name="connsiteX1" fmla="*/ 752570 w 752569"/>
                <a:gd name="connsiteY1" fmla="*/ 752567 h 752608"/>
                <a:gd name="connsiteX2" fmla="*/ 376285 w 752569"/>
                <a:gd name="connsiteY2" fmla="*/ 752567 h 752608"/>
                <a:gd name="connsiteX3" fmla="*/ 0 w 752569"/>
                <a:gd name="connsiteY3" fmla="*/ 376283 h 752608"/>
                <a:gd name="connsiteX4" fmla="*/ 376285 w 752569"/>
                <a:gd name="connsiteY4" fmla="*/ 0 h 752608"/>
                <a:gd name="connsiteX5" fmla="*/ 752570 w 752569"/>
                <a:gd name="connsiteY5" fmla="*/ 0 h 752608"/>
                <a:gd name="connsiteX6" fmla="*/ 376285 w 752569"/>
                <a:gd name="connsiteY6" fmla="*/ 376283 h 75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2569" h="752608">
                  <a:moveTo>
                    <a:pt x="376285" y="376283"/>
                  </a:moveTo>
                  <a:cubicBezTo>
                    <a:pt x="376285" y="586015"/>
                    <a:pt x="545922" y="752567"/>
                    <a:pt x="752570" y="752567"/>
                  </a:cubicBezTo>
                  <a:lnTo>
                    <a:pt x="376285" y="752567"/>
                  </a:lnTo>
                  <a:cubicBezTo>
                    <a:pt x="169637" y="755651"/>
                    <a:pt x="0" y="586015"/>
                    <a:pt x="0" y="376283"/>
                  </a:cubicBezTo>
                  <a:cubicBezTo>
                    <a:pt x="0" y="169636"/>
                    <a:pt x="169637" y="0"/>
                    <a:pt x="376285" y="0"/>
                  </a:cubicBezTo>
                  <a:lnTo>
                    <a:pt x="752570" y="0"/>
                  </a:lnTo>
                  <a:cubicBezTo>
                    <a:pt x="545922" y="0"/>
                    <a:pt x="376285" y="169636"/>
                    <a:pt x="376285" y="37628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CDD2CC36-A011-4647-8EB1-729141D16676}"/>
              </a:ext>
            </a:extLst>
          </p:cNvPr>
          <p:cNvGrpSpPr/>
          <p:nvPr/>
        </p:nvGrpSpPr>
        <p:grpSpPr>
          <a:xfrm>
            <a:off x="7697105" y="4044950"/>
            <a:ext cx="1131938" cy="1508217"/>
            <a:chOff x="7697105" y="4044950"/>
            <a:chExt cx="1131938" cy="1508217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C4800B8E-033A-4DE9-9142-C80482E3F206}"/>
                </a:ext>
              </a:extLst>
            </p:cNvPr>
            <p:cNvSpPr/>
            <p:nvPr/>
          </p:nvSpPr>
          <p:spPr>
            <a:xfrm>
              <a:off x="7697105" y="4044950"/>
              <a:ext cx="755654" cy="940708"/>
            </a:xfrm>
            <a:custGeom>
              <a:avLst/>
              <a:gdLst>
                <a:gd name="connsiteX0" fmla="*/ 376285 w 755654"/>
                <a:gd name="connsiteY0" fmla="*/ 376283 h 940708"/>
                <a:gd name="connsiteX1" fmla="*/ 755654 w 755654"/>
                <a:gd name="connsiteY1" fmla="*/ 0 h 940708"/>
                <a:gd name="connsiteX2" fmla="*/ 376285 w 755654"/>
                <a:gd name="connsiteY2" fmla="*/ 0 h 940708"/>
                <a:gd name="connsiteX3" fmla="*/ 0 w 755654"/>
                <a:gd name="connsiteY3" fmla="*/ 376283 h 940708"/>
                <a:gd name="connsiteX4" fmla="*/ 0 w 755654"/>
                <a:gd name="connsiteY4" fmla="*/ 564425 h 940708"/>
                <a:gd name="connsiteX5" fmla="*/ 376285 w 755654"/>
                <a:gd name="connsiteY5" fmla="*/ 940708 h 940708"/>
                <a:gd name="connsiteX6" fmla="*/ 752570 w 755654"/>
                <a:gd name="connsiteY6" fmla="*/ 940708 h 940708"/>
                <a:gd name="connsiteX7" fmla="*/ 376285 w 755654"/>
                <a:gd name="connsiteY7" fmla="*/ 564425 h 940708"/>
                <a:gd name="connsiteX8" fmla="*/ 376285 w 755654"/>
                <a:gd name="connsiteY8" fmla="*/ 376283 h 94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654" h="940708">
                  <a:moveTo>
                    <a:pt x="376285" y="376283"/>
                  </a:moveTo>
                  <a:cubicBezTo>
                    <a:pt x="376285" y="169636"/>
                    <a:pt x="545922" y="0"/>
                    <a:pt x="755654" y="0"/>
                  </a:cubicBezTo>
                  <a:lnTo>
                    <a:pt x="376285" y="0"/>
                  </a:lnTo>
                  <a:cubicBezTo>
                    <a:pt x="169637" y="0"/>
                    <a:pt x="0" y="169636"/>
                    <a:pt x="0" y="376283"/>
                  </a:cubicBezTo>
                  <a:lnTo>
                    <a:pt x="0" y="564425"/>
                  </a:lnTo>
                  <a:cubicBezTo>
                    <a:pt x="0" y="774157"/>
                    <a:pt x="169637" y="940708"/>
                    <a:pt x="376285" y="940708"/>
                  </a:cubicBezTo>
                  <a:lnTo>
                    <a:pt x="752570" y="940708"/>
                  </a:lnTo>
                  <a:cubicBezTo>
                    <a:pt x="542837" y="940708"/>
                    <a:pt x="376285" y="771072"/>
                    <a:pt x="376285" y="564425"/>
                  </a:cubicBezTo>
                  <a:lnTo>
                    <a:pt x="376285" y="37628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182EA3C2-4840-4123-94F5-A8C2CDC4C47E}"/>
                </a:ext>
              </a:extLst>
            </p:cNvPr>
            <p:cNvSpPr/>
            <p:nvPr/>
          </p:nvSpPr>
          <p:spPr>
            <a:xfrm>
              <a:off x="8073389" y="4044950"/>
              <a:ext cx="752569" cy="1508217"/>
            </a:xfrm>
            <a:custGeom>
              <a:avLst/>
              <a:gdLst>
                <a:gd name="connsiteX0" fmla="*/ 379369 w 752569"/>
                <a:gd name="connsiteY0" fmla="*/ 376283 h 1508217"/>
                <a:gd name="connsiteX1" fmla="*/ 0 w 752569"/>
                <a:gd name="connsiteY1" fmla="*/ 0 h 1508217"/>
                <a:gd name="connsiteX2" fmla="*/ 376285 w 752569"/>
                <a:gd name="connsiteY2" fmla="*/ 0 h 1508217"/>
                <a:gd name="connsiteX3" fmla="*/ 752570 w 752569"/>
                <a:gd name="connsiteY3" fmla="*/ 376283 h 1508217"/>
                <a:gd name="connsiteX4" fmla="*/ 752570 w 752569"/>
                <a:gd name="connsiteY4" fmla="*/ 1131934 h 1508217"/>
                <a:gd name="connsiteX5" fmla="*/ 376285 w 752569"/>
                <a:gd name="connsiteY5" fmla="*/ 1508218 h 1508217"/>
                <a:gd name="connsiteX6" fmla="*/ 0 w 752569"/>
                <a:gd name="connsiteY6" fmla="*/ 1508218 h 1508217"/>
                <a:gd name="connsiteX7" fmla="*/ 376285 w 752569"/>
                <a:gd name="connsiteY7" fmla="*/ 1131934 h 1508217"/>
                <a:gd name="connsiteX8" fmla="*/ 376285 w 752569"/>
                <a:gd name="connsiteY8" fmla="*/ 376283 h 150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569" h="1508217">
                  <a:moveTo>
                    <a:pt x="379369" y="376283"/>
                  </a:moveTo>
                  <a:cubicBezTo>
                    <a:pt x="379369" y="169636"/>
                    <a:pt x="209733" y="0"/>
                    <a:pt x="0" y="0"/>
                  </a:cubicBezTo>
                  <a:lnTo>
                    <a:pt x="376285" y="0"/>
                  </a:lnTo>
                  <a:cubicBezTo>
                    <a:pt x="586018" y="0"/>
                    <a:pt x="752570" y="169636"/>
                    <a:pt x="752570" y="376283"/>
                  </a:cubicBezTo>
                  <a:lnTo>
                    <a:pt x="752570" y="1131934"/>
                  </a:lnTo>
                  <a:cubicBezTo>
                    <a:pt x="752570" y="1341666"/>
                    <a:pt x="582933" y="1508218"/>
                    <a:pt x="376285" y="1508218"/>
                  </a:cubicBezTo>
                  <a:lnTo>
                    <a:pt x="0" y="1508218"/>
                  </a:lnTo>
                  <a:cubicBezTo>
                    <a:pt x="209733" y="1508218"/>
                    <a:pt x="376285" y="1338582"/>
                    <a:pt x="376285" y="1131934"/>
                  </a:cubicBezTo>
                  <a:lnTo>
                    <a:pt x="376285" y="37628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3AF56F7F-DBA8-461F-AE51-99977E0B351B}"/>
                </a:ext>
              </a:extLst>
            </p:cNvPr>
            <p:cNvSpPr/>
            <p:nvPr/>
          </p:nvSpPr>
          <p:spPr>
            <a:xfrm>
              <a:off x="7697105" y="4421233"/>
              <a:ext cx="940712" cy="564425"/>
            </a:xfrm>
            <a:custGeom>
              <a:avLst/>
              <a:gdLst>
                <a:gd name="connsiteX0" fmla="*/ 376285 w 940712"/>
                <a:gd name="connsiteY0" fmla="*/ 191226 h 564425"/>
                <a:gd name="connsiteX1" fmla="*/ 0 w 940712"/>
                <a:gd name="connsiteY1" fmla="*/ 0 h 564425"/>
                <a:gd name="connsiteX2" fmla="*/ 0 w 940712"/>
                <a:gd name="connsiteY2" fmla="*/ 188142 h 564425"/>
                <a:gd name="connsiteX3" fmla="*/ 376285 w 940712"/>
                <a:gd name="connsiteY3" fmla="*/ 564425 h 564425"/>
                <a:gd name="connsiteX4" fmla="*/ 940712 w 940712"/>
                <a:gd name="connsiteY4" fmla="*/ 564425 h 564425"/>
                <a:gd name="connsiteX5" fmla="*/ 564427 w 940712"/>
                <a:gd name="connsiteY5" fmla="*/ 188142 h 564425"/>
                <a:gd name="connsiteX6" fmla="*/ 376285 w 940712"/>
                <a:gd name="connsiteY6" fmla="*/ 188142 h 56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712" h="564425">
                  <a:moveTo>
                    <a:pt x="376285" y="191226"/>
                  </a:moveTo>
                  <a:cubicBezTo>
                    <a:pt x="169637" y="191226"/>
                    <a:pt x="0" y="151130"/>
                    <a:pt x="0" y="0"/>
                  </a:cubicBezTo>
                  <a:lnTo>
                    <a:pt x="0" y="188142"/>
                  </a:lnTo>
                  <a:cubicBezTo>
                    <a:pt x="0" y="397873"/>
                    <a:pt x="169637" y="564425"/>
                    <a:pt x="376285" y="564425"/>
                  </a:cubicBezTo>
                  <a:lnTo>
                    <a:pt x="940712" y="564425"/>
                  </a:lnTo>
                  <a:cubicBezTo>
                    <a:pt x="940712" y="354693"/>
                    <a:pt x="771076" y="188142"/>
                    <a:pt x="564427" y="188142"/>
                  </a:cubicBezTo>
                  <a:lnTo>
                    <a:pt x="376285" y="18814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DFAEE5D7-0412-40D6-ADF2-91DA36E8B55C}"/>
                </a:ext>
              </a:extLst>
            </p:cNvPr>
            <p:cNvSpPr/>
            <p:nvPr/>
          </p:nvSpPr>
          <p:spPr>
            <a:xfrm>
              <a:off x="7888331" y="4988742"/>
              <a:ext cx="940712" cy="564425"/>
            </a:xfrm>
            <a:custGeom>
              <a:avLst/>
              <a:gdLst>
                <a:gd name="connsiteX0" fmla="*/ 564427 w 940712"/>
                <a:gd name="connsiteY0" fmla="*/ 188142 h 564425"/>
                <a:gd name="connsiteX1" fmla="*/ 940712 w 940712"/>
                <a:gd name="connsiteY1" fmla="*/ 0 h 564425"/>
                <a:gd name="connsiteX2" fmla="*/ 940712 w 940712"/>
                <a:gd name="connsiteY2" fmla="*/ 188142 h 564425"/>
                <a:gd name="connsiteX3" fmla="*/ 564427 w 940712"/>
                <a:gd name="connsiteY3" fmla="*/ 564425 h 564425"/>
                <a:gd name="connsiteX4" fmla="*/ 0 w 940712"/>
                <a:gd name="connsiteY4" fmla="*/ 564425 h 564425"/>
                <a:gd name="connsiteX5" fmla="*/ 376285 w 940712"/>
                <a:gd name="connsiteY5" fmla="*/ 188142 h 564425"/>
                <a:gd name="connsiteX6" fmla="*/ 564427 w 940712"/>
                <a:gd name="connsiteY6" fmla="*/ 188142 h 56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712" h="564425">
                  <a:moveTo>
                    <a:pt x="564427" y="188142"/>
                  </a:moveTo>
                  <a:cubicBezTo>
                    <a:pt x="774160" y="188142"/>
                    <a:pt x="940712" y="148046"/>
                    <a:pt x="940712" y="0"/>
                  </a:cubicBezTo>
                  <a:lnTo>
                    <a:pt x="940712" y="188142"/>
                  </a:lnTo>
                  <a:cubicBezTo>
                    <a:pt x="940712" y="397873"/>
                    <a:pt x="771076" y="564425"/>
                    <a:pt x="564427" y="564425"/>
                  </a:cubicBezTo>
                  <a:lnTo>
                    <a:pt x="0" y="564425"/>
                  </a:lnTo>
                  <a:cubicBezTo>
                    <a:pt x="0" y="354693"/>
                    <a:pt x="169637" y="188142"/>
                    <a:pt x="376285" y="188142"/>
                  </a:cubicBezTo>
                  <a:lnTo>
                    <a:pt x="564427" y="18814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289D3330-B676-4F77-A55A-9FF2A591D905}"/>
              </a:ext>
            </a:extLst>
          </p:cNvPr>
          <p:cNvGrpSpPr/>
          <p:nvPr/>
        </p:nvGrpSpPr>
        <p:grpSpPr>
          <a:xfrm>
            <a:off x="9868805" y="4044950"/>
            <a:ext cx="1128853" cy="1508259"/>
            <a:chOff x="9868805" y="4044950"/>
            <a:chExt cx="1128853" cy="1508259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BD301D98-2E96-4156-AAF3-0D9B1A9E92AC}"/>
                </a:ext>
              </a:extLst>
            </p:cNvPr>
            <p:cNvSpPr/>
            <p:nvPr/>
          </p:nvSpPr>
          <p:spPr>
            <a:xfrm>
              <a:off x="10245089" y="4044950"/>
              <a:ext cx="752569" cy="1508217"/>
            </a:xfrm>
            <a:custGeom>
              <a:avLst/>
              <a:gdLst>
                <a:gd name="connsiteX0" fmla="*/ 379369 w 752569"/>
                <a:gd name="connsiteY0" fmla="*/ 376283 h 1508217"/>
                <a:gd name="connsiteX1" fmla="*/ 0 w 752569"/>
                <a:gd name="connsiteY1" fmla="*/ 0 h 1508217"/>
                <a:gd name="connsiteX2" fmla="*/ 376285 w 752569"/>
                <a:gd name="connsiteY2" fmla="*/ 0 h 1508217"/>
                <a:gd name="connsiteX3" fmla="*/ 752570 w 752569"/>
                <a:gd name="connsiteY3" fmla="*/ 376283 h 1508217"/>
                <a:gd name="connsiteX4" fmla="*/ 752570 w 752569"/>
                <a:gd name="connsiteY4" fmla="*/ 1131934 h 1508217"/>
                <a:gd name="connsiteX5" fmla="*/ 376285 w 752569"/>
                <a:gd name="connsiteY5" fmla="*/ 1508218 h 1508217"/>
                <a:gd name="connsiteX6" fmla="*/ 0 w 752569"/>
                <a:gd name="connsiteY6" fmla="*/ 1508218 h 1508217"/>
                <a:gd name="connsiteX7" fmla="*/ 376285 w 752569"/>
                <a:gd name="connsiteY7" fmla="*/ 1131934 h 1508217"/>
                <a:gd name="connsiteX8" fmla="*/ 376285 w 752569"/>
                <a:gd name="connsiteY8" fmla="*/ 376283 h 150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569" h="1508217">
                  <a:moveTo>
                    <a:pt x="379369" y="376283"/>
                  </a:moveTo>
                  <a:cubicBezTo>
                    <a:pt x="379369" y="169636"/>
                    <a:pt x="209733" y="0"/>
                    <a:pt x="0" y="0"/>
                  </a:cubicBezTo>
                  <a:lnTo>
                    <a:pt x="376285" y="0"/>
                  </a:lnTo>
                  <a:cubicBezTo>
                    <a:pt x="586018" y="0"/>
                    <a:pt x="752570" y="169636"/>
                    <a:pt x="752570" y="376283"/>
                  </a:cubicBezTo>
                  <a:lnTo>
                    <a:pt x="752570" y="1131934"/>
                  </a:lnTo>
                  <a:cubicBezTo>
                    <a:pt x="752570" y="1341666"/>
                    <a:pt x="582933" y="1508218"/>
                    <a:pt x="376285" y="1508218"/>
                  </a:cubicBezTo>
                  <a:lnTo>
                    <a:pt x="0" y="1508218"/>
                  </a:lnTo>
                  <a:cubicBezTo>
                    <a:pt x="209733" y="1508218"/>
                    <a:pt x="376285" y="1338582"/>
                    <a:pt x="376285" y="1131934"/>
                  </a:cubicBezTo>
                  <a:lnTo>
                    <a:pt x="376285" y="37628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5EE36782-3E3C-4833-A50C-F2826F066AE7}"/>
                </a:ext>
              </a:extLst>
            </p:cNvPr>
            <p:cNvSpPr/>
            <p:nvPr/>
          </p:nvSpPr>
          <p:spPr>
            <a:xfrm>
              <a:off x="9868805" y="4044950"/>
              <a:ext cx="752569" cy="1508259"/>
            </a:xfrm>
            <a:custGeom>
              <a:avLst/>
              <a:gdLst>
                <a:gd name="connsiteX0" fmla="*/ 376285 w 752569"/>
                <a:gd name="connsiteY0" fmla="*/ 1131934 h 1508259"/>
                <a:gd name="connsiteX1" fmla="*/ 752570 w 752569"/>
                <a:gd name="connsiteY1" fmla="*/ 1508218 h 1508259"/>
                <a:gd name="connsiteX2" fmla="*/ 376285 w 752569"/>
                <a:gd name="connsiteY2" fmla="*/ 1508218 h 1508259"/>
                <a:gd name="connsiteX3" fmla="*/ 0 w 752569"/>
                <a:gd name="connsiteY3" fmla="*/ 1131934 h 1508259"/>
                <a:gd name="connsiteX4" fmla="*/ 0 w 752569"/>
                <a:gd name="connsiteY4" fmla="*/ 376283 h 1508259"/>
                <a:gd name="connsiteX5" fmla="*/ 376285 w 752569"/>
                <a:gd name="connsiteY5" fmla="*/ 0 h 1508259"/>
                <a:gd name="connsiteX6" fmla="*/ 752570 w 752569"/>
                <a:gd name="connsiteY6" fmla="*/ 0 h 1508259"/>
                <a:gd name="connsiteX7" fmla="*/ 376285 w 752569"/>
                <a:gd name="connsiteY7" fmla="*/ 376283 h 1508259"/>
                <a:gd name="connsiteX8" fmla="*/ 376285 w 752569"/>
                <a:gd name="connsiteY8" fmla="*/ 1131934 h 150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569" h="1508259">
                  <a:moveTo>
                    <a:pt x="376285" y="1131934"/>
                  </a:moveTo>
                  <a:cubicBezTo>
                    <a:pt x="376285" y="1341666"/>
                    <a:pt x="545922" y="1508218"/>
                    <a:pt x="752570" y="1508218"/>
                  </a:cubicBezTo>
                  <a:lnTo>
                    <a:pt x="376285" y="1508218"/>
                  </a:lnTo>
                  <a:cubicBezTo>
                    <a:pt x="169637" y="1511302"/>
                    <a:pt x="0" y="1341666"/>
                    <a:pt x="0" y="1131934"/>
                  </a:cubicBezTo>
                  <a:lnTo>
                    <a:pt x="0" y="376283"/>
                  </a:lnTo>
                  <a:cubicBezTo>
                    <a:pt x="0" y="169636"/>
                    <a:pt x="169637" y="0"/>
                    <a:pt x="376285" y="0"/>
                  </a:cubicBezTo>
                  <a:lnTo>
                    <a:pt x="752570" y="0"/>
                  </a:lnTo>
                  <a:cubicBezTo>
                    <a:pt x="542837" y="0"/>
                    <a:pt x="376285" y="169636"/>
                    <a:pt x="376285" y="376283"/>
                  </a:cubicBezTo>
                  <a:lnTo>
                    <a:pt x="376285" y="113193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791368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62">
            <a:extLst>
              <a:ext uri="{FF2B5EF4-FFF2-40B4-BE49-F238E27FC236}">
                <a16:creationId xmlns:a16="http://schemas.microsoft.com/office/drawing/2014/main" xmlns="" id="{22666AB6-8167-4727-9C15-08065E90D405}"/>
              </a:ext>
            </a:extLst>
          </p:cNvPr>
          <p:cNvSpPr/>
          <p:nvPr/>
        </p:nvSpPr>
        <p:spPr>
          <a:xfrm>
            <a:off x="9799707" y="4071486"/>
            <a:ext cx="1249124" cy="1460979"/>
          </a:xfrm>
          <a:custGeom>
            <a:avLst/>
            <a:gdLst>
              <a:gd name="connsiteX0" fmla="*/ 130690 w 1249124"/>
              <a:gd name="connsiteY0" fmla="*/ 411330 h 1460979"/>
              <a:gd name="connsiteX1" fmla="*/ 158204 w 1249124"/>
              <a:gd name="connsiteY1" fmla="*/ 387944 h 1460979"/>
              <a:gd name="connsiteX2" fmla="*/ 185718 w 1249124"/>
              <a:gd name="connsiteY2" fmla="*/ 411330 h 1460979"/>
              <a:gd name="connsiteX3" fmla="*/ 149950 w 1249124"/>
              <a:gd name="connsiteY3" fmla="*/ 434717 h 1460979"/>
              <a:gd name="connsiteX4" fmla="*/ 130690 w 1249124"/>
              <a:gd name="connsiteY4" fmla="*/ 411330 h 1460979"/>
              <a:gd name="connsiteX5" fmla="*/ 1009755 w 1249124"/>
              <a:gd name="connsiteY5" fmla="*/ 0 h 1460979"/>
              <a:gd name="connsiteX6" fmla="*/ 1249125 w 1249124"/>
              <a:gd name="connsiteY6" fmla="*/ 290270 h 1460979"/>
              <a:gd name="connsiteX7" fmla="*/ 1093672 w 1249124"/>
              <a:gd name="connsiteY7" fmla="*/ 1170710 h 1460979"/>
              <a:gd name="connsiteX8" fmla="*/ 751126 w 1249124"/>
              <a:gd name="connsiteY8" fmla="*/ 1460979 h 1460979"/>
              <a:gd name="connsiteX9" fmla="*/ 730490 w 1249124"/>
              <a:gd name="connsiteY9" fmla="*/ 1460979 h 1460979"/>
              <a:gd name="connsiteX10" fmla="*/ 720860 w 1249124"/>
              <a:gd name="connsiteY10" fmla="*/ 1448598 h 1460979"/>
              <a:gd name="connsiteX11" fmla="*/ 720860 w 1249124"/>
              <a:gd name="connsiteY11" fmla="*/ 1448598 h 1460979"/>
              <a:gd name="connsiteX12" fmla="*/ 719485 w 1249124"/>
              <a:gd name="connsiteY12" fmla="*/ 1448598 h 1460979"/>
              <a:gd name="connsiteX13" fmla="*/ 705728 w 1249124"/>
              <a:gd name="connsiteY13" fmla="*/ 1460979 h 1460979"/>
              <a:gd name="connsiteX14" fmla="*/ 646573 w 1249124"/>
              <a:gd name="connsiteY14" fmla="*/ 1460979 h 1460979"/>
              <a:gd name="connsiteX15" fmla="*/ 632816 w 1249124"/>
              <a:gd name="connsiteY15" fmla="*/ 1444471 h 1460979"/>
              <a:gd name="connsiteX16" fmla="*/ 632816 w 1249124"/>
              <a:gd name="connsiteY16" fmla="*/ 1444471 h 1460979"/>
              <a:gd name="connsiteX17" fmla="*/ 631441 w 1249124"/>
              <a:gd name="connsiteY17" fmla="*/ 1444471 h 1460979"/>
              <a:gd name="connsiteX18" fmla="*/ 612181 w 1249124"/>
              <a:gd name="connsiteY18" fmla="*/ 1460979 h 1460979"/>
              <a:gd name="connsiteX19" fmla="*/ 561281 w 1249124"/>
              <a:gd name="connsiteY19" fmla="*/ 1460979 h 1460979"/>
              <a:gd name="connsiteX20" fmla="*/ 544772 w 1249124"/>
              <a:gd name="connsiteY20" fmla="*/ 1440344 h 1460979"/>
              <a:gd name="connsiteX21" fmla="*/ 544772 w 1249124"/>
              <a:gd name="connsiteY21" fmla="*/ 1440344 h 1460979"/>
              <a:gd name="connsiteX22" fmla="*/ 543397 w 1249124"/>
              <a:gd name="connsiteY22" fmla="*/ 1440344 h 1460979"/>
              <a:gd name="connsiteX23" fmla="*/ 520010 w 1249124"/>
              <a:gd name="connsiteY23" fmla="*/ 1460979 h 1460979"/>
              <a:gd name="connsiteX24" fmla="*/ 478739 w 1249124"/>
              <a:gd name="connsiteY24" fmla="*/ 1460979 h 1460979"/>
              <a:gd name="connsiteX25" fmla="*/ 459480 w 1249124"/>
              <a:gd name="connsiteY25" fmla="*/ 1434841 h 1460979"/>
              <a:gd name="connsiteX26" fmla="*/ 459480 w 1249124"/>
              <a:gd name="connsiteY26" fmla="*/ 1434841 h 1460979"/>
              <a:gd name="connsiteX27" fmla="*/ 456728 w 1249124"/>
              <a:gd name="connsiteY27" fmla="*/ 1434841 h 1460979"/>
              <a:gd name="connsiteX28" fmla="*/ 427839 w 1249124"/>
              <a:gd name="connsiteY28" fmla="*/ 1460979 h 1460979"/>
              <a:gd name="connsiteX29" fmla="*/ 394822 w 1249124"/>
              <a:gd name="connsiteY29" fmla="*/ 1460979 h 1460979"/>
              <a:gd name="connsiteX30" fmla="*/ 371436 w 1249124"/>
              <a:gd name="connsiteY30" fmla="*/ 1430714 h 1460979"/>
              <a:gd name="connsiteX31" fmla="*/ 371436 w 1249124"/>
              <a:gd name="connsiteY31" fmla="*/ 1430714 h 1460979"/>
              <a:gd name="connsiteX32" fmla="*/ 368684 w 1249124"/>
              <a:gd name="connsiteY32" fmla="*/ 1430714 h 1460979"/>
              <a:gd name="connsiteX33" fmla="*/ 335668 w 1249124"/>
              <a:gd name="connsiteY33" fmla="*/ 1460979 h 1460979"/>
              <a:gd name="connsiteX34" fmla="*/ 310905 w 1249124"/>
              <a:gd name="connsiteY34" fmla="*/ 1460979 h 1460979"/>
              <a:gd name="connsiteX35" fmla="*/ 284767 w 1249124"/>
              <a:gd name="connsiteY35" fmla="*/ 1426587 h 1460979"/>
              <a:gd name="connsiteX36" fmla="*/ 284767 w 1249124"/>
              <a:gd name="connsiteY36" fmla="*/ 1426587 h 1460979"/>
              <a:gd name="connsiteX37" fmla="*/ 282016 w 1249124"/>
              <a:gd name="connsiteY37" fmla="*/ 1426587 h 1460979"/>
              <a:gd name="connsiteX38" fmla="*/ 243497 w 1249124"/>
              <a:gd name="connsiteY38" fmla="*/ 1460979 h 1460979"/>
              <a:gd name="connsiteX39" fmla="*/ 236618 w 1249124"/>
              <a:gd name="connsiteY39" fmla="*/ 1460979 h 1460979"/>
              <a:gd name="connsiteX40" fmla="*/ 228364 w 1249124"/>
              <a:gd name="connsiteY40" fmla="*/ 1449974 h 1460979"/>
              <a:gd name="connsiteX41" fmla="*/ 207729 w 1249124"/>
              <a:gd name="connsiteY41" fmla="*/ 1423836 h 1460979"/>
              <a:gd name="connsiteX42" fmla="*/ 193972 w 1249124"/>
              <a:gd name="connsiteY42" fmla="*/ 1407328 h 1460979"/>
              <a:gd name="connsiteX43" fmla="*/ 202226 w 1249124"/>
              <a:gd name="connsiteY43" fmla="*/ 1407328 h 1460979"/>
              <a:gd name="connsiteX44" fmla="*/ 202226 w 1249124"/>
              <a:gd name="connsiteY44" fmla="*/ 1407328 h 1460979"/>
              <a:gd name="connsiteX45" fmla="*/ 244872 w 1249124"/>
              <a:gd name="connsiteY45" fmla="*/ 1371560 h 1460979"/>
              <a:gd name="connsiteX46" fmla="*/ 215983 w 1249124"/>
              <a:gd name="connsiteY46" fmla="*/ 1331665 h 1460979"/>
              <a:gd name="connsiteX47" fmla="*/ 215983 w 1249124"/>
              <a:gd name="connsiteY47" fmla="*/ 1331665 h 1460979"/>
              <a:gd name="connsiteX48" fmla="*/ 211856 w 1249124"/>
              <a:gd name="connsiteY48" fmla="*/ 1331665 h 1460979"/>
              <a:gd name="connsiteX49" fmla="*/ 167834 w 1249124"/>
              <a:gd name="connsiteY49" fmla="*/ 1371560 h 1460979"/>
              <a:gd name="connsiteX50" fmla="*/ 167834 w 1249124"/>
              <a:gd name="connsiteY50" fmla="*/ 1375687 h 1460979"/>
              <a:gd name="connsiteX51" fmla="*/ 160955 w 1249124"/>
              <a:gd name="connsiteY51" fmla="*/ 1367433 h 1460979"/>
              <a:gd name="connsiteX52" fmla="*/ 127939 w 1249124"/>
              <a:gd name="connsiteY52" fmla="*/ 1327538 h 1460979"/>
              <a:gd name="connsiteX53" fmla="*/ 118309 w 1249124"/>
              <a:gd name="connsiteY53" fmla="*/ 1320659 h 1460979"/>
              <a:gd name="connsiteX54" fmla="*/ 125188 w 1249124"/>
              <a:gd name="connsiteY54" fmla="*/ 1320659 h 1460979"/>
              <a:gd name="connsiteX55" fmla="*/ 125188 w 1249124"/>
              <a:gd name="connsiteY55" fmla="*/ 1320659 h 1460979"/>
              <a:gd name="connsiteX56" fmla="*/ 173337 w 1249124"/>
              <a:gd name="connsiteY56" fmla="*/ 1280764 h 1460979"/>
              <a:gd name="connsiteX57" fmla="*/ 140320 w 1249124"/>
              <a:gd name="connsiteY57" fmla="*/ 1236743 h 1460979"/>
              <a:gd name="connsiteX58" fmla="*/ 140320 w 1249124"/>
              <a:gd name="connsiteY58" fmla="*/ 1236743 h 1460979"/>
              <a:gd name="connsiteX59" fmla="*/ 136193 w 1249124"/>
              <a:gd name="connsiteY59" fmla="*/ 1236743 h 1460979"/>
              <a:gd name="connsiteX60" fmla="*/ 89420 w 1249124"/>
              <a:gd name="connsiteY60" fmla="*/ 1273886 h 1460979"/>
              <a:gd name="connsiteX61" fmla="*/ 60530 w 1249124"/>
              <a:gd name="connsiteY61" fmla="*/ 1233991 h 1460979"/>
              <a:gd name="connsiteX62" fmla="*/ 104552 w 1249124"/>
              <a:gd name="connsiteY62" fmla="*/ 1192720 h 1460979"/>
              <a:gd name="connsiteX63" fmla="*/ 141696 w 1249124"/>
              <a:gd name="connsiteY63" fmla="*/ 1229864 h 1460979"/>
              <a:gd name="connsiteX64" fmla="*/ 141696 w 1249124"/>
              <a:gd name="connsiteY64" fmla="*/ 1229864 h 1460979"/>
              <a:gd name="connsiteX65" fmla="*/ 189845 w 1249124"/>
              <a:gd name="connsiteY65" fmla="*/ 1189969 h 1460979"/>
              <a:gd name="connsiteX66" fmla="*/ 156828 w 1249124"/>
              <a:gd name="connsiteY66" fmla="*/ 1145947 h 1460979"/>
              <a:gd name="connsiteX67" fmla="*/ 156828 w 1249124"/>
              <a:gd name="connsiteY67" fmla="*/ 1145947 h 1460979"/>
              <a:gd name="connsiteX68" fmla="*/ 152701 w 1249124"/>
              <a:gd name="connsiteY68" fmla="*/ 1145947 h 1460979"/>
              <a:gd name="connsiteX69" fmla="*/ 105928 w 1249124"/>
              <a:gd name="connsiteY69" fmla="*/ 1183091 h 1460979"/>
              <a:gd name="connsiteX70" fmla="*/ 77039 w 1249124"/>
              <a:gd name="connsiteY70" fmla="*/ 1143196 h 1460979"/>
              <a:gd name="connsiteX71" fmla="*/ 121061 w 1249124"/>
              <a:gd name="connsiteY71" fmla="*/ 1101925 h 1460979"/>
              <a:gd name="connsiteX72" fmla="*/ 158204 w 1249124"/>
              <a:gd name="connsiteY72" fmla="*/ 1139069 h 1460979"/>
              <a:gd name="connsiteX73" fmla="*/ 158204 w 1249124"/>
              <a:gd name="connsiteY73" fmla="*/ 1139069 h 1460979"/>
              <a:gd name="connsiteX74" fmla="*/ 206353 w 1249124"/>
              <a:gd name="connsiteY74" fmla="*/ 1099174 h 1460979"/>
              <a:gd name="connsiteX75" fmla="*/ 173337 w 1249124"/>
              <a:gd name="connsiteY75" fmla="*/ 1055152 h 1460979"/>
              <a:gd name="connsiteX76" fmla="*/ 173337 w 1249124"/>
              <a:gd name="connsiteY76" fmla="*/ 1055152 h 1460979"/>
              <a:gd name="connsiteX77" fmla="*/ 169210 w 1249124"/>
              <a:gd name="connsiteY77" fmla="*/ 1055152 h 1460979"/>
              <a:gd name="connsiteX78" fmla="*/ 122436 w 1249124"/>
              <a:gd name="connsiteY78" fmla="*/ 1092295 h 1460979"/>
              <a:gd name="connsiteX79" fmla="*/ 93547 w 1249124"/>
              <a:gd name="connsiteY79" fmla="*/ 1052400 h 1460979"/>
              <a:gd name="connsiteX80" fmla="*/ 137569 w 1249124"/>
              <a:gd name="connsiteY80" fmla="*/ 1011130 h 1460979"/>
              <a:gd name="connsiteX81" fmla="*/ 174712 w 1249124"/>
              <a:gd name="connsiteY81" fmla="*/ 1048273 h 1460979"/>
              <a:gd name="connsiteX82" fmla="*/ 174712 w 1249124"/>
              <a:gd name="connsiteY82" fmla="*/ 1048273 h 1460979"/>
              <a:gd name="connsiteX83" fmla="*/ 222861 w 1249124"/>
              <a:gd name="connsiteY83" fmla="*/ 1008378 h 1460979"/>
              <a:gd name="connsiteX84" fmla="*/ 189845 w 1249124"/>
              <a:gd name="connsiteY84" fmla="*/ 964356 h 1460979"/>
              <a:gd name="connsiteX85" fmla="*/ 189845 w 1249124"/>
              <a:gd name="connsiteY85" fmla="*/ 964356 h 1460979"/>
              <a:gd name="connsiteX86" fmla="*/ 185718 w 1249124"/>
              <a:gd name="connsiteY86" fmla="*/ 964356 h 1460979"/>
              <a:gd name="connsiteX87" fmla="*/ 138944 w 1249124"/>
              <a:gd name="connsiteY87" fmla="*/ 1001500 h 1460979"/>
              <a:gd name="connsiteX88" fmla="*/ 110055 w 1249124"/>
              <a:gd name="connsiteY88" fmla="*/ 961605 h 1460979"/>
              <a:gd name="connsiteX89" fmla="*/ 154077 w 1249124"/>
              <a:gd name="connsiteY89" fmla="*/ 920335 h 1460979"/>
              <a:gd name="connsiteX90" fmla="*/ 191221 w 1249124"/>
              <a:gd name="connsiteY90" fmla="*/ 957478 h 1460979"/>
              <a:gd name="connsiteX91" fmla="*/ 191221 w 1249124"/>
              <a:gd name="connsiteY91" fmla="*/ 957478 h 1460979"/>
              <a:gd name="connsiteX92" fmla="*/ 239370 w 1249124"/>
              <a:gd name="connsiteY92" fmla="*/ 917583 h 1460979"/>
              <a:gd name="connsiteX93" fmla="*/ 206353 w 1249124"/>
              <a:gd name="connsiteY93" fmla="*/ 873561 h 1460979"/>
              <a:gd name="connsiteX94" fmla="*/ 206353 w 1249124"/>
              <a:gd name="connsiteY94" fmla="*/ 873561 h 1460979"/>
              <a:gd name="connsiteX95" fmla="*/ 202226 w 1249124"/>
              <a:gd name="connsiteY95" fmla="*/ 873561 h 1460979"/>
              <a:gd name="connsiteX96" fmla="*/ 155453 w 1249124"/>
              <a:gd name="connsiteY96" fmla="*/ 910705 h 1460979"/>
              <a:gd name="connsiteX97" fmla="*/ 126563 w 1249124"/>
              <a:gd name="connsiteY97" fmla="*/ 870810 h 1460979"/>
              <a:gd name="connsiteX98" fmla="*/ 170585 w 1249124"/>
              <a:gd name="connsiteY98" fmla="*/ 829539 h 1460979"/>
              <a:gd name="connsiteX99" fmla="*/ 207729 w 1249124"/>
              <a:gd name="connsiteY99" fmla="*/ 866683 h 1460979"/>
              <a:gd name="connsiteX100" fmla="*/ 207729 w 1249124"/>
              <a:gd name="connsiteY100" fmla="*/ 866683 h 1460979"/>
              <a:gd name="connsiteX101" fmla="*/ 255878 w 1249124"/>
              <a:gd name="connsiteY101" fmla="*/ 826788 h 1460979"/>
              <a:gd name="connsiteX102" fmla="*/ 222861 w 1249124"/>
              <a:gd name="connsiteY102" fmla="*/ 782766 h 1460979"/>
              <a:gd name="connsiteX103" fmla="*/ 222861 w 1249124"/>
              <a:gd name="connsiteY103" fmla="*/ 782766 h 1460979"/>
              <a:gd name="connsiteX104" fmla="*/ 218734 w 1249124"/>
              <a:gd name="connsiteY104" fmla="*/ 782766 h 1460979"/>
              <a:gd name="connsiteX105" fmla="*/ 171961 w 1249124"/>
              <a:gd name="connsiteY105" fmla="*/ 819909 h 1460979"/>
              <a:gd name="connsiteX106" fmla="*/ 143072 w 1249124"/>
              <a:gd name="connsiteY106" fmla="*/ 780014 h 1460979"/>
              <a:gd name="connsiteX107" fmla="*/ 187094 w 1249124"/>
              <a:gd name="connsiteY107" fmla="*/ 738744 h 1460979"/>
              <a:gd name="connsiteX108" fmla="*/ 224237 w 1249124"/>
              <a:gd name="connsiteY108" fmla="*/ 775887 h 1460979"/>
              <a:gd name="connsiteX109" fmla="*/ 224237 w 1249124"/>
              <a:gd name="connsiteY109" fmla="*/ 775887 h 1460979"/>
              <a:gd name="connsiteX110" fmla="*/ 272386 w 1249124"/>
              <a:gd name="connsiteY110" fmla="*/ 735992 h 1460979"/>
              <a:gd name="connsiteX111" fmla="*/ 239370 w 1249124"/>
              <a:gd name="connsiteY111" fmla="*/ 691970 h 1460979"/>
              <a:gd name="connsiteX112" fmla="*/ 239370 w 1249124"/>
              <a:gd name="connsiteY112" fmla="*/ 691970 h 1460979"/>
              <a:gd name="connsiteX113" fmla="*/ 235243 w 1249124"/>
              <a:gd name="connsiteY113" fmla="*/ 691970 h 1460979"/>
              <a:gd name="connsiteX114" fmla="*/ 188469 w 1249124"/>
              <a:gd name="connsiteY114" fmla="*/ 729114 h 1460979"/>
              <a:gd name="connsiteX115" fmla="*/ 159580 w 1249124"/>
              <a:gd name="connsiteY115" fmla="*/ 689219 h 1460979"/>
              <a:gd name="connsiteX116" fmla="*/ 203602 w 1249124"/>
              <a:gd name="connsiteY116" fmla="*/ 647948 h 1460979"/>
              <a:gd name="connsiteX117" fmla="*/ 240745 w 1249124"/>
              <a:gd name="connsiteY117" fmla="*/ 685092 h 1460979"/>
              <a:gd name="connsiteX118" fmla="*/ 240745 w 1249124"/>
              <a:gd name="connsiteY118" fmla="*/ 685092 h 1460979"/>
              <a:gd name="connsiteX119" fmla="*/ 288894 w 1249124"/>
              <a:gd name="connsiteY119" fmla="*/ 645197 h 1460979"/>
              <a:gd name="connsiteX120" fmla="*/ 255878 w 1249124"/>
              <a:gd name="connsiteY120" fmla="*/ 601175 h 1460979"/>
              <a:gd name="connsiteX121" fmla="*/ 255878 w 1249124"/>
              <a:gd name="connsiteY121" fmla="*/ 601175 h 1460979"/>
              <a:gd name="connsiteX122" fmla="*/ 251751 w 1249124"/>
              <a:gd name="connsiteY122" fmla="*/ 601175 h 1460979"/>
              <a:gd name="connsiteX123" fmla="*/ 204978 w 1249124"/>
              <a:gd name="connsiteY123" fmla="*/ 638319 h 1460979"/>
              <a:gd name="connsiteX124" fmla="*/ 176088 w 1249124"/>
              <a:gd name="connsiteY124" fmla="*/ 598424 h 1460979"/>
              <a:gd name="connsiteX125" fmla="*/ 220110 w 1249124"/>
              <a:gd name="connsiteY125" fmla="*/ 557153 h 1460979"/>
              <a:gd name="connsiteX126" fmla="*/ 257254 w 1249124"/>
              <a:gd name="connsiteY126" fmla="*/ 594297 h 1460979"/>
              <a:gd name="connsiteX127" fmla="*/ 257254 w 1249124"/>
              <a:gd name="connsiteY127" fmla="*/ 594297 h 1460979"/>
              <a:gd name="connsiteX128" fmla="*/ 305403 w 1249124"/>
              <a:gd name="connsiteY128" fmla="*/ 554402 h 1460979"/>
              <a:gd name="connsiteX129" fmla="*/ 272386 w 1249124"/>
              <a:gd name="connsiteY129" fmla="*/ 510380 h 1460979"/>
              <a:gd name="connsiteX130" fmla="*/ 272386 w 1249124"/>
              <a:gd name="connsiteY130" fmla="*/ 510380 h 1460979"/>
              <a:gd name="connsiteX131" fmla="*/ 268259 w 1249124"/>
              <a:gd name="connsiteY131" fmla="*/ 510380 h 1460979"/>
              <a:gd name="connsiteX132" fmla="*/ 221486 w 1249124"/>
              <a:gd name="connsiteY132" fmla="*/ 547523 h 1460979"/>
              <a:gd name="connsiteX133" fmla="*/ 192596 w 1249124"/>
              <a:gd name="connsiteY133" fmla="*/ 507628 h 1460979"/>
              <a:gd name="connsiteX134" fmla="*/ 236618 w 1249124"/>
              <a:gd name="connsiteY134" fmla="*/ 466358 h 1460979"/>
              <a:gd name="connsiteX135" fmla="*/ 273762 w 1249124"/>
              <a:gd name="connsiteY135" fmla="*/ 503501 h 1460979"/>
              <a:gd name="connsiteX136" fmla="*/ 273762 w 1249124"/>
              <a:gd name="connsiteY136" fmla="*/ 503501 h 1460979"/>
              <a:gd name="connsiteX137" fmla="*/ 321911 w 1249124"/>
              <a:gd name="connsiteY137" fmla="*/ 463606 h 1460979"/>
              <a:gd name="connsiteX138" fmla="*/ 288894 w 1249124"/>
              <a:gd name="connsiteY138" fmla="*/ 419584 h 1460979"/>
              <a:gd name="connsiteX139" fmla="*/ 288894 w 1249124"/>
              <a:gd name="connsiteY139" fmla="*/ 419584 h 1460979"/>
              <a:gd name="connsiteX140" fmla="*/ 284767 w 1249124"/>
              <a:gd name="connsiteY140" fmla="*/ 419584 h 1460979"/>
              <a:gd name="connsiteX141" fmla="*/ 237994 w 1249124"/>
              <a:gd name="connsiteY141" fmla="*/ 456728 h 1460979"/>
              <a:gd name="connsiteX142" fmla="*/ 209105 w 1249124"/>
              <a:gd name="connsiteY142" fmla="*/ 416833 h 1460979"/>
              <a:gd name="connsiteX143" fmla="*/ 253127 w 1249124"/>
              <a:gd name="connsiteY143" fmla="*/ 375562 h 1460979"/>
              <a:gd name="connsiteX144" fmla="*/ 290270 w 1249124"/>
              <a:gd name="connsiteY144" fmla="*/ 412706 h 1460979"/>
              <a:gd name="connsiteX145" fmla="*/ 290270 w 1249124"/>
              <a:gd name="connsiteY145" fmla="*/ 412706 h 1460979"/>
              <a:gd name="connsiteX146" fmla="*/ 338419 w 1249124"/>
              <a:gd name="connsiteY146" fmla="*/ 372811 h 1460979"/>
              <a:gd name="connsiteX147" fmla="*/ 305403 w 1249124"/>
              <a:gd name="connsiteY147" fmla="*/ 328789 h 1460979"/>
              <a:gd name="connsiteX148" fmla="*/ 305403 w 1249124"/>
              <a:gd name="connsiteY148" fmla="*/ 328789 h 1460979"/>
              <a:gd name="connsiteX149" fmla="*/ 301276 w 1249124"/>
              <a:gd name="connsiteY149" fmla="*/ 328789 h 1460979"/>
              <a:gd name="connsiteX150" fmla="*/ 254502 w 1249124"/>
              <a:gd name="connsiteY150" fmla="*/ 365933 h 1460979"/>
              <a:gd name="connsiteX151" fmla="*/ 225613 w 1249124"/>
              <a:gd name="connsiteY151" fmla="*/ 326038 h 1460979"/>
              <a:gd name="connsiteX152" fmla="*/ 269635 w 1249124"/>
              <a:gd name="connsiteY152" fmla="*/ 284767 h 1460979"/>
              <a:gd name="connsiteX153" fmla="*/ 306778 w 1249124"/>
              <a:gd name="connsiteY153" fmla="*/ 321911 h 1460979"/>
              <a:gd name="connsiteX154" fmla="*/ 306778 w 1249124"/>
              <a:gd name="connsiteY154" fmla="*/ 321911 h 1460979"/>
              <a:gd name="connsiteX155" fmla="*/ 354928 w 1249124"/>
              <a:gd name="connsiteY155" fmla="*/ 282016 h 1460979"/>
              <a:gd name="connsiteX156" fmla="*/ 321911 w 1249124"/>
              <a:gd name="connsiteY156" fmla="*/ 237994 h 1460979"/>
              <a:gd name="connsiteX157" fmla="*/ 321911 w 1249124"/>
              <a:gd name="connsiteY157" fmla="*/ 237994 h 1460979"/>
              <a:gd name="connsiteX158" fmla="*/ 317784 w 1249124"/>
              <a:gd name="connsiteY158" fmla="*/ 237994 h 1460979"/>
              <a:gd name="connsiteX159" fmla="*/ 271011 w 1249124"/>
              <a:gd name="connsiteY159" fmla="*/ 275137 h 1460979"/>
              <a:gd name="connsiteX160" fmla="*/ 242121 w 1249124"/>
              <a:gd name="connsiteY160" fmla="*/ 235242 h 1460979"/>
              <a:gd name="connsiteX161" fmla="*/ 286143 w 1249124"/>
              <a:gd name="connsiteY161" fmla="*/ 193972 h 1460979"/>
              <a:gd name="connsiteX162" fmla="*/ 323287 w 1249124"/>
              <a:gd name="connsiteY162" fmla="*/ 231115 h 1460979"/>
              <a:gd name="connsiteX163" fmla="*/ 323287 w 1249124"/>
              <a:gd name="connsiteY163" fmla="*/ 231115 h 1460979"/>
              <a:gd name="connsiteX164" fmla="*/ 371436 w 1249124"/>
              <a:gd name="connsiteY164" fmla="*/ 191220 h 1460979"/>
              <a:gd name="connsiteX165" fmla="*/ 338419 w 1249124"/>
              <a:gd name="connsiteY165" fmla="*/ 147198 h 1460979"/>
              <a:gd name="connsiteX166" fmla="*/ 338419 w 1249124"/>
              <a:gd name="connsiteY166" fmla="*/ 147198 h 1460979"/>
              <a:gd name="connsiteX167" fmla="*/ 334292 w 1249124"/>
              <a:gd name="connsiteY167" fmla="*/ 147198 h 1460979"/>
              <a:gd name="connsiteX168" fmla="*/ 331541 w 1249124"/>
              <a:gd name="connsiteY168" fmla="*/ 147198 h 1460979"/>
              <a:gd name="connsiteX169" fmla="*/ 339795 w 1249124"/>
              <a:gd name="connsiteY169" fmla="*/ 140320 h 1460979"/>
              <a:gd name="connsiteX170" fmla="*/ 387944 w 1249124"/>
              <a:gd name="connsiteY170" fmla="*/ 100425 h 1460979"/>
              <a:gd name="connsiteX171" fmla="*/ 397574 w 1249124"/>
              <a:gd name="connsiteY171" fmla="*/ 92171 h 1460979"/>
              <a:gd name="connsiteX172" fmla="*/ 396198 w 1249124"/>
              <a:gd name="connsiteY172" fmla="*/ 100425 h 1460979"/>
              <a:gd name="connsiteX173" fmla="*/ 429215 w 1249124"/>
              <a:gd name="connsiteY173" fmla="*/ 136193 h 1460979"/>
              <a:gd name="connsiteX174" fmla="*/ 429215 w 1249124"/>
              <a:gd name="connsiteY174" fmla="*/ 136193 h 1460979"/>
              <a:gd name="connsiteX175" fmla="*/ 471861 w 1249124"/>
              <a:gd name="connsiteY175" fmla="*/ 100425 h 1460979"/>
              <a:gd name="connsiteX176" fmla="*/ 442972 w 1249124"/>
              <a:gd name="connsiteY176" fmla="*/ 60530 h 1460979"/>
              <a:gd name="connsiteX177" fmla="*/ 442972 w 1249124"/>
              <a:gd name="connsiteY177" fmla="*/ 60530 h 1460979"/>
              <a:gd name="connsiteX178" fmla="*/ 438844 w 1249124"/>
              <a:gd name="connsiteY178" fmla="*/ 60530 h 1460979"/>
              <a:gd name="connsiteX179" fmla="*/ 434717 w 1249124"/>
              <a:gd name="connsiteY179" fmla="*/ 60530 h 1460979"/>
              <a:gd name="connsiteX180" fmla="*/ 455353 w 1249124"/>
              <a:gd name="connsiteY180" fmla="*/ 44022 h 1460979"/>
              <a:gd name="connsiteX181" fmla="*/ 485618 w 1249124"/>
              <a:gd name="connsiteY181" fmla="*/ 17884 h 1460979"/>
              <a:gd name="connsiteX182" fmla="*/ 491121 w 1249124"/>
              <a:gd name="connsiteY182" fmla="*/ 0 h 1460979"/>
              <a:gd name="connsiteX183" fmla="*/ 497999 w 1249124"/>
              <a:gd name="connsiteY183" fmla="*/ 0 h 1460979"/>
              <a:gd name="connsiteX184" fmla="*/ 497999 w 1249124"/>
              <a:gd name="connsiteY184" fmla="*/ 1376 h 1460979"/>
              <a:gd name="connsiteX185" fmla="*/ 528264 w 1249124"/>
              <a:gd name="connsiteY185" fmla="*/ 34392 h 1460979"/>
              <a:gd name="connsiteX186" fmla="*/ 528264 w 1249124"/>
              <a:gd name="connsiteY186" fmla="*/ 34392 h 1460979"/>
              <a:gd name="connsiteX187" fmla="*/ 566783 w 1249124"/>
              <a:gd name="connsiteY187" fmla="*/ 1376 h 1460979"/>
              <a:gd name="connsiteX188" fmla="*/ 566783 w 1249124"/>
              <a:gd name="connsiteY188" fmla="*/ 0 h 1460979"/>
              <a:gd name="connsiteX189" fmla="*/ 591546 w 1249124"/>
              <a:gd name="connsiteY189" fmla="*/ 0 h 1460979"/>
              <a:gd name="connsiteX190" fmla="*/ 591546 w 1249124"/>
              <a:gd name="connsiteY190" fmla="*/ 1376 h 1460979"/>
              <a:gd name="connsiteX191" fmla="*/ 617684 w 1249124"/>
              <a:gd name="connsiteY191" fmla="*/ 30265 h 1460979"/>
              <a:gd name="connsiteX192" fmla="*/ 617684 w 1249124"/>
              <a:gd name="connsiteY192" fmla="*/ 30265 h 1460979"/>
              <a:gd name="connsiteX193" fmla="*/ 650700 w 1249124"/>
              <a:gd name="connsiteY193" fmla="*/ 1376 h 1460979"/>
              <a:gd name="connsiteX194" fmla="*/ 650700 w 1249124"/>
              <a:gd name="connsiteY194" fmla="*/ 0 h 1460979"/>
              <a:gd name="connsiteX195" fmla="*/ 683717 w 1249124"/>
              <a:gd name="connsiteY195" fmla="*/ 0 h 1460979"/>
              <a:gd name="connsiteX196" fmla="*/ 683717 w 1249124"/>
              <a:gd name="connsiteY196" fmla="*/ 1376 h 1460979"/>
              <a:gd name="connsiteX197" fmla="*/ 705728 w 1249124"/>
              <a:gd name="connsiteY197" fmla="*/ 26138 h 1460979"/>
              <a:gd name="connsiteX198" fmla="*/ 705728 w 1249124"/>
              <a:gd name="connsiteY198" fmla="*/ 26138 h 1460979"/>
              <a:gd name="connsiteX199" fmla="*/ 734617 w 1249124"/>
              <a:gd name="connsiteY199" fmla="*/ 1376 h 1460979"/>
              <a:gd name="connsiteX200" fmla="*/ 734617 w 1249124"/>
              <a:gd name="connsiteY200" fmla="*/ 0 h 1460979"/>
              <a:gd name="connsiteX201" fmla="*/ 775888 w 1249124"/>
              <a:gd name="connsiteY201" fmla="*/ 0 h 1460979"/>
              <a:gd name="connsiteX202" fmla="*/ 775888 w 1249124"/>
              <a:gd name="connsiteY202" fmla="*/ 1376 h 1460979"/>
              <a:gd name="connsiteX203" fmla="*/ 795148 w 1249124"/>
              <a:gd name="connsiteY203" fmla="*/ 22011 h 1460979"/>
              <a:gd name="connsiteX204" fmla="*/ 795148 w 1249124"/>
              <a:gd name="connsiteY204" fmla="*/ 22011 h 1460979"/>
              <a:gd name="connsiteX205" fmla="*/ 818534 w 1249124"/>
              <a:gd name="connsiteY205" fmla="*/ 1376 h 1460979"/>
              <a:gd name="connsiteX206" fmla="*/ 818534 w 1249124"/>
              <a:gd name="connsiteY206" fmla="*/ 0 h 1460979"/>
              <a:gd name="connsiteX207" fmla="*/ 869435 w 1249124"/>
              <a:gd name="connsiteY207" fmla="*/ 0 h 1460979"/>
              <a:gd name="connsiteX208" fmla="*/ 869435 w 1249124"/>
              <a:gd name="connsiteY208" fmla="*/ 1376 h 1460979"/>
              <a:gd name="connsiteX209" fmla="*/ 884567 w 1249124"/>
              <a:gd name="connsiteY209" fmla="*/ 17884 h 1460979"/>
              <a:gd name="connsiteX210" fmla="*/ 884567 w 1249124"/>
              <a:gd name="connsiteY210" fmla="*/ 17884 h 1460979"/>
              <a:gd name="connsiteX211" fmla="*/ 903827 w 1249124"/>
              <a:gd name="connsiteY211" fmla="*/ 1376 h 1460979"/>
              <a:gd name="connsiteX212" fmla="*/ 903827 w 1249124"/>
              <a:gd name="connsiteY212" fmla="*/ 0 h 1460979"/>
              <a:gd name="connsiteX213" fmla="*/ 962982 w 1249124"/>
              <a:gd name="connsiteY213" fmla="*/ 0 h 1460979"/>
              <a:gd name="connsiteX214" fmla="*/ 962982 w 1249124"/>
              <a:gd name="connsiteY214" fmla="*/ 0 h 1460979"/>
              <a:gd name="connsiteX215" fmla="*/ 973987 w 1249124"/>
              <a:gd name="connsiteY215" fmla="*/ 12381 h 1460979"/>
              <a:gd name="connsiteX216" fmla="*/ 973987 w 1249124"/>
              <a:gd name="connsiteY216" fmla="*/ 12381 h 1460979"/>
              <a:gd name="connsiteX217" fmla="*/ 987744 w 1249124"/>
              <a:gd name="connsiteY217" fmla="*/ 0 h 1460979"/>
              <a:gd name="connsiteX218" fmla="*/ 987744 w 1249124"/>
              <a:gd name="connsiteY218" fmla="*/ 0 h 1460979"/>
              <a:gd name="connsiteX219" fmla="*/ 1009755 w 1249124"/>
              <a:gd name="connsiteY219" fmla="*/ 0 h 1460979"/>
              <a:gd name="connsiteX220" fmla="*/ 255878 w 1249124"/>
              <a:gd name="connsiteY220" fmla="*/ 1280764 h 1460979"/>
              <a:gd name="connsiteX221" fmla="*/ 226989 w 1249124"/>
              <a:gd name="connsiteY221" fmla="*/ 1240870 h 1460979"/>
              <a:gd name="connsiteX222" fmla="*/ 226989 w 1249124"/>
              <a:gd name="connsiteY222" fmla="*/ 1240870 h 1460979"/>
              <a:gd name="connsiteX223" fmla="*/ 222861 w 1249124"/>
              <a:gd name="connsiteY223" fmla="*/ 1240870 h 1460979"/>
              <a:gd name="connsiteX224" fmla="*/ 178839 w 1249124"/>
              <a:gd name="connsiteY224" fmla="*/ 1280764 h 1460979"/>
              <a:gd name="connsiteX225" fmla="*/ 211856 w 1249124"/>
              <a:gd name="connsiteY225" fmla="*/ 1316532 h 1460979"/>
              <a:gd name="connsiteX226" fmla="*/ 211856 w 1249124"/>
              <a:gd name="connsiteY226" fmla="*/ 1316532 h 1460979"/>
              <a:gd name="connsiteX227" fmla="*/ 255878 w 1249124"/>
              <a:gd name="connsiteY227" fmla="*/ 1280764 h 1460979"/>
              <a:gd name="connsiteX228" fmla="*/ 272386 w 1249124"/>
              <a:gd name="connsiteY228" fmla="*/ 1189969 h 1460979"/>
              <a:gd name="connsiteX229" fmla="*/ 243497 w 1249124"/>
              <a:gd name="connsiteY229" fmla="*/ 1150074 h 1460979"/>
              <a:gd name="connsiteX230" fmla="*/ 243497 w 1249124"/>
              <a:gd name="connsiteY230" fmla="*/ 1150074 h 1460979"/>
              <a:gd name="connsiteX231" fmla="*/ 239370 w 1249124"/>
              <a:gd name="connsiteY231" fmla="*/ 1150074 h 1460979"/>
              <a:gd name="connsiteX232" fmla="*/ 195348 w 1249124"/>
              <a:gd name="connsiteY232" fmla="*/ 1189969 h 1460979"/>
              <a:gd name="connsiteX233" fmla="*/ 228364 w 1249124"/>
              <a:gd name="connsiteY233" fmla="*/ 1225737 h 1460979"/>
              <a:gd name="connsiteX234" fmla="*/ 228364 w 1249124"/>
              <a:gd name="connsiteY234" fmla="*/ 1225737 h 1460979"/>
              <a:gd name="connsiteX235" fmla="*/ 272386 w 1249124"/>
              <a:gd name="connsiteY235" fmla="*/ 1189969 h 1460979"/>
              <a:gd name="connsiteX236" fmla="*/ 288894 w 1249124"/>
              <a:gd name="connsiteY236" fmla="*/ 1097798 h 1460979"/>
              <a:gd name="connsiteX237" fmla="*/ 260005 w 1249124"/>
              <a:gd name="connsiteY237" fmla="*/ 1057903 h 1460979"/>
              <a:gd name="connsiteX238" fmla="*/ 260005 w 1249124"/>
              <a:gd name="connsiteY238" fmla="*/ 1057903 h 1460979"/>
              <a:gd name="connsiteX239" fmla="*/ 255878 w 1249124"/>
              <a:gd name="connsiteY239" fmla="*/ 1057903 h 1460979"/>
              <a:gd name="connsiteX240" fmla="*/ 211856 w 1249124"/>
              <a:gd name="connsiteY240" fmla="*/ 1097798 h 1460979"/>
              <a:gd name="connsiteX241" fmla="*/ 244872 w 1249124"/>
              <a:gd name="connsiteY241" fmla="*/ 1133566 h 1460979"/>
              <a:gd name="connsiteX242" fmla="*/ 244872 w 1249124"/>
              <a:gd name="connsiteY242" fmla="*/ 1133566 h 1460979"/>
              <a:gd name="connsiteX243" fmla="*/ 288894 w 1249124"/>
              <a:gd name="connsiteY243" fmla="*/ 1097798 h 1460979"/>
              <a:gd name="connsiteX244" fmla="*/ 305403 w 1249124"/>
              <a:gd name="connsiteY244" fmla="*/ 1007003 h 1460979"/>
              <a:gd name="connsiteX245" fmla="*/ 276513 w 1249124"/>
              <a:gd name="connsiteY245" fmla="*/ 967108 h 1460979"/>
              <a:gd name="connsiteX246" fmla="*/ 276513 w 1249124"/>
              <a:gd name="connsiteY246" fmla="*/ 967108 h 1460979"/>
              <a:gd name="connsiteX247" fmla="*/ 272386 w 1249124"/>
              <a:gd name="connsiteY247" fmla="*/ 967108 h 1460979"/>
              <a:gd name="connsiteX248" fmla="*/ 228364 w 1249124"/>
              <a:gd name="connsiteY248" fmla="*/ 1007003 h 1460979"/>
              <a:gd name="connsiteX249" fmla="*/ 261381 w 1249124"/>
              <a:gd name="connsiteY249" fmla="*/ 1042771 h 1460979"/>
              <a:gd name="connsiteX250" fmla="*/ 261381 w 1249124"/>
              <a:gd name="connsiteY250" fmla="*/ 1042771 h 1460979"/>
              <a:gd name="connsiteX251" fmla="*/ 305403 w 1249124"/>
              <a:gd name="connsiteY251" fmla="*/ 1007003 h 1460979"/>
              <a:gd name="connsiteX252" fmla="*/ 320535 w 1249124"/>
              <a:gd name="connsiteY252" fmla="*/ 914832 h 1460979"/>
              <a:gd name="connsiteX253" fmla="*/ 291646 w 1249124"/>
              <a:gd name="connsiteY253" fmla="*/ 874937 h 1460979"/>
              <a:gd name="connsiteX254" fmla="*/ 291646 w 1249124"/>
              <a:gd name="connsiteY254" fmla="*/ 874937 h 1460979"/>
              <a:gd name="connsiteX255" fmla="*/ 287519 w 1249124"/>
              <a:gd name="connsiteY255" fmla="*/ 874937 h 1460979"/>
              <a:gd name="connsiteX256" fmla="*/ 243497 w 1249124"/>
              <a:gd name="connsiteY256" fmla="*/ 914832 h 1460979"/>
              <a:gd name="connsiteX257" fmla="*/ 276513 w 1249124"/>
              <a:gd name="connsiteY257" fmla="*/ 950600 h 1460979"/>
              <a:gd name="connsiteX258" fmla="*/ 276513 w 1249124"/>
              <a:gd name="connsiteY258" fmla="*/ 950600 h 1460979"/>
              <a:gd name="connsiteX259" fmla="*/ 320535 w 1249124"/>
              <a:gd name="connsiteY259" fmla="*/ 914832 h 1460979"/>
              <a:gd name="connsiteX260" fmla="*/ 337044 w 1249124"/>
              <a:gd name="connsiteY260" fmla="*/ 824036 h 1460979"/>
              <a:gd name="connsiteX261" fmla="*/ 308154 w 1249124"/>
              <a:gd name="connsiteY261" fmla="*/ 784142 h 1460979"/>
              <a:gd name="connsiteX262" fmla="*/ 308154 w 1249124"/>
              <a:gd name="connsiteY262" fmla="*/ 784142 h 1460979"/>
              <a:gd name="connsiteX263" fmla="*/ 304027 w 1249124"/>
              <a:gd name="connsiteY263" fmla="*/ 784142 h 1460979"/>
              <a:gd name="connsiteX264" fmla="*/ 260005 w 1249124"/>
              <a:gd name="connsiteY264" fmla="*/ 824036 h 1460979"/>
              <a:gd name="connsiteX265" fmla="*/ 293022 w 1249124"/>
              <a:gd name="connsiteY265" fmla="*/ 859804 h 1460979"/>
              <a:gd name="connsiteX266" fmla="*/ 293022 w 1249124"/>
              <a:gd name="connsiteY266" fmla="*/ 859804 h 1460979"/>
              <a:gd name="connsiteX267" fmla="*/ 337044 w 1249124"/>
              <a:gd name="connsiteY267" fmla="*/ 824036 h 1460979"/>
              <a:gd name="connsiteX268" fmla="*/ 353552 w 1249124"/>
              <a:gd name="connsiteY268" fmla="*/ 733241 h 1460979"/>
              <a:gd name="connsiteX269" fmla="*/ 324662 w 1249124"/>
              <a:gd name="connsiteY269" fmla="*/ 693346 h 1460979"/>
              <a:gd name="connsiteX270" fmla="*/ 324662 w 1249124"/>
              <a:gd name="connsiteY270" fmla="*/ 693346 h 1460979"/>
              <a:gd name="connsiteX271" fmla="*/ 320535 w 1249124"/>
              <a:gd name="connsiteY271" fmla="*/ 693346 h 1460979"/>
              <a:gd name="connsiteX272" fmla="*/ 276513 w 1249124"/>
              <a:gd name="connsiteY272" fmla="*/ 733241 h 1460979"/>
              <a:gd name="connsiteX273" fmla="*/ 309530 w 1249124"/>
              <a:gd name="connsiteY273" fmla="*/ 769009 h 1460979"/>
              <a:gd name="connsiteX274" fmla="*/ 309530 w 1249124"/>
              <a:gd name="connsiteY274" fmla="*/ 769009 h 1460979"/>
              <a:gd name="connsiteX275" fmla="*/ 353552 w 1249124"/>
              <a:gd name="connsiteY275" fmla="*/ 733241 h 1460979"/>
              <a:gd name="connsiteX276" fmla="*/ 368684 w 1249124"/>
              <a:gd name="connsiteY276" fmla="*/ 641070 h 1460979"/>
              <a:gd name="connsiteX277" fmla="*/ 339795 w 1249124"/>
              <a:gd name="connsiteY277" fmla="*/ 601175 h 1460979"/>
              <a:gd name="connsiteX278" fmla="*/ 339795 w 1249124"/>
              <a:gd name="connsiteY278" fmla="*/ 601175 h 1460979"/>
              <a:gd name="connsiteX279" fmla="*/ 335668 w 1249124"/>
              <a:gd name="connsiteY279" fmla="*/ 601175 h 1460979"/>
              <a:gd name="connsiteX280" fmla="*/ 291646 w 1249124"/>
              <a:gd name="connsiteY280" fmla="*/ 641070 h 1460979"/>
              <a:gd name="connsiteX281" fmla="*/ 324662 w 1249124"/>
              <a:gd name="connsiteY281" fmla="*/ 676838 h 1460979"/>
              <a:gd name="connsiteX282" fmla="*/ 324662 w 1249124"/>
              <a:gd name="connsiteY282" fmla="*/ 676838 h 1460979"/>
              <a:gd name="connsiteX283" fmla="*/ 368684 w 1249124"/>
              <a:gd name="connsiteY283" fmla="*/ 641070 h 1460979"/>
              <a:gd name="connsiteX284" fmla="*/ 385193 w 1249124"/>
              <a:gd name="connsiteY284" fmla="*/ 550275 h 1460979"/>
              <a:gd name="connsiteX285" fmla="*/ 356303 w 1249124"/>
              <a:gd name="connsiteY285" fmla="*/ 510380 h 1460979"/>
              <a:gd name="connsiteX286" fmla="*/ 356303 w 1249124"/>
              <a:gd name="connsiteY286" fmla="*/ 510380 h 1460979"/>
              <a:gd name="connsiteX287" fmla="*/ 352176 w 1249124"/>
              <a:gd name="connsiteY287" fmla="*/ 510380 h 1460979"/>
              <a:gd name="connsiteX288" fmla="*/ 308154 w 1249124"/>
              <a:gd name="connsiteY288" fmla="*/ 550275 h 1460979"/>
              <a:gd name="connsiteX289" fmla="*/ 341171 w 1249124"/>
              <a:gd name="connsiteY289" fmla="*/ 586043 h 1460979"/>
              <a:gd name="connsiteX290" fmla="*/ 341171 w 1249124"/>
              <a:gd name="connsiteY290" fmla="*/ 586043 h 1460979"/>
              <a:gd name="connsiteX291" fmla="*/ 385193 w 1249124"/>
              <a:gd name="connsiteY291" fmla="*/ 550275 h 1460979"/>
              <a:gd name="connsiteX292" fmla="*/ 401701 w 1249124"/>
              <a:gd name="connsiteY292" fmla="*/ 458104 h 1460979"/>
              <a:gd name="connsiteX293" fmla="*/ 372811 w 1249124"/>
              <a:gd name="connsiteY293" fmla="*/ 418209 h 1460979"/>
              <a:gd name="connsiteX294" fmla="*/ 372811 w 1249124"/>
              <a:gd name="connsiteY294" fmla="*/ 418209 h 1460979"/>
              <a:gd name="connsiteX295" fmla="*/ 368684 w 1249124"/>
              <a:gd name="connsiteY295" fmla="*/ 418209 h 1460979"/>
              <a:gd name="connsiteX296" fmla="*/ 324662 w 1249124"/>
              <a:gd name="connsiteY296" fmla="*/ 458104 h 1460979"/>
              <a:gd name="connsiteX297" fmla="*/ 357679 w 1249124"/>
              <a:gd name="connsiteY297" fmla="*/ 493872 h 1460979"/>
              <a:gd name="connsiteX298" fmla="*/ 357679 w 1249124"/>
              <a:gd name="connsiteY298" fmla="*/ 493872 h 1460979"/>
              <a:gd name="connsiteX299" fmla="*/ 401701 w 1249124"/>
              <a:gd name="connsiteY299" fmla="*/ 458104 h 1460979"/>
              <a:gd name="connsiteX300" fmla="*/ 418209 w 1249124"/>
              <a:gd name="connsiteY300" fmla="*/ 367308 h 1460979"/>
              <a:gd name="connsiteX301" fmla="*/ 389320 w 1249124"/>
              <a:gd name="connsiteY301" fmla="*/ 327413 h 1460979"/>
              <a:gd name="connsiteX302" fmla="*/ 389320 w 1249124"/>
              <a:gd name="connsiteY302" fmla="*/ 327413 h 1460979"/>
              <a:gd name="connsiteX303" fmla="*/ 385193 w 1249124"/>
              <a:gd name="connsiteY303" fmla="*/ 327413 h 1460979"/>
              <a:gd name="connsiteX304" fmla="*/ 341171 w 1249124"/>
              <a:gd name="connsiteY304" fmla="*/ 367308 h 1460979"/>
              <a:gd name="connsiteX305" fmla="*/ 374187 w 1249124"/>
              <a:gd name="connsiteY305" fmla="*/ 403076 h 1460979"/>
              <a:gd name="connsiteX306" fmla="*/ 374187 w 1249124"/>
              <a:gd name="connsiteY306" fmla="*/ 403076 h 1460979"/>
              <a:gd name="connsiteX307" fmla="*/ 418209 w 1249124"/>
              <a:gd name="connsiteY307" fmla="*/ 367308 h 1460979"/>
              <a:gd name="connsiteX308" fmla="*/ 433342 w 1249124"/>
              <a:gd name="connsiteY308" fmla="*/ 276513 h 1460979"/>
              <a:gd name="connsiteX309" fmla="*/ 404452 w 1249124"/>
              <a:gd name="connsiteY309" fmla="*/ 236618 h 1460979"/>
              <a:gd name="connsiteX310" fmla="*/ 404452 w 1249124"/>
              <a:gd name="connsiteY310" fmla="*/ 236618 h 1460979"/>
              <a:gd name="connsiteX311" fmla="*/ 400325 w 1249124"/>
              <a:gd name="connsiteY311" fmla="*/ 236618 h 1460979"/>
              <a:gd name="connsiteX312" fmla="*/ 356303 w 1249124"/>
              <a:gd name="connsiteY312" fmla="*/ 276513 h 1460979"/>
              <a:gd name="connsiteX313" fmla="*/ 389320 w 1249124"/>
              <a:gd name="connsiteY313" fmla="*/ 312281 h 1460979"/>
              <a:gd name="connsiteX314" fmla="*/ 389320 w 1249124"/>
              <a:gd name="connsiteY314" fmla="*/ 312281 h 1460979"/>
              <a:gd name="connsiteX315" fmla="*/ 433342 w 1249124"/>
              <a:gd name="connsiteY315" fmla="*/ 276513 h 1460979"/>
              <a:gd name="connsiteX316" fmla="*/ 449850 w 1249124"/>
              <a:gd name="connsiteY316" fmla="*/ 184342 h 1460979"/>
              <a:gd name="connsiteX317" fmla="*/ 420961 w 1249124"/>
              <a:gd name="connsiteY317" fmla="*/ 144447 h 1460979"/>
              <a:gd name="connsiteX318" fmla="*/ 420961 w 1249124"/>
              <a:gd name="connsiteY318" fmla="*/ 144447 h 1460979"/>
              <a:gd name="connsiteX319" fmla="*/ 416833 w 1249124"/>
              <a:gd name="connsiteY319" fmla="*/ 144447 h 1460979"/>
              <a:gd name="connsiteX320" fmla="*/ 372811 w 1249124"/>
              <a:gd name="connsiteY320" fmla="*/ 184342 h 1460979"/>
              <a:gd name="connsiteX321" fmla="*/ 405828 w 1249124"/>
              <a:gd name="connsiteY321" fmla="*/ 220110 h 1460979"/>
              <a:gd name="connsiteX322" fmla="*/ 405828 w 1249124"/>
              <a:gd name="connsiteY322" fmla="*/ 220110 h 1460979"/>
              <a:gd name="connsiteX323" fmla="*/ 449850 w 1249124"/>
              <a:gd name="connsiteY323" fmla="*/ 184342 h 1460979"/>
              <a:gd name="connsiteX324" fmla="*/ 324662 w 1249124"/>
              <a:gd name="connsiteY324" fmla="*/ 1371560 h 1460979"/>
              <a:gd name="connsiteX325" fmla="*/ 298524 w 1249124"/>
              <a:gd name="connsiteY325" fmla="*/ 1335792 h 1460979"/>
              <a:gd name="connsiteX326" fmla="*/ 298524 w 1249124"/>
              <a:gd name="connsiteY326" fmla="*/ 1335792 h 1460979"/>
              <a:gd name="connsiteX327" fmla="*/ 295773 w 1249124"/>
              <a:gd name="connsiteY327" fmla="*/ 1335792 h 1460979"/>
              <a:gd name="connsiteX328" fmla="*/ 257254 w 1249124"/>
              <a:gd name="connsiteY328" fmla="*/ 1371560 h 1460979"/>
              <a:gd name="connsiteX329" fmla="*/ 287519 w 1249124"/>
              <a:gd name="connsiteY329" fmla="*/ 1404576 h 1460979"/>
              <a:gd name="connsiteX330" fmla="*/ 287519 w 1249124"/>
              <a:gd name="connsiteY330" fmla="*/ 1404576 h 1460979"/>
              <a:gd name="connsiteX331" fmla="*/ 324662 w 1249124"/>
              <a:gd name="connsiteY331" fmla="*/ 1371560 h 1460979"/>
              <a:gd name="connsiteX332" fmla="*/ 341171 w 1249124"/>
              <a:gd name="connsiteY332" fmla="*/ 1280764 h 1460979"/>
              <a:gd name="connsiteX333" fmla="*/ 315033 w 1249124"/>
              <a:gd name="connsiteY333" fmla="*/ 1244997 h 1460979"/>
              <a:gd name="connsiteX334" fmla="*/ 315033 w 1249124"/>
              <a:gd name="connsiteY334" fmla="*/ 1244997 h 1460979"/>
              <a:gd name="connsiteX335" fmla="*/ 312281 w 1249124"/>
              <a:gd name="connsiteY335" fmla="*/ 1244997 h 1460979"/>
              <a:gd name="connsiteX336" fmla="*/ 273762 w 1249124"/>
              <a:gd name="connsiteY336" fmla="*/ 1280764 h 1460979"/>
              <a:gd name="connsiteX337" fmla="*/ 304027 w 1249124"/>
              <a:gd name="connsiteY337" fmla="*/ 1313781 h 1460979"/>
              <a:gd name="connsiteX338" fmla="*/ 304027 w 1249124"/>
              <a:gd name="connsiteY338" fmla="*/ 1313781 h 1460979"/>
              <a:gd name="connsiteX339" fmla="*/ 341171 w 1249124"/>
              <a:gd name="connsiteY339" fmla="*/ 1280764 h 1460979"/>
              <a:gd name="connsiteX340" fmla="*/ 356303 w 1249124"/>
              <a:gd name="connsiteY340" fmla="*/ 1189969 h 1460979"/>
              <a:gd name="connsiteX341" fmla="*/ 330165 w 1249124"/>
              <a:gd name="connsiteY341" fmla="*/ 1154201 h 1460979"/>
              <a:gd name="connsiteX342" fmla="*/ 330165 w 1249124"/>
              <a:gd name="connsiteY342" fmla="*/ 1154201 h 1460979"/>
              <a:gd name="connsiteX343" fmla="*/ 327414 w 1249124"/>
              <a:gd name="connsiteY343" fmla="*/ 1154201 h 1460979"/>
              <a:gd name="connsiteX344" fmla="*/ 288894 w 1249124"/>
              <a:gd name="connsiteY344" fmla="*/ 1189969 h 1460979"/>
              <a:gd name="connsiteX345" fmla="*/ 319160 w 1249124"/>
              <a:gd name="connsiteY345" fmla="*/ 1222986 h 1460979"/>
              <a:gd name="connsiteX346" fmla="*/ 319160 w 1249124"/>
              <a:gd name="connsiteY346" fmla="*/ 1222986 h 1460979"/>
              <a:gd name="connsiteX347" fmla="*/ 356303 w 1249124"/>
              <a:gd name="connsiteY347" fmla="*/ 1189969 h 1460979"/>
              <a:gd name="connsiteX348" fmla="*/ 372811 w 1249124"/>
              <a:gd name="connsiteY348" fmla="*/ 1097798 h 1460979"/>
              <a:gd name="connsiteX349" fmla="*/ 346673 w 1249124"/>
              <a:gd name="connsiteY349" fmla="*/ 1062030 h 1460979"/>
              <a:gd name="connsiteX350" fmla="*/ 346673 w 1249124"/>
              <a:gd name="connsiteY350" fmla="*/ 1062030 h 1460979"/>
              <a:gd name="connsiteX351" fmla="*/ 343922 w 1249124"/>
              <a:gd name="connsiteY351" fmla="*/ 1062030 h 1460979"/>
              <a:gd name="connsiteX352" fmla="*/ 305403 w 1249124"/>
              <a:gd name="connsiteY352" fmla="*/ 1097798 h 1460979"/>
              <a:gd name="connsiteX353" fmla="*/ 335668 w 1249124"/>
              <a:gd name="connsiteY353" fmla="*/ 1130815 h 1460979"/>
              <a:gd name="connsiteX354" fmla="*/ 335668 w 1249124"/>
              <a:gd name="connsiteY354" fmla="*/ 1130815 h 1460979"/>
              <a:gd name="connsiteX355" fmla="*/ 372811 w 1249124"/>
              <a:gd name="connsiteY355" fmla="*/ 1097798 h 1460979"/>
              <a:gd name="connsiteX356" fmla="*/ 389320 w 1249124"/>
              <a:gd name="connsiteY356" fmla="*/ 1007003 h 1460979"/>
              <a:gd name="connsiteX357" fmla="*/ 363182 w 1249124"/>
              <a:gd name="connsiteY357" fmla="*/ 971235 h 1460979"/>
              <a:gd name="connsiteX358" fmla="*/ 363182 w 1249124"/>
              <a:gd name="connsiteY358" fmla="*/ 971235 h 1460979"/>
              <a:gd name="connsiteX359" fmla="*/ 360430 w 1249124"/>
              <a:gd name="connsiteY359" fmla="*/ 971235 h 1460979"/>
              <a:gd name="connsiteX360" fmla="*/ 321911 w 1249124"/>
              <a:gd name="connsiteY360" fmla="*/ 1007003 h 1460979"/>
              <a:gd name="connsiteX361" fmla="*/ 352176 w 1249124"/>
              <a:gd name="connsiteY361" fmla="*/ 1040019 h 1460979"/>
              <a:gd name="connsiteX362" fmla="*/ 352176 w 1249124"/>
              <a:gd name="connsiteY362" fmla="*/ 1040019 h 1460979"/>
              <a:gd name="connsiteX363" fmla="*/ 389320 w 1249124"/>
              <a:gd name="connsiteY363" fmla="*/ 1007003 h 1460979"/>
              <a:gd name="connsiteX364" fmla="*/ 405828 w 1249124"/>
              <a:gd name="connsiteY364" fmla="*/ 914832 h 1460979"/>
              <a:gd name="connsiteX365" fmla="*/ 379690 w 1249124"/>
              <a:gd name="connsiteY365" fmla="*/ 879064 h 1460979"/>
              <a:gd name="connsiteX366" fmla="*/ 379690 w 1249124"/>
              <a:gd name="connsiteY366" fmla="*/ 879064 h 1460979"/>
              <a:gd name="connsiteX367" fmla="*/ 376938 w 1249124"/>
              <a:gd name="connsiteY367" fmla="*/ 879064 h 1460979"/>
              <a:gd name="connsiteX368" fmla="*/ 338419 w 1249124"/>
              <a:gd name="connsiteY368" fmla="*/ 914832 h 1460979"/>
              <a:gd name="connsiteX369" fmla="*/ 368684 w 1249124"/>
              <a:gd name="connsiteY369" fmla="*/ 947848 h 1460979"/>
              <a:gd name="connsiteX370" fmla="*/ 368684 w 1249124"/>
              <a:gd name="connsiteY370" fmla="*/ 947848 h 1460979"/>
              <a:gd name="connsiteX371" fmla="*/ 405828 w 1249124"/>
              <a:gd name="connsiteY371" fmla="*/ 914832 h 1460979"/>
              <a:gd name="connsiteX372" fmla="*/ 420961 w 1249124"/>
              <a:gd name="connsiteY372" fmla="*/ 824036 h 1460979"/>
              <a:gd name="connsiteX373" fmla="*/ 394822 w 1249124"/>
              <a:gd name="connsiteY373" fmla="*/ 788269 h 1460979"/>
              <a:gd name="connsiteX374" fmla="*/ 394822 w 1249124"/>
              <a:gd name="connsiteY374" fmla="*/ 788269 h 1460979"/>
              <a:gd name="connsiteX375" fmla="*/ 392071 w 1249124"/>
              <a:gd name="connsiteY375" fmla="*/ 788269 h 1460979"/>
              <a:gd name="connsiteX376" fmla="*/ 353552 w 1249124"/>
              <a:gd name="connsiteY376" fmla="*/ 824036 h 1460979"/>
              <a:gd name="connsiteX377" fmla="*/ 383817 w 1249124"/>
              <a:gd name="connsiteY377" fmla="*/ 857053 h 1460979"/>
              <a:gd name="connsiteX378" fmla="*/ 383817 w 1249124"/>
              <a:gd name="connsiteY378" fmla="*/ 857053 h 1460979"/>
              <a:gd name="connsiteX379" fmla="*/ 420961 w 1249124"/>
              <a:gd name="connsiteY379" fmla="*/ 824036 h 1460979"/>
              <a:gd name="connsiteX380" fmla="*/ 437469 w 1249124"/>
              <a:gd name="connsiteY380" fmla="*/ 731865 h 1460979"/>
              <a:gd name="connsiteX381" fmla="*/ 411331 w 1249124"/>
              <a:gd name="connsiteY381" fmla="*/ 696098 h 1460979"/>
              <a:gd name="connsiteX382" fmla="*/ 411331 w 1249124"/>
              <a:gd name="connsiteY382" fmla="*/ 696098 h 1460979"/>
              <a:gd name="connsiteX383" fmla="*/ 408579 w 1249124"/>
              <a:gd name="connsiteY383" fmla="*/ 696098 h 1460979"/>
              <a:gd name="connsiteX384" fmla="*/ 370060 w 1249124"/>
              <a:gd name="connsiteY384" fmla="*/ 731865 h 1460979"/>
              <a:gd name="connsiteX385" fmla="*/ 400325 w 1249124"/>
              <a:gd name="connsiteY385" fmla="*/ 764882 h 1460979"/>
              <a:gd name="connsiteX386" fmla="*/ 400325 w 1249124"/>
              <a:gd name="connsiteY386" fmla="*/ 764882 h 1460979"/>
              <a:gd name="connsiteX387" fmla="*/ 437469 w 1249124"/>
              <a:gd name="connsiteY387" fmla="*/ 731865 h 1460979"/>
              <a:gd name="connsiteX388" fmla="*/ 453977 w 1249124"/>
              <a:gd name="connsiteY388" fmla="*/ 641070 h 1460979"/>
              <a:gd name="connsiteX389" fmla="*/ 427839 w 1249124"/>
              <a:gd name="connsiteY389" fmla="*/ 605302 h 1460979"/>
              <a:gd name="connsiteX390" fmla="*/ 427839 w 1249124"/>
              <a:gd name="connsiteY390" fmla="*/ 605302 h 1460979"/>
              <a:gd name="connsiteX391" fmla="*/ 425088 w 1249124"/>
              <a:gd name="connsiteY391" fmla="*/ 605302 h 1460979"/>
              <a:gd name="connsiteX392" fmla="*/ 386568 w 1249124"/>
              <a:gd name="connsiteY392" fmla="*/ 641070 h 1460979"/>
              <a:gd name="connsiteX393" fmla="*/ 415458 w 1249124"/>
              <a:gd name="connsiteY393" fmla="*/ 674087 h 1460979"/>
              <a:gd name="connsiteX394" fmla="*/ 415458 w 1249124"/>
              <a:gd name="connsiteY394" fmla="*/ 674087 h 1460979"/>
              <a:gd name="connsiteX395" fmla="*/ 453977 w 1249124"/>
              <a:gd name="connsiteY395" fmla="*/ 641070 h 1460979"/>
              <a:gd name="connsiteX396" fmla="*/ 469110 w 1249124"/>
              <a:gd name="connsiteY396" fmla="*/ 550275 h 1460979"/>
              <a:gd name="connsiteX397" fmla="*/ 442972 w 1249124"/>
              <a:gd name="connsiteY397" fmla="*/ 514507 h 1460979"/>
              <a:gd name="connsiteX398" fmla="*/ 442972 w 1249124"/>
              <a:gd name="connsiteY398" fmla="*/ 514507 h 1460979"/>
              <a:gd name="connsiteX399" fmla="*/ 440220 w 1249124"/>
              <a:gd name="connsiteY399" fmla="*/ 514507 h 1460979"/>
              <a:gd name="connsiteX400" fmla="*/ 401701 w 1249124"/>
              <a:gd name="connsiteY400" fmla="*/ 550275 h 1460979"/>
              <a:gd name="connsiteX401" fmla="*/ 431966 w 1249124"/>
              <a:gd name="connsiteY401" fmla="*/ 583291 h 1460979"/>
              <a:gd name="connsiteX402" fmla="*/ 431966 w 1249124"/>
              <a:gd name="connsiteY402" fmla="*/ 583291 h 1460979"/>
              <a:gd name="connsiteX403" fmla="*/ 469110 w 1249124"/>
              <a:gd name="connsiteY403" fmla="*/ 550275 h 1460979"/>
              <a:gd name="connsiteX404" fmla="*/ 485618 w 1249124"/>
              <a:gd name="connsiteY404" fmla="*/ 458104 h 1460979"/>
              <a:gd name="connsiteX405" fmla="*/ 459480 w 1249124"/>
              <a:gd name="connsiteY405" fmla="*/ 422336 h 1460979"/>
              <a:gd name="connsiteX406" fmla="*/ 459480 w 1249124"/>
              <a:gd name="connsiteY406" fmla="*/ 422336 h 1460979"/>
              <a:gd name="connsiteX407" fmla="*/ 456728 w 1249124"/>
              <a:gd name="connsiteY407" fmla="*/ 422336 h 1460979"/>
              <a:gd name="connsiteX408" fmla="*/ 418209 w 1249124"/>
              <a:gd name="connsiteY408" fmla="*/ 458104 h 1460979"/>
              <a:gd name="connsiteX409" fmla="*/ 448474 w 1249124"/>
              <a:gd name="connsiteY409" fmla="*/ 491120 h 1460979"/>
              <a:gd name="connsiteX410" fmla="*/ 448474 w 1249124"/>
              <a:gd name="connsiteY410" fmla="*/ 491120 h 1460979"/>
              <a:gd name="connsiteX411" fmla="*/ 485618 w 1249124"/>
              <a:gd name="connsiteY411" fmla="*/ 458104 h 1460979"/>
              <a:gd name="connsiteX412" fmla="*/ 502126 w 1249124"/>
              <a:gd name="connsiteY412" fmla="*/ 367308 h 1460979"/>
              <a:gd name="connsiteX413" fmla="*/ 475988 w 1249124"/>
              <a:gd name="connsiteY413" fmla="*/ 331541 h 1460979"/>
              <a:gd name="connsiteX414" fmla="*/ 475988 w 1249124"/>
              <a:gd name="connsiteY414" fmla="*/ 331541 h 1460979"/>
              <a:gd name="connsiteX415" fmla="*/ 473237 w 1249124"/>
              <a:gd name="connsiteY415" fmla="*/ 331541 h 1460979"/>
              <a:gd name="connsiteX416" fmla="*/ 434717 w 1249124"/>
              <a:gd name="connsiteY416" fmla="*/ 367308 h 1460979"/>
              <a:gd name="connsiteX417" fmla="*/ 464983 w 1249124"/>
              <a:gd name="connsiteY417" fmla="*/ 400325 h 1460979"/>
              <a:gd name="connsiteX418" fmla="*/ 464983 w 1249124"/>
              <a:gd name="connsiteY418" fmla="*/ 400325 h 1460979"/>
              <a:gd name="connsiteX419" fmla="*/ 502126 w 1249124"/>
              <a:gd name="connsiteY419" fmla="*/ 367308 h 1460979"/>
              <a:gd name="connsiteX420" fmla="*/ 518634 w 1249124"/>
              <a:gd name="connsiteY420" fmla="*/ 275137 h 1460979"/>
              <a:gd name="connsiteX421" fmla="*/ 492496 w 1249124"/>
              <a:gd name="connsiteY421" fmla="*/ 239370 h 1460979"/>
              <a:gd name="connsiteX422" fmla="*/ 492496 w 1249124"/>
              <a:gd name="connsiteY422" fmla="*/ 239370 h 1460979"/>
              <a:gd name="connsiteX423" fmla="*/ 489745 w 1249124"/>
              <a:gd name="connsiteY423" fmla="*/ 239370 h 1460979"/>
              <a:gd name="connsiteX424" fmla="*/ 451226 w 1249124"/>
              <a:gd name="connsiteY424" fmla="*/ 275137 h 1460979"/>
              <a:gd name="connsiteX425" fmla="*/ 481491 w 1249124"/>
              <a:gd name="connsiteY425" fmla="*/ 308154 h 1460979"/>
              <a:gd name="connsiteX426" fmla="*/ 481491 w 1249124"/>
              <a:gd name="connsiteY426" fmla="*/ 308154 h 1460979"/>
              <a:gd name="connsiteX427" fmla="*/ 518634 w 1249124"/>
              <a:gd name="connsiteY427" fmla="*/ 275137 h 1460979"/>
              <a:gd name="connsiteX428" fmla="*/ 533767 w 1249124"/>
              <a:gd name="connsiteY428" fmla="*/ 184342 h 1460979"/>
              <a:gd name="connsiteX429" fmla="*/ 507629 w 1249124"/>
              <a:gd name="connsiteY429" fmla="*/ 148574 h 1460979"/>
              <a:gd name="connsiteX430" fmla="*/ 507629 w 1249124"/>
              <a:gd name="connsiteY430" fmla="*/ 148574 h 1460979"/>
              <a:gd name="connsiteX431" fmla="*/ 504877 w 1249124"/>
              <a:gd name="connsiteY431" fmla="*/ 148574 h 1460979"/>
              <a:gd name="connsiteX432" fmla="*/ 466358 w 1249124"/>
              <a:gd name="connsiteY432" fmla="*/ 184342 h 1460979"/>
              <a:gd name="connsiteX433" fmla="*/ 496623 w 1249124"/>
              <a:gd name="connsiteY433" fmla="*/ 217359 h 1460979"/>
              <a:gd name="connsiteX434" fmla="*/ 496623 w 1249124"/>
              <a:gd name="connsiteY434" fmla="*/ 217359 h 1460979"/>
              <a:gd name="connsiteX435" fmla="*/ 533767 w 1249124"/>
              <a:gd name="connsiteY435" fmla="*/ 184342 h 1460979"/>
              <a:gd name="connsiteX436" fmla="*/ 550275 w 1249124"/>
              <a:gd name="connsiteY436" fmla="*/ 93547 h 1460979"/>
              <a:gd name="connsiteX437" fmla="*/ 524137 w 1249124"/>
              <a:gd name="connsiteY437" fmla="*/ 57779 h 1460979"/>
              <a:gd name="connsiteX438" fmla="*/ 524137 w 1249124"/>
              <a:gd name="connsiteY438" fmla="*/ 57779 h 1460979"/>
              <a:gd name="connsiteX439" fmla="*/ 521386 w 1249124"/>
              <a:gd name="connsiteY439" fmla="*/ 57779 h 1460979"/>
              <a:gd name="connsiteX440" fmla="*/ 482866 w 1249124"/>
              <a:gd name="connsiteY440" fmla="*/ 93547 h 1460979"/>
              <a:gd name="connsiteX441" fmla="*/ 513132 w 1249124"/>
              <a:gd name="connsiteY441" fmla="*/ 126563 h 1460979"/>
              <a:gd name="connsiteX442" fmla="*/ 513132 w 1249124"/>
              <a:gd name="connsiteY442" fmla="*/ 126563 h 1460979"/>
              <a:gd name="connsiteX443" fmla="*/ 550275 w 1249124"/>
              <a:gd name="connsiteY443" fmla="*/ 93547 h 1460979"/>
              <a:gd name="connsiteX444" fmla="*/ 760755 w 1249124"/>
              <a:gd name="connsiteY444" fmla="*/ 92171 h 1460979"/>
              <a:gd name="connsiteX445" fmla="*/ 780015 w 1249124"/>
              <a:gd name="connsiteY445" fmla="*/ 112806 h 1460979"/>
              <a:gd name="connsiteX446" fmla="*/ 780015 w 1249124"/>
              <a:gd name="connsiteY446" fmla="*/ 112806 h 1460979"/>
              <a:gd name="connsiteX447" fmla="*/ 803402 w 1249124"/>
              <a:gd name="connsiteY447" fmla="*/ 92171 h 1460979"/>
              <a:gd name="connsiteX448" fmla="*/ 786893 w 1249124"/>
              <a:gd name="connsiteY448" fmla="*/ 70160 h 1460979"/>
              <a:gd name="connsiteX449" fmla="*/ 786893 w 1249124"/>
              <a:gd name="connsiteY449" fmla="*/ 70160 h 1460979"/>
              <a:gd name="connsiteX450" fmla="*/ 785518 w 1249124"/>
              <a:gd name="connsiteY450" fmla="*/ 70160 h 1460979"/>
              <a:gd name="connsiteX451" fmla="*/ 760755 w 1249124"/>
              <a:gd name="connsiteY451" fmla="*/ 92171 h 1460979"/>
              <a:gd name="connsiteX452" fmla="*/ 744247 w 1249124"/>
              <a:gd name="connsiteY452" fmla="*/ 184342 h 1460979"/>
              <a:gd name="connsiteX453" fmla="*/ 763507 w 1249124"/>
              <a:gd name="connsiteY453" fmla="*/ 204977 h 1460979"/>
              <a:gd name="connsiteX454" fmla="*/ 763507 w 1249124"/>
              <a:gd name="connsiteY454" fmla="*/ 204977 h 1460979"/>
              <a:gd name="connsiteX455" fmla="*/ 786893 w 1249124"/>
              <a:gd name="connsiteY455" fmla="*/ 184342 h 1460979"/>
              <a:gd name="connsiteX456" fmla="*/ 770385 w 1249124"/>
              <a:gd name="connsiteY456" fmla="*/ 162331 h 1460979"/>
              <a:gd name="connsiteX457" fmla="*/ 770385 w 1249124"/>
              <a:gd name="connsiteY457" fmla="*/ 162331 h 1460979"/>
              <a:gd name="connsiteX458" fmla="*/ 769010 w 1249124"/>
              <a:gd name="connsiteY458" fmla="*/ 162331 h 1460979"/>
              <a:gd name="connsiteX459" fmla="*/ 744247 w 1249124"/>
              <a:gd name="connsiteY459" fmla="*/ 184342 h 1460979"/>
              <a:gd name="connsiteX460" fmla="*/ 729115 w 1249124"/>
              <a:gd name="connsiteY460" fmla="*/ 275137 h 1460979"/>
              <a:gd name="connsiteX461" fmla="*/ 748374 w 1249124"/>
              <a:gd name="connsiteY461" fmla="*/ 295773 h 1460979"/>
              <a:gd name="connsiteX462" fmla="*/ 748374 w 1249124"/>
              <a:gd name="connsiteY462" fmla="*/ 295773 h 1460979"/>
              <a:gd name="connsiteX463" fmla="*/ 771761 w 1249124"/>
              <a:gd name="connsiteY463" fmla="*/ 275137 h 1460979"/>
              <a:gd name="connsiteX464" fmla="*/ 755253 w 1249124"/>
              <a:gd name="connsiteY464" fmla="*/ 253126 h 1460979"/>
              <a:gd name="connsiteX465" fmla="*/ 755253 w 1249124"/>
              <a:gd name="connsiteY465" fmla="*/ 253126 h 1460979"/>
              <a:gd name="connsiteX466" fmla="*/ 753877 w 1249124"/>
              <a:gd name="connsiteY466" fmla="*/ 253126 h 1460979"/>
              <a:gd name="connsiteX467" fmla="*/ 729115 w 1249124"/>
              <a:gd name="connsiteY467" fmla="*/ 275137 h 1460979"/>
              <a:gd name="connsiteX468" fmla="*/ 668584 w 1249124"/>
              <a:gd name="connsiteY468" fmla="*/ 92171 h 1460979"/>
              <a:gd name="connsiteX469" fmla="*/ 690595 w 1249124"/>
              <a:gd name="connsiteY469" fmla="*/ 116933 h 1460979"/>
              <a:gd name="connsiteX470" fmla="*/ 690595 w 1249124"/>
              <a:gd name="connsiteY470" fmla="*/ 116933 h 1460979"/>
              <a:gd name="connsiteX471" fmla="*/ 719485 w 1249124"/>
              <a:gd name="connsiteY471" fmla="*/ 92171 h 1460979"/>
              <a:gd name="connsiteX472" fmla="*/ 700225 w 1249124"/>
              <a:gd name="connsiteY472" fmla="*/ 66033 h 1460979"/>
              <a:gd name="connsiteX473" fmla="*/ 700225 w 1249124"/>
              <a:gd name="connsiteY473" fmla="*/ 66033 h 1460979"/>
              <a:gd name="connsiteX474" fmla="*/ 697474 w 1249124"/>
              <a:gd name="connsiteY474" fmla="*/ 66033 h 1460979"/>
              <a:gd name="connsiteX475" fmla="*/ 668584 w 1249124"/>
              <a:gd name="connsiteY475" fmla="*/ 92171 h 1460979"/>
              <a:gd name="connsiteX476" fmla="*/ 652076 w 1249124"/>
              <a:gd name="connsiteY476" fmla="*/ 184342 h 1460979"/>
              <a:gd name="connsiteX477" fmla="*/ 674087 w 1249124"/>
              <a:gd name="connsiteY477" fmla="*/ 209104 h 1460979"/>
              <a:gd name="connsiteX478" fmla="*/ 674087 w 1249124"/>
              <a:gd name="connsiteY478" fmla="*/ 209104 h 1460979"/>
              <a:gd name="connsiteX479" fmla="*/ 702977 w 1249124"/>
              <a:gd name="connsiteY479" fmla="*/ 184342 h 1460979"/>
              <a:gd name="connsiteX480" fmla="*/ 683717 w 1249124"/>
              <a:gd name="connsiteY480" fmla="*/ 158204 h 1460979"/>
              <a:gd name="connsiteX481" fmla="*/ 683717 w 1249124"/>
              <a:gd name="connsiteY481" fmla="*/ 158204 h 1460979"/>
              <a:gd name="connsiteX482" fmla="*/ 680966 w 1249124"/>
              <a:gd name="connsiteY482" fmla="*/ 158204 h 1460979"/>
              <a:gd name="connsiteX483" fmla="*/ 652076 w 1249124"/>
              <a:gd name="connsiteY483" fmla="*/ 184342 h 1460979"/>
              <a:gd name="connsiteX484" fmla="*/ 635568 w 1249124"/>
              <a:gd name="connsiteY484" fmla="*/ 275137 h 1460979"/>
              <a:gd name="connsiteX485" fmla="*/ 657579 w 1249124"/>
              <a:gd name="connsiteY485" fmla="*/ 299900 h 1460979"/>
              <a:gd name="connsiteX486" fmla="*/ 657579 w 1249124"/>
              <a:gd name="connsiteY486" fmla="*/ 299900 h 1460979"/>
              <a:gd name="connsiteX487" fmla="*/ 686468 w 1249124"/>
              <a:gd name="connsiteY487" fmla="*/ 275137 h 1460979"/>
              <a:gd name="connsiteX488" fmla="*/ 667209 w 1249124"/>
              <a:gd name="connsiteY488" fmla="*/ 248999 h 1460979"/>
              <a:gd name="connsiteX489" fmla="*/ 667209 w 1249124"/>
              <a:gd name="connsiteY489" fmla="*/ 248999 h 1460979"/>
              <a:gd name="connsiteX490" fmla="*/ 664457 w 1249124"/>
              <a:gd name="connsiteY490" fmla="*/ 248999 h 1460979"/>
              <a:gd name="connsiteX491" fmla="*/ 635568 w 1249124"/>
              <a:gd name="connsiteY491" fmla="*/ 275137 h 1460979"/>
              <a:gd name="connsiteX492" fmla="*/ 575038 w 1249124"/>
              <a:gd name="connsiteY492" fmla="*/ 92171 h 1460979"/>
              <a:gd name="connsiteX493" fmla="*/ 601176 w 1249124"/>
              <a:gd name="connsiteY493" fmla="*/ 121060 h 1460979"/>
              <a:gd name="connsiteX494" fmla="*/ 601176 w 1249124"/>
              <a:gd name="connsiteY494" fmla="*/ 121060 h 1460979"/>
              <a:gd name="connsiteX495" fmla="*/ 634192 w 1249124"/>
              <a:gd name="connsiteY495" fmla="*/ 92171 h 1460979"/>
              <a:gd name="connsiteX496" fmla="*/ 610805 w 1249124"/>
              <a:gd name="connsiteY496" fmla="*/ 60530 h 1460979"/>
              <a:gd name="connsiteX497" fmla="*/ 610805 w 1249124"/>
              <a:gd name="connsiteY497" fmla="*/ 60530 h 1460979"/>
              <a:gd name="connsiteX498" fmla="*/ 608054 w 1249124"/>
              <a:gd name="connsiteY498" fmla="*/ 60530 h 1460979"/>
              <a:gd name="connsiteX499" fmla="*/ 575038 w 1249124"/>
              <a:gd name="connsiteY499" fmla="*/ 92171 h 1460979"/>
              <a:gd name="connsiteX500" fmla="*/ 558529 w 1249124"/>
              <a:gd name="connsiteY500" fmla="*/ 184342 h 1460979"/>
              <a:gd name="connsiteX501" fmla="*/ 584667 w 1249124"/>
              <a:gd name="connsiteY501" fmla="*/ 213231 h 1460979"/>
              <a:gd name="connsiteX502" fmla="*/ 584667 w 1249124"/>
              <a:gd name="connsiteY502" fmla="*/ 213231 h 1460979"/>
              <a:gd name="connsiteX503" fmla="*/ 617684 w 1249124"/>
              <a:gd name="connsiteY503" fmla="*/ 184342 h 1460979"/>
              <a:gd name="connsiteX504" fmla="*/ 594297 w 1249124"/>
              <a:gd name="connsiteY504" fmla="*/ 152701 h 1460979"/>
              <a:gd name="connsiteX505" fmla="*/ 594297 w 1249124"/>
              <a:gd name="connsiteY505" fmla="*/ 152701 h 1460979"/>
              <a:gd name="connsiteX506" fmla="*/ 591546 w 1249124"/>
              <a:gd name="connsiteY506" fmla="*/ 152701 h 1460979"/>
              <a:gd name="connsiteX507" fmla="*/ 558529 w 1249124"/>
              <a:gd name="connsiteY507" fmla="*/ 184342 h 1460979"/>
              <a:gd name="connsiteX508" fmla="*/ 543397 w 1249124"/>
              <a:gd name="connsiteY508" fmla="*/ 275137 h 1460979"/>
              <a:gd name="connsiteX509" fmla="*/ 569535 w 1249124"/>
              <a:gd name="connsiteY509" fmla="*/ 304027 h 1460979"/>
              <a:gd name="connsiteX510" fmla="*/ 569535 w 1249124"/>
              <a:gd name="connsiteY510" fmla="*/ 304027 h 1460979"/>
              <a:gd name="connsiteX511" fmla="*/ 602551 w 1249124"/>
              <a:gd name="connsiteY511" fmla="*/ 275137 h 1460979"/>
              <a:gd name="connsiteX512" fmla="*/ 579165 w 1249124"/>
              <a:gd name="connsiteY512" fmla="*/ 243497 h 1460979"/>
              <a:gd name="connsiteX513" fmla="*/ 579165 w 1249124"/>
              <a:gd name="connsiteY513" fmla="*/ 243497 h 1460979"/>
              <a:gd name="connsiteX514" fmla="*/ 576413 w 1249124"/>
              <a:gd name="connsiteY514" fmla="*/ 243497 h 1460979"/>
              <a:gd name="connsiteX515" fmla="*/ 543397 w 1249124"/>
              <a:gd name="connsiteY515" fmla="*/ 275137 h 1460979"/>
              <a:gd name="connsiteX516" fmla="*/ 526889 w 1249124"/>
              <a:gd name="connsiteY516" fmla="*/ 367308 h 1460979"/>
              <a:gd name="connsiteX517" fmla="*/ 553027 w 1249124"/>
              <a:gd name="connsiteY517" fmla="*/ 396198 h 1460979"/>
              <a:gd name="connsiteX518" fmla="*/ 553027 w 1249124"/>
              <a:gd name="connsiteY518" fmla="*/ 396198 h 1460979"/>
              <a:gd name="connsiteX519" fmla="*/ 586043 w 1249124"/>
              <a:gd name="connsiteY519" fmla="*/ 367308 h 1460979"/>
              <a:gd name="connsiteX520" fmla="*/ 562656 w 1249124"/>
              <a:gd name="connsiteY520" fmla="*/ 335668 h 1460979"/>
              <a:gd name="connsiteX521" fmla="*/ 562656 w 1249124"/>
              <a:gd name="connsiteY521" fmla="*/ 335668 h 1460979"/>
              <a:gd name="connsiteX522" fmla="*/ 559905 w 1249124"/>
              <a:gd name="connsiteY522" fmla="*/ 335668 h 1460979"/>
              <a:gd name="connsiteX523" fmla="*/ 526889 w 1249124"/>
              <a:gd name="connsiteY523" fmla="*/ 367308 h 1460979"/>
              <a:gd name="connsiteX524" fmla="*/ 408579 w 1249124"/>
              <a:gd name="connsiteY524" fmla="*/ 1371560 h 1460979"/>
              <a:gd name="connsiteX525" fmla="*/ 385193 w 1249124"/>
              <a:gd name="connsiteY525" fmla="*/ 1339919 h 1460979"/>
              <a:gd name="connsiteX526" fmla="*/ 385193 w 1249124"/>
              <a:gd name="connsiteY526" fmla="*/ 1339919 h 1460979"/>
              <a:gd name="connsiteX527" fmla="*/ 382441 w 1249124"/>
              <a:gd name="connsiteY527" fmla="*/ 1339919 h 1460979"/>
              <a:gd name="connsiteX528" fmla="*/ 348049 w 1249124"/>
              <a:gd name="connsiteY528" fmla="*/ 1371560 h 1460979"/>
              <a:gd name="connsiteX529" fmla="*/ 374187 w 1249124"/>
              <a:gd name="connsiteY529" fmla="*/ 1400449 h 1460979"/>
              <a:gd name="connsiteX530" fmla="*/ 374187 w 1249124"/>
              <a:gd name="connsiteY530" fmla="*/ 1400449 h 1460979"/>
              <a:gd name="connsiteX531" fmla="*/ 408579 w 1249124"/>
              <a:gd name="connsiteY531" fmla="*/ 1371560 h 1460979"/>
              <a:gd name="connsiteX532" fmla="*/ 425088 w 1249124"/>
              <a:gd name="connsiteY532" fmla="*/ 1280764 h 1460979"/>
              <a:gd name="connsiteX533" fmla="*/ 401701 w 1249124"/>
              <a:gd name="connsiteY533" fmla="*/ 1249124 h 1460979"/>
              <a:gd name="connsiteX534" fmla="*/ 401701 w 1249124"/>
              <a:gd name="connsiteY534" fmla="*/ 1249124 h 1460979"/>
              <a:gd name="connsiteX535" fmla="*/ 398950 w 1249124"/>
              <a:gd name="connsiteY535" fmla="*/ 1249124 h 1460979"/>
              <a:gd name="connsiteX536" fmla="*/ 364557 w 1249124"/>
              <a:gd name="connsiteY536" fmla="*/ 1280764 h 1460979"/>
              <a:gd name="connsiteX537" fmla="*/ 390695 w 1249124"/>
              <a:gd name="connsiteY537" fmla="*/ 1309654 h 1460979"/>
              <a:gd name="connsiteX538" fmla="*/ 390695 w 1249124"/>
              <a:gd name="connsiteY538" fmla="*/ 1309654 h 1460979"/>
              <a:gd name="connsiteX539" fmla="*/ 425088 w 1249124"/>
              <a:gd name="connsiteY539" fmla="*/ 1280764 h 1460979"/>
              <a:gd name="connsiteX540" fmla="*/ 441596 w 1249124"/>
              <a:gd name="connsiteY540" fmla="*/ 1188593 h 1460979"/>
              <a:gd name="connsiteX541" fmla="*/ 418209 w 1249124"/>
              <a:gd name="connsiteY541" fmla="*/ 1156953 h 1460979"/>
              <a:gd name="connsiteX542" fmla="*/ 418209 w 1249124"/>
              <a:gd name="connsiteY542" fmla="*/ 1156953 h 1460979"/>
              <a:gd name="connsiteX543" fmla="*/ 415458 w 1249124"/>
              <a:gd name="connsiteY543" fmla="*/ 1156953 h 1460979"/>
              <a:gd name="connsiteX544" fmla="*/ 381066 w 1249124"/>
              <a:gd name="connsiteY544" fmla="*/ 1188593 h 1460979"/>
              <a:gd name="connsiteX545" fmla="*/ 407204 w 1249124"/>
              <a:gd name="connsiteY545" fmla="*/ 1217483 h 1460979"/>
              <a:gd name="connsiteX546" fmla="*/ 407204 w 1249124"/>
              <a:gd name="connsiteY546" fmla="*/ 1217483 h 1460979"/>
              <a:gd name="connsiteX547" fmla="*/ 441596 w 1249124"/>
              <a:gd name="connsiteY547" fmla="*/ 1188593 h 1460979"/>
              <a:gd name="connsiteX548" fmla="*/ 458104 w 1249124"/>
              <a:gd name="connsiteY548" fmla="*/ 1097798 h 1460979"/>
              <a:gd name="connsiteX549" fmla="*/ 434717 w 1249124"/>
              <a:gd name="connsiteY549" fmla="*/ 1066157 h 1460979"/>
              <a:gd name="connsiteX550" fmla="*/ 434717 w 1249124"/>
              <a:gd name="connsiteY550" fmla="*/ 1066157 h 1460979"/>
              <a:gd name="connsiteX551" fmla="*/ 431966 w 1249124"/>
              <a:gd name="connsiteY551" fmla="*/ 1066157 h 1460979"/>
              <a:gd name="connsiteX552" fmla="*/ 397574 w 1249124"/>
              <a:gd name="connsiteY552" fmla="*/ 1097798 h 1460979"/>
              <a:gd name="connsiteX553" fmla="*/ 423712 w 1249124"/>
              <a:gd name="connsiteY553" fmla="*/ 1126688 h 1460979"/>
              <a:gd name="connsiteX554" fmla="*/ 423712 w 1249124"/>
              <a:gd name="connsiteY554" fmla="*/ 1126688 h 1460979"/>
              <a:gd name="connsiteX555" fmla="*/ 458104 w 1249124"/>
              <a:gd name="connsiteY555" fmla="*/ 1097798 h 1460979"/>
              <a:gd name="connsiteX556" fmla="*/ 493872 w 1249124"/>
              <a:gd name="connsiteY556" fmla="*/ 1371560 h 1460979"/>
              <a:gd name="connsiteX557" fmla="*/ 474612 w 1249124"/>
              <a:gd name="connsiteY557" fmla="*/ 1345422 h 1460979"/>
              <a:gd name="connsiteX558" fmla="*/ 474612 w 1249124"/>
              <a:gd name="connsiteY558" fmla="*/ 1345422 h 1460979"/>
              <a:gd name="connsiteX559" fmla="*/ 471861 w 1249124"/>
              <a:gd name="connsiteY559" fmla="*/ 1345422 h 1460979"/>
              <a:gd name="connsiteX560" fmla="*/ 442972 w 1249124"/>
              <a:gd name="connsiteY560" fmla="*/ 1371560 h 1460979"/>
              <a:gd name="connsiteX561" fmla="*/ 464983 w 1249124"/>
              <a:gd name="connsiteY561" fmla="*/ 1396322 h 1460979"/>
              <a:gd name="connsiteX562" fmla="*/ 464983 w 1249124"/>
              <a:gd name="connsiteY562" fmla="*/ 1396322 h 1460979"/>
              <a:gd name="connsiteX563" fmla="*/ 493872 w 1249124"/>
              <a:gd name="connsiteY563" fmla="*/ 1371560 h 1460979"/>
              <a:gd name="connsiteX564" fmla="*/ 510380 w 1249124"/>
              <a:gd name="connsiteY564" fmla="*/ 1280764 h 1460979"/>
              <a:gd name="connsiteX565" fmla="*/ 491121 w 1249124"/>
              <a:gd name="connsiteY565" fmla="*/ 1254626 h 1460979"/>
              <a:gd name="connsiteX566" fmla="*/ 491121 w 1249124"/>
              <a:gd name="connsiteY566" fmla="*/ 1254626 h 1460979"/>
              <a:gd name="connsiteX567" fmla="*/ 488369 w 1249124"/>
              <a:gd name="connsiteY567" fmla="*/ 1254626 h 1460979"/>
              <a:gd name="connsiteX568" fmla="*/ 459480 w 1249124"/>
              <a:gd name="connsiteY568" fmla="*/ 1280764 h 1460979"/>
              <a:gd name="connsiteX569" fmla="*/ 481491 w 1249124"/>
              <a:gd name="connsiteY569" fmla="*/ 1305527 h 1460979"/>
              <a:gd name="connsiteX570" fmla="*/ 481491 w 1249124"/>
              <a:gd name="connsiteY570" fmla="*/ 1305527 h 1460979"/>
              <a:gd name="connsiteX571" fmla="*/ 510380 w 1249124"/>
              <a:gd name="connsiteY571" fmla="*/ 1280764 h 1460979"/>
              <a:gd name="connsiteX572" fmla="*/ 525513 w 1249124"/>
              <a:gd name="connsiteY572" fmla="*/ 1188593 h 1460979"/>
              <a:gd name="connsiteX573" fmla="*/ 506253 w 1249124"/>
              <a:gd name="connsiteY573" fmla="*/ 1162455 h 1460979"/>
              <a:gd name="connsiteX574" fmla="*/ 506253 w 1249124"/>
              <a:gd name="connsiteY574" fmla="*/ 1162455 h 1460979"/>
              <a:gd name="connsiteX575" fmla="*/ 503502 w 1249124"/>
              <a:gd name="connsiteY575" fmla="*/ 1162455 h 1460979"/>
              <a:gd name="connsiteX576" fmla="*/ 474612 w 1249124"/>
              <a:gd name="connsiteY576" fmla="*/ 1188593 h 1460979"/>
              <a:gd name="connsiteX577" fmla="*/ 496623 w 1249124"/>
              <a:gd name="connsiteY577" fmla="*/ 1213356 h 1460979"/>
              <a:gd name="connsiteX578" fmla="*/ 496623 w 1249124"/>
              <a:gd name="connsiteY578" fmla="*/ 1213356 h 1460979"/>
              <a:gd name="connsiteX579" fmla="*/ 525513 w 1249124"/>
              <a:gd name="connsiteY579" fmla="*/ 1188593 h 1460979"/>
              <a:gd name="connsiteX580" fmla="*/ 577789 w 1249124"/>
              <a:gd name="connsiteY580" fmla="*/ 1371560 h 1460979"/>
              <a:gd name="connsiteX581" fmla="*/ 561281 w 1249124"/>
              <a:gd name="connsiteY581" fmla="*/ 1349549 h 1460979"/>
              <a:gd name="connsiteX582" fmla="*/ 561281 w 1249124"/>
              <a:gd name="connsiteY582" fmla="*/ 1349549 h 1460979"/>
              <a:gd name="connsiteX583" fmla="*/ 559905 w 1249124"/>
              <a:gd name="connsiteY583" fmla="*/ 1349549 h 1460979"/>
              <a:gd name="connsiteX584" fmla="*/ 535143 w 1249124"/>
              <a:gd name="connsiteY584" fmla="*/ 1371560 h 1460979"/>
              <a:gd name="connsiteX585" fmla="*/ 554402 w 1249124"/>
              <a:gd name="connsiteY585" fmla="*/ 1392195 h 1460979"/>
              <a:gd name="connsiteX586" fmla="*/ 554402 w 1249124"/>
              <a:gd name="connsiteY586" fmla="*/ 1392195 h 1460979"/>
              <a:gd name="connsiteX587" fmla="*/ 577789 w 1249124"/>
              <a:gd name="connsiteY587" fmla="*/ 1371560 h 1460979"/>
              <a:gd name="connsiteX588" fmla="*/ 594297 w 1249124"/>
              <a:gd name="connsiteY588" fmla="*/ 1280764 h 1460979"/>
              <a:gd name="connsiteX589" fmla="*/ 577789 w 1249124"/>
              <a:gd name="connsiteY589" fmla="*/ 1258753 h 1460979"/>
              <a:gd name="connsiteX590" fmla="*/ 577789 w 1249124"/>
              <a:gd name="connsiteY590" fmla="*/ 1258753 h 1460979"/>
              <a:gd name="connsiteX591" fmla="*/ 576413 w 1249124"/>
              <a:gd name="connsiteY591" fmla="*/ 1258753 h 1460979"/>
              <a:gd name="connsiteX592" fmla="*/ 551651 w 1249124"/>
              <a:gd name="connsiteY592" fmla="*/ 1280764 h 1460979"/>
              <a:gd name="connsiteX593" fmla="*/ 570911 w 1249124"/>
              <a:gd name="connsiteY593" fmla="*/ 1301400 h 1460979"/>
              <a:gd name="connsiteX594" fmla="*/ 570911 w 1249124"/>
              <a:gd name="connsiteY594" fmla="*/ 1301400 h 1460979"/>
              <a:gd name="connsiteX595" fmla="*/ 594297 w 1249124"/>
              <a:gd name="connsiteY595" fmla="*/ 1280764 h 1460979"/>
              <a:gd name="connsiteX596" fmla="*/ 610805 w 1249124"/>
              <a:gd name="connsiteY596" fmla="*/ 1188593 h 1460979"/>
              <a:gd name="connsiteX597" fmla="*/ 594297 w 1249124"/>
              <a:gd name="connsiteY597" fmla="*/ 1166583 h 1460979"/>
              <a:gd name="connsiteX598" fmla="*/ 594297 w 1249124"/>
              <a:gd name="connsiteY598" fmla="*/ 1166583 h 1460979"/>
              <a:gd name="connsiteX599" fmla="*/ 592922 w 1249124"/>
              <a:gd name="connsiteY599" fmla="*/ 1166583 h 1460979"/>
              <a:gd name="connsiteX600" fmla="*/ 568159 w 1249124"/>
              <a:gd name="connsiteY600" fmla="*/ 1188593 h 1460979"/>
              <a:gd name="connsiteX601" fmla="*/ 587419 w 1249124"/>
              <a:gd name="connsiteY601" fmla="*/ 1209229 h 1460979"/>
              <a:gd name="connsiteX602" fmla="*/ 587419 w 1249124"/>
              <a:gd name="connsiteY602" fmla="*/ 1209229 h 1460979"/>
              <a:gd name="connsiteX603" fmla="*/ 610805 w 1249124"/>
              <a:gd name="connsiteY603" fmla="*/ 1188593 h 1460979"/>
              <a:gd name="connsiteX604" fmla="*/ 663082 w 1249124"/>
              <a:gd name="connsiteY604" fmla="*/ 1371560 h 1460979"/>
              <a:gd name="connsiteX605" fmla="*/ 650700 w 1249124"/>
              <a:gd name="connsiteY605" fmla="*/ 1353676 h 1460979"/>
              <a:gd name="connsiteX606" fmla="*/ 650700 w 1249124"/>
              <a:gd name="connsiteY606" fmla="*/ 1353676 h 1460979"/>
              <a:gd name="connsiteX607" fmla="*/ 649325 w 1249124"/>
              <a:gd name="connsiteY607" fmla="*/ 1353676 h 1460979"/>
              <a:gd name="connsiteX608" fmla="*/ 630065 w 1249124"/>
              <a:gd name="connsiteY608" fmla="*/ 1371560 h 1460979"/>
              <a:gd name="connsiteX609" fmla="*/ 645198 w 1249124"/>
              <a:gd name="connsiteY609" fmla="*/ 1388068 h 1460979"/>
              <a:gd name="connsiteX610" fmla="*/ 645198 w 1249124"/>
              <a:gd name="connsiteY610" fmla="*/ 1388068 h 1460979"/>
              <a:gd name="connsiteX611" fmla="*/ 663082 w 1249124"/>
              <a:gd name="connsiteY611" fmla="*/ 1371560 h 1460979"/>
              <a:gd name="connsiteX612" fmla="*/ 678214 w 1249124"/>
              <a:gd name="connsiteY612" fmla="*/ 1279389 h 1460979"/>
              <a:gd name="connsiteX613" fmla="*/ 665833 w 1249124"/>
              <a:gd name="connsiteY613" fmla="*/ 1261505 h 1460979"/>
              <a:gd name="connsiteX614" fmla="*/ 665833 w 1249124"/>
              <a:gd name="connsiteY614" fmla="*/ 1261505 h 1460979"/>
              <a:gd name="connsiteX615" fmla="*/ 664457 w 1249124"/>
              <a:gd name="connsiteY615" fmla="*/ 1261505 h 1460979"/>
              <a:gd name="connsiteX616" fmla="*/ 645198 w 1249124"/>
              <a:gd name="connsiteY616" fmla="*/ 1279389 h 1460979"/>
              <a:gd name="connsiteX617" fmla="*/ 660330 w 1249124"/>
              <a:gd name="connsiteY617" fmla="*/ 1295897 h 1460979"/>
              <a:gd name="connsiteX618" fmla="*/ 660330 w 1249124"/>
              <a:gd name="connsiteY618" fmla="*/ 1295897 h 1460979"/>
              <a:gd name="connsiteX619" fmla="*/ 678214 w 1249124"/>
              <a:gd name="connsiteY619" fmla="*/ 1279389 h 1460979"/>
              <a:gd name="connsiteX620" fmla="*/ 694722 w 1249124"/>
              <a:gd name="connsiteY620" fmla="*/ 1188593 h 1460979"/>
              <a:gd name="connsiteX621" fmla="*/ 682341 w 1249124"/>
              <a:gd name="connsiteY621" fmla="*/ 1170710 h 1460979"/>
              <a:gd name="connsiteX622" fmla="*/ 682341 w 1249124"/>
              <a:gd name="connsiteY622" fmla="*/ 1170710 h 1460979"/>
              <a:gd name="connsiteX623" fmla="*/ 680966 w 1249124"/>
              <a:gd name="connsiteY623" fmla="*/ 1170710 h 1460979"/>
              <a:gd name="connsiteX624" fmla="*/ 661706 w 1249124"/>
              <a:gd name="connsiteY624" fmla="*/ 1188593 h 1460979"/>
              <a:gd name="connsiteX625" fmla="*/ 676838 w 1249124"/>
              <a:gd name="connsiteY625" fmla="*/ 1205102 h 1460979"/>
              <a:gd name="connsiteX626" fmla="*/ 676838 w 1249124"/>
              <a:gd name="connsiteY626" fmla="*/ 1205102 h 1460979"/>
              <a:gd name="connsiteX627" fmla="*/ 694722 w 1249124"/>
              <a:gd name="connsiteY627" fmla="*/ 1188593 h 1460979"/>
              <a:gd name="connsiteX628" fmla="*/ 711231 w 1249124"/>
              <a:gd name="connsiteY628" fmla="*/ 1097798 h 1460979"/>
              <a:gd name="connsiteX629" fmla="*/ 698850 w 1249124"/>
              <a:gd name="connsiteY629" fmla="*/ 1079914 h 1460979"/>
              <a:gd name="connsiteX630" fmla="*/ 698850 w 1249124"/>
              <a:gd name="connsiteY630" fmla="*/ 1079914 h 1460979"/>
              <a:gd name="connsiteX631" fmla="*/ 697474 w 1249124"/>
              <a:gd name="connsiteY631" fmla="*/ 1079914 h 1460979"/>
              <a:gd name="connsiteX632" fmla="*/ 678214 w 1249124"/>
              <a:gd name="connsiteY632" fmla="*/ 1097798 h 1460979"/>
              <a:gd name="connsiteX633" fmla="*/ 693347 w 1249124"/>
              <a:gd name="connsiteY633" fmla="*/ 1114306 h 1460979"/>
              <a:gd name="connsiteX634" fmla="*/ 693347 w 1249124"/>
              <a:gd name="connsiteY634" fmla="*/ 1114306 h 1460979"/>
              <a:gd name="connsiteX635" fmla="*/ 711231 w 1249124"/>
              <a:gd name="connsiteY635" fmla="*/ 1097798 h 1460979"/>
              <a:gd name="connsiteX636" fmla="*/ 726363 w 1249124"/>
              <a:gd name="connsiteY636" fmla="*/ 1005627 h 1460979"/>
              <a:gd name="connsiteX637" fmla="*/ 713982 w 1249124"/>
              <a:gd name="connsiteY637" fmla="*/ 987743 h 1460979"/>
              <a:gd name="connsiteX638" fmla="*/ 713982 w 1249124"/>
              <a:gd name="connsiteY638" fmla="*/ 987743 h 1460979"/>
              <a:gd name="connsiteX639" fmla="*/ 712606 w 1249124"/>
              <a:gd name="connsiteY639" fmla="*/ 987743 h 1460979"/>
              <a:gd name="connsiteX640" fmla="*/ 693347 w 1249124"/>
              <a:gd name="connsiteY640" fmla="*/ 1005627 h 1460979"/>
              <a:gd name="connsiteX641" fmla="*/ 708479 w 1249124"/>
              <a:gd name="connsiteY641" fmla="*/ 1022135 h 1460979"/>
              <a:gd name="connsiteX642" fmla="*/ 708479 w 1249124"/>
              <a:gd name="connsiteY642" fmla="*/ 1022135 h 1460979"/>
              <a:gd name="connsiteX643" fmla="*/ 726363 w 1249124"/>
              <a:gd name="connsiteY643" fmla="*/ 1005627 h 1460979"/>
              <a:gd name="connsiteX644" fmla="*/ 759380 w 1249124"/>
              <a:gd name="connsiteY644" fmla="*/ 632816 h 1460979"/>
              <a:gd name="connsiteX645" fmla="*/ 773137 w 1249124"/>
              <a:gd name="connsiteY645" fmla="*/ 554402 h 1460979"/>
              <a:gd name="connsiteX646" fmla="*/ 788269 w 1249124"/>
              <a:gd name="connsiteY646" fmla="*/ 565407 h 1460979"/>
              <a:gd name="connsiteX647" fmla="*/ 788269 w 1249124"/>
              <a:gd name="connsiteY647" fmla="*/ 565407 h 1460979"/>
              <a:gd name="connsiteX648" fmla="*/ 807529 w 1249124"/>
              <a:gd name="connsiteY648" fmla="*/ 548899 h 1460979"/>
              <a:gd name="connsiteX649" fmla="*/ 795148 w 1249124"/>
              <a:gd name="connsiteY649" fmla="*/ 531015 h 1460979"/>
              <a:gd name="connsiteX650" fmla="*/ 795148 w 1249124"/>
              <a:gd name="connsiteY650" fmla="*/ 531015 h 1460979"/>
              <a:gd name="connsiteX651" fmla="*/ 793772 w 1249124"/>
              <a:gd name="connsiteY651" fmla="*/ 531015 h 1460979"/>
              <a:gd name="connsiteX652" fmla="*/ 777264 w 1249124"/>
              <a:gd name="connsiteY652" fmla="*/ 542021 h 1460979"/>
              <a:gd name="connsiteX653" fmla="*/ 789645 w 1249124"/>
              <a:gd name="connsiteY653" fmla="*/ 469109 h 1460979"/>
              <a:gd name="connsiteX654" fmla="*/ 718109 w 1249124"/>
              <a:gd name="connsiteY654" fmla="*/ 382441 h 1460979"/>
              <a:gd name="connsiteX655" fmla="*/ 731866 w 1249124"/>
              <a:gd name="connsiteY655" fmla="*/ 386568 h 1460979"/>
              <a:gd name="connsiteX656" fmla="*/ 731866 w 1249124"/>
              <a:gd name="connsiteY656" fmla="*/ 386568 h 1460979"/>
              <a:gd name="connsiteX657" fmla="*/ 755253 w 1249124"/>
              <a:gd name="connsiteY657" fmla="*/ 365933 h 1460979"/>
              <a:gd name="connsiteX658" fmla="*/ 738744 w 1249124"/>
              <a:gd name="connsiteY658" fmla="*/ 343922 h 1460979"/>
              <a:gd name="connsiteX659" fmla="*/ 738744 w 1249124"/>
              <a:gd name="connsiteY659" fmla="*/ 343922 h 1460979"/>
              <a:gd name="connsiteX660" fmla="*/ 737369 w 1249124"/>
              <a:gd name="connsiteY660" fmla="*/ 343922 h 1460979"/>
              <a:gd name="connsiteX661" fmla="*/ 712606 w 1249124"/>
              <a:gd name="connsiteY661" fmla="*/ 365933 h 1460979"/>
              <a:gd name="connsiteX662" fmla="*/ 715358 w 1249124"/>
              <a:gd name="connsiteY662" fmla="*/ 376938 h 1460979"/>
              <a:gd name="connsiteX663" fmla="*/ 689220 w 1249124"/>
              <a:gd name="connsiteY663" fmla="*/ 346673 h 1460979"/>
              <a:gd name="connsiteX664" fmla="*/ 671336 w 1249124"/>
              <a:gd name="connsiteY664" fmla="*/ 361806 h 1460979"/>
              <a:gd name="connsiteX665" fmla="*/ 650700 w 1249124"/>
              <a:gd name="connsiteY665" fmla="*/ 339795 h 1460979"/>
              <a:gd name="connsiteX666" fmla="*/ 650700 w 1249124"/>
              <a:gd name="connsiteY666" fmla="*/ 339795 h 1460979"/>
              <a:gd name="connsiteX667" fmla="*/ 647949 w 1249124"/>
              <a:gd name="connsiteY667" fmla="*/ 339795 h 1460979"/>
              <a:gd name="connsiteX668" fmla="*/ 619060 w 1249124"/>
              <a:gd name="connsiteY668" fmla="*/ 365933 h 1460979"/>
              <a:gd name="connsiteX669" fmla="*/ 636944 w 1249124"/>
              <a:gd name="connsiteY669" fmla="*/ 390695 h 1460979"/>
              <a:gd name="connsiteX670" fmla="*/ 569535 w 1249124"/>
              <a:gd name="connsiteY670" fmla="*/ 448474 h 1460979"/>
              <a:gd name="connsiteX671" fmla="*/ 546148 w 1249124"/>
              <a:gd name="connsiteY671" fmla="*/ 427839 h 1460979"/>
              <a:gd name="connsiteX672" fmla="*/ 546148 w 1249124"/>
              <a:gd name="connsiteY672" fmla="*/ 427839 h 1460979"/>
              <a:gd name="connsiteX673" fmla="*/ 543397 w 1249124"/>
              <a:gd name="connsiteY673" fmla="*/ 427839 h 1460979"/>
              <a:gd name="connsiteX674" fmla="*/ 509005 w 1249124"/>
              <a:gd name="connsiteY674" fmla="*/ 459479 h 1460979"/>
              <a:gd name="connsiteX675" fmla="*/ 535143 w 1249124"/>
              <a:gd name="connsiteY675" fmla="*/ 488369 h 1460979"/>
              <a:gd name="connsiteX676" fmla="*/ 535143 w 1249124"/>
              <a:gd name="connsiteY676" fmla="*/ 488369 h 1460979"/>
              <a:gd name="connsiteX677" fmla="*/ 542021 w 1249124"/>
              <a:gd name="connsiteY677" fmla="*/ 486993 h 1460979"/>
              <a:gd name="connsiteX678" fmla="*/ 537894 w 1249124"/>
              <a:gd name="connsiteY678" fmla="*/ 520010 h 1460979"/>
              <a:gd name="connsiteX679" fmla="*/ 531016 w 1249124"/>
              <a:gd name="connsiteY679" fmla="*/ 518634 h 1460979"/>
              <a:gd name="connsiteX680" fmla="*/ 531016 w 1249124"/>
              <a:gd name="connsiteY680" fmla="*/ 518634 h 1460979"/>
              <a:gd name="connsiteX681" fmla="*/ 528264 w 1249124"/>
              <a:gd name="connsiteY681" fmla="*/ 518634 h 1460979"/>
              <a:gd name="connsiteX682" fmla="*/ 493872 w 1249124"/>
              <a:gd name="connsiteY682" fmla="*/ 550275 h 1460979"/>
              <a:gd name="connsiteX683" fmla="*/ 520010 w 1249124"/>
              <a:gd name="connsiteY683" fmla="*/ 579164 h 1460979"/>
              <a:gd name="connsiteX684" fmla="*/ 520010 w 1249124"/>
              <a:gd name="connsiteY684" fmla="*/ 579164 h 1460979"/>
              <a:gd name="connsiteX685" fmla="*/ 526889 w 1249124"/>
              <a:gd name="connsiteY685" fmla="*/ 577788 h 1460979"/>
              <a:gd name="connsiteX686" fmla="*/ 521386 w 1249124"/>
              <a:gd name="connsiteY686" fmla="*/ 612181 h 1460979"/>
              <a:gd name="connsiteX687" fmla="*/ 514507 w 1249124"/>
              <a:gd name="connsiteY687" fmla="*/ 610805 h 1460979"/>
              <a:gd name="connsiteX688" fmla="*/ 514507 w 1249124"/>
              <a:gd name="connsiteY688" fmla="*/ 610805 h 1460979"/>
              <a:gd name="connsiteX689" fmla="*/ 511756 w 1249124"/>
              <a:gd name="connsiteY689" fmla="*/ 610805 h 1460979"/>
              <a:gd name="connsiteX690" fmla="*/ 477364 w 1249124"/>
              <a:gd name="connsiteY690" fmla="*/ 642446 h 1460979"/>
              <a:gd name="connsiteX691" fmla="*/ 503502 w 1249124"/>
              <a:gd name="connsiteY691" fmla="*/ 671335 h 1460979"/>
              <a:gd name="connsiteX692" fmla="*/ 503502 w 1249124"/>
              <a:gd name="connsiteY692" fmla="*/ 671335 h 1460979"/>
              <a:gd name="connsiteX693" fmla="*/ 510380 w 1249124"/>
              <a:gd name="connsiteY693" fmla="*/ 669960 h 1460979"/>
              <a:gd name="connsiteX694" fmla="*/ 504877 w 1249124"/>
              <a:gd name="connsiteY694" fmla="*/ 704352 h 1460979"/>
              <a:gd name="connsiteX695" fmla="*/ 497999 w 1249124"/>
              <a:gd name="connsiteY695" fmla="*/ 702976 h 1460979"/>
              <a:gd name="connsiteX696" fmla="*/ 497999 w 1249124"/>
              <a:gd name="connsiteY696" fmla="*/ 702976 h 1460979"/>
              <a:gd name="connsiteX697" fmla="*/ 495248 w 1249124"/>
              <a:gd name="connsiteY697" fmla="*/ 702976 h 1460979"/>
              <a:gd name="connsiteX698" fmla="*/ 460855 w 1249124"/>
              <a:gd name="connsiteY698" fmla="*/ 734617 h 1460979"/>
              <a:gd name="connsiteX699" fmla="*/ 486994 w 1249124"/>
              <a:gd name="connsiteY699" fmla="*/ 763506 h 1460979"/>
              <a:gd name="connsiteX700" fmla="*/ 486994 w 1249124"/>
              <a:gd name="connsiteY700" fmla="*/ 763506 h 1460979"/>
              <a:gd name="connsiteX701" fmla="*/ 493872 w 1249124"/>
              <a:gd name="connsiteY701" fmla="*/ 762131 h 1460979"/>
              <a:gd name="connsiteX702" fmla="*/ 488369 w 1249124"/>
              <a:gd name="connsiteY702" fmla="*/ 796523 h 1460979"/>
              <a:gd name="connsiteX703" fmla="*/ 481491 w 1249124"/>
              <a:gd name="connsiteY703" fmla="*/ 795147 h 1460979"/>
              <a:gd name="connsiteX704" fmla="*/ 481491 w 1249124"/>
              <a:gd name="connsiteY704" fmla="*/ 795147 h 1460979"/>
              <a:gd name="connsiteX705" fmla="*/ 478739 w 1249124"/>
              <a:gd name="connsiteY705" fmla="*/ 795147 h 1460979"/>
              <a:gd name="connsiteX706" fmla="*/ 444347 w 1249124"/>
              <a:gd name="connsiteY706" fmla="*/ 826788 h 1460979"/>
              <a:gd name="connsiteX707" fmla="*/ 470485 w 1249124"/>
              <a:gd name="connsiteY707" fmla="*/ 855677 h 1460979"/>
              <a:gd name="connsiteX708" fmla="*/ 470485 w 1249124"/>
              <a:gd name="connsiteY708" fmla="*/ 855677 h 1460979"/>
              <a:gd name="connsiteX709" fmla="*/ 477364 w 1249124"/>
              <a:gd name="connsiteY709" fmla="*/ 854302 h 1460979"/>
              <a:gd name="connsiteX710" fmla="*/ 471861 w 1249124"/>
              <a:gd name="connsiteY710" fmla="*/ 888694 h 1460979"/>
              <a:gd name="connsiteX711" fmla="*/ 464983 w 1249124"/>
              <a:gd name="connsiteY711" fmla="*/ 887318 h 1460979"/>
              <a:gd name="connsiteX712" fmla="*/ 464983 w 1249124"/>
              <a:gd name="connsiteY712" fmla="*/ 887318 h 1460979"/>
              <a:gd name="connsiteX713" fmla="*/ 462231 w 1249124"/>
              <a:gd name="connsiteY713" fmla="*/ 887318 h 1460979"/>
              <a:gd name="connsiteX714" fmla="*/ 427839 w 1249124"/>
              <a:gd name="connsiteY714" fmla="*/ 918959 h 1460979"/>
              <a:gd name="connsiteX715" fmla="*/ 453977 w 1249124"/>
              <a:gd name="connsiteY715" fmla="*/ 947848 h 1460979"/>
              <a:gd name="connsiteX716" fmla="*/ 453977 w 1249124"/>
              <a:gd name="connsiteY716" fmla="*/ 947848 h 1460979"/>
              <a:gd name="connsiteX717" fmla="*/ 460855 w 1249124"/>
              <a:gd name="connsiteY717" fmla="*/ 946473 h 1460979"/>
              <a:gd name="connsiteX718" fmla="*/ 456728 w 1249124"/>
              <a:gd name="connsiteY718" fmla="*/ 976738 h 1460979"/>
              <a:gd name="connsiteX719" fmla="*/ 449850 w 1249124"/>
              <a:gd name="connsiteY719" fmla="*/ 975362 h 1460979"/>
              <a:gd name="connsiteX720" fmla="*/ 449850 w 1249124"/>
              <a:gd name="connsiteY720" fmla="*/ 975362 h 1460979"/>
              <a:gd name="connsiteX721" fmla="*/ 447099 w 1249124"/>
              <a:gd name="connsiteY721" fmla="*/ 975362 h 1460979"/>
              <a:gd name="connsiteX722" fmla="*/ 412706 w 1249124"/>
              <a:gd name="connsiteY722" fmla="*/ 1007003 h 1460979"/>
              <a:gd name="connsiteX723" fmla="*/ 438844 w 1249124"/>
              <a:gd name="connsiteY723" fmla="*/ 1035892 h 1460979"/>
              <a:gd name="connsiteX724" fmla="*/ 438844 w 1249124"/>
              <a:gd name="connsiteY724" fmla="*/ 1035892 h 1460979"/>
              <a:gd name="connsiteX725" fmla="*/ 469110 w 1249124"/>
              <a:gd name="connsiteY725" fmla="*/ 1015257 h 1460979"/>
              <a:gd name="connsiteX726" fmla="*/ 515883 w 1249124"/>
              <a:gd name="connsiteY726" fmla="*/ 1073036 h 1460979"/>
              <a:gd name="connsiteX727" fmla="*/ 488369 w 1249124"/>
              <a:gd name="connsiteY727" fmla="*/ 1099174 h 1460979"/>
              <a:gd name="connsiteX728" fmla="*/ 510380 w 1249124"/>
              <a:gd name="connsiteY728" fmla="*/ 1123936 h 1460979"/>
              <a:gd name="connsiteX729" fmla="*/ 510380 w 1249124"/>
              <a:gd name="connsiteY729" fmla="*/ 1123936 h 1460979"/>
              <a:gd name="connsiteX730" fmla="*/ 537894 w 1249124"/>
              <a:gd name="connsiteY730" fmla="*/ 1101925 h 1460979"/>
              <a:gd name="connsiteX731" fmla="*/ 550275 w 1249124"/>
              <a:gd name="connsiteY731" fmla="*/ 1117058 h 1460979"/>
              <a:gd name="connsiteX732" fmla="*/ 587419 w 1249124"/>
              <a:gd name="connsiteY732" fmla="*/ 1085417 h 1460979"/>
              <a:gd name="connsiteX733" fmla="*/ 580540 w 1249124"/>
              <a:gd name="connsiteY733" fmla="*/ 1099174 h 1460979"/>
              <a:gd name="connsiteX734" fmla="*/ 599800 w 1249124"/>
              <a:gd name="connsiteY734" fmla="*/ 1119809 h 1460979"/>
              <a:gd name="connsiteX735" fmla="*/ 599800 w 1249124"/>
              <a:gd name="connsiteY735" fmla="*/ 1119809 h 1460979"/>
              <a:gd name="connsiteX736" fmla="*/ 623187 w 1249124"/>
              <a:gd name="connsiteY736" fmla="*/ 1099174 h 1460979"/>
              <a:gd name="connsiteX737" fmla="*/ 606678 w 1249124"/>
              <a:gd name="connsiteY737" fmla="*/ 1077163 h 1460979"/>
              <a:gd name="connsiteX738" fmla="*/ 606678 w 1249124"/>
              <a:gd name="connsiteY738" fmla="*/ 1077163 h 1460979"/>
              <a:gd name="connsiteX739" fmla="*/ 605303 w 1249124"/>
              <a:gd name="connsiteY739" fmla="*/ 1077163 h 1460979"/>
              <a:gd name="connsiteX740" fmla="*/ 591546 w 1249124"/>
              <a:gd name="connsiteY740" fmla="*/ 1081290 h 1460979"/>
              <a:gd name="connsiteX741" fmla="*/ 693347 w 1249124"/>
              <a:gd name="connsiteY741" fmla="*/ 994622 h 1460979"/>
              <a:gd name="connsiteX742" fmla="*/ 705728 w 1249124"/>
              <a:gd name="connsiteY742" fmla="*/ 921710 h 1460979"/>
              <a:gd name="connsiteX743" fmla="*/ 720860 w 1249124"/>
              <a:gd name="connsiteY743" fmla="*/ 932716 h 1460979"/>
              <a:gd name="connsiteX744" fmla="*/ 720860 w 1249124"/>
              <a:gd name="connsiteY744" fmla="*/ 932716 h 1460979"/>
              <a:gd name="connsiteX745" fmla="*/ 740120 w 1249124"/>
              <a:gd name="connsiteY745" fmla="*/ 916207 h 1460979"/>
              <a:gd name="connsiteX746" fmla="*/ 727739 w 1249124"/>
              <a:gd name="connsiteY746" fmla="*/ 898324 h 1460979"/>
              <a:gd name="connsiteX747" fmla="*/ 727739 w 1249124"/>
              <a:gd name="connsiteY747" fmla="*/ 898324 h 1460979"/>
              <a:gd name="connsiteX748" fmla="*/ 726363 w 1249124"/>
              <a:gd name="connsiteY748" fmla="*/ 898324 h 1460979"/>
              <a:gd name="connsiteX749" fmla="*/ 709855 w 1249124"/>
              <a:gd name="connsiteY749" fmla="*/ 909329 h 1460979"/>
              <a:gd name="connsiteX750" fmla="*/ 723612 w 1249124"/>
              <a:gd name="connsiteY750" fmla="*/ 830915 h 1460979"/>
              <a:gd name="connsiteX751" fmla="*/ 738744 w 1249124"/>
              <a:gd name="connsiteY751" fmla="*/ 841920 h 1460979"/>
              <a:gd name="connsiteX752" fmla="*/ 738744 w 1249124"/>
              <a:gd name="connsiteY752" fmla="*/ 841920 h 1460979"/>
              <a:gd name="connsiteX753" fmla="*/ 758004 w 1249124"/>
              <a:gd name="connsiteY753" fmla="*/ 825412 h 1460979"/>
              <a:gd name="connsiteX754" fmla="*/ 745623 w 1249124"/>
              <a:gd name="connsiteY754" fmla="*/ 807528 h 1460979"/>
              <a:gd name="connsiteX755" fmla="*/ 745623 w 1249124"/>
              <a:gd name="connsiteY755" fmla="*/ 807528 h 1460979"/>
              <a:gd name="connsiteX756" fmla="*/ 744247 w 1249124"/>
              <a:gd name="connsiteY756" fmla="*/ 807528 h 1460979"/>
              <a:gd name="connsiteX757" fmla="*/ 727739 w 1249124"/>
              <a:gd name="connsiteY757" fmla="*/ 818534 h 1460979"/>
              <a:gd name="connsiteX758" fmla="*/ 741496 w 1249124"/>
              <a:gd name="connsiteY758" fmla="*/ 740120 h 1460979"/>
              <a:gd name="connsiteX759" fmla="*/ 756628 w 1249124"/>
              <a:gd name="connsiteY759" fmla="*/ 751125 h 1460979"/>
              <a:gd name="connsiteX760" fmla="*/ 756628 w 1249124"/>
              <a:gd name="connsiteY760" fmla="*/ 751125 h 1460979"/>
              <a:gd name="connsiteX761" fmla="*/ 775888 w 1249124"/>
              <a:gd name="connsiteY761" fmla="*/ 734617 h 1460979"/>
              <a:gd name="connsiteX762" fmla="*/ 763507 w 1249124"/>
              <a:gd name="connsiteY762" fmla="*/ 716733 h 1460979"/>
              <a:gd name="connsiteX763" fmla="*/ 763507 w 1249124"/>
              <a:gd name="connsiteY763" fmla="*/ 716733 h 1460979"/>
              <a:gd name="connsiteX764" fmla="*/ 762131 w 1249124"/>
              <a:gd name="connsiteY764" fmla="*/ 716733 h 1460979"/>
              <a:gd name="connsiteX765" fmla="*/ 745623 w 1249124"/>
              <a:gd name="connsiteY765" fmla="*/ 727738 h 1460979"/>
              <a:gd name="connsiteX766" fmla="*/ 759380 w 1249124"/>
              <a:gd name="connsiteY766" fmla="*/ 649324 h 1460979"/>
              <a:gd name="connsiteX767" fmla="*/ 774512 w 1249124"/>
              <a:gd name="connsiteY767" fmla="*/ 660330 h 1460979"/>
              <a:gd name="connsiteX768" fmla="*/ 774512 w 1249124"/>
              <a:gd name="connsiteY768" fmla="*/ 660330 h 1460979"/>
              <a:gd name="connsiteX769" fmla="*/ 793772 w 1249124"/>
              <a:gd name="connsiteY769" fmla="*/ 643821 h 1460979"/>
              <a:gd name="connsiteX770" fmla="*/ 781391 w 1249124"/>
              <a:gd name="connsiteY770" fmla="*/ 625938 h 1460979"/>
              <a:gd name="connsiteX771" fmla="*/ 781391 w 1249124"/>
              <a:gd name="connsiteY771" fmla="*/ 625938 h 1460979"/>
              <a:gd name="connsiteX772" fmla="*/ 780015 w 1249124"/>
              <a:gd name="connsiteY772" fmla="*/ 625938 h 1460979"/>
              <a:gd name="connsiteX773" fmla="*/ 759380 w 1249124"/>
              <a:gd name="connsiteY773" fmla="*/ 632816 h 1460979"/>
              <a:gd name="connsiteX774" fmla="*/ 824037 w 1249124"/>
              <a:gd name="connsiteY774" fmla="*/ 458104 h 1460979"/>
              <a:gd name="connsiteX775" fmla="*/ 811656 w 1249124"/>
              <a:gd name="connsiteY775" fmla="*/ 440220 h 1460979"/>
              <a:gd name="connsiteX776" fmla="*/ 811656 w 1249124"/>
              <a:gd name="connsiteY776" fmla="*/ 440220 h 1460979"/>
              <a:gd name="connsiteX777" fmla="*/ 810280 w 1249124"/>
              <a:gd name="connsiteY777" fmla="*/ 440220 h 1460979"/>
              <a:gd name="connsiteX778" fmla="*/ 791021 w 1249124"/>
              <a:gd name="connsiteY778" fmla="*/ 458104 h 1460979"/>
              <a:gd name="connsiteX779" fmla="*/ 806153 w 1249124"/>
              <a:gd name="connsiteY779" fmla="*/ 474612 h 1460979"/>
              <a:gd name="connsiteX780" fmla="*/ 806153 w 1249124"/>
              <a:gd name="connsiteY780" fmla="*/ 474612 h 1460979"/>
              <a:gd name="connsiteX781" fmla="*/ 824037 w 1249124"/>
              <a:gd name="connsiteY781" fmla="*/ 458104 h 1460979"/>
              <a:gd name="connsiteX782" fmla="*/ 839170 w 1249124"/>
              <a:gd name="connsiteY782" fmla="*/ 365933 h 1460979"/>
              <a:gd name="connsiteX783" fmla="*/ 826788 w 1249124"/>
              <a:gd name="connsiteY783" fmla="*/ 348049 h 1460979"/>
              <a:gd name="connsiteX784" fmla="*/ 826788 w 1249124"/>
              <a:gd name="connsiteY784" fmla="*/ 348049 h 1460979"/>
              <a:gd name="connsiteX785" fmla="*/ 825413 w 1249124"/>
              <a:gd name="connsiteY785" fmla="*/ 348049 h 1460979"/>
              <a:gd name="connsiteX786" fmla="*/ 806153 w 1249124"/>
              <a:gd name="connsiteY786" fmla="*/ 365933 h 1460979"/>
              <a:gd name="connsiteX787" fmla="*/ 821286 w 1249124"/>
              <a:gd name="connsiteY787" fmla="*/ 382441 h 1460979"/>
              <a:gd name="connsiteX788" fmla="*/ 821286 w 1249124"/>
              <a:gd name="connsiteY788" fmla="*/ 382441 h 1460979"/>
              <a:gd name="connsiteX789" fmla="*/ 839170 w 1249124"/>
              <a:gd name="connsiteY789" fmla="*/ 365933 h 1460979"/>
              <a:gd name="connsiteX790" fmla="*/ 855678 w 1249124"/>
              <a:gd name="connsiteY790" fmla="*/ 275137 h 1460979"/>
              <a:gd name="connsiteX791" fmla="*/ 843297 w 1249124"/>
              <a:gd name="connsiteY791" fmla="*/ 257253 h 1460979"/>
              <a:gd name="connsiteX792" fmla="*/ 843297 w 1249124"/>
              <a:gd name="connsiteY792" fmla="*/ 257253 h 1460979"/>
              <a:gd name="connsiteX793" fmla="*/ 841921 w 1249124"/>
              <a:gd name="connsiteY793" fmla="*/ 257253 h 1460979"/>
              <a:gd name="connsiteX794" fmla="*/ 822661 w 1249124"/>
              <a:gd name="connsiteY794" fmla="*/ 275137 h 1460979"/>
              <a:gd name="connsiteX795" fmla="*/ 837794 w 1249124"/>
              <a:gd name="connsiteY795" fmla="*/ 291646 h 1460979"/>
              <a:gd name="connsiteX796" fmla="*/ 837794 w 1249124"/>
              <a:gd name="connsiteY796" fmla="*/ 291646 h 1460979"/>
              <a:gd name="connsiteX797" fmla="*/ 855678 w 1249124"/>
              <a:gd name="connsiteY797" fmla="*/ 275137 h 1460979"/>
              <a:gd name="connsiteX798" fmla="*/ 872186 w 1249124"/>
              <a:gd name="connsiteY798" fmla="*/ 182966 h 1460979"/>
              <a:gd name="connsiteX799" fmla="*/ 859805 w 1249124"/>
              <a:gd name="connsiteY799" fmla="*/ 165082 h 1460979"/>
              <a:gd name="connsiteX800" fmla="*/ 859805 w 1249124"/>
              <a:gd name="connsiteY800" fmla="*/ 165082 h 1460979"/>
              <a:gd name="connsiteX801" fmla="*/ 858429 w 1249124"/>
              <a:gd name="connsiteY801" fmla="*/ 165082 h 1460979"/>
              <a:gd name="connsiteX802" fmla="*/ 839170 w 1249124"/>
              <a:gd name="connsiteY802" fmla="*/ 182966 h 1460979"/>
              <a:gd name="connsiteX803" fmla="*/ 854302 w 1249124"/>
              <a:gd name="connsiteY803" fmla="*/ 199475 h 1460979"/>
              <a:gd name="connsiteX804" fmla="*/ 854302 w 1249124"/>
              <a:gd name="connsiteY804" fmla="*/ 199475 h 1460979"/>
              <a:gd name="connsiteX805" fmla="*/ 872186 w 1249124"/>
              <a:gd name="connsiteY805" fmla="*/ 182966 h 1460979"/>
              <a:gd name="connsiteX806" fmla="*/ 888694 w 1249124"/>
              <a:gd name="connsiteY806" fmla="*/ 92171 h 1460979"/>
              <a:gd name="connsiteX807" fmla="*/ 876313 w 1249124"/>
              <a:gd name="connsiteY807" fmla="*/ 74287 h 1460979"/>
              <a:gd name="connsiteX808" fmla="*/ 876313 w 1249124"/>
              <a:gd name="connsiteY808" fmla="*/ 74287 h 1460979"/>
              <a:gd name="connsiteX809" fmla="*/ 874938 w 1249124"/>
              <a:gd name="connsiteY809" fmla="*/ 74287 h 1460979"/>
              <a:gd name="connsiteX810" fmla="*/ 855678 w 1249124"/>
              <a:gd name="connsiteY810" fmla="*/ 92171 h 1460979"/>
              <a:gd name="connsiteX811" fmla="*/ 870810 w 1249124"/>
              <a:gd name="connsiteY811" fmla="*/ 108679 h 1460979"/>
              <a:gd name="connsiteX812" fmla="*/ 870810 w 1249124"/>
              <a:gd name="connsiteY812" fmla="*/ 108679 h 1460979"/>
              <a:gd name="connsiteX813" fmla="*/ 888694 w 1249124"/>
              <a:gd name="connsiteY813" fmla="*/ 92171 h 1460979"/>
              <a:gd name="connsiteX814" fmla="*/ 746999 w 1249124"/>
              <a:gd name="connsiteY814" fmla="*/ 1371560 h 1460979"/>
              <a:gd name="connsiteX815" fmla="*/ 737369 w 1249124"/>
              <a:gd name="connsiteY815" fmla="*/ 1357803 h 1460979"/>
              <a:gd name="connsiteX816" fmla="*/ 737369 w 1249124"/>
              <a:gd name="connsiteY816" fmla="*/ 1357803 h 1460979"/>
              <a:gd name="connsiteX817" fmla="*/ 735993 w 1249124"/>
              <a:gd name="connsiteY817" fmla="*/ 1357803 h 1460979"/>
              <a:gd name="connsiteX818" fmla="*/ 720860 w 1249124"/>
              <a:gd name="connsiteY818" fmla="*/ 1371560 h 1460979"/>
              <a:gd name="connsiteX819" fmla="*/ 731866 w 1249124"/>
              <a:gd name="connsiteY819" fmla="*/ 1383941 h 1460979"/>
              <a:gd name="connsiteX820" fmla="*/ 731866 w 1249124"/>
              <a:gd name="connsiteY820" fmla="*/ 1383941 h 1460979"/>
              <a:gd name="connsiteX821" fmla="*/ 746999 w 1249124"/>
              <a:gd name="connsiteY821" fmla="*/ 1371560 h 1460979"/>
              <a:gd name="connsiteX822" fmla="*/ 763507 w 1249124"/>
              <a:gd name="connsiteY822" fmla="*/ 1279389 h 1460979"/>
              <a:gd name="connsiteX823" fmla="*/ 753877 w 1249124"/>
              <a:gd name="connsiteY823" fmla="*/ 1265632 h 1460979"/>
              <a:gd name="connsiteX824" fmla="*/ 753877 w 1249124"/>
              <a:gd name="connsiteY824" fmla="*/ 1265632 h 1460979"/>
              <a:gd name="connsiteX825" fmla="*/ 752501 w 1249124"/>
              <a:gd name="connsiteY825" fmla="*/ 1265632 h 1460979"/>
              <a:gd name="connsiteX826" fmla="*/ 737369 w 1249124"/>
              <a:gd name="connsiteY826" fmla="*/ 1279389 h 1460979"/>
              <a:gd name="connsiteX827" fmla="*/ 748374 w 1249124"/>
              <a:gd name="connsiteY827" fmla="*/ 1291770 h 1460979"/>
              <a:gd name="connsiteX828" fmla="*/ 748374 w 1249124"/>
              <a:gd name="connsiteY828" fmla="*/ 1291770 h 1460979"/>
              <a:gd name="connsiteX829" fmla="*/ 763507 w 1249124"/>
              <a:gd name="connsiteY829" fmla="*/ 1279389 h 1460979"/>
              <a:gd name="connsiteX830" fmla="*/ 778639 w 1249124"/>
              <a:gd name="connsiteY830" fmla="*/ 1188593 h 1460979"/>
              <a:gd name="connsiteX831" fmla="*/ 769010 w 1249124"/>
              <a:gd name="connsiteY831" fmla="*/ 1174837 h 1460979"/>
              <a:gd name="connsiteX832" fmla="*/ 769010 w 1249124"/>
              <a:gd name="connsiteY832" fmla="*/ 1174837 h 1460979"/>
              <a:gd name="connsiteX833" fmla="*/ 767634 w 1249124"/>
              <a:gd name="connsiteY833" fmla="*/ 1174837 h 1460979"/>
              <a:gd name="connsiteX834" fmla="*/ 752501 w 1249124"/>
              <a:gd name="connsiteY834" fmla="*/ 1188593 h 1460979"/>
              <a:gd name="connsiteX835" fmla="*/ 763507 w 1249124"/>
              <a:gd name="connsiteY835" fmla="*/ 1200975 h 1460979"/>
              <a:gd name="connsiteX836" fmla="*/ 763507 w 1249124"/>
              <a:gd name="connsiteY836" fmla="*/ 1200975 h 1460979"/>
              <a:gd name="connsiteX837" fmla="*/ 778639 w 1249124"/>
              <a:gd name="connsiteY837" fmla="*/ 1188593 h 1460979"/>
              <a:gd name="connsiteX838" fmla="*/ 795148 w 1249124"/>
              <a:gd name="connsiteY838" fmla="*/ 1096422 h 1460979"/>
              <a:gd name="connsiteX839" fmla="*/ 785518 w 1249124"/>
              <a:gd name="connsiteY839" fmla="*/ 1082666 h 1460979"/>
              <a:gd name="connsiteX840" fmla="*/ 785518 w 1249124"/>
              <a:gd name="connsiteY840" fmla="*/ 1082666 h 1460979"/>
              <a:gd name="connsiteX841" fmla="*/ 784142 w 1249124"/>
              <a:gd name="connsiteY841" fmla="*/ 1082666 h 1460979"/>
              <a:gd name="connsiteX842" fmla="*/ 769010 w 1249124"/>
              <a:gd name="connsiteY842" fmla="*/ 1096422 h 1460979"/>
              <a:gd name="connsiteX843" fmla="*/ 780015 w 1249124"/>
              <a:gd name="connsiteY843" fmla="*/ 1108804 h 1460979"/>
              <a:gd name="connsiteX844" fmla="*/ 780015 w 1249124"/>
              <a:gd name="connsiteY844" fmla="*/ 1108804 h 1460979"/>
              <a:gd name="connsiteX845" fmla="*/ 795148 w 1249124"/>
              <a:gd name="connsiteY845" fmla="*/ 1096422 h 1460979"/>
              <a:gd name="connsiteX846" fmla="*/ 811656 w 1249124"/>
              <a:gd name="connsiteY846" fmla="*/ 1005627 h 1460979"/>
              <a:gd name="connsiteX847" fmla="*/ 802026 w 1249124"/>
              <a:gd name="connsiteY847" fmla="*/ 991870 h 1460979"/>
              <a:gd name="connsiteX848" fmla="*/ 802026 w 1249124"/>
              <a:gd name="connsiteY848" fmla="*/ 991870 h 1460979"/>
              <a:gd name="connsiteX849" fmla="*/ 800650 w 1249124"/>
              <a:gd name="connsiteY849" fmla="*/ 991870 h 1460979"/>
              <a:gd name="connsiteX850" fmla="*/ 785518 w 1249124"/>
              <a:gd name="connsiteY850" fmla="*/ 1005627 h 1460979"/>
              <a:gd name="connsiteX851" fmla="*/ 796523 w 1249124"/>
              <a:gd name="connsiteY851" fmla="*/ 1018008 h 1460979"/>
              <a:gd name="connsiteX852" fmla="*/ 796523 w 1249124"/>
              <a:gd name="connsiteY852" fmla="*/ 1018008 h 1460979"/>
              <a:gd name="connsiteX853" fmla="*/ 811656 w 1249124"/>
              <a:gd name="connsiteY853" fmla="*/ 1005627 h 1460979"/>
              <a:gd name="connsiteX854" fmla="*/ 828164 w 1249124"/>
              <a:gd name="connsiteY854" fmla="*/ 914832 h 1460979"/>
              <a:gd name="connsiteX855" fmla="*/ 818534 w 1249124"/>
              <a:gd name="connsiteY855" fmla="*/ 901075 h 1460979"/>
              <a:gd name="connsiteX856" fmla="*/ 818534 w 1249124"/>
              <a:gd name="connsiteY856" fmla="*/ 901075 h 1460979"/>
              <a:gd name="connsiteX857" fmla="*/ 817159 w 1249124"/>
              <a:gd name="connsiteY857" fmla="*/ 901075 h 1460979"/>
              <a:gd name="connsiteX858" fmla="*/ 802026 w 1249124"/>
              <a:gd name="connsiteY858" fmla="*/ 914832 h 1460979"/>
              <a:gd name="connsiteX859" fmla="*/ 813032 w 1249124"/>
              <a:gd name="connsiteY859" fmla="*/ 927213 h 1460979"/>
              <a:gd name="connsiteX860" fmla="*/ 813032 w 1249124"/>
              <a:gd name="connsiteY860" fmla="*/ 927213 h 1460979"/>
              <a:gd name="connsiteX861" fmla="*/ 828164 w 1249124"/>
              <a:gd name="connsiteY861" fmla="*/ 914832 h 1460979"/>
              <a:gd name="connsiteX862" fmla="*/ 843297 w 1249124"/>
              <a:gd name="connsiteY862" fmla="*/ 822661 h 1460979"/>
              <a:gd name="connsiteX863" fmla="*/ 833667 w 1249124"/>
              <a:gd name="connsiteY863" fmla="*/ 808904 h 1460979"/>
              <a:gd name="connsiteX864" fmla="*/ 833667 w 1249124"/>
              <a:gd name="connsiteY864" fmla="*/ 808904 h 1460979"/>
              <a:gd name="connsiteX865" fmla="*/ 832291 w 1249124"/>
              <a:gd name="connsiteY865" fmla="*/ 808904 h 1460979"/>
              <a:gd name="connsiteX866" fmla="*/ 817159 w 1249124"/>
              <a:gd name="connsiteY866" fmla="*/ 822661 h 1460979"/>
              <a:gd name="connsiteX867" fmla="*/ 828164 w 1249124"/>
              <a:gd name="connsiteY867" fmla="*/ 835042 h 1460979"/>
              <a:gd name="connsiteX868" fmla="*/ 828164 w 1249124"/>
              <a:gd name="connsiteY868" fmla="*/ 835042 h 1460979"/>
              <a:gd name="connsiteX869" fmla="*/ 843297 w 1249124"/>
              <a:gd name="connsiteY869" fmla="*/ 822661 h 1460979"/>
              <a:gd name="connsiteX870" fmla="*/ 859805 w 1249124"/>
              <a:gd name="connsiteY870" fmla="*/ 731865 h 1460979"/>
              <a:gd name="connsiteX871" fmla="*/ 850175 w 1249124"/>
              <a:gd name="connsiteY871" fmla="*/ 718109 h 1460979"/>
              <a:gd name="connsiteX872" fmla="*/ 850175 w 1249124"/>
              <a:gd name="connsiteY872" fmla="*/ 718109 h 1460979"/>
              <a:gd name="connsiteX873" fmla="*/ 848799 w 1249124"/>
              <a:gd name="connsiteY873" fmla="*/ 718109 h 1460979"/>
              <a:gd name="connsiteX874" fmla="*/ 833667 w 1249124"/>
              <a:gd name="connsiteY874" fmla="*/ 731865 h 1460979"/>
              <a:gd name="connsiteX875" fmla="*/ 844672 w 1249124"/>
              <a:gd name="connsiteY875" fmla="*/ 744247 h 1460979"/>
              <a:gd name="connsiteX876" fmla="*/ 844672 w 1249124"/>
              <a:gd name="connsiteY876" fmla="*/ 744247 h 1460979"/>
              <a:gd name="connsiteX877" fmla="*/ 859805 w 1249124"/>
              <a:gd name="connsiteY877" fmla="*/ 731865 h 1460979"/>
              <a:gd name="connsiteX878" fmla="*/ 876313 w 1249124"/>
              <a:gd name="connsiteY878" fmla="*/ 639694 h 1460979"/>
              <a:gd name="connsiteX879" fmla="*/ 866683 w 1249124"/>
              <a:gd name="connsiteY879" fmla="*/ 625938 h 1460979"/>
              <a:gd name="connsiteX880" fmla="*/ 866683 w 1249124"/>
              <a:gd name="connsiteY880" fmla="*/ 625938 h 1460979"/>
              <a:gd name="connsiteX881" fmla="*/ 865308 w 1249124"/>
              <a:gd name="connsiteY881" fmla="*/ 625938 h 1460979"/>
              <a:gd name="connsiteX882" fmla="*/ 850175 w 1249124"/>
              <a:gd name="connsiteY882" fmla="*/ 639694 h 1460979"/>
              <a:gd name="connsiteX883" fmla="*/ 861181 w 1249124"/>
              <a:gd name="connsiteY883" fmla="*/ 652076 h 1460979"/>
              <a:gd name="connsiteX884" fmla="*/ 861181 w 1249124"/>
              <a:gd name="connsiteY884" fmla="*/ 652076 h 1460979"/>
              <a:gd name="connsiteX885" fmla="*/ 876313 w 1249124"/>
              <a:gd name="connsiteY885" fmla="*/ 639694 h 1460979"/>
              <a:gd name="connsiteX886" fmla="*/ 891446 w 1249124"/>
              <a:gd name="connsiteY886" fmla="*/ 548899 h 1460979"/>
              <a:gd name="connsiteX887" fmla="*/ 881816 w 1249124"/>
              <a:gd name="connsiteY887" fmla="*/ 535142 h 1460979"/>
              <a:gd name="connsiteX888" fmla="*/ 881816 w 1249124"/>
              <a:gd name="connsiteY888" fmla="*/ 535142 h 1460979"/>
              <a:gd name="connsiteX889" fmla="*/ 880440 w 1249124"/>
              <a:gd name="connsiteY889" fmla="*/ 535142 h 1460979"/>
              <a:gd name="connsiteX890" fmla="*/ 865308 w 1249124"/>
              <a:gd name="connsiteY890" fmla="*/ 548899 h 1460979"/>
              <a:gd name="connsiteX891" fmla="*/ 876313 w 1249124"/>
              <a:gd name="connsiteY891" fmla="*/ 561280 h 1460979"/>
              <a:gd name="connsiteX892" fmla="*/ 876313 w 1249124"/>
              <a:gd name="connsiteY892" fmla="*/ 561280 h 1460979"/>
              <a:gd name="connsiteX893" fmla="*/ 891446 w 1249124"/>
              <a:gd name="connsiteY893" fmla="*/ 548899 h 1460979"/>
              <a:gd name="connsiteX894" fmla="*/ 907954 w 1249124"/>
              <a:gd name="connsiteY894" fmla="*/ 458104 h 1460979"/>
              <a:gd name="connsiteX895" fmla="*/ 898324 w 1249124"/>
              <a:gd name="connsiteY895" fmla="*/ 444347 h 1460979"/>
              <a:gd name="connsiteX896" fmla="*/ 898324 w 1249124"/>
              <a:gd name="connsiteY896" fmla="*/ 444347 h 1460979"/>
              <a:gd name="connsiteX897" fmla="*/ 896949 w 1249124"/>
              <a:gd name="connsiteY897" fmla="*/ 444347 h 1460979"/>
              <a:gd name="connsiteX898" fmla="*/ 881816 w 1249124"/>
              <a:gd name="connsiteY898" fmla="*/ 458104 h 1460979"/>
              <a:gd name="connsiteX899" fmla="*/ 892822 w 1249124"/>
              <a:gd name="connsiteY899" fmla="*/ 470485 h 1460979"/>
              <a:gd name="connsiteX900" fmla="*/ 892822 w 1249124"/>
              <a:gd name="connsiteY900" fmla="*/ 470485 h 1460979"/>
              <a:gd name="connsiteX901" fmla="*/ 907954 w 1249124"/>
              <a:gd name="connsiteY901" fmla="*/ 458104 h 1460979"/>
              <a:gd name="connsiteX902" fmla="*/ 924462 w 1249124"/>
              <a:gd name="connsiteY902" fmla="*/ 365933 h 1460979"/>
              <a:gd name="connsiteX903" fmla="*/ 914833 w 1249124"/>
              <a:gd name="connsiteY903" fmla="*/ 352176 h 1460979"/>
              <a:gd name="connsiteX904" fmla="*/ 914833 w 1249124"/>
              <a:gd name="connsiteY904" fmla="*/ 352176 h 1460979"/>
              <a:gd name="connsiteX905" fmla="*/ 913457 w 1249124"/>
              <a:gd name="connsiteY905" fmla="*/ 352176 h 1460979"/>
              <a:gd name="connsiteX906" fmla="*/ 898324 w 1249124"/>
              <a:gd name="connsiteY906" fmla="*/ 365933 h 1460979"/>
              <a:gd name="connsiteX907" fmla="*/ 909330 w 1249124"/>
              <a:gd name="connsiteY907" fmla="*/ 378314 h 1460979"/>
              <a:gd name="connsiteX908" fmla="*/ 909330 w 1249124"/>
              <a:gd name="connsiteY908" fmla="*/ 378314 h 1460979"/>
              <a:gd name="connsiteX909" fmla="*/ 924462 w 1249124"/>
              <a:gd name="connsiteY909" fmla="*/ 365933 h 1460979"/>
              <a:gd name="connsiteX910" fmla="*/ 940971 w 1249124"/>
              <a:gd name="connsiteY910" fmla="*/ 275137 h 1460979"/>
              <a:gd name="connsiteX911" fmla="*/ 931341 w 1249124"/>
              <a:gd name="connsiteY911" fmla="*/ 261380 h 1460979"/>
              <a:gd name="connsiteX912" fmla="*/ 931341 w 1249124"/>
              <a:gd name="connsiteY912" fmla="*/ 261380 h 1460979"/>
              <a:gd name="connsiteX913" fmla="*/ 929965 w 1249124"/>
              <a:gd name="connsiteY913" fmla="*/ 261380 h 1460979"/>
              <a:gd name="connsiteX914" fmla="*/ 914833 w 1249124"/>
              <a:gd name="connsiteY914" fmla="*/ 275137 h 1460979"/>
              <a:gd name="connsiteX915" fmla="*/ 925838 w 1249124"/>
              <a:gd name="connsiteY915" fmla="*/ 287519 h 1460979"/>
              <a:gd name="connsiteX916" fmla="*/ 925838 w 1249124"/>
              <a:gd name="connsiteY916" fmla="*/ 287519 h 1460979"/>
              <a:gd name="connsiteX917" fmla="*/ 940971 w 1249124"/>
              <a:gd name="connsiteY917" fmla="*/ 275137 h 1460979"/>
              <a:gd name="connsiteX918" fmla="*/ 956103 w 1249124"/>
              <a:gd name="connsiteY918" fmla="*/ 182966 h 1460979"/>
              <a:gd name="connsiteX919" fmla="*/ 946473 w 1249124"/>
              <a:gd name="connsiteY919" fmla="*/ 169209 h 1460979"/>
              <a:gd name="connsiteX920" fmla="*/ 946473 w 1249124"/>
              <a:gd name="connsiteY920" fmla="*/ 169209 h 1460979"/>
              <a:gd name="connsiteX921" fmla="*/ 945098 w 1249124"/>
              <a:gd name="connsiteY921" fmla="*/ 169209 h 1460979"/>
              <a:gd name="connsiteX922" fmla="*/ 929965 w 1249124"/>
              <a:gd name="connsiteY922" fmla="*/ 182966 h 1460979"/>
              <a:gd name="connsiteX923" fmla="*/ 940971 w 1249124"/>
              <a:gd name="connsiteY923" fmla="*/ 195348 h 1460979"/>
              <a:gd name="connsiteX924" fmla="*/ 940971 w 1249124"/>
              <a:gd name="connsiteY924" fmla="*/ 195348 h 1460979"/>
              <a:gd name="connsiteX925" fmla="*/ 956103 w 1249124"/>
              <a:gd name="connsiteY925" fmla="*/ 182966 h 1460979"/>
              <a:gd name="connsiteX926" fmla="*/ 972611 w 1249124"/>
              <a:gd name="connsiteY926" fmla="*/ 92171 h 1460979"/>
              <a:gd name="connsiteX927" fmla="*/ 962982 w 1249124"/>
              <a:gd name="connsiteY927" fmla="*/ 78414 h 1460979"/>
              <a:gd name="connsiteX928" fmla="*/ 962982 w 1249124"/>
              <a:gd name="connsiteY928" fmla="*/ 78414 h 1460979"/>
              <a:gd name="connsiteX929" fmla="*/ 961606 w 1249124"/>
              <a:gd name="connsiteY929" fmla="*/ 78414 h 1460979"/>
              <a:gd name="connsiteX930" fmla="*/ 946473 w 1249124"/>
              <a:gd name="connsiteY930" fmla="*/ 92171 h 1460979"/>
              <a:gd name="connsiteX931" fmla="*/ 957479 w 1249124"/>
              <a:gd name="connsiteY931" fmla="*/ 104552 h 1460979"/>
              <a:gd name="connsiteX932" fmla="*/ 957479 w 1249124"/>
              <a:gd name="connsiteY932" fmla="*/ 104552 h 1460979"/>
              <a:gd name="connsiteX933" fmla="*/ 972611 w 1249124"/>
              <a:gd name="connsiteY933" fmla="*/ 92171 h 1460979"/>
              <a:gd name="connsiteX934" fmla="*/ 1117059 w 1249124"/>
              <a:gd name="connsiteY934" fmla="*/ 182966 h 1460979"/>
              <a:gd name="connsiteX935" fmla="*/ 1121186 w 1249124"/>
              <a:gd name="connsiteY935" fmla="*/ 187093 h 1460979"/>
              <a:gd name="connsiteX936" fmla="*/ 1121186 w 1249124"/>
              <a:gd name="connsiteY936" fmla="*/ 187093 h 1460979"/>
              <a:gd name="connsiteX937" fmla="*/ 1125313 w 1249124"/>
              <a:gd name="connsiteY937" fmla="*/ 182966 h 1460979"/>
              <a:gd name="connsiteX938" fmla="*/ 1122561 w 1249124"/>
              <a:gd name="connsiteY938" fmla="*/ 178839 h 1460979"/>
              <a:gd name="connsiteX939" fmla="*/ 1122561 w 1249124"/>
              <a:gd name="connsiteY939" fmla="*/ 178839 h 1460979"/>
              <a:gd name="connsiteX940" fmla="*/ 1122561 w 1249124"/>
              <a:gd name="connsiteY940" fmla="*/ 178839 h 1460979"/>
              <a:gd name="connsiteX941" fmla="*/ 1117059 w 1249124"/>
              <a:gd name="connsiteY941" fmla="*/ 182966 h 1460979"/>
              <a:gd name="connsiteX942" fmla="*/ 1100550 w 1249124"/>
              <a:gd name="connsiteY942" fmla="*/ 273762 h 1460979"/>
              <a:gd name="connsiteX943" fmla="*/ 1104677 w 1249124"/>
              <a:gd name="connsiteY943" fmla="*/ 277889 h 1460979"/>
              <a:gd name="connsiteX944" fmla="*/ 1104677 w 1249124"/>
              <a:gd name="connsiteY944" fmla="*/ 277889 h 1460979"/>
              <a:gd name="connsiteX945" fmla="*/ 1108805 w 1249124"/>
              <a:gd name="connsiteY945" fmla="*/ 273762 h 1460979"/>
              <a:gd name="connsiteX946" fmla="*/ 1106053 w 1249124"/>
              <a:gd name="connsiteY946" fmla="*/ 269635 h 1460979"/>
              <a:gd name="connsiteX947" fmla="*/ 1106053 w 1249124"/>
              <a:gd name="connsiteY947" fmla="*/ 269635 h 1460979"/>
              <a:gd name="connsiteX948" fmla="*/ 1106053 w 1249124"/>
              <a:gd name="connsiteY948" fmla="*/ 269635 h 1460979"/>
              <a:gd name="connsiteX949" fmla="*/ 1100550 w 1249124"/>
              <a:gd name="connsiteY949" fmla="*/ 273762 h 1460979"/>
              <a:gd name="connsiteX950" fmla="*/ 1084042 w 1249124"/>
              <a:gd name="connsiteY950" fmla="*/ 365933 h 1460979"/>
              <a:gd name="connsiteX951" fmla="*/ 1088169 w 1249124"/>
              <a:gd name="connsiteY951" fmla="*/ 370060 h 1460979"/>
              <a:gd name="connsiteX952" fmla="*/ 1088169 w 1249124"/>
              <a:gd name="connsiteY952" fmla="*/ 370060 h 1460979"/>
              <a:gd name="connsiteX953" fmla="*/ 1092296 w 1249124"/>
              <a:gd name="connsiteY953" fmla="*/ 365933 h 1460979"/>
              <a:gd name="connsiteX954" fmla="*/ 1089545 w 1249124"/>
              <a:gd name="connsiteY954" fmla="*/ 361806 h 1460979"/>
              <a:gd name="connsiteX955" fmla="*/ 1089545 w 1249124"/>
              <a:gd name="connsiteY955" fmla="*/ 361806 h 1460979"/>
              <a:gd name="connsiteX956" fmla="*/ 1089545 w 1249124"/>
              <a:gd name="connsiteY956" fmla="*/ 361806 h 1460979"/>
              <a:gd name="connsiteX957" fmla="*/ 1084042 w 1249124"/>
              <a:gd name="connsiteY957" fmla="*/ 365933 h 1460979"/>
              <a:gd name="connsiteX958" fmla="*/ 1068910 w 1249124"/>
              <a:gd name="connsiteY958" fmla="*/ 456728 h 1460979"/>
              <a:gd name="connsiteX959" fmla="*/ 1073037 w 1249124"/>
              <a:gd name="connsiteY959" fmla="*/ 460855 h 1460979"/>
              <a:gd name="connsiteX960" fmla="*/ 1073037 w 1249124"/>
              <a:gd name="connsiteY960" fmla="*/ 460855 h 1460979"/>
              <a:gd name="connsiteX961" fmla="*/ 1077164 w 1249124"/>
              <a:gd name="connsiteY961" fmla="*/ 456728 h 1460979"/>
              <a:gd name="connsiteX962" fmla="*/ 1074412 w 1249124"/>
              <a:gd name="connsiteY962" fmla="*/ 452601 h 1460979"/>
              <a:gd name="connsiteX963" fmla="*/ 1074412 w 1249124"/>
              <a:gd name="connsiteY963" fmla="*/ 452601 h 1460979"/>
              <a:gd name="connsiteX964" fmla="*/ 1074412 w 1249124"/>
              <a:gd name="connsiteY964" fmla="*/ 452601 h 1460979"/>
              <a:gd name="connsiteX965" fmla="*/ 1068910 w 1249124"/>
              <a:gd name="connsiteY965" fmla="*/ 456728 h 1460979"/>
              <a:gd name="connsiteX966" fmla="*/ 1052401 w 1249124"/>
              <a:gd name="connsiteY966" fmla="*/ 548899 h 1460979"/>
              <a:gd name="connsiteX967" fmla="*/ 1056528 w 1249124"/>
              <a:gd name="connsiteY967" fmla="*/ 553026 h 1460979"/>
              <a:gd name="connsiteX968" fmla="*/ 1056528 w 1249124"/>
              <a:gd name="connsiteY968" fmla="*/ 553026 h 1460979"/>
              <a:gd name="connsiteX969" fmla="*/ 1060655 w 1249124"/>
              <a:gd name="connsiteY969" fmla="*/ 548899 h 1460979"/>
              <a:gd name="connsiteX970" fmla="*/ 1057904 w 1249124"/>
              <a:gd name="connsiteY970" fmla="*/ 544772 h 1460979"/>
              <a:gd name="connsiteX971" fmla="*/ 1057904 w 1249124"/>
              <a:gd name="connsiteY971" fmla="*/ 544772 h 1460979"/>
              <a:gd name="connsiteX972" fmla="*/ 1057904 w 1249124"/>
              <a:gd name="connsiteY972" fmla="*/ 544772 h 1460979"/>
              <a:gd name="connsiteX973" fmla="*/ 1052401 w 1249124"/>
              <a:gd name="connsiteY973" fmla="*/ 548899 h 1460979"/>
              <a:gd name="connsiteX974" fmla="*/ 1035893 w 1249124"/>
              <a:gd name="connsiteY974" fmla="*/ 639694 h 1460979"/>
              <a:gd name="connsiteX975" fmla="*/ 1040020 w 1249124"/>
              <a:gd name="connsiteY975" fmla="*/ 643821 h 1460979"/>
              <a:gd name="connsiteX976" fmla="*/ 1040020 w 1249124"/>
              <a:gd name="connsiteY976" fmla="*/ 643821 h 1460979"/>
              <a:gd name="connsiteX977" fmla="*/ 1044147 w 1249124"/>
              <a:gd name="connsiteY977" fmla="*/ 639694 h 1460979"/>
              <a:gd name="connsiteX978" fmla="*/ 1041396 w 1249124"/>
              <a:gd name="connsiteY978" fmla="*/ 635567 h 1460979"/>
              <a:gd name="connsiteX979" fmla="*/ 1041396 w 1249124"/>
              <a:gd name="connsiteY979" fmla="*/ 635567 h 1460979"/>
              <a:gd name="connsiteX980" fmla="*/ 1041396 w 1249124"/>
              <a:gd name="connsiteY980" fmla="*/ 635567 h 1460979"/>
              <a:gd name="connsiteX981" fmla="*/ 1035893 w 1249124"/>
              <a:gd name="connsiteY981" fmla="*/ 639694 h 1460979"/>
              <a:gd name="connsiteX982" fmla="*/ 1019385 w 1249124"/>
              <a:gd name="connsiteY982" fmla="*/ 730490 h 1460979"/>
              <a:gd name="connsiteX983" fmla="*/ 1023512 w 1249124"/>
              <a:gd name="connsiteY983" fmla="*/ 734617 h 1460979"/>
              <a:gd name="connsiteX984" fmla="*/ 1023512 w 1249124"/>
              <a:gd name="connsiteY984" fmla="*/ 734617 h 1460979"/>
              <a:gd name="connsiteX985" fmla="*/ 1027639 w 1249124"/>
              <a:gd name="connsiteY985" fmla="*/ 730490 h 1460979"/>
              <a:gd name="connsiteX986" fmla="*/ 1024888 w 1249124"/>
              <a:gd name="connsiteY986" fmla="*/ 726363 h 1460979"/>
              <a:gd name="connsiteX987" fmla="*/ 1024888 w 1249124"/>
              <a:gd name="connsiteY987" fmla="*/ 726363 h 1460979"/>
              <a:gd name="connsiteX988" fmla="*/ 1024888 w 1249124"/>
              <a:gd name="connsiteY988" fmla="*/ 726363 h 1460979"/>
              <a:gd name="connsiteX989" fmla="*/ 1019385 w 1249124"/>
              <a:gd name="connsiteY989" fmla="*/ 730490 h 1460979"/>
              <a:gd name="connsiteX990" fmla="*/ 1004252 w 1249124"/>
              <a:gd name="connsiteY990" fmla="*/ 822661 h 1460979"/>
              <a:gd name="connsiteX991" fmla="*/ 1008379 w 1249124"/>
              <a:gd name="connsiteY991" fmla="*/ 826788 h 1460979"/>
              <a:gd name="connsiteX992" fmla="*/ 1008379 w 1249124"/>
              <a:gd name="connsiteY992" fmla="*/ 826788 h 1460979"/>
              <a:gd name="connsiteX993" fmla="*/ 1012506 w 1249124"/>
              <a:gd name="connsiteY993" fmla="*/ 822661 h 1460979"/>
              <a:gd name="connsiteX994" fmla="*/ 1009755 w 1249124"/>
              <a:gd name="connsiteY994" fmla="*/ 818534 h 1460979"/>
              <a:gd name="connsiteX995" fmla="*/ 1009755 w 1249124"/>
              <a:gd name="connsiteY995" fmla="*/ 818534 h 1460979"/>
              <a:gd name="connsiteX996" fmla="*/ 1009755 w 1249124"/>
              <a:gd name="connsiteY996" fmla="*/ 818534 h 1460979"/>
              <a:gd name="connsiteX997" fmla="*/ 1004252 w 1249124"/>
              <a:gd name="connsiteY997" fmla="*/ 822661 h 1460979"/>
              <a:gd name="connsiteX998" fmla="*/ 987744 w 1249124"/>
              <a:gd name="connsiteY998" fmla="*/ 913456 h 1460979"/>
              <a:gd name="connsiteX999" fmla="*/ 991871 w 1249124"/>
              <a:gd name="connsiteY999" fmla="*/ 917583 h 1460979"/>
              <a:gd name="connsiteX1000" fmla="*/ 991871 w 1249124"/>
              <a:gd name="connsiteY1000" fmla="*/ 917583 h 1460979"/>
              <a:gd name="connsiteX1001" fmla="*/ 995998 w 1249124"/>
              <a:gd name="connsiteY1001" fmla="*/ 913456 h 1460979"/>
              <a:gd name="connsiteX1002" fmla="*/ 993247 w 1249124"/>
              <a:gd name="connsiteY1002" fmla="*/ 909329 h 1460979"/>
              <a:gd name="connsiteX1003" fmla="*/ 993247 w 1249124"/>
              <a:gd name="connsiteY1003" fmla="*/ 909329 h 1460979"/>
              <a:gd name="connsiteX1004" fmla="*/ 993247 w 1249124"/>
              <a:gd name="connsiteY1004" fmla="*/ 909329 h 1460979"/>
              <a:gd name="connsiteX1005" fmla="*/ 987744 w 1249124"/>
              <a:gd name="connsiteY1005" fmla="*/ 913456 h 1460979"/>
              <a:gd name="connsiteX1006" fmla="*/ 971236 w 1249124"/>
              <a:gd name="connsiteY1006" fmla="*/ 1005627 h 1460979"/>
              <a:gd name="connsiteX1007" fmla="*/ 975363 w 1249124"/>
              <a:gd name="connsiteY1007" fmla="*/ 1009754 h 1460979"/>
              <a:gd name="connsiteX1008" fmla="*/ 975363 w 1249124"/>
              <a:gd name="connsiteY1008" fmla="*/ 1009754 h 1460979"/>
              <a:gd name="connsiteX1009" fmla="*/ 979490 w 1249124"/>
              <a:gd name="connsiteY1009" fmla="*/ 1005627 h 1460979"/>
              <a:gd name="connsiteX1010" fmla="*/ 976738 w 1249124"/>
              <a:gd name="connsiteY1010" fmla="*/ 1001500 h 1460979"/>
              <a:gd name="connsiteX1011" fmla="*/ 976738 w 1249124"/>
              <a:gd name="connsiteY1011" fmla="*/ 1001500 h 1460979"/>
              <a:gd name="connsiteX1012" fmla="*/ 976738 w 1249124"/>
              <a:gd name="connsiteY1012" fmla="*/ 1001500 h 1460979"/>
              <a:gd name="connsiteX1013" fmla="*/ 971236 w 1249124"/>
              <a:gd name="connsiteY1013" fmla="*/ 1005627 h 1460979"/>
              <a:gd name="connsiteX1014" fmla="*/ 956103 w 1249124"/>
              <a:gd name="connsiteY1014" fmla="*/ 1096422 h 1460979"/>
              <a:gd name="connsiteX1015" fmla="*/ 960230 w 1249124"/>
              <a:gd name="connsiteY1015" fmla="*/ 1100549 h 1460979"/>
              <a:gd name="connsiteX1016" fmla="*/ 960230 w 1249124"/>
              <a:gd name="connsiteY1016" fmla="*/ 1100549 h 1460979"/>
              <a:gd name="connsiteX1017" fmla="*/ 964357 w 1249124"/>
              <a:gd name="connsiteY1017" fmla="*/ 1096422 h 1460979"/>
              <a:gd name="connsiteX1018" fmla="*/ 961606 w 1249124"/>
              <a:gd name="connsiteY1018" fmla="*/ 1092295 h 1460979"/>
              <a:gd name="connsiteX1019" fmla="*/ 961606 w 1249124"/>
              <a:gd name="connsiteY1019" fmla="*/ 1092295 h 1460979"/>
              <a:gd name="connsiteX1020" fmla="*/ 961606 w 1249124"/>
              <a:gd name="connsiteY1020" fmla="*/ 1092295 h 1460979"/>
              <a:gd name="connsiteX1021" fmla="*/ 956103 w 1249124"/>
              <a:gd name="connsiteY1021" fmla="*/ 1096422 h 1460979"/>
              <a:gd name="connsiteX1022" fmla="*/ 939595 w 1249124"/>
              <a:gd name="connsiteY1022" fmla="*/ 1188593 h 1460979"/>
              <a:gd name="connsiteX1023" fmla="*/ 943722 w 1249124"/>
              <a:gd name="connsiteY1023" fmla="*/ 1192720 h 1460979"/>
              <a:gd name="connsiteX1024" fmla="*/ 943722 w 1249124"/>
              <a:gd name="connsiteY1024" fmla="*/ 1192720 h 1460979"/>
              <a:gd name="connsiteX1025" fmla="*/ 947849 w 1249124"/>
              <a:gd name="connsiteY1025" fmla="*/ 1188593 h 1460979"/>
              <a:gd name="connsiteX1026" fmla="*/ 945098 w 1249124"/>
              <a:gd name="connsiteY1026" fmla="*/ 1184466 h 1460979"/>
              <a:gd name="connsiteX1027" fmla="*/ 945098 w 1249124"/>
              <a:gd name="connsiteY1027" fmla="*/ 1184466 h 1460979"/>
              <a:gd name="connsiteX1028" fmla="*/ 945098 w 1249124"/>
              <a:gd name="connsiteY1028" fmla="*/ 1184466 h 1460979"/>
              <a:gd name="connsiteX1029" fmla="*/ 939595 w 1249124"/>
              <a:gd name="connsiteY1029" fmla="*/ 1188593 h 1460979"/>
              <a:gd name="connsiteX1030" fmla="*/ 923087 w 1249124"/>
              <a:gd name="connsiteY1030" fmla="*/ 1279389 h 1460979"/>
              <a:gd name="connsiteX1031" fmla="*/ 927214 w 1249124"/>
              <a:gd name="connsiteY1031" fmla="*/ 1283516 h 1460979"/>
              <a:gd name="connsiteX1032" fmla="*/ 927214 w 1249124"/>
              <a:gd name="connsiteY1032" fmla="*/ 1283516 h 1460979"/>
              <a:gd name="connsiteX1033" fmla="*/ 931341 w 1249124"/>
              <a:gd name="connsiteY1033" fmla="*/ 1279389 h 1460979"/>
              <a:gd name="connsiteX1034" fmla="*/ 928589 w 1249124"/>
              <a:gd name="connsiteY1034" fmla="*/ 1275262 h 1460979"/>
              <a:gd name="connsiteX1035" fmla="*/ 928589 w 1249124"/>
              <a:gd name="connsiteY1035" fmla="*/ 1275262 h 1460979"/>
              <a:gd name="connsiteX1036" fmla="*/ 928589 w 1249124"/>
              <a:gd name="connsiteY1036" fmla="*/ 1275262 h 1460979"/>
              <a:gd name="connsiteX1037" fmla="*/ 923087 w 1249124"/>
              <a:gd name="connsiteY1037" fmla="*/ 1279389 h 1460979"/>
              <a:gd name="connsiteX1038" fmla="*/ 1040020 w 1249124"/>
              <a:gd name="connsiteY1038" fmla="*/ 92171 h 1460979"/>
              <a:gd name="connsiteX1039" fmla="*/ 1046899 w 1249124"/>
              <a:gd name="connsiteY1039" fmla="*/ 100425 h 1460979"/>
              <a:gd name="connsiteX1040" fmla="*/ 1046899 w 1249124"/>
              <a:gd name="connsiteY1040" fmla="*/ 100425 h 1460979"/>
              <a:gd name="connsiteX1041" fmla="*/ 1056528 w 1249124"/>
              <a:gd name="connsiteY1041" fmla="*/ 92171 h 1460979"/>
              <a:gd name="connsiteX1042" fmla="*/ 1051026 w 1249124"/>
              <a:gd name="connsiteY1042" fmla="*/ 82541 h 1460979"/>
              <a:gd name="connsiteX1043" fmla="*/ 1051026 w 1249124"/>
              <a:gd name="connsiteY1043" fmla="*/ 82541 h 1460979"/>
              <a:gd name="connsiteX1044" fmla="*/ 1049650 w 1249124"/>
              <a:gd name="connsiteY1044" fmla="*/ 82541 h 1460979"/>
              <a:gd name="connsiteX1045" fmla="*/ 1040020 w 1249124"/>
              <a:gd name="connsiteY1045" fmla="*/ 92171 h 1460979"/>
              <a:gd name="connsiteX1046" fmla="*/ 1023512 w 1249124"/>
              <a:gd name="connsiteY1046" fmla="*/ 182966 h 1460979"/>
              <a:gd name="connsiteX1047" fmla="*/ 1030390 w 1249124"/>
              <a:gd name="connsiteY1047" fmla="*/ 191220 h 1460979"/>
              <a:gd name="connsiteX1048" fmla="*/ 1030390 w 1249124"/>
              <a:gd name="connsiteY1048" fmla="*/ 191220 h 1460979"/>
              <a:gd name="connsiteX1049" fmla="*/ 1040020 w 1249124"/>
              <a:gd name="connsiteY1049" fmla="*/ 182966 h 1460979"/>
              <a:gd name="connsiteX1050" fmla="*/ 1033142 w 1249124"/>
              <a:gd name="connsiteY1050" fmla="*/ 174712 h 1460979"/>
              <a:gd name="connsiteX1051" fmla="*/ 1033142 w 1249124"/>
              <a:gd name="connsiteY1051" fmla="*/ 174712 h 1460979"/>
              <a:gd name="connsiteX1052" fmla="*/ 1031766 w 1249124"/>
              <a:gd name="connsiteY1052" fmla="*/ 174712 h 1460979"/>
              <a:gd name="connsiteX1053" fmla="*/ 1023512 w 1249124"/>
              <a:gd name="connsiteY1053" fmla="*/ 182966 h 1460979"/>
              <a:gd name="connsiteX1054" fmla="*/ 1007004 w 1249124"/>
              <a:gd name="connsiteY1054" fmla="*/ 275137 h 1460979"/>
              <a:gd name="connsiteX1055" fmla="*/ 1013882 w 1249124"/>
              <a:gd name="connsiteY1055" fmla="*/ 283392 h 1460979"/>
              <a:gd name="connsiteX1056" fmla="*/ 1013882 w 1249124"/>
              <a:gd name="connsiteY1056" fmla="*/ 283392 h 1460979"/>
              <a:gd name="connsiteX1057" fmla="*/ 1023512 w 1249124"/>
              <a:gd name="connsiteY1057" fmla="*/ 275137 h 1460979"/>
              <a:gd name="connsiteX1058" fmla="*/ 1016633 w 1249124"/>
              <a:gd name="connsiteY1058" fmla="*/ 266883 h 1460979"/>
              <a:gd name="connsiteX1059" fmla="*/ 1016633 w 1249124"/>
              <a:gd name="connsiteY1059" fmla="*/ 266883 h 1460979"/>
              <a:gd name="connsiteX1060" fmla="*/ 1015258 w 1249124"/>
              <a:gd name="connsiteY1060" fmla="*/ 266883 h 1460979"/>
              <a:gd name="connsiteX1061" fmla="*/ 1007004 w 1249124"/>
              <a:gd name="connsiteY1061" fmla="*/ 275137 h 1460979"/>
              <a:gd name="connsiteX1062" fmla="*/ 991871 w 1249124"/>
              <a:gd name="connsiteY1062" fmla="*/ 365933 h 1460979"/>
              <a:gd name="connsiteX1063" fmla="*/ 998749 w 1249124"/>
              <a:gd name="connsiteY1063" fmla="*/ 374187 h 1460979"/>
              <a:gd name="connsiteX1064" fmla="*/ 998749 w 1249124"/>
              <a:gd name="connsiteY1064" fmla="*/ 374187 h 1460979"/>
              <a:gd name="connsiteX1065" fmla="*/ 1008379 w 1249124"/>
              <a:gd name="connsiteY1065" fmla="*/ 365933 h 1460979"/>
              <a:gd name="connsiteX1066" fmla="*/ 1001501 w 1249124"/>
              <a:gd name="connsiteY1066" fmla="*/ 357679 h 1460979"/>
              <a:gd name="connsiteX1067" fmla="*/ 1001501 w 1249124"/>
              <a:gd name="connsiteY1067" fmla="*/ 357679 h 1460979"/>
              <a:gd name="connsiteX1068" fmla="*/ 1000125 w 1249124"/>
              <a:gd name="connsiteY1068" fmla="*/ 357679 h 1460979"/>
              <a:gd name="connsiteX1069" fmla="*/ 991871 w 1249124"/>
              <a:gd name="connsiteY1069" fmla="*/ 365933 h 1460979"/>
              <a:gd name="connsiteX1070" fmla="*/ 975363 w 1249124"/>
              <a:gd name="connsiteY1070" fmla="*/ 456728 h 1460979"/>
              <a:gd name="connsiteX1071" fmla="*/ 982241 w 1249124"/>
              <a:gd name="connsiteY1071" fmla="*/ 464982 h 1460979"/>
              <a:gd name="connsiteX1072" fmla="*/ 982241 w 1249124"/>
              <a:gd name="connsiteY1072" fmla="*/ 464982 h 1460979"/>
              <a:gd name="connsiteX1073" fmla="*/ 991871 w 1249124"/>
              <a:gd name="connsiteY1073" fmla="*/ 456728 h 1460979"/>
              <a:gd name="connsiteX1074" fmla="*/ 984993 w 1249124"/>
              <a:gd name="connsiteY1074" fmla="*/ 448474 h 1460979"/>
              <a:gd name="connsiteX1075" fmla="*/ 984993 w 1249124"/>
              <a:gd name="connsiteY1075" fmla="*/ 448474 h 1460979"/>
              <a:gd name="connsiteX1076" fmla="*/ 983617 w 1249124"/>
              <a:gd name="connsiteY1076" fmla="*/ 448474 h 1460979"/>
              <a:gd name="connsiteX1077" fmla="*/ 975363 w 1249124"/>
              <a:gd name="connsiteY1077" fmla="*/ 456728 h 1460979"/>
              <a:gd name="connsiteX1078" fmla="*/ 958854 w 1249124"/>
              <a:gd name="connsiteY1078" fmla="*/ 548899 h 1460979"/>
              <a:gd name="connsiteX1079" fmla="*/ 965733 w 1249124"/>
              <a:gd name="connsiteY1079" fmla="*/ 557153 h 1460979"/>
              <a:gd name="connsiteX1080" fmla="*/ 965733 w 1249124"/>
              <a:gd name="connsiteY1080" fmla="*/ 557153 h 1460979"/>
              <a:gd name="connsiteX1081" fmla="*/ 975363 w 1249124"/>
              <a:gd name="connsiteY1081" fmla="*/ 548899 h 1460979"/>
              <a:gd name="connsiteX1082" fmla="*/ 968484 w 1249124"/>
              <a:gd name="connsiteY1082" fmla="*/ 540645 h 1460979"/>
              <a:gd name="connsiteX1083" fmla="*/ 968484 w 1249124"/>
              <a:gd name="connsiteY1083" fmla="*/ 540645 h 1460979"/>
              <a:gd name="connsiteX1084" fmla="*/ 967109 w 1249124"/>
              <a:gd name="connsiteY1084" fmla="*/ 540645 h 1460979"/>
              <a:gd name="connsiteX1085" fmla="*/ 958854 w 1249124"/>
              <a:gd name="connsiteY1085" fmla="*/ 548899 h 1460979"/>
              <a:gd name="connsiteX1086" fmla="*/ 943722 w 1249124"/>
              <a:gd name="connsiteY1086" fmla="*/ 639694 h 1460979"/>
              <a:gd name="connsiteX1087" fmla="*/ 950600 w 1249124"/>
              <a:gd name="connsiteY1087" fmla="*/ 647948 h 1460979"/>
              <a:gd name="connsiteX1088" fmla="*/ 950600 w 1249124"/>
              <a:gd name="connsiteY1088" fmla="*/ 647948 h 1460979"/>
              <a:gd name="connsiteX1089" fmla="*/ 960230 w 1249124"/>
              <a:gd name="connsiteY1089" fmla="*/ 639694 h 1460979"/>
              <a:gd name="connsiteX1090" fmla="*/ 953352 w 1249124"/>
              <a:gd name="connsiteY1090" fmla="*/ 631440 h 1460979"/>
              <a:gd name="connsiteX1091" fmla="*/ 953352 w 1249124"/>
              <a:gd name="connsiteY1091" fmla="*/ 631440 h 1460979"/>
              <a:gd name="connsiteX1092" fmla="*/ 951976 w 1249124"/>
              <a:gd name="connsiteY1092" fmla="*/ 631440 h 1460979"/>
              <a:gd name="connsiteX1093" fmla="*/ 943722 w 1249124"/>
              <a:gd name="connsiteY1093" fmla="*/ 639694 h 1460979"/>
              <a:gd name="connsiteX1094" fmla="*/ 927214 w 1249124"/>
              <a:gd name="connsiteY1094" fmla="*/ 731865 h 1460979"/>
              <a:gd name="connsiteX1095" fmla="*/ 934092 w 1249124"/>
              <a:gd name="connsiteY1095" fmla="*/ 740120 h 1460979"/>
              <a:gd name="connsiteX1096" fmla="*/ 934092 w 1249124"/>
              <a:gd name="connsiteY1096" fmla="*/ 740120 h 1460979"/>
              <a:gd name="connsiteX1097" fmla="*/ 943722 w 1249124"/>
              <a:gd name="connsiteY1097" fmla="*/ 731865 h 1460979"/>
              <a:gd name="connsiteX1098" fmla="*/ 936843 w 1249124"/>
              <a:gd name="connsiteY1098" fmla="*/ 723611 h 1460979"/>
              <a:gd name="connsiteX1099" fmla="*/ 936843 w 1249124"/>
              <a:gd name="connsiteY1099" fmla="*/ 723611 h 1460979"/>
              <a:gd name="connsiteX1100" fmla="*/ 935468 w 1249124"/>
              <a:gd name="connsiteY1100" fmla="*/ 723611 h 1460979"/>
              <a:gd name="connsiteX1101" fmla="*/ 927214 w 1249124"/>
              <a:gd name="connsiteY1101" fmla="*/ 731865 h 1460979"/>
              <a:gd name="connsiteX1102" fmla="*/ 910705 w 1249124"/>
              <a:gd name="connsiteY1102" fmla="*/ 822661 h 1460979"/>
              <a:gd name="connsiteX1103" fmla="*/ 917584 w 1249124"/>
              <a:gd name="connsiteY1103" fmla="*/ 830915 h 1460979"/>
              <a:gd name="connsiteX1104" fmla="*/ 917584 w 1249124"/>
              <a:gd name="connsiteY1104" fmla="*/ 830915 h 1460979"/>
              <a:gd name="connsiteX1105" fmla="*/ 927214 w 1249124"/>
              <a:gd name="connsiteY1105" fmla="*/ 822661 h 1460979"/>
              <a:gd name="connsiteX1106" fmla="*/ 920335 w 1249124"/>
              <a:gd name="connsiteY1106" fmla="*/ 814407 h 1460979"/>
              <a:gd name="connsiteX1107" fmla="*/ 920335 w 1249124"/>
              <a:gd name="connsiteY1107" fmla="*/ 814407 h 1460979"/>
              <a:gd name="connsiteX1108" fmla="*/ 918960 w 1249124"/>
              <a:gd name="connsiteY1108" fmla="*/ 814407 h 1460979"/>
              <a:gd name="connsiteX1109" fmla="*/ 910705 w 1249124"/>
              <a:gd name="connsiteY1109" fmla="*/ 822661 h 1460979"/>
              <a:gd name="connsiteX1110" fmla="*/ 894197 w 1249124"/>
              <a:gd name="connsiteY1110" fmla="*/ 913456 h 1460979"/>
              <a:gd name="connsiteX1111" fmla="*/ 901076 w 1249124"/>
              <a:gd name="connsiteY1111" fmla="*/ 921710 h 1460979"/>
              <a:gd name="connsiteX1112" fmla="*/ 901076 w 1249124"/>
              <a:gd name="connsiteY1112" fmla="*/ 921710 h 1460979"/>
              <a:gd name="connsiteX1113" fmla="*/ 910705 w 1249124"/>
              <a:gd name="connsiteY1113" fmla="*/ 913456 h 1460979"/>
              <a:gd name="connsiteX1114" fmla="*/ 903827 w 1249124"/>
              <a:gd name="connsiteY1114" fmla="*/ 905202 h 1460979"/>
              <a:gd name="connsiteX1115" fmla="*/ 903827 w 1249124"/>
              <a:gd name="connsiteY1115" fmla="*/ 905202 h 1460979"/>
              <a:gd name="connsiteX1116" fmla="*/ 902451 w 1249124"/>
              <a:gd name="connsiteY1116" fmla="*/ 905202 h 1460979"/>
              <a:gd name="connsiteX1117" fmla="*/ 894197 w 1249124"/>
              <a:gd name="connsiteY1117" fmla="*/ 913456 h 1460979"/>
              <a:gd name="connsiteX1118" fmla="*/ 879065 w 1249124"/>
              <a:gd name="connsiteY1118" fmla="*/ 1005627 h 1460979"/>
              <a:gd name="connsiteX1119" fmla="*/ 885943 w 1249124"/>
              <a:gd name="connsiteY1119" fmla="*/ 1013881 h 1460979"/>
              <a:gd name="connsiteX1120" fmla="*/ 885943 w 1249124"/>
              <a:gd name="connsiteY1120" fmla="*/ 1013881 h 1460979"/>
              <a:gd name="connsiteX1121" fmla="*/ 895573 w 1249124"/>
              <a:gd name="connsiteY1121" fmla="*/ 1005627 h 1460979"/>
              <a:gd name="connsiteX1122" fmla="*/ 888694 w 1249124"/>
              <a:gd name="connsiteY1122" fmla="*/ 997373 h 1460979"/>
              <a:gd name="connsiteX1123" fmla="*/ 888694 w 1249124"/>
              <a:gd name="connsiteY1123" fmla="*/ 997373 h 1460979"/>
              <a:gd name="connsiteX1124" fmla="*/ 887319 w 1249124"/>
              <a:gd name="connsiteY1124" fmla="*/ 997373 h 1460979"/>
              <a:gd name="connsiteX1125" fmla="*/ 879065 w 1249124"/>
              <a:gd name="connsiteY1125" fmla="*/ 1005627 h 1460979"/>
              <a:gd name="connsiteX1126" fmla="*/ 862556 w 1249124"/>
              <a:gd name="connsiteY1126" fmla="*/ 1096422 h 1460979"/>
              <a:gd name="connsiteX1127" fmla="*/ 869435 w 1249124"/>
              <a:gd name="connsiteY1127" fmla="*/ 1104677 h 1460979"/>
              <a:gd name="connsiteX1128" fmla="*/ 869435 w 1249124"/>
              <a:gd name="connsiteY1128" fmla="*/ 1104677 h 1460979"/>
              <a:gd name="connsiteX1129" fmla="*/ 879065 w 1249124"/>
              <a:gd name="connsiteY1129" fmla="*/ 1096422 h 1460979"/>
              <a:gd name="connsiteX1130" fmla="*/ 872186 w 1249124"/>
              <a:gd name="connsiteY1130" fmla="*/ 1088168 h 1460979"/>
              <a:gd name="connsiteX1131" fmla="*/ 872186 w 1249124"/>
              <a:gd name="connsiteY1131" fmla="*/ 1088168 h 1460979"/>
              <a:gd name="connsiteX1132" fmla="*/ 870810 w 1249124"/>
              <a:gd name="connsiteY1132" fmla="*/ 1088168 h 1460979"/>
              <a:gd name="connsiteX1133" fmla="*/ 862556 w 1249124"/>
              <a:gd name="connsiteY1133" fmla="*/ 1096422 h 1460979"/>
              <a:gd name="connsiteX1134" fmla="*/ 846048 w 1249124"/>
              <a:gd name="connsiteY1134" fmla="*/ 1188593 h 1460979"/>
              <a:gd name="connsiteX1135" fmla="*/ 852927 w 1249124"/>
              <a:gd name="connsiteY1135" fmla="*/ 1196848 h 1460979"/>
              <a:gd name="connsiteX1136" fmla="*/ 852927 w 1249124"/>
              <a:gd name="connsiteY1136" fmla="*/ 1196848 h 1460979"/>
              <a:gd name="connsiteX1137" fmla="*/ 862556 w 1249124"/>
              <a:gd name="connsiteY1137" fmla="*/ 1188593 h 1460979"/>
              <a:gd name="connsiteX1138" fmla="*/ 855678 w 1249124"/>
              <a:gd name="connsiteY1138" fmla="*/ 1180339 h 1460979"/>
              <a:gd name="connsiteX1139" fmla="*/ 855678 w 1249124"/>
              <a:gd name="connsiteY1139" fmla="*/ 1180339 h 1460979"/>
              <a:gd name="connsiteX1140" fmla="*/ 854302 w 1249124"/>
              <a:gd name="connsiteY1140" fmla="*/ 1180339 h 1460979"/>
              <a:gd name="connsiteX1141" fmla="*/ 846048 w 1249124"/>
              <a:gd name="connsiteY1141" fmla="*/ 1188593 h 1460979"/>
              <a:gd name="connsiteX1142" fmla="*/ 830916 w 1249124"/>
              <a:gd name="connsiteY1142" fmla="*/ 1279389 h 1460979"/>
              <a:gd name="connsiteX1143" fmla="*/ 837794 w 1249124"/>
              <a:gd name="connsiteY1143" fmla="*/ 1287643 h 1460979"/>
              <a:gd name="connsiteX1144" fmla="*/ 837794 w 1249124"/>
              <a:gd name="connsiteY1144" fmla="*/ 1287643 h 1460979"/>
              <a:gd name="connsiteX1145" fmla="*/ 847424 w 1249124"/>
              <a:gd name="connsiteY1145" fmla="*/ 1279389 h 1460979"/>
              <a:gd name="connsiteX1146" fmla="*/ 840545 w 1249124"/>
              <a:gd name="connsiteY1146" fmla="*/ 1271135 h 1460979"/>
              <a:gd name="connsiteX1147" fmla="*/ 840545 w 1249124"/>
              <a:gd name="connsiteY1147" fmla="*/ 1271135 h 1460979"/>
              <a:gd name="connsiteX1148" fmla="*/ 839170 w 1249124"/>
              <a:gd name="connsiteY1148" fmla="*/ 1271135 h 1460979"/>
              <a:gd name="connsiteX1149" fmla="*/ 830916 w 1249124"/>
              <a:gd name="connsiteY1149" fmla="*/ 1279389 h 1460979"/>
              <a:gd name="connsiteX1150" fmla="*/ 814407 w 1249124"/>
              <a:gd name="connsiteY1150" fmla="*/ 1370184 h 1460979"/>
              <a:gd name="connsiteX1151" fmla="*/ 821286 w 1249124"/>
              <a:gd name="connsiteY1151" fmla="*/ 1378438 h 1460979"/>
              <a:gd name="connsiteX1152" fmla="*/ 821286 w 1249124"/>
              <a:gd name="connsiteY1152" fmla="*/ 1378438 h 1460979"/>
              <a:gd name="connsiteX1153" fmla="*/ 830916 w 1249124"/>
              <a:gd name="connsiteY1153" fmla="*/ 1370184 h 1460979"/>
              <a:gd name="connsiteX1154" fmla="*/ 824037 w 1249124"/>
              <a:gd name="connsiteY1154" fmla="*/ 1361930 h 1460979"/>
              <a:gd name="connsiteX1155" fmla="*/ 824037 w 1249124"/>
              <a:gd name="connsiteY1155" fmla="*/ 1361930 h 1460979"/>
              <a:gd name="connsiteX1156" fmla="*/ 822661 w 1249124"/>
              <a:gd name="connsiteY1156" fmla="*/ 1361930 h 1460979"/>
              <a:gd name="connsiteX1157" fmla="*/ 814407 w 1249124"/>
              <a:gd name="connsiteY1157" fmla="*/ 1370184 h 1460979"/>
              <a:gd name="connsiteX1158" fmla="*/ 85293 w 1249124"/>
              <a:gd name="connsiteY1158" fmla="*/ 799274 h 1460979"/>
              <a:gd name="connsiteX1159" fmla="*/ 121061 w 1249124"/>
              <a:gd name="connsiteY1159" fmla="*/ 775887 h 1460979"/>
              <a:gd name="connsiteX1160" fmla="*/ 93547 w 1249124"/>
              <a:gd name="connsiteY1160" fmla="*/ 752501 h 1460979"/>
              <a:gd name="connsiteX1161" fmla="*/ 66033 w 1249124"/>
              <a:gd name="connsiteY1161" fmla="*/ 775887 h 1460979"/>
              <a:gd name="connsiteX1162" fmla="*/ 85293 w 1249124"/>
              <a:gd name="connsiteY1162" fmla="*/ 799274 h 1460979"/>
              <a:gd name="connsiteX1163" fmla="*/ 52276 w 1249124"/>
              <a:gd name="connsiteY1163" fmla="*/ 982240 h 1460979"/>
              <a:gd name="connsiteX1164" fmla="*/ 88044 w 1249124"/>
              <a:gd name="connsiteY1164" fmla="*/ 958854 h 1460979"/>
              <a:gd name="connsiteX1165" fmla="*/ 60530 w 1249124"/>
              <a:gd name="connsiteY1165" fmla="*/ 935467 h 1460979"/>
              <a:gd name="connsiteX1166" fmla="*/ 33017 w 1249124"/>
              <a:gd name="connsiteY1166" fmla="*/ 958854 h 1460979"/>
              <a:gd name="connsiteX1167" fmla="*/ 52276 w 1249124"/>
              <a:gd name="connsiteY1167" fmla="*/ 982240 h 1460979"/>
              <a:gd name="connsiteX1168" fmla="*/ 37144 w 1249124"/>
              <a:gd name="connsiteY1168" fmla="*/ 1073036 h 1460979"/>
              <a:gd name="connsiteX1169" fmla="*/ 72911 w 1249124"/>
              <a:gd name="connsiteY1169" fmla="*/ 1049649 h 1460979"/>
              <a:gd name="connsiteX1170" fmla="*/ 45398 w 1249124"/>
              <a:gd name="connsiteY1170" fmla="*/ 1026262 h 1460979"/>
              <a:gd name="connsiteX1171" fmla="*/ 17884 w 1249124"/>
              <a:gd name="connsiteY1171" fmla="*/ 1049649 h 1460979"/>
              <a:gd name="connsiteX1172" fmla="*/ 37144 w 1249124"/>
              <a:gd name="connsiteY1172" fmla="*/ 1073036 h 1460979"/>
              <a:gd name="connsiteX1173" fmla="*/ 100425 w 1249124"/>
              <a:gd name="connsiteY1173" fmla="*/ 708479 h 1460979"/>
              <a:gd name="connsiteX1174" fmla="*/ 136193 w 1249124"/>
              <a:gd name="connsiteY1174" fmla="*/ 685092 h 1460979"/>
              <a:gd name="connsiteX1175" fmla="*/ 108679 w 1249124"/>
              <a:gd name="connsiteY1175" fmla="*/ 661705 h 1460979"/>
              <a:gd name="connsiteX1176" fmla="*/ 81166 w 1249124"/>
              <a:gd name="connsiteY1176" fmla="*/ 685092 h 1460979"/>
              <a:gd name="connsiteX1177" fmla="*/ 100425 w 1249124"/>
              <a:gd name="connsiteY1177" fmla="*/ 708479 h 1460979"/>
              <a:gd name="connsiteX1178" fmla="*/ 68784 w 1249124"/>
              <a:gd name="connsiteY1178" fmla="*/ 891445 h 1460979"/>
              <a:gd name="connsiteX1179" fmla="*/ 104552 w 1249124"/>
              <a:gd name="connsiteY1179" fmla="*/ 868058 h 1460979"/>
              <a:gd name="connsiteX1180" fmla="*/ 77039 w 1249124"/>
              <a:gd name="connsiteY1180" fmla="*/ 844672 h 1460979"/>
              <a:gd name="connsiteX1181" fmla="*/ 49525 w 1249124"/>
              <a:gd name="connsiteY1181" fmla="*/ 868058 h 1460979"/>
              <a:gd name="connsiteX1182" fmla="*/ 68784 w 1249124"/>
              <a:gd name="connsiteY1182" fmla="*/ 891445 h 1460979"/>
              <a:gd name="connsiteX1183" fmla="*/ 20635 w 1249124"/>
              <a:gd name="connsiteY1183" fmla="*/ 1165207 h 1460979"/>
              <a:gd name="connsiteX1184" fmla="*/ 55028 w 1249124"/>
              <a:gd name="connsiteY1184" fmla="*/ 1141820 h 1460979"/>
              <a:gd name="connsiteX1185" fmla="*/ 27514 w 1249124"/>
              <a:gd name="connsiteY1185" fmla="*/ 1118433 h 1460979"/>
              <a:gd name="connsiteX1186" fmla="*/ 0 w 1249124"/>
              <a:gd name="connsiteY1186" fmla="*/ 1141820 h 1460979"/>
              <a:gd name="connsiteX1187" fmla="*/ 20635 w 1249124"/>
              <a:gd name="connsiteY1187" fmla="*/ 1165207 h 1460979"/>
              <a:gd name="connsiteX1188" fmla="*/ 165083 w 1249124"/>
              <a:gd name="connsiteY1188" fmla="*/ 342546 h 1460979"/>
              <a:gd name="connsiteX1189" fmla="*/ 200850 w 1249124"/>
              <a:gd name="connsiteY1189" fmla="*/ 319159 h 1460979"/>
              <a:gd name="connsiteX1190" fmla="*/ 173337 w 1249124"/>
              <a:gd name="connsiteY1190" fmla="*/ 295773 h 1460979"/>
              <a:gd name="connsiteX1191" fmla="*/ 145823 w 1249124"/>
              <a:gd name="connsiteY1191" fmla="*/ 319159 h 1460979"/>
              <a:gd name="connsiteX1192" fmla="*/ 165083 w 1249124"/>
              <a:gd name="connsiteY1192" fmla="*/ 342546 h 1460979"/>
              <a:gd name="connsiteX1193" fmla="*/ 133442 w 1249124"/>
              <a:gd name="connsiteY1193" fmla="*/ 525512 h 1460979"/>
              <a:gd name="connsiteX1194" fmla="*/ 169210 w 1249124"/>
              <a:gd name="connsiteY1194" fmla="*/ 502126 h 1460979"/>
              <a:gd name="connsiteX1195" fmla="*/ 141696 w 1249124"/>
              <a:gd name="connsiteY1195" fmla="*/ 478739 h 1460979"/>
              <a:gd name="connsiteX1196" fmla="*/ 114182 w 1249124"/>
              <a:gd name="connsiteY1196" fmla="*/ 502126 h 1460979"/>
              <a:gd name="connsiteX1197" fmla="*/ 133442 w 1249124"/>
              <a:gd name="connsiteY1197" fmla="*/ 525512 h 1460979"/>
              <a:gd name="connsiteX1198" fmla="*/ 116933 w 1249124"/>
              <a:gd name="connsiteY1198" fmla="*/ 616308 h 1460979"/>
              <a:gd name="connsiteX1199" fmla="*/ 152701 w 1249124"/>
              <a:gd name="connsiteY1199" fmla="*/ 594297 h 1460979"/>
              <a:gd name="connsiteX1200" fmla="*/ 125188 w 1249124"/>
              <a:gd name="connsiteY1200" fmla="*/ 570910 h 1460979"/>
              <a:gd name="connsiteX1201" fmla="*/ 97674 w 1249124"/>
              <a:gd name="connsiteY1201" fmla="*/ 594297 h 1460979"/>
              <a:gd name="connsiteX1202" fmla="*/ 116933 w 1249124"/>
              <a:gd name="connsiteY1202" fmla="*/ 616308 h 1460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</a:cxnLst>
            <a:rect l="l" t="t" r="r" b="b"/>
            <a:pathLst>
              <a:path w="1249124" h="1460979">
                <a:moveTo>
                  <a:pt x="130690" y="411330"/>
                </a:moveTo>
                <a:cubicBezTo>
                  <a:pt x="141696" y="405828"/>
                  <a:pt x="151326" y="398949"/>
                  <a:pt x="158204" y="387944"/>
                </a:cubicBezTo>
                <a:cubicBezTo>
                  <a:pt x="162331" y="398949"/>
                  <a:pt x="171961" y="408579"/>
                  <a:pt x="185718" y="411330"/>
                </a:cubicBezTo>
                <a:cubicBezTo>
                  <a:pt x="171961" y="414082"/>
                  <a:pt x="159580" y="422336"/>
                  <a:pt x="149950" y="434717"/>
                </a:cubicBezTo>
                <a:cubicBezTo>
                  <a:pt x="145823" y="423712"/>
                  <a:pt x="138944" y="415457"/>
                  <a:pt x="130690" y="411330"/>
                </a:cubicBezTo>
                <a:close/>
                <a:moveTo>
                  <a:pt x="1009755" y="0"/>
                </a:moveTo>
                <a:lnTo>
                  <a:pt x="1249125" y="290270"/>
                </a:lnTo>
                <a:lnTo>
                  <a:pt x="1093672" y="1170710"/>
                </a:lnTo>
                <a:lnTo>
                  <a:pt x="751126" y="1460979"/>
                </a:lnTo>
                <a:lnTo>
                  <a:pt x="730490" y="1460979"/>
                </a:lnTo>
                <a:cubicBezTo>
                  <a:pt x="731866" y="1454101"/>
                  <a:pt x="727739" y="1448598"/>
                  <a:pt x="720860" y="1448598"/>
                </a:cubicBezTo>
                <a:lnTo>
                  <a:pt x="720860" y="1448598"/>
                </a:lnTo>
                <a:cubicBezTo>
                  <a:pt x="720860" y="1448598"/>
                  <a:pt x="719485" y="1448598"/>
                  <a:pt x="719485" y="1448598"/>
                </a:cubicBezTo>
                <a:cubicBezTo>
                  <a:pt x="712606" y="1448598"/>
                  <a:pt x="705728" y="1454101"/>
                  <a:pt x="705728" y="1460979"/>
                </a:cubicBezTo>
                <a:lnTo>
                  <a:pt x="646573" y="1460979"/>
                </a:lnTo>
                <a:cubicBezTo>
                  <a:pt x="647949" y="1451350"/>
                  <a:pt x="642446" y="1444471"/>
                  <a:pt x="632816" y="1444471"/>
                </a:cubicBezTo>
                <a:lnTo>
                  <a:pt x="632816" y="1444471"/>
                </a:lnTo>
                <a:cubicBezTo>
                  <a:pt x="632816" y="1444471"/>
                  <a:pt x="631441" y="1444471"/>
                  <a:pt x="631441" y="1444471"/>
                </a:cubicBezTo>
                <a:cubicBezTo>
                  <a:pt x="621811" y="1444471"/>
                  <a:pt x="613557" y="1452725"/>
                  <a:pt x="612181" y="1460979"/>
                </a:cubicBezTo>
                <a:lnTo>
                  <a:pt x="561281" y="1460979"/>
                </a:lnTo>
                <a:cubicBezTo>
                  <a:pt x="562656" y="1449974"/>
                  <a:pt x="555778" y="1440344"/>
                  <a:pt x="544772" y="1440344"/>
                </a:cubicBezTo>
                <a:lnTo>
                  <a:pt x="544772" y="1440344"/>
                </a:lnTo>
                <a:cubicBezTo>
                  <a:pt x="544772" y="1440344"/>
                  <a:pt x="543397" y="1440344"/>
                  <a:pt x="543397" y="1440344"/>
                </a:cubicBezTo>
                <a:cubicBezTo>
                  <a:pt x="532391" y="1440344"/>
                  <a:pt x="521386" y="1449974"/>
                  <a:pt x="520010" y="1460979"/>
                </a:cubicBezTo>
                <a:lnTo>
                  <a:pt x="478739" y="1460979"/>
                </a:lnTo>
                <a:cubicBezTo>
                  <a:pt x="481491" y="1447223"/>
                  <a:pt x="473237" y="1436217"/>
                  <a:pt x="459480" y="1434841"/>
                </a:cubicBezTo>
                <a:lnTo>
                  <a:pt x="459480" y="1434841"/>
                </a:lnTo>
                <a:cubicBezTo>
                  <a:pt x="458104" y="1434841"/>
                  <a:pt x="458104" y="1434841"/>
                  <a:pt x="456728" y="1434841"/>
                </a:cubicBezTo>
                <a:cubicBezTo>
                  <a:pt x="442972" y="1434841"/>
                  <a:pt x="430590" y="1447223"/>
                  <a:pt x="427839" y="1460979"/>
                </a:cubicBezTo>
                <a:lnTo>
                  <a:pt x="394822" y="1460979"/>
                </a:lnTo>
                <a:cubicBezTo>
                  <a:pt x="397574" y="1445847"/>
                  <a:pt x="387944" y="1432090"/>
                  <a:pt x="371436" y="1430714"/>
                </a:cubicBezTo>
                <a:lnTo>
                  <a:pt x="371436" y="1430714"/>
                </a:lnTo>
                <a:cubicBezTo>
                  <a:pt x="370060" y="1430714"/>
                  <a:pt x="370060" y="1430714"/>
                  <a:pt x="368684" y="1430714"/>
                </a:cubicBezTo>
                <a:cubicBezTo>
                  <a:pt x="352176" y="1432090"/>
                  <a:pt x="338419" y="1444471"/>
                  <a:pt x="335668" y="1460979"/>
                </a:cubicBezTo>
                <a:lnTo>
                  <a:pt x="310905" y="1460979"/>
                </a:lnTo>
                <a:cubicBezTo>
                  <a:pt x="313657" y="1443096"/>
                  <a:pt x="302651" y="1427963"/>
                  <a:pt x="284767" y="1426587"/>
                </a:cubicBezTo>
                <a:lnTo>
                  <a:pt x="284767" y="1426587"/>
                </a:lnTo>
                <a:cubicBezTo>
                  <a:pt x="283392" y="1426587"/>
                  <a:pt x="282016" y="1426587"/>
                  <a:pt x="282016" y="1426587"/>
                </a:cubicBezTo>
                <a:cubicBezTo>
                  <a:pt x="264132" y="1427963"/>
                  <a:pt x="246248" y="1443096"/>
                  <a:pt x="243497" y="1460979"/>
                </a:cubicBezTo>
                <a:lnTo>
                  <a:pt x="236618" y="1460979"/>
                </a:lnTo>
                <a:lnTo>
                  <a:pt x="228364" y="1449974"/>
                </a:lnTo>
                <a:cubicBezTo>
                  <a:pt x="226989" y="1437593"/>
                  <a:pt x="218734" y="1427963"/>
                  <a:pt x="207729" y="1423836"/>
                </a:cubicBezTo>
                <a:lnTo>
                  <a:pt x="193972" y="1407328"/>
                </a:lnTo>
                <a:cubicBezTo>
                  <a:pt x="196723" y="1407328"/>
                  <a:pt x="199475" y="1407328"/>
                  <a:pt x="202226" y="1407328"/>
                </a:cubicBezTo>
                <a:lnTo>
                  <a:pt x="202226" y="1407328"/>
                </a:lnTo>
                <a:cubicBezTo>
                  <a:pt x="221486" y="1405952"/>
                  <a:pt x="240745" y="1390819"/>
                  <a:pt x="244872" y="1371560"/>
                </a:cubicBezTo>
                <a:cubicBezTo>
                  <a:pt x="249000" y="1350924"/>
                  <a:pt x="236618" y="1333041"/>
                  <a:pt x="215983" y="1331665"/>
                </a:cubicBezTo>
                <a:lnTo>
                  <a:pt x="215983" y="1331665"/>
                </a:lnTo>
                <a:cubicBezTo>
                  <a:pt x="214607" y="1331665"/>
                  <a:pt x="213232" y="1331665"/>
                  <a:pt x="211856" y="1331665"/>
                </a:cubicBezTo>
                <a:cubicBezTo>
                  <a:pt x="191221" y="1333041"/>
                  <a:pt x="170585" y="1350924"/>
                  <a:pt x="167834" y="1371560"/>
                </a:cubicBezTo>
                <a:cubicBezTo>
                  <a:pt x="167834" y="1372936"/>
                  <a:pt x="167834" y="1374311"/>
                  <a:pt x="167834" y="1375687"/>
                </a:cubicBezTo>
                <a:lnTo>
                  <a:pt x="160955" y="1367433"/>
                </a:lnTo>
                <a:cubicBezTo>
                  <a:pt x="163707" y="1345422"/>
                  <a:pt x="149950" y="1328913"/>
                  <a:pt x="127939" y="1327538"/>
                </a:cubicBezTo>
                <a:lnTo>
                  <a:pt x="118309" y="1320659"/>
                </a:lnTo>
                <a:cubicBezTo>
                  <a:pt x="121061" y="1320659"/>
                  <a:pt x="122436" y="1320659"/>
                  <a:pt x="125188" y="1320659"/>
                </a:cubicBezTo>
                <a:lnTo>
                  <a:pt x="125188" y="1320659"/>
                </a:lnTo>
                <a:cubicBezTo>
                  <a:pt x="147199" y="1319284"/>
                  <a:pt x="167834" y="1302775"/>
                  <a:pt x="173337" y="1280764"/>
                </a:cubicBezTo>
                <a:cubicBezTo>
                  <a:pt x="178839" y="1257378"/>
                  <a:pt x="163707" y="1236743"/>
                  <a:pt x="140320" y="1236743"/>
                </a:cubicBezTo>
                <a:lnTo>
                  <a:pt x="140320" y="1236743"/>
                </a:lnTo>
                <a:cubicBezTo>
                  <a:pt x="138944" y="1236743"/>
                  <a:pt x="137569" y="1236743"/>
                  <a:pt x="136193" y="1236743"/>
                </a:cubicBezTo>
                <a:cubicBezTo>
                  <a:pt x="115558" y="1238118"/>
                  <a:pt x="94922" y="1253251"/>
                  <a:pt x="89420" y="1273886"/>
                </a:cubicBezTo>
                <a:cubicBezTo>
                  <a:pt x="90795" y="1253251"/>
                  <a:pt x="78414" y="1238118"/>
                  <a:pt x="60530" y="1233991"/>
                </a:cubicBezTo>
                <a:cubicBezTo>
                  <a:pt x="81166" y="1229864"/>
                  <a:pt x="99050" y="1213356"/>
                  <a:pt x="104552" y="1192720"/>
                </a:cubicBezTo>
                <a:cubicBezTo>
                  <a:pt x="103177" y="1214732"/>
                  <a:pt x="119685" y="1231240"/>
                  <a:pt x="141696" y="1229864"/>
                </a:cubicBezTo>
                <a:lnTo>
                  <a:pt x="141696" y="1229864"/>
                </a:lnTo>
                <a:cubicBezTo>
                  <a:pt x="163707" y="1228488"/>
                  <a:pt x="184342" y="1211980"/>
                  <a:pt x="189845" y="1189969"/>
                </a:cubicBezTo>
                <a:cubicBezTo>
                  <a:pt x="195348" y="1166583"/>
                  <a:pt x="180215" y="1145947"/>
                  <a:pt x="156828" y="1145947"/>
                </a:cubicBezTo>
                <a:lnTo>
                  <a:pt x="156828" y="1145947"/>
                </a:lnTo>
                <a:cubicBezTo>
                  <a:pt x="155453" y="1145947"/>
                  <a:pt x="154077" y="1145947"/>
                  <a:pt x="152701" y="1145947"/>
                </a:cubicBezTo>
                <a:cubicBezTo>
                  <a:pt x="132066" y="1147323"/>
                  <a:pt x="111431" y="1162455"/>
                  <a:pt x="105928" y="1183091"/>
                </a:cubicBezTo>
                <a:cubicBezTo>
                  <a:pt x="107304" y="1162455"/>
                  <a:pt x="94922" y="1147323"/>
                  <a:pt x="77039" y="1143196"/>
                </a:cubicBezTo>
                <a:cubicBezTo>
                  <a:pt x="97674" y="1139069"/>
                  <a:pt x="115558" y="1122560"/>
                  <a:pt x="121061" y="1101925"/>
                </a:cubicBezTo>
                <a:cubicBezTo>
                  <a:pt x="119685" y="1123936"/>
                  <a:pt x="136193" y="1140444"/>
                  <a:pt x="158204" y="1139069"/>
                </a:cubicBezTo>
                <a:lnTo>
                  <a:pt x="158204" y="1139069"/>
                </a:lnTo>
                <a:cubicBezTo>
                  <a:pt x="180215" y="1137693"/>
                  <a:pt x="200850" y="1121185"/>
                  <a:pt x="206353" y="1099174"/>
                </a:cubicBezTo>
                <a:cubicBezTo>
                  <a:pt x="211856" y="1075787"/>
                  <a:pt x="196723" y="1055152"/>
                  <a:pt x="173337" y="1055152"/>
                </a:cubicBezTo>
                <a:lnTo>
                  <a:pt x="173337" y="1055152"/>
                </a:lnTo>
                <a:cubicBezTo>
                  <a:pt x="171961" y="1055152"/>
                  <a:pt x="170585" y="1055152"/>
                  <a:pt x="169210" y="1055152"/>
                </a:cubicBezTo>
                <a:cubicBezTo>
                  <a:pt x="148574" y="1056528"/>
                  <a:pt x="127939" y="1071660"/>
                  <a:pt x="122436" y="1092295"/>
                </a:cubicBezTo>
                <a:cubicBezTo>
                  <a:pt x="123812" y="1071660"/>
                  <a:pt x="111431" y="1056528"/>
                  <a:pt x="93547" y="1052400"/>
                </a:cubicBezTo>
                <a:cubicBezTo>
                  <a:pt x="114182" y="1048273"/>
                  <a:pt x="132066" y="1031765"/>
                  <a:pt x="137569" y="1011130"/>
                </a:cubicBezTo>
                <a:cubicBezTo>
                  <a:pt x="136193" y="1033141"/>
                  <a:pt x="152701" y="1049649"/>
                  <a:pt x="174712" y="1048273"/>
                </a:cubicBezTo>
                <a:lnTo>
                  <a:pt x="174712" y="1048273"/>
                </a:lnTo>
                <a:cubicBezTo>
                  <a:pt x="196723" y="1046898"/>
                  <a:pt x="217359" y="1030389"/>
                  <a:pt x="222861" y="1008378"/>
                </a:cubicBezTo>
                <a:cubicBezTo>
                  <a:pt x="228364" y="984992"/>
                  <a:pt x="213232" y="964356"/>
                  <a:pt x="189845" y="964356"/>
                </a:cubicBezTo>
                <a:lnTo>
                  <a:pt x="189845" y="964356"/>
                </a:lnTo>
                <a:cubicBezTo>
                  <a:pt x="188469" y="964356"/>
                  <a:pt x="187094" y="964356"/>
                  <a:pt x="185718" y="964356"/>
                </a:cubicBezTo>
                <a:cubicBezTo>
                  <a:pt x="165083" y="965732"/>
                  <a:pt x="144447" y="980865"/>
                  <a:pt x="138944" y="1001500"/>
                </a:cubicBezTo>
                <a:cubicBezTo>
                  <a:pt x="140320" y="980865"/>
                  <a:pt x="127939" y="965732"/>
                  <a:pt x="110055" y="961605"/>
                </a:cubicBezTo>
                <a:cubicBezTo>
                  <a:pt x="130690" y="957478"/>
                  <a:pt x="148574" y="940970"/>
                  <a:pt x="154077" y="920335"/>
                </a:cubicBezTo>
                <a:cubicBezTo>
                  <a:pt x="152701" y="942345"/>
                  <a:pt x="169210" y="958854"/>
                  <a:pt x="191221" y="957478"/>
                </a:cubicBezTo>
                <a:lnTo>
                  <a:pt x="191221" y="957478"/>
                </a:lnTo>
                <a:cubicBezTo>
                  <a:pt x="213232" y="956102"/>
                  <a:pt x="233867" y="939594"/>
                  <a:pt x="239370" y="917583"/>
                </a:cubicBezTo>
                <a:cubicBezTo>
                  <a:pt x="244872" y="894196"/>
                  <a:pt x="229740" y="873561"/>
                  <a:pt x="206353" y="873561"/>
                </a:cubicBezTo>
                <a:lnTo>
                  <a:pt x="206353" y="873561"/>
                </a:lnTo>
                <a:cubicBezTo>
                  <a:pt x="204978" y="873561"/>
                  <a:pt x="203602" y="873561"/>
                  <a:pt x="202226" y="873561"/>
                </a:cubicBezTo>
                <a:cubicBezTo>
                  <a:pt x="181591" y="874937"/>
                  <a:pt x="160955" y="890069"/>
                  <a:pt x="155453" y="910705"/>
                </a:cubicBezTo>
                <a:cubicBezTo>
                  <a:pt x="156828" y="890069"/>
                  <a:pt x="144447" y="874937"/>
                  <a:pt x="126563" y="870810"/>
                </a:cubicBezTo>
                <a:cubicBezTo>
                  <a:pt x="147199" y="866683"/>
                  <a:pt x="165083" y="850174"/>
                  <a:pt x="170585" y="829539"/>
                </a:cubicBezTo>
                <a:cubicBezTo>
                  <a:pt x="169210" y="851550"/>
                  <a:pt x="185718" y="868058"/>
                  <a:pt x="207729" y="866683"/>
                </a:cubicBezTo>
                <a:lnTo>
                  <a:pt x="207729" y="866683"/>
                </a:lnTo>
                <a:cubicBezTo>
                  <a:pt x="229740" y="865307"/>
                  <a:pt x="250375" y="848799"/>
                  <a:pt x="255878" y="826788"/>
                </a:cubicBezTo>
                <a:cubicBezTo>
                  <a:pt x="261381" y="803401"/>
                  <a:pt x="246248" y="782766"/>
                  <a:pt x="222861" y="782766"/>
                </a:cubicBezTo>
                <a:lnTo>
                  <a:pt x="222861" y="782766"/>
                </a:lnTo>
                <a:cubicBezTo>
                  <a:pt x="221486" y="782766"/>
                  <a:pt x="220110" y="782766"/>
                  <a:pt x="218734" y="782766"/>
                </a:cubicBezTo>
                <a:cubicBezTo>
                  <a:pt x="198099" y="784142"/>
                  <a:pt x="177464" y="799274"/>
                  <a:pt x="171961" y="819909"/>
                </a:cubicBezTo>
                <a:cubicBezTo>
                  <a:pt x="173337" y="799274"/>
                  <a:pt x="160955" y="784142"/>
                  <a:pt x="143072" y="780014"/>
                </a:cubicBezTo>
                <a:cubicBezTo>
                  <a:pt x="163707" y="775887"/>
                  <a:pt x="181591" y="759379"/>
                  <a:pt x="187094" y="738744"/>
                </a:cubicBezTo>
                <a:cubicBezTo>
                  <a:pt x="185718" y="760755"/>
                  <a:pt x="202226" y="777263"/>
                  <a:pt x="224237" y="775887"/>
                </a:cubicBezTo>
                <a:lnTo>
                  <a:pt x="224237" y="775887"/>
                </a:lnTo>
                <a:cubicBezTo>
                  <a:pt x="246248" y="774512"/>
                  <a:pt x="266883" y="758003"/>
                  <a:pt x="272386" y="735992"/>
                </a:cubicBezTo>
                <a:cubicBezTo>
                  <a:pt x="277889" y="712606"/>
                  <a:pt x="262756" y="691970"/>
                  <a:pt x="239370" y="691970"/>
                </a:cubicBezTo>
                <a:lnTo>
                  <a:pt x="239370" y="691970"/>
                </a:lnTo>
                <a:cubicBezTo>
                  <a:pt x="237994" y="691970"/>
                  <a:pt x="236618" y="691970"/>
                  <a:pt x="235243" y="691970"/>
                </a:cubicBezTo>
                <a:cubicBezTo>
                  <a:pt x="214607" y="693346"/>
                  <a:pt x="193972" y="708479"/>
                  <a:pt x="188469" y="729114"/>
                </a:cubicBezTo>
                <a:cubicBezTo>
                  <a:pt x="189845" y="708479"/>
                  <a:pt x="177464" y="693346"/>
                  <a:pt x="159580" y="689219"/>
                </a:cubicBezTo>
                <a:cubicBezTo>
                  <a:pt x="180215" y="685092"/>
                  <a:pt x="198099" y="668584"/>
                  <a:pt x="203602" y="647948"/>
                </a:cubicBezTo>
                <a:cubicBezTo>
                  <a:pt x="202226" y="669960"/>
                  <a:pt x="218734" y="686468"/>
                  <a:pt x="240745" y="685092"/>
                </a:cubicBezTo>
                <a:lnTo>
                  <a:pt x="240745" y="685092"/>
                </a:lnTo>
                <a:cubicBezTo>
                  <a:pt x="262756" y="683716"/>
                  <a:pt x="283392" y="667208"/>
                  <a:pt x="288894" y="645197"/>
                </a:cubicBezTo>
                <a:cubicBezTo>
                  <a:pt x="294397" y="621810"/>
                  <a:pt x="279265" y="601175"/>
                  <a:pt x="255878" y="601175"/>
                </a:cubicBezTo>
                <a:lnTo>
                  <a:pt x="255878" y="601175"/>
                </a:lnTo>
                <a:cubicBezTo>
                  <a:pt x="254502" y="601175"/>
                  <a:pt x="253127" y="601175"/>
                  <a:pt x="251751" y="601175"/>
                </a:cubicBezTo>
                <a:cubicBezTo>
                  <a:pt x="231116" y="602551"/>
                  <a:pt x="210480" y="617683"/>
                  <a:pt x="204978" y="638319"/>
                </a:cubicBezTo>
                <a:cubicBezTo>
                  <a:pt x="206353" y="617683"/>
                  <a:pt x="193972" y="602551"/>
                  <a:pt x="176088" y="598424"/>
                </a:cubicBezTo>
                <a:cubicBezTo>
                  <a:pt x="196723" y="594297"/>
                  <a:pt x="214607" y="577788"/>
                  <a:pt x="220110" y="557153"/>
                </a:cubicBezTo>
                <a:cubicBezTo>
                  <a:pt x="218734" y="579164"/>
                  <a:pt x="235243" y="595672"/>
                  <a:pt x="257254" y="594297"/>
                </a:cubicBezTo>
                <a:lnTo>
                  <a:pt x="257254" y="594297"/>
                </a:lnTo>
                <a:cubicBezTo>
                  <a:pt x="279265" y="592921"/>
                  <a:pt x="299900" y="576413"/>
                  <a:pt x="305403" y="554402"/>
                </a:cubicBezTo>
                <a:cubicBezTo>
                  <a:pt x="310905" y="531015"/>
                  <a:pt x="295773" y="510380"/>
                  <a:pt x="272386" y="510380"/>
                </a:cubicBezTo>
                <a:lnTo>
                  <a:pt x="272386" y="510380"/>
                </a:lnTo>
                <a:cubicBezTo>
                  <a:pt x="271011" y="510380"/>
                  <a:pt x="269635" y="510380"/>
                  <a:pt x="268259" y="510380"/>
                </a:cubicBezTo>
                <a:cubicBezTo>
                  <a:pt x="247624" y="511756"/>
                  <a:pt x="226989" y="526888"/>
                  <a:pt x="221486" y="547523"/>
                </a:cubicBezTo>
                <a:cubicBezTo>
                  <a:pt x="222861" y="526888"/>
                  <a:pt x="210480" y="511756"/>
                  <a:pt x="192596" y="507628"/>
                </a:cubicBezTo>
                <a:cubicBezTo>
                  <a:pt x="213232" y="503501"/>
                  <a:pt x="231116" y="486993"/>
                  <a:pt x="236618" y="466358"/>
                </a:cubicBezTo>
                <a:cubicBezTo>
                  <a:pt x="235243" y="488369"/>
                  <a:pt x="251751" y="504877"/>
                  <a:pt x="273762" y="503501"/>
                </a:cubicBezTo>
                <a:lnTo>
                  <a:pt x="273762" y="503501"/>
                </a:lnTo>
                <a:cubicBezTo>
                  <a:pt x="295773" y="502126"/>
                  <a:pt x="316408" y="485617"/>
                  <a:pt x="321911" y="463606"/>
                </a:cubicBezTo>
                <a:cubicBezTo>
                  <a:pt x="327414" y="440220"/>
                  <a:pt x="312281" y="419584"/>
                  <a:pt x="288894" y="419584"/>
                </a:cubicBezTo>
                <a:lnTo>
                  <a:pt x="288894" y="419584"/>
                </a:lnTo>
                <a:cubicBezTo>
                  <a:pt x="287519" y="419584"/>
                  <a:pt x="286143" y="419584"/>
                  <a:pt x="284767" y="419584"/>
                </a:cubicBezTo>
                <a:cubicBezTo>
                  <a:pt x="264132" y="420960"/>
                  <a:pt x="243497" y="436093"/>
                  <a:pt x="237994" y="456728"/>
                </a:cubicBezTo>
                <a:cubicBezTo>
                  <a:pt x="239370" y="436093"/>
                  <a:pt x="226989" y="420960"/>
                  <a:pt x="209105" y="416833"/>
                </a:cubicBezTo>
                <a:cubicBezTo>
                  <a:pt x="229740" y="412706"/>
                  <a:pt x="247624" y="396198"/>
                  <a:pt x="253127" y="375562"/>
                </a:cubicBezTo>
                <a:cubicBezTo>
                  <a:pt x="251751" y="397573"/>
                  <a:pt x="268259" y="414082"/>
                  <a:pt x="290270" y="412706"/>
                </a:cubicBezTo>
                <a:lnTo>
                  <a:pt x="290270" y="412706"/>
                </a:lnTo>
                <a:cubicBezTo>
                  <a:pt x="312281" y="411330"/>
                  <a:pt x="332916" y="394822"/>
                  <a:pt x="338419" y="372811"/>
                </a:cubicBezTo>
                <a:cubicBezTo>
                  <a:pt x="343922" y="349424"/>
                  <a:pt x="328789" y="328789"/>
                  <a:pt x="305403" y="328789"/>
                </a:cubicBezTo>
                <a:lnTo>
                  <a:pt x="305403" y="328789"/>
                </a:lnTo>
                <a:cubicBezTo>
                  <a:pt x="304027" y="328789"/>
                  <a:pt x="302651" y="328789"/>
                  <a:pt x="301276" y="328789"/>
                </a:cubicBezTo>
                <a:cubicBezTo>
                  <a:pt x="280640" y="330165"/>
                  <a:pt x="260005" y="345297"/>
                  <a:pt x="254502" y="365933"/>
                </a:cubicBezTo>
                <a:cubicBezTo>
                  <a:pt x="255878" y="345297"/>
                  <a:pt x="243497" y="330165"/>
                  <a:pt x="225613" y="326038"/>
                </a:cubicBezTo>
                <a:cubicBezTo>
                  <a:pt x="246248" y="321911"/>
                  <a:pt x="264132" y="305402"/>
                  <a:pt x="269635" y="284767"/>
                </a:cubicBezTo>
                <a:cubicBezTo>
                  <a:pt x="268259" y="306778"/>
                  <a:pt x="284767" y="323286"/>
                  <a:pt x="306778" y="321911"/>
                </a:cubicBezTo>
                <a:lnTo>
                  <a:pt x="306778" y="321911"/>
                </a:lnTo>
                <a:cubicBezTo>
                  <a:pt x="328789" y="320535"/>
                  <a:pt x="349425" y="304027"/>
                  <a:pt x="354928" y="282016"/>
                </a:cubicBezTo>
                <a:cubicBezTo>
                  <a:pt x="360430" y="258629"/>
                  <a:pt x="345298" y="237994"/>
                  <a:pt x="321911" y="237994"/>
                </a:cubicBezTo>
                <a:lnTo>
                  <a:pt x="321911" y="237994"/>
                </a:lnTo>
                <a:cubicBezTo>
                  <a:pt x="320535" y="237994"/>
                  <a:pt x="319160" y="237994"/>
                  <a:pt x="317784" y="237994"/>
                </a:cubicBezTo>
                <a:cubicBezTo>
                  <a:pt x="297149" y="239370"/>
                  <a:pt x="276513" y="254502"/>
                  <a:pt x="271011" y="275137"/>
                </a:cubicBezTo>
                <a:cubicBezTo>
                  <a:pt x="272386" y="254502"/>
                  <a:pt x="260005" y="239370"/>
                  <a:pt x="242121" y="235242"/>
                </a:cubicBezTo>
                <a:cubicBezTo>
                  <a:pt x="262756" y="231115"/>
                  <a:pt x="280640" y="214607"/>
                  <a:pt x="286143" y="193972"/>
                </a:cubicBezTo>
                <a:cubicBezTo>
                  <a:pt x="284767" y="215983"/>
                  <a:pt x="301276" y="232491"/>
                  <a:pt x="323287" y="231115"/>
                </a:cubicBezTo>
                <a:lnTo>
                  <a:pt x="323287" y="231115"/>
                </a:lnTo>
                <a:cubicBezTo>
                  <a:pt x="345298" y="229740"/>
                  <a:pt x="365933" y="213231"/>
                  <a:pt x="371436" y="191220"/>
                </a:cubicBezTo>
                <a:cubicBezTo>
                  <a:pt x="376938" y="167834"/>
                  <a:pt x="361806" y="147198"/>
                  <a:pt x="338419" y="147198"/>
                </a:cubicBezTo>
                <a:lnTo>
                  <a:pt x="338419" y="147198"/>
                </a:lnTo>
                <a:cubicBezTo>
                  <a:pt x="337044" y="147198"/>
                  <a:pt x="335668" y="147198"/>
                  <a:pt x="334292" y="147198"/>
                </a:cubicBezTo>
                <a:cubicBezTo>
                  <a:pt x="332916" y="147198"/>
                  <a:pt x="332916" y="147198"/>
                  <a:pt x="331541" y="147198"/>
                </a:cubicBezTo>
                <a:lnTo>
                  <a:pt x="339795" y="140320"/>
                </a:lnTo>
                <a:cubicBezTo>
                  <a:pt x="361806" y="138944"/>
                  <a:pt x="382441" y="122436"/>
                  <a:pt x="387944" y="100425"/>
                </a:cubicBezTo>
                <a:lnTo>
                  <a:pt x="397574" y="92171"/>
                </a:lnTo>
                <a:cubicBezTo>
                  <a:pt x="396198" y="94922"/>
                  <a:pt x="396198" y="97674"/>
                  <a:pt x="396198" y="100425"/>
                </a:cubicBezTo>
                <a:cubicBezTo>
                  <a:pt x="393447" y="121060"/>
                  <a:pt x="408579" y="137569"/>
                  <a:pt x="429215" y="136193"/>
                </a:cubicBezTo>
                <a:lnTo>
                  <a:pt x="429215" y="136193"/>
                </a:lnTo>
                <a:cubicBezTo>
                  <a:pt x="448474" y="134817"/>
                  <a:pt x="467734" y="119685"/>
                  <a:pt x="471861" y="100425"/>
                </a:cubicBezTo>
                <a:cubicBezTo>
                  <a:pt x="475988" y="79790"/>
                  <a:pt x="463607" y="61906"/>
                  <a:pt x="442972" y="60530"/>
                </a:cubicBezTo>
                <a:lnTo>
                  <a:pt x="442972" y="60530"/>
                </a:lnTo>
                <a:cubicBezTo>
                  <a:pt x="441596" y="60530"/>
                  <a:pt x="440220" y="60530"/>
                  <a:pt x="438844" y="60530"/>
                </a:cubicBezTo>
                <a:cubicBezTo>
                  <a:pt x="437469" y="60530"/>
                  <a:pt x="436093" y="60530"/>
                  <a:pt x="434717" y="60530"/>
                </a:cubicBezTo>
                <a:lnTo>
                  <a:pt x="455353" y="44022"/>
                </a:lnTo>
                <a:cubicBezTo>
                  <a:pt x="467734" y="39895"/>
                  <a:pt x="480115" y="30265"/>
                  <a:pt x="485618" y="17884"/>
                </a:cubicBezTo>
                <a:lnTo>
                  <a:pt x="491121" y="0"/>
                </a:lnTo>
                <a:lnTo>
                  <a:pt x="497999" y="0"/>
                </a:lnTo>
                <a:cubicBezTo>
                  <a:pt x="497999" y="0"/>
                  <a:pt x="497999" y="1376"/>
                  <a:pt x="497999" y="1376"/>
                </a:cubicBezTo>
                <a:cubicBezTo>
                  <a:pt x="495248" y="20635"/>
                  <a:pt x="509005" y="34392"/>
                  <a:pt x="528264" y="34392"/>
                </a:cubicBezTo>
                <a:lnTo>
                  <a:pt x="528264" y="34392"/>
                </a:lnTo>
                <a:cubicBezTo>
                  <a:pt x="546148" y="33016"/>
                  <a:pt x="562656" y="19260"/>
                  <a:pt x="566783" y="1376"/>
                </a:cubicBezTo>
                <a:cubicBezTo>
                  <a:pt x="566783" y="1376"/>
                  <a:pt x="566783" y="0"/>
                  <a:pt x="566783" y="0"/>
                </a:cubicBezTo>
                <a:lnTo>
                  <a:pt x="591546" y="0"/>
                </a:lnTo>
                <a:cubicBezTo>
                  <a:pt x="591546" y="0"/>
                  <a:pt x="591546" y="1376"/>
                  <a:pt x="591546" y="1376"/>
                </a:cubicBezTo>
                <a:cubicBezTo>
                  <a:pt x="588794" y="17884"/>
                  <a:pt x="601176" y="30265"/>
                  <a:pt x="617684" y="30265"/>
                </a:cubicBezTo>
                <a:lnTo>
                  <a:pt x="617684" y="30265"/>
                </a:lnTo>
                <a:cubicBezTo>
                  <a:pt x="632816" y="28889"/>
                  <a:pt x="647949" y="17884"/>
                  <a:pt x="650700" y="1376"/>
                </a:cubicBezTo>
                <a:cubicBezTo>
                  <a:pt x="650700" y="1376"/>
                  <a:pt x="650700" y="0"/>
                  <a:pt x="650700" y="0"/>
                </a:cubicBezTo>
                <a:lnTo>
                  <a:pt x="683717" y="0"/>
                </a:lnTo>
                <a:cubicBezTo>
                  <a:pt x="683717" y="0"/>
                  <a:pt x="683717" y="1376"/>
                  <a:pt x="683717" y="1376"/>
                </a:cubicBezTo>
                <a:cubicBezTo>
                  <a:pt x="682341" y="15133"/>
                  <a:pt x="691971" y="26138"/>
                  <a:pt x="705728" y="26138"/>
                </a:cubicBezTo>
                <a:lnTo>
                  <a:pt x="705728" y="26138"/>
                </a:lnTo>
                <a:cubicBezTo>
                  <a:pt x="719485" y="26138"/>
                  <a:pt x="731866" y="15133"/>
                  <a:pt x="734617" y="1376"/>
                </a:cubicBezTo>
                <a:cubicBezTo>
                  <a:pt x="734617" y="1376"/>
                  <a:pt x="734617" y="0"/>
                  <a:pt x="734617" y="0"/>
                </a:cubicBezTo>
                <a:lnTo>
                  <a:pt x="775888" y="0"/>
                </a:lnTo>
                <a:cubicBezTo>
                  <a:pt x="775888" y="0"/>
                  <a:pt x="775888" y="1376"/>
                  <a:pt x="775888" y="1376"/>
                </a:cubicBezTo>
                <a:cubicBezTo>
                  <a:pt x="774512" y="13757"/>
                  <a:pt x="782766" y="22011"/>
                  <a:pt x="795148" y="22011"/>
                </a:cubicBezTo>
                <a:lnTo>
                  <a:pt x="795148" y="22011"/>
                </a:lnTo>
                <a:cubicBezTo>
                  <a:pt x="806153" y="22011"/>
                  <a:pt x="817159" y="12381"/>
                  <a:pt x="818534" y="1376"/>
                </a:cubicBezTo>
                <a:cubicBezTo>
                  <a:pt x="818534" y="1376"/>
                  <a:pt x="818534" y="0"/>
                  <a:pt x="818534" y="0"/>
                </a:cubicBezTo>
                <a:lnTo>
                  <a:pt x="869435" y="0"/>
                </a:lnTo>
                <a:cubicBezTo>
                  <a:pt x="869435" y="0"/>
                  <a:pt x="869435" y="0"/>
                  <a:pt x="869435" y="1376"/>
                </a:cubicBezTo>
                <a:cubicBezTo>
                  <a:pt x="868059" y="11005"/>
                  <a:pt x="874938" y="17884"/>
                  <a:pt x="884567" y="17884"/>
                </a:cubicBezTo>
                <a:lnTo>
                  <a:pt x="884567" y="17884"/>
                </a:lnTo>
                <a:cubicBezTo>
                  <a:pt x="892822" y="17884"/>
                  <a:pt x="901076" y="11005"/>
                  <a:pt x="903827" y="1376"/>
                </a:cubicBezTo>
                <a:cubicBezTo>
                  <a:pt x="903827" y="1376"/>
                  <a:pt x="903827" y="1376"/>
                  <a:pt x="903827" y="0"/>
                </a:cubicBezTo>
                <a:lnTo>
                  <a:pt x="962982" y="0"/>
                </a:lnTo>
                <a:cubicBezTo>
                  <a:pt x="962982" y="0"/>
                  <a:pt x="962982" y="0"/>
                  <a:pt x="962982" y="0"/>
                </a:cubicBezTo>
                <a:cubicBezTo>
                  <a:pt x="961606" y="6878"/>
                  <a:pt x="967109" y="12381"/>
                  <a:pt x="973987" y="12381"/>
                </a:cubicBezTo>
                <a:lnTo>
                  <a:pt x="973987" y="12381"/>
                </a:lnTo>
                <a:cubicBezTo>
                  <a:pt x="980865" y="12381"/>
                  <a:pt x="986368" y="6878"/>
                  <a:pt x="987744" y="0"/>
                </a:cubicBezTo>
                <a:cubicBezTo>
                  <a:pt x="987744" y="0"/>
                  <a:pt x="987744" y="0"/>
                  <a:pt x="987744" y="0"/>
                </a:cubicBezTo>
                <a:lnTo>
                  <a:pt x="1009755" y="0"/>
                </a:lnTo>
                <a:close/>
                <a:moveTo>
                  <a:pt x="255878" y="1280764"/>
                </a:moveTo>
                <a:cubicBezTo>
                  <a:pt x="260005" y="1260129"/>
                  <a:pt x="247624" y="1242245"/>
                  <a:pt x="226989" y="1240870"/>
                </a:cubicBezTo>
                <a:lnTo>
                  <a:pt x="226989" y="1240870"/>
                </a:lnTo>
                <a:cubicBezTo>
                  <a:pt x="225613" y="1240870"/>
                  <a:pt x="224237" y="1240870"/>
                  <a:pt x="222861" y="1240870"/>
                </a:cubicBezTo>
                <a:cubicBezTo>
                  <a:pt x="202226" y="1242245"/>
                  <a:pt x="181591" y="1260129"/>
                  <a:pt x="178839" y="1280764"/>
                </a:cubicBezTo>
                <a:cubicBezTo>
                  <a:pt x="176088" y="1301400"/>
                  <a:pt x="191221" y="1317908"/>
                  <a:pt x="211856" y="1316532"/>
                </a:cubicBezTo>
                <a:lnTo>
                  <a:pt x="211856" y="1316532"/>
                </a:lnTo>
                <a:cubicBezTo>
                  <a:pt x="232491" y="1316532"/>
                  <a:pt x="251751" y="1301400"/>
                  <a:pt x="255878" y="1280764"/>
                </a:cubicBezTo>
                <a:close/>
                <a:moveTo>
                  <a:pt x="272386" y="1189969"/>
                </a:moveTo>
                <a:cubicBezTo>
                  <a:pt x="276513" y="1169334"/>
                  <a:pt x="264132" y="1151450"/>
                  <a:pt x="243497" y="1150074"/>
                </a:cubicBezTo>
                <a:lnTo>
                  <a:pt x="243497" y="1150074"/>
                </a:lnTo>
                <a:cubicBezTo>
                  <a:pt x="242121" y="1150074"/>
                  <a:pt x="240745" y="1150074"/>
                  <a:pt x="239370" y="1150074"/>
                </a:cubicBezTo>
                <a:cubicBezTo>
                  <a:pt x="218734" y="1151450"/>
                  <a:pt x="198099" y="1169334"/>
                  <a:pt x="195348" y="1189969"/>
                </a:cubicBezTo>
                <a:cubicBezTo>
                  <a:pt x="192596" y="1210604"/>
                  <a:pt x="207729" y="1227113"/>
                  <a:pt x="228364" y="1225737"/>
                </a:cubicBezTo>
                <a:lnTo>
                  <a:pt x="228364" y="1225737"/>
                </a:lnTo>
                <a:cubicBezTo>
                  <a:pt x="249000" y="1224361"/>
                  <a:pt x="268259" y="1209229"/>
                  <a:pt x="272386" y="1189969"/>
                </a:cubicBezTo>
                <a:close/>
                <a:moveTo>
                  <a:pt x="288894" y="1097798"/>
                </a:moveTo>
                <a:cubicBezTo>
                  <a:pt x="293022" y="1077163"/>
                  <a:pt x="280640" y="1059279"/>
                  <a:pt x="260005" y="1057903"/>
                </a:cubicBezTo>
                <a:lnTo>
                  <a:pt x="260005" y="1057903"/>
                </a:lnTo>
                <a:cubicBezTo>
                  <a:pt x="258629" y="1057903"/>
                  <a:pt x="257254" y="1057903"/>
                  <a:pt x="255878" y="1057903"/>
                </a:cubicBezTo>
                <a:cubicBezTo>
                  <a:pt x="235243" y="1059279"/>
                  <a:pt x="214607" y="1077163"/>
                  <a:pt x="211856" y="1097798"/>
                </a:cubicBezTo>
                <a:cubicBezTo>
                  <a:pt x="209105" y="1118433"/>
                  <a:pt x="224237" y="1134942"/>
                  <a:pt x="244872" y="1133566"/>
                </a:cubicBezTo>
                <a:lnTo>
                  <a:pt x="244872" y="1133566"/>
                </a:lnTo>
                <a:cubicBezTo>
                  <a:pt x="265508" y="1133566"/>
                  <a:pt x="284767" y="1118433"/>
                  <a:pt x="288894" y="1097798"/>
                </a:cubicBezTo>
                <a:close/>
                <a:moveTo>
                  <a:pt x="305403" y="1007003"/>
                </a:moveTo>
                <a:cubicBezTo>
                  <a:pt x="309530" y="986367"/>
                  <a:pt x="297149" y="968484"/>
                  <a:pt x="276513" y="967108"/>
                </a:cubicBezTo>
                <a:lnTo>
                  <a:pt x="276513" y="967108"/>
                </a:lnTo>
                <a:cubicBezTo>
                  <a:pt x="275138" y="967108"/>
                  <a:pt x="273762" y="967108"/>
                  <a:pt x="272386" y="967108"/>
                </a:cubicBezTo>
                <a:cubicBezTo>
                  <a:pt x="251751" y="968484"/>
                  <a:pt x="231116" y="986367"/>
                  <a:pt x="228364" y="1007003"/>
                </a:cubicBezTo>
                <a:cubicBezTo>
                  <a:pt x="225613" y="1027638"/>
                  <a:pt x="240745" y="1044146"/>
                  <a:pt x="261381" y="1042771"/>
                </a:cubicBezTo>
                <a:lnTo>
                  <a:pt x="261381" y="1042771"/>
                </a:lnTo>
                <a:cubicBezTo>
                  <a:pt x="282016" y="1042771"/>
                  <a:pt x="299900" y="1026262"/>
                  <a:pt x="305403" y="1007003"/>
                </a:cubicBezTo>
                <a:close/>
                <a:moveTo>
                  <a:pt x="320535" y="914832"/>
                </a:moveTo>
                <a:cubicBezTo>
                  <a:pt x="324662" y="894196"/>
                  <a:pt x="312281" y="876313"/>
                  <a:pt x="291646" y="874937"/>
                </a:cubicBezTo>
                <a:lnTo>
                  <a:pt x="291646" y="874937"/>
                </a:lnTo>
                <a:cubicBezTo>
                  <a:pt x="290270" y="874937"/>
                  <a:pt x="288894" y="874937"/>
                  <a:pt x="287519" y="874937"/>
                </a:cubicBezTo>
                <a:cubicBezTo>
                  <a:pt x="265508" y="876313"/>
                  <a:pt x="246248" y="894196"/>
                  <a:pt x="243497" y="914832"/>
                </a:cubicBezTo>
                <a:cubicBezTo>
                  <a:pt x="240745" y="935467"/>
                  <a:pt x="255878" y="951975"/>
                  <a:pt x="276513" y="950600"/>
                </a:cubicBezTo>
                <a:lnTo>
                  <a:pt x="276513" y="950600"/>
                </a:lnTo>
                <a:cubicBezTo>
                  <a:pt x="297149" y="950600"/>
                  <a:pt x="316408" y="935467"/>
                  <a:pt x="320535" y="914832"/>
                </a:cubicBezTo>
                <a:close/>
                <a:moveTo>
                  <a:pt x="337044" y="824036"/>
                </a:moveTo>
                <a:cubicBezTo>
                  <a:pt x="341171" y="803401"/>
                  <a:pt x="328789" y="785517"/>
                  <a:pt x="308154" y="784142"/>
                </a:cubicBezTo>
                <a:lnTo>
                  <a:pt x="308154" y="784142"/>
                </a:lnTo>
                <a:cubicBezTo>
                  <a:pt x="306778" y="784142"/>
                  <a:pt x="305403" y="784142"/>
                  <a:pt x="304027" y="784142"/>
                </a:cubicBezTo>
                <a:cubicBezTo>
                  <a:pt x="283392" y="785517"/>
                  <a:pt x="262756" y="803401"/>
                  <a:pt x="260005" y="824036"/>
                </a:cubicBezTo>
                <a:cubicBezTo>
                  <a:pt x="257254" y="844672"/>
                  <a:pt x="272386" y="861180"/>
                  <a:pt x="293022" y="859804"/>
                </a:cubicBezTo>
                <a:lnTo>
                  <a:pt x="293022" y="859804"/>
                </a:lnTo>
                <a:cubicBezTo>
                  <a:pt x="313657" y="859804"/>
                  <a:pt x="332916" y="843296"/>
                  <a:pt x="337044" y="824036"/>
                </a:cubicBezTo>
                <a:close/>
                <a:moveTo>
                  <a:pt x="353552" y="733241"/>
                </a:moveTo>
                <a:cubicBezTo>
                  <a:pt x="357679" y="712606"/>
                  <a:pt x="345298" y="694722"/>
                  <a:pt x="324662" y="693346"/>
                </a:cubicBezTo>
                <a:lnTo>
                  <a:pt x="324662" y="693346"/>
                </a:lnTo>
                <a:cubicBezTo>
                  <a:pt x="323287" y="693346"/>
                  <a:pt x="321911" y="693346"/>
                  <a:pt x="320535" y="693346"/>
                </a:cubicBezTo>
                <a:cubicBezTo>
                  <a:pt x="299900" y="694722"/>
                  <a:pt x="279265" y="712606"/>
                  <a:pt x="276513" y="733241"/>
                </a:cubicBezTo>
                <a:cubicBezTo>
                  <a:pt x="273762" y="753876"/>
                  <a:pt x="288894" y="770385"/>
                  <a:pt x="309530" y="769009"/>
                </a:cubicBezTo>
                <a:lnTo>
                  <a:pt x="309530" y="769009"/>
                </a:lnTo>
                <a:cubicBezTo>
                  <a:pt x="330165" y="767633"/>
                  <a:pt x="348049" y="752501"/>
                  <a:pt x="353552" y="733241"/>
                </a:cubicBezTo>
                <a:close/>
                <a:moveTo>
                  <a:pt x="368684" y="641070"/>
                </a:moveTo>
                <a:cubicBezTo>
                  <a:pt x="372811" y="620435"/>
                  <a:pt x="360430" y="602551"/>
                  <a:pt x="339795" y="601175"/>
                </a:cubicBezTo>
                <a:lnTo>
                  <a:pt x="339795" y="601175"/>
                </a:lnTo>
                <a:cubicBezTo>
                  <a:pt x="338419" y="601175"/>
                  <a:pt x="337044" y="601175"/>
                  <a:pt x="335668" y="601175"/>
                </a:cubicBezTo>
                <a:cubicBezTo>
                  <a:pt x="315033" y="602551"/>
                  <a:pt x="294397" y="620435"/>
                  <a:pt x="291646" y="641070"/>
                </a:cubicBezTo>
                <a:cubicBezTo>
                  <a:pt x="288894" y="661705"/>
                  <a:pt x="304027" y="678214"/>
                  <a:pt x="324662" y="676838"/>
                </a:cubicBezTo>
                <a:lnTo>
                  <a:pt x="324662" y="676838"/>
                </a:lnTo>
                <a:cubicBezTo>
                  <a:pt x="345298" y="676838"/>
                  <a:pt x="364557" y="661705"/>
                  <a:pt x="368684" y="641070"/>
                </a:cubicBezTo>
                <a:close/>
                <a:moveTo>
                  <a:pt x="385193" y="550275"/>
                </a:moveTo>
                <a:cubicBezTo>
                  <a:pt x="389320" y="529639"/>
                  <a:pt x="376938" y="511756"/>
                  <a:pt x="356303" y="510380"/>
                </a:cubicBezTo>
                <a:lnTo>
                  <a:pt x="356303" y="510380"/>
                </a:lnTo>
                <a:cubicBezTo>
                  <a:pt x="354928" y="510380"/>
                  <a:pt x="353552" y="510380"/>
                  <a:pt x="352176" y="510380"/>
                </a:cubicBezTo>
                <a:cubicBezTo>
                  <a:pt x="331541" y="511756"/>
                  <a:pt x="310905" y="529639"/>
                  <a:pt x="308154" y="550275"/>
                </a:cubicBezTo>
                <a:cubicBezTo>
                  <a:pt x="305403" y="570910"/>
                  <a:pt x="320535" y="587418"/>
                  <a:pt x="341171" y="586043"/>
                </a:cubicBezTo>
                <a:lnTo>
                  <a:pt x="341171" y="586043"/>
                </a:lnTo>
                <a:cubicBezTo>
                  <a:pt x="361806" y="586043"/>
                  <a:pt x="381066" y="569534"/>
                  <a:pt x="385193" y="550275"/>
                </a:cubicBezTo>
                <a:close/>
                <a:moveTo>
                  <a:pt x="401701" y="458104"/>
                </a:moveTo>
                <a:cubicBezTo>
                  <a:pt x="405828" y="437468"/>
                  <a:pt x="393447" y="419584"/>
                  <a:pt x="372811" y="418209"/>
                </a:cubicBezTo>
                <a:lnTo>
                  <a:pt x="372811" y="418209"/>
                </a:lnTo>
                <a:cubicBezTo>
                  <a:pt x="371436" y="418209"/>
                  <a:pt x="370060" y="418209"/>
                  <a:pt x="368684" y="418209"/>
                </a:cubicBezTo>
                <a:cubicBezTo>
                  <a:pt x="348049" y="419584"/>
                  <a:pt x="327414" y="437468"/>
                  <a:pt x="324662" y="458104"/>
                </a:cubicBezTo>
                <a:cubicBezTo>
                  <a:pt x="321911" y="478739"/>
                  <a:pt x="337044" y="495247"/>
                  <a:pt x="357679" y="493872"/>
                </a:cubicBezTo>
                <a:lnTo>
                  <a:pt x="357679" y="493872"/>
                </a:lnTo>
                <a:cubicBezTo>
                  <a:pt x="378314" y="493872"/>
                  <a:pt x="397574" y="478739"/>
                  <a:pt x="401701" y="458104"/>
                </a:cubicBezTo>
                <a:close/>
                <a:moveTo>
                  <a:pt x="418209" y="367308"/>
                </a:moveTo>
                <a:cubicBezTo>
                  <a:pt x="422336" y="346673"/>
                  <a:pt x="409955" y="328789"/>
                  <a:pt x="389320" y="327413"/>
                </a:cubicBezTo>
                <a:lnTo>
                  <a:pt x="389320" y="327413"/>
                </a:lnTo>
                <a:cubicBezTo>
                  <a:pt x="387944" y="327413"/>
                  <a:pt x="386568" y="327413"/>
                  <a:pt x="385193" y="327413"/>
                </a:cubicBezTo>
                <a:cubicBezTo>
                  <a:pt x="364557" y="328789"/>
                  <a:pt x="343922" y="346673"/>
                  <a:pt x="341171" y="367308"/>
                </a:cubicBezTo>
                <a:cubicBezTo>
                  <a:pt x="338419" y="387944"/>
                  <a:pt x="353552" y="404452"/>
                  <a:pt x="374187" y="403076"/>
                </a:cubicBezTo>
                <a:lnTo>
                  <a:pt x="374187" y="403076"/>
                </a:lnTo>
                <a:cubicBezTo>
                  <a:pt x="394822" y="403076"/>
                  <a:pt x="412706" y="386568"/>
                  <a:pt x="418209" y="367308"/>
                </a:cubicBezTo>
                <a:close/>
                <a:moveTo>
                  <a:pt x="433342" y="276513"/>
                </a:moveTo>
                <a:cubicBezTo>
                  <a:pt x="437469" y="255878"/>
                  <a:pt x="425088" y="237994"/>
                  <a:pt x="404452" y="236618"/>
                </a:cubicBezTo>
                <a:lnTo>
                  <a:pt x="404452" y="236618"/>
                </a:lnTo>
                <a:cubicBezTo>
                  <a:pt x="403077" y="236618"/>
                  <a:pt x="401701" y="236618"/>
                  <a:pt x="400325" y="236618"/>
                </a:cubicBezTo>
                <a:cubicBezTo>
                  <a:pt x="379690" y="237994"/>
                  <a:pt x="359055" y="255878"/>
                  <a:pt x="356303" y="276513"/>
                </a:cubicBezTo>
                <a:cubicBezTo>
                  <a:pt x="353552" y="297148"/>
                  <a:pt x="368684" y="313657"/>
                  <a:pt x="389320" y="312281"/>
                </a:cubicBezTo>
                <a:lnTo>
                  <a:pt x="389320" y="312281"/>
                </a:lnTo>
                <a:cubicBezTo>
                  <a:pt x="409955" y="310905"/>
                  <a:pt x="429215" y="295773"/>
                  <a:pt x="433342" y="276513"/>
                </a:cubicBezTo>
                <a:close/>
                <a:moveTo>
                  <a:pt x="449850" y="184342"/>
                </a:moveTo>
                <a:cubicBezTo>
                  <a:pt x="453977" y="163707"/>
                  <a:pt x="441596" y="145823"/>
                  <a:pt x="420961" y="144447"/>
                </a:cubicBezTo>
                <a:lnTo>
                  <a:pt x="420961" y="144447"/>
                </a:lnTo>
                <a:cubicBezTo>
                  <a:pt x="419585" y="144447"/>
                  <a:pt x="418209" y="144447"/>
                  <a:pt x="416833" y="144447"/>
                </a:cubicBezTo>
                <a:cubicBezTo>
                  <a:pt x="396198" y="145823"/>
                  <a:pt x="375563" y="163707"/>
                  <a:pt x="372811" y="184342"/>
                </a:cubicBezTo>
                <a:cubicBezTo>
                  <a:pt x="370060" y="204977"/>
                  <a:pt x="385193" y="221486"/>
                  <a:pt x="405828" y="220110"/>
                </a:cubicBezTo>
                <a:lnTo>
                  <a:pt x="405828" y="220110"/>
                </a:lnTo>
                <a:cubicBezTo>
                  <a:pt x="426463" y="220110"/>
                  <a:pt x="445723" y="204977"/>
                  <a:pt x="449850" y="184342"/>
                </a:cubicBezTo>
                <a:close/>
                <a:moveTo>
                  <a:pt x="324662" y="1371560"/>
                </a:moveTo>
                <a:cubicBezTo>
                  <a:pt x="328789" y="1352300"/>
                  <a:pt x="317784" y="1337168"/>
                  <a:pt x="298524" y="1335792"/>
                </a:cubicBezTo>
                <a:lnTo>
                  <a:pt x="298524" y="1335792"/>
                </a:lnTo>
                <a:cubicBezTo>
                  <a:pt x="297149" y="1335792"/>
                  <a:pt x="295773" y="1335792"/>
                  <a:pt x="295773" y="1335792"/>
                </a:cubicBezTo>
                <a:cubicBezTo>
                  <a:pt x="276513" y="1337168"/>
                  <a:pt x="260005" y="1352300"/>
                  <a:pt x="257254" y="1371560"/>
                </a:cubicBezTo>
                <a:cubicBezTo>
                  <a:pt x="254502" y="1390819"/>
                  <a:pt x="268259" y="1404576"/>
                  <a:pt x="287519" y="1404576"/>
                </a:cubicBezTo>
                <a:lnTo>
                  <a:pt x="287519" y="1404576"/>
                </a:lnTo>
                <a:cubicBezTo>
                  <a:pt x="304027" y="1403201"/>
                  <a:pt x="320535" y="1389444"/>
                  <a:pt x="324662" y="1371560"/>
                </a:cubicBezTo>
                <a:close/>
                <a:moveTo>
                  <a:pt x="341171" y="1280764"/>
                </a:moveTo>
                <a:cubicBezTo>
                  <a:pt x="345298" y="1261505"/>
                  <a:pt x="334292" y="1246372"/>
                  <a:pt x="315033" y="1244997"/>
                </a:cubicBezTo>
                <a:lnTo>
                  <a:pt x="315033" y="1244997"/>
                </a:lnTo>
                <a:cubicBezTo>
                  <a:pt x="313657" y="1244997"/>
                  <a:pt x="312281" y="1244997"/>
                  <a:pt x="312281" y="1244997"/>
                </a:cubicBezTo>
                <a:cubicBezTo>
                  <a:pt x="293022" y="1246372"/>
                  <a:pt x="276513" y="1261505"/>
                  <a:pt x="273762" y="1280764"/>
                </a:cubicBezTo>
                <a:cubicBezTo>
                  <a:pt x="271011" y="1300024"/>
                  <a:pt x="284767" y="1313781"/>
                  <a:pt x="304027" y="1313781"/>
                </a:cubicBezTo>
                <a:lnTo>
                  <a:pt x="304027" y="1313781"/>
                </a:lnTo>
                <a:cubicBezTo>
                  <a:pt x="320535" y="1312405"/>
                  <a:pt x="337044" y="1298648"/>
                  <a:pt x="341171" y="1280764"/>
                </a:cubicBezTo>
                <a:close/>
                <a:moveTo>
                  <a:pt x="356303" y="1189969"/>
                </a:moveTo>
                <a:cubicBezTo>
                  <a:pt x="360430" y="1170710"/>
                  <a:pt x="349425" y="1155577"/>
                  <a:pt x="330165" y="1154201"/>
                </a:cubicBezTo>
                <a:lnTo>
                  <a:pt x="330165" y="1154201"/>
                </a:lnTo>
                <a:cubicBezTo>
                  <a:pt x="328789" y="1154201"/>
                  <a:pt x="327414" y="1154201"/>
                  <a:pt x="327414" y="1154201"/>
                </a:cubicBezTo>
                <a:cubicBezTo>
                  <a:pt x="308154" y="1155577"/>
                  <a:pt x="291646" y="1170710"/>
                  <a:pt x="288894" y="1189969"/>
                </a:cubicBezTo>
                <a:cubicBezTo>
                  <a:pt x="286143" y="1209229"/>
                  <a:pt x="299900" y="1222986"/>
                  <a:pt x="319160" y="1222986"/>
                </a:cubicBezTo>
                <a:lnTo>
                  <a:pt x="319160" y="1222986"/>
                </a:lnTo>
                <a:cubicBezTo>
                  <a:pt x="335668" y="1220234"/>
                  <a:pt x="353552" y="1206477"/>
                  <a:pt x="356303" y="1189969"/>
                </a:cubicBezTo>
                <a:close/>
                <a:moveTo>
                  <a:pt x="372811" y="1097798"/>
                </a:moveTo>
                <a:cubicBezTo>
                  <a:pt x="376938" y="1078539"/>
                  <a:pt x="365933" y="1063406"/>
                  <a:pt x="346673" y="1062030"/>
                </a:cubicBezTo>
                <a:lnTo>
                  <a:pt x="346673" y="1062030"/>
                </a:lnTo>
                <a:cubicBezTo>
                  <a:pt x="345298" y="1062030"/>
                  <a:pt x="343922" y="1062030"/>
                  <a:pt x="343922" y="1062030"/>
                </a:cubicBezTo>
                <a:cubicBezTo>
                  <a:pt x="324662" y="1063406"/>
                  <a:pt x="308154" y="1078539"/>
                  <a:pt x="305403" y="1097798"/>
                </a:cubicBezTo>
                <a:cubicBezTo>
                  <a:pt x="302651" y="1117058"/>
                  <a:pt x="316408" y="1130815"/>
                  <a:pt x="335668" y="1130815"/>
                </a:cubicBezTo>
                <a:lnTo>
                  <a:pt x="335668" y="1130815"/>
                </a:lnTo>
                <a:cubicBezTo>
                  <a:pt x="352176" y="1129439"/>
                  <a:pt x="368684" y="1115682"/>
                  <a:pt x="372811" y="1097798"/>
                </a:cubicBezTo>
                <a:close/>
                <a:moveTo>
                  <a:pt x="389320" y="1007003"/>
                </a:moveTo>
                <a:cubicBezTo>
                  <a:pt x="393447" y="987743"/>
                  <a:pt x="382441" y="972611"/>
                  <a:pt x="363182" y="971235"/>
                </a:cubicBezTo>
                <a:lnTo>
                  <a:pt x="363182" y="971235"/>
                </a:lnTo>
                <a:cubicBezTo>
                  <a:pt x="361806" y="971235"/>
                  <a:pt x="360430" y="971235"/>
                  <a:pt x="360430" y="971235"/>
                </a:cubicBezTo>
                <a:cubicBezTo>
                  <a:pt x="341171" y="972611"/>
                  <a:pt x="324662" y="987743"/>
                  <a:pt x="321911" y="1007003"/>
                </a:cubicBezTo>
                <a:cubicBezTo>
                  <a:pt x="319160" y="1026262"/>
                  <a:pt x="332916" y="1040019"/>
                  <a:pt x="352176" y="1040019"/>
                </a:cubicBezTo>
                <a:lnTo>
                  <a:pt x="352176" y="1040019"/>
                </a:lnTo>
                <a:cubicBezTo>
                  <a:pt x="368684" y="1038644"/>
                  <a:pt x="385193" y="1024887"/>
                  <a:pt x="389320" y="1007003"/>
                </a:cubicBezTo>
                <a:close/>
                <a:moveTo>
                  <a:pt x="405828" y="914832"/>
                </a:moveTo>
                <a:cubicBezTo>
                  <a:pt x="409955" y="895572"/>
                  <a:pt x="398950" y="880440"/>
                  <a:pt x="379690" y="879064"/>
                </a:cubicBezTo>
                <a:lnTo>
                  <a:pt x="379690" y="879064"/>
                </a:lnTo>
                <a:cubicBezTo>
                  <a:pt x="378314" y="879064"/>
                  <a:pt x="376938" y="879064"/>
                  <a:pt x="376938" y="879064"/>
                </a:cubicBezTo>
                <a:cubicBezTo>
                  <a:pt x="357679" y="880440"/>
                  <a:pt x="341171" y="895572"/>
                  <a:pt x="338419" y="914832"/>
                </a:cubicBezTo>
                <a:cubicBezTo>
                  <a:pt x="335668" y="934091"/>
                  <a:pt x="349425" y="947848"/>
                  <a:pt x="368684" y="947848"/>
                </a:cubicBezTo>
                <a:lnTo>
                  <a:pt x="368684" y="947848"/>
                </a:lnTo>
                <a:cubicBezTo>
                  <a:pt x="385193" y="946473"/>
                  <a:pt x="401701" y="932716"/>
                  <a:pt x="405828" y="914832"/>
                </a:cubicBezTo>
                <a:close/>
                <a:moveTo>
                  <a:pt x="420961" y="824036"/>
                </a:moveTo>
                <a:cubicBezTo>
                  <a:pt x="425088" y="804777"/>
                  <a:pt x="414082" y="789644"/>
                  <a:pt x="394822" y="788269"/>
                </a:cubicBezTo>
                <a:lnTo>
                  <a:pt x="394822" y="788269"/>
                </a:lnTo>
                <a:cubicBezTo>
                  <a:pt x="393447" y="788269"/>
                  <a:pt x="392071" y="788269"/>
                  <a:pt x="392071" y="788269"/>
                </a:cubicBezTo>
                <a:cubicBezTo>
                  <a:pt x="372811" y="789644"/>
                  <a:pt x="356303" y="804777"/>
                  <a:pt x="353552" y="824036"/>
                </a:cubicBezTo>
                <a:cubicBezTo>
                  <a:pt x="350800" y="843296"/>
                  <a:pt x="364557" y="857053"/>
                  <a:pt x="383817" y="857053"/>
                </a:cubicBezTo>
                <a:lnTo>
                  <a:pt x="383817" y="857053"/>
                </a:lnTo>
                <a:cubicBezTo>
                  <a:pt x="400325" y="855677"/>
                  <a:pt x="416833" y="841920"/>
                  <a:pt x="420961" y="824036"/>
                </a:cubicBezTo>
                <a:close/>
                <a:moveTo>
                  <a:pt x="437469" y="731865"/>
                </a:moveTo>
                <a:cubicBezTo>
                  <a:pt x="441596" y="712606"/>
                  <a:pt x="430590" y="697473"/>
                  <a:pt x="411331" y="696098"/>
                </a:cubicBezTo>
                <a:lnTo>
                  <a:pt x="411331" y="696098"/>
                </a:lnTo>
                <a:cubicBezTo>
                  <a:pt x="409955" y="696098"/>
                  <a:pt x="408579" y="696098"/>
                  <a:pt x="408579" y="696098"/>
                </a:cubicBezTo>
                <a:cubicBezTo>
                  <a:pt x="389320" y="697473"/>
                  <a:pt x="372811" y="712606"/>
                  <a:pt x="370060" y="731865"/>
                </a:cubicBezTo>
                <a:cubicBezTo>
                  <a:pt x="367309" y="751125"/>
                  <a:pt x="381066" y="764882"/>
                  <a:pt x="400325" y="764882"/>
                </a:cubicBezTo>
                <a:lnTo>
                  <a:pt x="400325" y="764882"/>
                </a:lnTo>
                <a:cubicBezTo>
                  <a:pt x="416833" y="763506"/>
                  <a:pt x="433342" y="749749"/>
                  <a:pt x="437469" y="731865"/>
                </a:cubicBezTo>
                <a:close/>
                <a:moveTo>
                  <a:pt x="453977" y="641070"/>
                </a:moveTo>
                <a:cubicBezTo>
                  <a:pt x="458104" y="621810"/>
                  <a:pt x="447099" y="606678"/>
                  <a:pt x="427839" y="605302"/>
                </a:cubicBezTo>
                <a:lnTo>
                  <a:pt x="427839" y="605302"/>
                </a:lnTo>
                <a:cubicBezTo>
                  <a:pt x="426463" y="605302"/>
                  <a:pt x="425088" y="605302"/>
                  <a:pt x="425088" y="605302"/>
                </a:cubicBezTo>
                <a:cubicBezTo>
                  <a:pt x="405828" y="606678"/>
                  <a:pt x="389320" y="621810"/>
                  <a:pt x="386568" y="641070"/>
                </a:cubicBezTo>
                <a:cubicBezTo>
                  <a:pt x="382441" y="660330"/>
                  <a:pt x="396198" y="674087"/>
                  <a:pt x="415458" y="674087"/>
                </a:cubicBezTo>
                <a:lnTo>
                  <a:pt x="415458" y="674087"/>
                </a:lnTo>
                <a:cubicBezTo>
                  <a:pt x="433342" y="672711"/>
                  <a:pt x="449850" y="658954"/>
                  <a:pt x="453977" y="641070"/>
                </a:cubicBezTo>
                <a:close/>
                <a:moveTo>
                  <a:pt x="469110" y="550275"/>
                </a:moveTo>
                <a:cubicBezTo>
                  <a:pt x="473237" y="531015"/>
                  <a:pt x="462231" y="515883"/>
                  <a:pt x="442972" y="514507"/>
                </a:cubicBezTo>
                <a:lnTo>
                  <a:pt x="442972" y="514507"/>
                </a:lnTo>
                <a:cubicBezTo>
                  <a:pt x="441596" y="514507"/>
                  <a:pt x="440220" y="514507"/>
                  <a:pt x="440220" y="514507"/>
                </a:cubicBezTo>
                <a:cubicBezTo>
                  <a:pt x="420961" y="515883"/>
                  <a:pt x="404452" y="531015"/>
                  <a:pt x="401701" y="550275"/>
                </a:cubicBezTo>
                <a:cubicBezTo>
                  <a:pt x="398950" y="569534"/>
                  <a:pt x="412706" y="583291"/>
                  <a:pt x="431966" y="583291"/>
                </a:cubicBezTo>
                <a:lnTo>
                  <a:pt x="431966" y="583291"/>
                </a:lnTo>
                <a:cubicBezTo>
                  <a:pt x="448474" y="581916"/>
                  <a:pt x="466358" y="566783"/>
                  <a:pt x="469110" y="550275"/>
                </a:cubicBezTo>
                <a:close/>
                <a:moveTo>
                  <a:pt x="485618" y="458104"/>
                </a:moveTo>
                <a:cubicBezTo>
                  <a:pt x="489745" y="438844"/>
                  <a:pt x="478739" y="423712"/>
                  <a:pt x="459480" y="422336"/>
                </a:cubicBezTo>
                <a:lnTo>
                  <a:pt x="459480" y="422336"/>
                </a:lnTo>
                <a:cubicBezTo>
                  <a:pt x="458104" y="422336"/>
                  <a:pt x="456728" y="422336"/>
                  <a:pt x="456728" y="422336"/>
                </a:cubicBezTo>
                <a:cubicBezTo>
                  <a:pt x="437469" y="423712"/>
                  <a:pt x="420961" y="438844"/>
                  <a:pt x="418209" y="458104"/>
                </a:cubicBezTo>
                <a:cubicBezTo>
                  <a:pt x="415458" y="477363"/>
                  <a:pt x="429215" y="491120"/>
                  <a:pt x="448474" y="491120"/>
                </a:cubicBezTo>
                <a:lnTo>
                  <a:pt x="448474" y="491120"/>
                </a:lnTo>
                <a:cubicBezTo>
                  <a:pt x="464983" y="489744"/>
                  <a:pt x="481491" y="475988"/>
                  <a:pt x="485618" y="458104"/>
                </a:cubicBezTo>
                <a:close/>
                <a:moveTo>
                  <a:pt x="502126" y="367308"/>
                </a:moveTo>
                <a:cubicBezTo>
                  <a:pt x="506253" y="348049"/>
                  <a:pt x="495248" y="332916"/>
                  <a:pt x="475988" y="331541"/>
                </a:cubicBezTo>
                <a:lnTo>
                  <a:pt x="475988" y="331541"/>
                </a:lnTo>
                <a:cubicBezTo>
                  <a:pt x="474612" y="331541"/>
                  <a:pt x="473237" y="331541"/>
                  <a:pt x="473237" y="331541"/>
                </a:cubicBezTo>
                <a:cubicBezTo>
                  <a:pt x="453977" y="332916"/>
                  <a:pt x="437469" y="348049"/>
                  <a:pt x="434717" y="367308"/>
                </a:cubicBezTo>
                <a:cubicBezTo>
                  <a:pt x="431966" y="386568"/>
                  <a:pt x="445723" y="400325"/>
                  <a:pt x="464983" y="400325"/>
                </a:cubicBezTo>
                <a:lnTo>
                  <a:pt x="464983" y="400325"/>
                </a:lnTo>
                <a:cubicBezTo>
                  <a:pt x="481491" y="398949"/>
                  <a:pt x="497999" y="385192"/>
                  <a:pt x="502126" y="367308"/>
                </a:cubicBezTo>
                <a:close/>
                <a:moveTo>
                  <a:pt x="518634" y="275137"/>
                </a:moveTo>
                <a:cubicBezTo>
                  <a:pt x="522761" y="255878"/>
                  <a:pt x="511756" y="240745"/>
                  <a:pt x="492496" y="239370"/>
                </a:cubicBezTo>
                <a:lnTo>
                  <a:pt x="492496" y="239370"/>
                </a:lnTo>
                <a:cubicBezTo>
                  <a:pt x="491121" y="239370"/>
                  <a:pt x="489745" y="239370"/>
                  <a:pt x="489745" y="239370"/>
                </a:cubicBezTo>
                <a:cubicBezTo>
                  <a:pt x="470485" y="240745"/>
                  <a:pt x="453977" y="255878"/>
                  <a:pt x="451226" y="275137"/>
                </a:cubicBezTo>
                <a:cubicBezTo>
                  <a:pt x="448474" y="294397"/>
                  <a:pt x="462231" y="308154"/>
                  <a:pt x="481491" y="308154"/>
                </a:cubicBezTo>
                <a:lnTo>
                  <a:pt x="481491" y="308154"/>
                </a:lnTo>
                <a:cubicBezTo>
                  <a:pt x="497999" y="306778"/>
                  <a:pt x="514507" y="293021"/>
                  <a:pt x="518634" y="275137"/>
                </a:cubicBezTo>
                <a:close/>
                <a:moveTo>
                  <a:pt x="533767" y="184342"/>
                </a:moveTo>
                <a:cubicBezTo>
                  <a:pt x="537894" y="165082"/>
                  <a:pt x="526889" y="149950"/>
                  <a:pt x="507629" y="148574"/>
                </a:cubicBezTo>
                <a:lnTo>
                  <a:pt x="507629" y="148574"/>
                </a:lnTo>
                <a:cubicBezTo>
                  <a:pt x="506253" y="148574"/>
                  <a:pt x="504877" y="148574"/>
                  <a:pt x="504877" y="148574"/>
                </a:cubicBezTo>
                <a:cubicBezTo>
                  <a:pt x="485618" y="149950"/>
                  <a:pt x="469110" y="165082"/>
                  <a:pt x="466358" y="184342"/>
                </a:cubicBezTo>
                <a:cubicBezTo>
                  <a:pt x="463607" y="203602"/>
                  <a:pt x="477364" y="217359"/>
                  <a:pt x="496623" y="217359"/>
                </a:cubicBezTo>
                <a:lnTo>
                  <a:pt x="496623" y="217359"/>
                </a:lnTo>
                <a:cubicBezTo>
                  <a:pt x="513132" y="215983"/>
                  <a:pt x="529640" y="202226"/>
                  <a:pt x="533767" y="184342"/>
                </a:cubicBezTo>
                <a:close/>
                <a:moveTo>
                  <a:pt x="550275" y="93547"/>
                </a:moveTo>
                <a:cubicBezTo>
                  <a:pt x="554402" y="74287"/>
                  <a:pt x="543397" y="59155"/>
                  <a:pt x="524137" y="57779"/>
                </a:cubicBezTo>
                <a:lnTo>
                  <a:pt x="524137" y="57779"/>
                </a:lnTo>
                <a:cubicBezTo>
                  <a:pt x="522761" y="57779"/>
                  <a:pt x="521386" y="57779"/>
                  <a:pt x="521386" y="57779"/>
                </a:cubicBezTo>
                <a:cubicBezTo>
                  <a:pt x="502126" y="59155"/>
                  <a:pt x="485618" y="74287"/>
                  <a:pt x="482866" y="93547"/>
                </a:cubicBezTo>
                <a:cubicBezTo>
                  <a:pt x="480115" y="112806"/>
                  <a:pt x="493872" y="126563"/>
                  <a:pt x="513132" y="126563"/>
                </a:cubicBezTo>
                <a:lnTo>
                  <a:pt x="513132" y="126563"/>
                </a:lnTo>
                <a:cubicBezTo>
                  <a:pt x="529640" y="125188"/>
                  <a:pt x="546148" y="110055"/>
                  <a:pt x="550275" y="93547"/>
                </a:cubicBezTo>
                <a:close/>
                <a:moveTo>
                  <a:pt x="760755" y="92171"/>
                </a:moveTo>
                <a:cubicBezTo>
                  <a:pt x="759380" y="104552"/>
                  <a:pt x="767634" y="112806"/>
                  <a:pt x="780015" y="112806"/>
                </a:cubicBezTo>
                <a:lnTo>
                  <a:pt x="780015" y="112806"/>
                </a:lnTo>
                <a:cubicBezTo>
                  <a:pt x="791021" y="112806"/>
                  <a:pt x="802026" y="103177"/>
                  <a:pt x="803402" y="92171"/>
                </a:cubicBezTo>
                <a:cubicBezTo>
                  <a:pt x="806153" y="79790"/>
                  <a:pt x="799275" y="70160"/>
                  <a:pt x="786893" y="70160"/>
                </a:cubicBezTo>
                <a:lnTo>
                  <a:pt x="786893" y="70160"/>
                </a:lnTo>
                <a:cubicBezTo>
                  <a:pt x="786893" y="70160"/>
                  <a:pt x="785518" y="70160"/>
                  <a:pt x="785518" y="70160"/>
                </a:cubicBezTo>
                <a:cubicBezTo>
                  <a:pt x="773137" y="70160"/>
                  <a:pt x="762131" y="81166"/>
                  <a:pt x="760755" y="92171"/>
                </a:cubicBezTo>
                <a:close/>
                <a:moveTo>
                  <a:pt x="744247" y="184342"/>
                </a:moveTo>
                <a:cubicBezTo>
                  <a:pt x="742872" y="196723"/>
                  <a:pt x="751126" y="204977"/>
                  <a:pt x="763507" y="204977"/>
                </a:cubicBezTo>
                <a:lnTo>
                  <a:pt x="763507" y="204977"/>
                </a:lnTo>
                <a:cubicBezTo>
                  <a:pt x="774512" y="204977"/>
                  <a:pt x="785518" y="195348"/>
                  <a:pt x="786893" y="184342"/>
                </a:cubicBezTo>
                <a:cubicBezTo>
                  <a:pt x="789645" y="171961"/>
                  <a:pt x="782766" y="162331"/>
                  <a:pt x="770385" y="162331"/>
                </a:cubicBezTo>
                <a:lnTo>
                  <a:pt x="770385" y="162331"/>
                </a:lnTo>
                <a:cubicBezTo>
                  <a:pt x="770385" y="162331"/>
                  <a:pt x="769010" y="162331"/>
                  <a:pt x="769010" y="162331"/>
                </a:cubicBezTo>
                <a:cubicBezTo>
                  <a:pt x="756628" y="162331"/>
                  <a:pt x="746999" y="171961"/>
                  <a:pt x="744247" y="184342"/>
                </a:cubicBezTo>
                <a:close/>
                <a:moveTo>
                  <a:pt x="729115" y="275137"/>
                </a:moveTo>
                <a:cubicBezTo>
                  <a:pt x="727739" y="287519"/>
                  <a:pt x="735993" y="295773"/>
                  <a:pt x="748374" y="295773"/>
                </a:cubicBezTo>
                <a:lnTo>
                  <a:pt x="748374" y="295773"/>
                </a:lnTo>
                <a:cubicBezTo>
                  <a:pt x="759380" y="295773"/>
                  <a:pt x="770385" y="286143"/>
                  <a:pt x="771761" y="275137"/>
                </a:cubicBezTo>
                <a:cubicBezTo>
                  <a:pt x="774512" y="262756"/>
                  <a:pt x="767634" y="253126"/>
                  <a:pt x="755253" y="253126"/>
                </a:cubicBezTo>
                <a:lnTo>
                  <a:pt x="755253" y="253126"/>
                </a:lnTo>
                <a:cubicBezTo>
                  <a:pt x="755253" y="253126"/>
                  <a:pt x="753877" y="253126"/>
                  <a:pt x="753877" y="253126"/>
                </a:cubicBezTo>
                <a:cubicBezTo>
                  <a:pt x="741496" y="253126"/>
                  <a:pt x="730490" y="262756"/>
                  <a:pt x="729115" y="275137"/>
                </a:cubicBezTo>
                <a:close/>
                <a:moveTo>
                  <a:pt x="668584" y="92171"/>
                </a:moveTo>
                <a:cubicBezTo>
                  <a:pt x="667209" y="105928"/>
                  <a:pt x="676838" y="116933"/>
                  <a:pt x="690595" y="116933"/>
                </a:cubicBezTo>
                <a:lnTo>
                  <a:pt x="690595" y="116933"/>
                </a:lnTo>
                <a:cubicBezTo>
                  <a:pt x="704352" y="116933"/>
                  <a:pt x="716733" y="105928"/>
                  <a:pt x="719485" y="92171"/>
                </a:cubicBezTo>
                <a:cubicBezTo>
                  <a:pt x="722236" y="78414"/>
                  <a:pt x="713982" y="66033"/>
                  <a:pt x="700225" y="66033"/>
                </a:cubicBezTo>
                <a:lnTo>
                  <a:pt x="700225" y="66033"/>
                </a:lnTo>
                <a:cubicBezTo>
                  <a:pt x="698850" y="66033"/>
                  <a:pt x="698850" y="66033"/>
                  <a:pt x="697474" y="66033"/>
                </a:cubicBezTo>
                <a:cubicBezTo>
                  <a:pt x="682341" y="66033"/>
                  <a:pt x="669960" y="78414"/>
                  <a:pt x="668584" y="92171"/>
                </a:cubicBezTo>
                <a:close/>
                <a:moveTo>
                  <a:pt x="652076" y="184342"/>
                </a:moveTo>
                <a:cubicBezTo>
                  <a:pt x="650700" y="198099"/>
                  <a:pt x="660330" y="209104"/>
                  <a:pt x="674087" y="209104"/>
                </a:cubicBezTo>
                <a:lnTo>
                  <a:pt x="674087" y="209104"/>
                </a:lnTo>
                <a:cubicBezTo>
                  <a:pt x="686468" y="209104"/>
                  <a:pt x="700225" y="198099"/>
                  <a:pt x="702977" y="184342"/>
                </a:cubicBezTo>
                <a:cubicBezTo>
                  <a:pt x="705728" y="170585"/>
                  <a:pt x="697474" y="158204"/>
                  <a:pt x="683717" y="158204"/>
                </a:cubicBezTo>
                <a:lnTo>
                  <a:pt x="683717" y="158204"/>
                </a:lnTo>
                <a:cubicBezTo>
                  <a:pt x="682341" y="158204"/>
                  <a:pt x="682341" y="158204"/>
                  <a:pt x="680966" y="158204"/>
                </a:cubicBezTo>
                <a:cubicBezTo>
                  <a:pt x="667209" y="158204"/>
                  <a:pt x="653452" y="169209"/>
                  <a:pt x="652076" y="184342"/>
                </a:cubicBezTo>
                <a:close/>
                <a:moveTo>
                  <a:pt x="635568" y="275137"/>
                </a:moveTo>
                <a:cubicBezTo>
                  <a:pt x="634192" y="288894"/>
                  <a:pt x="643822" y="299900"/>
                  <a:pt x="657579" y="299900"/>
                </a:cubicBezTo>
                <a:lnTo>
                  <a:pt x="657579" y="299900"/>
                </a:lnTo>
                <a:cubicBezTo>
                  <a:pt x="671336" y="299900"/>
                  <a:pt x="683717" y="288894"/>
                  <a:pt x="686468" y="275137"/>
                </a:cubicBezTo>
                <a:cubicBezTo>
                  <a:pt x="689220" y="261380"/>
                  <a:pt x="680966" y="248999"/>
                  <a:pt x="667209" y="248999"/>
                </a:cubicBezTo>
                <a:lnTo>
                  <a:pt x="667209" y="248999"/>
                </a:lnTo>
                <a:cubicBezTo>
                  <a:pt x="665833" y="248999"/>
                  <a:pt x="665833" y="248999"/>
                  <a:pt x="664457" y="248999"/>
                </a:cubicBezTo>
                <a:cubicBezTo>
                  <a:pt x="650700" y="248999"/>
                  <a:pt x="638319" y="261380"/>
                  <a:pt x="635568" y="275137"/>
                </a:cubicBezTo>
                <a:close/>
                <a:moveTo>
                  <a:pt x="575038" y="92171"/>
                </a:moveTo>
                <a:cubicBezTo>
                  <a:pt x="572286" y="108679"/>
                  <a:pt x="584667" y="121060"/>
                  <a:pt x="601176" y="121060"/>
                </a:cubicBezTo>
                <a:lnTo>
                  <a:pt x="601176" y="121060"/>
                </a:lnTo>
                <a:cubicBezTo>
                  <a:pt x="616308" y="119685"/>
                  <a:pt x="631441" y="108679"/>
                  <a:pt x="634192" y="92171"/>
                </a:cubicBezTo>
                <a:cubicBezTo>
                  <a:pt x="638319" y="75663"/>
                  <a:pt x="627314" y="61906"/>
                  <a:pt x="610805" y="60530"/>
                </a:cubicBezTo>
                <a:lnTo>
                  <a:pt x="610805" y="60530"/>
                </a:lnTo>
                <a:cubicBezTo>
                  <a:pt x="609430" y="60530"/>
                  <a:pt x="609430" y="60530"/>
                  <a:pt x="608054" y="60530"/>
                </a:cubicBezTo>
                <a:cubicBezTo>
                  <a:pt x="592922" y="61906"/>
                  <a:pt x="577789" y="77038"/>
                  <a:pt x="575038" y="92171"/>
                </a:cubicBezTo>
                <a:close/>
                <a:moveTo>
                  <a:pt x="558529" y="184342"/>
                </a:moveTo>
                <a:cubicBezTo>
                  <a:pt x="555778" y="200850"/>
                  <a:pt x="568159" y="213231"/>
                  <a:pt x="584667" y="213231"/>
                </a:cubicBezTo>
                <a:lnTo>
                  <a:pt x="584667" y="213231"/>
                </a:lnTo>
                <a:cubicBezTo>
                  <a:pt x="599800" y="211856"/>
                  <a:pt x="614933" y="200850"/>
                  <a:pt x="617684" y="184342"/>
                </a:cubicBezTo>
                <a:cubicBezTo>
                  <a:pt x="621811" y="167834"/>
                  <a:pt x="610805" y="154077"/>
                  <a:pt x="594297" y="152701"/>
                </a:cubicBezTo>
                <a:lnTo>
                  <a:pt x="594297" y="152701"/>
                </a:lnTo>
                <a:cubicBezTo>
                  <a:pt x="592922" y="152701"/>
                  <a:pt x="592922" y="152701"/>
                  <a:pt x="591546" y="152701"/>
                </a:cubicBezTo>
                <a:cubicBezTo>
                  <a:pt x="576413" y="154077"/>
                  <a:pt x="561281" y="167834"/>
                  <a:pt x="558529" y="184342"/>
                </a:cubicBezTo>
                <a:close/>
                <a:moveTo>
                  <a:pt x="543397" y="275137"/>
                </a:moveTo>
                <a:cubicBezTo>
                  <a:pt x="540645" y="291646"/>
                  <a:pt x="553027" y="304027"/>
                  <a:pt x="569535" y="304027"/>
                </a:cubicBezTo>
                <a:lnTo>
                  <a:pt x="569535" y="304027"/>
                </a:lnTo>
                <a:cubicBezTo>
                  <a:pt x="584667" y="302651"/>
                  <a:pt x="599800" y="291646"/>
                  <a:pt x="602551" y="275137"/>
                </a:cubicBezTo>
                <a:cubicBezTo>
                  <a:pt x="606678" y="258629"/>
                  <a:pt x="595673" y="244872"/>
                  <a:pt x="579165" y="243497"/>
                </a:cubicBezTo>
                <a:lnTo>
                  <a:pt x="579165" y="243497"/>
                </a:lnTo>
                <a:cubicBezTo>
                  <a:pt x="577789" y="243497"/>
                  <a:pt x="577789" y="243497"/>
                  <a:pt x="576413" y="243497"/>
                </a:cubicBezTo>
                <a:cubicBezTo>
                  <a:pt x="559905" y="244872"/>
                  <a:pt x="544772" y="258629"/>
                  <a:pt x="543397" y="275137"/>
                </a:cubicBezTo>
                <a:close/>
                <a:moveTo>
                  <a:pt x="526889" y="367308"/>
                </a:moveTo>
                <a:cubicBezTo>
                  <a:pt x="524137" y="383817"/>
                  <a:pt x="536518" y="396198"/>
                  <a:pt x="553027" y="396198"/>
                </a:cubicBezTo>
                <a:lnTo>
                  <a:pt x="553027" y="396198"/>
                </a:lnTo>
                <a:cubicBezTo>
                  <a:pt x="568159" y="394822"/>
                  <a:pt x="583292" y="383817"/>
                  <a:pt x="586043" y="367308"/>
                </a:cubicBezTo>
                <a:cubicBezTo>
                  <a:pt x="590170" y="350800"/>
                  <a:pt x="579165" y="337043"/>
                  <a:pt x="562656" y="335668"/>
                </a:cubicBezTo>
                <a:lnTo>
                  <a:pt x="562656" y="335668"/>
                </a:lnTo>
                <a:cubicBezTo>
                  <a:pt x="561281" y="335668"/>
                  <a:pt x="561281" y="335668"/>
                  <a:pt x="559905" y="335668"/>
                </a:cubicBezTo>
                <a:cubicBezTo>
                  <a:pt x="543397" y="337043"/>
                  <a:pt x="528264" y="350800"/>
                  <a:pt x="526889" y="367308"/>
                </a:cubicBezTo>
                <a:close/>
                <a:moveTo>
                  <a:pt x="408579" y="1371560"/>
                </a:moveTo>
                <a:cubicBezTo>
                  <a:pt x="412706" y="1355052"/>
                  <a:pt x="401701" y="1341295"/>
                  <a:pt x="385193" y="1339919"/>
                </a:cubicBezTo>
                <a:lnTo>
                  <a:pt x="385193" y="1339919"/>
                </a:lnTo>
                <a:cubicBezTo>
                  <a:pt x="383817" y="1339919"/>
                  <a:pt x="383817" y="1339919"/>
                  <a:pt x="382441" y="1339919"/>
                </a:cubicBezTo>
                <a:cubicBezTo>
                  <a:pt x="365933" y="1341295"/>
                  <a:pt x="350800" y="1355052"/>
                  <a:pt x="348049" y="1371560"/>
                </a:cubicBezTo>
                <a:cubicBezTo>
                  <a:pt x="345298" y="1388068"/>
                  <a:pt x="357679" y="1400449"/>
                  <a:pt x="374187" y="1400449"/>
                </a:cubicBezTo>
                <a:lnTo>
                  <a:pt x="374187" y="1400449"/>
                </a:lnTo>
                <a:cubicBezTo>
                  <a:pt x="390695" y="1399073"/>
                  <a:pt x="405828" y="1386692"/>
                  <a:pt x="408579" y="1371560"/>
                </a:cubicBezTo>
                <a:close/>
                <a:moveTo>
                  <a:pt x="425088" y="1280764"/>
                </a:moveTo>
                <a:cubicBezTo>
                  <a:pt x="429215" y="1264256"/>
                  <a:pt x="418209" y="1250499"/>
                  <a:pt x="401701" y="1249124"/>
                </a:cubicBezTo>
                <a:lnTo>
                  <a:pt x="401701" y="1249124"/>
                </a:lnTo>
                <a:cubicBezTo>
                  <a:pt x="400325" y="1249124"/>
                  <a:pt x="400325" y="1249124"/>
                  <a:pt x="398950" y="1249124"/>
                </a:cubicBezTo>
                <a:cubicBezTo>
                  <a:pt x="382441" y="1250499"/>
                  <a:pt x="367309" y="1264256"/>
                  <a:pt x="364557" y="1280764"/>
                </a:cubicBezTo>
                <a:cubicBezTo>
                  <a:pt x="361806" y="1297273"/>
                  <a:pt x="374187" y="1309654"/>
                  <a:pt x="390695" y="1309654"/>
                </a:cubicBezTo>
                <a:lnTo>
                  <a:pt x="390695" y="1309654"/>
                </a:lnTo>
                <a:cubicBezTo>
                  <a:pt x="407204" y="1308278"/>
                  <a:pt x="422336" y="1295897"/>
                  <a:pt x="425088" y="1280764"/>
                </a:cubicBezTo>
                <a:close/>
                <a:moveTo>
                  <a:pt x="441596" y="1188593"/>
                </a:moveTo>
                <a:cubicBezTo>
                  <a:pt x="445723" y="1172085"/>
                  <a:pt x="434717" y="1158328"/>
                  <a:pt x="418209" y="1156953"/>
                </a:cubicBezTo>
                <a:lnTo>
                  <a:pt x="418209" y="1156953"/>
                </a:lnTo>
                <a:cubicBezTo>
                  <a:pt x="416833" y="1156953"/>
                  <a:pt x="416833" y="1156953"/>
                  <a:pt x="415458" y="1156953"/>
                </a:cubicBezTo>
                <a:cubicBezTo>
                  <a:pt x="398950" y="1158328"/>
                  <a:pt x="383817" y="1172085"/>
                  <a:pt x="381066" y="1188593"/>
                </a:cubicBezTo>
                <a:cubicBezTo>
                  <a:pt x="378314" y="1205102"/>
                  <a:pt x="390695" y="1217483"/>
                  <a:pt x="407204" y="1217483"/>
                </a:cubicBezTo>
                <a:lnTo>
                  <a:pt x="407204" y="1217483"/>
                </a:lnTo>
                <a:cubicBezTo>
                  <a:pt x="423712" y="1216107"/>
                  <a:pt x="437469" y="1205102"/>
                  <a:pt x="441596" y="1188593"/>
                </a:cubicBezTo>
                <a:close/>
                <a:moveTo>
                  <a:pt x="458104" y="1097798"/>
                </a:moveTo>
                <a:cubicBezTo>
                  <a:pt x="462231" y="1081290"/>
                  <a:pt x="451226" y="1067533"/>
                  <a:pt x="434717" y="1066157"/>
                </a:cubicBezTo>
                <a:lnTo>
                  <a:pt x="434717" y="1066157"/>
                </a:lnTo>
                <a:cubicBezTo>
                  <a:pt x="433342" y="1066157"/>
                  <a:pt x="433342" y="1066157"/>
                  <a:pt x="431966" y="1066157"/>
                </a:cubicBezTo>
                <a:cubicBezTo>
                  <a:pt x="415458" y="1067533"/>
                  <a:pt x="400325" y="1081290"/>
                  <a:pt x="397574" y="1097798"/>
                </a:cubicBezTo>
                <a:cubicBezTo>
                  <a:pt x="394822" y="1114306"/>
                  <a:pt x="407204" y="1126688"/>
                  <a:pt x="423712" y="1126688"/>
                </a:cubicBezTo>
                <a:lnTo>
                  <a:pt x="423712" y="1126688"/>
                </a:lnTo>
                <a:cubicBezTo>
                  <a:pt x="438844" y="1125312"/>
                  <a:pt x="453977" y="1112931"/>
                  <a:pt x="458104" y="1097798"/>
                </a:cubicBezTo>
                <a:close/>
                <a:moveTo>
                  <a:pt x="493872" y="1371560"/>
                </a:moveTo>
                <a:cubicBezTo>
                  <a:pt x="496623" y="1357803"/>
                  <a:pt x="488369" y="1345422"/>
                  <a:pt x="474612" y="1345422"/>
                </a:cubicBezTo>
                <a:lnTo>
                  <a:pt x="474612" y="1345422"/>
                </a:lnTo>
                <a:cubicBezTo>
                  <a:pt x="473237" y="1345422"/>
                  <a:pt x="473237" y="1345422"/>
                  <a:pt x="471861" y="1345422"/>
                </a:cubicBezTo>
                <a:cubicBezTo>
                  <a:pt x="458104" y="1345422"/>
                  <a:pt x="444347" y="1357803"/>
                  <a:pt x="442972" y="1371560"/>
                </a:cubicBezTo>
                <a:cubicBezTo>
                  <a:pt x="441596" y="1385317"/>
                  <a:pt x="451226" y="1396322"/>
                  <a:pt x="464983" y="1396322"/>
                </a:cubicBezTo>
                <a:lnTo>
                  <a:pt x="464983" y="1396322"/>
                </a:lnTo>
                <a:cubicBezTo>
                  <a:pt x="478739" y="1394946"/>
                  <a:pt x="491121" y="1385317"/>
                  <a:pt x="493872" y="1371560"/>
                </a:cubicBezTo>
                <a:close/>
                <a:moveTo>
                  <a:pt x="510380" y="1280764"/>
                </a:moveTo>
                <a:cubicBezTo>
                  <a:pt x="513132" y="1267008"/>
                  <a:pt x="504877" y="1254626"/>
                  <a:pt x="491121" y="1254626"/>
                </a:cubicBezTo>
                <a:lnTo>
                  <a:pt x="491121" y="1254626"/>
                </a:lnTo>
                <a:cubicBezTo>
                  <a:pt x="489745" y="1254626"/>
                  <a:pt x="489745" y="1254626"/>
                  <a:pt x="488369" y="1254626"/>
                </a:cubicBezTo>
                <a:cubicBezTo>
                  <a:pt x="474612" y="1254626"/>
                  <a:pt x="460855" y="1267008"/>
                  <a:pt x="459480" y="1280764"/>
                </a:cubicBezTo>
                <a:cubicBezTo>
                  <a:pt x="458104" y="1294521"/>
                  <a:pt x="467734" y="1305527"/>
                  <a:pt x="481491" y="1305527"/>
                </a:cubicBezTo>
                <a:lnTo>
                  <a:pt x="481491" y="1305527"/>
                </a:lnTo>
                <a:cubicBezTo>
                  <a:pt x="493872" y="1304151"/>
                  <a:pt x="506253" y="1293146"/>
                  <a:pt x="510380" y="1280764"/>
                </a:cubicBezTo>
                <a:close/>
                <a:moveTo>
                  <a:pt x="525513" y="1188593"/>
                </a:moveTo>
                <a:cubicBezTo>
                  <a:pt x="528264" y="1174837"/>
                  <a:pt x="520010" y="1162455"/>
                  <a:pt x="506253" y="1162455"/>
                </a:cubicBezTo>
                <a:lnTo>
                  <a:pt x="506253" y="1162455"/>
                </a:lnTo>
                <a:cubicBezTo>
                  <a:pt x="504877" y="1162455"/>
                  <a:pt x="504877" y="1162455"/>
                  <a:pt x="503502" y="1162455"/>
                </a:cubicBezTo>
                <a:cubicBezTo>
                  <a:pt x="489745" y="1162455"/>
                  <a:pt x="475988" y="1174837"/>
                  <a:pt x="474612" y="1188593"/>
                </a:cubicBezTo>
                <a:cubicBezTo>
                  <a:pt x="473237" y="1202350"/>
                  <a:pt x="482866" y="1213356"/>
                  <a:pt x="496623" y="1213356"/>
                </a:cubicBezTo>
                <a:lnTo>
                  <a:pt x="496623" y="1213356"/>
                </a:lnTo>
                <a:cubicBezTo>
                  <a:pt x="510380" y="1211980"/>
                  <a:pt x="522761" y="1202350"/>
                  <a:pt x="525513" y="1188593"/>
                </a:cubicBezTo>
                <a:close/>
                <a:moveTo>
                  <a:pt x="577789" y="1371560"/>
                </a:moveTo>
                <a:cubicBezTo>
                  <a:pt x="580540" y="1359179"/>
                  <a:pt x="573662" y="1349549"/>
                  <a:pt x="561281" y="1349549"/>
                </a:cubicBezTo>
                <a:lnTo>
                  <a:pt x="561281" y="1349549"/>
                </a:lnTo>
                <a:cubicBezTo>
                  <a:pt x="561281" y="1349549"/>
                  <a:pt x="559905" y="1349549"/>
                  <a:pt x="559905" y="1349549"/>
                </a:cubicBezTo>
                <a:cubicBezTo>
                  <a:pt x="547524" y="1349549"/>
                  <a:pt x="537894" y="1360554"/>
                  <a:pt x="535143" y="1371560"/>
                </a:cubicBezTo>
                <a:cubicBezTo>
                  <a:pt x="533767" y="1383941"/>
                  <a:pt x="542021" y="1392195"/>
                  <a:pt x="554402" y="1392195"/>
                </a:cubicBezTo>
                <a:lnTo>
                  <a:pt x="554402" y="1392195"/>
                </a:lnTo>
                <a:cubicBezTo>
                  <a:pt x="565408" y="1390819"/>
                  <a:pt x="575038" y="1382565"/>
                  <a:pt x="577789" y="1371560"/>
                </a:cubicBezTo>
                <a:close/>
                <a:moveTo>
                  <a:pt x="594297" y="1280764"/>
                </a:moveTo>
                <a:cubicBezTo>
                  <a:pt x="597049" y="1268383"/>
                  <a:pt x="590170" y="1258753"/>
                  <a:pt x="577789" y="1258753"/>
                </a:cubicBezTo>
                <a:lnTo>
                  <a:pt x="577789" y="1258753"/>
                </a:lnTo>
                <a:cubicBezTo>
                  <a:pt x="577789" y="1258753"/>
                  <a:pt x="576413" y="1258753"/>
                  <a:pt x="576413" y="1258753"/>
                </a:cubicBezTo>
                <a:cubicBezTo>
                  <a:pt x="564032" y="1258753"/>
                  <a:pt x="554402" y="1269759"/>
                  <a:pt x="551651" y="1280764"/>
                </a:cubicBezTo>
                <a:cubicBezTo>
                  <a:pt x="550275" y="1293146"/>
                  <a:pt x="558529" y="1301400"/>
                  <a:pt x="570911" y="1301400"/>
                </a:cubicBezTo>
                <a:lnTo>
                  <a:pt x="570911" y="1301400"/>
                </a:lnTo>
                <a:cubicBezTo>
                  <a:pt x="581916" y="1300024"/>
                  <a:pt x="591546" y="1291770"/>
                  <a:pt x="594297" y="1280764"/>
                </a:cubicBezTo>
                <a:close/>
                <a:moveTo>
                  <a:pt x="610805" y="1188593"/>
                </a:moveTo>
                <a:cubicBezTo>
                  <a:pt x="613557" y="1176212"/>
                  <a:pt x="606678" y="1166583"/>
                  <a:pt x="594297" y="1166583"/>
                </a:cubicBezTo>
                <a:lnTo>
                  <a:pt x="594297" y="1166583"/>
                </a:lnTo>
                <a:cubicBezTo>
                  <a:pt x="594297" y="1166583"/>
                  <a:pt x="592922" y="1166583"/>
                  <a:pt x="592922" y="1166583"/>
                </a:cubicBezTo>
                <a:cubicBezTo>
                  <a:pt x="580540" y="1166583"/>
                  <a:pt x="570911" y="1177588"/>
                  <a:pt x="568159" y="1188593"/>
                </a:cubicBezTo>
                <a:cubicBezTo>
                  <a:pt x="566783" y="1200975"/>
                  <a:pt x="575038" y="1209229"/>
                  <a:pt x="587419" y="1209229"/>
                </a:cubicBezTo>
                <a:lnTo>
                  <a:pt x="587419" y="1209229"/>
                </a:lnTo>
                <a:cubicBezTo>
                  <a:pt x="597049" y="1207853"/>
                  <a:pt x="608054" y="1199599"/>
                  <a:pt x="610805" y="1188593"/>
                </a:cubicBezTo>
                <a:close/>
                <a:moveTo>
                  <a:pt x="663082" y="1371560"/>
                </a:moveTo>
                <a:cubicBezTo>
                  <a:pt x="665833" y="1361930"/>
                  <a:pt x="658955" y="1353676"/>
                  <a:pt x="650700" y="1353676"/>
                </a:cubicBezTo>
                <a:lnTo>
                  <a:pt x="650700" y="1353676"/>
                </a:lnTo>
                <a:cubicBezTo>
                  <a:pt x="650700" y="1353676"/>
                  <a:pt x="649325" y="1353676"/>
                  <a:pt x="649325" y="1353676"/>
                </a:cubicBezTo>
                <a:cubicBezTo>
                  <a:pt x="639695" y="1353676"/>
                  <a:pt x="631441" y="1361930"/>
                  <a:pt x="630065" y="1371560"/>
                </a:cubicBezTo>
                <a:cubicBezTo>
                  <a:pt x="628689" y="1381190"/>
                  <a:pt x="635568" y="1388068"/>
                  <a:pt x="645198" y="1388068"/>
                </a:cubicBezTo>
                <a:lnTo>
                  <a:pt x="645198" y="1388068"/>
                </a:lnTo>
                <a:cubicBezTo>
                  <a:pt x="652076" y="1386692"/>
                  <a:pt x="660330" y="1379814"/>
                  <a:pt x="663082" y="1371560"/>
                </a:cubicBezTo>
                <a:close/>
                <a:moveTo>
                  <a:pt x="678214" y="1279389"/>
                </a:moveTo>
                <a:cubicBezTo>
                  <a:pt x="680966" y="1269759"/>
                  <a:pt x="674087" y="1261505"/>
                  <a:pt x="665833" y="1261505"/>
                </a:cubicBezTo>
                <a:lnTo>
                  <a:pt x="665833" y="1261505"/>
                </a:lnTo>
                <a:cubicBezTo>
                  <a:pt x="665833" y="1261505"/>
                  <a:pt x="664457" y="1261505"/>
                  <a:pt x="664457" y="1261505"/>
                </a:cubicBezTo>
                <a:cubicBezTo>
                  <a:pt x="654827" y="1261505"/>
                  <a:pt x="646573" y="1269759"/>
                  <a:pt x="645198" y="1279389"/>
                </a:cubicBezTo>
                <a:cubicBezTo>
                  <a:pt x="643822" y="1289019"/>
                  <a:pt x="650700" y="1295897"/>
                  <a:pt x="660330" y="1295897"/>
                </a:cubicBezTo>
                <a:lnTo>
                  <a:pt x="660330" y="1295897"/>
                </a:lnTo>
                <a:cubicBezTo>
                  <a:pt x="668584" y="1295897"/>
                  <a:pt x="676838" y="1289019"/>
                  <a:pt x="678214" y="1279389"/>
                </a:cubicBezTo>
                <a:close/>
                <a:moveTo>
                  <a:pt x="694722" y="1188593"/>
                </a:moveTo>
                <a:cubicBezTo>
                  <a:pt x="697474" y="1178964"/>
                  <a:pt x="690595" y="1170710"/>
                  <a:pt x="682341" y="1170710"/>
                </a:cubicBezTo>
                <a:lnTo>
                  <a:pt x="682341" y="1170710"/>
                </a:lnTo>
                <a:cubicBezTo>
                  <a:pt x="682341" y="1170710"/>
                  <a:pt x="680966" y="1170710"/>
                  <a:pt x="680966" y="1170710"/>
                </a:cubicBezTo>
                <a:cubicBezTo>
                  <a:pt x="671336" y="1170710"/>
                  <a:pt x="663082" y="1178964"/>
                  <a:pt x="661706" y="1188593"/>
                </a:cubicBezTo>
                <a:cubicBezTo>
                  <a:pt x="660330" y="1198223"/>
                  <a:pt x="667209" y="1205102"/>
                  <a:pt x="676838" y="1205102"/>
                </a:cubicBezTo>
                <a:lnTo>
                  <a:pt x="676838" y="1205102"/>
                </a:lnTo>
                <a:cubicBezTo>
                  <a:pt x="685093" y="1203726"/>
                  <a:pt x="693347" y="1196848"/>
                  <a:pt x="694722" y="1188593"/>
                </a:cubicBezTo>
                <a:close/>
                <a:moveTo>
                  <a:pt x="711231" y="1097798"/>
                </a:moveTo>
                <a:cubicBezTo>
                  <a:pt x="713982" y="1088168"/>
                  <a:pt x="707104" y="1079914"/>
                  <a:pt x="698850" y="1079914"/>
                </a:cubicBezTo>
                <a:lnTo>
                  <a:pt x="698850" y="1079914"/>
                </a:lnTo>
                <a:cubicBezTo>
                  <a:pt x="698850" y="1079914"/>
                  <a:pt x="697474" y="1079914"/>
                  <a:pt x="697474" y="1079914"/>
                </a:cubicBezTo>
                <a:cubicBezTo>
                  <a:pt x="687844" y="1079914"/>
                  <a:pt x="679590" y="1088168"/>
                  <a:pt x="678214" y="1097798"/>
                </a:cubicBezTo>
                <a:cubicBezTo>
                  <a:pt x="676838" y="1107428"/>
                  <a:pt x="683717" y="1114306"/>
                  <a:pt x="693347" y="1114306"/>
                </a:cubicBezTo>
                <a:lnTo>
                  <a:pt x="693347" y="1114306"/>
                </a:lnTo>
                <a:cubicBezTo>
                  <a:pt x="700225" y="1112931"/>
                  <a:pt x="708479" y="1106052"/>
                  <a:pt x="711231" y="1097798"/>
                </a:cubicBezTo>
                <a:close/>
                <a:moveTo>
                  <a:pt x="726363" y="1005627"/>
                </a:moveTo>
                <a:cubicBezTo>
                  <a:pt x="729115" y="995997"/>
                  <a:pt x="722236" y="987743"/>
                  <a:pt x="713982" y="987743"/>
                </a:cubicBezTo>
                <a:lnTo>
                  <a:pt x="713982" y="987743"/>
                </a:lnTo>
                <a:cubicBezTo>
                  <a:pt x="713982" y="987743"/>
                  <a:pt x="712606" y="987743"/>
                  <a:pt x="712606" y="987743"/>
                </a:cubicBezTo>
                <a:cubicBezTo>
                  <a:pt x="702977" y="987743"/>
                  <a:pt x="694722" y="995997"/>
                  <a:pt x="693347" y="1005627"/>
                </a:cubicBezTo>
                <a:cubicBezTo>
                  <a:pt x="691971" y="1015257"/>
                  <a:pt x="698850" y="1022135"/>
                  <a:pt x="708479" y="1022135"/>
                </a:cubicBezTo>
                <a:lnTo>
                  <a:pt x="708479" y="1022135"/>
                </a:lnTo>
                <a:cubicBezTo>
                  <a:pt x="716733" y="1022135"/>
                  <a:pt x="724988" y="1015257"/>
                  <a:pt x="726363" y="1005627"/>
                </a:cubicBezTo>
                <a:close/>
                <a:moveTo>
                  <a:pt x="759380" y="632816"/>
                </a:moveTo>
                <a:lnTo>
                  <a:pt x="773137" y="554402"/>
                </a:lnTo>
                <a:cubicBezTo>
                  <a:pt x="774512" y="561280"/>
                  <a:pt x="780015" y="565407"/>
                  <a:pt x="788269" y="565407"/>
                </a:cubicBezTo>
                <a:lnTo>
                  <a:pt x="788269" y="565407"/>
                </a:lnTo>
                <a:cubicBezTo>
                  <a:pt x="796523" y="565407"/>
                  <a:pt x="804777" y="558529"/>
                  <a:pt x="807529" y="548899"/>
                </a:cubicBezTo>
                <a:cubicBezTo>
                  <a:pt x="810280" y="539269"/>
                  <a:pt x="803402" y="531015"/>
                  <a:pt x="795148" y="531015"/>
                </a:cubicBezTo>
                <a:lnTo>
                  <a:pt x="795148" y="531015"/>
                </a:lnTo>
                <a:cubicBezTo>
                  <a:pt x="795148" y="531015"/>
                  <a:pt x="793772" y="531015"/>
                  <a:pt x="793772" y="531015"/>
                </a:cubicBezTo>
                <a:cubicBezTo>
                  <a:pt x="786893" y="531015"/>
                  <a:pt x="780015" y="535142"/>
                  <a:pt x="777264" y="542021"/>
                </a:cubicBezTo>
                <a:lnTo>
                  <a:pt x="789645" y="469109"/>
                </a:lnTo>
                <a:lnTo>
                  <a:pt x="718109" y="382441"/>
                </a:lnTo>
                <a:cubicBezTo>
                  <a:pt x="720860" y="385192"/>
                  <a:pt x="726363" y="387944"/>
                  <a:pt x="731866" y="386568"/>
                </a:cubicBezTo>
                <a:lnTo>
                  <a:pt x="731866" y="386568"/>
                </a:lnTo>
                <a:cubicBezTo>
                  <a:pt x="742872" y="386568"/>
                  <a:pt x="753877" y="376938"/>
                  <a:pt x="755253" y="365933"/>
                </a:cubicBezTo>
                <a:cubicBezTo>
                  <a:pt x="758004" y="353552"/>
                  <a:pt x="751126" y="343922"/>
                  <a:pt x="738744" y="343922"/>
                </a:cubicBezTo>
                <a:lnTo>
                  <a:pt x="738744" y="343922"/>
                </a:lnTo>
                <a:cubicBezTo>
                  <a:pt x="738744" y="343922"/>
                  <a:pt x="737369" y="343922"/>
                  <a:pt x="737369" y="343922"/>
                </a:cubicBezTo>
                <a:cubicBezTo>
                  <a:pt x="724988" y="343922"/>
                  <a:pt x="715358" y="354927"/>
                  <a:pt x="712606" y="365933"/>
                </a:cubicBezTo>
                <a:cubicBezTo>
                  <a:pt x="712606" y="370060"/>
                  <a:pt x="712606" y="374187"/>
                  <a:pt x="715358" y="376938"/>
                </a:cubicBezTo>
                <a:lnTo>
                  <a:pt x="689220" y="346673"/>
                </a:lnTo>
                <a:lnTo>
                  <a:pt x="671336" y="361806"/>
                </a:lnTo>
                <a:cubicBezTo>
                  <a:pt x="672711" y="349424"/>
                  <a:pt x="664457" y="339795"/>
                  <a:pt x="650700" y="339795"/>
                </a:cubicBezTo>
                <a:lnTo>
                  <a:pt x="650700" y="339795"/>
                </a:lnTo>
                <a:cubicBezTo>
                  <a:pt x="649325" y="339795"/>
                  <a:pt x="649325" y="339795"/>
                  <a:pt x="647949" y="339795"/>
                </a:cubicBezTo>
                <a:cubicBezTo>
                  <a:pt x="634192" y="339795"/>
                  <a:pt x="620435" y="352176"/>
                  <a:pt x="619060" y="365933"/>
                </a:cubicBezTo>
                <a:cubicBezTo>
                  <a:pt x="617684" y="378314"/>
                  <a:pt x="625938" y="387944"/>
                  <a:pt x="636944" y="390695"/>
                </a:cubicBezTo>
                <a:lnTo>
                  <a:pt x="569535" y="448474"/>
                </a:lnTo>
                <a:cubicBezTo>
                  <a:pt x="568159" y="437468"/>
                  <a:pt x="558529" y="427839"/>
                  <a:pt x="546148" y="427839"/>
                </a:cubicBezTo>
                <a:lnTo>
                  <a:pt x="546148" y="427839"/>
                </a:lnTo>
                <a:cubicBezTo>
                  <a:pt x="544772" y="427839"/>
                  <a:pt x="544772" y="427839"/>
                  <a:pt x="543397" y="427839"/>
                </a:cubicBezTo>
                <a:cubicBezTo>
                  <a:pt x="526889" y="429214"/>
                  <a:pt x="511756" y="442971"/>
                  <a:pt x="509005" y="459479"/>
                </a:cubicBezTo>
                <a:cubicBezTo>
                  <a:pt x="506253" y="475988"/>
                  <a:pt x="518634" y="488369"/>
                  <a:pt x="535143" y="488369"/>
                </a:cubicBezTo>
                <a:lnTo>
                  <a:pt x="535143" y="488369"/>
                </a:lnTo>
                <a:cubicBezTo>
                  <a:pt x="537894" y="488369"/>
                  <a:pt x="539270" y="488369"/>
                  <a:pt x="542021" y="486993"/>
                </a:cubicBezTo>
                <a:lnTo>
                  <a:pt x="537894" y="520010"/>
                </a:lnTo>
                <a:cubicBezTo>
                  <a:pt x="535143" y="520010"/>
                  <a:pt x="533767" y="518634"/>
                  <a:pt x="531016" y="518634"/>
                </a:cubicBezTo>
                <a:lnTo>
                  <a:pt x="531016" y="518634"/>
                </a:lnTo>
                <a:cubicBezTo>
                  <a:pt x="529640" y="518634"/>
                  <a:pt x="529640" y="518634"/>
                  <a:pt x="528264" y="518634"/>
                </a:cubicBezTo>
                <a:cubicBezTo>
                  <a:pt x="511756" y="520010"/>
                  <a:pt x="496623" y="533766"/>
                  <a:pt x="493872" y="550275"/>
                </a:cubicBezTo>
                <a:cubicBezTo>
                  <a:pt x="491121" y="566783"/>
                  <a:pt x="503502" y="579164"/>
                  <a:pt x="520010" y="579164"/>
                </a:cubicBezTo>
                <a:lnTo>
                  <a:pt x="520010" y="579164"/>
                </a:lnTo>
                <a:cubicBezTo>
                  <a:pt x="522761" y="579164"/>
                  <a:pt x="524137" y="579164"/>
                  <a:pt x="526889" y="577788"/>
                </a:cubicBezTo>
                <a:lnTo>
                  <a:pt x="521386" y="612181"/>
                </a:lnTo>
                <a:cubicBezTo>
                  <a:pt x="518634" y="612181"/>
                  <a:pt x="517259" y="610805"/>
                  <a:pt x="514507" y="610805"/>
                </a:cubicBezTo>
                <a:lnTo>
                  <a:pt x="514507" y="610805"/>
                </a:lnTo>
                <a:cubicBezTo>
                  <a:pt x="513132" y="610805"/>
                  <a:pt x="513132" y="610805"/>
                  <a:pt x="511756" y="610805"/>
                </a:cubicBezTo>
                <a:cubicBezTo>
                  <a:pt x="495248" y="612181"/>
                  <a:pt x="480115" y="625938"/>
                  <a:pt x="477364" y="642446"/>
                </a:cubicBezTo>
                <a:cubicBezTo>
                  <a:pt x="474612" y="658954"/>
                  <a:pt x="486994" y="671335"/>
                  <a:pt x="503502" y="671335"/>
                </a:cubicBezTo>
                <a:lnTo>
                  <a:pt x="503502" y="671335"/>
                </a:lnTo>
                <a:cubicBezTo>
                  <a:pt x="506253" y="671335"/>
                  <a:pt x="507629" y="671335"/>
                  <a:pt x="510380" y="669960"/>
                </a:cubicBezTo>
                <a:lnTo>
                  <a:pt x="504877" y="704352"/>
                </a:lnTo>
                <a:cubicBezTo>
                  <a:pt x="502126" y="704352"/>
                  <a:pt x="500750" y="702976"/>
                  <a:pt x="497999" y="702976"/>
                </a:cubicBezTo>
                <a:lnTo>
                  <a:pt x="497999" y="702976"/>
                </a:lnTo>
                <a:cubicBezTo>
                  <a:pt x="496623" y="702976"/>
                  <a:pt x="496623" y="702976"/>
                  <a:pt x="495248" y="702976"/>
                </a:cubicBezTo>
                <a:cubicBezTo>
                  <a:pt x="478739" y="704352"/>
                  <a:pt x="463607" y="718109"/>
                  <a:pt x="460855" y="734617"/>
                </a:cubicBezTo>
                <a:cubicBezTo>
                  <a:pt x="458104" y="751125"/>
                  <a:pt x="470485" y="763506"/>
                  <a:pt x="486994" y="763506"/>
                </a:cubicBezTo>
                <a:lnTo>
                  <a:pt x="486994" y="763506"/>
                </a:lnTo>
                <a:cubicBezTo>
                  <a:pt x="489745" y="763506"/>
                  <a:pt x="491121" y="763506"/>
                  <a:pt x="493872" y="762131"/>
                </a:cubicBezTo>
                <a:lnTo>
                  <a:pt x="488369" y="796523"/>
                </a:lnTo>
                <a:cubicBezTo>
                  <a:pt x="485618" y="796523"/>
                  <a:pt x="484242" y="795147"/>
                  <a:pt x="481491" y="795147"/>
                </a:cubicBezTo>
                <a:lnTo>
                  <a:pt x="481491" y="795147"/>
                </a:lnTo>
                <a:cubicBezTo>
                  <a:pt x="480115" y="795147"/>
                  <a:pt x="480115" y="795147"/>
                  <a:pt x="478739" y="795147"/>
                </a:cubicBezTo>
                <a:cubicBezTo>
                  <a:pt x="462231" y="796523"/>
                  <a:pt x="447099" y="810280"/>
                  <a:pt x="444347" y="826788"/>
                </a:cubicBezTo>
                <a:cubicBezTo>
                  <a:pt x="441596" y="843296"/>
                  <a:pt x="453977" y="855677"/>
                  <a:pt x="470485" y="855677"/>
                </a:cubicBezTo>
                <a:lnTo>
                  <a:pt x="470485" y="855677"/>
                </a:lnTo>
                <a:cubicBezTo>
                  <a:pt x="473237" y="855677"/>
                  <a:pt x="474612" y="855677"/>
                  <a:pt x="477364" y="854302"/>
                </a:cubicBezTo>
                <a:lnTo>
                  <a:pt x="471861" y="888694"/>
                </a:lnTo>
                <a:cubicBezTo>
                  <a:pt x="469110" y="888694"/>
                  <a:pt x="467734" y="887318"/>
                  <a:pt x="464983" y="887318"/>
                </a:cubicBezTo>
                <a:lnTo>
                  <a:pt x="464983" y="887318"/>
                </a:lnTo>
                <a:cubicBezTo>
                  <a:pt x="463607" y="887318"/>
                  <a:pt x="463607" y="887318"/>
                  <a:pt x="462231" y="887318"/>
                </a:cubicBezTo>
                <a:cubicBezTo>
                  <a:pt x="445723" y="888694"/>
                  <a:pt x="430590" y="902451"/>
                  <a:pt x="427839" y="918959"/>
                </a:cubicBezTo>
                <a:cubicBezTo>
                  <a:pt x="425088" y="935467"/>
                  <a:pt x="437469" y="947848"/>
                  <a:pt x="453977" y="947848"/>
                </a:cubicBezTo>
                <a:lnTo>
                  <a:pt x="453977" y="947848"/>
                </a:lnTo>
                <a:cubicBezTo>
                  <a:pt x="456728" y="947848"/>
                  <a:pt x="458104" y="947848"/>
                  <a:pt x="460855" y="946473"/>
                </a:cubicBezTo>
                <a:lnTo>
                  <a:pt x="456728" y="976738"/>
                </a:lnTo>
                <a:cubicBezTo>
                  <a:pt x="453977" y="976738"/>
                  <a:pt x="452601" y="975362"/>
                  <a:pt x="449850" y="975362"/>
                </a:cubicBezTo>
                <a:lnTo>
                  <a:pt x="449850" y="975362"/>
                </a:lnTo>
                <a:cubicBezTo>
                  <a:pt x="448474" y="975362"/>
                  <a:pt x="448474" y="975362"/>
                  <a:pt x="447099" y="975362"/>
                </a:cubicBezTo>
                <a:cubicBezTo>
                  <a:pt x="430590" y="976738"/>
                  <a:pt x="415458" y="990495"/>
                  <a:pt x="412706" y="1007003"/>
                </a:cubicBezTo>
                <a:cubicBezTo>
                  <a:pt x="409955" y="1023511"/>
                  <a:pt x="422336" y="1035892"/>
                  <a:pt x="438844" y="1035892"/>
                </a:cubicBezTo>
                <a:lnTo>
                  <a:pt x="438844" y="1035892"/>
                </a:lnTo>
                <a:cubicBezTo>
                  <a:pt x="451226" y="1035892"/>
                  <a:pt x="463607" y="1026262"/>
                  <a:pt x="469110" y="1015257"/>
                </a:cubicBezTo>
                <a:lnTo>
                  <a:pt x="515883" y="1073036"/>
                </a:lnTo>
                <a:cubicBezTo>
                  <a:pt x="502126" y="1074411"/>
                  <a:pt x="489745" y="1085417"/>
                  <a:pt x="488369" y="1099174"/>
                </a:cubicBezTo>
                <a:cubicBezTo>
                  <a:pt x="486994" y="1112931"/>
                  <a:pt x="496623" y="1123936"/>
                  <a:pt x="510380" y="1123936"/>
                </a:cubicBezTo>
                <a:lnTo>
                  <a:pt x="510380" y="1123936"/>
                </a:lnTo>
                <a:cubicBezTo>
                  <a:pt x="522761" y="1123936"/>
                  <a:pt x="535143" y="1114306"/>
                  <a:pt x="537894" y="1101925"/>
                </a:cubicBezTo>
                <a:lnTo>
                  <a:pt x="550275" y="1117058"/>
                </a:lnTo>
                <a:lnTo>
                  <a:pt x="587419" y="1085417"/>
                </a:lnTo>
                <a:cubicBezTo>
                  <a:pt x="583292" y="1089544"/>
                  <a:pt x="580540" y="1095047"/>
                  <a:pt x="580540" y="1099174"/>
                </a:cubicBezTo>
                <a:cubicBezTo>
                  <a:pt x="579165" y="1111555"/>
                  <a:pt x="587419" y="1119809"/>
                  <a:pt x="599800" y="1119809"/>
                </a:cubicBezTo>
                <a:lnTo>
                  <a:pt x="599800" y="1119809"/>
                </a:lnTo>
                <a:cubicBezTo>
                  <a:pt x="610805" y="1119809"/>
                  <a:pt x="621811" y="1110179"/>
                  <a:pt x="623187" y="1099174"/>
                </a:cubicBezTo>
                <a:cubicBezTo>
                  <a:pt x="625938" y="1086793"/>
                  <a:pt x="619060" y="1077163"/>
                  <a:pt x="606678" y="1077163"/>
                </a:cubicBezTo>
                <a:lnTo>
                  <a:pt x="606678" y="1077163"/>
                </a:lnTo>
                <a:cubicBezTo>
                  <a:pt x="606678" y="1077163"/>
                  <a:pt x="605303" y="1077163"/>
                  <a:pt x="605303" y="1077163"/>
                </a:cubicBezTo>
                <a:cubicBezTo>
                  <a:pt x="601176" y="1077163"/>
                  <a:pt x="595673" y="1078539"/>
                  <a:pt x="591546" y="1081290"/>
                </a:cubicBezTo>
                <a:lnTo>
                  <a:pt x="693347" y="994622"/>
                </a:lnTo>
                <a:lnTo>
                  <a:pt x="705728" y="921710"/>
                </a:lnTo>
                <a:cubicBezTo>
                  <a:pt x="707104" y="928589"/>
                  <a:pt x="712606" y="932716"/>
                  <a:pt x="720860" y="932716"/>
                </a:cubicBezTo>
                <a:lnTo>
                  <a:pt x="720860" y="932716"/>
                </a:lnTo>
                <a:cubicBezTo>
                  <a:pt x="729115" y="932716"/>
                  <a:pt x="737369" y="925837"/>
                  <a:pt x="740120" y="916207"/>
                </a:cubicBezTo>
                <a:cubicBezTo>
                  <a:pt x="742872" y="906578"/>
                  <a:pt x="735993" y="898324"/>
                  <a:pt x="727739" y="898324"/>
                </a:cubicBezTo>
                <a:lnTo>
                  <a:pt x="727739" y="898324"/>
                </a:lnTo>
                <a:cubicBezTo>
                  <a:pt x="727739" y="898324"/>
                  <a:pt x="726363" y="898324"/>
                  <a:pt x="726363" y="898324"/>
                </a:cubicBezTo>
                <a:cubicBezTo>
                  <a:pt x="719485" y="898324"/>
                  <a:pt x="712606" y="902451"/>
                  <a:pt x="709855" y="909329"/>
                </a:cubicBezTo>
                <a:lnTo>
                  <a:pt x="723612" y="830915"/>
                </a:lnTo>
                <a:cubicBezTo>
                  <a:pt x="724988" y="837793"/>
                  <a:pt x="730490" y="841920"/>
                  <a:pt x="738744" y="841920"/>
                </a:cubicBezTo>
                <a:lnTo>
                  <a:pt x="738744" y="841920"/>
                </a:lnTo>
                <a:cubicBezTo>
                  <a:pt x="746999" y="841920"/>
                  <a:pt x="755253" y="835042"/>
                  <a:pt x="758004" y="825412"/>
                </a:cubicBezTo>
                <a:cubicBezTo>
                  <a:pt x="760755" y="815782"/>
                  <a:pt x="753877" y="807528"/>
                  <a:pt x="745623" y="807528"/>
                </a:cubicBezTo>
                <a:lnTo>
                  <a:pt x="745623" y="807528"/>
                </a:lnTo>
                <a:cubicBezTo>
                  <a:pt x="745623" y="807528"/>
                  <a:pt x="744247" y="807528"/>
                  <a:pt x="744247" y="807528"/>
                </a:cubicBezTo>
                <a:cubicBezTo>
                  <a:pt x="737369" y="807528"/>
                  <a:pt x="730490" y="811655"/>
                  <a:pt x="727739" y="818534"/>
                </a:cubicBezTo>
                <a:lnTo>
                  <a:pt x="741496" y="740120"/>
                </a:lnTo>
                <a:cubicBezTo>
                  <a:pt x="742872" y="746998"/>
                  <a:pt x="748374" y="751125"/>
                  <a:pt x="756628" y="751125"/>
                </a:cubicBezTo>
                <a:lnTo>
                  <a:pt x="756628" y="751125"/>
                </a:lnTo>
                <a:cubicBezTo>
                  <a:pt x="764883" y="751125"/>
                  <a:pt x="773137" y="744247"/>
                  <a:pt x="775888" y="734617"/>
                </a:cubicBezTo>
                <a:cubicBezTo>
                  <a:pt x="778639" y="724987"/>
                  <a:pt x="771761" y="716733"/>
                  <a:pt x="763507" y="716733"/>
                </a:cubicBezTo>
                <a:lnTo>
                  <a:pt x="763507" y="716733"/>
                </a:lnTo>
                <a:cubicBezTo>
                  <a:pt x="763507" y="716733"/>
                  <a:pt x="762131" y="716733"/>
                  <a:pt x="762131" y="716733"/>
                </a:cubicBezTo>
                <a:cubicBezTo>
                  <a:pt x="755253" y="716733"/>
                  <a:pt x="748374" y="720860"/>
                  <a:pt x="745623" y="727738"/>
                </a:cubicBezTo>
                <a:lnTo>
                  <a:pt x="759380" y="649324"/>
                </a:lnTo>
                <a:cubicBezTo>
                  <a:pt x="760755" y="656203"/>
                  <a:pt x="766258" y="660330"/>
                  <a:pt x="774512" y="660330"/>
                </a:cubicBezTo>
                <a:lnTo>
                  <a:pt x="774512" y="660330"/>
                </a:lnTo>
                <a:cubicBezTo>
                  <a:pt x="782766" y="660330"/>
                  <a:pt x="791021" y="653451"/>
                  <a:pt x="793772" y="643821"/>
                </a:cubicBezTo>
                <a:cubicBezTo>
                  <a:pt x="796523" y="634192"/>
                  <a:pt x="789645" y="625938"/>
                  <a:pt x="781391" y="625938"/>
                </a:cubicBezTo>
                <a:lnTo>
                  <a:pt x="781391" y="625938"/>
                </a:lnTo>
                <a:cubicBezTo>
                  <a:pt x="781391" y="625938"/>
                  <a:pt x="780015" y="625938"/>
                  <a:pt x="780015" y="625938"/>
                </a:cubicBezTo>
                <a:cubicBezTo>
                  <a:pt x="770385" y="623186"/>
                  <a:pt x="763507" y="627313"/>
                  <a:pt x="759380" y="632816"/>
                </a:cubicBezTo>
                <a:close/>
                <a:moveTo>
                  <a:pt x="824037" y="458104"/>
                </a:moveTo>
                <a:cubicBezTo>
                  <a:pt x="826788" y="448474"/>
                  <a:pt x="819910" y="440220"/>
                  <a:pt x="811656" y="440220"/>
                </a:cubicBezTo>
                <a:lnTo>
                  <a:pt x="811656" y="440220"/>
                </a:lnTo>
                <a:cubicBezTo>
                  <a:pt x="811656" y="440220"/>
                  <a:pt x="810280" y="440220"/>
                  <a:pt x="810280" y="440220"/>
                </a:cubicBezTo>
                <a:cubicBezTo>
                  <a:pt x="800650" y="440220"/>
                  <a:pt x="792396" y="448474"/>
                  <a:pt x="791021" y="458104"/>
                </a:cubicBezTo>
                <a:cubicBezTo>
                  <a:pt x="789645" y="467734"/>
                  <a:pt x="796523" y="474612"/>
                  <a:pt x="806153" y="474612"/>
                </a:cubicBezTo>
                <a:lnTo>
                  <a:pt x="806153" y="474612"/>
                </a:lnTo>
                <a:cubicBezTo>
                  <a:pt x="813032" y="473236"/>
                  <a:pt x="821286" y="466358"/>
                  <a:pt x="824037" y="458104"/>
                </a:cubicBezTo>
                <a:close/>
                <a:moveTo>
                  <a:pt x="839170" y="365933"/>
                </a:moveTo>
                <a:cubicBezTo>
                  <a:pt x="841921" y="356303"/>
                  <a:pt x="835043" y="348049"/>
                  <a:pt x="826788" y="348049"/>
                </a:cubicBezTo>
                <a:lnTo>
                  <a:pt x="826788" y="348049"/>
                </a:lnTo>
                <a:cubicBezTo>
                  <a:pt x="826788" y="348049"/>
                  <a:pt x="825413" y="348049"/>
                  <a:pt x="825413" y="348049"/>
                </a:cubicBezTo>
                <a:cubicBezTo>
                  <a:pt x="815783" y="348049"/>
                  <a:pt x="807529" y="356303"/>
                  <a:pt x="806153" y="365933"/>
                </a:cubicBezTo>
                <a:cubicBezTo>
                  <a:pt x="804777" y="375562"/>
                  <a:pt x="811656" y="382441"/>
                  <a:pt x="821286" y="382441"/>
                </a:cubicBezTo>
                <a:lnTo>
                  <a:pt x="821286" y="382441"/>
                </a:lnTo>
                <a:cubicBezTo>
                  <a:pt x="829540" y="382441"/>
                  <a:pt x="837794" y="375562"/>
                  <a:pt x="839170" y="365933"/>
                </a:cubicBezTo>
                <a:close/>
                <a:moveTo>
                  <a:pt x="855678" y="275137"/>
                </a:moveTo>
                <a:cubicBezTo>
                  <a:pt x="858429" y="265508"/>
                  <a:pt x="851551" y="257253"/>
                  <a:pt x="843297" y="257253"/>
                </a:cubicBezTo>
                <a:lnTo>
                  <a:pt x="843297" y="257253"/>
                </a:lnTo>
                <a:cubicBezTo>
                  <a:pt x="843297" y="257253"/>
                  <a:pt x="841921" y="257253"/>
                  <a:pt x="841921" y="257253"/>
                </a:cubicBezTo>
                <a:cubicBezTo>
                  <a:pt x="832291" y="257253"/>
                  <a:pt x="824037" y="265508"/>
                  <a:pt x="822661" y="275137"/>
                </a:cubicBezTo>
                <a:cubicBezTo>
                  <a:pt x="821286" y="284767"/>
                  <a:pt x="828164" y="291646"/>
                  <a:pt x="837794" y="291646"/>
                </a:cubicBezTo>
                <a:lnTo>
                  <a:pt x="837794" y="291646"/>
                </a:lnTo>
                <a:cubicBezTo>
                  <a:pt x="846048" y="290270"/>
                  <a:pt x="854302" y="283392"/>
                  <a:pt x="855678" y="275137"/>
                </a:cubicBezTo>
                <a:close/>
                <a:moveTo>
                  <a:pt x="872186" y="182966"/>
                </a:moveTo>
                <a:cubicBezTo>
                  <a:pt x="874938" y="173337"/>
                  <a:pt x="868059" y="165082"/>
                  <a:pt x="859805" y="165082"/>
                </a:cubicBezTo>
                <a:lnTo>
                  <a:pt x="859805" y="165082"/>
                </a:lnTo>
                <a:cubicBezTo>
                  <a:pt x="859805" y="165082"/>
                  <a:pt x="858429" y="165082"/>
                  <a:pt x="858429" y="165082"/>
                </a:cubicBezTo>
                <a:cubicBezTo>
                  <a:pt x="848799" y="165082"/>
                  <a:pt x="840545" y="173337"/>
                  <a:pt x="839170" y="182966"/>
                </a:cubicBezTo>
                <a:cubicBezTo>
                  <a:pt x="837794" y="192596"/>
                  <a:pt x="844672" y="199475"/>
                  <a:pt x="854302" y="199475"/>
                </a:cubicBezTo>
                <a:lnTo>
                  <a:pt x="854302" y="199475"/>
                </a:lnTo>
                <a:cubicBezTo>
                  <a:pt x="861181" y="199475"/>
                  <a:pt x="869435" y="192596"/>
                  <a:pt x="872186" y="182966"/>
                </a:cubicBezTo>
                <a:close/>
                <a:moveTo>
                  <a:pt x="888694" y="92171"/>
                </a:moveTo>
                <a:cubicBezTo>
                  <a:pt x="891446" y="82541"/>
                  <a:pt x="884567" y="74287"/>
                  <a:pt x="876313" y="74287"/>
                </a:cubicBezTo>
                <a:lnTo>
                  <a:pt x="876313" y="74287"/>
                </a:lnTo>
                <a:cubicBezTo>
                  <a:pt x="876313" y="74287"/>
                  <a:pt x="874938" y="74287"/>
                  <a:pt x="874938" y="74287"/>
                </a:cubicBezTo>
                <a:cubicBezTo>
                  <a:pt x="865308" y="74287"/>
                  <a:pt x="857054" y="82541"/>
                  <a:pt x="855678" y="92171"/>
                </a:cubicBezTo>
                <a:cubicBezTo>
                  <a:pt x="854302" y="101801"/>
                  <a:pt x="861181" y="108679"/>
                  <a:pt x="870810" y="108679"/>
                </a:cubicBezTo>
                <a:lnTo>
                  <a:pt x="870810" y="108679"/>
                </a:lnTo>
                <a:cubicBezTo>
                  <a:pt x="877689" y="107304"/>
                  <a:pt x="885943" y="100425"/>
                  <a:pt x="888694" y="92171"/>
                </a:cubicBezTo>
                <a:close/>
                <a:moveTo>
                  <a:pt x="746999" y="1371560"/>
                </a:moveTo>
                <a:cubicBezTo>
                  <a:pt x="748374" y="1364681"/>
                  <a:pt x="744247" y="1359179"/>
                  <a:pt x="737369" y="1357803"/>
                </a:cubicBezTo>
                <a:lnTo>
                  <a:pt x="737369" y="1357803"/>
                </a:lnTo>
                <a:cubicBezTo>
                  <a:pt x="737369" y="1357803"/>
                  <a:pt x="735993" y="1357803"/>
                  <a:pt x="735993" y="1357803"/>
                </a:cubicBezTo>
                <a:cubicBezTo>
                  <a:pt x="729115" y="1357803"/>
                  <a:pt x="722236" y="1364681"/>
                  <a:pt x="720860" y="1371560"/>
                </a:cubicBezTo>
                <a:cubicBezTo>
                  <a:pt x="719485" y="1378438"/>
                  <a:pt x="724988" y="1383941"/>
                  <a:pt x="731866" y="1383941"/>
                </a:cubicBezTo>
                <a:lnTo>
                  <a:pt x="731866" y="1383941"/>
                </a:lnTo>
                <a:cubicBezTo>
                  <a:pt x="738744" y="1382565"/>
                  <a:pt x="745623" y="1377063"/>
                  <a:pt x="746999" y="1371560"/>
                </a:cubicBezTo>
                <a:close/>
                <a:moveTo>
                  <a:pt x="763507" y="1279389"/>
                </a:moveTo>
                <a:cubicBezTo>
                  <a:pt x="764883" y="1272510"/>
                  <a:pt x="760755" y="1267008"/>
                  <a:pt x="753877" y="1265632"/>
                </a:cubicBezTo>
                <a:lnTo>
                  <a:pt x="753877" y="1265632"/>
                </a:lnTo>
                <a:cubicBezTo>
                  <a:pt x="753877" y="1265632"/>
                  <a:pt x="752501" y="1265632"/>
                  <a:pt x="752501" y="1265632"/>
                </a:cubicBezTo>
                <a:cubicBezTo>
                  <a:pt x="745623" y="1265632"/>
                  <a:pt x="738744" y="1272510"/>
                  <a:pt x="737369" y="1279389"/>
                </a:cubicBezTo>
                <a:cubicBezTo>
                  <a:pt x="735993" y="1286267"/>
                  <a:pt x="741496" y="1291770"/>
                  <a:pt x="748374" y="1291770"/>
                </a:cubicBezTo>
                <a:lnTo>
                  <a:pt x="748374" y="1291770"/>
                </a:lnTo>
                <a:cubicBezTo>
                  <a:pt x="755253" y="1291770"/>
                  <a:pt x="762131" y="1286267"/>
                  <a:pt x="763507" y="1279389"/>
                </a:cubicBezTo>
                <a:close/>
                <a:moveTo>
                  <a:pt x="778639" y="1188593"/>
                </a:moveTo>
                <a:cubicBezTo>
                  <a:pt x="780015" y="1181715"/>
                  <a:pt x="775888" y="1176212"/>
                  <a:pt x="769010" y="1174837"/>
                </a:cubicBezTo>
                <a:lnTo>
                  <a:pt x="769010" y="1174837"/>
                </a:lnTo>
                <a:cubicBezTo>
                  <a:pt x="769010" y="1174837"/>
                  <a:pt x="767634" y="1174837"/>
                  <a:pt x="767634" y="1174837"/>
                </a:cubicBezTo>
                <a:cubicBezTo>
                  <a:pt x="760755" y="1174837"/>
                  <a:pt x="753877" y="1181715"/>
                  <a:pt x="752501" y="1188593"/>
                </a:cubicBezTo>
                <a:cubicBezTo>
                  <a:pt x="751126" y="1195472"/>
                  <a:pt x="756628" y="1200975"/>
                  <a:pt x="763507" y="1200975"/>
                </a:cubicBezTo>
                <a:lnTo>
                  <a:pt x="763507" y="1200975"/>
                </a:lnTo>
                <a:cubicBezTo>
                  <a:pt x="771761" y="1199599"/>
                  <a:pt x="777264" y="1195472"/>
                  <a:pt x="778639" y="1188593"/>
                </a:cubicBezTo>
                <a:close/>
                <a:moveTo>
                  <a:pt x="795148" y="1096422"/>
                </a:moveTo>
                <a:cubicBezTo>
                  <a:pt x="796523" y="1089544"/>
                  <a:pt x="792396" y="1084041"/>
                  <a:pt x="785518" y="1082666"/>
                </a:cubicBezTo>
                <a:lnTo>
                  <a:pt x="785518" y="1082666"/>
                </a:lnTo>
                <a:cubicBezTo>
                  <a:pt x="785518" y="1082666"/>
                  <a:pt x="784142" y="1082666"/>
                  <a:pt x="784142" y="1082666"/>
                </a:cubicBezTo>
                <a:cubicBezTo>
                  <a:pt x="777264" y="1082666"/>
                  <a:pt x="770385" y="1089544"/>
                  <a:pt x="769010" y="1096422"/>
                </a:cubicBezTo>
                <a:cubicBezTo>
                  <a:pt x="767634" y="1103301"/>
                  <a:pt x="773137" y="1108804"/>
                  <a:pt x="780015" y="1108804"/>
                </a:cubicBezTo>
                <a:lnTo>
                  <a:pt x="780015" y="1108804"/>
                </a:lnTo>
                <a:cubicBezTo>
                  <a:pt x="786893" y="1108804"/>
                  <a:pt x="793772" y="1103301"/>
                  <a:pt x="795148" y="1096422"/>
                </a:cubicBezTo>
                <a:close/>
                <a:moveTo>
                  <a:pt x="811656" y="1005627"/>
                </a:moveTo>
                <a:cubicBezTo>
                  <a:pt x="813032" y="998749"/>
                  <a:pt x="808905" y="993246"/>
                  <a:pt x="802026" y="991870"/>
                </a:cubicBezTo>
                <a:lnTo>
                  <a:pt x="802026" y="991870"/>
                </a:lnTo>
                <a:cubicBezTo>
                  <a:pt x="802026" y="991870"/>
                  <a:pt x="800650" y="991870"/>
                  <a:pt x="800650" y="991870"/>
                </a:cubicBezTo>
                <a:cubicBezTo>
                  <a:pt x="793772" y="991870"/>
                  <a:pt x="786893" y="998749"/>
                  <a:pt x="785518" y="1005627"/>
                </a:cubicBezTo>
                <a:cubicBezTo>
                  <a:pt x="784142" y="1012505"/>
                  <a:pt x="789645" y="1018008"/>
                  <a:pt x="796523" y="1018008"/>
                </a:cubicBezTo>
                <a:lnTo>
                  <a:pt x="796523" y="1018008"/>
                </a:lnTo>
                <a:cubicBezTo>
                  <a:pt x="803402" y="1018008"/>
                  <a:pt x="810280" y="1012505"/>
                  <a:pt x="811656" y="1005627"/>
                </a:cubicBezTo>
                <a:close/>
                <a:moveTo>
                  <a:pt x="828164" y="914832"/>
                </a:moveTo>
                <a:cubicBezTo>
                  <a:pt x="829540" y="907953"/>
                  <a:pt x="825413" y="902451"/>
                  <a:pt x="818534" y="901075"/>
                </a:cubicBezTo>
                <a:lnTo>
                  <a:pt x="818534" y="901075"/>
                </a:lnTo>
                <a:cubicBezTo>
                  <a:pt x="818534" y="901075"/>
                  <a:pt x="817159" y="901075"/>
                  <a:pt x="817159" y="901075"/>
                </a:cubicBezTo>
                <a:cubicBezTo>
                  <a:pt x="810280" y="901075"/>
                  <a:pt x="803402" y="907953"/>
                  <a:pt x="802026" y="914832"/>
                </a:cubicBezTo>
                <a:cubicBezTo>
                  <a:pt x="800650" y="921710"/>
                  <a:pt x="806153" y="927213"/>
                  <a:pt x="813032" y="927213"/>
                </a:cubicBezTo>
                <a:lnTo>
                  <a:pt x="813032" y="927213"/>
                </a:lnTo>
                <a:cubicBezTo>
                  <a:pt x="819910" y="925837"/>
                  <a:pt x="825413" y="920335"/>
                  <a:pt x="828164" y="914832"/>
                </a:cubicBezTo>
                <a:close/>
                <a:moveTo>
                  <a:pt x="843297" y="822661"/>
                </a:moveTo>
                <a:cubicBezTo>
                  <a:pt x="844672" y="815782"/>
                  <a:pt x="840545" y="810280"/>
                  <a:pt x="833667" y="808904"/>
                </a:cubicBezTo>
                <a:lnTo>
                  <a:pt x="833667" y="808904"/>
                </a:lnTo>
                <a:cubicBezTo>
                  <a:pt x="833667" y="808904"/>
                  <a:pt x="832291" y="808904"/>
                  <a:pt x="832291" y="808904"/>
                </a:cubicBezTo>
                <a:cubicBezTo>
                  <a:pt x="825413" y="808904"/>
                  <a:pt x="818534" y="815782"/>
                  <a:pt x="817159" y="822661"/>
                </a:cubicBezTo>
                <a:cubicBezTo>
                  <a:pt x="815783" y="829539"/>
                  <a:pt x="821286" y="835042"/>
                  <a:pt x="828164" y="835042"/>
                </a:cubicBezTo>
                <a:lnTo>
                  <a:pt x="828164" y="835042"/>
                </a:lnTo>
                <a:cubicBezTo>
                  <a:pt x="836418" y="835042"/>
                  <a:pt x="841921" y="829539"/>
                  <a:pt x="843297" y="822661"/>
                </a:cubicBezTo>
                <a:close/>
                <a:moveTo>
                  <a:pt x="859805" y="731865"/>
                </a:moveTo>
                <a:cubicBezTo>
                  <a:pt x="861181" y="724987"/>
                  <a:pt x="857054" y="719484"/>
                  <a:pt x="850175" y="718109"/>
                </a:cubicBezTo>
                <a:lnTo>
                  <a:pt x="850175" y="718109"/>
                </a:lnTo>
                <a:cubicBezTo>
                  <a:pt x="850175" y="718109"/>
                  <a:pt x="848799" y="718109"/>
                  <a:pt x="848799" y="718109"/>
                </a:cubicBezTo>
                <a:cubicBezTo>
                  <a:pt x="841921" y="718109"/>
                  <a:pt x="835043" y="724987"/>
                  <a:pt x="833667" y="731865"/>
                </a:cubicBezTo>
                <a:cubicBezTo>
                  <a:pt x="832291" y="738744"/>
                  <a:pt x="837794" y="744247"/>
                  <a:pt x="844672" y="744247"/>
                </a:cubicBezTo>
                <a:lnTo>
                  <a:pt x="844672" y="744247"/>
                </a:lnTo>
                <a:cubicBezTo>
                  <a:pt x="851551" y="742871"/>
                  <a:pt x="858429" y="738744"/>
                  <a:pt x="859805" y="731865"/>
                </a:cubicBezTo>
                <a:close/>
                <a:moveTo>
                  <a:pt x="876313" y="639694"/>
                </a:moveTo>
                <a:cubicBezTo>
                  <a:pt x="877689" y="632816"/>
                  <a:pt x="873562" y="627313"/>
                  <a:pt x="866683" y="625938"/>
                </a:cubicBezTo>
                <a:lnTo>
                  <a:pt x="866683" y="625938"/>
                </a:lnTo>
                <a:cubicBezTo>
                  <a:pt x="866683" y="625938"/>
                  <a:pt x="865308" y="625938"/>
                  <a:pt x="865308" y="625938"/>
                </a:cubicBezTo>
                <a:cubicBezTo>
                  <a:pt x="858429" y="625938"/>
                  <a:pt x="851551" y="632816"/>
                  <a:pt x="850175" y="639694"/>
                </a:cubicBezTo>
                <a:cubicBezTo>
                  <a:pt x="848799" y="646573"/>
                  <a:pt x="854302" y="652076"/>
                  <a:pt x="861181" y="652076"/>
                </a:cubicBezTo>
                <a:lnTo>
                  <a:pt x="861181" y="652076"/>
                </a:lnTo>
                <a:cubicBezTo>
                  <a:pt x="868059" y="652076"/>
                  <a:pt x="874938" y="646573"/>
                  <a:pt x="876313" y="639694"/>
                </a:cubicBezTo>
                <a:close/>
                <a:moveTo>
                  <a:pt x="891446" y="548899"/>
                </a:moveTo>
                <a:cubicBezTo>
                  <a:pt x="892822" y="542021"/>
                  <a:pt x="888694" y="536518"/>
                  <a:pt x="881816" y="535142"/>
                </a:cubicBezTo>
                <a:lnTo>
                  <a:pt x="881816" y="535142"/>
                </a:lnTo>
                <a:cubicBezTo>
                  <a:pt x="881816" y="535142"/>
                  <a:pt x="880440" y="535142"/>
                  <a:pt x="880440" y="535142"/>
                </a:cubicBezTo>
                <a:cubicBezTo>
                  <a:pt x="873562" y="535142"/>
                  <a:pt x="866683" y="542021"/>
                  <a:pt x="865308" y="548899"/>
                </a:cubicBezTo>
                <a:cubicBezTo>
                  <a:pt x="863932" y="555778"/>
                  <a:pt x="869435" y="561280"/>
                  <a:pt x="876313" y="561280"/>
                </a:cubicBezTo>
                <a:lnTo>
                  <a:pt x="876313" y="561280"/>
                </a:lnTo>
                <a:cubicBezTo>
                  <a:pt x="884567" y="561280"/>
                  <a:pt x="890070" y="555778"/>
                  <a:pt x="891446" y="548899"/>
                </a:cubicBezTo>
                <a:close/>
                <a:moveTo>
                  <a:pt x="907954" y="458104"/>
                </a:moveTo>
                <a:cubicBezTo>
                  <a:pt x="909330" y="451225"/>
                  <a:pt x="905203" y="445723"/>
                  <a:pt x="898324" y="444347"/>
                </a:cubicBezTo>
                <a:lnTo>
                  <a:pt x="898324" y="444347"/>
                </a:lnTo>
                <a:cubicBezTo>
                  <a:pt x="898324" y="444347"/>
                  <a:pt x="896949" y="444347"/>
                  <a:pt x="896949" y="444347"/>
                </a:cubicBezTo>
                <a:cubicBezTo>
                  <a:pt x="890070" y="444347"/>
                  <a:pt x="883192" y="451225"/>
                  <a:pt x="881816" y="458104"/>
                </a:cubicBezTo>
                <a:cubicBezTo>
                  <a:pt x="880440" y="464982"/>
                  <a:pt x="885943" y="470485"/>
                  <a:pt x="892822" y="470485"/>
                </a:cubicBezTo>
                <a:lnTo>
                  <a:pt x="892822" y="470485"/>
                </a:lnTo>
                <a:cubicBezTo>
                  <a:pt x="899700" y="469109"/>
                  <a:pt x="906578" y="463606"/>
                  <a:pt x="907954" y="458104"/>
                </a:cubicBezTo>
                <a:close/>
                <a:moveTo>
                  <a:pt x="924462" y="365933"/>
                </a:moveTo>
                <a:cubicBezTo>
                  <a:pt x="925838" y="359054"/>
                  <a:pt x="921711" y="353552"/>
                  <a:pt x="914833" y="352176"/>
                </a:cubicBezTo>
                <a:lnTo>
                  <a:pt x="914833" y="352176"/>
                </a:lnTo>
                <a:cubicBezTo>
                  <a:pt x="914833" y="352176"/>
                  <a:pt x="913457" y="352176"/>
                  <a:pt x="913457" y="352176"/>
                </a:cubicBezTo>
                <a:cubicBezTo>
                  <a:pt x="906578" y="352176"/>
                  <a:pt x="899700" y="359054"/>
                  <a:pt x="898324" y="365933"/>
                </a:cubicBezTo>
                <a:cubicBezTo>
                  <a:pt x="896949" y="372811"/>
                  <a:pt x="902451" y="378314"/>
                  <a:pt x="909330" y="378314"/>
                </a:cubicBezTo>
                <a:lnTo>
                  <a:pt x="909330" y="378314"/>
                </a:lnTo>
                <a:cubicBezTo>
                  <a:pt x="916208" y="378314"/>
                  <a:pt x="923087" y="372811"/>
                  <a:pt x="924462" y="365933"/>
                </a:cubicBezTo>
                <a:close/>
                <a:moveTo>
                  <a:pt x="940971" y="275137"/>
                </a:moveTo>
                <a:cubicBezTo>
                  <a:pt x="942346" y="268259"/>
                  <a:pt x="938219" y="262756"/>
                  <a:pt x="931341" y="261380"/>
                </a:cubicBezTo>
                <a:lnTo>
                  <a:pt x="931341" y="261380"/>
                </a:lnTo>
                <a:cubicBezTo>
                  <a:pt x="931341" y="261380"/>
                  <a:pt x="929965" y="261380"/>
                  <a:pt x="929965" y="261380"/>
                </a:cubicBezTo>
                <a:cubicBezTo>
                  <a:pt x="923087" y="261380"/>
                  <a:pt x="916208" y="268259"/>
                  <a:pt x="914833" y="275137"/>
                </a:cubicBezTo>
                <a:cubicBezTo>
                  <a:pt x="913457" y="282016"/>
                  <a:pt x="918960" y="287519"/>
                  <a:pt x="925838" y="287519"/>
                </a:cubicBezTo>
                <a:lnTo>
                  <a:pt x="925838" y="287519"/>
                </a:lnTo>
                <a:cubicBezTo>
                  <a:pt x="932716" y="286143"/>
                  <a:pt x="938219" y="282016"/>
                  <a:pt x="940971" y="275137"/>
                </a:cubicBezTo>
                <a:close/>
                <a:moveTo>
                  <a:pt x="956103" y="182966"/>
                </a:moveTo>
                <a:cubicBezTo>
                  <a:pt x="957479" y="176088"/>
                  <a:pt x="953352" y="170585"/>
                  <a:pt x="946473" y="169209"/>
                </a:cubicBezTo>
                <a:lnTo>
                  <a:pt x="946473" y="169209"/>
                </a:lnTo>
                <a:cubicBezTo>
                  <a:pt x="946473" y="169209"/>
                  <a:pt x="945098" y="169209"/>
                  <a:pt x="945098" y="169209"/>
                </a:cubicBezTo>
                <a:cubicBezTo>
                  <a:pt x="938219" y="169209"/>
                  <a:pt x="931341" y="176088"/>
                  <a:pt x="929965" y="182966"/>
                </a:cubicBezTo>
                <a:cubicBezTo>
                  <a:pt x="928589" y="189845"/>
                  <a:pt x="934092" y="195348"/>
                  <a:pt x="940971" y="195348"/>
                </a:cubicBezTo>
                <a:lnTo>
                  <a:pt x="940971" y="195348"/>
                </a:lnTo>
                <a:cubicBezTo>
                  <a:pt x="949225" y="195348"/>
                  <a:pt x="954727" y="189845"/>
                  <a:pt x="956103" y="182966"/>
                </a:cubicBezTo>
                <a:close/>
                <a:moveTo>
                  <a:pt x="972611" y="92171"/>
                </a:moveTo>
                <a:cubicBezTo>
                  <a:pt x="973987" y="85293"/>
                  <a:pt x="969860" y="79790"/>
                  <a:pt x="962982" y="78414"/>
                </a:cubicBezTo>
                <a:lnTo>
                  <a:pt x="962982" y="78414"/>
                </a:lnTo>
                <a:cubicBezTo>
                  <a:pt x="962982" y="78414"/>
                  <a:pt x="961606" y="78414"/>
                  <a:pt x="961606" y="78414"/>
                </a:cubicBezTo>
                <a:cubicBezTo>
                  <a:pt x="954727" y="78414"/>
                  <a:pt x="947849" y="85293"/>
                  <a:pt x="946473" y="92171"/>
                </a:cubicBezTo>
                <a:cubicBezTo>
                  <a:pt x="945098" y="99049"/>
                  <a:pt x="950600" y="104552"/>
                  <a:pt x="957479" y="104552"/>
                </a:cubicBezTo>
                <a:lnTo>
                  <a:pt x="957479" y="104552"/>
                </a:lnTo>
                <a:cubicBezTo>
                  <a:pt x="964357" y="103177"/>
                  <a:pt x="971236" y="99049"/>
                  <a:pt x="972611" y="92171"/>
                </a:cubicBezTo>
                <a:close/>
                <a:moveTo>
                  <a:pt x="1117059" y="182966"/>
                </a:moveTo>
                <a:cubicBezTo>
                  <a:pt x="1117059" y="185718"/>
                  <a:pt x="1118434" y="187093"/>
                  <a:pt x="1121186" y="187093"/>
                </a:cubicBezTo>
                <a:lnTo>
                  <a:pt x="1121186" y="187093"/>
                </a:lnTo>
                <a:cubicBezTo>
                  <a:pt x="1123937" y="187093"/>
                  <a:pt x="1125313" y="185718"/>
                  <a:pt x="1125313" y="182966"/>
                </a:cubicBezTo>
                <a:cubicBezTo>
                  <a:pt x="1125313" y="180215"/>
                  <a:pt x="1123937" y="178839"/>
                  <a:pt x="1122561" y="178839"/>
                </a:cubicBezTo>
                <a:lnTo>
                  <a:pt x="1122561" y="178839"/>
                </a:lnTo>
                <a:cubicBezTo>
                  <a:pt x="1122561" y="178839"/>
                  <a:pt x="1122561" y="178839"/>
                  <a:pt x="1122561" y="178839"/>
                </a:cubicBezTo>
                <a:cubicBezTo>
                  <a:pt x="1119810" y="178839"/>
                  <a:pt x="1117059" y="180215"/>
                  <a:pt x="1117059" y="182966"/>
                </a:cubicBezTo>
                <a:close/>
                <a:moveTo>
                  <a:pt x="1100550" y="273762"/>
                </a:moveTo>
                <a:cubicBezTo>
                  <a:pt x="1100550" y="276513"/>
                  <a:pt x="1101926" y="277889"/>
                  <a:pt x="1104677" y="277889"/>
                </a:cubicBezTo>
                <a:lnTo>
                  <a:pt x="1104677" y="277889"/>
                </a:lnTo>
                <a:cubicBezTo>
                  <a:pt x="1107429" y="277889"/>
                  <a:pt x="1108805" y="276513"/>
                  <a:pt x="1108805" y="273762"/>
                </a:cubicBezTo>
                <a:cubicBezTo>
                  <a:pt x="1108805" y="271010"/>
                  <a:pt x="1107429" y="269635"/>
                  <a:pt x="1106053" y="269635"/>
                </a:cubicBezTo>
                <a:lnTo>
                  <a:pt x="1106053" y="269635"/>
                </a:lnTo>
                <a:cubicBezTo>
                  <a:pt x="1106053" y="269635"/>
                  <a:pt x="1106053" y="269635"/>
                  <a:pt x="1106053" y="269635"/>
                </a:cubicBezTo>
                <a:cubicBezTo>
                  <a:pt x="1103302" y="269635"/>
                  <a:pt x="1100550" y="272386"/>
                  <a:pt x="1100550" y="273762"/>
                </a:cubicBezTo>
                <a:close/>
                <a:moveTo>
                  <a:pt x="1084042" y="365933"/>
                </a:moveTo>
                <a:cubicBezTo>
                  <a:pt x="1084042" y="368684"/>
                  <a:pt x="1085418" y="370060"/>
                  <a:pt x="1088169" y="370060"/>
                </a:cubicBezTo>
                <a:lnTo>
                  <a:pt x="1088169" y="370060"/>
                </a:lnTo>
                <a:cubicBezTo>
                  <a:pt x="1090921" y="370060"/>
                  <a:pt x="1092296" y="368684"/>
                  <a:pt x="1092296" y="365933"/>
                </a:cubicBezTo>
                <a:cubicBezTo>
                  <a:pt x="1092296" y="363181"/>
                  <a:pt x="1090921" y="361806"/>
                  <a:pt x="1089545" y="361806"/>
                </a:cubicBezTo>
                <a:lnTo>
                  <a:pt x="1089545" y="361806"/>
                </a:lnTo>
                <a:cubicBezTo>
                  <a:pt x="1089545" y="361806"/>
                  <a:pt x="1089545" y="361806"/>
                  <a:pt x="1089545" y="361806"/>
                </a:cubicBezTo>
                <a:cubicBezTo>
                  <a:pt x="1086794" y="361806"/>
                  <a:pt x="1085418" y="363181"/>
                  <a:pt x="1084042" y="365933"/>
                </a:cubicBezTo>
                <a:close/>
                <a:moveTo>
                  <a:pt x="1068910" y="456728"/>
                </a:moveTo>
                <a:cubicBezTo>
                  <a:pt x="1068910" y="459479"/>
                  <a:pt x="1070285" y="460855"/>
                  <a:pt x="1073037" y="460855"/>
                </a:cubicBezTo>
                <a:lnTo>
                  <a:pt x="1073037" y="460855"/>
                </a:lnTo>
                <a:cubicBezTo>
                  <a:pt x="1075788" y="460855"/>
                  <a:pt x="1077164" y="459479"/>
                  <a:pt x="1077164" y="456728"/>
                </a:cubicBezTo>
                <a:cubicBezTo>
                  <a:pt x="1077164" y="453977"/>
                  <a:pt x="1075788" y="452601"/>
                  <a:pt x="1074412" y="452601"/>
                </a:cubicBezTo>
                <a:lnTo>
                  <a:pt x="1074412" y="452601"/>
                </a:lnTo>
                <a:cubicBezTo>
                  <a:pt x="1074412" y="452601"/>
                  <a:pt x="1074412" y="452601"/>
                  <a:pt x="1074412" y="452601"/>
                </a:cubicBezTo>
                <a:cubicBezTo>
                  <a:pt x="1070285" y="452601"/>
                  <a:pt x="1068910" y="455352"/>
                  <a:pt x="1068910" y="456728"/>
                </a:cubicBezTo>
                <a:close/>
                <a:moveTo>
                  <a:pt x="1052401" y="548899"/>
                </a:moveTo>
                <a:cubicBezTo>
                  <a:pt x="1052401" y="551650"/>
                  <a:pt x="1053777" y="553026"/>
                  <a:pt x="1056528" y="553026"/>
                </a:cubicBezTo>
                <a:lnTo>
                  <a:pt x="1056528" y="553026"/>
                </a:lnTo>
                <a:cubicBezTo>
                  <a:pt x="1059280" y="553026"/>
                  <a:pt x="1060655" y="551650"/>
                  <a:pt x="1060655" y="548899"/>
                </a:cubicBezTo>
                <a:cubicBezTo>
                  <a:pt x="1060655" y="546148"/>
                  <a:pt x="1059280" y="544772"/>
                  <a:pt x="1057904" y="544772"/>
                </a:cubicBezTo>
                <a:lnTo>
                  <a:pt x="1057904" y="544772"/>
                </a:lnTo>
                <a:cubicBezTo>
                  <a:pt x="1057904" y="544772"/>
                  <a:pt x="1057904" y="544772"/>
                  <a:pt x="1057904" y="544772"/>
                </a:cubicBezTo>
                <a:cubicBezTo>
                  <a:pt x="1055153" y="543396"/>
                  <a:pt x="1052401" y="546148"/>
                  <a:pt x="1052401" y="548899"/>
                </a:cubicBezTo>
                <a:close/>
                <a:moveTo>
                  <a:pt x="1035893" y="639694"/>
                </a:moveTo>
                <a:cubicBezTo>
                  <a:pt x="1035893" y="642446"/>
                  <a:pt x="1037269" y="643821"/>
                  <a:pt x="1040020" y="643821"/>
                </a:cubicBezTo>
                <a:lnTo>
                  <a:pt x="1040020" y="643821"/>
                </a:lnTo>
                <a:cubicBezTo>
                  <a:pt x="1042771" y="643821"/>
                  <a:pt x="1044147" y="642446"/>
                  <a:pt x="1044147" y="639694"/>
                </a:cubicBezTo>
                <a:cubicBezTo>
                  <a:pt x="1044147" y="636943"/>
                  <a:pt x="1042771" y="635567"/>
                  <a:pt x="1041396" y="635567"/>
                </a:cubicBezTo>
                <a:lnTo>
                  <a:pt x="1041396" y="635567"/>
                </a:lnTo>
                <a:cubicBezTo>
                  <a:pt x="1041396" y="635567"/>
                  <a:pt x="1041396" y="635567"/>
                  <a:pt x="1041396" y="635567"/>
                </a:cubicBezTo>
                <a:cubicBezTo>
                  <a:pt x="1038644" y="635567"/>
                  <a:pt x="1035893" y="636943"/>
                  <a:pt x="1035893" y="639694"/>
                </a:cubicBezTo>
                <a:close/>
                <a:moveTo>
                  <a:pt x="1019385" y="730490"/>
                </a:moveTo>
                <a:cubicBezTo>
                  <a:pt x="1019385" y="733241"/>
                  <a:pt x="1020760" y="734617"/>
                  <a:pt x="1023512" y="734617"/>
                </a:cubicBezTo>
                <a:lnTo>
                  <a:pt x="1023512" y="734617"/>
                </a:lnTo>
                <a:cubicBezTo>
                  <a:pt x="1026263" y="734617"/>
                  <a:pt x="1027639" y="733241"/>
                  <a:pt x="1027639" y="730490"/>
                </a:cubicBezTo>
                <a:cubicBezTo>
                  <a:pt x="1027639" y="727738"/>
                  <a:pt x="1026263" y="726363"/>
                  <a:pt x="1024888" y="726363"/>
                </a:cubicBezTo>
                <a:lnTo>
                  <a:pt x="1024888" y="726363"/>
                </a:lnTo>
                <a:cubicBezTo>
                  <a:pt x="1024888" y="726363"/>
                  <a:pt x="1024888" y="726363"/>
                  <a:pt x="1024888" y="726363"/>
                </a:cubicBezTo>
                <a:cubicBezTo>
                  <a:pt x="1022136" y="726363"/>
                  <a:pt x="1020760" y="729114"/>
                  <a:pt x="1019385" y="730490"/>
                </a:cubicBezTo>
                <a:close/>
                <a:moveTo>
                  <a:pt x="1004252" y="822661"/>
                </a:moveTo>
                <a:cubicBezTo>
                  <a:pt x="1004252" y="825412"/>
                  <a:pt x="1005628" y="826788"/>
                  <a:pt x="1008379" y="826788"/>
                </a:cubicBezTo>
                <a:lnTo>
                  <a:pt x="1008379" y="826788"/>
                </a:lnTo>
                <a:cubicBezTo>
                  <a:pt x="1011131" y="826788"/>
                  <a:pt x="1012506" y="825412"/>
                  <a:pt x="1012506" y="822661"/>
                </a:cubicBezTo>
                <a:cubicBezTo>
                  <a:pt x="1012506" y="819909"/>
                  <a:pt x="1011131" y="818534"/>
                  <a:pt x="1009755" y="818534"/>
                </a:cubicBezTo>
                <a:lnTo>
                  <a:pt x="1009755" y="818534"/>
                </a:lnTo>
                <a:cubicBezTo>
                  <a:pt x="1009755" y="818534"/>
                  <a:pt x="1009755" y="818534"/>
                  <a:pt x="1009755" y="818534"/>
                </a:cubicBezTo>
                <a:cubicBezTo>
                  <a:pt x="1007004" y="818534"/>
                  <a:pt x="1004252" y="819909"/>
                  <a:pt x="1004252" y="822661"/>
                </a:cubicBezTo>
                <a:close/>
                <a:moveTo>
                  <a:pt x="987744" y="913456"/>
                </a:moveTo>
                <a:cubicBezTo>
                  <a:pt x="987744" y="916207"/>
                  <a:pt x="989120" y="917583"/>
                  <a:pt x="991871" y="917583"/>
                </a:cubicBezTo>
                <a:lnTo>
                  <a:pt x="991871" y="917583"/>
                </a:lnTo>
                <a:cubicBezTo>
                  <a:pt x="994622" y="917583"/>
                  <a:pt x="995998" y="916207"/>
                  <a:pt x="995998" y="913456"/>
                </a:cubicBezTo>
                <a:cubicBezTo>
                  <a:pt x="995998" y="910705"/>
                  <a:pt x="994622" y="909329"/>
                  <a:pt x="993247" y="909329"/>
                </a:cubicBezTo>
                <a:lnTo>
                  <a:pt x="993247" y="909329"/>
                </a:lnTo>
                <a:cubicBezTo>
                  <a:pt x="993247" y="909329"/>
                  <a:pt x="993247" y="909329"/>
                  <a:pt x="993247" y="909329"/>
                </a:cubicBezTo>
                <a:cubicBezTo>
                  <a:pt x="990495" y="909329"/>
                  <a:pt x="987744" y="912080"/>
                  <a:pt x="987744" y="913456"/>
                </a:cubicBezTo>
                <a:close/>
                <a:moveTo>
                  <a:pt x="971236" y="1005627"/>
                </a:moveTo>
                <a:cubicBezTo>
                  <a:pt x="971236" y="1008378"/>
                  <a:pt x="972611" y="1009754"/>
                  <a:pt x="975363" y="1009754"/>
                </a:cubicBezTo>
                <a:lnTo>
                  <a:pt x="975363" y="1009754"/>
                </a:lnTo>
                <a:cubicBezTo>
                  <a:pt x="978114" y="1009754"/>
                  <a:pt x="979490" y="1008378"/>
                  <a:pt x="979490" y="1005627"/>
                </a:cubicBezTo>
                <a:cubicBezTo>
                  <a:pt x="979490" y="1002876"/>
                  <a:pt x="978114" y="1001500"/>
                  <a:pt x="976738" y="1001500"/>
                </a:cubicBezTo>
                <a:lnTo>
                  <a:pt x="976738" y="1001500"/>
                </a:lnTo>
                <a:cubicBezTo>
                  <a:pt x="976738" y="1001500"/>
                  <a:pt x="976738" y="1001500"/>
                  <a:pt x="976738" y="1001500"/>
                </a:cubicBezTo>
                <a:cubicBezTo>
                  <a:pt x="973987" y="1001500"/>
                  <a:pt x="972611" y="1002876"/>
                  <a:pt x="971236" y="1005627"/>
                </a:cubicBezTo>
                <a:close/>
                <a:moveTo>
                  <a:pt x="956103" y="1096422"/>
                </a:moveTo>
                <a:cubicBezTo>
                  <a:pt x="956103" y="1099174"/>
                  <a:pt x="957479" y="1100549"/>
                  <a:pt x="960230" y="1100549"/>
                </a:cubicBezTo>
                <a:lnTo>
                  <a:pt x="960230" y="1100549"/>
                </a:lnTo>
                <a:cubicBezTo>
                  <a:pt x="962982" y="1100549"/>
                  <a:pt x="964357" y="1099174"/>
                  <a:pt x="964357" y="1096422"/>
                </a:cubicBezTo>
                <a:cubicBezTo>
                  <a:pt x="964357" y="1093671"/>
                  <a:pt x="962982" y="1092295"/>
                  <a:pt x="961606" y="1092295"/>
                </a:cubicBezTo>
                <a:lnTo>
                  <a:pt x="961606" y="1092295"/>
                </a:lnTo>
                <a:cubicBezTo>
                  <a:pt x="961606" y="1092295"/>
                  <a:pt x="961606" y="1092295"/>
                  <a:pt x="961606" y="1092295"/>
                </a:cubicBezTo>
                <a:cubicBezTo>
                  <a:pt x="957479" y="1092295"/>
                  <a:pt x="956103" y="1093671"/>
                  <a:pt x="956103" y="1096422"/>
                </a:cubicBezTo>
                <a:close/>
                <a:moveTo>
                  <a:pt x="939595" y="1188593"/>
                </a:moveTo>
                <a:cubicBezTo>
                  <a:pt x="939595" y="1191345"/>
                  <a:pt x="940971" y="1192720"/>
                  <a:pt x="943722" y="1192720"/>
                </a:cubicBezTo>
                <a:lnTo>
                  <a:pt x="943722" y="1192720"/>
                </a:lnTo>
                <a:cubicBezTo>
                  <a:pt x="946473" y="1192720"/>
                  <a:pt x="947849" y="1191345"/>
                  <a:pt x="947849" y="1188593"/>
                </a:cubicBezTo>
                <a:cubicBezTo>
                  <a:pt x="947849" y="1185842"/>
                  <a:pt x="946473" y="1184466"/>
                  <a:pt x="945098" y="1184466"/>
                </a:cubicBezTo>
                <a:lnTo>
                  <a:pt x="945098" y="1184466"/>
                </a:lnTo>
                <a:cubicBezTo>
                  <a:pt x="945098" y="1184466"/>
                  <a:pt x="945098" y="1184466"/>
                  <a:pt x="945098" y="1184466"/>
                </a:cubicBezTo>
                <a:cubicBezTo>
                  <a:pt x="942346" y="1183091"/>
                  <a:pt x="939595" y="1185842"/>
                  <a:pt x="939595" y="1188593"/>
                </a:cubicBezTo>
                <a:close/>
                <a:moveTo>
                  <a:pt x="923087" y="1279389"/>
                </a:moveTo>
                <a:cubicBezTo>
                  <a:pt x="923087" y="1282140"/>
                  <a:pt x="924462" y="1283516"/>
                  <a:pt x="927214" y="1283516"/>
                </a:cubicBezTo>
                <a:lnTo>
                  <a:pt x="927214" y="1283516"/>
                </a:lnTo>
                <a:cubicBezTo>
                  <a:pt x="929965" y="1283516"/>
                  <a:pt x="931341" y="1282140"/>
                  <a:pt x="931341" y="1279389"/>
                </a:cubicBezTo>
                <a:cubicBezTo>
                  <a:pt x="931341" y="1276637"/>
                  <a:pt x="929965" y="1275262"/>
                  <a:pt x="928589" y="1275262"/>
                </a:cubicBezTo>
                <a:lnTo>
                  <a:pt x="928589" y="1275262"/>
                </a:lnTo>
                <a:cubicBezTo>
                  <a:pt x="928589" y="1275262"/>
                  <a:pt x="928589" y="1275262"/>
                  <a:pt x="928589" y="1275262"/>
                </a:cubicBezTo>
                <a:cubicBezTo>
                  <a:pt x="925838" y="1275262"/>
                  <a:pt x="923087" y="1276637"/>
                  <a:pt x="923087" y="1279389"/>
                </a:cubicBezTo>
                <a:close/>
                <a:moveTo>
                  <a:pt x="1040020" y="92171"/>
                </a:moveTo>
                <a:cubicBezTo>
                  <a:pt x="1040020" y="96298"/>
                  <a:pt x="1042771" y="100425"/>
                  <a:pt x="1046899" y="100425"/>
                </a:cubicBezTo>
                <a:lnTo>
                  <a:pt x="1046899" y="100425"/>
                </a:lnTo>
                <a:cubicBezTo>
                  <a:pt x="1051026" y="100425"/>
                  <a:pt x="1055153" y="96298"/>
                  <a:pt x="1056528" y="92171"/>
                </a:cubicBezTo>
                <a:cubicBezTo>
                  <a:pt x="1057904" y="86668"/>
                  <a:pt x="1055153" y="82541"/>
                  <a:pt x="1051026" y="82541"/>
                </a:cubicBezTo>
                <a:lnTo>
                  <a:pt x="1051026" y="82541"/>
                </a:lnTo>
                <a:cubicBezTo>
                  <a:pt x="1051026" y="82541"/>
                  <a:pt x="1051026" y="82541"/>
                  <a:pt x="1049650" y="82541"/>
                </a:cubicBezTo>
                <a:cubicBezTo>
                  <a:pt x="1044147" y="82541"/>
                  <a:pt x="1040020" y="86668"/>
                  <a:pt x="1040020" y="92171"/>
                </a:cubicBezTo>
                <a:close/>
                <a:moveTo>
                  <a:pt x="1023512" y="182966"/>
                </a:moveTo>
                <a:cubicBezTo>
                  <a:pt x="1023512" y="187093"/>
                  <a:pt x="1026263" y="191220"/>
                  <a:pt x="1030390" y="191220"/>
                </a:cubicBezTo>
                <a:lnTo>
                  <a:pt x="1030390" y="191220"/>
                </a:lnTo>
                <a:cubicBezTo>
                  <a:pt x="1034517" y="191220"/>
                  <a:pt x="1038644" y="187093"/>
                  <a:pt x="1040020" y="182966"/>
                </a:cubicBezTo>
                <a:cubicBezTo>
                  <a:pt x="1041396" y="178839"/>
                  <a:pt x="1038644" y="174712"/>
                  <a:pt x="1033142" y="174712"/>
                </a:cubicBezTo>
                <a:lnTo>
                  <a:pt x="1033142" y="174712"/>
                </a:lnTo>
                <a:cubicBezTo>
                  <a:pt x="1033142" y="174712"/>
                  <a:pt x="1033142" y="174712"/>
                  <a:pt x="1031766" y="174712"/>
                </a:cubicBezTo>
                <a:cubicBezTo>
                  <a:pt x="1029015" y="174712"/>
                  <a:pt x="1024888" y="178839"/>
                  <a:pt x="1023512" y="182966"/>
                </a:cubicBezTo>
                <a:close/>
                <a:moveTo>
                  <a:pt x="1007004" y="275137"/>
                </a:moveTo>
                <a:cubicBezTo>
                  <a:pt x="1007004" y="279264"/>
                  <a:pt x="1009755" y="283392"/>
                  <a:pt x="1013882" y="283392"/>
                </a:cubicBezTo>
                <a:lnTo>
                  <a:pt x="1013882" y="283392"/>
                </a:lnTo>
                <a:cubicBezTo>
                  <a:pt x="1018009" y="283392"/>
                  <a:pt x="1022136" y="279264"/>
                  <a:pt x="1023512" y="275137"/>
                </a:cubicBezTo>
                <a:cubicBezTo>
                  <a:pt x="1024888" y="271010"/>
                  <a:pt x="1022136" y="266883"/>
                  <a:pt x="1016633" y="266883"/>
                </a:cubicBezTo>
                <a:lnTo>
                  <a:pt x="1016633" y="266883"/>
                </a:lnTo>
                <a:cubicBezTo>
                  <a:pt x="1016633" y="266883"/>
                  <a:pt x="1016633" y="266883"/>
                  <a:pt x="1015258" y="266883"/>
                </a:cubicBezTo>
                <a:cubicBezTo>
                  <a:pt x="1012506" y="265508"/>
                  <a:pt x="1008379" y="269635"/>
                  <a:pt x="1007004" y="275137"/>
                </a:cubicBezTo>
                <a:close/>
                <a:moveTo>
                  <a:pt x="991871" y="365933"/>
                </a:moveTo>
                <a:cubicBezTo>
                  <a:pt x="991871" y="370060"/>
                  <a:pt x="994622" y="374187"/>
                  <a:pt x="998749" y="374187"/>
                </a:cubicBezTo>
                <a:lnTo>
                  <a:pt x="998749" y="374187"/>
                </a:lnTo>
                <a:cubicBezTo>
                  <a:pt x="1002877" y="374187"/>
                  <a:pt x="1007004" y="370060"/>
                  <a:pt x="1008379" y="365933"/>
                </a:cubicBezTo>
                <a:cubicBezTo>
                  <a:pt x="1009755" y="361806"/>
                  <a:pt x="1007004" y="357679"/>
                  <a:pt x="1001501" y="357679"/>
                </a:cubicBezTo>
                <a:lnTo>
                  <a:pt x="1001501" y="357679"/>
                </a:lnTo>
                <a:cubicBezTo>
                  <a:pt x="1001501" y="357679"/>
                  <a:pt x="1001501" y="357679"/>
                  <a:pt x="1000125" y="357679"/>
                </a:cubicBezTo>
                <a:cubicBezTo>
                  <a:pt x="995998" y="357679"/>
                  <a:pt x="991871" y="361806"/>
                  <a:pt x="991871" y="365933"/>
                </a:cubicBezTo>
                <a:close/>
                <a:moveTo>
                  <a:pt x="975363" y="456728"/>
                </a:moveTo>
                <a:cubicBezTo>
                  <a:pt x="975363" y="460855"/>
                  <a:pt x="978114" y="464982"/>
                  <a:pt x="982241" y="464982"/>
                </a:cubicBezTo>
                <a:lnTo>
                  <a:pt x="982241" y="464982"/>
                </a:lnTo>
                <a:cubicBezTo>
                  <a:pt x="986368" y="464982"/>
                  <a:pt x="990495" y="460855"/>
                  <a:pt x="991871" y="456728"/>
                </a:cubicBezTo>
                <a:cubicBezTo>
                  <a:pt x="993247" y="452601"/>
                  <a:pt x="990495" y="448474"/>
                  <a:pt x="984993" y="448474"/>
                </a:cubicBezTo>
                <a:lnTo>
                  <a:pt x="984993" y="448474"/>
                </a:lnTo>
                <a:cubicBezTo>
                  <a:pt x="984993" y="448474"/>
                  <a:pt x="984993" y="448474"/>
                  <a:pt x="983617" y="448474"/>
                </a:cubicBezTo>
                <a:cubicBezTo>
                  <a:pt x="980865" y="448474"/>
                  <a:pt x="975363" y="452601"/>
                  <a:pt x="975363" y="456728"/>
                </a:cubicBezTo>
                <a:close/>
                <a:moveTo>
                  <a:pt x="958854" y="548899"/>
                </a:moveTo>
                <a:cubicBezTo>
                  <a:pt x="958854" y="553026"/>
                  <a:pt x="961606" y="557153"/>
                  <a:pt x="965733" y="557153"/>
                </a:cubicBezTo>
                <a:lnTo>
                  <a:pt x="965733" y="557153"/>
                </a:lnTo>
                <a:cubicBezTo>
                  <a:pt x="969860" y="557153"/>
                  <a:pt x="973987" y="553026"/>
                  <a:pt x="975363" y="548899"/>
                </a:cubicBezTo>
                <a:cubicBezTo>
                  <a:pt x="976738" y="544772"/>
                  <a:pt x="973987" y="540645"/>
                  <a:pt x="968484" y="540645"/>
                </a:cubicBezTo>
                <a:lnTo>
                  <a:pt x="968484" y="540645"/>
                </a:lnTo>
                <a:cubicBezTo>
                  <a:pt x="968484" y="540645"/>
                  <a:pt x="968484" y="540645"/>
                  <a:pt x="967109" y="540645"/>
                </a:cubicBezTo>
                <a:cubicBezTo>
                  <a:pt x="964357" y="539269"/>
                  <a:pt x="960230" y="543396"/>
                  <a:pt x="958854" y="548899"/>
                </a:cubicBezTo>
                <a:close/>
                <a:moveTo>
                  <a:pt x="943722" y="639694"/>
                </a:moveTo>
                <a:cubicBezTo>
                  <a:pt x="943722" y="643821"/>
                  <a:pt x="946473" y="647948"/>
                  <a:pt x="950600" y="647948"/>
                </a:cubicBezTo>
                <a:lnTo>
                  <a:pt x="950600" y="647948"/>
                </a:lnTo>
                <a:cubicBezTo>
                  <a:pt x="954727" y="647948"/>
                  <a:pt x="958854" y="643821"/>
                  <a:pt x="960230" y="639694"/>
                </a:cubicBezTo>
                <a:cubicBezTo>
                  <a:pt x="961606" y="635567"/>
                  <a:pt x="958854" y="631440"/>
                  <a:pt x="953352" y="631440"/>
                </a:cubicBezTo>
                <a:lnTo>
                  <a:pt x="953352" y="631440"/>
                </a:lnTo>
                <a:cubicBezTo>
                  <a:pt x="953352" y="631440"/>
                  <a:pt x="953352" y="631440"/>
                  <a:pt x="951976" y="631440"/>
                </a:cubicBezTo>
                <a:cubicBezTo>
                  <a:pt x="947849" y="631440"/>
                  <a:pt x="943722" y="635567"/>
                  <a:pt x="943722" y="639694"/>
                </a:cubicBezTo>
                <a:close/>
                <a:moveTo>
                  <a:pt x="927214" y="731865"/>
                </a:moveTo>
                <a:cubicBezTo>
                  <a:pt x="927214" y="735992"/>
                  <a:pt x="929965" y="740120"/>
                  <a:pt x="934092" y="740120"/>
                </a:cubicBezTo>
                <a:lnTo>
                  <a:pt x="934092" y="740120"/>
                </a:lnTo>
                <a:cubicBezTo>
                  <a:pt x="938219" y="740120"/>
                  <a:pt x="942346" y="735992"/>
                  <a:pt x="943722" y="731865"/>
                </a:cubicBezTo>
                <a:cubicBezTo>
                  <a:pt x="945098" y="727738"/>
                  <a:pt x="942346" y="723611"/>
                  <a:pt x="936843" y="723611"/>
                </a:cubicBezTo>
                <a:lnTo>
                  <a:pt x="936843" y="723611"/>
                </a:lnTo>
                <a:cubicBezTo>
                  <a:pt x="936843" y="723611"/>
                  <a:pt x="936843" y="723611"/>
                  <a:pt x="935468" y="723611"/>
                </a:cubicBezTo>
                <a:cubicBezTo>
                  <a:pt x="931341" y="722236"/>
                  <a:pt x="927214" y="726363"/>
                  <a:pt x="927214" y="731865"/>
                </a:cubicBezTo>
                <a:close/>
                <a:moveTo>
                  <a:pt x="910705" y="822661"/>
                </a:moveTo>
                <a:cubicBezTo>
                  <a:pt x="910705" y="826788"/>
                  <a:pt x="913457" y="830915"/>
                  <a:pt x="917584" y="830915"/>
                </a:cubicBezTo>
                <a:lnTo>
                  <a:pt x="917584" y="830915"/>
                </a:lnTo>
                <a:cubicBezTo>
                  <a:pt x="921711" y="830915"/>
                  <a:pt x="925838" y="826788"/>
                  <a:pt x="927214" y="822661"/>
                </a:cubicBezTo>
                <a:cubicBezTo>
                  <a:pt x="928589" y="818534"/>
                  <a:pt x="925838" y="814407"/>
                  <a:pt x="920335" y="814407"/>
                </a:cubicBezTo>
                <a:lnTo>
                  <a:pt x="920335" y="814407"/>
                </a:lnTo>
                <a:cubicBezTo>
                  <a:pt x="920335" y="814407"/>
                  <a:pt x="920335" y="814407"/>
                  <a:pt x="918960" y="814407"/>
                </a:cubicBezTo>
                <a:cubicBezTo>
                  <a:pt x="916208" y="814407"/>
                  <a:pt x="912081" y="818534"/>
                  <a:pt x="910705" y="822661"/>
                </a:cubicBezTo>
                <a:close/>
                <a:moveTo>
                  <a:pt x="894197" y="913456"/>
                </a:moveTo>
                <a:cubicBezTo>
                  <a:pt x="894197" y="917583"/>
                  <a:pt x="896949" y="921710"/>
                  <a:pt x="901076" y="921710"/>
                </a:cubicBezTo>
                <a:lnTo>
                  <a:pt x="901076" y="921710"/>
                </a:lnTo>
                <a:cubicBezTo>
                  <a:pt x="905203" y="921710"/>
                  <a:pt x="909330" y="917583"/>
                  <a:pt x="910705" y="913456"/>
                </a:cubicBezTo>
                <a:cubicBezTo>
                  <a:pt x="912081" y="909329"/>
                  <a:pt x="909330" y="905202"/>
                  <a:pt x="903827" y="905202"/>
                </a:cubicBezTo>
                <a:lnTo>
                  <a:pt x="903827" y="905202"/>
                </a:lnTo>
                <a:cubicBezTo>
                  <a:pt x="903827" y="905202"/>
                  <a:pt x="903827" y="905202"/>
                  <a:pt x="902451" y="905202"/>
                </a:cubicBezTo>
                <a:cubicBezTo>
                  <a:pt x="899700" y="905202"/>
                  <a:pt x="895573" y="909329"/>
                  <a:pt x="894197" y="913456"/>
                </a:cubicBezTo>
                <a:close/>
                <a:moveTo>
                  <a:pt x="879065" y="1005627"/>
                </a:moveTo>
                <a:cubicBezTo>
                  <a:pt x="879065" y="1009754"/>
                  <a:pt x="881816" y="1013881"/>
                  <a:pt x="885943" y="1013881"/>
                </a:cubicBezTo>
                <a:lnTo>
                  <a:pt x="885943" y="1013881"/>
                </a:lnTo>
                <a:cubicBezTo>
                  <a:pt x="890070" y="1013881"/>
                  <a:pt x="894197" y="1009754"/>
                  <a:pt x="895573" y="1005627"/>
                </a:cubicBezTo>
                <a:cubicBezTo>
                  <a:pt x="896949" y="1001500"/>
                  <a:pt x="894197" y="997373"/>
                  <a:pt x="888694" y="997373"/>
                </a:cubicBezTo>
                <a:lnTo>
                  <a:pt x="888694" y="997373"/>
                </a:lnTo>
                <a:cubicBezTo>
                  <a:pt x="888694" y="997373"/>
                  <a:pt x="888694" y="997373"/>
                  <a:pt x="887319" y="997373"/>
                </a:cubicBezTo>
                <a:cubicBezTo>
                  <a:pt x="883192" y="997373"/>
                  <a:pt x="879065" y="1000124"/>
                  <a:pt x="879065" y="1005627"/>
                </a:cubicBezTo>
                <a:close/>
                <a:moveTo>
                  <a:pt x="862556" y="1096422"/>
                </a:moveTo>
                <a:cubicBezTo>
                  <a:pt x="862556" y="1100549"/>
                  <a:pt x="865308" y="1104677"/>
                  <a:pt x="869435" y="1104677"/>
                </a:cubicBezTo>
                <a:lnTo>
                  <a:pt x="869435" y="1104677"/>
                </a:lnTo>
                <a:cubicBezTo>
                  <a:pt x="873562" y="1104677"/>
                  <a:pt x="877689" y="1100549"/>
                  <a:pt x="879065" y="1096422"/>
                </a:cubicBezTo>
                <a:cubicBezTo>
                  <a:pt x="880440" y="1092295"/>
                  <a:pt x="877689" y="1088168"/>
                  <a:pt x="872186" y="1088168"/>
                </a:cubicBezTo>
                <a:lnTo>
                  <a:pt x="872186" y="1088168"/>
                </a:lnTo>
                <a:cubicBezTo>
                  <a:pt x="872186" y="1088168"/>
                  <a:pt x="872186" y="1088168"/>
                  <a:pt x="870810" y="1088168"/>
                </a:cubicBezTo>
                <a:cubicBezTo>
                  <a:pt x="868059" y="1088168"/>
                  <a:pt x="862556" y="1092295"/>
                  <a:pt x="862556" y="1096422"/>
                </a:cubicBezTo>
                <a:close/>
                <a:moveTo>
                  <a:pt x="846048" y="1188593"/>
                </a:moveTo>
                <a:cubicBezTo>
                  <a:pt x="846048" y="1192720"/>
                  <a:pt x="848799" y="1196848"/>
                  <a:pt x="852927" y="1196848"/>
                </a:cubicBezTo>
                <a:lnTo>
                  <a:pt x="852927" y="1196848"/>
                </a:lnTo>
                <a:cubicBezTo>
                  <a:pt x="857054" y="1196848"/>
                  <a:pt x="861181" y="1192720"/>
                  <a:pt x="862556" y="1188593"/>
                </a:cubicBezTo>
                <a:cubicBezTo>
                  <a:pt x="863932" y="1184466"/>
                  <a:pt x="861181" y="1180339"/>
                  <a:pt x="855678" y="1180339"/>
                </a:cubicBezTo>
                <a:lnTo>
                  <a:pt x="855678" y="1180339"/>
                </a:lnTo>
                <a:cubicBezTo>
                  <a:pt x="855678" y="1180339"/>
                  <a:pt x="855678" y="1180339"/>
                  <a:pt x="854302" y="1180339"/>
                </a:cubicBezTo>
                <a:cubicBezTo>
                  <a:pt x="851551" y="1178964"/>
                  <a:pt x="847424" y="1183091"/>
                  <a:pt x="846048" y="1188593"/>
                </a:cubicBezTo>
                <a:close/>
                <a:moveTo>
                  <a:pt x="830916" y="1279389"/>
                </a:moveTo>
                <a:cubicBezTo>
                  <a:pt x="830916" y="1283516"/>
                  <a:pt x="833667" y="1287643"/>
                  <a:pt x="837794" y="1287643"/>
                </a:cubicBezTo>
                <a:lnTo>
                  <a:pt x="837794" y="1287643"/>
                </a:lnTo>
                <a:cubicBezTo>
                  <a:pt x="841921" y="1287643"/>
                  <a:pt x="846048" y="1283516"/>
                  <a:pt x="847424" y="1279389"/>
                </a:cubicBezTo>
                <a:cubicBezTo>
                  <a:pt x="848799" y="1275262"/>
                  <a:pt x="846048" y="1271135"/>
                  <a:pt x="840545" y="1271135"/>
                </a:cubicBezTo>
                <a:lnTo>
                  <a:pt x="840545" y="1271135"/>
                </a:lnTo>
                <a:cubicBezTo>
                  <a:pt x="840545" y="1271135"/>
                  <a:pt x="840545" y="1271135"/>
                  <a:pt x="839170" y="1271135"/>
                </a:cubicBezTo>
                <a:cubicBezTo>
                  <a:pt x="835043" y="1271135"/>
                  <a:pt x="830916" y="1275262"/>
                  <a:pt x="830916" y="1279389"/>
                </a:cubicBezTo>
                <a:close/>
                <a:moveTo>
                  <a:pt x="814407" y="1370184"/>
                </a:moveTo>
                <a:cubicBezTo>
                  <a:pt x="814407" y="1374311"/>
                  <a:pt x="817159" y="1378438"/>
                  <a:pt x="821286" y="1378438"/>
                </a:cubicBezTo>
                <a:lnTo>
                  <a:pt x="821286" y="1378438"/>
                </a:lnTo>
                <a:cubicBezTo>
                  <a:pt x="825413" y="1378438"/>
                  <a:pt x="829540" y="1374311"/>
                  <a:pt x="830916" y="1370184"/>
                </a:cubicBezTo>
                <a:cubicBezTo>
                  <a:pt x="832291" y="1366057"/>
                  <a:pt x="829540" y="1361930"/>
                  <a:pt x="824037" y="1361930"/>
                </a:cubicBezTo>
                <a:lnTo>
                  <a:pt x="824037" y="1361930"/>
                </a:lnTo>
                <a:cubicBezTo>
                  <a:pt x="824037" y="1361930"/>
                  <a:pt x="824037" y="1361930"/>
                  <a:pt x="822661" y="1361930"/>
                </a:cubicBezTo>
                <a:cubicBezTo>
                  <a:pt x="819910" y="1361930"/>
                  <a:pt x="814407" y="1366057"/>
                  <a:pt x="814407" y="1370184"/>
                </a:cubicBezTo>
                <a:close/>
                <a:moveTo>
                  <a:pt x="85293" y="799274"/>
                </a:moveTo>
                <a:cubicBezTo>
                  <a:pt x="93547" y="788269"/>
                  <a:pt x="105928" y="778639"/>
                  <a:pt x="121061" y="775887"/>
                </a:cubicBezTo>
                <a:cubicBezTo>
                  <a:pt x="108679" y="773136"/>
                  <a:pt x="99050" y="764882"/>
                  <a:pt x="93547" y="752501"/>
                </a:cubicBezTo>
                <a:cubicBezTo>
                  <a:pt x="86668" y="762131"/>
                  <a:pt x="77039" y="770385"/>
                  <a:pt x="66033" y="775887"/>
                </a:cubicBezTo>
                <a:cubicBezTo>
                  <a:pt x="74287" y="781390"/>
                  <a:pt x="81166" y="789644"/>
                  <a:pt x="85293" y="799274"/>
                </a:cubicBezTo>
                <a:close/>
                <a:moveTo>
                  <a:pt x="52276" y="982240"/>
                </a:moveTo>
                <a:cubicBezTo>
                  <a:pt x="60530" y="971235"/>
                  <a:pt x="72911" y="961605"/>
                  <a:pt x="88044" y="958854"/>
                </a:cubicBezTo>
                <a:cubicBezTo>
                  <a:pt x="75663" y="956102"/>
                  <a:pt x="66033" y="947848"/>
                  <a:pt x="60530" y="935467"/>
                </a:cubicBezTo>
                <a:cubicBezTo>
                  <a:pt x="53652" y="945097"/>
                  <a:pt x="44022" y="953351"/>
                  <a:pt x="33017" y="958854"/>
                </a:cubicBezTo>
                <a:cubicBezTo>
                  <a:pt x="42646" y="964356"/>
                  <a:pt x="49525" y="972611"/>
                  <a:pt x="52276" y="982240"/>
                </a:cubicBezTo>
                <a:close/>
                <a:moveTo>
                  <a:pt x="37144" y="1073036"/>
                </a:moveTo>
                <a:cubicBezTo>
                  <a:pt x="45398" y="1062030"/>
                  <a:pt x="57779" y="1052400"/>
                  <a:pt x="72911" y="1049649"/>
                </a:cubicBezTo>
                <a:cubicBezTo>
                  <a:pt x="60530" y="1046898"/>
                  <a:pt x="50900" y="1038644"/>
                  <a:pt x="45398" y="1026262"/>
                </a:cubicBezTo>
                <a:cubicBezTo>
                  <a:pt x="38519" y="1035892"/>
                  <a:pt x="28889" y="1044146"/>
                  <a:pt x="17884" y="1049649"/>
                </a:cubicBezTo>
                <a:cubicBezTo>
                  <a:pt x="26138" y="1055152"/>
                  <a:pt x="33017" y="1063406"/>
                  <a:pt x="37144" y="1073036"/>
                </a:cubicBezTo>
                <a:close/>
                <a:moveTo>
                  <a:pt x="100425" y="708479"/>
                </a:moveTo>
                <a:cubicBezTo>
                  <a:pt x="108679" y="697473"/>
                  <a:pt x="121061" y="687843"/>
                  <a:pt x="136193" y="685092"/>
                </a:cubicBezTo>
                <a:cubicBezTo>
                  <a:pt x="123812" y="682341"/>
                  <a:pt x="114182" y="674087"/>
                  <a:pt x="108679" y="661705"/>
                </a:cubicBezTo>
                <a:cubicBezTo>
                  <a:pt x="101801" y="671335"/>
                  <a:pt x="92171" y="679589"/>
                  <a:pt x="81166" y="685092"/>
                </a:cubicBezTo>
                <a:cubicBezTo>
                  <a:pt x="90795" y="690595"/>
                  <a:pt x="97674" y="697473"/>
                  <a:pt x="100425" y="708479"/>
                </a:cubicBezTo>
                <a:close/>
                <a:moveTo>
                  <a:pt x="68784" y="891445"/>
                </a:moveTo>
                <a:cubicBezTo>
                  <a:pt x="77039" y="880440"/>
                  <a:pt x="89420" y="870810"/>
                  <a:pt x="104552" y="868058"/>
                </a:cubicBezTo>
                <a:cubicBezTo>
                  <a:pt x="92171" y="865307"/>
                  <a:pt x="82541" y="857053"/>
                  <a:pt x="77039" y="844672"/>
                </a:cubicBezTo>
                <a:cubicBezTo>
                  <a:pt x="70160" y="854302"/>
                  <a:pt x="60530" y="862556"/>
                  <a:pt x="49525" y="868058"/>
                </a:cubicBezTo>
                <a:cubicBezTo>
                  <a:pt x="59155" y="872185"/>
                  <a:pt x="66033" y="880440"/>
                  <a:pt x="68784" y="891445"/>
                </a:cubicBezTo>
                <a:close/>
                <a:moveTo>
                  <a:pt x="20635" y="1165207"/>
                </a:moveTo>
                <a:cubicBezTo>
                  <a:pt x="28889" y="1152826"/>
                  <a:pt x="41271" y="1144571"/>
                  <a:pt x="55028" y="1141820"/>
                </a:cubicBezTo>
                <a:cubicBezTo>
                  <a:pt x="42646" y="1139069"/>
                  <a:pt x="33017" y="1130815"/>
                  <a:pt x="27514" y="1118433"/>
                </a:cubicBezTo>
                <a:cubicBezTo>
                  <a:pt x="20635" y="1128063"/>
                  <a:pt x="11006" y="1136317"/>
                  <a:pt x="0" y="1141820"/>
                </a:cubicBezTo>
                <a:cubicBezTo>
                  <a:pt x="11006" y="1147323"/>
                  <a:pt x="16508" y="1155577"/>
                  <a:pt x="20635" y="1165207"/>
                </a:cubicBezTo>
                <a:close/>
                <a:moveTo>
                  <a:pt x="165083" y="342546"/>
                </a:moveTo>
                <a:cubicBezTo>
                  <a:pt x="173337" y="331541"/>
                  <a:pt x="185718" y="321911"/>
                  <a:pt x="200850" y="319159"/>
                </a:cubicBezTo>
                <a:cubicBezTo>
                  <a:pt x="188469" y="316408"/>
                  <a:pt x="178839" y="308154"/>
                  <a:pt x="173337" y="295773"/>
                </a:cubicBezTo>
                <a:cubicBezTo>
                  <a:pt x="166458" y="305402"/>
                  <a:pt x="156828" y="313657"/>
                  <a:pt x="145823" y="319159"/>
                </a:cubicBezTo>
                <a:cubicBezTo>
                  <a:pt x="155453" y="324662"/>
                  <a:pt x="162331" y="332916"/>
                  <a:pt x="165083" y="342546"/>
                </a:cubicBezTo>
                <a:close/>
                <a:moveTo>
                  <a:pt x="133442" y="525512"/>
                </a:moveTo>
                <a:cubicBezTo>
                  <a:pt x="141696" y="514507"/>
                  <a:pt x="154077" y="504877"/>
                  <a:pt x="169210" y="502126"/>
                </a:cubicBezTo>
                <a:cubicBezTo>
                  <a:pt x="156828" y="499374"/>
                  <a:pt x="147199" y="491120"/>
                  <a:pt x="141696" y="478739"/>
                </a:cubicBezTo>
                <a:cubicBezTo>
                  <a:pt x="134817" y="488369"/>
                  <a:pt x="125188" y="496623"/>
                  <a:pt x="114182" y="502126"/>
                </a:cubicBezTo>
                <a:cubicBezTo>
                  <a:pt x="123812" y="507628"/>
                  <a:pt x="129315" y="515883"/>
                  <a:pt x="133442" y="525512"/>
                </a:cubicBezTo>
                <a:close/>
                <a:moveTo>
                  <a:pt x="116933" y="616308"/>
                </a:moveTo>
                <a:cubicBezTo>
                  <a:pt x="125188" y="605302"/>
                  <a:pt x="138944" y="597048"/>
                  <a:pt x="152701" y="594297"/>
                </a:cubicBezTo>
                <a:cubicBezTo>
                  <a:pt x="138944" y="591545"/>
                  <a:pt x="129315" y="581916"/>
                  <a:pt x="125188" y="570910"/>
                </a:cubicBezTo>
                <a:cubicBezTo>
                  <a:pt x="118309" y="580540"/>
                  <a:pt x="108679" y="588794"/>
                  <a:pt x="97674" y="594297"/>
                </a:cubicBezTo>
                <a:cubicBezTo>
                  <a:pt x="107304" y="598424"/>
                  <a:pt x="114182" y="606678"/>
                  <a:pt x="116933" y="616308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图形 259">
            <a:extLst>
              <a:ext uri="{FF2B5EF4-FFF2-40B4-BE49-F238E27FC236}">
                <a16:creationId xmlns:a16="http://schemas.microsoft.com/office/drawing/2014/main" xmlns="" id="{27D64BAA-BD35-47F6-A307-11B14FBAC002}"/>
              </a:ext>
            </a:extLst>
          </p:cNvPr>
          <p:cNvSpPr/>
          <p:nvPr/>
        </p:nvSpPr>
        <p:spPr>
          <a:xfrm>
            <a:off x="1411428" y="1328286"/>
            <a:ext cx="713982" cy="1462355"/>
          </a:xfrm>
          <a:custGeom>
            <a:avLst/>
            <a:gdLst>
              <a:gd name="connsiteX0" fmla="*/ 50900 w 713982"/>
              <a:gd name="connsiteY0" fmla="*/ 586043 h 1462355"/>
              <a:gd name="connsiteX1" fmla="*/ 13757 w 713982"/>
              <a:gd name="connsiteY1" fmla="*/ 606678 h 1462355"/>
              <a:gd name="connsiteX2" fmla="*/ 0 w 713982"/>
              <a:gd name="connsiteY2" fmla="*/ 594297 h 1462355"/>
              <a:gd name="connsiteX3" fmla="*/ 34392 w 713982"/>
              <a:gd name="connsiteY3" fmla="*/ 557153 h 1462355"/>
              <a:gd name="connsiteX4" fmla="*/ 50900 w 713982"/>
              <a:gd name="connsiteY4" fmla="*/ 586043 h 1462355"/>
              <a:gd name="connsiteX5" fmla="*/ 665833 w 713982"/>
              <a:gd name="connsiteY5" fmla="*/ 0 h 1462355"/>
              <a:gd name="connsiteX6" fmla="*/ 713982 w 713982"/>
              <a:gd name="connsiteY6" fmla="*/ 0 h 1462355"/>
              <a:gd name="connsiteX7" fmla="*/ 456729 w 713982"/>
              <a:gd name="connsiteY7" fmla="*/ 1462355 h 1462355"/>
              <a:gd name="connsiteX8" fmla="*/ 408579 w 713982"/>
              <a:gd name="connsiteY8" fmla="*/ 1462355 h 1462355"/>
              <a:gd name="connsiteX9" fmla="*/ 403077 w 713982"/>
              <a:gd name="connsiteY9" fmla="*/ 1455477 h 1462355"/>
              <a:gd name="connsiteX10" fmla="*/ 403077 w 713982"/>
              <a:gd name="connsiteY10" fmla="*/ 1455477 h 1462355"/>
              <a:gd name="connsiteX11" fmla="*/ 401701 w 713982"/>
              <a:gd name="connsiteY11" fmla="*/ 1455477 h 1462355"/>
              <a:gd name="connsiteX12" fmla="*/ 393447 w 713982"/>
              <a:gd name="connsiteY12" fmla="*/ 1462355 h 1462355"/>
              <a:gd name="connsiteX13" fmla="*/ 319160 w 713982"/>
              <a:gd name="connsiteY13" fmla="*/ 1462355 h 1462355"/>
              <a:gd name="connsiteX14" fmla="*/ 308154 w 713982"/>
              <a:gd name="connsiteY14" fmla="*/ 1447223 h 1462355"/>
              <a:gd name="connsiteX15" fmla="*/ 308154 w 713982"/>
              <a:gd name="connsiteY15" fmla="*/ 1447223 h 1462355"/>
              <a:gd name="connsiteX16" fmla="*/ 305403 w 713982"/>
              <a:gd name="connsiteY16" fmla="*/ 1447223 h 1462355"/>
              <a:gd name="connsiteX17" fmla="*/ 288895 w 713982"/>
              <a:gd name="connsiteY17" fmla="*/ 1462355 h 1462355"/>
              <a:gd name="connsiteX18" fmla="*/ 228364 w 713982"/>
              <a:gd name="connsiteY18" fmla="*/ 1462355 h 1462355"/>
              <a:gd name="connsiteX19" fmla="*/ 211856 w 713982"/>
              <a:gd name="connsiteY19" fmla="*/ 1440344 h 1462355"/>
              <a:gd name="connsiteX20" fmla="*/ 211856 w 713982"/>
              <a:gd name="connsiteY20" fmla="*/ 1440344 h 1462355"/>
              <a:gd name="connsiteX21" fmla="*/ 209105 w 713982"/>
              <a:gd name="connsiteY21" fmla="*/ 1440344 h 1462355"/>
              <a:gd name="connsiteX22" fmla="*/ 185718 w 713982"/>
              <a:gd name="connsiteY22" fmla="*/ 1462355 h 1462355"/>
              <a:gd name="connsiteX23" fmla="*/ 140320 w 713982"/>
              <a:gd name="connsiteY23" fmla="*/ 1462355 h 1462355"/>
              <a:gd name="connsiteX24" fmla="*/ 118309 w 713982"/>
              <a:gd name="connsiteY24" fmla="*/ 1433466 h 1462355"/>
              <a:gd name="connsiteX25" fmla="*/ 118309 w 713982"/>
              <a:gd name="connsiteY25" fmla="*/ 1433466 h 1462355"/>
              <a:gd name="connsiteX26" fmla="*/ 114182 w 713982"/>
              <a:gd name="connsiteY26" fmla="*/ 1433466 h 1462355"/>
              <a:gd name="connsiteX27" fmla="*/ 82541 w 713982"/>
              <a:gd name="connsiteY27" fmla="*/ 1462355 h 1462355"/>
              <a:gd name="connsiteX28" fmla="*/ 50900 w 713982"/>
              <a:gd name="connsiteY28" fmla="*/ 1462355 h 1462355"/>
              <a:gd name="connsiteX29" fmla="*/ 34392 w 713982"/>
              <a:gd name="connsiteY29" fmla="*/ 1427963 h 1462355"/>
              <a:gd name="connsiteX30" fmla="*/ 38519 w 713982"/>
              <a:gd name="connsiteY30" fmla="*/ 1404576 h 1462355"/>
              <a:gd name="connsiteX31" fmla="*/ 67409 w 713982"/>
              <a:gd name="connsiteY31" fmla="*/ 1372936 h 1462355"/>
              <a:gd name="connsiteX32" fmla="*/ 50900 w 713982"/>
              <a:gd name="connsiteY32" fmla="*/ 1335792 h 1462355"/>
              <a:gd name="connsiteX33" fmla="*/ 55028 w 713982"/>
              <a:gd name="connsiteY33" fmla="*/ 1312405 h 1462355"/>
              <a:gd name="connsiteX34" fmla="*/ 83917 w 713982"/>
              <a:gd name="connsiteY34" fmla="*/ 1280764 h 1462355"/>
              <a:gd name="connsiteX35" fmla="*/ 67409 w 713982"/>
              <a:gd name="connsiteY35" fmla="*/ 1243621 h 1462355"/>
              <a:gd name="connsiteX36" fmla="*/ 71536 w 713982"/>
              <a:gd name="connsiteY36" fmla="*/ 1220234 h 1462355"/>
              <a:gd name="connsiteX37" fmla="*/ 100425 w 713982"/>
              <a:gd name="connsiteY37" fmla="*/ 1188593 h 1462355"/>
              <a:gd name="connsiteX38" fmla="*/ 83917 w 713982"/>
              <a:gd name="connsiteY38" fmla="*/ 1151450 h 1462355"/>
              <a:gd name="connsiteX39" fmla="*/ 88044 w 713982"/>
              <a:gd name="connsiteY39" fmla="*/ 1128063 h 1462355"/>
              <a:gd name="connsiteX40" fmla="*/ 116934 w 713982"/>
              <a:gd name="connsiteY40" fmla="*/ 1096422 h 1462355"/>
              <a:gd name="connsiteX41" fmla="*/ 100425 w 713982"/>
              <a:gd name="connsiteY41" fmla="*/ 1059279 h 1462355"/>
              <a:gd name="connsiteX42" fmla="*/ 104552 w 713982"/>
              <a:gd name="connsiteY42" fmla="*/ 1035892 h 1462355"/>
              <a:gd name="connsiteX43" fmla="*/ 133442 w 713982"/>
              <a:gd name="connsiteY43" fmla="*/ 1004251 h 1462355"/>
              <a:gd name="connsiteX44" fmla="*/ 116934 w 713982"/>
              <a:gd name="connsiteY44" fmla="*/ 967108 h 1462355"/>
              <a:gd name="connsiteX45" fmla="*/ 121061 w 713982"/>
              <a:gd name="connsiteY45" fmla="*/ 943721 h 1462355"/>
              <a:gd name="connsiteX46" fmla="*/ 149950 w 713982"/>
              <a:gd name="connsiteY46" fmla="*/ 912080 h 1462355"/>
              <a:gd name="connsiteX47" fmla="*/ 133442 w 713982"/>
              <a:gd name="connsiteY47" fmla="*/ 874937 h 1462355"/>
              <a:gd name="connsiteX48" fmla="*/ 137569 w 713982"/>
              <a:gd name="connsiteY48" fmla="*/ 851550 h 1462355"/>
              <a:gd name="connsiteX49" fmla="*/ 166458 w 713982"/>
              <a:gd name="connsiteY49" fmla="*/ 819909 h 1462355"/>
              <a:gd name="connsiteX50" fmla="*/ 149950 w 713982"/>
              <a:gd name="connsiteY50" fmla="*/ 782766 h 1462355"/>
              <a:gd name="connsiteX51" fmla="*/ 154077 w 713982"/>
              <a:gd name="connsiteY51" fmla="*/ 759379 h 1462355"/>
              <a:gd name="connsiteX52" fmla="*/ 182967 w 713982"/>
              <a:gd name="connsiteY52" fmla="*/ 727738 h 1462355"/>
              <a:gd name="connsiteX53" fmla="*/ 166458 w 713982"/>
              <a:gd name="connsiteY53" fmla="*/ 690595 h 1462355"/>
              <a:gd name="connsiteX54" fmla="*/ 170585 w 713982"/>
              <a:gd name="connsiteY54" fmla="*/ 667208 h 1462355"/>
              <a:gd name="connsiteX55" fmla="*/ 199475 w 713982"/>
              <a:gd name="connsiteY55" fmla="*/ 635567 h 1462355"/>
              <a:gd name="connsiteX56" fmla="*/ 182967 w 713982"/>
              <a:gd name="connsiteY56" fmla="*/ 598424 h 1462355"/>
              <a:gd name="connsiteX57" fmla="*/ 187094 w 713982"/>
              <a:gd name="connsiteY57" fmla="*/ 575037 h 1462355"/>
              <a:gd name="connsiteX58" fmla="*/ 215983 w 713982"/>
              <a:gd name="connsiteY58" fmla="*/ 543396 h 1462355"/>
              <a:gd name="connsiteX59" fmla="*/ 199475 w 713982"/>
              <a:gd name="connsiteY59" fmla="*/ 506253 h 1462355"/>
              <a:gd name="connsiteX60" fmla="*/ 200851 w 713982"/>
              <a:gd name="connsiteY60" fmla="*/ 496623 h 1462355"/>
              <a:gd name="connsiteX61" fmla="*/ 188469 w 713982"/>
              <a:gd name="connsiteY61" fmla="*/ 503501 h 1462355"/>
              <a:gd name="connsiteX62" fmla="*/ 184342 w 713982"/>
              <a:gd name="connsiteY62" fmla="*/ 503501 h 1462355"/>
              <a:gd name="connsiteX63" fmla="*/ 149950 w 713982"/>
              <a:gd name="connsiteY63" fmla="*/ 525512 h 1462355"/>
              <a:gd name="connsiteX64" fmla="*/ 127939 w 713982"/>
              <a:gd name="connsiteY64" fmla="*/ 537894 h 1462355"/>
              <a:gd name="connsiteX65" fmla="*/ 94923 w 713982"/>
              <a:gd name="connsiteY65" fmla="*/ 496623 h 1462355"/>
              <a:gd name="connsiteX66" fmla="*/ 94923 w 713982"/>
              <a:gd name="connsiteY66" fmla="*/ 496623 h 1462355"/>
              <a:gd name="connsiteX67" fmla="*/ 88044 w 713982"/>
              <a:gd name="connsiteY67" fmla="*/ 496623 h 1462355"/>
              <a:gd name="connsiteX68" fmla="*/ 42646 w 713982"/>
              <a:gd name="connsiteY68" fmla="*/ 531015 h 1462355"/>
              <a:gd name="connsiteX69" fmla="*/ 22011 w 713982"/>
              <a:gd name="connsiteY69" fmla="*/ 493872 h 1462355"/>
              <a:gd name="connsiteX70" fmla="*/ 50900 w 713982"/>
              <a:gd name="connsiteY70" fmla="*/ 466358 h 1462355"/>
              <a:gd name="connsiteX71" fmla="*/ 90795 w 713982"/>
              <a:gd name="connsiteY71" fmla="*/ 500750 h 1462355"/>
              <a:gd name="connsiteX72" fmla="*/ 90795 w 713982"/>
              <a:gd name="connsiteY72" fmla="*/ 500750 h 1462355"/>
              <a:gd name="connsiteX73" fmla="*/ 138945 w 713982"/>
              <a:gd name="connsiteY73" fmla="*/ 460855 h 1462355"/>
              <a:gd name="connsiteX74" fmla="*/ 107304 w 713982"/>
              <a:gd name="connsiteY74" fmla="*/ 414082 h 1462355"/>
              <a:gd name="connsiteX75" fmla="*/ 107304 w 713982"/>
              <a:gd name="connsiteY75" fmla="*/ 414082 h 1462355"/>
              <a:gd name="connsiteX76" fmla="*/ 100425 w 713982"/>
              <a:gd name="connsiteY76" fmla="*/ 414082 h 1462355"/>
              <a:gd name="connsiteX77" fmla="*/ 55028 w 713982"/>
              <a:gd name="connsiteY77" fmla="*/ 448474 h 1462355"/>
              <a:gd name="connsiteX78" fmla="*/ 34392 w 713982"/>
              <a:gd name="connsiteY78" fmla="*/ 411330 h 1462355"/>
              <a:gd name="connsiteX79" fmla="*/ 68784 w 713982"/>
              <a:gd name="connsiteY79" fmla="*/ 374187 h 1462355"/>
              <a:gd name="connsiteX80" fmla="*/ 108679 w 713982"/>
              <a:gd name="connsiteY80" fmla="*/ 408579 h 1462355"/>
              <a:gd name="connsiteX81" fmla="*/ 108679 w 713982"/>
              <a:gd name="connsiteY81" fmla="*/ 408579 h 1462355"/>
              <a:gd name="connsiteX82" fmla="*/ 156828 w 713982"/>
              <a:gd name="connsiteY82" fmla="*/ 368684 h 1462355"/>
              <a:gd name="connsiteX83" fmla="*/ 125188 w 713982"/>
              <a:gd name="connsiteY83" fmla="*/ 321911 h 1462355"/>
              <a:gd name="connsiteX84" fmla="*/ 125188 w 713982"/>
              <a:gd name="connsiteY84" fmla="*/ 321911 h 1462355"/>
              <a:gd name="connsiteX85" fmla="*/ 118309 w 713982"/>
              <a:gd name="connsiteY85" fmla="*/ 321911 h 1462355"/>
              <a:gd name="connsiteX86" fmla="*/ 72911 w 713982"/>
              <a:gd name="connsiteY86" fmla="*/ 356303 h 1462355"/>
              <a:gd name="connsiteX87" fmla="*/ 52276 w 713982"/>
              <a:gd name="connsiteY87" fmla="*/ 319159 h 1462355"/>
              <a:gd name="connsiteX88" fmla="*/ 86668 w 713982"/>
              <a:gd name="connsiteY88" fmla="*/ 282016 h 1462355"/>
              <a:gd name="connsiteX89" fmla="*/ 126563 w 713982"/>
              <a:gd name="connsiteY89" fmla="*/ 316408 h 1462355"/>
              <a:gd name="connsiteX90" fmla="*/ 126563 w 713982"/>
              <a:gd name="connsiteY90" fmla="*/ 316408 h 1462355"/>
              <a:gd name="connsiteX91" fmla="*/ 174712 w 713982"/>
              <a:gd name="connsiteY91" fmla="*/ 276513 h 1462355"/>
              <a:gd name="connsiteX92" fmla="*/ 143072 w 713982"/>
              <a:gd name="connsiteY92" fmla="*/ 229740 h 1462355"/>
              <a:gd name="connsiteX93" fmla="*/ 143072 w 713982"/>
              <a:gd name="connsiteY93" fmla="*/ 229740 h 1462355"/>
              <a:gd name="connsiteX94" fmla="*/ 136193 w 713982"/>
              <a:gd name="connsiteY94" fmla="*/ 229740 h 1462355"/>
              <a:gd name="connsiteX95" fmla="*/ 90795 w 713982"/>
              <a:gd name="connsiteY95" fmla="*/ 264132 h 1462355"/>
              <a:gd name="connsiteX96" fmla="*/ 70160 w 713982"/>
              <a:gd name="connsiteY96" fmla="*/ 226988 h 1462355"/>
              <a:gd name="connsiteX97" fmla="*/ 104552 w 713982"/>
              <a:gd name="connsiteY97" fmla="*/ 189845 h 1462355"/>
              <a:gd name="connsiteX98" fmla="*/ 144447 w 713982"/>
              <a:gd name="connsiteY98" fmla="*/ 224237 h 1462355"/>
              <a:gd name="connsiteX99" fmla="*/ 144447 w 713982"/>
              <a:gd name="connsiteY99" fmla="*/ 224237 h 1462355"/>
              <a:gd name="connsiteX100" fmla="*/ 192596 w 713982"/>
              <a:gd name="connsiteY100" fmla="*/ 184342 h 1462355"/>
              <a:gd name="connsiteX101" fmla="*/ 160956 w 713982"/>
              <a:gd name="connsiteY101" fmla="*/ 137569 h 1462355"/>
              <a:gd name="connsiteX102" fmla="*/ 160956 w 713982"/>
              <a:gd name="connsiteY102" fmla="*/ 137569 h 1462355"/>
              <a:gd name="connsiteX103" fmla="*/ 154077 w 713982"/>
              <a:gd name="connsiteY103" fmla="*/ 137569 h 1462355"/>
              <a:gd name="connsiteX104" fmla="*/ 108679 w 713982"/>
              <a:gd name="connsiteY104" fmla="*/ 171961 h 1462355"/>
              <a:gd name="connsiteX105" fmla="*/ 88044 w 713982"/>
              <a:gd name="connsiteY105" fmla="*/ 134817 h 1462355"/>
              <a:gd name="connsiteX106" fmla="*/ 114182 w 713982"/>
              <a:gd name="connsiteY106" fmla="*/ 100425 h 1462355"/>
              <a:gd name="connsiteX107" fmla="*/ 154077 w 713982"/>
              <a:gd name="connsiteY107" fmla="*/ 134817 h 1462355"/>
              <a:gd name="connsiteX108" fmla="*/ 154077 w 713982"/>
              <a:gd name="connsiteY108" fmla="*/ 134817 h 1462355"/>
              <a:gd name="connsiteX109" fmla="*/ 202226 w 713982"/>
              <a:gd name="connsiteY109" fmla="*/ 94922 h 1462355"/>
              <a:gd name="connsiteX110" fmla="*/ 188469 w 713982"/>
              <a:gd name="connsiteY110" fmla="*/ 53652 h 1462355"/>
              <a:gd name="connsiteX111" fmla="*/ 240745 w 713982"/>
              <a:gd name="connsiteY111" fmla="*/ 24762 h 1462355"/>
              <a:gd name="connsiteX112" fmla="*/ 268259 w 713982"/>
              <a:gd name="connsiteY112" fmla="*/ 37144 h 1462355"/>
              <a:gd name="connsiteX113" fmla="*/ 268259 w 713982"/>
              <a:gd name="connsiteY113" fmla="*/ 37144 h 1462355"/>
              <a:gd name="connsiteX114" fmla="*/ 308154 w 713982"/>
              <a:gd name="connsiteY114" fmla="*/ 4127 h 1462355"/>
              <a:gd name="connsiteX115" fmla="*/ 308154 w 713982"/>
              <a:gd name="connsiteY115" fmla="*/ 1376 h 1462355"/>
              <a:gd name="connsiteX116" fmla="*/ 339795 w 713982"/>
              <a:gd name="connsiteY116" fmla="*/ 1376 h 1462355"/>
              <a:gd name="connsiteX117" fmla="*/ 339795 w 713982"/>
              <a:gd name="connsiteY117" fmla="*/ 4127 h 1462355"/>
              <a:gd name="connsiteX118" fmla="*/ 365933 w 713982"/>
              <a:gd name="connsiteY118" fmla="*/ 31641 h 1462355"/>
              <a:gd name="connsiteX119" fmla="*/ 365933 w 713982"/>
              <a:gd name="connsiteY119" fmla="*/ 31641 h 1462355"/>
              <a:gd name="connsiteX120" fmla="*/ 397574 w 713982"/>
              <a:gd name="connsiteY120" fmla="*/ 4127 h 1462355"/>
              <a:gd name="connsiteX121" fmla="*/ 397574 w 713982"/>
              <a:gd name="connsiteY121" fmla="*/ 1376 h 1462355"/>
              <a:gd name="connsiteX122" fmla="*/ 442972 w 713982"/>
              <a:gd name="connsiteY122" fmla="*/ 1376 h 1462355"/>
              <a:gd name="connsiteX123" fmla="*/ 442972 w 713982"/>
              <a:gd name="connsiteY123" fmla="*/ 2751 h 1462355"/>
              <a:gd name="connsiteX124" fmla="*/ 463607 w 713982"/>
              <a:gd name="connsiteY124" fmla="*/ 23387 h 1462355"/>
              <a:gd name="connsiteX125" fmla="*/ 463607 w 713982"/>
              <a:gd name="connsiteY125" fmla="*/ 23387 h 1462355"/>
              <a:gd name="connsiteX126" fmla="*/ 486994 w 713982"/>
              <a:gd name="connsiteY126" fmla="*/ 2751 h 1462355"/>
              <a:gd name="connsiteX127" fmla="*/ 486994 w 713982"/>
              <a:gd name="connsiteY127" fmla="*/ 1376 h 1462355"/>
              <a:gd name="connsiteX128" fmla="*/ 547524 w 713982"/>
              <a:gd name="connsiteY128" fmla="*/ 1376 h 1462355"/>
              <a:gd name="connsiteX129" fmla="*/ 547524 w 713982"/>
              <a:gd name="connsiteY129" fmla="*/ 2751 h 1462355"/>
              <a:gd name="connsiteX130" fmla="*/ 561281 w 713982"/>
              <a:gd name="connsiteY130" fmla="*/ 16508 h 1462355"/>
              <a:gd name="connsiteX131" fmla="*/ 561281 w 713982"/>
              <a:gd name="connsiteY131" fmla="*/ 16508 h 1462355"/>
              <a:gd name="connsiteX132" fmla="*/ 577789 w 713982"/>
              <a:gd name="connsiteY132" fmla="*/ 2751 h 1462355"/>
              <a:gd name="connsiteX133" fmla="*/ 577789 w 713982"/>
              <a:gd name="connsiteY133" fmla="*/ 1376 h 1462355"/>
              <a:gd name="connsiteX134" fmla="*/ 652076 w 713982"/>
              <a:gd name="connsiteY134" fmla="*/ 1376 h 1462355"/>
              <a:gd name="connsiteX135" fmla="*/ 652076 w 713982"/>
              <a:gd name="connsiteY135" fmla="*/ 1376 h 1462355"/>
              <a:gd name="connsiteX136" fmla="*/ 658955 w 713982"/>
              <a:gd name="connsiteY136" fmla="*/ 8254 h 1462355"/>
              <a:gd name="connsiteX137" fmla="*/ 658955 w 713982"/>
              <a:gd name="connsiteY137" fmla="*/ 8254 h 1462355"/>
              <a:gd name="connsiteX138" fmla="*/ 665833 w 713982"/>
              <a:gd name="connsiteY138" fmla="*/ 0 h 1462355"/>
              <a:gd name="connsiteX139" fmla="*/ 665833 w 713982"/>
              <a:gd name="connsiteY139" fmla="*/ 0 h 1462355"/>
              <a:gd name="connsiteX140" fmla="*/ 226989 w 713982"/>
              <a:gd name="connsiteY140" fmla="*/ 459479 h 1462355"/>
              <a:gd name="connsiteX141" fmla="*/ 200851 w 713982"/>
              <a:gd name="connsiteY141" fmla="*/ 419584 h 1462355"/>
              <a:gd name="connsiteX142" fmla="*/ 200851 w 713982"/>
              <a:gd name="connsiteY142" fmla="*/ 419584 h 1462355"/>
              <a:gd name="connsiteX143" fmla="*/ 195348 w 713982"/>
              <a:gd name="connsiteY143" fmla="*/ 419584 h 1462355"/>
              <a:gd name="connsiteX144" fmla="*/ 154077 w 713982"/>
              <a:gd name="connsiteY144" fmla="*/ 459479 h 1462355"/>
              <a:gd name="connsiteX145" fmla="*/ 187094 w 713982"/>
              <a:gd name="connsiteY145" fmla="*/ 492496 h 1462355"/>
              <a:gd name="connsiteX146" fmla="*/ 187094 w 713982"/>
              <a:gd name="connsiteY146" fmla="*/ 492496 h 1462355"/>
              <a:gd name="connsiteX147" fmla="*/ 226989 w 713982"/>
              <a:gd name="connsiteY147" fmla="*/ 459479 h 1462355"/>
              <a:gd name="connsiteX148" fmla="*/ 243497 w 713982"/>
              <a:gd name="connsiteY148" fmla="*/ 368684 h 1462355"/>
              <a:gd name="connsiteX149" fmla="*/ 217359 w 713982"/>
              <a:gd name="connsiteY149" fmla="*/ 328789 h 1462355"/>
              <a:gd name="connsiteX150" fmla="*/ 217359 w 713982"/>
              <a:gd name="connsiteY150" fmla="*/ 328789 h 1462355"/>
              <a:gd name="connsiteX151" fmla="*/ 211856 w 713982"/>
              <a:gd name="connsiteY151" fmla="*/ 328789 h 1462355"/>
              <a:gd name="connsiteX152" fmla="*/ 170585 w 713982"/>
              <a:gd name="connsiteY152" fmla="*/ 368684 h 1462355"/>
              <a:gd name="connsiteX153" fmla="*/ 203602 w 713982"/>
              <a:gd name="connsiteY153" fmla="*/ 401701 h 1462355"/>
              <a:gd name="connsiteX154" fmla="*/ 203602 w 713982"/>
              <a:gd name="connsiteY154" fmla="*/ 401701 h 1462355"/>
              <a:gd name="connsiteX155" fmla="*/ 243497 w 713982"/>
              <a:gd name="connsiteY155" fmla="*/ 368684 h 1462355"/>
              <a:gd name="connsiteX156" fmla="*/ 260005 w 713982"/>
              <a:gd name="connsiteY156" fmla="*/ 276513 h 1462355"/>
              <a:gd name="connsiteX157" fmla="*/ 233867 w 713982"/>
              <a:gd name="connsiteY157" fmla="*/ 236618 h 1462355"/>
              <a:gd name="connsiteX158" fmla="*/ 233867 w 713982"/>
              <a:gd name="connsiteY158" fmla="*/ 236618 h 1462355"/>
              <a:gd name="connsiteX159" fmla="*/ 228364 w 713982"/>
              <a:gd name="connsiteY159" fmla="*/ 236618 h 1462355"/>
              <a:gd name="connsiteX160" fmla="*/ 187094 w 713982"/>
              <a:gd name="connsiteY160" fmla="*/ 276513 h 1462355"/>
              <a:gd name="connsiteX161" fmla="*/ 220110 w 713982"/>
              <a:gd name="connsiteY161" fmla="*/ 309530 h 1462355"/>
              <a:gd name="connsiteX162" fmla="*/ 220110 w 713982"/>
              <a:gd name="connsiteY162" fmla="*/ 309530 h 1462355"/>
              <a:gd name="connsiteX163" fmla="*/ 260005 w 713982"/>
              <a:gd name="connsiteY163" fmla="*/ 276513 h 1462355"/>
              <a:gd name="connsiteX164" fmla="*/ 276513 w 713982"/>
              <a:gd name="connsiteY164" fmla="*/ 185718 h 1462355"/>
              <a:gd name="connsiteX165" fmla="*/ 250375 w 713982"/>
              <a:gd name="connsiteY165" fmla="*/ 145823 h 1462355"/>
              <a:gd name="connsiteX166" fmla="*/ 250375 w 713982"/>
              <a:gd name="connsiteY166" fmla="*/ 145823 h 1462355"/>
              <a:gd name="connsiteX167" fmla="*/ 244873 w 713982"/>
              <a:gd name="connsiteY167" fmla="*/ 145823 h 1462355"/>
              <a:gd name="connsiteX168" fmla="*/ 203602 w 713982"/>
              <a:gd name="connsiteY168" fmla="*/ 185718 h 1462355"/>
              <a:gd name="connsiteX169" fmla="*/ 236618 w 713982"/>
              <a:gd name="connsiteY169" fmla="*/ 218734 h 1462355"/>
              <a:gd name="connsiteX170" fmla="*/ 236618 w 713982"/>
              <a:gd name="connsiteY170" fmla="*/ 218734 h 1462355"/>
              <a:gd name="connsiteX171" fmla="*/ 276513 w 713982"/>
              <a:gd name="connsiteY171" fmla="*/ 185718 h 1462355"/>
              <a:gd name="connsiteX172" fmla="*/ 291646 w 713982"/>
              <a:gd name="connsiteY172" fmla="*/ 93547 h 1462355"/>
              <a:gd name="connsiteX173" fmla="*/ 265508 w 713982"/>
              <a:gd name="connsiteY173" fmla="*/ 53652 h 1462355"/>
              <a:gd name="connsiteX174" fmla="*/ 265508 w 713982"/>
              <a:gd name="connsiteY174" fmla="*/ 53652 h 1462355"/>
              <a:gd name="connsiteX175" fmla="*/ 260005 w 713982"/>
              <a:gd name="connsiteY175" fmla="*/ 53652 h 1462355"/>
              <a:gd name="connsiteX176" fmla="*/ 218734 w 713982"/>
              <a:gd name="connsiteY176" fmla="*/ 93547 h 1462355"/>
              <a:gd name="connsiteX177" fmla="*/ 251751 w 713982"/>
              <a:gd name="connsiteY177" fmla="*/ 126563 h 1462355"/>
              <a:gd name="connsiteX178" fmla="*/ 251751 w 713982"/>
              <a:gd name="connsiteY178" fmla="*/ 126563 h 1462355"/>
              <a:gd name="connsiteX179" fmla="*/ 291646 w 713982"/>
              <a:gd name="connsiteY179" fmla="*/ 93547 h 1462355"/>
              <a:gd name="connsiteX180" fmla="*/ 155453 w 713982"/>
              <a:gd name="connsiteY180" fmla="*/ 1372936 h 1462355"/>
              <a:gd name="connsiteX181" fmla="*/ 133442 w 713982"/>
              <a:gd name="connsiteY181" fmla="*/ 1341295 h 1462355"/>
              <a:gd name="connsiteX182" fmla="*/ 133442 w 713982"/>
              <a:gd name="connsiteY182" fmla="*/ 1341295 h 1462355"/>
              <a:gd name="connsiteX183" fmla="*/ 129315 w 713982"/>
              <a:gd name="connsiteY183" fmla="*/ 1341295 h 1462355"/>
              <a:gd name="connsiteX184" fmla="*/ 96298 w 713982"/>
              <a:gd name="connsiteY184" fmla="*/ 1372936 h 1462355"/>
              <a:gd name="connsiteX185" fmla="*/ 122436 w 713982"/>
              <a:gd name="connsiteY185" fmla="*/ 1400449 h 1462355"/>
              <a:gd name="connsiteX186" fmla="*/ 122436 w 713982"/>
              <a:gd name="connsiteY186" fmla="*/ 1400449 h 1462355"/>
              <a:gd name="connsiteX187" fmla="*/ 155453 w 713982"/>
              <a:gd name="connsiteY187" fmla="*/ 1372936 h 1462355"/>
              <a:gd name="connsiteX188" fmla="*/ 171961 w 713982"/>
              <a:gd name="connsiteY188" fmla="*/ 1280764 h 1462355"/>
              <a:gd name="connsiteX189" fmla="*/ 149950 w 713982"/>
              <a:gd name="connsiteY189" fmla="*/ 1249124 h 1462355"/>
              <a:gd name="connsiteX190" fmla="*/ 149950 w 713982"/>
              <a:gd name="connsiteY190" fmla="*/ 1249124 h 1462355"/>
              <a:gd name="connsiteX191" fmla="*/ 145823 w 713982"/>
              <a:gd name="connsiteY191" fmla="*/ 1249124 h 1462355"/>
              <a:gd name="connsiteX192" fmla="*/ 112806 w 713982"/>
              <a:gd name="connsiteY192" fmla="*/ 1280764 h 1462355"/>
              <a:gd name="connsiteX193" fmla="*/ 138945 w 713982"/>
              <a:gd name="connsiteY193" fmla="*/ 1308278 h 1462355"/>
              <a:gd name="connsiteX194" fmla="*/ 138945 w 713982"/>
              <a:gd name="connsiteY194" fmla="*/ 1308278 h 1462355"/>
              <a:gd name="connsiteX195" fmla="*/ 171961 w 713982"/>
              <a:gd name="connsiteY195" fmla="*/ 1280764 h 1462355"/>
              <a:gd name="connsiteX196" fmla="*/ 188469 w 713982"/>
              <a:gd name="connsiteY196" fmla="*/ 1189969 h 1462355"/>
              <a:gd name="connsiteX197" fmla="*/ 166458 w 713982"/>
              <a:gd name="connsiteY197" fmla="*/ 1158328 h 1462355"/>
              <a:gd name="connsiteX198" fmla="*/ 166458 w 713982"/>
              <a:gd name="connsiteY198" fmla="*/ 1158328 h 1462355"/>
              <a:gd name="connsiteX199" fmla="*/ 162331 w 713982"/>
              <a:gd name="connsiteY199" fmla="*/ 1158328 h 1462355"/>
              <a:gd name="connsiteX200" fmla="*/ 129315 w 713982"/>
              <a:gd name="connsiteY200" fmla="*/ 1189969 h 1462355"/>
              <a:gd name="connsiteX201" fmla="*/ 155453 w 713982"/>
              <a:gd name="connsiteY201" fmla="*/ 1217483 h 1462355"/>
              <a:gd name="connsiteX202" fmla="*/ 155453 w 713982"/>
              <a:gd name="connsiteY202" fmla="*/ 1217483 h 1462355"/>
              <a:gd name="connsiteX203" fmla="*/ 188469 w 713982"/>
              <a:gd name="connsiteY203" fmla="*/ 1189969 h 1462355"/>
              <a:gd name="connsiteX204" fmla="*/ 204978 w 713982"/>
              <a:gd name="connsiteY204" fmla="*/ 1099174 h 1462355"/>
              <a:gd name="connsiteX205" fmla="*/ 182967 w 713982"/>
              <a:gd name="connsiteY205" fmla="*/ 1067533 h 1462355"/>
              <a:gd name="connsiteX206" fmla="*/ 182967 w 713982"/>
              <a:gd name="connsiteY206" fmla="*/ 1067533 h 1462355"/>
              <a:gd name="connsiteX207" fmla="*/ 178840 w 713982"/>
              <a:gd name="connsiteY207" fmla="*/ 1067533 h 1462355"/>
              <a:gd name="connsiteX208" fmla="*/ 145823 w 713982"/>
              <a:gd name="connsiteY208" fmla="*/ 1099174 h 1462355"/>
              <a:gd name="connsiteX209" fmla="*/ 171961 w 713982"/>
              <a:gd name="connsiteY209" fmla="*/ 1126688 h 1462355"/>
              <a:gd name="connsiteX210" fmla="*/ 171961 w 713982"/>
              <a:gd name="connsiteY210" fmla="*/ 1126688 h 1462355"/>
              <a:gd name="connsiteX211" fmla="*/ 204978 w 713982"/>
              <a:gd name="connsiteY211" fmla="*/ 1099174 h 1462355"/>
              <a:gd name="connsiteX212" fmla="*/ 220110 w 713982"/>
              <a:gd name="connsiteY212" fmla="*/ 1007003 h 1462355"/>
              <a:gd name="connsiteX213" fmla="*/ 198099 w 713982"/>
              <a:gd name="connsiteY213" fmla="*/ 975362 h 1462355"/>
              <a:gd name="connsiteX214" fmla="*/ 198099 w 713982"/>
              <a:gd name="connsiteY214" fmla="*/ 975362 h 1462355"/>
              <a:gd name="connsiteX215" fmla="*/ 193972 w 713982"/>
              <a:gd name="connsiteY215" fmla="*/ 975362 h 1462355"/>
              <a:gd name="connsiteX216" fmla="*/ 162331 w 713982"/>
              <a:gd name="connsiteY216" fmla="*/ 1007003 h 1462355"/>
              <a:gd name="connsiteX217" fmla="*/ 188469 w 713982"/>
              <a:gd name="connsiteY217" fmla="*/ 1034516 h 1462355"/>
              <a:gd name="connsiteX218" fmla="*/ 188469 w 713982"/>
              <a:gd name="connsiteY218" fmla="*/ 1034516 h 1462355"/>
              <a:gd name="connsiteX219" fmla="*/ 220110 w 713982"/>
              <a:gd name="connsiteY219" fmla="*/ 1007003 h 1462355"/>
              <a:gd name="connsiteX220" fmla="*/ 236618 w 713982"/>
              <a:gd name="connsiteY220" fmla="*/ 916207 h 1462355"/>
              <a:gd name="connsiteX221" fmla="*/ 214607 w 713982"/>
              <a:gd name="connsiteY221" fmla="*/ 884567 h 1462355"/>
              <a:gd name="connsiteX222" fmla="*/ 214607 w 713982"/>
              <a:gd name="connsiteY222" fmla="*/ 884567 h 1462355"/>
              <a:gd name="connsiteX223" fmla="*/ 210480 w 713982"/>
              <a:gd name="connsiteY223" fmla="*/ 884567 h 1462355"/>
              <a:gd name="connsiteX224" fmla="*/ 177464 w 713982"/>
              <a:gd name="connsiteY224" fmla="*/ 916207 h 1462355"/>
              <a:gd name="connsiteX225" fmla="*/ 203602 w 713982"/>
              <a:gd name="connsiteY225" fmla="*/ 943721 h 1462355"/>
              <a:gd name="connsiteX226" fmla="*/ 203602 w 713982"/>
              <a:gd name="connsiteY226" fmla="*/ 943721 h 1462355"/>
              <a:gd name="connsiteX227" fmla="*/ 236618 w 713982"/>
              <a:gd name="connsiteY227" fmla="*/ 916207 h 1462355"/>
              <a:gd name="connsiteX228" fmla="*/ 253127 w 713982"/>
              <a:gd name="connsiteY228" fmla="*/ 824036 h 1462355"/>
              <a:gd name="connsiteX229" fmla="*/ 231116 w 713982"/>
              <a:gd name="connsiteY229" fmla="*/ 792396 h 1462355"/>
              <a:gd name="connsiteX230" fmla="*/ 231116 w 713982"/>
              <a:gd name="connsiteY230" fmla="*/ 792396 h 1462355"/>
              <a:gd name="connsiteX231" fmla="*/ 226989 w 713982"/>
              <a:gd name="connsiteY231" fmla="*/ 792396 h 1462355"/>
              <a:gd name="connsiteX232" fmla="*/ 193972 w 713982"/>
              <a:gd name="connsiteY232" fmla="*/ 824036 h 1462355"/>
              <a:gd name="connsiteX233" fmla="*/ 220110 w 713982"/>
              <a:gd name="connsiteY233" fmla="*/ 851550 h 1462355"/>
              <a:gd name="connsiteX234" fmla="*/ 220110 w 713982"/>
              <a:gd name="connsiteY234" fmla="*/ 851550 h 1462355"/>
              <a:gd name="connsiteX235" fmla="*/ 253127 w 713982"/>
              <a:gd name="connsiteY235" fmla="*/ 824036 h 1462355"/>
              <a:gd name="connsiteX236" fmla="*/ 268259 w 713982"/>
              <a:gd name="connsiteY236" fmla="*/ 733241 h 1462355"/>
              <a:gd name="connsiteX237" fmla="*/ 246248 w 713982"/>
              <a:gd name="connsiteY237" fmla="*/ 701600 h 1462355"/>
              <a:gd name="connsiteX238" fmla="*/ 246248 w 713982"/>
              <a:gd name="connsiteY238" fmla="*/ 701600 h 1462355"/>
              <a:gd name="connsiteX239" fmla="*/ 242121 w 713982"/>
              <a:gd name="connsiteY239" fmla="*/ 701600 h 1462355"/>
              <a:gd name="connsiteX240" fmla="*/ 209105 w 713982"/>
              <a:gd name="connsiteY240" fmla="*/ 733241 h 1462355"/>
              <a:gd name="connsiteX241" fmla="*/ 235243 w 713982"/>
              <a:gd name="connsiteY241" fmla="*/ 760755 h 1462355"/>
              <a:gd name="connsiteX242" fmla="*/ 235243 w 713982"/>
              <a:gd name="connsiteY242" fmla="*/ 760755 h 1462355"/>
              <a:gd name="connsiteX243" fmla="*/ 268259 w 713982"/>
              <a:gd name="connsiteY243" fmla="*/ 733241 h 1462355"/>
              <a:gd name="connsiteX244" fmla="*/ 284768 w 713982"/>
              <a:gd name="connsiteY244" fmla="*/ 641070 h 1462355"/>
              <a:gd name="connsiteX245" fmla="*/ 262757 w 713982"/>
              <a:gd name="connsiteY245" fmla="*/ 609429 h 1462355"/>
              <a:gd name="connsiteX246" fmla="*/ 262757 w 713982"/>
              <a:gd name="connsiteY246" fmla="*/ 609429 h 1462355"/>
              <a:gd name="connsiteX247" fmla="*/ 258629 w 713982"/>
              <a:gd name="connsiteY247" fmla="*/ 609429 h 1462355"/>
              <a:gd name="connsiteX248" fmla="*/ 225613 w 713982"/>
              <a:gd name="connsiteY248" fmla="*/ 641070 h 1462355"/>
              <a:gd name="connsiteX249" fmla="*/ 251751 w 713982"/>
              <a:gd name="connsiteY249" fmla="*/ 668584 h 1462355"/>
              <a:gd name="connsiteX250" fmla="*/ 251751 w 713982"/>
              <a:gd name="connsiteY250" fmla="*/ 668584 h 1462355"/>
              <a:gd name="connsiteX251" fmla="*/ 284768 w 713982"/>
              <a:gd name="connsiteY251" fmla="*/ 641070 h 1462355"/>
              <a:gd name="connsiteX252" fmla="*/ 301276 w 713982"/>
              <a:gd name="connsiteY252" fmla="*/ 550275 h 1462355"/>
              <a:gd name="connsiteX253" fmla="*/ 279265 w 713982"/>
              <a:gd name="connsiteY253" fmla="*/ 518634 h 1462355"/>
              <a:gd name="connsiteX254" fmla="*/ 279265 w 713982"/>
              <a:gd name="connsiteY254" fmla="*/ 518634 h 1462355"/>
              <a:gd name="connsiteX255" fmla="*/ 275138 w 713982"/>
              <a:gd name="connsiteY255" fmla="*/ 518634 h 1462355"/>
              <a:gd name="connsiteX256" fmla="*/ 242121 w 713982"/>
              <a:gd name="connsiteY256" fmla="*/ 550275 h 1462355"/>
              <a:gd name="connsiteX257" fmla="*/ 268259 w 713982"/>
              <a:gd name="connsiteY257" fmla="*/ 577788 h 1462355"/>
              <a:gd name="connsiteX258" fmla="*/ 268259 w 713982"/>
              <a:gd name="connsiteY258" fmla="*/ 577788 h 1462355"/>
              <a:gd name="connsiteX259" fmla="*/ 301276 w 713982"/>
              <a:gd name="connsiteY259" fmla="*/ 550275 h 1462355"/>
              <a:gd name="connsiteX260" fmla="*/ 317784 w 713982"/>
              <a:gd name="connsiteY260" fmla="*/ 459479 h 1462355"/>
              <a:gd name="connsiteX261" fmla="*/ 295773 w 713982"/>
              <a:gd name="connsiteY261" fmla="*/ 427839 h 1462355"/>
              <a:gd name="connsiteX262" fmla="*/ 295773 w 713982"/>
              <a:gd name="connsiteY262" fmla="*/ 427839 h 1462355"/>
              <a:gd name="connsiteX263" fmla="*/ 291646 w 713982"/>
              <a:gd name="connsiteY263" fmla="*/ 427839 h 1462355"/>
              <a:gd name="connsiteX264" fmla="*/ 258629 w 713982"/>
              <a:gd name="connsiteY264" fmla="*/ 459479 h 1462355"/>
              <a:gd name="connsiteX265" fmla="*/ 284768 w 713982"/>
              <a:gd name="connsiteY265" fmla="*/ 486993 h 1462355"/>
              <a:gd name="connsiteX266" fmla="*/ 284768 w 713982"/>
              <a:gd name="connsiteY266" fmla="*/ 486993 h 1462355"/>
              <a:gd name="connsiteX267" fmla="*/ 317784 w 713982"/>
              <a:gd name="connsiteY267" fmla="*/ 459479 h 1462355"/>
              <a:gd name="connsiteX268" fmla="*/ 332917 w 713982"/>
              <a:gd name="connsiteY268" fmla="*/ 367308 h 1462355"/>
              <a:gd name="connsiteX269" fmla="*/ 310906 w 713982"/>
              <a:gd name="connsiteY269" fmla="*/ 335668 h 1462355"/>
              <a:gd name="connsiteX270" fmla="*/ 310906 w 713982"/>
              <a:gd name="connsiteY270" fmla="*/ 335668 h 1462355"/>
              <a:gd name="connsiteX271" fmla="*/ 306779 w 713982"/>
              <a:gd name="connsiteY271" fmla="*/ 335668 h 1462355"/>
              <a:gd name="connsiteX272" fmla="*/ 273762 w 713982"/>
              <a:gd name="connsiteY272" fmla="*/ 367308 h 1462355"/>
              <a:gd name="connsiteX273" fmla="*/ 299900 w 713982"/>
              <a:gd name="connsiteY273" fmla="*/ 394822 h 1462355"/>
              <a:gd name="connsiteX274" fmla="*/ 299900 w 713982"/>
              <a:gd name="connsiteY274" fmla="*/ 394822 h 1462355"/>
              <a:gd name="connsiteX275" fmla="*/ 332917 w 713982"/>
              <a:gd name="connsiteY275" fmla="*/ 367308 h 1462355"/>
              <a:gd name="connsiteX276" fmla="*/ 349425 w 713982"/>
              <a:gd name="connsiteY276" fmla="*/ 276513 h 1462355"/>
              <a:gd name="connsiteX277" fmla="*/ 327414 w 713982"/>
              <a:gd name="connsiteY277" fmla="*/ 244872 h 1462355"/>
              <a:gd name="connsiteX278" fmla="*/ 327414 w 713982"/>
              <a:gd name="connsiteY278" fmla="*/ 244872 h 1462355"/>
              <a:gd name="connsiteX279" fmla="*/ 323287 w 713982"/>
              <a:gd name="connsiteY279" fmla="*/ 244872 h 1462355"/>
              <a:gd name="connsiteX280" fmla="*/ 290270 w 713982"/>
              <a:gd name="connsiteY280" fmla="*/ 276513 h 1462355"/>
              <a:gd name="connsiteX281" fmla="*/ 316408 w 713982"/>
              <a:gd name="connsiteY281" fmla="*/ 304027 h 1462355"/>
              <a:gd name="connsiteX282" fmla="*/ 316408 w 713982"/>
              <a:gd name="connsiteY282" fmla="*/ 304027 h 1462355"/>
              <a:gd name="connsiteX283" fmla="*/ 349425 w 713982"/>
              <a:gd name="connsiteY283" fmla="*/ 276513 h 1462355"/>
              <a:gd name="connsiteX284" fmla="*/ 365933 w 713982"/>
              <a:gd name="connsiteY284" fmla="*/ 184342 h 1462355"/>
              <a:gd name="connsiteX285" fmla="*/ 343922 w 713982"/>
              <a:gd name="connsiteY285" fmla="*/ 152701 h 1462355"/>
              <a:gd name="connsiteX286" fmla="*/ 343922 w 713982"/>
              <a:gd name="connsiteY286" fmla="*/ 152701 h 1462355"/>
              <a:gd name="connsiteX287" fmla="*/ 339795 w 713982"/>
              <a:gd name="connsiteY287" fmla="*/ 152701 h 1462355"/>
              <a:gd name="connsiteX288" fmla="*/ 306779 w 713982"/>
              <a:gd name="connsiteY288" fmla="*/ 184342 h 1462355"/>
              <a:gd name="connsiteX289" fmla="*/ 332917 w 713982"/>
              <a:gd name="connsiteY289" fmla="*/ 211856 h 1462355"/>
              <a:gd name="connsiteX290" fmla="*/ 332917 w 713982"/>
              <a:gd name="connsiteY290" fmla="*/ 211856 h 1462355"/>
              <a:gd name="connsiteX291" fmla="*/ 365933 w 713982"/>
              <a:gd name="connsiteY291" fmla="*/ 184342 h 1462355"/>
              <a:gd name="connsiteX292" fmla="*/ 381066 w 713982"/>
              <a:gd name="connsiteY292" fmla="*/ 93547 h 1462355"/>
              <a:gd name="connsiteX293" fmla="*/ 359055 w 713982"/>
              <a:gd name="connsiteY293" fmla="*/ 61906 h 1462355"/>
              <a:gd name="connsiteX294" fmla="*/ 359055 w 713982"/>
              <a:gd name="connsiteY294" fmla="*/ 61906 h 1462355"/>
              <a:gd name="connsiteX295" fmla="*/ 354928 w 713982"/>
              <a:gd name="connsiteY295" fmla="*/ 61906 h 1462355"/>
              <a:gd name="connsiteX296" fmla="*/ 321911 w 713982"/>
              <a:gd name="connsiteY296" fmla="*/ 93547 h 1462355"/>
              <a:gd name="connsiteX297" fmla="*/ 348049 w 713982"/>
              <a:gd name="connsiteY297" fmla="*/ 121060 h 1462355"/>
              <a:gd name="connsiteX298" fmla="*/ 348049 w 713982"/>
              <a:gd name="connsiteY298" fmla="*/ 121060 h 1462355"/>
              <a:gd name="connsiteX299" fmla="*/ 381066 w 713982"/>
              <a:gd name="connsiteY299" fmla="*/ 93547 h 1462355"/>
              <a:gd name="connsiteX300" fmla="*/ 246248 w 713982"/>
              <a:gd name="connsiteY300" fmla="*/ 1371560 h 1462355"/>
              <a:gd name="connsiteX301" fmla="*/ 229740 w 713982"/>
              <a:gd name="connsiteY301" fmla="*/ 1348173 h 1462355"/>
              <a:gd name="connsiteX302" fmla="*/ 229740 w 713982"/>
              <a:gd name="connsiteY302" fmla="*/ 1348173 h 1462355"/>
              <a:gd name="connsiteX303" fmla="*/ 226989 w 713982"/>
              <a:gd name="connsiteY303" fmla="*/ 1348173 h 1462355"/>
              <a:gd name="connsiteX304" fmla="*/ 202226 w 713982"/>
              <a:gd name="connsiteY304" fmla="*/ 1371560 h 1462355"/>
              <a:gd name="connsiteX305" fmla="*/ 222862 w 713982"/>
              <a:gd name="connsiteY305" fmla="*/ 1392195 h 1462355"/>
              <a:gd name="connsiteX306" fmla="*/ 222862 w 713982"/>
              <a:gd name="connsiteY306" fmla="*/ 1392195 h 1462355"/>
              <a:gd name="connsiteX307" fmla="*/ 246248 w 713982"/>
              <a:gd name="connsiteY307" fmla="*/ 1371560 h 1462355"/>
              <a:gd name="connsiteX308" fmla="*/ 261381 w 713982"/>
              <a:gd name="connsiteY308" fmla="*/ 1280764 h 1462355"/>
              <a:gd name="connsiteX309" fmla="*/ 244873 w 713982"/>
              <a:gd name="connsiteY309" fmla="*/ 1257378 h 1462355"/>
              <a:gd name="connsiteX310" fmla="*/ 244873 w 713982"/>
              <a:gd name="connsiteY310" fmla="*/ 1257378 h 1462355"/>
              <a:gd name="connsiteX311" fmla="*/ 242121 w 713982"/>
              <a:gd name="connsiteY311" fmla="*/ 1257378 h 1462355"/>
              <a:gd name="connsiteX312" fmla="*/ 217359 w 713982"/>
              <a:gd name="connsiteY312" fmla="*/ 1280764 h 1462355"/>
              <a:gd name="connsiteX313" fmla="*/ 237994 w 713982"/>
              <a:gd name="connsiteY313" fmla="*/ 1301400 h 1462355"/>
              <a:gd name="connsiteX314" fmla="*/ 237994 w 713982"/>
              <a:gd name="connsiteY314" fmla="*/ 1301400 h 1462355"/>
              <a:gd name="connsiteX315" fmla="*/ 261381 w 713982"/>
              <a:gd name="connsiteY315" fmla="*/ 1280764 h 1462355"/>
              <a:gd name="connsiteX316" fmla="*/ 277889 w 713982"/>
              <a:gd name="connsiteY316" fmla="*/ 1189969 h 1462355"/>
              <a:gd name="connsiteX317" fmla="*/ 261381 w 713982"/>
              <a:gd name="connsiteY317" fmla="*/ 1166583 h 1462355"/>
              <a:gd name="connsiteX318" fmla="*/ 261381 w 713982"/>
              <a:gd name="connsiteY318" fmla="*/ 1166583 h 1462355"/>
              <a:gd name="connsiteX319" fmla="*/ 258629 w 713982"/>
              <a:gd name="connsiteY319" fmla="*/ 1166583 h 1462355"/>
              <a:gd name="connsiteX320" fmla="*/ 233867 w 713982"/>
              <a:gd name="connsiteY320" fmla="*/ 1189969 h 1462355"/>
              <a:gd name="connsiteX321" fmla="*/ 254502 w 713982"/>
              <a:gd name="connsiteY321" fmla="*/ 1210604 h 1462355"/>
              <a:gd name="connsiteX322" fmla="*/ 254502 w 713982"/>
              <a:gd name="connsiteY322" fmla="*/ 1210604 h 1462355"/>
              <a:gd name="connsiteX323" fmla="*/ 277889 w 713982"/>
              <a:gd name="connsiteY323" fmla="*/ 1189969 h 1462355"/>
              <a:gd name="connsiteX324" fmla="*/ 294397 w 713982"/>
              <a:gd name="connsiteY324" fmla="*/ 1097798 h 1462355"/>
              <a:gd name="connsiteX325" fmla="*/ 277889 w 713982"/>
              <a:gd name="connsiteY325" fmla="*/ 1074411 h 1462355"/>
              <a:gd name="connsiteX326" fmla="*/ 277889 w 713982"/>
              <a:gd name="connsiteY326" fmla="*/ 1074411 h 1462355"/>
              <a:gd name="connsiteX327" fmla="*/ 275138 w 713982"/>
              <a:gd name="connsiteY327" fmla="*/ 1074411 h 1462355"/>
              <a:gd name="connsiteX328" fmla="*/ 250375 w 713982"/>
              <a:gd name="connsiteY328" fmla="*/ 1097798 h 1462355"/>
              <a:gd name="connsiteX329" fmla="*/ 271011 w 713982"/>
              <a:gd name="connsiteY329" fmla="*/ 1118433 h 1462355"/>
              <a:gd name="connsiteX330" fmla="*/ 271011 w 713982"/>
              <a:gd name="connsiteY330" fmla="*/ 1118433 h 1462355"/>
              <a:gd name="connsiteX331" fmla="*/ 294397 w 713982"/>
              <a:gd name="connsiteY331" fmla="*/ 1097798 h 1462355"/>
              <a:gd name="connsiteX332" fmla="*/ 309530 w 713982"/>
              <a:gd name="connsiteY332" fmla="*/ 1007003 h 1462355"/>
              <a:gd name="connsiteX333" fmla="*/ 293022 w 713982"/>
              <a:gd name="connsiteY333" fmla="*/ 983616 h 1462355"/>
              <a:gd name="connsiteX334" fmla="*/ 293022 w 713982"/>
              <a:gd name="connsiteY334" fmla="*/ 983616 h 1462355"/>
              <a:gd name="connsiteX335" fmla="*/ 290270 w 713982"/>
              <a:gd name="connsiteY335" fmla="*/ 983616 h 1462355"/>
              <a:gd name="connsiteX336" fmla="*/ 265508 w 713982"/>
              <a:gd name="connsiteY336" fmla="*/ 1007003 h 1462355"/>
              <a:gd name="connsiteX337" fmla="*/ 286143 w 713982"/>
              <a:gd name="connsiteY337" fmla="*/ 1027638 h 1462355"/>
              <a:gd name="connsiteX338" fmla="*/ 286143 w 713982"/>
              <a:gd name="connsiteY338" fmla="*/ 1027638 h 1462355"/>
              <a:gd name="connsiteX339" fmla="*/ 309530 w 713982"/>
              <a:gd name="connsiteY339" fmla="*/ 1007003 h 1462355"/>
              <a:gd name="connsiteX340" fmla="*/ 326038 w 713982"/>
              <a:gd name="connsiteY340" fmla="*/ 914832 h 1462355"/>
              <a:gd name="connsiteX341" fmla="*/ 309530 w 713982"/>
              <a:gd name="connsiteY341" fmla="*/ 891445 h 1462355"/>
              <a:gd name="connsiteX342" fmla="*/ 309530 w 713982"/>
              <a:gd name="connsiteY342" fmla="*/ 891445 h 1462355"/>
              <a:gd name="connsiteX343" fmla="*/ 306779 w 713982"/>
              <a:gd name="connsiteY343" fmla="*/ 891445 h 1462355"/>
              <a:gd name="connsiteX344" fmla="*/ 282016 w 713982"/>
              <a:gd name="connsiteY344" fmla="*/ 914832 h 1462355"/>
              <a:gd name="connsiteX345" fmla="*/ 302651 w 713982"/>
              <a:gd name="connsiteY345" fmla="*/ 935467 h 1462355"/>
              <a:gd name="connsiteX346" fmla="*/ 302651 w 713982"/>
              <a:gd name="connsiteY346" fmla="*/ 935467 h 1462355"/>
              <a:gd name="connsiteX347" fmla="*/ 326038 w 713982"/>
              <a:gd name="connsiteY347" fmla="*/ 914832 h 1462355"/>
              <a:gd name="connsiteX348" fmla="*/ 342546 w 713982"/>
              <a:gd name="connsiteY348" fmla="*/ 824036 h 1462355"/>
              <a:gd name="connsiteX349" fmla="*/ 326038 w 713982"/>
              <a:gd name="connsiteY349" fmla="*/ 800650 h 1462355"/>
              <a:gd name="connsiteX350" fmla="*/ 326038 w 713982"/>
              <a:gd name="connsiteY350" fmla="*/ 800650 h 1462355"/>
              <a:gd name="connsiteX351" fmla="*/ 323287 w 713982"/>
              <a:gd name="connsiteY351" fmla="*/ 800650 h 1462355"/>
              <a:gd name="connsiteX352" fmla="*/ 298524 w 713982"/>
              <a:gd name="connsiteY352" fmla="*/ 824036 h 1462355"/>
              <a:gd name="connsiteX353" fmla="*/ 319160 w 713982"/>
              <a:gd name="connsiteY353" fmla="*/ 844672 h 1462355"/>
              <a:gd name="connsiteX354" fmla="*/ 319160 w 713982"/>
              <a:gd name="connsiteY354" fmla="*/ 844672 h 1462355"/>
              <a:gd name="connsiteX355" fmla="*/ 342546 w 713982"/>
              <a:gd name="connsiteY355" fmla="*/ 824036 h 1462355"/>
              <a:gd name="connsiteX356" fmla="*/ 359055 w 713982"/>
              <a:gd name="connsiteY356" fmla="*/ 733241 h 1462355"/>
              <a:gd name="connsiteX357" fmla="*/ 342546 w 713982"/>
              <a:gd name="connsiteY357" fmla="*/ 709854 h 1462355"/>
              <a:gd name="connsiteX358" fmla="*/ 342546 w 713982"/>
              <a:gd name="connsiteY358" fmla="*/ 709854 h 1462355"/>
              <a:gd name="connsiteX359" fmla="*/ 339795 w 713982"/>
              <a:gd name="connsiteY359" fmla="*/ 709854 h 1462355"/>
              <a:gd name="connsiteX360" fmla="*/ 315033 w 713982"/>
              <a:gd name="connsiteY360" fmla="*/ 733241 h 1462355"/>
              <a:gd name="connsiteX361" fmla="*/ 335668 w 713982"/>
              <a:gd name="connsiteY361" fmla="*/ 753876 h 1462355"/>
              <a:gd name="connsiteX362" fmla="*/ 335668 w 713982"/>
              <a:gd name="connsiteY362" fmla="*/ 753876 h 1462355"/>
              <a:gd name="connsiteX363" fmla="*/ 359055 w 713982"/>
              <a:gd name="connsiteY363" fmla="*/ 733241 h 1462355"/>
              <a:gd name="connsiteX364" fmla="*/ 374187 w 713982"/>
              <a:gd name="connsiteY364" fmla="*/ 641070 h 1462355"/>
              <a:gd name="connsiteX365" fmla="*/ 357679 w 713982"/>
              <a:gd name="connsiteY365" fmla="*/ 617683 h 1462355"/>
              <a:gd name="connsiteX366" fmla="*/ 357679 w 713982"/>
              <a:gd name="connsiteY366" fmla="*/ 617683 h 1462355"/>
              <a:gd name="connsiteX367" fmla="*/ 354928 w 713982"/>
              <a:gd name="connsiteY367" fmla="*/ 617683 h 1462355"/>
              <a:gd name="connsiteX368" fmla="*/ 330165 w 713982"/>
              <a:gd name="connsiteY368" fmla="*/ 641070 h 1462355"/>
              <a:gd name="connsiteX369" fmla="*/ 350801 w 713982"/>
              <a:gd name="connsiteY369" fmla="*/ 661705 h 1462355"/>
              <a:gd name="connsiteX370" fmla="*/ 350801 w 713982"/>
              <a:gd name="connsiteY370" fmla="*/ 661705 h 1462355"/>
              <a:gd name="connsiteX371" fmla="*/ 374187 w 713982"/>
              <a:gd name="connsiteY371" fmla="*/ 641070 h 1462355"/>
              <a:gd name="connsiteX372" fmla="*/ 390696 w 713982"/>
              <a:gd name="connsiteY372" fmla="*/ 550275 h 1462355"/>
              <a:gd name="connsiteX373" fmla="*/ 374187 w 713982"/>
              <a:gd name="connsiteY373" fmla="*/ 526888 h 1462355"/>
              <a:gd name="connsiteX374" fmla="*/ 374187 w 713982"/>
              <a:gd name="connsiteY374" fmla="*/ 526888 h 1462355"/>
              <a:gd name="connsiteX375" fmla="*/ 371436 w 713982"/>
              <a:gd name="connsiteY375" fmla="*/ 526888 h 1462355"/>
              <a:gd name="connsiteX376" fmla="*/ 346674 w 713982"/>
              <a:gd name="connsiteY376" fmla="*/ 550275 h 1462355"/>
              <a:gd name="connsiteX377" fmla="*/ 367309 w 713982"/>
              <a:gd name="connsiteY377" fmla="*/ 570910 h 1462355"/>
              <a:gd name="connsiteX378" fmla="*/ 367309 w 713982"/>
              <a:gd name="connsiteY378" fmla="*/ 570910 h 1462355"/>
              <a:gd name="connsiteX379" fmla="*/ 390696 w 713982"/>
              <a:gd name="connsiteY379" fmla="*/ 550275 h 1462355"/>
              <a:gd name="connsiteX380" fmla="*/ 407204 w 713982"/>
              <a:gd name="connsiteY380" fmla="*/ 458104 h 1462355"/>
              <a:gd name="connsiteX381" fmla="*/ 390696 w 713982"/>
              <a:gd name="connsiteY381" fmla="*/ 434717 h 1462355"/>
              <a:gd name="connsiteX382" fmla="*/ 390696 w 713982"/>
              <a:gd name="connsiteY382" fmla="*/ 434717 h 1462355"/>
              <a:gd name="connsiteX383" fmla="*/ 387944 w 713982"/>
              <a:gd name="connsiteY383" fmla="*/ 434717 h 1462355"/>
              <a:gd name="connsiteX384" fmla="*/ 363182 w 713982"/>
              <a:gd name="connsiteY384" fmla="*/ 458104 h 1462355"/>
              <a:gd name="connsiteX385" fmla="*/ 383817 w 713982"/>
              <a:gd name="connsiteY385" fmla="*/ 478739 h 1462355"/>
              <a:gd name="connsiteX386" fmla="*/ 383817 w 713982"/>
              <a:gd name="connsiteY386" fmla="*/ 478739 h 1462355"/>
              <a:gd name="connsiteX387" fmla="*/ 407204 w 713982"/>
              <a:gd name="connsiteY387" fmla="*/ 458104 h 1462355"/>
              <a:gd name="connsiteX388" fmla="*/ 422336 w 713982"/>
              <a:gd name="connsiteY388" fmla="*/ 367308 h 1462355"/>
              <a:gd name="connsiteX389" fmla="*/ 405828 w 713982"/>
              <a:gd name="connsiteY389" fmla="*/ 343922 h 1462355"/>
              <a:gd name="connsiteX390" fmla="*/ 405828 w 713982"/>
              <a:gd name="connsiteY390" fmla="*/ 343922 h 1462355"/>
              <a:gd name="connsiteX391" fmla="*/ 403077 w 713982"/>
              <a:gd name="connsiteY391" fmla="*/ 343922 h 1462355"/>
              <a:gd name="connsiteX392" fmla="*/ 378314 w 713982"/>
              <a:gd name="connsiteY392" fmla="*/ 367308 h 1462355"/>
              <a:gd name="connsiteX393" fmla="*/ 398950 w 713982"/>
              <a:gd name="connsiteY393" fmla="*/ 387944 h 1462355"/>
              <a:gd name="connsiteX394" fmla="*/ 398950 w 713982"/>
              <a:gd name="connsiteY394" fmla="*/ 387944 h 1462355"/>
              <a:gd name="connsiteX395" fmla="*/ 422336 w 713982"/>
              <a:gd name="connsiteY395" fmla="*/ 367308 h 1462355"/>
              <a:gd name="connsiteX396" fmla="*/ 438845 w 713982"/>
              <a:gd name="connsiteY396" fmla="*/ 275137 h 1462355"/>
              <a:gd name="connsiteX397" fmla="*/ 422336 w 713982"/>
              <a:gd name="connsiteY397" fmla="*/ 251751 h 1462355"/>
              <a:gd name="connsiteX398" fmla="*/ 422336 w 713982"/>
              <a:gd name="connsiteY398" fmla="*/ 251751 h 1462355"/>
              <a:gd name="connsiteX399" fmla="*/ 419585 w 713982"/>
              <a:gd name="connsiteY399" fmla="*/ 251751 h 1462355"/>
              <a:gd name="connsiteX400" fmla="*/ 394823 w 713982"/>
              <a:gd name="connsiteY400" fmla="*/ 275137 h 1462355"/>
              <a:gd name="connsiteX401" fmla="*/ 415458 w 713982"/>
              <a:gd name="connsiteY401" fmla="*/ 295773 h 1462355"/>
              <a:gd name="connsiteX402" fmla="*/ 415458 w 713982"/>
              <a:gd name="connsiteY402" fmla="*/ 295773 h 1462355"/>
              <a:gd name="connsiteX403" fmla="*/ 438845 w 713982"/>
              <a:gd name="connsiteY403" fmla="*/ 275137 h 1462355"/>
              <a:gd name="connsiteX404" fmla="*/ 455353 w 713982"/>
              <a:gd name="connsiteY404" fmla="*/ 184342 h 1462355"/>
              <a:gd name="connsiteX405" fmla="*/ 438845 w 713982"/>
              <a:gd name="connsiteY405" fmla="*/ 160955 h 1462355"/>
              <a:gd name="connsiteX406" fmla="*/ 438845 w 713982"/>
              <a:gd name="connsiteY406" fmla="*/ 160955 h 1462355"/>
              <a:gd name="connsiteX407" fmla="*/ 436093 w 713982"/>
              <a:gd name="connsiteY407" fmla="*/ 160955 h 1462355"/>
              <a:gd name="connsiteX408" fmla="*/ 411331 w 713982"/>
              <a:gd name="connsiteY408" fmla="*/ 184342 h 1462355"/>
              <a:gd name="connsiteX409" fmla="*/ 431966 w 713982"/>
              <a:gd name="connsiteY409" fmla="*/ 204977 h 1462355"/>
              <a:gd name="connsiteX410" fmla="*/ 431966 w 713982"/>
              <a:gd name="connsiteY410" fmla="*/ 204977 h 1462355"/>
              <a:gd name="connsiteX411" fmla="*/ 455353 w 713982"/>
              <a:gd name="connsiteY411" fmla="*/ 184342 h 1462355"/>
              <a:gd name="connsiteX412" fmla="*/ 470485 w 713982"/>
              <a:gd name="connsiteY412" fmla="*/ 93547 h 1462355"/>
              <a:gd name="connsiteX413" fmla="*/ 453977 w 713982"/>
              <a:gd name="connsiteY413" fmla="*/ 70160 h 1462355"/>
              <a:gd name="connsiteX414" fmla="*/ 453977 w 713982"/>
              <a:gd name="connsiteY414" fmla="*/ 70160 h 1462355"/>
              <a:gd name="connsiteX415" fmla="*/ 451226 w 713982"/>
              <a:gd name="connsiteY415" fmla="*/ 70160 h 1462355"/>
              <a:gd name="connsiteX416" fmla="*/ 426463 w 713982"/>
              <a:gd name="connsiteY416" fmla="*/ 93547 h 1462355"/>
              <a:gd name="connsiteX417" fmla="*/ 447099 w 713982"/>
              <a:gd name="connsiteY417" fmla="*/ 114182 h 1462355"/>
              <a:gd name="connsiteX418" fmla="*/ 447099 w 713982"/>
              <a:gd name="connsiteY418" fmla="*/ 114182 h 1462355"/>
              <a:gd name="connsiteX419" fmla="*/ 470485 w 713982"/>
              <a:gd name="connsiteY419" fmla="*/ 93547 h 1462355"/>
              <a:gd name="connsiteX420" fmla="*/ 335668 w 713982"/>
              <a:gd name="connsiteY420" fmla="*/ 1371560 h 1462355"/>
              <a:gd name="connsiteX421" fmla="*/ 324662 w 713982"/>
              <a:gd name="connsiteY421" fmla="*/ 1356427 h 1462355"/>
              <a:gd name="connsiteX422" fmla="*/ 324662 w 713982"/>
              <a:gd name="connsiteY422" fmla="*/ 1356427 h 1462355"/>
              <a:gd name="connsiteX423" fmla="*/ 321911 w 713982"/>
              <a:gd name="connsiteY423" fmla="*/ 1356427 h 1462355"/>
              <a:gd name="connsiteX424" fmla="*/ 305403 w 713982"/>
              <a:gd name="connsiteY424" fmla="*/ 1371560 h 1462355"/>
              <a:gd name="connsiteX425" fmla="*/ 319160 w 713982"/>
              <a:gd name="connsiteY425" fmla="*/ 1385317 h 1462355"/>
              <a:gd name="connsiteX426" fmla="*/ 319160 w 713982"/>
              <a:gd name="connsiteY426" fmla="*/ 1385317 h 1462355"/>
              <a:gd name="connsiteX427" fmla="*/ 335668 w 713982"/>
              <a:gd name="connsiteY427" fmla="*/ 1371560 h 1462355"/>
              <a:gd name="connsiteX428" fmla="*/ 350801 w 713982"/>
              <a:gd name="connsiteY428" fmla="*/ 1280764 h 1462355"/>
              <a:gd name="connsiteX429" fmla="*/ 339795 w 713982"/>
              <a:gd name="connsiteY429" fmla="*/ 1265632 h 1462355"/>
              <a:gd name="connsiteX430" fmla="*/ 339795 w 713982"/>
              <a:gd name="connsiteY430" fmla="*/ 1265632 h 1462355"/>
              <a:gd name="connsiteX431" fmla="*/ 337044 w 713982"/>
              <a:gd name="connsiteY431" fmla="*/ 1265632 h 1462355"/>
              <a:gd name="connsiteX432" fmla="*/ 320535 w 713982"/>
              <a:gd name="connsiteY432" fmla="*/ 1280764 h 1462355"/>
              <a:gd name="connsiteX433" fmla="*/ 334292 w 713982"/>
              <a:gd name="connsiteY433" fmla="*/ 1294521 h 1462355"/>
              <a:gd name="connsiteX434" fmla="*/ 334292 w 713982"/>
              <a:gd name="connsiteY434" fmla="*/ 1294521 h 1462355"/>
              <a:gd name="connsiteX435" fmla="*/ 350801 w 713982"/>
              <a:gd name="connsiteY435" fmla="*/ 1280764 h 1462355"/>
              <a:gd name="connsiteX436" fmla="*/ 367309 w 713982"/>
              <a:gd name="connsiteY436" fmla="*/ 1188593 h 1462355"/>
              <a:gd name="connsiteX437" fmla="*/ 356303 w 713982"/>
              <a:gd name="connsiteY437" fmla="*/ 1173461 h 1462355"/>
              <a:gd name="connsiteX438" fmla="*/ 356303 w 713982"/>
              <a:gd name="connsiteY438" fmla="*/ 1173461 h 1462355"/>
              <a:gd name="connsiteX439" fmla="*/ 353552 w 713982"/>
              <a:gd name="connsiteY439" fmla="*/ 1173461 h 1462355"/>
              <a:gd name="connsiteX440" fmla="*/ 337044 w 713982"/>
              <a:gd name="connsiteY440" fmla="*/ 1188593 h 1462355"/>
              <a:gd name="connsiteX441" fmla="*/ 350801 w 713982"/>
              <a:gd name="connsiteY441" fmla="*/ 1202350 h 1462355"/>
              <a:gd name="connsiteX442" fmla="*/ 350801 w 713982"/>
              <a:gd name="connsiteY442" fmla="*/ 1202350 h 1462355"/>
              <a:gd name="connsiteX443" fmla="*/ 367309 w 713982"/>
              <a:gd name="connsiteY443" fmla="*/ 1188593 h 1462355"/>
              <a:gd name="connsiteX444" fmla="*/ 383817 w 713982"/>
              <a:gd name="connsiteY444" fmla="*/ 1097798 h 1462355"/>
              <a:gd name="connsiteX445" fmla="*/ 372812 w 713982"/>
              <a:gd name="connsiteY445" fmla="*/ 1082666 h 1462355"/>
              <a:gd name="connsiteX446" fmla="*/ 372812 w 713982"/>
              <a:gd name="connsiteY446" fmla="*/ 1082666 h 1462355"/>
              <a:gd name="connsiteX447" fmla="*/ 370060 w 713982"/>
              <a:gd name="connsiteY447" fmla="*/ 1082666 h 1462355"/>
              <a:gd name="connsiteX448" fmla="*/ 353552 w 713982"/>
              <a:gd name="connsiteY448" fmla="*/ 1097798 h 1462355"/>
              <a:gd name="connsiteX449" fmla="*/ 367309 w 713982"/>
              <a:gd name="connsiteY449" fmla="*/ 1111555 h 1462355"/>
              <a:gd name="connsiteX450" fmla="*/ 367309 w 713982"/>
              <a:gd name="connsiteY450" fmla="*/ 1111555 h 1462355"/>
              <a:gd name="connsiteX451" fmla="*/ 383817 w 713982"/>
              <a:gd name="connsiteY451" fmla="*/ 1097798 h 1462355"/>
              <a:gd name="connsiteX452" fmla="*/ 398950 w 713982"/>
              <a:gd name="connsiteY452" fmla="*/ 1005627 h 1462355"/>
              <a:gd name="connsiteX453" fmla="*/ 387944 w 713982"/>
              <a:gd name="connsiteY453" fmla="*/ 990495 h 1462355"/>
              <a:gd name="connsiteX454" fmla="*/ 387944 w 713982"/>
              <a:gd name="connsiteY454" fmla="*/ 990495 h 1462355"/>
              <a:gd name="connsiteX455" fmla="*/ 385193 w 713982"/>
              <a:gd name="connsiteY455" fmla="*/ 990495 h 1462355"/>
              <a:gd name="connsiteX456" fmla="*/ 368685 w 713982"/>
              <a:gd name="connsiteY456" fmla="*/ 1005627 h 1462355"/>
              <a:gd name="connsiteX457" fmla="*/ 382441 w 713982"/>
              <a:gd name="connsiteY457" fmla="*/ 1019384 h 1462355"/>
              <a:gd name="connsiteX458" fmla="*/ 382441 w 713982"/>
              <a:gd name="connsiteY458" fmla="*/ 1019384 h 1462355"/>
              <a:gd name="connsiteX459" fmla="*/ 398950 w 713982"/>
              <a:gd name="connsiteY459" fmla="*/ 1005627 h 1462355"/>
              <a:gd name="connsiteX460" fmla="*/ 415458 w 713982"/>
              <a:gd name="connsiteY460" fmla="*/ 914832 h 1462355"/>
              <a:gd name="connsiteX461" fmla="*/ 404452 w 713982"/>
              <a:gd name="connsiteY461" fmla="*/ 899699 h 1462355"/>
              <a:gd name="connsiteX462" fmla="*/ 404452 w 713982"/>
              <a:gd name="connsiteY462" fmla="*/ 899699 h 1462355"/>
              <a:gd name="connsiteX463" fmla="*/ 401701 w 713982"/>
              <a:gd name="connsiteY463" fmla="*/ 899699 h 1462355"/>
              <a:gd name="connsiteX464" fmla="*/ 385193 w 713982"/>
              <a:gd name="connsiteY464" fmla="*/ 914832 h 1462355"/>
              <a:gd name="connsiteX465" fmla="*/ 398950 w 713982"/>
              <a:gd name="connsiteY465" fmla="*/ 928589 h 1462355"/>
              <a:gd name="connsiteX466" fmla="*/ 398950 w 713982"/>
              <a:gd name="connsiteY466" fmla="*/ 928589 h 1462355"/>
              <a:gd name="connsiteX467" fmla="*/ 415458 w 713982"/>
              <a:gd name="connsiteY467" fmla="*/ 914832 h 1462355"/>
              <a:gd name="connsiteX468" fmla="*/ 431966 w 713982"/>
              <a:gd name="connsiteY468" fmla="*/ 824036 h 1462355"/>
              <a:gd name="connsiteX469" fmla="*/ 420961 w 713982"/>
              <a:gd name="connsiteY469" fmla="*/ 808904 h 1462355"/>
              <a:gd name="connsiteX470" fmla="*/ 420961 w 713982"/>
              <a:gd name="connsiteY470" fmla="*/ 808904 h 1462355"/>
              <a:gd name="connsiteX471" fmla="*/ 418209 w 713982"/>
              <a:gd name="connsiteY471" fmla="*/ 808904 h 1462355"/>
              <a:gd name="connsiteX472" fmla="*/ 401701 w 713982"/>
              <a:gd name="connsiteY472" fmla="*/ 824036 h 1462355"/>
              <a:gd name="connsiteX473" fmla="*/ 415458 w 713982"/>
              <a:gd name="connsiteY473" fmla="*/ 837793 h 1462355"/>
              <a:gd name="connsiteX474" fmla="*/ 415458 w 713982"/>
              <a:gd name="connsiteY474" fmla="*/ 837793 h 1462355"/>
              <a:gd name="connsiteX475" fmla="*/ 431966 w 713982"/>
              <a:gd name="connsiteY475" fmla="*/ 824036 h 1462355"/>
              <a:gd name="connsiteX476" fmla="*/ 448474 w 713982"/>
              <a:gd name="connsiteY476" fmla="*/ 731865 h 1462355"/>
              <a:gd name="connsiteX477" fmla="*/ 437469 w 713982"/>
              <a:gd name="connsiteY477" fmla="*/ 716733 h 1462355"/>
              <a:gd name="connsiteX478" fmla="*/ 437469 w 713982"/>
              <a:gd name="connsiteY478" fmla="*/ 716733 h 1462355"/>
              <a:gd name="connsiteX479" fmla="*/ 434718 w 713982"/>
              <a:gd name="connsiteY479" fmla="*/ 716733 h 1462355"/>
              <a:gd name="connsiteX480" fmla="*/ 418209 w 713982"/>
              <a:gd name="connsiteY480" fmla="*/ 731865 h 1462355"/>
              <a:gd name="connsiteX481" fmla="*/ 431966 w 713982"/>
              <a:gd name="connsiteY481" fmla="*/ 745622 h 1462355"/>
              <a:gd name="connsiteX482" fmla="*/ 431966 w 713982"/>
              <a:gd name="connsiteY482" fmla="*/ 745622 h 1462355"/>
              <a:gd name="connsiteX483" fmla="*/ 448474 w 713982"/>
              <a:gd name="connsiteY483" fmla="*/ 731865 h 1462355"/>
              <a:gd name="connsiteX484" fmla="*/ 463607 w 713982"/>
              <a:gd name="connsiteY484" fmla="*/ 641070 h 1462355"/>
              <a:gd name="connsiteX485" fmla="*/ 452602 w 713982"/>
              <a:gd name="connsiteY485" fmla="*/ 625938 h 1462355"/>
              <a:gd name="connsiteX486" fmla="*/ 452602 w 713982"/>
              <a:gd name="connsiteY486" fmla="*/ 625938 h 1462355"/>
              <a:gd name="connsiteX487" fmla="*/ 449850 w 713982"/>
              <a:gd name="connsiteY487" fmla="*/ 625938 h 1462355"/>
              <a:gd name="connsiteX488" fmla="*/ 433342 w 713982"/>
              <a:gd name="connsiteY488" fmla="*/ 641070 h 1462355"/>
              <a:gd name="connsiteX489" fmla="*/ 447099 w 713982"/>
              <a:gd name="connsiteY489" fmla="*/ 654827 h 1462355"/>
              <a:gd name="connsiteX490" fmla="*/ 447099 w 713982"/>
              <a:gd name="connsiteY490" fmla="*/ 654827 h 1462355"/>
              <a:gd name="connsiteX491" fmla="*/ 463607 w 713982"/>
              <a:gd name="connsiteY491" fmla="*/ 641070 h 1462355"/>
              <a:gd name="connsiteX492" fmla="*/ 480115 w 713982"/>
              <a:gd name="connsiteY492" fmla="*/ 548899 h 1462355"/>
              <a:gd name="connsiteX493" fmla="*/ 469110 w 713982"/>
              <a:gd name="connsiteY493" fmla="*/ 533766 h 1462355"/>
              <a:gd name="connsiteX494" fmla="*/ 469110 w 713982"/>
              <a:gd name="connsiteY494" fmla="*/ 533766 h 1462355"/>
              <a:gd name="connsiteX495" fmla="*/ 466358 w 713982"/>
              <a:gd name="connsiteY495" fmla="*/ 533766 h 1462355"/>
              <a:gd name="connsiteX496" fmla="*/ 449850 w 713982"/>
              <a:gd name="connsiteY496" fmla="*/ 548899 h 1462355"/>
              <a:gd name="connsiteX497" fmla="*/ 463607 w 713982"/>
              <a:gd name="connsiteY497" fmla="*/ 562656 h 1462355"/>
              <a:gd name="connsiteX498" fmla="*/ 463607 w 713982"/>
              <a:gd name="connsiteY498" fmla="*/ 562656 h 1462355"/>
              <a:gd name="connsiteX499" fmla="*/ 480115 w 713982"/>
              <a:gd name="connsiteY499" fmla="*/ 548899 h 1462355"/>
              <a:gd name="connsiteX500" fmla="*/ 496624 w 713982"/>
              <a:gd name="connsiteY500" fmla="*/ 458104 h 1462355"/>
              <a:gd name="connsiteX501" fmla="*/ 485618 w 713982"/>
              <a:gd name="connsiteY501" fmla="*/ 442971 h 1462355"/>
              <a:gd name="connsiteX502" fmla="*/ 485618 w 713982"/>
              <a:gd name="connsiteY502" fmla="*/ 442971 h 1462355"/>
              <a:gd name="connsiteX503" fmla="*/ 482867 w 713982"/>
              <a:gd name="connsiteY503" fmla="*/ 442971 h 1462355"/>
              <a:gd name="connsiteX504" fmla="*/ 466358 w 713982"/>
              <a:gd name="connsiteY504" fmla="*/ 458104 h 1462355"/>
              <a:gd name="connsiteX505" fmla="*/ 480115 w 713982"/>
              <a:gd name="connsiteY505" fmla="*/ 471861 h 1462355"/>
              <a:gd name="connsiteX506" fmla="*/ 480115 w 713982"/>
              <a:gd name="connsiteY506" fmla="*/ 471861 h 1462355"/>
              <a:gd name="connsiteX507" fmla="*/ 496624 w 713982"/>
              <a:gd name="connsiteY507" fmla="*/ 458104 h 1462355"/>
              <a:gd name="connsiteX508" fmla="*/ 511756 w 713982"/>
              <a:gd name="connsiteY508" fmla="*/ 365933 h 1462355"/>
              <a:gd name="connsiteX509" fmla="*/ 500751 w 713982"/>
              <a:gd name="connsiteY509" fmla="*/ 350800 h 1462355"/>
              <a:gd name="connsiteX510" fmla="*/ 500751 w 713982"/>
              <a:gd name="connsiteY510" fmla="*/ 350800 h 1462355"/>
              <a:gd name="connsiteX511" fmla="*/ 497999 w 713982"/>
              <a:gd name="connsiteY511" fmla="*/ 350800 h 1462355"/>
              <a:gd name="connsiteX512" fmla="*/ 481491 w 713982"/>
              <a:gd name="connsiteY512" fmla="*/ 365933 h 1462355"/>
              <a:gd name="connsiteX513" fmla="*/ 495248 w 713982"/>
              <a:gd name="connsiteY513" fmla="*/ 379690 h 1462355"/>
              <a:gd name="connsiteX514" fmla="*/ 495248 w 713982"/>
              <a:gd name="connsiteY514" fmla="*/ 379690 h 1462355"/>
              <a:gd name="connsiteX515" fmla="*/ 511756 w 713982"/>
              <a:gd name="connsiteY515" fmla="*/ 365933 h 1462355"/>
              <a:gd name="connsiteX516" fmla="*/ 528264 w 713982"/>
              <a:gd name="connsiteY516" fmla="*/ 275137 h 1462355"/>
              <a:gd name="connsiteX517" fmla="*/ 517259 w 713982"/>
              <a:gd name="connsiteY517" fmla="*/ 260005 h 1462355"/>
              <a:gd name="connsiteX518" fmla="*/ 517259 w 713982"/>
              <a:gd name="connsiteY518" fmla="*/ 260005 h 1462355"/>
              <a:gd name="connsiteX519" fmla="*/ 514508 w 713982"/>
              <a:gd name="connsiteY519" fmla="*/ 260005 h 1462355"/>
              <a:gd name="connsiteX520" fmla="*/ 497999 w 713982"/>
              <a:gd name="connsiteY520" fmla="*/ 275137 h 1462355"/>
              <a:gd name="connsiteX521" fmla="*/ 511756 w 713982"/>
              <a:gd name="connsiteY521" fmla="*/ 288894 h 1462355"/>
              <a:gd name="connsiteX522" fmla="*/ 511756 w 713982"/>
              <a:gd name="connsiteY522" fmla="*/ 288894 h 1462355"/>
              <a:gd name="connsiteX523" fmla="*/ 528264 w 713982"/>
              <a:gd name="connsiteY523" fmla="*/ 275137 h 1462355"/>
              <a:gd name="connsiteX524" fmla="*/ 544773 w 713982"/>
              <a:gd name="connsiteY524" fmla="*/ 184342 h 1462355"/>
              <a:gd name="connsiteX525" fmla="*/ 533767 w 713982"/>
              <a:gd name="connsiteY525" fmla="*/ 169209 h 1462355"/>
              <a:gd name="connsiteX526" fmla="*/ 533767 w 713982"/>
              <a:gd name="connsiteY526" fmla="*/ 169209 h 1462355"/>
              <a:gd name="connsiteX527" fmla="*/ 531016 w 713982"/>
              <a:gd name="connsiteY527" fmla="*/ 169209 h 1462355"/>
              <a:gd name="connsiteX528" fmla="*/ 514508 w 713982"/>
              <a:gd name="connsiteY528" fmla="*/ 184342 h 1462355"/>
              <a:gd name="connsiteX529" fmla="*/ 528264 w 713982"/>
              <a:gd name="connsiteY529" fmla="*/ 198099 h 1462355"/>
              <a:gd name="connsiteX530" fmla="*/ 528264 w 713982"/>
              <a:gd name="connsiteY530" fmla="*/ 198099 h 1462355"/>
              <a:gd name="connsiteX531" fmla="*/ 544773 w 713982"/>
              <a:gd name="connsiteY531" fmla="*/ 184342 h 1462355"/>
              <a:gd name="connsiteX532" fmla="*/ 561281 w 713982"/>
              <a:gd name="connsiteY532" fmla="*/ 92171 h 1462355"/>
              <a:gd name="connsiteX533" fmla="*/ 550275 w 713982"/>
              <a:gd name="connsiteY533" fmla="*/ 77038 h 1462355"/>
              <a:gd name="connsiteX534" fmla="*/ 550275 w 713982"/>
              <a:gd name="connsiteY534" fmla="*/ 77038 h 1462355"/>
              <a:gd name="connsiteX535" fmla="*/ 547524 w 713982"/>
              <a:gd name="connsiteY535" fmla="*/ 77038 h 1462355"/>
              <a:gd name="connsiteX536" fmla="*/ 531016 w 713982"/>
              <a:gd name="connsiteY536" fmla="*/ 92171 h 1462355"/>
              <a:gd name="connsiteX537" fmla="*/ 544773 w 713982"/>
              <a:gd name="connsiteY537" fmla="*/ 105928 h 1462355"/>
              <a:gd name="connsiteX538" fmla="*/ 544773 w 713982"/>
              <a:gd name="connsiteY538" fmla="*/ 105928 h 1462355"/>
              <a:gd name="connsiteX539" fmla="*/ 561281 w 713982"/>
              <a:gd name="connsiteY539" fmla="*/ 92171 h 1462355"/>
              <a:gd name="connsiteX540" fmla="*/ 425088 w 713982"/>
              <a:gd name="connsiteY540" fmla="*/ 1371560 h 1462355"/>
              <a:gd name="connsiteX541" fmla="*/ 419585 w 713982"/>
              <a:gd name="connsiteY541" fmla="*/ 1363306 h 1462355"/>
              <a:gd name="connsiteX542" fmla="*/ 419585 w 713982"/>
              <a:gd name="connsiteY542" fmla="*/ 1363306 h 1462355"/>
              <a:gd name="connsiteX543" fmla="*/ 418209 w 713982"/>
              <a:gd name="connsiteY543" fmla="*/ 1363306 h 1462355"/>
              <a:gd name="connsiteX544" fmla="*/ 409955 w 713982"/>
              <a:gd name="connsiteY544" fmla="*/ 1371560 h 1462355"/>
              <a:gd name="connsiteX545" fmla="*/ 416834 w 713982"/>
              <a:gd name="connsiteY545" fmla="*/ 1378438 h 1462355"/>
              <a:gd name="connsiteX546" fmla="*/ 416834 w 713982"/>
              <a:gd name="connsiteY546" fmla="*/ 1378438 h 1462355"/>
              <a:gd name="connsiteX547" fmla="*/ 425088 w 713982"/>
              <a:gd name="connsiteY547" fmla="*/ 1371560 h 1462355"/>
              <a:gd name="connsiteX548" fmla="*/ 440220 w 713982"/>
              <a:gd name="connsiteY548" fmla="*/ 1279389 h 1462355"/>
              <a:gd name="connsiteX549" fmla="*/ 434718 w 713982"/>
              <a:gd name="connsiteY549" fmla="*/ 1271135 h 1462355"/>
              <a:gd name="connsiteX550" fmla="*/ 434718 w 713982"/>
              <a:gd name="connsiteY550" fmla="*/ 1271135 h 1462355"/>
              <a:gd name="connsiteX551" fmla="*/ 433342 w 713982"/>
              <a:gd name="connsiteY551" fmla="*/ 1271135 h 1462355"/>
              <a:gd name="connsiteX552" fmla="*/ 425088 w 713982"/>
              <a:gd name="connsiteY552" fmla="*/ 1279389 h 1462355"/>
              <a:gd name="connsiteX553" fmla="*/ 431966 w 713982"/>
              <a:gd name="connsiteY553" fmla="*/ 1286267 h 1462355"/>
              <a:gd name="connsiteX554" fmla="*/ 431966 w 713982"/>
              <a:gd name="connsiteY554" fmla="*/ 1286267 h 1462355"/>
              <a:gd name="connsiteX555" fmla="*/ 440220 w 713982"/>
              <a:gd name="connsiteY555" fmla="*/ 1279389 h 1462355"/>
              <a:gd name="connsiteX556" fmla="*/ 456729 w 713982"/>
              <a:gd name="connsiteY556" fmla="*/ 1188593 h 1462355"/>
              <a:gd name="connsiteX557" fmla="*/ 451226 w 713982"/>
              <a:gd name="connsiteY557" fmla="*/ 1180339 h 1462355"/>
              <a:gd name="connsiteX558" fmla="*/ 451226 w 713982"/>
              <a:gd name="connsiteY558" fmla="*/ 1180339 h 1462355"/>
              <a:gd name="connsiteX559" fmla="*/ 449850 w 713982"/>
              <a:gd name="connsiteY559" fmla="*/ 1180339 h 1462355"/>
              <a:gd name="connsiteX560" fmla="*/ 441596 w 713982"/>
              <a:gd name="connsiteY560" fmla="*/ 1188593 h 1462355"/>
              <a:gd name="connsiteX561" fmla="*/ 448474 w 713982"/>
              <a:gd name="connsiteY561" fmla="*/ 1195472 h 1462355"/>
              <a:gd name="connsiteX562" fmla="*/ 448474 w 713982"/>
              <a:gd name="connsiteY562" fmla="*/ 1195472 h 1462355"/>
              <a:gd name="connsiteX563" fmla="*/ 456729 w 713982"/>
              <a:gd name="connsiteY563" fmla="*/ 1188593 h 1462355"/>
              <a:gd name="connsiteX564" fmla="*/ 473237 w 713982"/>
              <a:gd name="connsiteY564" fmla="*/ 1096422 h 1462355"/>
              <a:gd name="connsiteX565" fmla="*/ 467734 w 713982"/>
              <a:gd name="connsiteY565" fmla="*/ 1088168 h 1462355"/>
              <a:gd name="connsiteX566" fmla="*/ 467734 w 713982"/>
              <a:gd name="connsiteY566" fmla="*/ 1088168 h 1462355"/>
              <a:gd name="connsiteX567" fmla="*/ 466358 w 713982"/>
              <a:gd name="connsiteY567" fmla="*/ 1088168 h 1462355"/>
              <a:gd name="connsiteX568" fmla="*/ 458104 w 713982"/>
              <a:gd name="connsiteY568" fmla="*/ 1096422 h 1462355"/>
              <a:gd name="connsiteX569" fmla="*/ 464983 w 713982"/>
              <a:gd name="connsiteY569" fmla="*/ 1103301 h 1462355"/>
              <a:gd name="connsiteX570" fmla="*/ 464983 w 713982"/>
              <a:gd name="connsiteY570" fmla="*/ 1103301 h 1462355"/>
              <a:gd name="connsiteX571" fmla="*/ 473237 w 713982"/>
              <a:gd name="connsiteY571" fmla="*/ 1096422 h 1462355"/>
              <a:gd name="connsiteX572" fmla="*/ 489745 w 713982"/>
              <a:gd name="connsiteY572" fmla="*/ 1005627 h 1462355"/>
              <a:gd name="connsiteX573" fmla="*/ 484242 w 713982"/>
              <a:gd name="connsiteY573" fmla="*/ 997373 h 1462355"/>
              <a:gd name="connsiteX574" fmla="*/ 484242 w 713982"/>
              <a:gd name="connsiteY574" fmla="*/ 997373 h 1462355"/>
              <a:gd name="connsiteX575" fmla="*/ 482867 w 713982"/>
              <a:gd name="connsiteY575" fmla="*/ 997373 h 1462355"/>
              <a:gd name="connsiteX576" fmla="*/ 474613 w 713982"/>
              <a:gd name="connsiteY576" fmla="*/ 1005627 h 1462355"/>
              <a:gd name="connsiteX577" fmla="*/ 481491 w 713982"/>
              <a:gd name="connsiteY577" fmla="*/ 1012505 h 1462355"/>
              <a:gd name="connsiteX578" fmla="*/ 481491 w 713982"/>
              <a:gd name="connsiteY578" fmla="*/ 1012505 h 1462355"/>
              <a:gd name="connsiteX579" fmla="*/ 489745 w 713982"/>
              <a:gd name="connsiteY579" fmla="*/ 1005627 h 1462355"/>
              <a:gd name="connsiteX580" fmla="*/ 504878 w 713982"/>
              <a:gd name="connsiteY580" fmla="*/ 914832 h 1462355"/>
              <a:gd name="connsiteX581" fmla="*/ 499375 w 713982"/>
              <a:gd name="connsiteY581" fmla="*/ 906578 h 1462355"/>
              <a:gd name="connsiteX582" fmla="*/ 499375 w 713982"/>
              <a:gd name="connsiteY582" fmla="*/ 906578 h 1462355"/>
              <a:gd name="connsiteX583" fmla="*/ 497999 w 713982"/>
              <a:gd name="connsiteY583" fmla="*/ 906578 h 1462355"/>
              <a:gd name="connsiteX584" fmla="*/ 489745 w 713982"/>
              <a:gd name="connsiteY584" fmla="*/ 914832 h 1462355"/>
              <a:gd name="connsiteX585" fmla="*/ 496624 w 713982"/>
              <a:gd name="connsiteY585" fmla="*/ 921710 h 1462355"/>
              <a:gd name="connsiteX586" fmla="*/ 496624 w 713982"/>
              <a:gd name="connsiteY586" fmla="*/ 921710 h 1462355"/>
              <a:gd name="connsiteX587" fmla="*/ 504878 w 713982"/>
              <a:gd name="connsiteY587" fmla="*/ 914832 h 1462355"/>
              <a:gd name="connsiteX588" fmla="*/ 521386 w 713982"/>
              <a:gd name="connsiteY588" fmla="*/ 822661 h 1462355"/>
              <a:gd name="connsiteX589" fmla="*/ 515883 w 713982"/>
              <a:gd name="connsiteY589" fmla="*/ 814407 h 1462355"/>
              <a:gd name="connsiteX590" fmla="*/ 515883 w 713982"/>
              <a:gd name="connsiteY590" fmla="*/ 814407 h 1462355"/>
              <a:gd name="connsiteX591" fmla="*/ 514508 w 713982"/>
              <a:gd name="connsiteY591" fmla="*/ 814407 h 1462355"/>
              <a:gd name="connsiteX592" fmla="*/ 506253 w 713982"/>
              <a:gd name="connsiteY592" fmla="*/ 822661 h 1462355"/>
              <a:gd name="connsiteX593" fmla="*/ 513132 w 713982"/>
              <a:gd name="connsiteY593" fmla="*/ 829539 h 1462355"/>
              <a:gd name="connsiteX594" fmla="*/ 513132 w 713982"/>
              <a:gd name="connsiteY594" fmla="*/ 829539 h 1462355"/>
              <a:gd name="connsiteX595" fmla="*/ 521386 w 713982"/>
              <a:gd name="connsiteY595" fmla="*/ 822661 h 1462355"/>
              <a:gd name="connsiteX596" fmla="*/ 537894 w 713982"/>
              <a:gd name="connsiteY596" fmla="*/ 731865 h 1462355"/>
              <a:gd name="connsiteX597" fmla="*/ 532391 w 713982"/>
              <a:gd name="connsiteY597" fmla="*/ 723611 h 1462355"/>
              <a:gd name="connsiteX598" fmla="*/ 532391 w 713982"/>
              <a:gd name="connsiteY598" fmla="*/ 723611 h 1462355"/>
              <a:gd name="connsiteX599" fmla="*/ 531016 w 713982"/>
              <a:gd name="connsiteY599" fmla="*/ 723611 h 1462355"/>
              <a:gd name="connsiteX600" fmla="*/ 522762 w 713982"/>
              <a:gd name="connsiteY600" fmla="*/ 731865 h 1462355"/>
              <a:gd name="connsiteX601" fmla="*/ 529640 w 713982"/>
              <a:gd name="connsiteY601" fmla="*/ 738744 h 1462355"/>
              <a:gd name="connsiteX602" fmla="*/ 529640 w 713982"/>
              <a:gd name="connsiteY602" fmla="*/ 738744 h 1462355"/>
              <a:gd name="connsiteX603" fmla="*/ 537894 w 713982"/>
              <a:gd name="connsiteY603" fmla="*/ 731865 h 1462355"/>
              <a:gd name="connsiteX604" fmla="*/ 553027 w 713982"/>
              <a:gd name="connsiteY604" fmla="*/ 639694 h 1462355"/>
              <a:gd name="connsiteX605" fmla="*/ 547524 w 713982"/>
              <a:gd name="connsiteY605" fmla="*/ 631440 h 1462355"/>
              <a:gd name="connsiteX606" fmla="*/ 547524 w 713982"/>
              <a:gd name="connsiteY606" fmla="*/ 631440 h 1462355"/>
              <a:gd name="connsiteX607" fmla="*/ 546148 w 713982"/>
              <a:gd name="connsiteY607" fmla="*/ 631440 h 1462355"/>
              <a:gd name="connsiteX608" fmla="*/ 537894 w 713982"/>
              <a:gd name="connsiteY608" fmla="*/ 639694 h 1462355"/>
              <a:gd name="connsiteX609" fmla="*/ 544773 w 713982"/>
              <a:gd name="connsiteY609" fmla="*/ 646573 h 1462355"/>
              <a:gd name="connsiteX610" fmla="*/ 544773 w 713982"/>
              <a:gd name="connsiteY610" fmla="*/ 646573 h 1462355"/>
              <a:gd name="connsiteX611" fmla="*/ 553027 w 713982"/>
              <a:gd name="connsiteY611" fmla="*/ 639694 h 1462355"/>
              <a:gd name="connsiteX612" fmla="*/ 569535 w 713982"/>
              <a:gd name="connsiteY612" fmla="*/ 548899 h 1462355"/>
              <a:gd name="connsiteX613" fmla="*/ 564032 w 713982"/>
              <a:gd name="connsiteY613" fmla="*/ 540645 h 1462355"/>
              <a:gd name="connsiteX614" fmla="*/ 564032 w 713982"/>
              <a:gd name="connsiteY614" fmla="*/ 540645 h 1462355"/>
              <a:gd name="connsiteX615" fmla="*/ 562657 w 713982"/>
              <a:gd name="connsiteY615" fmla="*/ 540645 h 1462355"/>
              <a:gd name="connsiteX616" fmla="*/ 554402 w 713982"/>
              <a:gd name="connsiteY616" fmla="*/ 548899 h 1462355"/>
              <a:gd name="connsiteX617" fmla="*/ 561281 w 713982"/>
              <a:gd name="connsiteY617" fmla="*/ 555778 h 1462355"/>
              <a:gd name="connsiteX618" fmla="*/ 561281 w 713982"/>
              <a:gd name="connsiteY618" fmla="*/ 555778 h 1462355"/>
              <a:gd name="connsiteX619" fmla="*/ 569535 w 713982"/>
              <a:gd name="connsiteY619" fmla="*/ 548899 h 1462355"/>
              <a:gd name="connsiteX620" fmla="*/ 586043 w 713982"/>
              <a:gd name="connsiteY620" fmla="*/ 456728 h 1462355"/>
              <a:gd name="connsiteX621" fmla="*/ 580541 w 713982"/>
              <a:gd name="connsiteY621" fmla="*/ 448474 h 1462355"/>
              <a:gd name="connsiteX622" fmla="*/ 580541 w 713982"/>
              <a:gd name="connsiteY622" fmla="*/ 448474 h 1462355"/>
              <a:gd name="connsiteX623" fmla="*/ 579165 w 713982"/>
              <a:gd name="connsiteY623" fmla="*/ 448474 h 1462355"/>
              <a:gd name="connsiteX624" fmla="*/ 570911 w 713982"/>
              <a:gd name="connsiteY624" fmla="*/ 456728 h 1462355"/>
              <a:gd name="connsiteX625" fmla="*/ 577789 w 713982"/>
              <a:gd name="connsiteY625" fmla="*/ 463606 h 1462355"/>
              <a:gd name="connsiteX626" fmla="*/ 577789 w 713982"/>
              <a:gd name="connsiteY626" fmla="*/ 463606 h 1462355"/>
              <a:gd name="connsiteX627" fmla="*/ 586043 w 713982"/>
              <a:gd name="connsiteY627" fmla="*/ 456728 h 1462355"/>
              <a:gd name="connsiteX628" fmla="*/ 602552 w 713982"/>
              <a:gd name="connsiteY628" fmla="*/ 365933 h 1462355"/>
              <a:gd name="connsiteX629" fmla="*/ 597049 w 713982"/>
              <a:gd name="connsiteY629" fmla="*/ 357679 h 1462355"/>
              <a:gd name="connsiteX630" fmla="*/ 597049 w 713982"/>
              <a:gd name="connsiteY630" fmla="*/ 357679 h 1462355"/>
              <a:gd name="connsiteX631" fmla="*/ 595673 w 713982"/>
              <a:gd name="connsiteY631" fmla="*/ 357679 h 1462355"/>
              <a:gd name="connsiteX632" fmla="*/ 587419 w 713982"/>
              <a:gd name="connsiteY632" fmla="*/ 365933 h 1462355"/>
              <a:gd name="connsiteX633" fmla="*/ 594297 w 713982"/>
              <a:gd name="connsiteY633" fmla="*/ 372811 h 1462355"/>
              <a:gd name="connsiteX634" fmla="*/ 594297 w 713982"/>
              <a:gd name="connsiteY634" fmla="*/ 372811 h 1462355"/>
              <a:gd name="connsiteX635" fmla="*/ 602552 w 713982"/>
              <a:gd name="connsiteY635" fmla="*/ 365933 h 1462355"/>
              <a:gd name="connsiteX636" fmla="*/ 617684 w 713982"/>
              <a:gd name="connsiteY636" fmla="*/ 275137 h 1462355"/>
              <a:gd name="connsiteX637" fmla="*/ 612181 w 713982"/>
              <a:gd name="connsiteY637" fmla="*/ 266883 h 1462355"/>
              <a:gd name="connsiteX638" fmla="*/ 612181 w 713982"/>
              <a:gd name="connsiteY638" fmla="*/ 266883 h 1462355"/>
              <a:gd name="connsiteX639" fmla="*/ 610806 w 713982"/>
              <a:gd name="connsiteY639" fmla="*/ 266883 h 1462355"/>
              <a:gd name="connsiteX640" fmla="*/ 602552 w 713982"/>
              <a:gd name="connsiteY640" fmla="*/ 275137 h 1462355"/>
              <a:gd name="connsiteX641" fmla="*/ 609430 w 713982"/>
              <a:gd name="connsiteY641" fmla="*/ 282016 h 1462355"/>
              <a:gd name="connsiteX642" fmla="*/ 609430 w 713982"/>
              <a:gd name="connsiteY642" fmla="*/ 282016 h 1462355"/>
              <a:gd name="connsiteX643" fmla="*/ 617684 w 713982"/>
              <a:gd name="connsiteY643" fmla="*/ 275137 h 1462355"/>
              <a:gd name="connsiteX644" fmla="*/ 634192 w 713982"/>
              <a:gd name="connsiteY644" fmla="*/ 182966 h 1462355"/>
              <a:gd name="connsiteX645" fmla="*/ 628690 w 713982"/>
              <a:gd name="connsiteY645" fmla="*/ 174712 h 1462355"/>
              <a:gd name="connsiteX646" fmla="*/ 628690 w 713982"/>
              <a:gd name="connsiteY646" fmla="*/ 174712 h 1462355"/>
              <a:gd name="connsiteX647" fmla="*/ 627314 w 713982"/>
              <a:gd name="connsiteY647" fmla="*/ 174712 h 1462355"/>
              <a:gd name="connsiteX648" fmla="*/ 619060 w 713982"/>
              <a:gd name="connsiteY648" fmla="*/ 182966 h 1462355"/>
              <a:gd name="connsiteX649" fmla="*/ 625938 w 713982"/>
              <a:gd name="connsiteY649" fmla="*/ 189845 h 1462355"/>
              <a:gd name="connsiteX650" fmla="*/ 625938 w 713982"/>
              <a:gd name="connsiteY650" fmla="*/ 189845 h 1462355"/>
              <a:gd name="connsiteX651" fmla="*/ 634192 w 713982"/>
              <a:gd name="connsiteY651" fmla="*/ 182966 h 1462355"/>
              <a:gd name="connsiteX652" fmla="*/ 650701 w 713982"/>
              <a:gd name="connsiteY652" fmla="*/ 92171 h 1462355"/>
              <a:gd name="connsiteX653" fmla="*/ 645198 w 713982"/>
              <a:gd name="connsiteY653" fmla="*/ 83917 h 1462355"/>
              <a:gd name="connsiteX654" fmla="*/ 645198 w 713982"/>
              <a:gd name="connsiteY654" fmla="*/ 83917 h 1462355"/>
              <a:gd name="connsiteX655" fmla="*/ 643822 w 713982"/>
              <a:gd name="connsiteY655" fmla="*/ 83917 h 1462355"/>
              <a:gd name="connsiteX656" fmla="*/ 635568 w 713982"/>
              <a:gd name="connsiteY656" fmla="*/ 92171 h 1462355"/>
              <a:gd name="connsiteX657" fmla="*/ 642447 w 713982"/>
              <a:gd name="connsiteY657" fmla="*/ 99049 h 1462355"/>
              <a:gd name="connsiteX658" fmla="*/ 642447 w 713982"/>
              <a:gd name="connsiteY658" fmla="*/ 99049 h 1462355"/>
              <a:gd name="connsiteX659" fmla="*/ 650701 w 713982"/>
              <a:gd name="connsiteY659" fmla="*/ 92171 h 146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</a:cxnLst>
            <a:rect l="l" t="t" r="r" b="b"/>
            <a:pathLst>
              <a:path w="713982" h="1462355">
                <a:moveTo>
                  <a:pt x="50900" y="586043"/>
                </a:moveTo>
                <a:lnTo>
                  <a:pt x="13757" y="606678"/>
                </a:lnTo>
                <a:cubicBezTo>
                  <a:pt x="9630" y="601175"/>
                  <a:pt x="5503" y="597048"/>
                  <a:pt x="0" y="594297"/>
                </a:cubicBezTo>
                <a:cubicBezTo>
                  <a:pt x="15133" y="587418"/>
                  <a:pt x="28889" y="573661"/>
                  <a:pt x="34392" y="557153"/>
                </a:cubicBezTo>
                <a:cubicBezTo>
                  <a:pt x="34392" y="569534"/>
                  <a:pt x="41271" y="580540"/>
                  <a:pt x="50900" y="586043"/>
                </a:cubicBezTo>
                <a:close/>
                <a:moveTo>
                  <a:pt x="665833" y="0"/>
                </a:moveTo>
                <a:lnTo>
                  <a:pt x="713982" y="0"/>
                </a:lnTo>
                <a:lnTo>
                  <a:pt x="456729" y="1462355"/>
                </a:lnTo>
                <a:lnTo>
                  <a:pt x="408579" y="1462355"/>
                </a:lnTo>
                <a:cubicBezTo>
                  <a:pt x="408579" y="1458228"/>
                  <a:pt x="407204" y="1455477"/>
                  <a:pt x="403077" y="1455477"/>
                </a:cubicBezTo>
                <a:lnTo>
                  <a:pt x="403077" y="1455477"/>
                </a:lnTo>
                <a:cubicBezTo>
                  <a:pt x="403077" y="1455477"/>
                  <a:pt x="401701" y="1455477"/>
                  <a:pt x="401701" y="1455477"/>
                </a:cubicBezTo>
                <a:cubicBezTo>
                  <a:pt x="397574" y="1455477"/>
                  <a:pt x="394823" y="1459604"/>
                  <a:pt x="393447" y="1462355"/>
                </a:cubicBezTo>
                <a:lnTo>
                  <a:pt x="319160" y="1462355"/>
                </a:lnTo>
                <a:cubicBezTo>
                  <a:pt x="320535" y="1454101"/>
                  <a:pt x="316408" y="1448598"/>
                  <a:pt x="308154" y="1447223"/>
                </a:cubicBezTo>
                <a:lnTo>
                  <a:pt x="308154" y="1447223"/>
                </a:lnTo>
                <a:cubicBezTo>
                  <a:pt x="306779" y="1447223"/>
                  <a:pt x="306779" y="1447223"/>
                  <a:pt x="305403" y="1447223"/>
                </a:cubicBezTo>
                <a:cubicBezTo>
                  <a:pt x="297149" y="1447223"/>
                  <a:pt x="290270" y="1454101"/>
                  <a:pt x="288895" y="1462355"/>
                </a:cubicBezTo>
                <a:lnTo>
                  <a:pt x="228364" y="1462355"/>
                </a:lnTo>
                <a:cubicBezTo>
                  <a:pt x="229740" y="1451350"/>
                  <a:pt x="222862" y="1441720"/>
                  <a:pt x="211856" y="1440344"/>
                </a:cubicBezTo>
                <a:lnTo>
                  <a:pt x="211856" y="1440344"/>
                </a:lnTo>
                <a:cubicBezTo>
                  <a:pt x="210480" y="1440344"/>
                  <a:pt x="209105" y="1440344"/>
                  <a:pt x="209105" y="1440344"/>
                </a:cubicBezTo>
                <a:cubicBezTo>
                  <a:pt x="198099" y="1441720"/>
                  <a:pt x="187094" y="1451350"/>
                  <a:pt x="185718" y="1462355"/>
                </a:cubicBezTo>
                <a:lnTo>
                  <a:pt x="140320" y="1462355"/>
                </a:lnTo>
                <a:cubicBezTo>
                  <a:pt x="143072" y="1447223"/>
                  <a:pt x="133442" y="1434841"/>
                  <a:pt x="118309" y="1433466"/>
                </a:cubicBezTo>
                <a:lnTo>
                  <a:pt x="118309" y="1433466"/>
                </a:lnTo>
                <a:cubicBezTo>
                  <a:pt x="116934" y="1433466"/>
                  <a:pt x="115558" y="1433466"/>
                  <a:pt x="114182" y="1433466"/>
                </a:cubicBezTo>
                <a:cubicBezTo>
                  <a:pt x="99050" y="1434841"/>
                  <a:pt x="85293" y="1447223"/>
                  <a:pt x="82541" y="1462355"/>
                </a:cubicBezTo>
                <a:lnTo>
                  <a:pt x="50900" y="1462355"/>
                </a:lnTo>
                <a:cubicBezTo>
                  <a:pt x="53652" y="1447223"/>
                  <a:pt x="46773" y="1433466"/>
                  <a:pt x="34392" y="1427963"/>
                </a:cubicBezTo>
                <a:lnTo>
                  <a:pt x="38519" y="1404576"/>
                </a:lnTo>
                <a:cubicBezTo>
                  <a:pt x="52276" y="1399073"/>
                  <a:pt x="63282" y="1388068"/>
                  <a:pt x="67409" y="1372936"/>
                </a:cubicBezTo>
                <a:cubicBezTo>
                  <a:pt x="71536" y="1356427"/>
                  <a:pt x="64657" y="1342670"/>
                  <a:pt x="50900" y="1335792"/>
                </a:cubicBezTo>
                <a:lnTo>
                  <a:pt x="55028" y="1312405"/>
                </a:lnTo>
                <a:cubicBezTo>
                  <a:pt x="68784" y="1306903"/>
                  <a:pt x="79790" y="1295897"/>
                  <a:pt x="83917" y="1280764"/>
                </a:cubicBezTo>
                <a:cubicBezTo>
                  <a:pt x="88044" y="1264256"/>
                  <a:pt x="81166" y="1250499"/>
                  <a:pt x="67409" y="1243621"/>
                </a:cubicBezTo>
                <a:lnTo>
                  <a:pt x="71536" y="1220234"/>
                </a:lnTo>
                <a:cubicBezTo>
                  <a:pt x="85293" y="1214732"/>
                  <a:pt x="96298" y="1203726"/>
                  <a:pt x="100425" y="1188593"/>
                </a:cubicBezTo>
                <a:cubicBezTo>
                  <a:pt x="104552" y="1172085"/>
                  <a:pt x="97674" y="1158328"/>
                  <a:pt x="83917" y="1151450"/>
                </a:cubicBezTo>
                <a:lnTo>
                  <a:pt x="88044" y="1128063"/>
                </a:lnTo>
                <a:cubicBezTo>
                  <a:pt x="101801" y="1122560"/>
                  <a:pt x="112806" y="1111555"/>
                  <a:pt x="116934" y="1096422"/>
                </a:cubicBezTo>
                <a:cubicBezTo>
                  <a:pt x="121061" y="1079914"/>
                  <a:pt x="114182" y="1066157"/>
                  <a:pt x="100425" y="1059279"/>
                </a:cubicBezTo>
                <a:lnTo>
                  <a:pt x="104552" y="1035892"/>
                </a:lnTo>
                <a:cubicBezTo>
                  <a:pt x="118309" y="1030389"/>
                  <a:pt x="129315" y="1019384"/>
                  <a:pt x="133442" y="1004251"/>
                </a:cubicBezTo>
                <a:cubicBezTo>
                  <a:pt x="137569" y="987743"/>
                  <a:pt x="130690" y="973986"/>
                  <a:pt x="116934" y="967108"/>
                </a:cubicBezTo>
                <a:lnTo>
                  <a:pt x="121061" y="943721"/>
                </a:lnTo>
                <a:cubicBezTo>
                  <a:pt x="134817" y="938218"/>
                  <a:pt x="145823" y="927213"/>
                  <a:pt x="149950" y="912080"/>
                </a:cubicBezTo>
                <a:cubicBezTo>
                  <a:pt x="154077" y="895572"/>
                  <a:pt x="147199" y="881815"/>
                  <a:pt x="133442" y="874937"/>
                </a:cubicBezTo>
                <a:lnTo>
                  <a:pt x="137569" y="851550"/>
                </a:lnTo>
                <a:cubicBezTo>
                  <a:pt x="151326" y="846047"/>
                  <a:pt x="162331" y="835042"/>
                  <a:pt x="166458" y="819909"/>
                </a:cubicBezTo>
                <a:cubicBezTo>
                  <a:pt x="170585" y="803401"/>
                  <a:pt x="163707" y="789644"/>
                  <a:pt x="149950" y="782766"/>
                </a:cubicBezTo>
                <a:lnTo>
                  <a:pt x="154077" y="759379"/>
                </a:lnTo>
                <a:cubicBezTo>
                  <a:pt x="167834" y="753876"/>
                  <a:pt x="178840" y="742871"/>
                  <a:pt x="182967" y="727738"/>
                </a:cubicBezTo>
                <a:cubicBezTo>
                  <a:pt x="187094" y="711230"/>
                  <a:pt x="180215" y="697473"/>
                  <a:pt x="166458" y="690595"/>
                </a:cubicBezTo>
                <a:lnTo>
                  <a:pt x="170585" y="667208"/>
                </a:lnTo>
                <a:cubicBezTo>
                  <a:pt x="184342" y="661705"/>
                  <a:pt x="195348" y="650700"/>
                  <a:pt x="199475" y="635567"/>
                </a:cubicBezTo>
                <a:cubicBezTo>
                  <a:pt x="203602" y="619059"/>
                  <a:pt x="196723" y="605302"/>
                  <a:pt x="182967" y="598424"/>
                </a:cubicBezTo>
                <a:lnTo>
                  <a:pt x="187094" y="575037"/>
                </a:lnTo>
                <a:cubicBezTo>
                  <a:pt x="200851" y="569534"/>
                  <a:pt x="211856" y="558529"/>
                  <a:pt x="215983" y="543396"/>
                </a:cubicBezTo>
                <a:cubicBezTo>
                  <a:pt x="220110" y="526888"/>
                  <a:pt x="213232" y="513131"/>
                  <a:pt x="199475" y="506253"/>
                </a:cubicBezTo>
                <a:lnTo>
                  <a:pt x="200851" y="496623"/>
                </a:lnTo>
                <a:lnTo>
                  <a:pt x="188469" y="503501"/>
                </a:lnTo>
                <a:cubicBezTo>
                  <a:pt x="187094" y="503501"/>
                  <a:pt x="185718" y="503501"/>
                  <a:pt x="184342" y="503501"/>
                </a:cubicBezTo>
                <a:cubicBezTo>
                  <a:pt x="170585" y="504877"/>
                  <a:pt x="156828" y="513131"/>
                  <a:pt x="149950" y="525512"/>
                </a:cubicBezTo>
                <a:lnTo>
                  <a:pt x="127939" y="537894"/>
                </a:lnTo>
                <a:cubicBezTo>
                  <a:pt x="130690" y="515883"/>
                  <a:pt x="116934" y="497999"/>
                  <a:pt x="94923" y="496623"/>
                </a:cubicBezTo>
                <a:lnTo>
                  <a:pt x="94923" y="496623"/>
                </a:lnTo>
                <a:cubicBezTo>
                  <a:pt x="92171" y="496623"/>
                  <a:pt x="90795" y="496623"/>
                  <a:pt x="88044" y="496623"/>
                </a:cubicBezTo>
                <a:cubicBezTo>
                  <a:pt x="67409" y="497999"/>
                  <a:pt x="49525" y="513131"/>
                  <a:pt x="42646" y="531015"/>
                </a:cubicBezTo>
                <a:cubicBezTo>
                  <a:pt x="42646" y="514507"/>
                  <a:pt x="34392" y="500750"/>
                  <a:pt x="22011" y="493872"/>
                </a:cubicBezTo>
                <a:cubicBezTo>
                  <a:pt x="31641" y="495247"/>
                  <a:pt x="44022" y="481490"/>
                  <a:pt x="50900" y="466358"/>
                </a:cubicBezTo>
                <a:cubicBezTo>
                  <a:pt x="50900" y="486993"/>
                  <a:pt x="68784" y="503501"/>
                  <a:pt x="90795" y="500750"/>
                </a:cubicBezTo>
                <a:lnTo>
                  <a:pt x="90795" y="500750"/>
                </a:lnTo>
                <a:cubicBezTo>
                  <a:pt x="112806" y="499374"/>
                  <a:pt x="133442" y="482866"/>
                  <a:pt x="138945" y="460855"/>
                </a:cubicBezTo>
                <a:cubicBezTo>
                  <a:pt x="144447" y="436093"/>
                  <a:pt x="130690" y="415457"/>
                  <a:pt x="107304" y="414082"/>
                </a:cubicBezTo>
                <a:lnTo>
                  <a:pt x="107304" y="414082"/>
                </a:lnTo>
                <a:cubicBezTo>
                  <a:pt x="104552" y="414082"/>
                  <a:pt x="103177" y="414082"/>
                  <a:pt x="100425" y="414082"/>
                </a:cubicBezTo>
                <a:cubicBezTo>
                  <a:pt x="79790" y="415457"/>
                  <a:pt x="61906" y="430590"/>
                  <a:pt x="55028" y="448474"/>
                </a:cubicBezTo>
                <a:cubicBezTo>
                  <a:pt x="55028" y="431966"/>
                  <a:pt x="46773" y="418209"/>
                  <a:pt x="34392" y="411330"/>
                </a:cubicBezTo>
                <a:cubicBezTo>
                  <a:pt x="49525" y="404452"/>
                  <a:pt x="63282" y="390695"/>
                  <a:pt x="68784" y="374187"/>
                </a:cubicBezTo>
                <a:cubicBezTo>
                  <a:pt x="68784" y="394822"/>
                  <a:pt x="86668" y="411330"/>
                  <a:pt x="108679" y="408579"/>
                </a:cubicBezTo>
                <a:lnTo>
                  <a:pt x="108679" y="408579"/>
                </a:lnTo>
                <a:cubicBezTo>
                  <a:pt x="130690" y="407203"/>
                  <a:pt x="151326" y="390695"/>
                  <a:pt x="156828" y="368684"/>
                </a:cubicBezTo>
                <a:cubicBezTo>
                  <a:pt x="162331" y="343922"/>
                  <a:pt x="148574" y="323286"/>
                  <a:pt x="125188" y="321911"/>
                </a:cubicBezTo>
                <a:lnTo>
                  <a:pt x="125188" y="321911"/>
                </a:lnTo>
                <a:cubicBezTo>
                  <a:pt x="122436" y="321911"/>
                  <a:pt x="121061" y="321911"/>
                  <a:pt x="118309" y="321911"/>
                </a:cubicBezTo>
                <a:cubicBezTo>
                  <a:pt x="97674" y="323286"/>
                  <a:pt x="79790" y="338419"/>
                  <a:pt x="72911" y="356303"/>
                </a:cubicBezTo>
                <a:cubicBezTo>
                  <a:pt x="72911" y="339795"/>
                  <a:pt x="64657" y="326038"/>
                  <a:pt x="52276" y="319159"/>
                </a:cubicBezTo>
                <a:cubicBezTo>
                  <a:pt x="67409" y="312281"/>
                  <a:pt x="81166" y="298524"/>
                  <a:pt x="86668" y="282016"/>
                </a:cubicBezTo>
                <a:cubicBezTo>
                  <a:pt x="86668" y="302651"/>
                  <a:pt x="104552" y="319159"/>
                  <a:pt x="126563" y="316408"/>
                </a:cubicBezTo>
                <a:lnTo>
                  <a:pt x="126563" y="316408"/>
                </a:lnTo>
                <a:cubicBezTo>
                  <a:pt x="148574" y="315032"/>
                  <a:pt x="169210" y="298524"/>
                  <a:pt x="174712" y="276513"/>
                </a:cubicBezTo>
                <a:cubicBezTo>
                  <a:pt x="180215" y="251751"/>
                  <a:pt x="166458" y="231115"/>
                  <a:pt x="143072" y="229740"/>
                </a:cubicBezTo>
                <a:lnTo>
                  <a:pt x="143072" y="229740"/>
                </a:lnTo>
                <a:cubicBezTo>
                  <a:pt x="140320" y="229740"/>
                  <a:pt x="138945" y="229740"/>
                  <a:pt x="136193" y="229740"/>
                </a:cubicBezTo>
                <a:cubicBezTo>
                  <a:pt x="115558" y="231115"/>
                  <a:pt x="97674" y="246248"/>
                  <a:pt x="90795" y="264132"/>
                </a:cubicBezTo>
                <a:cubicBezTo>
                  <a:pt x="90795" y="247624"/>
                  <a:pt x="82541" y="233867"/>
                  <a:pt x="70160" y="226988"/>
                </a:cubicBezTo>
                <a:cubicBezTo>
                  <a:pt x="85293" y="220110"/>
                  <a:pt x="99050" y="206353"/>
                  <a:pt x="104552" y="189845"/>
                </a:cubicBezTo>
                <a:cubicBezTo>
                  <a:pt x="104552" y="210480"/>
                  <a:pt x="122436" y="226988"/>
                  <a:pt x="144447" y="224237"/>
                </a:cubicBezTo>
                <a:lnTo>
                  <a:pt x="144447" y="224237"/>
                </a:lnTo>
                <a:cubicBezTo>
                  <a:pt x="166458" y="222861"/>
                  <a:pt x="187094" y="206353"/>
                  <a:pt x="192596" y="184342"/>
                </a:cubicBezTo>
                <a:cubicBezTo>
                  <a:pt x="198099" y="159580"/>
                  <a:pt x="184342" y="138944"/>
                  <a:pt x="160956" y="137569"/>
                </a:cubicBezTo>
                <a:lnTo>
                  <a:pt x="160956" y="137569"/>
                </a:lnTo>
                <a:cubicBezTo>
                  <a:pt x="158204" y="137569"/>
                  <a:pt x="156828" y="137569"/>
                  <a:pt x="154077" y="137569"/>
                </a:cubicBezTo>
                <a:cubicBezTo>
                  <a:pt x="133442" y="138944"/>
                  <a:pt x="115558" y="154077"/>
                  <a:pt x="108679" y="171961"/>
                </a:cubicBezTo>
                <a:cubicBezTo>
                  <a:pt x="108679" y="155453"/>
                  <a:pt x="100425" y="141696"/>
                  <a:pt x="88044" y="134817"/>
                </a:cubicBezTo>
                <a:cubicBezTo>
                  <a:pt x="96298" y="130690"/>
                  <a:pt x="108679" y="116933"/>
                  <a:pt x="114182" y="100425"/>
                </a:cubicBezTo>
                <a:cubicBezTo>
                  <a:pt x="114182" y="121060"/>
                  <a:pt x="132066" y="137569"/>
                  <a:pt x="154077" y="134817"/>
                </a:cubicBezTo>
                <a:lnTo>
                  <a:pt x="154077" y="134817"/>
                </a:lnTo>
                <a:cubicBezTo>
                  <a:pt x="176088" y="133442"/>
                  <a:pt x="196723" y="116933"/>
                  <a:pt x="202226" y="94922"/>
                </a:cubicBezTo>
                <a:cubicBezTo>
                  <a:pt x="206353" y="78414"/>
                  <a:pt x="200851" y="61906"/>
                  <a:pt x="188469" y="53652"/>
                </a:cubicBezTo>
                <a:lnTo>
                  <a:pt x="240745" y="24762"/>
                </a:lnTo>
                <a:cubicBezTo>
                  <a:pt x="246248" y="33016"/>
                  <a:pt x="255878" y="37144"/>
                  <a:pt x="268259" y="37144"/>
                </a:cubicBezTo>
                <a:lnTo>
                  <a:pt x="268259" y="37144"/>
                </a:lnTo>
                <a:cubicBezTo>
                  <a:pt x="286143" y="35768"/>
                  <a:pt x="302651" y="22011"/>
                  <a:pt x="308154" y="4127"/>
                </a:cubicBezTo>
                <a:cubicBezTo>
                  <a:pt x="308154" y="2751"/>
                  <a:pt x="308154" y="2751"/>
                  <a:pt x="308154" y="1376"/>
                </a:cubicBezTo>
                <a:lnTo>
                  <a:pt x="339795" y="1376"/>
                </a:lnTo>
                <a:cubicBezTo>
                  <a:pt x="339795" y="2751"/>
                  <a:pt x="339795" y="2751"/>
                  <a:pt x="339795" y="4127"/>
                </a:cubicBezTo>
                <a:cubicBezTo>
                  <a:pt x="338419" y="20635"/>
                  <a:pt x="349425" y="31641"/>
                  <a:pt x="365933" y="31641"/>
                </a:cubicBezTo>
                <a:lnTo>
                  <a:pt x="365933" y="31641"/>
                </a:lnTo>
                <a:cubicBezTo>
                  <a:pt x="379690" y="30265"/>
                  <a:pt x="393447" y="19260"/>
                  <a:pt x="397574" y="4127"/>
                </a:cubicBezTo>
                <a:cubicBezTo>
                  <a:pt x="397574" y="2751"/>
                  <a:pt x="397574" y="2751"/>
                  <a:pt x="397574" y="1376"/>
                </a:cubicBezTo>
                <a:lnTo>
                  <a:pt x="442972" y="1376"/>
                </a:lnTo>
                <a:cubicBezTo>
                  <a:pt x="442972" y="1376"/>
                  <a:pt x="442972" y="2751"/>
                  <a:pt x="442972" y="2751"/>
                </a:cubicBezTo>
                <a:cubicBezTo>
                  <a:pt x="441596" y="15133"/>
                  <a:pt x="451226" y="23387"/>
                  <a:pt x="463607" y="23387"/>
                </a:cubicBezTo>
                <a:lnTo>
                  <a:pt x="463607" y="23387"/>
                </a:lnTo>
                <a:cubicBezTo>
                  <a:pt x="474613" y="22011"/>
                  <a:pt x="484242" y="13757"/>
                  <a:pt x="486994" y="2751"/>
                </a:cubicBezTo>
                <a:cubicBezTo>
                  <a:pt x="486994" y="2751"/>
                  <a:pt x="486994" y="1376"/>
                  <a:pt x="486994" y="1376"/>
                </a:cubicBezTo>
                <a:lnTo>
                  <a:pt x="547524" y="1376"/>
                </a:lnTo>
                <a:cubicBezTo>
                  <a:pt x="547524" y="1376"/>
                  <a:pt x="547524" y="2751"/>
                  <a:pt x="547524" y="2751"/>
                </a:cubicBezTo>
                <a:cubicBezTo>
                  <a:pt x="546148" y="11005"/>
                  <a:pt x="553027" y="16508"/>
                  <a:pt x="561281" y="16508"/>
                </a:cubicBezTo>
                <a:lnTo>
                  <a:pt x="561281" y="16508"/>
                </a:lnTo>
                <a:cubicBezTo>
                  <a:pt x="568159" y="16508"/>
                  <a:pt x="575038" y="11005"/>
                  <a:pt x="577789" y="2751"/>
                </a:cubicBezTo>
                <a:cubicBezTo>
                  <a:pt x="577789" y="2751"/>
                  <a:pt x="577789" y="1376"/>
                  <a:pt x="577789" y="1376"/>
                </a:cubicBezTo>
                <a:lnTo>
                  <a:pt x="652076" y="1376"/>
                </a:lnTo>
                <a:cubicBezTo>
                  <a:pt x="652076" y="1376"/>
                  <a:pt x="652076" y="1376"/>
                  <a:pt x="652076" y="1376"/>
                </a:cubicBezTo>
                <a:cubicBezTo>
                  <a:pt x="652076" y="5503"/>
                  <a:pt x="654828" y="8254"/>
                  <a:pt x="658955" y="8254"/>
                </a:cubicBezTo>
                <a:lnTo>
                  <a:pt x="658955" y="8254"/>
                </a:lnTo>
                <a:cubicBezTo>
                  <a:pt x="661706" y="6878"/>
                  <a:pt x="665833" y="4127"/>
                  <a:pt x="665833" y="0"/>
                </a:cubicBezTo>
                <a:cubicBezTo>
                  <a:pt x="665833" y="0"/>
                  <a:pt x="665833" y="0"/>
                  <a:pt x="665833" y="0"/>
                </a:cubicBezTo>
                <a:close/>
                <a:moveTo>
                  <a:pt x="226989" y="459479"/>
                </a:moveTo>
                <a:cubicBezTo>
                  <a:pt x="232491" y="438844"/>
                  <a:pt x="220110" y="422336"/>
                  <a:pt x="200851" y="419584"/>
                </a:cubicBezTo>
                <a:lnTo>
                  <a:pt x="200851" y="419584"/>
                </a:lnTo>
                <a:cubicBezTo>
                  <a:pt x="199475" y="419584"/>
                  <a:pt x="196723" y="419584"/>
                  <a:pt x="195348" y="419584"/>
                </a:cubicBezTo>
                <a:cubicBezTo>
                  <a:pt x="174712" y="420960"/>
                  <a:pt x="156828" y="438844"/>
                  <a:pt x="154077" y="459479"/>
                </a:cubicBezTo>
                <a:cubicBezTo>
                  <a:pt x="152701" y="480115"/>
                  <a:pt x="166458" y="495247"/>
                  <a:pt x="187094" y="492496"/>
                </a:cubicBezTo>
                <a:lnTo>
                  <a:pt x="187094" y="492496"/>
                </a:lnTo>
                <a:cubicBezTo>
                  <a:pt x="206353" y="492496"/>
                  <a:pt x="222862" y="477363"/>
                  <a:pt x="226989" y="459479"/>
                </a:cubicBezTo>
                <a:close/>
                <a:moveTo>
                  <a:pt x="243497" y="368684"/>
                </a:moveTo>
                <a:cubicBezTo>
                  <a:pt x="249000" y="348049"/>
                  <a:pt x="236618" y="331541"/>
                  <a:pt x="217359" y="328789"/>
                </a:cubicBezTo>
                <a:lnTo>
                  <a:pt x="217359" y="328789"/>
                </a:lnTo>
                <a:cubicBezTo>
                  <a:pt x="215983" y="328789"/>
                  <a:pt x="213232" y="328789"/>
                  <a:pt x="211856" y="328789"/>
                </a:cubicBezTo>
                <a:cubicBezTo>
                  <a:pt x="191221" y="330165"/>
                  <a:pt x="173337" y="348049"/>
                  <a:pt x="170585" y="368684"/>
                </a:cubicBezTo>
                <a:cubicBezTo>
                  <a:pt x="169210" y="389319"/>
                  <a:pt x="182967" y="404452"/>
                  <a:pt x="203602" y="401701"/>
                </a:cubicBezTo>
                <a:lnTo>
                  <a:pt x="203602" y="401701"/>
                </a:lnTo>
                <a:cubicBezTo>
                  <a:pt x="221486" y="400325"/>
                  <a:pt x="239370" y="386568"/>
                  <a:pt x="243497" y="368684"/>
                </a:cubicBezTo>
                <a:close/>
                <a:moveTo>
                  <a:pt x="260005" y="276513"/>
                </a:moveTo>
                <a:cubicBezTo>
                  <a:pt x="265508" y="255878"/>
                  <a:pt x="253127" y="239370"/>
                  <a:pt x="233867" y="236618"/>
                </a:cubicBezTo>
                <a:lnTo>
                  <a:pt x="233867" y="236618"/>
                </a:lnTo>
                <a:cubicBezTo>
                  <a:pt x="232491" y="236618"/>
                  <a:pt x="229740" y="236618"/>
                  <a:pt x="228364" y="236618"/>
                </a:cubicBezTo>
                <a:cubicBezTo>
                  <a:pt x="207729" y="237994"/>
                  <a:pt x="189845" y="255878"/>
                  <a:pt x="187094" y="276513"/>
                </a:cubicBezTo>
                <a:cubicBezTo>
                  <a:pt x="185718" y="297148"/>
                  <a:pt x="199475" y="312281"/>
                  <a:pt x="220110" y="309530"/>
                </a:cubicBezTo>
                <a:lnTo>
                  <a:pt x="220110" y="309530"/>
                </a:lnTo>
                <a:cubicBezTo>
                  <a:pt x="237994" y="309530"/>
                  <a:pt x="254502" y="295773"/>
                  <a:pt x="260005" y="276513"/>
                </a:cubicBezTo>
                <a:close/>
                <a:moveTo>
                  <a:pt x="276513" y="185718"/>
                </a:moveTo>
                <a:cubicBezTo>
                  <a:pt x="282016" y="165082"/>
                  <a:pt x="269635" y="148574"/>
                  <a:pt x="250375" y="145823"/>
                </a:cubicBezTo>
                <a:lnTo>
                  <a:pt x="250375" y="145823"/>
                </a:lnTo>
                <a:cubicBezTo>
                  <a:pt x="249000" y="145823"/>
                  <a:pt x="246248" y="145823"/>
                  <a:pt x="244873" y="145823"/>
                </a:cubicBezTo>
                <a:cubicBezTo>
                  <a:pt x="224237" y="147198"/>
                  <a:pt x="206353" y="165082"/>
                  <a:pt x="203602" y="185718"/>
                </a:cubicBezTo>
                <a:cubicBezTo>
                  <a:pt x="202226" y="206353"/>
                  <a:pt x="215983" y="221486"/>
                  <a:pt x="236618" y="218734"/>
                </a:cubicBezTo>
                <a:lnTo>
                  <a:pt x="236618" y="218734"/>
                </a:lnTo>
                <a:cubicBezTo>
                  <a:pt x="254502" y="217359"/>
                  <a:pt x="271011" y="203602"/>
                  <a:pt x="276513" y="185718"/>
                </a:cubicBezTo>
                <a:close/>
                <a:moveTo>
                  <a:pt x="291646" y="93547"/>
                </a:moveTo>
                <a:cubicBezTo>
                  <a:pt x="297149" y="72911"/>
                  <a:pt x="284768" y="56403"/>
                  <a:pt x="265508" y="53652"/>
                </a:cubicBezTo>
                <a:lnTo>
                  <a:pt x="265508" y="53652"/>
                </a:lnTo>
                <a:cubicBezTo>
                  <a:pt x="264132" y="53652"/>
                  <a:pt x="261381" y="53652"/>
                  <a:pt x="260005" y="53652"/>
                </a:cubicBezTo>
                <a:cubicBezTo>
                  <a:pt x="239370" y="55027"/>
                  <a:pt x="221486" y="72911"/>
                  <a:pt x="218734" y="93547"/>
                </a:cubicBezTo>
                <a:cubicBezTo>
                  <a:pt x="217359" y="114182"/>
                  <a:pt x="231116" y="129315"/>
                  <a:pt x="251751" y="126563"/>
                </a:cubicBezTo>
                <a:lnTo>
                  <a:pt x="251751" y="126563"/>
                </a:lnTo>
                <a:cubicBezTo>
                  <a:pt x="269635" y="126563"/>
                  <a:pt x="287519" y="112806"/>
                  <a:pt x="291646" y="93547"/>
                </a:cubicBezTo>
                <a:close/>
                <a:moveTo>
                  <a:pt x="155453" y="1372936"/>
                </a:moveTo>
                <a:cubicBezTo>
                  <a:pt x="159580" y="1356427"/>
                  <a:pt x="149950" y="1342670"/>
                  <a:pt x="133442" y="1341295"/>
                </a:cubicBezTo>
                <a:lnTo>
                  <a:pt x="133442" y="1341295"/>
                </a:lnTo>
                <a:cubicBezTo>
                  <a:pt x="132066" y="1341295"/>
                  <a:pt x="130690" y="1341295"/>
                  <a:pt x="129315" y="1341295"/>
                </a:cubicBezTo>
                <a:cubicBezTo>
                  <a:pt x="112806" y="1342670"/>
                  <a:pt x="99050" y="1356427"/>
                  <a:pt x="96298" y="1372936"/>
                </a:cubicBezTo>
                <a:cubicBezTo>
                  <a:pt x="94923" y="1389444"/>
                  <a:pt x="105928" y="1400449"/>
                  <a:pt x="122436" y="1400449"/>
                </a:cubicBezTo>
                <a:lnTo>
                  <a:pt x="122436" y="1400449"/>
                </a:lnTo>
                <a:cubicBezTo>
                  <a:pt x="138945" y="1399073"/>
                  <a:pt x="152701" y="1386692"/>
                  <a:pt x="155453" y="1372936"/>
                </a:cubicBezTo>
                <a:close/>
                <a:moveTo>
                  <a:pt x="171961" y="1280764"/>
                </a:moveTo>
                <a:cubicBezTo>
                  <a:pt x="176088" y="1264256"/>
                  <a:pt x="166458" y="1250499"/>
                  <a:pt x="149950" y="1249124"/>
                </a:cubicBezTo>
                <a:lnTo>
                  <a:pt x="149950" y="1249124"/>
                </a:lnTo>
                <a:cubicBezTo>
                  <a:pt x="148574" y="1249124"/>
                  <a:pt x="147199" y="1249124"/>
                  <a:pt x="145823" y="1249124"/>
                </a:cubicBezTo>
                <a:cubicBezTo>
                  <a:pt x="129315" y="1250499"/>
                  <a:pt x="115558" y="1264256"/>
                  <a:pt x="112806" y="1280764"/>
                </a:cubicBezTo>
                <a:cubicBezTo>
                  <a:pt x="110055" y="1297273"/>
                  <a:pt x="122436" y="1308278"/>
                  <a:pt x="138945" y="1308278"/>
                </a:cubicBezTo>
                <a:lnTo>
                  <a:pt x="138945" y="1308278"/>
                </a:lnTo>
                <a:cubicBezTo>
                  <a:pt x="155453" y="1306903"/>
                  <a:pt x="167834" y="1295897"/>
                  <a:pt x="171961" y="1280764"/>
                </a:cubicBezTo>
                <a:close/>
                <a:moveTo>
                  <a:pt x="188469" y="1189969"/>
                </a:moveTo>
                <a:cubicBezTo>
                  <a:pt x="192596" y="1173461"/>
                  <a:pt x="182967" y="1159704"/>
                  <a:pt x="166458" y="1158328"/>
                </a:cubicBezTo>
                <a:lnTo>
                  <a:pt x="166458" y="1158328"/>
                </a:lnTo>
                <a:cubicBezTo>
                  <a:pt x="165083" y="1158328"/>
                  <a:pt x="163707" y="1158328"/>
                  <a:pt x="162331" y="1158328"/>
                </a:cubicBezTo>
                <a:cubicBezTo>
                  <a:pt x="145823" y="1159704"/>
                  <a:pt x="132066" y="1173461"/>
                  <a:pt x="129315" y="1189969"/>
                </a:cubicBezTo>
                <a:cubicBezTo>
                  <a:pt x="127939" y="1206477"/>
                  <a:pt x="138945" y="1217483"/>
                  <a:pt x="155453" y="1217483"/>
                </a:cubicBezTo>
                <a:lnTo>
                  <a:pt x="155453" y="1217483"/>
                </a:lnTo>
                <a:cubicBezTo>
                  <a:pt x="170585" y="1216107"/>
                  <a:pt x="184342" y="1205102"/>
                  <a:pt x="188469" y="1189969"/>
                </a:cubicBezTo>
                <a:close/>
                <a:moveTo>
                  <a:pt x="204978" y="1099174"/>
                </a:moveTo>
                <a:cubicBezTo>
                  <a:pt x="209105" y="1082666"/>
                  <a:pt x="199475" y="1068909"/>
                  <a:pt x="182967" y="1067533"/>
                </a:cubicBezTo>
                <a:lnTo>
                  <a:pt x="182967" y="1067533"/>
                </a:lnTo>
                <a:cubicBezTo>
                  <a:pt x="181591" y="1067533"/>
                  <a:pt x="180215" y="1067533"/>
                  <a:pt x="178840" y="1067533"/>
                </a:cubicBezTo>
                <a:cubicBezTo>
                  <a:pt x="162331" y="1068909"/>
                  <a:pt x="148574" y="1082666"/>
                  <a:pt x="145823" y="1099174"/>
                </a:cubicBezTo>
                <a:cubicBezTo>
                  <a:pt x="144447" y="1115682"/>
                  <a:pt x="155453" y="1126688"/>
                  <a:pt x="171961" y="1126688"/>
                </a:cubicBezTo>
                <a:lnTo>
                  <a:pt x="171961" y="1126688"/>
                </a:lnTo>
                <a:cubicBezTo>
                  <a:pt x="187094" y="1123936"/>
                  <a:pt x="200851" y="1112931"/>
                  <a:pt x="204978" y="1099174"/>
                </a:cubicBezTo>
                <a:close/>
                <a:moveTo>
                  <a:pt x="220110" y="1007003"/>
                </a:moveTo>
                <a:cubicBezTo>
                  <a:pt x="224237" y="990495"/>
                  <a:pt x="214607" y="976738"/>
                  <a:pt x="198099" y="975362"/>
                </a:cubicBezTo>
                <a:lnTo>
                  <a:pt x="198099" y="975362"/>
                </a:lnTo>
                <a:cubicBezTo>
                  <a:pt x="196723" y="975362"/>
                  <a:pt x="195348" y="975362"/>
                  <a:pt x="193972" y="975362"/>
                </a:cubicBezTo>
                <a:cubicBezTo>
                  <a:pt x="178840" y="976738"/>
                  <a:pt x="163707" y="990495"/>
                  <a:pt x="162331" y="1007003"/>
                </a:cubicBezTo>
                <a:cubicBezTo>
                  <a:pt x="160956" y="1023511"/>
                  <a:pt x="171961" y="1034516"/>
                  <a:pt x="188469" y="1034516"/>
                </a:cubicBezTo>
                <a:lnTo>
                  <a:pt x="188469" y="1034516"/>
                </a:lnTo>
                <a:cubicBezTo>
                  <a:pt x="203602" y="1033141"/>
                  <a:pt x="217359" y="1022135"/>
                  <a:pt x="220110" y="1007003"/>
                </a:cubicBezTo>
                <a:close/>
                <a:moveTo>
                  <a:pt x="236618" y="916207"/>
                </a:moveTo>
                <a:cubicBezTo>
                  <a:pt x="240745" y="899699"/>
                  <a:pt x="231116" y="885942"/>
                  <a:pt x="214607" y="884567"/>
                </a:cubicBezTo>
                <a:lnTo>
                  <a:pt x="214607" y="884567"/>
                </a:lnTo>
                <a:cubicBezTo>
                  <a:pt x="213232" y="884567"/>
                  <a:pt x="211856" y="884567"/>
                  <a:pt x="210480" y="884567"/>
                </a:cubicBezTo>
                <a:cubicBezTo>
                  <a:pt x="193972" y="885942"/>
                  <a:pt x="180215" y="899699"/>
                  <a:pt x="177464" y="916207"/>
                </a:cubicBezTo>
                <a:cubicBezTo>
                  <a:pt x="176088" y="932716"/>
                  <a:pt x="187094" y="943721"/>
                  <a:pt x="203602" y="943721"/>
                </a:cubicBezTo>
                <a:lnTo>
                  <a:pt x="203602" y="943721"/>
                </a:lnTo>
                <a:cubicBezTo>
                  <a:pt x="218734" y="942345"/>
                  <a:pt x="232491" y="929964"/>
                  <a:pt x="236618" y="916207"/>
                </a:cubicBezTo>
                <a:close/>
                <a:moveTo>
                  <a:pt x="253127" y="824036"/>
                </a:moveTo>
                <a:cubicBezTo>
                  <a:pt x="257254" y="807528"/>
                  <a:pt x="247624" y="793771"/>
                  <a:pt x="231116" y="792396"/>
                </a:cubicBezTo>
                <a:lnTo>
                  <a:pt x="231116" y="792396"/>
                </a:lnTo>
                <a:cubicBezTo>
                  <a:pt x="229740" y="792396"/>
                  <a:pt x="228364" y="792396"/>
                  <a:pt x="226989" y="792396"/>
                </a:cubicBezTo>
                <a:cubicBezTo>
                  <a:pt x="210480" y="793771"/>
                  <a:pt x="196723" y="807528"/>
                  <a:pt x="193972" y="824036"/>
                </a:cubicBezTo>
                <a:cubicBezTo>
                  <a:pt x="192596" y="840545"/>
                  <a:pt x="203602" y="851550"/>
                  <a:pt x="220110" y="851550"/>
                </a:cubicBezTo>
                <a:lnTo>
                  <a:pt x="220110" y="851550"/>
                </a:lnTo>
                <a:cubicBezTo>
                  <a:pt x="235243" y="850174"/>
                  <a:pt x="249000" y="839169"/>
                  <a:pt x="253127" y="824036"/>
                </a:cubicBezTo>
                <a:close/>
                <a:moveTo>
                  <a:pt x="268259" y="733241"/>
                </a:moveTo>
                <a:cubicBezTo>
                  <a:pt x="272386" y="716733"/>
                  <a:pt x="262757" y="702976"/>
                  <a:pt x="246248" y="701600"/>
                </a:cubicBezTo>
                <a:lnTo>
                  <a:pt x="246248" y="701600"/>
                </a:lnTo>
                <a:cubicBezTo>
                  <a:pt x="244873" y="701600"/>
                  <a:pt x="243497" y="701600"/>
                  <a:pt x="242121" y="701600"/>
                </a:cubicBezTo>
                <a:cubicBezTo>
                  <a:pt x="225613" y="702976"/>
                  <a:pt x="211856" y="716733"/>
                  <a:pt x="209105" y="733241"/>
                </a:cubicBezTo>
                <a:cubicBezTo>
                  <a:pt x="206353" y="749749"/>
                  <a:pt x="218734" y="760755"/>
                  <a:pt x="235243" y="760755"/>
                </a:cubicBezTo>
                <a:lnTo>
                  <a:pt x="235243" y="760755"/>
                </a:lnTo>
                <a:cubicBezTo>
                  <a:pt x="251751" y="759379"/>
                  <a:pt x="265508" y="748374"/>
                  <a:pt x="268259" y="733241"/>
                </a:cubicBezTo>
                <a:close/>
                <a:moveTo>
                  <a:pt x="284768" y="641070"/>
                </a:moveTo>
                <a:cubicBezTo>
                  <a:pt x="288895" y="624562"/>
                  <a:pt x="279265" y="610805"/>
                  <a:pt x="262757" y="609429"/>
                </a:cubicBezTo>
                <a:lnTo>
                  <a:pt x="262757" y="609429"/>
                </a:lnTo>
                <a:cubicBezTo>
                  <a:pt x="261381" y="609429"/>
                  <a:pt x="260005" y="609429"/>
                  <a:pt x="258629" y="609429"/>
                </a:cubicBezTo>
                <a:cubicBezTo>
                  <a:pt x="242121" y="610805"/>
                  <a:pt x="228364" y="624562"/>
                  <a:pt x="225613" y="641070"/>
                </a:cubicBezTo>
                <a:cubicBezTo>
                  <a:pt x="224237" y="657578"/>
                  <a:pt x="235243" y="668584"/>
                  <a:pt x="251751" y="668584"/>
                </a:cubicBezTo>
                <a:lnTo>
                  <a:pt x="251751" y="668584"/>
                </a:lnTo>
                <a:cubicBezTo>
                  <a:pt x="268259" y="667208"/>
                  <a:pt x="280640" y="656203"/>
                  <a:pt x="284768" y="641070"/>
                </a:cubicBezTo>
                <a:close/>
                <a:moveTo>
                  <a:pt x="301276" y="550275"/>
                </a:moveTo>
                <a:cubicBezTo>
                  <a:pt x="305403" y="533766"/>
                  <a:pt x="295773" y="520010"/>
                  <a:pt x="279265" y="518634"/>
                </a:cubicBezTo>
                <a:lnTo>
                  <a:pt x="279265" y="518634"/>
                </a:lnTo>
                <a:cubicBezTo>
                  <a:pt x="277889" y="518634"/>
                  <a:pt x="276513" y="518634"/>
                  <a:pt x="275138" y="518634"/>
                </a:cubicBezTo>
                <a:cubicBezTo>
                  <a:pt x="258629" y="520010"/>
                  <a:pt x="244873" y="533766"/>
                  <a:pt x="242121" y="550275"/>
                </a:cubicBezTo>
                <a:cubicBezTo>
                  <a:pt x="240745" y="566783"/>
                  <a:pt x="251751" y="577788"/>
                  <a:pt x="268259" y="577788"/>
                </a:cubicBezTo>
                <a:lnTo>
                  <a:pt x="268259" y="577788"/>
                </a:lnTo>
                <a:cubicBezTo>
                  <a:pt x="283392" y="576413"/>
                  <a:pt x="297149" y="565407"/>
                  <a:pt x="301276" y="550275"/>
                </a:cubicBezTo>
                <a:close/>
                <a:moveTo>
                  <a:pt x="317784" y="459479"/>
                </a:moveTo>
                <a:cubicBezTo>
                  <a:pt x="321911" y="442971"/>
                  <a:pt x="312281" y="429214"/>
                  <a:pt x="295773" y="427839"/>
                </a:cubicBezTo>
                <a:lnTo>
                  <a:pt x="295773" y="427839"/>
                </a:lnTo>
                <a:cubicBezTo>
                  <a:pt x="294397" y="427839"/>
                  <a:pt x="293022" y="427839"/>
                  <a:pt x="291646" y="427839"/>
                </a:cubicBezTo>
                <a:cubicBezTo>
                  <a:pt x="275138" y="429214"/>
                  <a:pt x="261381" y="442971"/>
                  <a:pt x="258629" y="459479"/>
                </a:cubicBezTo>
                <a:cubicBezTo>
                  <a:pt x="257254" y="475988"/>
                  <a:pt x="268259" y="486993"/>
                  <a:pt x="284768" y="486993"/>
                </a:cubicBezTo>
                <a:lnTo>
                  <a:pt x="284768" y="486993"/>
                </a:lnTo>
                <a:cubicBezTo>
                  <a:pt x="299900" y="484242"/>
                  <a:pt x="313657" y="473236"/>
                  <a:pt x="317784" y="459479"/>
                </a:cubicBezTo>
                <a:close/>
                <a:moveTo>
                  <a:pt x="332917" y="367308"/>
                </a:moveTo>
                <a:cubicBezTo>
                  <a:pt x="337044" y="350800"/>
                  <a:pt x="327414" y="337043"/>
                  <a:pt x="310906" y="335668"/>
                </a:cubicBezTo>
                <a:lnTo>
                  <a:pt x="310906" y="335668"/>
                </a:lnTo>
                <a:cubicBezTo>
                  <a:pt x="309530" y="335668"/>
                  <a:pt x="308154" y="335668"/>
                  <a:pt x="306779" y="335668"/>
                </a:cubicBezTo>
                <a:cubicBezTo>
                  <a:pt x="290270" y="337043"/>
                  <a:pt x="276513" y="350800"/>
                  <a:pt x="273762" y="367308"/>
                </a:cubicBezTo>
                <a:cubicBezTo>
                  <a:pt x="271011" y="383817"/>
                  <a:pt x="283392" y="394822"/>
                  <a:pt x="299900" y="394822"/>
                </a:cubicBezTo>
                <a:lnTo>
                  <a:pt x="299900" y="394822"/>
                </a:lnTo>
                <a:cubicBezTo>
                  <a:pt x="316408" y="393446"/>
                  <a:pt x="330165" y="382441"/>
                  <a:pt x="332917" y="367308"/>
                </a:cubicBezTo>
                <a:close/>
                <a:moveTo>
                  <a:pt x="349425" y="276513"/>
                </a:moveTo>
                <a:cubicBezTo>
                  <a:pt x="353552" y="260005"/>
                  <a:pt x="343922" y="246248"/>
                  <a:pt x="327414" y="244872"/>
                </a:cubicBezTo>
                <a:lnTo>
                  <a:pt x="327414" y="244872"/>
                </a:lnTo>
                <a:cubicBezTo>
                  <a:pt x="326038" y="244872"/>
                  <a:pt x="324662" y="244872"/>
                  <a:pt x="323287" y="244872"/>
                </a:cubicBezTo>
                <a:cubicBezTo>
                  <a:pt x="306779" y="246248"/>
                  <a:pt x="293022" y="260005"/>
                  <a:pt x="290270" y="276513"/>
                </a:cubicBezTo>
                <a:cubicBezTo>
                  <a:pt x="288895" y="293021"/>
                  <a:pt x="299900" y="304027"/>
                  <a:pt x="316408" y="304027"/>
                </a:cubicBezTo>
                <a:lnTo>
                  <a:pt x="316408" y="304027"/>
                </a:lnTo>
                <a:cubicBezTo>
                  <a:pt x="331541" y="302651"/>
                  <a:pt x="345298" y="290270"/>
                  <a:pt x="349425" y="276513"/>
                </a:cubicBezTo>
                <a:close/>
                <a:moveTo>
                  <a:pt x="365933" y="184342"/>
                </a:moveTo>
                <a:cubicBezTo>
                  <a:pt x="370060" y="167834"/>
                  <a:pt x="360430" y="154077"/>
                  <a:pt x="343922" y="152701"/>
                </a:cubicBezTo>
                <a:lnTo>
                  <a:pt x="343922" y="152701"/>
                </a:lnTo>
                <a:cubicBezTo>
                  <a:pt x="342546" y="152701"/>
                  <a:pt x="341171" y="152701"/>
                  <a:pt x="339795" y="152701"/>
                </a:cubicBezTo>
                <a:cubicBezTo>
                  <a:pt x="323287" y="154077"/>
                  <a:pt x="309530" y="167834"/>
                  <a:pt x="306779" y="184342"/>
                </a:cubicBezTo>
                <a:cubicBezTo>
                  <a:pt x="304027" y="200850"/>
                  <a:pt x="316408" y="211856"/>
                  <a:pt x="332917" y="211856"/>
                </a:cubicBezTo>
                <a:lnTo>
                  <a:pt x="332917" y="211856"/>
                </a:lnTo>
                <a:cubicBezTo>
                  <a:pt x="348049" y="210480"/>
                  <a:pt x="361806" y="199475"/>
                  <a:pt x="365933" y="184342"/>
                </a:cubicBezTo>
                <a:close/>
                <a:moveTo>
                  <a:pt x="381066" y="93547"/>
                </a:moveTo>
                <a:cubicBezTo>
                  <a:pt x="385193" y="77038"/>
                  <a:pt x="375563" y="63282"/>
                  <a:pt x="359055" y="61906"/>
                </a:cubicBezTo>
                <a:lnTo>
                  <a:pt x="359055" y="61906"/>
                </a:lnTo>
                <a:cubicBezTo>
                  <a:pt x="357679" y="61906"/>
                  <a:pt x="356303" y="61906"/>
                  <a:pt x="354928" y="61906"/>
                </a:cubicBezTo>
                <a:cubicBezTo>
                  <a:pt x="338419" y="63282"/>
                  <a:pt x="324662" y="77038"/>
                  <a:pt x="321911" y="93547"/>
                </a:cubicBezTo>
                <a:cubicBezTo>
                  <a:pt x="320535" y="110055"/>
                  <a:pt x="331541" y="121060"/>
                  <a:pt x="348049" y="121060"/>
                </a:cubicBezTo>
                <a:lnTo>
                  <a:pt x="348049" y="121060"/>
                </a:lnTo>
                <a:cubicBezTo>
                  <a:pt x="364557" y="119685"/>
                  <a:pt x="378314" y="108679"/>
                  <a:pt x="381066" y="93547"/>
                </a:cubicBezTo>
                <a:close/>
                <a:moveTo>
                  <a:pt x="246248" y="1371560"/>
                </a:moveTo>
                <a:cubicBezTo>
                  <a:pt x="249000" y="1359179"/>
                  <a:pt x="242121" y="1349549"/>
                  <a:pt x="229740" y="1348173"/>
                </a:cubicBezTo>
                <a:lnTo>
                  <a:pt x="229740" y="1348173"/>
                </a:lnTo>
                <a:cubicBezTo>
                  <a:pt x="228364" y="1348173"/>
                  <a:pt x="226989" y="1348173"/>
                  <a:pt x="226989" y="1348173"/>
                </a:cubicBezTo>
                <a:cubicBezTo>
                  <a:pt x="214607" y="1349549"/>
                  <a:pt x="203602" y="1359179"/>
                  <a:pt x="202226" y="1371560"/>
                </a:cubicBezTo>
                <a:cubicBezTo>
                  <a:pt x="200851" y="1383941"/>
                  <a:pt x="210480" y="1392195"/>
                  <a:pt x="222862" y="1392195"/>
                </a:cubicBezTo>
                <a:lnTo>
                  <a:pt x="222862" y="1392195"/>
                </a:lnTo>
                <a:cubicBezTo>
                  <a:pt x="232491" y="1392195"/>
                  <a:pt x="243497" y="1382565"/>
                  <a:pt x="246248" y="1371560"/>
                </a:cubicBezTo>
                <a:close/>
                <a:moveTo>
                  <a:pt x="261381" y="1280764"/>
                </a:moveTo>
                <a:cubicBezTo>
                  <a:pt x="264132" y="1268383"/>
                  <a:pt x="257254" y="1258753"/>
                  <a:pt x="244873" y="1257378"/>
                </a:cubicBezTo>
                <a:lnTo>
                  <a:pt x="244873" y="1257378"/>
                </a:lnTo>
                <a:cubicBezTo>
                  <a:pt x="243497" y="1257378"/>
                  <a:pt x="242121" y="1257378"/>
                  <a:pt x="242121" y="1257378"/>
                </a:cubicBezTo>
                <a:cubicBezTo>
                  <a:pt x="229740" y="1258753"/>
                  <a:pt x="218734" y="1268383"/>
                  <a:pt x="217359" y="1280764"/>
                </a:cubicBezTo>
                <a:cubicBezTo>
                  <a:pt x="215983" y="1293146"/>
                  <a:pt x="225613" y="1301400"/>
                  <a:pt x="237994" y="1301400"/>
                </a:cubicBezTo>
                <a:lnTo>
                  <a:pt x="237994" y="1301400"/>
                </a:lnTo>
                <a:cubicBezTo>
                  <a:pt x="249000" y="1300024"/>
                  <a:pt x="258629" y="1291770"/>
                  <a:pt x="261381" y="1280764"/>
                </a:cubicBezTo>
                <a:close/>
                <a:moveTo>
                  <a:pt x="277889" y="1189969"/>
                </a:moveTo>
                <a:cubicBezTo>
                  <a:pt x="280640" y="1177588"/>
                  <a:pt x="273762" y="1167958"/>
                  <a:pt x="261381" y="1166583"/>
                </a:cubicBezTo>
                <a:lnTo>
                  <a:pt x="261381" y="1166583"/>
                </a:lnTo>
                <a:cubicBezTo>
                  <a:pt x="260005" y="1166583"/>
                  <a:pt x="258629" y="1166583"/>
                  <a:pt x="258629" y="1166583"/>
                </a:cubicBezTo>
                <a:cubicBezTo>
                  <a:pt x="246248" y="1167958"/>
                  <a:pt x="235243" y="1177588"/>
                  <a:pt x="233867" y="1189969"/>
                </a:cubicBezTo>
                <a:cubicBezTo>
                  <a:pt x="232491" y="1202350"/>
                  <a:pt x="242121" y="1210604"/>
                  <a:pt x="254502" y="1210604"/>
                </a:cubicBezTo>
                <a:lnTo>
                  <a:pt x="254502" y="1210604"/>
                </a:lnTo>
                <a:cubicBezTo>
                  <a:pt x="265508" y="1209229"/>
                  <a:pt x="275138" y="1200975"/>
                  <a:pt x="277889" y="1189969"/>
                </a:cubicBezTo>
                <a:close/>
                <a:moveTo>
                  <a:pt x="294397" y="1097798"/>
                </a:moveTo>
                <a:cubicBezTo>
                  <a:pt x="297149" y="1085417"/>
                  <a:pt x="290270" y="1075787"/>
                  <a:pt x="277889" y="1074411"/>
                </a:cubicBezTo>
                <a:lnTo>
                  <a:pt x="277889" y="1074411"/>
                </a:lnTo>
                <a:cubicBezTo>
                  <a:pt x="276513" y="1074411"/>
                  <a:pt x="275138" y="1074411"/>
                  <a:pt x="275138" y="1074411"/>
                </a:cubicBezTo>
                <a:cubicBezTo>
                  <a:pt x="262757" y="1075787"/>
                  <a:pt x="251751" y="1085417"/>
                  <a:pt x="250375" y="1097798"/>
                </a:cubicBezTo>
                <a:cubicBezTo>
                  <a:pt x="249000" y="1110179"/>
                  <a:pt x="258629" y="1118433"/>
                  <a:pt x="271011" y="1118433"/>
                </a:cubicBezTo>
                <a:lnTo>
                  <a:pt x="271011" y="1118433"/>
                </a:lnTo>
                <a:cubicBezTo>
                  <a:pt x="280640" y="1117058"/>
                  <a:pt x="291646" y="1108804"/>
                  <a:pt x="294397" y="1097798"/>
                </a:cubicBezTo>
                <a:close/>
                <a:moveTo>
                  <a:pt x="309530" y="1007003"/>
                </a:moveTo>
                <a:cubicBezTo>
                  <a:pt x="312281" y="994622"/>
                  <a:pt x="305403" y="984992"/>
                  <a:pt x="293022" y="983616"/>
                </a:cubicBezTo>
                <a:lnTo>
                  <a:pt x="293022" y="983616"/>
                </a:lnTo>
                <a:cubicBezTo>
                  <a:pt x="291646" y="983616"/>
                  <a:pt x="290270" y="983616"/>
                  <a:pt x="290270" y="983616"/>
                </a:cubicBezTo>
                <a:cubicBezTo>
                  <a:pt x="277889" y="984992"/>
                  <a:pt x="266884" y="994622"/>
                  <a:pt x="265508" y="1007003"/>
                </a:cubicBezTo>
                <a:cubicBezTo>
                  <a:pt x="264132" y="1019384"/>
                  <a:pt x="273762" y="1027638"/>
                  <a:pt x="286143" y="1027638"/>
                </a:cubicBezTo>
                <a:lnTo>
                  <a:pt x="286143" y="1027638"/>
                </a:lnTo>
                <a:cubicBezTo>
                  <a:pt x="297149" y="1026262"/>
                  <a:pt x="306779" y="1018008"/>
                  <a:pt x="309530" y="1007003"/>
                </a:cubicBezTo>
                <a:close/>
                <a:moveTo>
                  <a:pt x="326038" y="914832"/>
                </a:moveTo>
                <a:cubicBezTo>
                  <a:pt x="328790" y="902451"/>
                  <a:pt x="321911" y="892821"/>
                  <a:pt x="309530" y="891445"/>
                </a:cubicBezTo>
                <a:lnTo>
                  <a:pt x="309530" y="891445"/>
                </a:lnTo>
                <a:cubicBezTo>
                  <a:pt x="308154" y="891445"/>
                  <a:pt x="306779" y="891445"/>
                  <a:pt x="306779" y="891445"/>
                </a:cubicBezTo>
                <a:cubicBezTo>
                  <a:pt x="294397" y="892821"/>
                  <a:pt x="283392" y="902451"/>
                  <a:pt x="282016" y="914832"/>
                </a:cubicBezTo>
                <a:cubicBezTo>
                  <a:pt x="280640" y="927213"/>
                  <a:pt x="290270" y="935467"/>
                  <a:pt x="302651" y="935467"/>
                </a:cubicBezTo>
                <a:lnTo>
                  <a:pt x="302651" y="935467"/>
                </a:lnTo>
                <a:cubicBezTo>
                  <a:pt x="313657" y="934091"/>
                  <a:pt x="323287" y="925837"/>
                  <a:pt x="326038" y="914832"/>
                </a:cubicBezTo>
                <a:close/>
                <a:moveTo>
                  <a:pt x="342546" y="824036"/>
                </a:moveTo>
                <a:cubicBezTo>
                  <a:pt x="345298" y="811655"/>
                  <a:pt x="338419" y="802025"/>
                  <a:pt x="326038" y="800650"/>
                </a:cubicBezTo>
                <a:lnTo>
                  <a:pt x="326038" y="800650"/>
                </a:lnTo>
                <a:cubicBezTo>
                  <a:pt x="324662" y="800650"/>
                  <a:pt x="323287" y="800650"/>
                  <a:pt x="323287" y="800650"/>
                </a:cubicBezTo>
                <a:cubicBezTo>
                  <a:pt x="310906" y="802025"/>
                  <a:pt x="299900" y="811655"/>
                  <a:pt x="298524" y="824036"/>
                </a:cubicBezTo>
                <a:cubicBezTo>
                  <a:pt x="297149" y="836418"/>
                  <a:pt x="306779" y="844672"/>
                  <a:pt x="319160" y="844672"/>
                </a:cubicBezTo>
                <a:lnTo>
                  <a:pt x="319160" y="844672"/>
                </a:lnTo>
                <a:cubicBezTo>
                  <a:pt x="328790" y="843296"/>
                  <a:pt x="339795" y="835042"/>
                  <a:pt x="342546" y="824036"/>
                </a:cubicBezTo>
                <a:close/>
                <a:moveTo>
                  <a:pt x="359055" y="733241"/>
                </a:moveTo>
                <a:cubicBezTo>
                  <a:pt x="361806" y="720860"/>
                  <a:pt x="354928" y="711230"/>
                  <a:pt x="342546" y="709854"/>
                </a:cubicBezTo>
                <a:lnTo>
                  <a:pt x="342546" y="709854"/>
                </a:lnTo>
                <a:cubicBezTo>
                  <a:pt x="341171" y="709854"/>
                  <a:pt x="339795" y="709854"/>
                  <a:pt x="339795" y="709854"/>
                </a:cubicBezTo>
                <a:cubicBezTo>
                  <a:pt x="327414" y="711230"/>
                  <a:pt x="316408" y="720860"/>
                  <a:pt x="315033" y="733241"/>
                </a:cubicBezTo>
                <a:cubicBezTo>
                  <a:pt x="313657" y="745622"/>
                  <a:pt x="323287" y="753876"/>
                  <a:pt x="335668" y="753876"/>
                </a:cubicBezTo>
                <a:lnTo>
                  <a:pt x="335668" y="753876"/>
                </a:lnTo>
                <a:cubicBezTo>
                  <a:pt x="345298" y="752501"/>
                  <a:pt x="354928" y="742871"/>
                  <a:pt x="359055" y="733241"/>
                </a:cubicBezTo>
                <a:close/>
                <a:moveTo>
                  <a:pt x="374187" y="641070"/>
                </a:moveTo>
                <a:cubicBezTo>
                  <a:pt x="376939" y="628689"/>
                  <a:pt x="370060" y="619059"/>
                  <a:pt x="357679" y="617683"/>
                </a:cubicBezTo>
                <a:lnTo>
                  <a:pt x="357679" y="617683"/>
                </a:lnTo>
                <a:cubicBezTo>
                  <a:pt x="356303" y="617683"/>
                  <a:pt x="354928" y="617683"/>
                  <a:pt x="354928" y="617683"/>
                </a:cubicBezTo>
                <a:cubicBezTo>
                  <a:pt x="342546" y="619059"/>
                  <a:pt x="331541" y="628689"/>
                  <a:pt x="330165" y="641070"/>
                </a:cubicBezTo>
                <a:cubicBezTo>
                  <a:pt x="328790" y="653451"/>
                  <a:pt x="338419" y="661705"/>
                  <a:pt x="350801" y="661705"/>
                </a:cubicBezTo>
                <a:lnTo>
                  <a:pt x="350801" y="661705"/>
                </a:lnTo>
                <a:cubicBezTo>
                  <a:pt x="361806" y="660330"/>
                  <a:pt x="371436" y="652076"/>
                  <a:pt x="374187" y="641070"/>
                </a:cubicBezTo>
                <a:close/>
                <a:moveTo>
                  <a:pt x="390696" y="550275"/>
                </a:moveTo>
                <a:cubicBezTo>
                  <a:pt x="393447" y="537894"/>
                  <a:pt x="386568" y="528264"/>
                  <a:pt x="374187" y="526888"/>
                </a:cubicBezTo>
                <a:lnTo>
                  <a:pt x="374187" y="526888"/>
                </a:lnTo>
                <a:cubicBezTo>
                  <a:pt x="372812" y="526888"/>
                  <a:pt x="371436" y="526888"/>
                  <a:pt x="371436" y="526888"/>
                </a:cubicBezTo>
                <a:cubicBezTo>
                  <a:pt x="359055" y="528264"/>
                  <a:pt x="348049" y="537894"/>
                  <a:pt x="346674" y="550275"/>
                </a:cubicBezTo>
                <a:cubicBezTo>
                  <a:pt x="345298" y="562656"/>
                  <a:pt x="354928" y="570910"/>
                  <a:pt x="367309" y="570910"/>
                </a:cubicBezTo>
                <a:lnTo>
                  <a:pt x="367309" y="570910"/>
                </a:lnTo>
                <a:cubicBezTo>
                  <a:pt x="376939" y="569534"/>
                  <a:pt x="387944" y="561280"/>
                  <a:pt x="390696" y="550275"/>
                </a:cubicBezTo>
                <a:close/>
                <a:moveTo>
                  <a:pt x="407204" y="458104"/>
                </a:moveTo>
                <a:cubicBezTo>
                  <a:pt x="409955" y="445723"/>
                  <a:pt x="403077" y="436093"/>
                  <a:pt x="390696" y="434717"/>
                </a:cubicBezTo>
                <a:lnTo>
                  <a:pt x="390696" y="434717"/>
                </a:lnTo>
                <a:cubicBezTo>
                  <a:pt x="389320" y="434717"/>
                  <a:pt x="387944" y="434717"/>
                  <a:pt x="387944" y="434717"/>
                </a:cubicBezTo>
                <a:cubicBezTo>
                  <a:pt x="375563" y="436093"/>
                  <a:pt x="364557" y="445723"/>
                  <a:pt x="363182" y="458104"/>
                </a:cubicBezTo>
                <a:cubicBezTo>
                  <a:pt x="361806" y="470485"/>
                  <a:pt x="371436" y="478739"/>
                  <a:pt x="383817" y="478739"/>
                </a:cubicBezTo>
                <a:lnTo>
                  <a:pt x="383817" y="478739"/>
                </a:lnTo>
                <a:cubicBezTo>
                  <a:pt x="393447" y="477363"/>
                  <a:pt x="404452" y="469109"/>
                  <a:pt x="407204" y="458104"/>
                </a:cubicBezTo>
                <a:close/>
                <a:moveTo>
                  <a:pt x="422336" y="367308"/>
                </a:moveTo>
                <a:cubicBezTo>
                  <a:pt x="425088" y="354927"/>
                  <a:pt x="418209" y="345297"/>
                  <a:pt x="405828" y="343922"/>
                </a:cubicBezTo>
                <a:lnTo>
                  <a:pt x="405828" y="343922"/>
                </a:lnTo>
                <a:cubicBezTo>
                  <a:pt x="404452" y="343922"/>
                  <a:pt x="403077" y="343922"/>
                  <a:pt x="403077" y="343922"/>
                </a:cubicBezTo>
                <a:cubicBezTo>
                  <a:pt x="390696" y="345297"/>
                  <a:pt x="379690" y="354927"/>
                  <a:pt x="378314" y="367308"/>
                </a:cubicBezTo>
                <a:cubicBezTo>
                  <a:pt x="376939" y="379690"/>
                  <a:pt x="386568" y="387944"/>
                  <a:pt x="398950" y="387944"/>
                </a:cubicBezTo>
                <a:lnTo>
                  <a:pt x="398950" y="387944"/>
                </a:lnTo>
                <a:cubicBezTo>
                  <a:pt x="409955" y="386568"/>
                  <a:pt x="419585" y="378314"/>
                  <a:pt x="422336" y="367308"/>
                </a:cubicBezTo>
                <a:close/>
                <a:moveTo>
                  <a:pt x="438845" y="275137"/>
                </a:moveTo>
                <a:cubicBezTo>
                  <a:pt x="441596" y="262756"/>
                  <a:pt x="434718" y="253126"/>
                  <a:pt x="422336" y="251751"/>
                </a:cubicBezTo>
                <a:lnTo>
                  <a:pt x="422336" y="251751"/>
                </a:lnTo>
                <a:cubicBezTo>
                  <a:pt x="420961" y="251751"/>
                  <a:pt x="419585" y="251751"/>
                  <a:pt x="419585" y="251751"/>
                </a:cubicBezTo>
                <a:cubicBezTo>
                  <a:pt x="407204" y="253126"/>
                  <a:pt x="396198" y="262756"/>
                  <a:pt x="394823" y="275137"/>
                </a:cubicBezTo>
                <a:cubicBezTo>
                  <a:pt x="393447" y="287519"/>
                  <a:pt x="403077" y="295773"/>
                  <a:pt x="415458" y="295773"/>
                </a:cubicBezTo>
                <a:lnTo>
                  <a:pt x="415458" y="295773"/>
                </a:lnTo>
                <a:cubicBezTo>
                  <a:pt x="426463" y="295773"/>
                  <a:pt x="436093" y="286143"/>
                  <a:pt x="438845" y="275137"/>
                </a:cubicBezTo>
                <a:close/>
                <a:moveTo>
                  <a:pt x="455353" y="184342"/>
                </a:moveTo>
                <a:cubicBezTo>
                  <a:pt x="458104" y="171961"/>
                  <a:pt x="451226" y="162331"/>
                  <a:pt x="438845" y="160955"/>
                </a:cubicBezTo>
                <a:lnTo>
                  <a:pt x="438845" y="160955"/>
                </a:lnTo>
                <a:cubicBezTo>
                  <a:pt x="437469" y="160955"/>
                  <a:pt x="436093" y="160955"/>
                  <a:pt x="436093" y="160955"/>
                </a:cubicBezTo>
                <a:cubicBezTo>
                  <a:pt x="423712" y="162331"/>
                  <a:pt x="412707" y="171961"/>
                  <a:pt x="411331" y="184342"/>
                </a:cubicBezTo>
                <a:cubicBezTo>
                  <a:pt x="409955" y="196723"/>
                  <a:pt x="419585" y="204977"/>
                  <a:pt x="431966" y="204977"/>
                </a:cubicBezTo>
                <a:lnTo>
                  <a:pt x="431966" y="204977"/>
                </a:lnTo>
                <a:cubicBezTo>
                  <a:pt x="441596" y="203602"/>
                  <a:pt x="452602" y="195348"/>
                  <a:pt x="455353" y="184342"/>
                </a:cubicBezTo>
                <a:close/>
                <a:moveTo>
                  <a:pt x="470485" y="93547"/>
                </a:moveTo>
                <a:cubicBezTo>
                  <a:pt x="473237" y="81166"/>
                  <a:pt x="466358" y="71536"/>
                  <a:pt x="453977" y="70160"/>
                </a:cubicBezTo>
                <a:lnTo>
                  <a:pt x="453977" y="70160"/>
                </a:lnTo>
                <a:cubicBezTo>
                  <a:pt x="452602" y="70160"/>
                  <a:pt x="451226" y="70160"/>
                  <a:pt x="451226" y="70160"/>
                </a:cubicBezTo>
                <a:cubicBezTo>
                  <a:pt x="438845" y="71536"/>
                  <a:pt x="427839" y="81166"/>
                  <a:pt x="426463" y="93547"/>
                </a:cubicBezTo>
                <a:cubicBezTo>
                  <a:pt x="425088" y="105928"/>
                  <a:pt x="434718" y="114182"/>
                  <a:pt x="447099" y="114182"/>
                </a:cubicBezTo>
                <a:lnTo>
                  <a:pt x="447099" y="114182"/>
                </a:lnTo>
                <a:cubicBezTo>
                  <a:pt x="458104" y="112806"/>
                  <a:pt x="467734" y="104552"/>
                  <a:pt x="470485" y="93547"/>
                </a:cubicBezTo>
                <a:close/>
                <a:moveTo>
                  <a:pt x="335668" y="1371560"/>
                </a:moveTo>
                <a:cubicBezTo>
                  <a:pt x="337044" y="1363306"/>
                  <a:pt x="332917" y="1356427"/>
                  <a:pt x="324662" y="1356427"/>
                </a:cubicBezTo>
                <a:lnTo>
                  <a:pt x="324662" y="1356427"/>
                </a:lnTo>
                <a:cubicBezTo>
                  <a:pt x="323287" y="1356427"/>
                  <a:pt x="323287" y="1356427"/>
                  <a:pt x="321911" y="1356427"/>
                </a:cubicBezTo>
                <a:cubicBezTo>
                  <a:pt x="313657" y="1356427"/>
                  <a:pt x="306779" y="1364681"/>
                  <a:pt x="305403" y="1371560"/>
                </a:cubicBezTo>
                <a:cubicBezTo>
                  <a:pt x="304027" y="1379814"/>
                  <a:pt x="310906" y="1385317"/>
                  <a:pt x="319160" y="1385317"/>
                </a:cubicBezTo>
                <a:lnTo>
                  <a:pt x="319160" y="1385317"/>
                </a:lnTo>
                <a:cubicBezTo>
                  <a:pt x="326038" y="1383941"/>
                  <a:pt x="332917" y="1378438"/>
                  <a:pt x="335668" y="1371560"/>
                </a:cubicBezTo>
                <a:close/>
                <a:moveTo>
                  <a:pt x="350801" y="1280764"/>
                </a:moveTo>
                <a:cubicBezTo>
                  <a:pt x="352176" y="1272510"/>
                  <a:pt x="348049" y="1265632"/>
                  <a:pt x="339795" y="1265632"/>
                </a:cubicBezTo>
                <a:lnTo>
                  <a:pt x="339795" y="1265632"/>
                </a:lnTo>
                <a:cubicBezTo>
                  <a:pt x="338419" y="1265632"/>
                  <a:pt x="338419" y="1265632"/>
                  <a:pt x="337044" y="1265632"/>
                </a:cubicBezTo>
                <a:cubicBezTo>
                  <a:pt x="328790" y="1265632"/>
                  <a:pt x="321911" y="1273886"/>
                  <a:pt x="320535" y="1280764"/>
                </a:cubicBezTo>
                <a:cubicBezTo>
                  <a:pt x="319160" y="1289019"/>
                  <a:pt x="326038" y="1294521"/>
                  <a:pt x="334292" y="1294521"/>
                </a:cubicBezTo>
                <a:lnTo>
                  <a:pt x="334292" y="1294521"/>
                </a:lnTo>
                <a:cubicBezTo>
                  <a:pt x="342546" y="1293146"/>
                  <a:pt x="349425" y="1287643"/>
                  <a:pt x="350801" y="1280764"/>
                </a:cubicBezTo>
                <a:close/>
                <a:moveTo>
                  <a:pt x="367309" y="1188593"/>
                </a:moveTo>
                <a:cubicBezTo>
                  <a:pt x="368685" y="1180339"/>
                  <a:pt x="364557" y="1173461"/>
                  <a:pt x="356303" y="1173461"/>
                </a:cubicBezTo>
                <a:lnTo>
                  <a:pt x="356303" y="1173461"/>
                </a:lnTo>
                <a:cubicBezTo>
                  <a:pt x="354928" y="1173461"/>
                  <a:pt x="354928" y="1173461"/>
                  <a:pt x="353552" y="1173461"/>
                </a:cubicBezTo>
                <a:cubicBezTo>
                  <a:pt x="345298" y="1173461"/>
                  <a:pt x="338419" y="1181715"/>
                  <a:pt x="337044" y="1188593"/>
                </a:cubicBezTo>
                <a:cubicBezTo>
                  <a:pt x="335668" y="1196848"/>
                  <a:pt x="342546" y="1202350"/>
                  <a:pt x="350801" y="1202350"/>
                </a:cubicBezTo>
                <a:lnTo>
                  <a:pt x="350801" y="1202350"/>
                </a:lnTo>
                <a:cubicBezTo>
                  <a:pt x="359055" y="1202350"/>
                  <a:pt x="365933" y="1195472"/>
                  <a:pt x="367309" y="1188593"/>
                </a:cubicBezTo>
                <a:close/>
                <a:moveTo>
                  <a:pt x="383817" y="1097798"/>
                </a:moveTo>
                <a:cubicBezTo>
                  <a:pt x="385193" y="1089544"/>
                  <a:pt x="381066" y="1082666"/>
                  <a:pt x="372812" y="1082666"/>
                </a:cubicBezTo>
                <a:lnTo>
                  <a:pt x="372812" y="1082666"/>
                </a:lnTo>
                <a:cubicBezTo>
                  <a:pt x="371436" y="1082666"/>
                  <a:pt x="371436" y="1082666"/>
                  <a:pt x="370060" y="1082666"/>
                </a:cubicBezTo>
                <a:cubicBezTo>
                  <a:pt x="361806" y="1082666"/>
                  <a:pt x="354928" y="1090920"/>
                  <a:pt x="353552" y="1097798"/>
                </a:cubicBezTo>
                <a:cubicBezTo>
                  <a:pt x="352176" y="1106052"/>
                  <a:pt x="359055" y="1111555"/>
                  <a:pt x="367309" y="1111555"/>
                </a:cubicBezTo>
                <a:lnTo>
                  <a:pt x="367309" y="1111555"/>
                </a:lnTo>
                <a:cubicBezTo>
                  <a:pt x="374187" y="1110179"/>
                  <a:pt x="381066" y="1104677"/>
                  <a:pt x="383817" y="1097798"/>
                </a:cubicBezTo>
                <a:close/>
                <a:moveTo>
                  <a:pt x="398950" y="1005627"/>
                </a:moveTo>
                <a:cubicBezTo>
                  <a:pt x="400325" y="997373"/>
                  <a:pt x="396198" y="990495"/>
                  <a:pt x="387944" y="990495"/>
                </a:cubicBezTo>
                <a:lnTo>
                  <a:pt x="387944" y="990495"/>
                </a:lnTo>
                <a:cubicBezTo>
                  <a:pt x="386568" y="990495"/>
                  <a:pt x="386568" y="990495"/>
                  <a:pt x="385193" y="990495"/>
                </a:cubicBezTo>
                <a:cubicBezTo>
                  <a:pt x="376939" y="990495"/>
                  <a:pt x="370060" y="998749"/>
                  <a:pt x="368685" y="1005627"/>
                </a:cubicBezTo>
                <a:cubicBezTo>
                  <a:pt x="367309" y="1013881"/>
                  <a:pt x="374187" y="1019384"/>
                  <a:pt x="382441" y="1019384"/>
                </a:cubicBezTo>
                <a:lnTo>
                  <a:pt x="382441" y="1019384"/>
                </a:lnTo>
                <a:cubicBezTo>
                  <a:pt x="390696" y="1019384"/>
                  <a:pt x="397574" y="1013881"/>
                  <a:pt x="398950" y="1005627"/>
                </a:cubicBezTo>
                <a:close/>
                <a:moveTo>
                  <a:pt x="415458" y="914832"/>
                </a:moveTo>
                <a:cubicBezTo>
                  <a:pt x="416834" y="906578"/>
                  <a:pt x="412707" y="899699"/>
                  <a:pt x="404452" y="899699"/>
                </a:cubicBezTo>
                <a:lnTo>
                  <a:pt x="404452" y="899699"/>
                </a:lnTo>
                <a:cubicBezTo>
                  <a:pt x="403077" y="899699"/>
                  <a:pt x="403077" y="899699"/>
                  <a:pt x="401701" y="899699"/>
                </a:cubicBezTo>
                <a:cubicBezTo>
                  <a:pt x="393447" y="899699"/>
                  <a:pt x="386568" y="907953"/>
                  <a:pt x="385193" y="914832"/>
                </a:cubicBezTo>
                <a:cubicBezTo>
                  <a:pt x="383817" y="923086"/>
                  <a:pt x="390696" y="928589"/>
                  <a:pt x="398950" y="928589"/>
                </a:cubicBezTo>
                <a:lnTo>
                  <a:pt x="398950" y="928589"/>
                </a:lnTo>
                <a:cubicBezTo>
                  <a:pt x="407204" y="927213"/>
                  <a:pt x="414082" y="921710"/>
                  <a:pt x="415458" y="914832"/>
                </a:cubicBezTo>
                <a:close/>
                <a:moveTo>
                  <a:pt x="431966" y="824036"/>
                </a:moveTo>
                <a:cubicBezTo>
                  <a:pt x="433342" y="815782"/>
                  <a:pt x="429215" y="808904"/>
                  <a:pt x="420961" y="808904"/>
                </a:cubicBezTo>
                <a:lnTo>
                  <a:pt x="420961" y="808904"/>
                </a:lnTo>
                <a:cubicBezTo>
                  <a:pt x="419585" y="808904"/>
                  <a:pt x="419585" y="808904"/>
                  <a:pt x="418209" y="808904"/>
                </a:cubicBezTo>
                <a:cubicBezTo>
                  <a:pt x="409955" y="808904"/>
                  <a:pt x="403077" y="817158"/>
                  <a:pt x="401701" y="824036"/>
                </a:cubicBezTo>
                <a:cubicBezTo>
                  <a:pt x="400325" y="832291"/>
                  <a:pt x="407204" y="837793"/>
                  <a:pt x="415458" y="837793"/>
                </a:cubicBezTo>
                <a:lnTo>
                  <a:pt x="415458" y="837793"/>
                </a:lnTo>
                <a:cubicBezTo>
                  <a:pt x="423712" y="836418"/>
                  <a:pt x="430590" y="830915"/>
                  <a:pt x="431966" y="824036"/>
                </a:cubicBezTo>
                <a:close/>
                <a:moveTo>
                  <a:pt x="448474" y="731865"/>
                </a:moveTo>
                <a:cubicBezTo>
                  <a:pt x="449850" y="723611"/>
                  <a:pt x="445723" y="716733"/>
                  <a:pt x="437469" y="716733"/>
                </a:cubicBezTo>
                <a:lnTo>
                  <a:pt x="437469" y="716733"/>
                </a:lnTo>
                <a:cubicBezTo>
                  <a:pt x="436093" y="716733"/>
                  <a:pt x="436093" y="716733"/>
                  <a:pt x="434718" y="716733"/>
                </a:cubicBezTo>
                <a:cubicBezTo>
                  <a:pt x="426463" y="716733"/>
                  <a:pt x="419585" y="724987"/>
                  <a:pt x="418209" y="731865"/>
                </a:cubicBezTo>
                <a:cubicBezTo>
                  <a:pt x="416834" y="740120"/>
                  <a:pt x="423712" y="745622"/>
                  <a:pt x="431966" y="745622"/>
                </a:cubicBezTo>
                <a:lnTo>
                  <a:pt x="431966" y="745622"/>
                </a:lnTo>
                <a:cubicBezTo>
                  <a:pt x="438845" y="745622"/>
                  <a:pt x="445723" y="738744"/>
                  <a:pt x="448474" y="731865"/>
                </a:cubicBezTo>
                <a:close/>
                <a:moveTo>
                  <a:pt x="463607" y="641070"/>
                </a:moveTo>
                <a:cubicBezTo>
                  <a:pt x="464983" y="632816"/>
                  <a:pt x="460856" y="625938"/>
                  <a:pt x="452602" y="625938"/>
                </a:cubicBezTo>
                <a:lnTo>
                  <a:pt x="452602" y="625938"/>
                </a:lnTo>
                <a:cubicBezTo>
                  <a:pt x="451226" y="625938"/>
                  <a:pt x="451226" y="625938"/>
                  <a:pt x="449850" y="625938"/>
                </a:cubicBezTo>
                <a:cubicBezTo>
                  <a:pt x="441596" y="625938"/>
                  <a:pt x="434718" y="634192"/>
                  <a:pt x="433342" y="641070"/>
                </a:cubicBezTo>
                <a:cubicBezTo>
                  <a:pt x="431966" y="649324"/>
                  <a:pt x="438845" y="654827"/>
                  <a:pt x="447099" y="654827"/>
                </a:cubicBezTo>
                <a:lnTo>
                  <a:pt x="447099" y="654827"/>
                </a:lnTo>
                <a:cubicBezTo>
                  <a:pt x="455353" y="653451"/>
                  <a:pt x="462231" y="647948"/>
                  <a:pt x="463607" y="641070"/>
                </a:cubicBezTo>
                <a:close/>
                <a:moveTo>
                  <a:pt x="480115" y="548899"/>
                </a:moveTo>
                <a:cubicBezTo>
                  <a:pt x="481491" y="540645"/>
                  <a:pt x="477364" y="533766"/>
                  <a:pt x="469110" y="533766"/>
                </a:cubicBezTo>
                <a:lnTo>
                  <a:pt x="469110" y="533766"/>
                </a:lnTo>
                <a:cubicBezTo>
                  <a:pt x="467734" y="533766"/>
                  <a:pt x="467734" y="533766"/>
                  <a:pt x="466358" y="533766"/>
                </a:cubicBezTo>
                <a:cubicBezTo>
                  <a:pt x="458104" y="533766"/>
                  <a:pt x="451226" y="542021"/>
                  <a:pt x="449850" y="548899"/>
                </a:cubicBezTo>
                <a:cubicBezTo>
                  <a:pt x="448474" y="557153"/>
                  <a:pt x="455353" y="562656"/>
                  <a:pt x="463607" y="562656"/>
                </a:cubicBezTo>
                <a:lnTo>
                  <a:pt x="463607" y="562656"/>
                </a:lnTo>
                <a:cubicBezTo>
                  <a:pt x="471861" y="562656"/>
                  <a:pt x="478740" y="557153"/>
                  <a:pt x="480115" y="548899"/>
                </a:cubicBezTo>
                <a:close/>
                <a:moveTo>
                  <a:pt x="496624" y="458104"/>
                </a:moveTo>
                <a:cubicBezTo>
                  <a:pt x="497999" y="449850"/>
                  <a:pt x="493872" y="442971"/>
                  <a:pt x="485618" y="442971"/>
                </a:cubicBezTo>
                <a:lnTo>
                  <a:pt x="485618" y="442971"/>
                </a:lnTo>
                <a:cubicBezTo>
                  <a:pt x="484242" y="442971"/>
                  <a:pt x="484242" y="442971"/>
                  <a:pt x="482867" y="442971"/>
                </a:cubicBezTo>
                <a:cubicBezTo>
                  <a:pt x="474613" y="442971"/>
                  <a:pt x="467734" y="451225"/>
                  <a:pt x="466358" y="458104"/>
                </a:cubicBezTo>
                <a:cubicBezTo>
                  <a:pt x="464983" y="466358"/>
                  <a:pt x="471861" y="471861"/>
                  <a:pt x="480115" y="471861"/>
                </a:cubicBezTo>
                <a:lnTo>
                  <a:pt x="480115" y="471861"/>
                </a:lnTo>
                <a:cubicBezTo>
                  <a:pt x="486994" y="470485"/>
                  <a:pt x="493872" y="464982"/>
                  <a:pt x="496624" y="458104"/>
                </a:cubicBezTo>
                <a:close/>
                <a:moveTo>
                  <a:pt x="511756" y="365933"/>
                </a:moveTo>
                <a:cubicBezTo>
                  <a:pt x="513132" y="357679"/>
                  <a:pt x="509005" y="350800"/>
                  <a:pt x="500751" y="350800"/>
                </a:cubicBezTo>
                <a:lnTo>
                  <a:pt x="500751" y="350800"/>
                </a:lnTo>
                <a:cubicBezTo>
                  <a:pt x="499375" y="350800"/>
                  <a:pt x="499375" y="350800"/>
                  <a:pt x="497999" y="350800"/>
                </a:cubicBezTo>
                <a:cubicBezTo>
                  <a:pt x="489745" y="350800"/>
                  <a:pt x="482867" y="359054"/>
                  <a:pt x="481491" y="365933"/>
                </a:cubicBezTo>
                <a:cubicBezTo>
                  <a:pt x="480115" y="374187"/>
                  <a:pt x="486994" y="379690"/>
                  <a:pt x="495248" y="379690"/>
                </a:cubicBezTo>
                <a:lnTo>
                  <a:pt x="495248" y="379690"/>
                </a:lnTo>
                <a:cubicBezTo>
                  <a:pt x="503502" y="379690"/>
                  <a:pt x="510380" y="374187"/>
                  <a:pt x="511756" y="365933"/>
                </a:cubicBezTo>
                <a:close/>
                <a:moveTo>
                  <a:pt x="528264" y="275137"/>
                </a:moveTo>
                <a:cubicBezTo>
                  <a:pt x="529640" y="266883"/>
                  <a:pt x="525513" y="260005"/>
                  <a:pt x="517259" y="260005"/>
                </a:cubicBezTo>
                <a:lnTo>
                  <a:pt x="517259" y="260005"/>
                </a:lnTo>
                <a:cubicBezTo>
                  <a:pt x="515883" y="260005"/>
                  <a:pt x="515883" y="260005"/>
                  <a:pt x="514508" y="260005"/>
                </a:cubicBezTo>
                <a:cubicBezTo>
                  <a:pt x="506253" y="260005"/>
                  <a:pt x="499375" y="268259"/>
                  <a:pt x="497999" y="275137"/>
                </a:cubicBezTo>
                <a:cubicBezTo>
                  <a:pt x="496624" y="283392"/>
                  <a:pt x="503502" y="288894"/>
                  <a:pt x="511756" y="288894"/>
                </a:cubicBezTo>
                <a:lnTo>
                  <a:pt x="511756" y="288894"/>
                </a:lnTo>
                <a:cubicBezTo>
                  <a:pt x="520010" y="287519"/>
                  <a:pt x="526889" y="282016"/>
                  <a:pt x="528264" y="275137"/>
                </a:cubicBezTo>
                <a:close/>
                <a:moveTo>
                  <a:pt x="544773" y="184342"/>
                </a:moveTo>
                <a:cubicBezTo>
                  <a:pt x="546148" y="176088"/>
                  <a:pt x="542021" y="169209"/>
                  <a:pt x="533767" y="169209"/>
                </a:cubicBezTo>
                <a:lnTo>
                  <a:pt x="533767" y="169209"/>
                </a:lnTo>
                <a:cubicBezTo>
                  <a:pt x="532391" y="169209"/>
                  <a:pt x="532391" y="169209"/>
                  <a:pt x="531016" y="169209"/>
                </a:cubicBezTo>
                <a:cubicBezTo>
                  <a:pt x="522762" y="169209"/>
                  <a:pt x="515883" y="177464"/>
                  <a:pt x="514508" y="184342"/>
                </a:cubicBezTo>
                <a:cubicBezTo>
                  <a:pt x="513132" y="192596"/>
                  <a:pt x="520010" y="198099"/>
                  <a:pt x="528264" y="198099"/>
                </a:cubicBezTo>
                <a:lnTo>
                  <a:pt x="528264" y="198099"/>
                </a:lnTo>
                <a:cubicBezTo>
                  <a:pt x="536519" y="196723"/>
                  <a:pt x="543397" y="191220"/>
                  <a:pt x="544773" y="184342"/>
                </a:cubicBezTo>
                <a:close/>
                <a:moveTo>
                  <a:pt x="561281" y="92171"/>
                </a:moveTo>
                <a:cubicBezTo>
                  <a:pt x="562657" y="83917"/>
                  <a:pt x="558530" y="77038"/>
                  <a:pt x="550275" y="77038"/>
                </a:cubicBezTo>
                <a:lnTo>
                  <a:pt x="550275" y="77038"/>
                </a:lnTo>
                <a:cubicBezTo>
                  <a:pt x="548900" y="77038"/>
                  <a:pt x="548900" y="77038"/>
                  <a:pt x="547524" y="77038"/>
                </a:cubicBezTo>
                <a:cubicBezTo>
                  <a:pt x="539270" y="77038"/>
                  <a:pt x="532391" y="85293"/>
                  <a:pt x="531016" y="92171"/>
                </a:cubicBezTo>
                <a:cubicBezTo>
                  <a:pt x="529640" y="100425"/>
                  <a:pt x="536519" y="105928"/>
                  <a:pt x="544773" y="105928"/>
                </a:cubicBezTo>
                <a:lnTo>
                  <a:pt x="544773" y="105928"/>
                </a:lnTo>
                <a:cubicBezTo>
                  <a:pt x="551651" y="105928"/>
                  <a:pt x="558530" y="100425"/>
                  <a:pt x="561281" y="92171"/>
                </a:cubicBezTo>
                <a:close/>
                <a:moveTo>
                  <a:pt x="425088" y="1371560"/>
                </a:moveTo>
                <a:cubicBezTo>
                  <a:pt x="426463" y="1367433"/>
                  <a:pt x="423712" y="1364681"/>
                  <a:pt x="419585" y="1363306"/>
                </a:cubicBezTo>
                <a:lnTo>
                  <a:pt x="419585" y="1363306"/>
                </a:lnTo>
                <a:cubicBezTo>
                  <a:pt x="419585" y="1363306"/>
                  <a:pt x="418209" y="1363306"/>
                  <a:pt x="418209" y="1363306"/>
                </a:cubicBezTo>
                <a:cubicBezTo>
                  <a:pt x="414082" y="1363306"/>
                  <a:pt x="409955" y="1367433"/>
                  <a:pt x="409955" y="1371560"/>
                </a:cubicBezTo>
                <a:cubicBezTo>
                  <a:pt x="409955" y="1375687"/>
                  <a:pt x="412707" y="1378438"/>
                  <a:pt x="416834" y="1378438"/>
                </a:cubicBezTo>
                <a:lnTo>
                  <a:pt x="416834" y="1378438"/>
                </a:lnTo>
                <a:cubicBezTo>
                  <a:pt x="420961" y="1377063"/>
                  <a:pt x="423712" y="1374311"/>
                  <a:pt x="425088" y="1371560"/>
                </a:cubicBezTo>
                <a:close/>
                <a:moveTo>
                  <a:pt x="440220" y="1279389"/>
                </a:moveTo>
                <a:cubicBezTo>
                  <a:pt x="441596" y="1275262"/>
                  <a:pt x="438845" y="1272510"/>
                  <a:pt x="434718" y="1271135"/>
                </a:cubicBezTo>
                <a:lnTo>
                  <a:pt x="434718" y="1271135"/>
                </a:lnTo>
                <a:cubicBezTo>
                  <a:pt x="434718" y="1271135"/>
                  <a:pt x="433342" y="1271135"/>
                  <a:pt x="433342" y="1271135"/>
                </a:cubicBezTo>
                <a:cubicBezTo>
                  <a:pt x="429215" y="1271135"/>
                  <a:pt x="425088" y="1275262"/>
                  <a:pt x="425088" y="1279389"/>
                </a:cubicBezTo>
                <a:cubicBezTo>
                  <a:pt x="425088" y="1283516"/>
                  <a:pt x="427839" y="1286267"/>
                  <a:pt x="431966" y="1286267"/>
                </a:cubicBezTo>
                <a:lnTo>
                  <a:pt x="431966" y="1286267"/>
                </a:lnTo>
                <a:cubicBezTo>
                  <a:pt x="436093" y="1286267"/>
                  <a:pt x="440220" y="1283516"/>
                  <a:pt x="440220" y="1279389"/>
                </a:cubicBezTo>
                <a:close/>
                <a:moveTo>
                  <a:pt x="456729" y="1188593"/>
                </a:moveTo>
                <a:cubicBezTo>
                  <a:pt x="458104" y="1184466"/>
                  <a:pt x="455353" y="1181715"/>
                  <a:pt x="451226" y="1180339"/>
                </a:cubicBezTo>
                <a:lnTo>
                  <a:pt x="451226" y="1180339"/>
                </a:lnTo>
                <a:cubicBezTo>
                  <a:pt x="451226" y="1180339"/>
                  <a:pt x="449850" y="1180339"/>
                  <a:pt x="449850" y="1180339"/>
                </a:cubicBezTo>
                <a:cubicBezTo>
                  <a:pt x="445723" y="1180339"/>
                  <a:pt x="441596" y="1184466"/>
                  <a:pt x="441596" y="1188593"/>
                </a:cubicBezTo>
                <a:cubicBezTo>
                  <a:pt x="441596" y="1192720"/>
                  <a:pt x="444347" y="1195472"/>
                  <a:pt x="448474" y="1195472"/>
                </a:cubicBezTo>
                <a:lnTo>
                  <a:pt x="448474" y="1195472"/>
                </a:lnTo>
                <a:cubicBezTo>
                  <a:pt x="452602" y="1194096"/>
                  <a:pt x="456729" y="1191345"/>
                  <a:pt x="456729" y="1188593"/>
                </a:cubicBezTo>
                <a:close/>
                <a:moveTo>
                  <a:pt x="473237" y="1096422"/>
                </a:moveTo>
                <a:cubicBezTo>
                  <a:pt x="474613" y="1092295"/>
                  <a:pt x="471861" y="1089544"/>
                  <a:pt x="467734" y="1088168"/>
                </a:cubicBezTo>
                <a:lnTo>
                  <a:pt x="467734" y="1088168"/>
                </a:lnTo>
                <a:cubicBezTo>
                  <a:pt x="467734" y="1088168"/>
                  <a:pt x="466358" y="1088168"/>
                  <a:pt x="466358" y="1088168"/>
                </a:cubicBezTo>
                <a:cubicBezTo>
                  <a:pt x="462231" y="1088168"/>
                  <a:pt x="458104" y="1092295"/>
                  <a:pt x="458104" y="1096422"/>
                </a:cubicBezTo>
                <a:cubicBezTo>
                  <a:pt x="458104" y="1100549"/>
                  <a:pt x="460856" y="1103301"/>
                  <a:pt x="464983" y="1103301"/>
                </a:cubicBezTo>
                <a:lnTo>
                  <a:pt x="464983" y="1103301"/>
                </a:lnTo>
                <a:cubicBezTo>
                  <a:pt x="469110" y="1103301"/>
                  <a:pt x="471861" y="1100549"/>
                  <a:pt x="473237" y="1096422"/>
                </a:cubicBezTo>
                <a:close/>
                <a:moveTo>
                  <a:pt x="489745" y="1005627"/>
                </a:moveTo>
                <a:cubicBezTo>
                  <a:pt x="491121" y="1001500"/>
                  <a:pt x="488369" y="998749"/>
                  <a:pt x="484242" y="997373"/>
                </a:cubicBezTo>
                <a:lnTo>
                  <a:pt x="484242" y="997373"/>
                </a:lnTo>
                <a:cubicBezTo>
                  <a:pt x="484242" y="997373"/>
                  <a:pt x="482867" y="997373"/>
                  <a:pt x="482867" y="997373"/>
                </a:cubicBezTo>
                <a:cubicBezTo>
                  <a:pt x="478740" y="997373"/>
                  <a:pt x="474613" y="1001500"/>
                  <a:pt x="474613" y="1005627"/>
                </a:cubicBezTo>
                <a:cubicBezTo>
                  <a:pt x="474613" y="1009754"/>
                  <a:pt x="477364" y="1012505"/>
                  <a:pt x="481491" y="1012505"/>
                </a:cubicBezTo>
                <a:lnTo>
                  <a:pt x="481491" y="1012505"/>
                </a:lnTo>
                <a:cubicBezTo>
                  <a:pt x="484242" y="1012505"/>
                  <a:pt x="488369" y="1009754"/>
                  <a:pt x="489745" y="1005627"/>
                </a:cubicBezTo>
                <a:close/>
                <a:moveTo>
                  <a:pt x="504878" y="914832"/>
                </a:moveTo>
                <a:cubicBezTo>
                  <a:pt x="506253" y="910705"/>
                  <a:pt x="503502" y="907953"/>
                  <a:pt x="499375" y="906578"/>
                </a:cubicBezTo>
                <a:lnTo>
                  <a:pt x="499375" y="906578"/>
                </a:lnTo>
                <a:cubicBezTo>
                  <a:pt x="499375" y="906578"/>
                  <a:pt x="497999" y="906578"/>
                  <a:pt x="497999" y="906578"/>
                </a:cubicBezTo>
                <a:cubicBezTo>
                  <a:pt x="493872" y="906578"/>
                  <a:pt x="489745" y="910705"/>
                  <a:pt x="489745" y="914832"/>
                </a:cubicBezTo>
                <a:cubicBezTo>
                  <a:pt x="489745" y="918959"/>
                  <a:pt x="492496" y="921710"/>
                  <a:pt x="496624" y="921710"/>
                </a:cubicBezTo>
                <a:lnTo>
                  <a:pt x="496624" y="921710"/>
                </a:lnTo>
                <a:cubicBezTo>
                  <a:pt x="500751" y="920335"/>
                  <a:pt x="504878" y="917583"/>
                  <a:pt x="504878" y="914832"/>
                </a:cubicBezTo>
                <a:close/>
                <a:moveTo>
                  <a:pt x="521386" y="822661"/>
                </a:moveTo>
                <a:cubicBezTo>
                  <a:pt x="522762" y="818534"/>
                  <a:pt x="520010" y="815782"/>
                  <a:pt x="515883" y="814407"/>
                </a:cubicBezTo>
                <a:lnTo>
                  <a:pt x="515883" y="814407"/>
                </a:lnTo>
                <a:cubicBezTo>
                  <a:pt x="515883" y="814407"/>
                  <a:pt x="514508" y="814407"/>
                  <a:pt x="514508" y="814407"/>
                </a:cubicBezTo>
                <a:cubicBezTo>
                  <a:pt x="510380" y="814407"/>
                  <a:pt x="506253" y="818534"/>
                  <a:pt x="506253" y="822661"/>
                </a:cubicBezTo>
                <a:cubicBezTo>
                  <a:pt x="506253" y="826788"/>
                  <a:pt x="509005" y="829539"/>
                  <a:pt x="513132" y="829539"/>
                </a:cubicBezTo>
                <a:lnTo>
                  <a:pt x="513132" y="829539"/>
                </a:lnTo>
                <a:cubicBezTo>
                  <a:pt x="517259" y="829539"/>
                  <a:pt x="520010" y="826788"/>
                  <a:pt x="521386" y="822661"/>
                </a:cubicBezTo>
                <a:close/>
                <a:moveTo>
                  <a:pt x="537894" y="731865"/>
                </a:moveTo>
                <a:cubicBezTo>
                  <a:pt x="539270" y="727738"/>
                  <a:pt x="536519" y="724987"/>
                  <a:pt x="532391" y="723611"/>
                </a:cubicBezTo>
                <a:lnTo>
                  <a:pt x="532391" y="723611"/>
                </a:lnTo>
                <a:cubicBezTo>
                  <a:pt x="532391" y="723611"/>
                  <a:pt x="531016" y="723611"/>
                  <a:pt x="531016" y="723611"/>
                </a:cubicBezTo>
                <a:cubicBezTo>
                  <a:pt x="526889" y="723611"/>
                  <a:pt x="522762" y="727738"/>
                  <a:pt x="522762" y="731865"/>
                </a:cubicBezTo>
                <a:cubicBezTo>
                  <a:pt x="522762" y="735992"/>
                  <a:pt x="525513" y="738744"/>
                  <a:pt x="529640" y="738744"/>
                </a:cubicBezTo>
                <a:lnTo>
                  <a:pt x="529640" y="738744"/>
                </a:lnTo>
                <a:cubicBezTo>
                  <a:pt x="533767" y="737368"/>
                  <a:pt x="536519" y="734617"/>
                  <a:pt x="537894" y="731865"/>
                </a:cubicBezTo>
                <a:close/>
                <a:moveTo>
                  <a:pt x="553027" y="639694"/>
                </a:moveTo>
                <a:cubicBezTo>
                  <a:pt x="554402" y="635567"/>
                  <a:pt x="551651" y="632816"/>
                  <a:pt x="547524" y="631440"/>
                </a:cubicBezTo>
                <a:lnTo>
                  <a:pt x="547524" y="631440"/>
                </a:lnTo>
                <a:cubicBezTo>
                  <a:pt x="547524" y="631440"/>
                  <a:pt x="546148" y="631440"/>
                  <a:pt x="546148" y="631440"/>
                </a:cubicBezTo>
                <a:cubicBezTo>
                  <a:pt x="542021" y="631440"/>
                  <a:pt x="537894" y="635567"/>
                  <a:pt x="537894" y="639694"/>
                </a:cubicBezTo>
                <a:cubicBezTo>
                  <a:pt x="537894" y="643821"/>
                  <a:pt x="540646" y="646573"/>
                  <a:pt x="544773" y="646573"/>
                </a:cubicBezTo>
                <a:lnTo>
                  <a:pt x="544773" y="646573"/>
                </a:lnTo>
                <a:cubicBezTo>
                  <a:pt x="548900" y="646573"/>
                  <a:pt x="553027" y="643821"/>
                  <a:pt x="553027" y="639694"/>
                </a:cubicBezTo>
                <a:close/>
                <a:moveTo>
                  <a:pt x="569535" y="548899"/>
                </a:moveTo>
                <a:cubicBezTo>
                  <a:pt x="570911" y="544772"/>
                  <a:pt x="568159" y="542021"/>
                  <a:pt x="564032" y="540645"/>
                </a:cubicBezTo>
                <a:lnTo>
                  <a:pt x="564032" y="540645"/>
                </a:lnTo>
                <a:cubicBezTo>
                  <a:pt x="564032" y="540645"/>
                  <a:pt x="562657" y="540645"/>
                  <a:pt x="562657" y="540645"/>
                </a:cubicBezTo>
                <a:cubicBezTo>
                  <a:pt x="558530" y="540645"/>
                  <a:pt x="554402" y="544772"/>
                  <a:pt x="554402" y="548899"/>
                </a:cubicBezTo>
                <a:cubicBezTo>
                  <a:pt x="554402" y="553026"/>
                  <a:pt x="557154" y="555778"/>
                  <a:pt x="561281" y="555778"/>
                </a:cubicBezTo>
                <a:lnTo>
                  <a:pt x="561281" y="555778"/>
                </a:lnTo>
                <a:cubicBezTo>
                  <a:pt x="565408" y="555778"/>
                  <a:pt x="568159" y="553026"/>
                  <a:pt x="569535" y="548899"/>
                </a:cubicBezTo>
                <a:close/>
                <a:moveTo>
                  <a:pt x="586043" y="456728"/>
                </a:moveTo>
                <a:cubicBezTo>
                  <a:pt x="587419" y="452601"/>
                  <a:pt x="584668" y="449850"/>
                  <a:pt x="580541" y="448474"/>
                </a:cubicBezTo>
                <a:lnTo>
                  <a:pt x="580541" y="448474"/>
                </a:lnTo>
                <a:cubicBezTo>
                  <a:pt x="580541" y="448474"/>
                  <a:pt x="579165" y="448474"/>
                  <a:pt x="579165" y="448474"/>
                </a:cubicBezTo>
                <a:cubicBezTo>
                  <a:pt x="575038" y="448474"/>
                  <a:pt x="570911" y="452601"/>
                  <a:pt x="570911" y="456728"/>
                </a:cubicBezTo>
                <a:cubicBezTo>
                  <a:pt x="570911" y="460855"/>
                  <a:pt x="573662" y="463606"/>
                  <a:pt x="577789" y="463606"/>
                </a:cubicBezTo>
                <a:lnTo>
                  <a:pt x="577789" y="463606"/>
                </a:lnTo>
                <a:cubicBezTo>
                  <a:pt x="581916" y="463606"/>
                  <a:pt x="584668" y="460855"/>
                  <a:pt x="586043" y="456728"/>
                </a:cubicBezTo>
                <a:close/>
                <a:moveTo>
                  <a:pt x="602552" y="365933"/>
                </a:moveTo>
                <a:cubicBezTo>
                  <a:pt x="603927" y="361806"/>
                  <a:pt x="601176" y="359054"/>
                  <a:pt x="597049" y="357679"/>
                </a:cubicBezTo>
                <a:lnTo>
                  <a:pt x="597049" y="357679"/>
                </a:lnTo>
                <a:cubicBezTo>
                  <a:pt x="597049" y="357679"/>
                  <a:pt x="595673" y="357679"/>
                  <a:pt x="595673" y="357679"/>
                </a:cubicBezTo>
                <a:cubicBezTo>
                  <a:pt x="591546" y="357679"/>
                  <a:pt x="587419" y="361806"/>
                  <a:pt x="587419" y="365933"/>
                </a:cubicBezTo>
                <a:cubicBezTo>
                  <a:pt x="587419" y="370060"/>
                  <a:pt x="590170" y="372811"/>
                  <a:pt x="594297" y="372811"/>
                </a:cubicBezTo>
                <a:lnTo>
                  <a:pt x="594297" y="372811"/>
                </a:lnTo>
                <a:cubicBezTo>
                  <a:pt x="597049" y="372811"/>
                  <a:pt x="601176" y="370060"/>
                  <a:pt x="602552" y="365933"/>
                </a:cubicBezTo>
                <a:close/>
                <a:moveTo>
                  <a:pt x="617684" y="275137"/>
                </a:moveTo>
                <a:cubicBezTo>
                  <a:pt x="619060" y="271010"/>
                  <a:pt x="616308" y="268259"/>
                  <a:pt x="612181" y="266883"/>
                </a:cubicBezTo>
                <a:lnTo>
                  <a:pt x="612181" y="266883"/>
                </a:lnTo>
                <a:cubicBezTo>
                  <a:pt x="612181" y="266883"/>
                  <a:pt x="610806" y="266883"/>
                  <a:pt x="610806" y="266883"/>
                </a:cubicBezTo>
                <a:cubicBezTo>
                  <a:pt x="606679" y="266883"/>
                  <a:pt x="602552" y="271010"/>
                  <a:pt x="602552" y="275137"/>
                </a:cubicBezTo>
                <a:cubicBezTo>
                  <a:pt x="602552" y="279264"/>
                  <a:pt x="605303" y="282016"/>
                  <a:pt x="609430" y="282016"/>
                </a:cubicBezTo>
                <a:lnTo>
                  <a:pt x="609430" y="282016"/>
                </a:lnTo>
                <a:cubicBezTo>
                  <a:pt x="613557" y="280640"/>
                  <a:pt x="617684" y="277889"/>
                  <a:pt x="617684" y="275137"/>
                </a:cubicBezTo>
                <a:close/>
                <a:moveTo>
                  <a:pt x="634192" y="182966"/>
                </a:moveTo>
                <a:cubicBezTo>
                  <a:pt x="635568" y="178839"/>
                  <a:pt x="632817" y="176088"/>
                  <a:pt x="628690" y="174712"/>
                </a:cubicBezTo>
                <a:lnTo>
                  <a:pt x="628690" y="174712"/>
                </a:lnTo>
                <a:cubicBezTo>
                  <a:pt x="628690" y="174712"/>
                  <a:pt x="627314" y="174712"/>
                  <a:pt x="627314" y="174712"/>
                </a:cubicBezTo>
                <a:cubicBezTo>
                  <a:pt x="623187" y="174712"/>
                  <a:pt x="619060" y="178839"/>
                  <a:pt x="619060" y="182966"/>
                </a:cubicBezTo>
                <a:cubicBezTo>
                  <a:pt x="619060" y="187093"/>
                  <a:pt x="621811" y="189845"/>
                  <a:pt x="625938" y="189845"/>
                </a:cubicBezTo>
                <a:lnTo>
                  <a:pt x="625938" y="189845"/>
                </a:lnTo>
                <a:cubicBezTo>
                  <a:pt x="630065" y="189845"/>
                  <a:pt x="632817" y="187093"/>
                  <a:pt x="634192" y="182966"/>
                </a:cubicBezTo>
                <a:close/>
                <a:moveTo>
                  <a:pt x="650701" y="92171"/>
                </a:moveTo>
                <a:cubicBezTo>
                  <a:pt x="652076" y="88044"/>
                  <a:pt x="649325" y="85293"/>
                  <a:pt x="645198" y="83917"/>
                </a:cubicBezTo>
                <a:lnTo>
                  <a:pt x="645198" y="83917"/>
                </a:lnTo>
                <a:cubicBezTo>
                  <a:pt x="645198" y="83917"/>
                  <a:pt x="643822" y="83917"/>
                  <a:pt x="643822" y="83917"/>
                </a:cubicBezTo>
                <a:cubicBezTo>
                  <a:pt x="639695" y="83917"/>
                  <a:pt x="635568" y="88044"/>
                  <a:pt x="635568" y="92171"/>
                </a:cubicBezTo>
                <a:cubicBezTo>
                  <a:pt x="635568" y="96298"/>
                  <a:pt x="638319" y="99049"/>
                  <a:pt x="642447" y="99049"/>
                </a:cubicBezTo>
                <a:lnTo>
                  <a:pt x="642447" y="99049"/>
                </a:lnTo>
                <a:cubicBezTo>
                  <a:pt x="646574" y="99049"/>
                  <a:pt x="649325" y="94922"/>
                  <a:pt x="650701" y="9217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图形 261">
            <a:extLst>
              <a:ext uri="{FF2B5EF4-FFF2-40B4-BE49-F238E27FC236}">
                <a16:creationId xmlns:a16="http://schemas.microsoft.com/office/drawing/2014/main" xmlns="" id="{D8675FD5-4F16-48DF-A781-3B6C6EF8D26C}"/>
              </a:ext>
            </a:extLst>
          </p:cNvPr>
          <p:cNvSpPr/>
          <p:nvPr/>
        </p:nvSpPr>
        <p:spPr>
          <a:xfrm>
            <a:off x="3294234" y="1328286"/>
            <a:ext cx="1295897" cy="1462355"/>
          </a:xfrm>
          <a:custGeom>
            <a:avLst/>
            <a:gdLst>
              <a:gd name="connsiteX0" fmla="*/ 92171 w 1295897"/>
              <a:gd name="connsiteY0" fmla="*/ 1027638 h 1462355"/>
              <a:gd name="connsiteX1" fmla="*/ 119685 w 1295897"/>
              <a:gd name="connsiteY1" fmla="*/ 1051025 h 1462355"/>
              <a:gd name="connsiteX2" fmla="*/ 83917 w 1295897"/>
              <a:gd name="connsiteY2" fmla="*/ 1074411 h 1462355"/>
              <a:gd name="connsiteX3" fmla="*/ 64657 w 1295897"/>
              <a:gd name="connsiteY3" fmla="*/ 1051025 h 1462355"/>
              <a:gd name="connsiteX4" fmla="*/ 92171 w 1295897"/>
              <a:gd name="connsiteY4" fmla="*/ 1027638 h 1462355"/>
              <a:gd name="connsiteX5" fmla="*/ 19260 w 1295897"/>
              <a:gd name="connsiteY5" fmla="*/ 1438968 h 1462355"/>
              <a:gd name="connsiteX6" fmla="*/ 55027 w 1295897"/>
              <a:gd name="connsiteY6" fmla="*/ 1415582 h 1462355"/>
              <a:gd name="connsiteX7" fmla="*/ 27514 w 1295897"/>
              <a:gd name="connsiteY7" fmla="*/ 1392195 h 1462355"/>
              <a:gd name="connsiteX8" fmla="*/ 0 w 1295897"/>
              <a:gd name="connsiteY8" fmla="*/ 1415582 h 1462355"/>
              <a:gd name="connsiteX9" fmla="*/ 19260 w 1295897"/>
              <a:gd name="connsiteY9" fmla="*/ 1438968 h 1462355"/>
              <a:gd name="connsiteX10" fmla="*/ 262756 w 1295897"/>
              <a:gd name="connsiteY10" fmla="*/ 553026 h 1462355"/>
              <a:gd name="connsiteX11" fmla="*/ 262756 w 1295897"/>
              <a:gd name="connsiteY11" fmla="*/ 553026 h 1462355"/>
              <a:gd name="connsiteX12" fmla="*/ 262756 w 1295897"/>
              <a:gd name="connsiteY12" fmla="*/ 553026 h 1462355"/>
              <a:gd name="connsiteX13" fmla="*/ 262756 w 1295897"/>
              <a:gd name="connsiteY13" fmla="*/ 553026 h 1462355"/>
              <a:gd name="connsiteX14" fmla="*/ 70160 w 1295897"/>
              <a:gd name="connsiteY14" fmla="*/ 1324786 h 1462355"/>
              <a:gd name="connsiteX15" fmla="*/ 42646 w 1295897"/>
              <a:gd name="connsiteY15" fmla="*/ 1301400 h 1462355"/>
              <a:gd name="connsiteX16" fmla="*/ 15133 w 1295897"/>
              <a:gd name="connsiteY16" fmla="*/ 1324786 h 1462355"/>
              <a:gd name="connsiteX17" fmla="*/ 34392 w 1295897"/>
              <a:gd name="connsiteY17" fmla="*/ 1348173 h 1462355"/>
              <a:gd name="connsiteX18" fmla="*/ 70160 w 1295897"/>
              <a:gd name="connsiteY18" fmla="*/ 1324786 h 1462355"/>
              <a:gd name="connsiteX19" fmla="*/ 211856 w 1295897"/>
              <a:gd name="connsiteY19" fmla="*/ 342546 h 1462355"/>
              <a:gd name="connsiteX20" fmla="*/ 247624 w 1295897"/>
              <a:gd name="connsiteY20" fmla="*/ 319159 h 1462355"/>
              <a:gd name="connsiteX21" fmla="*/ 220110 w 1295897"/>
              <a:gd name="connsiteY21" fmla="*/ 295773 h 1462355"/>
              <a:gd name="connsiteX22" fmla="*/ 192596 w 1295897"/>
              <a:gd name="connsiteY22" fmla="*/ 319159 h 1462355"/>
              <a:gd name="connsiteX23" fmla="*/ 211856 w 1295897"/>
              <a:gd name="connsiteY23" fmla="*/ 342546 h 1462355"/>
              <a:gd name="connsiteX24" fmla="*/ 48149 w 1295897"/>
              <a:gd name="connsiteY24" fmla="*/ 1141820 h 1462355"/>
              <a:gd name="connsiteX25" fmla="*/ 67409 w 1295897"/>
              <a:gd name="connsiteY25" fmla="*/ 1165207 h 1462355"/>
              <a:gd name="connsiteX26" fmla="*/ 103177 w 1295897"/>
              <a:gd name="connsiteY26" fmla="*/ 1141820 h 1462355"/>
              <a:gd name="connsiteX27" fmla="*/ 75663 w 1295897"/>
              <a:gd name="connsiteY27" fmla="*/ 1118433 h 1462355"/>
              <a:gd name="connsiteX28" fmla="*/ 48149 w 1295897"/>
              <a:gd name="connsiteY28" fmla="*/ 1141820 h 1462355"/>
              <a:gd name="connsiteX29" fmla="*/ 215983 w 1295897"/>
              <a:gd name="connsiteY29" fmla="*/ 502126 h 1462355"/>
              <a:gd name="connsiteX30" fmla="*/ 188469 w 1295897"/>
              <a:gd name="connsiteY30" fmla="*/ 478739 h 1462355"/>
              <a:gd name="connsiteX31" fmla="*/ 160955 w 1295897"/>
              <a:gd name="connsiteY31" fmla="*/ 502126 h 1462355"/>
              <a:gd name="connsiteX32" fmla="*/ 180215 w 1295897"/>
              <a:gd name="connsiteY32" fmla="*/ 525512 h 1462355"/>
              <a:gd name="connsiteX33" fmla="*/ 215983 w 1295897"/>
              <a:gd name="connsiteY33" fmla="*/ 502126 h 1462355"/>
              <a:gd name="connsiteX34" fmla="*/ 196723 w 1295897"/>
              <a:gd name="connsiteY34" fmla="*/ 433341 h 1462355"/>
              <a:gd name="connsiteX35" fmla="*/ 232491 w 1295897"/>
              <a:gd name="connsiteY35" fmla="*/ 409955 h 1462355"/>
              <a:gd name="connsiteX36" fmla="*/ 204977 w 1295897"/>
              <a:gd name="connsiteY36" fmla="*/ 386568 h 1462355"/>
              <a:gd name="connsiteX37" fmla="*/ 177464 w 1295897"/>
              <a:gd name="connsiteY37" fmla="*/ 409955 h 1462355"/>
              <a:gd name="connsiteX38" fmla="*/ 196723 w 1295897"/>
              <a:gd name="connsiteY38" fmla="*/ 433341 h 1462355"/>
              <a:gd name="connsiteX39" fmla="*/ 99049 w 1295897"/>
              <a:gd name="connsiteY39" fmla="*/ 982240 h 1462355"/>
              <a:gd name="connsiteX40" fmla="*/ 134817 w 1295897"/>
              <a:gd name="connsiteY40" fmla="*/ 958854 h 1462355"/>
              <a:gd name="connsiteX41" fmla="*/ 115558 w 1295897"/>
              <a:gd name="connsiteY41" fmla="*/ 947848 h 1462355"/>
              <a:gd name="connsiteX42" fmla="*/ 89420 w 1295897"/>
              <a:gd name="connsiteY42" fmla="*/ 964356 h 1462355"/>
              <a:gd name="connsiteX43" fmla="*/ 99049 w 1295897"/>
              <a:gd name="connsiteY43" fmla="*/ 982240 h 1462355"/>
              <a:gd name="connsiteX44" fmla="*/ 50900 w 1295897"/>
              <a:gd name="connsiteY44" fmla="*/ 1256002 h 1462355"/>
              <a:gd name="connsiteX45" fmla="*/ 86668 w 1295897"/>
              <a:gd name="connsiteY45" fmla="*/ 1232615 h 1462355"/>
              <a:gd name="connsiteX46" fmla="*/ 59155 w 1295897"/>
              <a:gd name="connsiteY46" fmla="*/ 1209229 h 1462355"/>
              <a:gd name="connsiteX47" fmla="*/ 31641 w 1295897"/>
              <a:gd name="connsiteY47" fmla="*/ 1232615 h 1462355"/>
              <a:gd name="connsiteX48" fmla="*/ 50900 w 1295897"/>
              <a:gd name="connsiteY48" fmla="*/ 1256002 h 1462355"/>
              <a:gd name="connsiteX49" fmla="*/ 1056528 w 1295897"/>
              <a:gd name="connsiteY49" fmla="*/ 0 h 1462355"/>
              <a:gd name="connsiteX50" fmla="*/ 1295897 w 1295897"/>
              <a:gd name="connsiteY50" fmla="*/ 290270 h 1462355"/>
              <a:gd name="connsiteX51" fmla="*/ 1224362 w 1295897"/>
              <a:gd name="connsiteY51" fmla="*/ 693346 h 1462355"/>
              <a:gd name="connsiteX52" fmla="*/ 770385 w 1295897"/>
              <a:gd name="connsiteY52" fmla="*/ 991870 h 1462355"/>
              <a:gd name="connsiteX53" fmla="*/ 760755 w 1295897"/>
              <a:gd name="connsiteY53" fmla="*/ 987743 h 1462355"/>
              <a:gd name="connsiteX54" fmla="*/ 760755 w 1295897"/>
              <a:gd name="connsiteY54" fmla="*/ 987743 h 1462355"/>
              <a:gd name="connsiteX55" fmla="*/ 759379 w 1295897"/>
              <a:gd name="connsiteY55" fmla="*/ 987743 h 1462355"/>
              <a:gd name="connsiteX56" fmla="*/ 740120 w 1295897"/>
              <a:gd name="connsiteY56" fmla="*/ 1005627 h 1462355"/>
              <a:gd name="connsiteX57" fmla="*/ 740120 w 1295897"/>
              <a:gd name="connsiteY57" fmla="*/ 1011130 h 1462355"/>
              <a:gd name="connsiteX58" fmla="*/ 705728 w 1295897"/>
              <a:gd name="connsiteY58" fmla="*/ 1033141 h 1462355"/>
              <a:gd name="connsiteX59" fmla="*/ 1152826 w 1295897"/>
              <a:gd name="connsiteY59" fmla="*/ 1033141 h 1462355"/>
              <a:gd name="connsiteX60" fmla="*/ 1077163 w 1295897"/>
              <a:gd name="connsiteY60" fmla="*/ 1462355 h 1462355"/>
              <a:gd name="connsiteX61" fmla="*/ 946473 w 1295897"/>
              <a:gd name="connsiteY61" fmla="*/ 1462355 h 1462355"/>
              <a:gd name="connsiteX62" fmla="*/ 943721 w 1295897"/>
              <a:gd name="connsiteY62" fmla="*/ 1458228 h 1462355"/>
              <a:gd name="connsiteX63" fmla="*/ 943721 w 1295897"/>
              <a:gd name="connsiteY63" fmla="*/ 1458228 h 1462355"/>
              <a:gd name="connsiteX64" fmla="*/ 943721 w 1295897"/>
              <a:gd name="connsiteY64" fmla="*/ 1458228 h 1462355"/>
              <a:gd name="connsiteX65" fmla="*/ 939594 w 1295897"/>
              <a:gd name="connsiteY65" fmla="*/ 1462355 h 1462355"/>
              <a:gd name="connsiteX66" fmla="*/ 863932 w 1295897"/>
              <a:gd name="connsiteY66" fmla="*/ 1462355 h 1462355"/>
              <a:gd name="connsiteX67" fmla="*/ 857053 w 1295897"/>
              <a:gd name="connsiteY67" fmla="*/ 1454101 h 1462355"/>
              <a:gd name="connsiteX68" fmla="*/ 857053 w 1295897"/>
              <a:gd name="connsiteY68" fmla="*/ 1454101 h 1462355"/>
              <a:gd name="connsiteX69" fmla="*/ 855678 w 1295897"/>
              <a:gd name="connsiteY69" fmla="*/ 1454101 h 1462355"/>
              <a:gd name="connsiteX70" fmla="*/ 846048 w 1295897"/>
              <a:gd name="connsiteY70" fmla="*/ 1462355 h 1462355"/>
              <a:gd name="connsiteX71" fmla="*/ 778639 w 1295897"/>
              <a:gd name="connsiteY71" fmla="*/ 1462355 h 1462355"/>
              <a:gd name="connsiteX72" fmla="*/ 769009 w 1295897"/>
              <a:gd name="connsiteY72" fmla="*/ 1449974 h 1462355"/>
              <a:gd name="connsiteX73" fmla="*/ 769009 w 1295897"/>
              <a:gd name="connsiteY73" fmla="*/ 1449974 h 1462355"/>
              <a:gd name="connsiteX74" fmla="*/ 767633 w 1295897"/>
              <a:gd name="connsiteY74" fmla="*/ 1449974 h 1462355"/>
              <a:gd name="connsiteX75" fmla="*/ 753877 w 1295897"/>
              <a:gd name="connsiteY75" fmla="*/ 1462355 h 1462355"/>
              <a:gd name="connsiteX76" fmla="*/ 694722 w 1295897"/>
              <a:gd name="connsiteY76" fmla="*/ 1462355 h 1462355"/>
              <a:gd name="connsiteX77" fmla="*/ 680965 w 1295897"/>
              <a:gd name="connsiteY77" fmla="*/ 1445847 h 1462355"/>
              <a:gd name="connsiteX78" fmla="*/ 680965 w 1295897"/>
              <a:gd name="connsiteY78" fmla="*/ 1445847 h 1462355"/>
              <a:gd name="connsiteX79" fmla="*/ 679590 w 1295897"/>
              <a:gd name="connsiteY79" fmla="*/ 1445847 h 1462355"/>
              <a:gd name="connsiteX80" fmla="*/ 660330 w 1295897"/>
              <a:gd name="connsiteY80" fmla="*/ 1462355 h 1462355"/>
              <a:gd name="connsiteX81" fmla="*/ 609429 w 1295897"/>
              <a:gd name="connsiteY81" fmla="*/ 1462355 h 1462355"/>
              <a:gd name="connsiteX82" fmla="*/ 592921 w 1295897"/>
              <a:gd name="connsiteY82" fmla="*/ 1441720 h 1462355"/>
              <a:gd name="connsiteX83" fmla="*/ 592921 w 1295897"/>
              <a:gd name="connsiteY83" fmla="*/ 1441720 h 1462355"/>
              <a:gd name="connsiteX84" fmla="*/ 591546 w 1295897"/>
              <a:gd name="connsiteY84" fmla="*/ 1441720 h 1462355"/>
              <a:gd name="connsiteX85" fmla="*/ 568159 w 1295897"/>
              <a:gd name="connsiteY85" fmla="*/ 1462355 h 1462355"/>
              <a:gd name="connsiteX86" fmla="*/ 526888 w 1295897"/>
              <a:gd name="connsiteY86" fmla="*/ 1462355 h 1462355"/>
              <a:gd name="connsiteX87" fmla="*/ 507629 w 1295897"/>
              <a:gd name="connsiteY87" fmla="*/ 1436217 h 1462355"/>
              <a:gd name="connsiteX88" fmla="*/ 507629 w 1295897"/>
              <a:gd name="connsiteY88" fmla="*/ 1436217 h 1462355"/>
              <a:gd name="connsiteX89" fmla="*/ 504877 w 1295897"/>
              <a:gd name="connsiteY89" fmla="*/ 1436217 h 1462355"/>
              <a:gd name="connsiteX90" fmla="*/ 475988 w 1295897"/>
              <a:gd name="connsiteY90" fmla="*/ 1462355 h 1462355"/>
              <a:gd name="connsiteX91" fmla="*/ 440220 w 1295897"/>
              <a:gd name="connsiteY91" fmla="*/ 1462355 h 1462355"/>
              <a:gd name="connsiteX92" fmla="*/ 416833 w 1295897"/>
              <a:gd name="connsiteY92" fmla="*/ 1432090 h 1462355"/>
              <a:gd name="connsiteX93" fmla="*/ 416833 w 1295897"/>
              <a:gd name="connsiteY93" fmla="*/ 1432090 h 1462355"/>
              <a:gd name="connsiteX94" fmla="*/ 414082 w 1295897"/>
              <a:gd name="connsiteY94" fmla="*/ 1432090 h 1462355"/>
              <a:gd name="connsiteX95" fmla="*/ 381065 w 1295897"/>
              <a:gd name="connsiteY95" fmla="*/ 1462355 h 1462355"/>
              <a:gd name="connsiteX96" fmla="*/ 356303 w 1295897"/>
              <a:gd name="connsiteY96" fmla="*/ 1462355 h 1462355"/>
              <a:gd name="connsiteX97" fmla="*/ 330165 w 1295897"/>
              <a:gd name="connsiteY97" fmla="*/ 1427963 h 1462355"/>
              <a:gd name="connsiteX98" fmla="*/ 330165 w 1295897"/>
              <a:gd name="connsiteY98" fmla="*/ 1427963 h 1462355"/>
              <a:gd name="connsiteX99" fmla="*/ 327414 w 1295897"/>
              <a:gd name="connsiteY99" fmla="*/ 1427963 h 1462355"/>
              <a:gd name="connsiteX100" fmla="*/ 288894 w 1295897"/>
              <a:gd name="connsiteY100" fmla="*/ 1462355 h 1462355"/>
              <a:gd name="connsiteX101" fmla="*/ 272386 w 1295897"/>
              <a:gd name="connsiteY101" fmla="*/ 1462355 h 1462355"/>
              <a:gd name="connsiteX102" fmla="*/ 242121 w 1295897"/>
              <a:gd name="connsiteY102" fmla="*/ 1423836 h 1462355"/>
              <a:gd name="connsiteX103" fmla="*/ 242121 w 1295897"/>
              <a:gd name="connsiteY103" fmla="*/ 1423836 h 1462355"/>
              <a:gd name="connsiteX104" fmla="*/ 237994 w 1295897"/>
              <a:gd name="connsiteY104" fmla="*/ 1423836 h 1462355"/>
              <a:gd name="connsiteX105" fmla="*/ 195348 w 1295897"/>
              <a:gd name="connsiteY105" fmla="*/ 1462355 h 1462355"/>
              <a:gd name="connsiteX106" fmla="*/ 187093 w 1295897"/>
              <a:gd name="connsiteY106" fmla="*/ 1462355 h 1462355"/>
              <a:gd name="connsiteX107" fmla="*/ 154077 w 1295897"/>
              <a:gd name="connsiteY107" fmla="*/ 1419709 h 1462355"/>
              <a:gd name="connsiteX108" fmla="*/ 154077 w 1295897"/>
              <a:gd name="connsiteY108" fmla="*/ 1419709 h 1462355"/>
              <a:gd name="connsiteX109" fmla="*/ 149950 w 1295897"/>
              <a:gd name="connsiteY109" fmla="*/ 1419709 h 1462355"/>
              <a:gd name="connsiteX110" fmla="*/ 103177 w 1295897"/>
              <a:gd name="connsiteY110" fmla="*/ 1456852 h 1462355"/>
              <a:gd name="connsiteX111" fmla="*/ 74287 w 1295897"/>
              <a:gd name="connsiteY111" fmla="*/ 1416957 h 1462355"/>
              <a:gd name="connsiteX112" fmla="*/ 118309 w 1295897"/>
              <a:gd name="connsiteY112" fmla="*/ 1375687 h 1462355"/>
              <a:gd name="connsiteX113" fmla="*/ 155453 w 1295897"/>
              <a:gd name="connsiteY113" fmla="*/ 1412830 h 1462355"/>
              <a:gd name="connsiteX114" fmla="*/ 155453 w 1295897"/>
              <a:gd name="connsiteY114" fmla="*/ 1412830 h 1462355"/>
              <a:gd name="connsiteX115" fmla="*/ 203602 w 1295897"/>
              <a:gd name="connsiteY115" fmla="*/ 1372936 h 1462355"/>
              <a:gd name="connsiteX116" fmla="*/ 170585 w 1295897"/>
              <a:gd name="connsiteY116" fmla="*/ 1328913 h 1462355"/>
              <a:gd name="connsiteX117" fmla="*/ 170585 w 1295897"/>
              <a:gd name="connsiteY117" fmla="*/ 1328913 h 1462355"/>
              <a:gd name="connsiteX118" fmla="*/ 166458 w 1295897"/>
              <a:gd name="connsiteY118" fmla="*/ 1328913 h 1462355"/>
              <a:gd name="connsiteX119" fmla="*/ 119685 w 1295897"/>
              <a:gd name="connsiteY119" fmla="*/ 1366057 h 1462355"/>
              <a:gd name="connsiteX120" fmla="*/ 90795 w 1295897"/>
              <a:gd name="connsiteY120" fmla="*/ 1326162 h 1462355"/>
              <a:gd name="connsiteX121" fmla="*/ 134817 w 1295897"/>
              <a:gd name="connsiteY121" fmla="*/ 1284892 h 1462355"/>
              <a:gd name="connsiteX122" fmla="*/ 171961 w 1295897"/>
              <a:gd name="connsiteY122" fmla="*/ 1322035 h 1462355"/>
              <a:gd name="connsiteX123" fmla="*/ 171961 w 1295897"/>
              <a:gd name="connsiteY123" fmla="*/ 1322035 h 1462355"/>
              <a:gd name="connsiteX124" fmla="*/ 220110 w 1295897"/>
              <a:gd name="connsiteY124" fmla="*/ 1282140 h 1462355"/>
              <a:gd name="connsiteX125" fmla="*/ 187093 w 1295897"/>
              <a:gd name="connsiteY125" fmla="*/ 1238118 h 1462355"/>
              <a:gd name="connsiteX126" fmla="*/ 187093 w 1295897"/>
              <a:gd name="connsiteY126" fmla="*/ 1238118 h 1462355"/>
              <a:gd name="connsiteX127" fmla="*/ 182966 w 1295897"/>
              <a:gd name="connsiteY127" fmla="*/ 1238118 h 1462355"/>
              <a:gd name="connsiteX128" fmla="*/ 136193 w 1295897"/>
              <a:gd name="connsiteY128" fmla="*/ 1275262 h 1462355"/>
              <a:gd name="connsiteX129" fmla="*/ 107304 w 1295897"/>
              <a:gd name="connsiteY129" fmla="*/ 1235367 h 1462355"/>
              <a:gd name="connsiteX130" fmla="*/ 151326 w 1295897"/>
              <a:gd name="connsiteY130" fmla="*/ 1194096 h 1462355"/>
              <a:gd name="connsiteX131" fmla="*/ 188469 w 1295897"/>
              <a:gd name="connsiteY131" fmla="*/ 1231240 h 1462355"/>
              <a:gd name="connsiteX132" fmla="*/ 188469 w 1295897"/>
              <a:gd name="connsiteY132" fmla="*/ 1231240 h 1462355"/>
              <a:gd name="connsiteX133" fmla="*/ 236618 w 1295897"/>
              <a:gd name="connsiteY133" fmla="*/ 1191345 h 1462355"/>
              <a:gd name="connsiteX134" fmla="*/ 203602 w 1295897"/>
              <a:gd name="connsiteY134" fmla="*/ 1147323 h 1462355"/>
              <a:gd name="connsiteX135" fmla="*/ 203602 w 1295897"/>
              <a:gd name="connsiteY135" fmla="*/ 1147323 h 1462355"/>
              <a:gd name="connsiteX136" fmla="*/ 199475 w 1295897"/>
              <a:gd name="connsiteY136" fmla="*/ 1147323 h 1462355"/>
              <a:gd name="connsiteX137" fmla="*/ 152701 w 1295897"/>
              <a:gd name="connsiteY137" fmla="*/ 1184466 h 1462355"/>
              <a:gd name="connsiteX138" fmla="*/ 123812 w 1295897"/>
              <a:gd name="connsiteY138" fmla="*/ 1144571 h 1462355"/>
              <a:gd name="connsiteX139" fmla="*/ 167834 w 1295897"/>
              <a:gd name="connsiteY139" fmla="*/ 1103301 h 1462355"/>
              <a:gd name="connsiteX140" fmla="*/ 204977 w 1295897"/>
              <a:gd name="connsiteY140" fmla="*/ 1140444 h 1462355"/>
              <a:gd name="connsiteX141" fmla="*/ 204977 w 1295897"/>
              <a:gd name="connsiteY141" fmla="*/ 1140444 h 1462355"/>
              <a:gd name="connsiteX142" fmla="*/ 253126 w 1295897"/>
              <a:gd name="connsiteY142" fmla="*/ 1100549 h 1462355"/>
              <a:gd name="connsiteX143" fmla="*/ 220110 w 1295897"/>
              <a:gd name="connsiteY143" fmla="*/ 1056528 h 1462355"/>
              <a:gd name="connsiteX144" fmla="*/ 220110 w 1295897"/>
              <a:gd name="connsiteY144" fmla="*/ 1056528 h 1462355"/>
              <a:gd name="connsiteX145" fmla="*/ 215983 w 1295897"/>
              <a:gd name="connsiteY145" fmla="*/ 1056528 h 1462355"/>
              <a:gd name="connsiteX146" fmla="*/ 169210 w 1295897"/>
              <a:gd name="connsiteY146" fmla="*/ 1093671 h 1462355"/>
              <a:gd name="connsiteX147" fmla="*/ 140320 w 1295897"/>
              <a:gd name="connsiteY147" fmla="*/ 1053776 h 1462355"/>
              <a:gd name="connsiteX148" fmla="*/ 184342 w 1295897"/>
              <a:gd name="connsiteY148" fmla="*/ 1012505 h 1462355"/>
              <a:gd name="connsiteX149" fmla="*/ 221486 w 1295897"/>
              <a:gd name="connsiteY149" fmla="*/ 1049649 h 1462355"/>
              <a:gd name="connsiteX150" fmla="*/ 221486 w 1295897"/>
              <a:gd name="connsiteY150" fmla="*/ 1049649 h 1462355"/>
              <a:gd name="connsiteX151" fmla="*/ 269635 w 1295897"/>
              <a:gd name="connsiteY151" fmla="*/ 1009754 h 1462355"/>
              <a:gd name="connsiteX152" fmla="*/ 236618 w 1295897"/>
              <a:gd name="connsiteY152" fmla="*/ 965732 h 1462355"/>
              <a:gd name="connsiteX153" fmla="*/ 236618 w 1295897"/>
              <a:gd name="connsiteY153" fmla="*/ 965732 h 1462355"/>
              <a:gd name="connsiteX154" fmla="*/ 232491 w 1295897"/>
              <a:gd name="connsiteY154" fmla="*/ 965732 h 1462355"/>
              <a:gd name="connsiteX155" fmla="*/ 185718 w 1295897"/>
              <a:gd name="connsiteY155" fmla="*/ 1002876 h 1462355"/>
              <a:gd name="connsiteX156" fmla="*/ 156828 w 1295897"/>
              <a:gd name="connsiteY156" fmla="*/ 962981 h 1462355"/>
              <a:gd name="connsiteX157" fmla="*/ 200850 w 1295897"/>
              <a:gd name="connsiteY157" fmla="*/ 921710 h 1462355"/>
              <a:gd name="connsiteX158" fmla="*/ 237994 w 1295897"/>
              <a:gd name="connsiteY158" fmla="*/ 958854 h 1462355"/>
              <a:gd name="connsiteX159" fmla="*/ 237994 w 1295897"/>
              <a:gd name="connsiteY159" fmla="*/ 958854 h 1462355"/>
              <a:gd name="connsiteX160" fmla="*/ 286143 w 1295897"/>
              <a:gd name="connsiteY160" fmla="*/ 918959 h 1462355"/>
              <a:gd name="connsiteX161" fmla="*/ 253126 w 1295897"/>
              <a:gd name="connsiteY161" fmla="*/ 874937 h 1462355"/>
              <a:gd name="connsiteX162" fmla="*/ 253126 w 1295897"/>
              <a:gd name="connsiteY162" fmla="*/ 874937 h 1462355"/>
              <a:gd name="connsiteX163" fmla="*/ 248999 w 1295897"/>
              <a:gd name="connsiteY163" fmla="*/ 874937 h 1462355"/>
              <a:gd name="connsiteX164" fmla="*/ 202226 w 1295897"/>
              <a:gd name="connsiteY164" fmla="*/ 912080 h 1462355"/>
              <a:gd name="connsiteX165" fmla="*/ 200850 w 1295897"/>
              <a:gd name="connsiteY165" fmla="*/ 898324 h 1462355"/>
              <a:gd name="connsiteX166" fmla="*/ 246248 w 1295897"/>
              <a:gd name="connsiteY166" fmla="*/ 868058 h 1462355"/>
              <a:gd name="connsiteX167" fmla="*/ 254502 w 1295897"/>
              <a:gd name="connsiteY167" fmla="*/ 868058 h 1462355"/>
              <a:gd name="connsiteX168" fmla="*/ 254502 w 1295897"/>
              <a:gd name="connsiteY168" fmla="*/ 868058 h 1462355"/>
              <a:gd name="connsiteX169" fmla="*/ 301276 w 1295897"/>
              <a:gd name="connsiteY169" fmla="*/ 832291 h 1462355"/>
              <a:gd name="connsiteX170" fmla="*/ 310905 w 1295897"/>
              <a:gd name="connsiteY170" fmla="*/ 825412 h 1462355"/>
              <a:gd name="connsiteX171" fmla="*/ 310905 w 1295897"/>
              <a:gd name="connsiteY171" fmla="*/ 826788 h 1462355"/>
              <a:gd name="connsiteX172" fmla="*/ 343922 w 1295897"/>
              <a:gd name="connsiteY172" fmla="*/ 862556 h 1462355"/>
              <a:gd name="connsiteX173" fmla="*/ 343922 w 1295897"/>
              <a:gd name="connsiteY173" fmla="*/ 862556 h 1462355"/>
              <a:gd name="connsiteX174" fmla="*/ 386568 w 1295897"/>
              <a:gd name="connsiteY174" fmla="*/ 826788 h 1462355"/>
              <a:gd name="connsiteX175" fmla="*/ 365933 w 1295897"/>
              <a:gd name="connsiteY175" fmla="*/ 788269 h 1462355"/>
              <a:gd name="connsiteX176" fmla="*/ 420960 w 1295897"/>
              <a:gd name="connsiteY176" fmla="*/ 752501 h 1462355"/>
              <a:gd name="connsiteX177" fmla="*/ 448474 w 1295897"/>
              <a:gd name="connsiteY177" fmla="*/ 767633 h 1462355"/>
              <a:gd name="connsiteX178" fmla="*/ 448474 w 1295897"/>
              <a:gd name="connsiteY178" fmla="*/ 767633 h 1462355"/>
              <a:gd name="connsiteX179" fmla="*/ 486993 w 1295897"/>
              <a:gd name="connsiteY179" fmla="*/ 734617 h 1462355"/>
              <a:gd name="connsiteX180" fmla="*/ 482866 w 1295897"/>
              <a:gd name="connsiteY180" fmla="*/ 711230 h 1462355"/>
              <a:gd name="connsiteX181" fmla="*/ 544772 w 1295897"/>
              <a:gd name="connsiteY181" fmla="*/ 669960 h 1462355"/>
              <a:gd name="connsiteX182" fmla="*/ 553026 w 1295897"/>
              <a:gd name="connsiteY182" fmla="*/ 671335 h 1462355"/>
              <a:gd name="connsiteX183" fmla="*/ 553026 w 1295897"/>
              <a:gd name="connsiteY183" fmla="*/ 671335 h 1462355"/>
              <a:gd name="connsiteX184" fmla="*/ 586043 w 1295897"/>
              <a:gd name="connsiteY184" fmla="*/ 642446 h 1462355"/>
              <a:gd name="connsiteX185" fmla="*/ 586043 w 1295897"/>
              <a:gd name="connsiteY185" fmla="*/ 642446 h 1462355"/>
              <a:gd name="connsiteX186" fmla="*/ 729114 w 1295897"/>
              <a:gd name="connsiteY186" fmla="*/ 548899 h 1462355"/>
              <a:gd name="connsiteX187" fmla="*/ 729114 w 1295897"/>
              <a:gd name="connsiteY187" fmla="*/ 551650 h 1462355"/>
              <a:gd name="connsiteX188" fmla="*/ 748374 w 1295897"/>
              <a:gd name="connsiteY188" fmla="*/ 572286 h 1462355"/>
              <a:gd name="connsiteX189" fmla="*/ 748374 w 1295897"/>
              <a:gd name="connsiteY189" fmla="*/ 572286 h 1462355"/>
              <a:gd name="connsiteX190" fmla="*/ 771761 w 1295897"/>
              <a:gd name="connsiteY190" fmla="*/ 551650 h 1462355"/>
              <a:gd name="connsiteX191" fmla="*/ 759379 w 1295897"/>
              <a:gd name="connsiteY191" fmla="*/ 529639 h 1462355"/>
              <a:gd name="connsiteX192" fmla="*/ 836418 w 1295897"/>
              <a:gd name="connsiteY192" fmla="*/ 478739 h 1462355"/>
              <a:gd name="connsiteX193" fmla="*/ 837794 w 1295897"/>
              <a:gd name="connsiteY193" fmla="*/ 469109 h 1462355"/>
              <a:gd name="connsiteX194" fmla="*/ 767633 w 1295897"/>
              <a:gd name="connsiteY194" fmla="*/ 383817 h 1462355"/>
              <a:gd name="connsiteX195" fmla="*/ 781390 w 1295897"/>
              <a:gd name="connsiteY195" fmla="*/ 387944 h 1462355"/>
              <a:gd name="connsiteX196" fmla="*/ 781390 w 1295897"/>
              <a:gd name="connsiteY196" fmla="*/ 387944 h 1462355"/>
              <a:gd name="connsiteX197" fmla="*/ 804777 w 1295897"/>
              <a:gd name="connsiteY197" fmla="*/ 367308 h 1462355"/>
              <a:gd name="connsiteX198" fmla="*/ 788269 w 1295897"/>
              <a:gd name="connsiteY198" fmla="*/ 345297 h 1462355"/>
              <a:gd name="connsiteX199" fmla="*/ 788269 w 1295897"/>
              <a:gd name="connsiteY199" fmla="*/ 345297 h 1462355"/>
              <a:gd name="connsiteX200" fmla="*/ 786893 w 1295897"/>
              <a:gd name="connsiteY200" fmla="*/ 345297 h 1462355"/>
              <a:gd name="connsiteX201" fmla="*/ 762131 w 1295897"/>
              <a:gd name="connsiteY201" fmla="*/ 367308 h 1462355"/>
              <a:gd name="connsiteX202" fmla="*/ 763506 w 1295897"/>
              <a:gd name="connsiteY202" fmla="*/ 378314 h 1462355"/>
              <a:gd name="connsiteX203" fmla="*/ 738744 w 1295897"/>
              <a:gd name="connsiteY203" fmla="*/ 348049 h 1462355"/>
              <a:gd name="connsiteX204" fmla="*/ 720860 w 1295897"/>
              <a:gd name="connsiteY204" fmla="*/ 363181 h 1462355"/>
              <a:gd name="connsiteX205" fmla="*/ 700225 w 1295897"/>
              <a:gd name="connsiteY205" fmla="*/ 341170 h 1462355"/>
              <a:gd name="connsiteX206" fmla="*/ 700225 w 1295897"/>
              <a:gd name="connsiteY206" fmla="*/ 341170 h 1462355"/>
              <a:gd name="connsiteX207" fmla="*/ 697473 w 1295897"/>
              <a:gd name="connsiteY207" fmla="*/ 341170 h 1462355"/>
              <a:gd name="connsiteX208" fmla="*/ 668584 w 1295897"/>
              <a:gd name="connsiteY208" fmla="*/ 367308 h 1462355"/>
              <a:gd name="connsiteX209" fmla="*/ 686468 w 1295897"/>
              <a:gd name="connsiteY209" fmla="*/ 392071 h 1462355"/>
              <a:gd name="connsiteX210" fmla="*/ 619059 w 1295897"/>
              <a:gd name="connsiteY210" fmla="*/ 449850 h 1462355"/>
              <a:gd name="connsiteX211" fmla="*/ 595673 w 1295897"/>
              <a:gd name="connsiteY211" fmla="*/ 429214 h 1462355"/>
              <a:gd name="connsiteX212" fmla="*/ 595673 w 1295897"/>
              <a:gd name="connsiteY212" fmla="*/ 429214 h 1462355"/>
              <a:gd name="connsiteX213" fmla="*/ 592921 w 1295897"/>
              <a:gd name="connsiteY213" fmla="*/ 429214 h 1462355"/>
              <a:gd name="connsiteX214" fmla="*/ 558529 w 1295897"/>
              <a:gd name="connsiteY214" fmla="*/ 460855 h 1462355"/>
              <a:gd name="connsiteX215" fmla="*/ 584667 w 1295897"/>
              <a:gd name="connsiteY215" fmla="*/ 489744 h 1462355"/>
              <a:gd name="connsiteX216" fmla="*/ 584667 w 1295897"/>
              <a:gd name="connsiteY216" fmla="*/ 489744 h 1462355"/>
              <a:gd name="connsiteX217" fmla="*/ 591546 w 1295897"/>
              <a:gd name="connsiteY217" fmla="*/ 488369 h 1462355"/>
              <a:gd name="connsiteX218" fmla="*/ 586043 w 1295897"/>
              <a:gd name="connsiteY218" fmla="*/ 522761 h 1462355"/>
              <a:gd name="connsiteX219" fmla="*/ 579164 w 1295897"/>
              <a:gd name="connsiteY219" fmla="*/ 521385 h 1462355"/>
              <a:gd name="connsiteX220" fmla="*/ 579164 w 1295897"/>
              <a:gd name="connsiteY220" fmla="*/ 521385 h 1462355"/>
              <a:gd name="connsiteX221" fmla="*/ 576413 w 1295897"/>
              <a:gd name="connsiteY221" fmla="*/ 521385 h 1462355"/>
              <a:gd name="connsiteX222" fmla="*/ 542021 w 1295897"/>
              <a:gd name="connsiteY222" fmla="*/ 553026 h 1462355"/>
              <a:gd name="connsiteX223" fmla="*/ 542021 w 1295897"/>
              <a:gd name="connsiteY223" fmla="*/ 557153 h 1462355"/>
              <a:gd name="connsiteX224" fmla="*/ 515883 w 1295897"/>
              <a:gd name="connsiteY224" fmla="*/ 557153 h 1462355"/>
              <a:gd name="connsiteX225" fmla="*/ 517258 w 1295897"/>
              <a:gd name="connsiteY225" fmla="*/ 553026 h 1462355"/>
              <a:gd name="connsiteX226" fmla="*/ 491120 w 1295897"/>
              <a:gd name="connsiteY226" fmla="*/ 517258 h 1462355"/>
              <a:gd name="connsiteX227" fmla="*/ 491120 w 1295897"/>
              <a:gd name="connsiteY227" fmla="*/ 517258 h 1462355"/>
              <a:gd name="connsiteX228" fmla="*/ 488369 w 1295897"/>
              <a:gd name="connsiteY228" fmla="*/ 517258 h 1462355"/>
              <a:gd name="connsiteX229" fmla="*/ 449850 w 1295897"/>
              <a:gd name="connsiteY229" fmla="*/ 553026 h 1462355"/>
              <a:gd name="connsiteX230" fmla="*/ 449850 w 1295897"/>
              <a:gd name="connsiteY230" fmla="*/ 557153 h 1462355"/>
              <a:gd name="connsiteX231" fmla="*/ 431966 w 1295897"/>
              <a:gd name="connsiteY231" fmla="*/ 557153 h 1462355"/>
              <a:gd name="connsiteX232" fmla="*/ 433341 w 1295897"/>
              <a:gd name="connsiteY232" fmla="*/ 553026 h 1462355"/>
              <a:gd name="connsiteX233" fmla="*/ 404452 w 1295897"/>
              <a:gd name="connsiteY233" fmla="*/ 513131 h 1462355"/>
              <a:gd name="connsiteX234" fmla="*/ 404452 w 1295897"/>
              <a:gd name="connsiteY234" fmla="*/ 513131 h 1462355"/>
              <a:gd name="connsiteX235" fmla="*/ 400325 w 1295897"/>
              <a:gd name="connsiteY235" fmla="*/ 513131 h 1462355"/>
              <a:gd name="connsiteX236" fmla="*/ 356303 w 1295897"/>
              <a:gd name="connsiteY236" fmla="*/ 553026 h 1462355"/>
              <a:gd name="connsiteX237" fmla="*/ 356303 w 1295897"/>
              <a:gd name="connsiteY237" fmla="*/ 557153 h 1462355"/>
              <a:gd name="connsiteX238" fmla="*/ 348049 w 1295897"/>
              <a:gd name="connsiteY238" fmla="*/ 557153 h 1462355"/>
              <a:gd name="connsiteX239" fmla="*/ 349425 w 1295897"/>
              <a:gd name="connsiteY239" fmla="*/ 553026 h 1462355"/>
              <a:gd name="connsiteX240" fmla="*/ 316408 w 1295897"/>
              <a:gd name="connsiteY240" fmla="*/ 509004 h 1462355"/>
              <a:gd name="connsiteX241" fmla="*/ 316408 w 1295897"/>
              <a:gd name="connsiteY241" fmla="*/ 509004 h 1462355"/>
              <a:gd name="connsiteX242" fmla="*/ 312281 w 1295897"/>
              <a:gd name="connsiteY242" fmla="*/ 509004 h 1462355"/>
              <a:gd name="connsiteX243" fmla="*/ 265508 w 1295897"/>
              <a:gd name="connsiteY243" fmla="*/ 546148 h 1462355"/>
              <a:gd name="connsiteX244" fmla="*/ 236618 w 1295897"/>
              <a:gd name="connsiteY244" fmla="*/ 506253 h 1462355"/>
              <a:gd name="connsiteX245" fmla="*/ 280640 w 1295897"/>
              <a:gd name="connsiteY245" fmla="*/ 464982 h 1462355"/>
              <a:gd name="connsiteX246" fmla="*/ 317784 w 1295897"/>
              <a:gd name="connsiteY246" fmla="*/ 502126 h 1462355"/>
              <a:gd name="connsiteX247" fmla="*/ 317784 w 1295897"/>
              <a:gd name="connsiteY247" fmla="*/ 502126 h 1462355"/>
              <a:gd name="connsiteX248" fmla="*/ 365933 w 1295897"/>
              <a:gd name="connsiteY248" fmla="*/ 462231 h 1462355"/>
              <a:gd name="connsiteX249" fmla="*/ 332916 w 1295897"/>
              <a:gd name="connsiteY249" fmla="*/ 418209 h 1462355"/>
              <a:gd name="connsiteX250" fmla="*/ 332916 w 1295897"/>
              <a:gd name="connsiteY250" fmla="*/ 418209 h 1462355"/>
              <a:gd name="connsiteX251" fmla="*/ 328789 w 1295897"/>
              <a:gd name="connsiteY251" fmla="*/ 418209 h 1462355"/>
              <a:gd name="connsiteX252" fmla="*/ 282016 w 1295897"/>
              <a:gd name="connsiteY252" fmla="*/ 455352 h 1462355"/>
              <a:gd name="connsiteX253" fmla="*/ 253126 w 1295897"/>
              <a:gd name="connsiteY253" fmla="*/ 415457 h 1462355"/>
              <a:gd name="connsiteX254" fmla="*/ 297148 w 1295897"/>
              <a:gd name="connsiteY254" fmla="*/ 374187 h 1462355"/>
              <a:gd name="connsiteX255" fmla="*/ 334292 w 1295897"/>
              <a:gd name="connsiteY255" fmla="*/ 411330 h 1462355"/>
              <a:gd name="connsiteX256" fmla="*/ 334292 w 1295897"/>
              <a:gd name="connsiteY256" fmla="*/ 411330 h 1462355"/>
              <a:gd name="connsiteX257" fmla="*/ 382441 w 1295897"/>
              <a:gd name="connsiteY257" fmla="*/ 371435 h 1462355"/>
              <a:gd name="connsiteX258" fmla="*/ 349425 w 1295897"/>
              <a:gd name="connsiteY258" fmla="*/ 327413 h 1462355"/>
              <a:gd name="connsiteX259" fmla="*/ 349425 w 1295897"/>
              <a:gd name="connsiteY259" fmla="*/ 327413 h 1462355"/>
              <a:gd name="connsiteX260" fmla="*/ 345298 w 1295897"/>
              <a:gd name="connsiteY260" fmla="*/ 327413 h 1462355"/>
              <a:gd name="connsiteX261" fmla="*/ 298524 w 1295897"/>
              <a:gd name="connsiteY261" fmla="*/ 364557 h 1462355"/>
              <a:gd name="connsiteX262" fmla="*/ 269635 w 1295897"/>
              <a:gd name="connsiteY262" fmla="*/ 324662 h 1462355"/>
              <a:gd name="connsiteX263" fmla="*/ 313657 w 1295897"/>
              <a:gd name="connsiteY263" fmla="*/ 283392 h 1462355"/>
              <a:gd name="connsiteX264" fmla="*/ 350800 w 1295897"/>
              <a:gd name="connsiteY264" fmla="*/ 320535 h 1462355"/>
              <a:gd name="connsiteX265" fmla="*/ 350800 w 1295897"/>
              <a:gd name="connsiteY265" fmla="*/ 320535 h 1462355"/>
              <a:gd name="connsiteX266" fmla="*/ 398949 w 1295897"/>
              <a:gd name="connsiteY266" fmla="*/ 280640 h 1462355"/>
              <a:gd name="connsiteX267" fmla="*/ 365933 w 1295897"/>
              <a:gd name="connsiteY267" fmla="*/ 236618 h 1462355"/>
              <a:gd name="connsiteX268" fmla="*/ 365933 w 1295897"/>
              <a:gd name="connsiteY268" fmla="*/ 236618 h 1462355"/>
              <a:gd name="connsiteX269" fmla="*/ 361806 w 1295897"/>
              <a:gd name="connsiteY269" fmla="*/ 236618 h 1462355"/>
              <a:gd name="connsiteX270" fmla="*/ 315032 w 1295897"/>
              <a:gd name="connsiteY270" fmla="*/ 273762 h 1462355"/>
              <a:gd name="connsiteX271" fmla="*/ 286143 w 1295897"/>
              <a:gd name="connsiteY271" fmla="*/ 233867 h 1462355"/>
              <a:gd name="connsiteX272" fmla="*/ 330165 w 1295897"/>
              <a:gd name="connsiteY272" fmla="*/ 192596 h 1462355"/>
              <a:gd name="connsiteX273" fmla="*/ 367309 w 1295897"/>
              <a:gd name="connsiteY273" fmla="*/ 229740 h 1462355"/>
              <a:gd name="connsiteX274" fmla="*/ 367309 w 1295897"/>
              <a:gd name="connsiteY274" fmla="*/ 229740 h 1462355"/>
              <a:gd name="connsiteX275" fmla="*/ 415458 w 1295897"/>
              <a:gd name="connsiteY275" fmla="*/ 189845 h 1462355"/>
              <a:gd name="connsiteX276" fmla="*/ 382441 w 1295897"/>
              <a:gd name="connsiteY276" fmla="*/ 145823 h 1462355"/>
              <a:gd name="connsiteX277" fmla="*/ 382441 w 1295897"/>
              <a:gd name="connsiteY277" fmla="*/ 145823 h 1462355"/>
              <a:gd name="connsiteX278" fmla="*/ 378314 w 1295897"/>
              <a:gd name="connsiteY278" fmla="*/ 145823 h 1462355"/>
              <a:gd name="connsiteX279" fmla="*/ 375563 w 1295897"/>
              <a:gd name="connsiteY279" fmla="*/ 145823 h 1462355"/>
              <a:gd name="connsiteX280" fmla="*/ 383817 w 1295897"/>
              <a:gd name="connsiteY280" fmla="*/ 138944 h 1462355"/>
              <a:gd name="connsiteX281" fmla="*/ 430590 w 1295897"/>
              <a:gd name="connsiteY281" fmla="*/ 99049 h 1462355"/>
              <a:gd name="connsiteX282" fmla="*/ 440220 w 1295897"/>
              <a:gd name="connsiteY282" fmla="*/ 90795 h 1462355"/>
              <a:gd name="connsiteX283" fmla="*/ 438844 w 1295897"/>
              <a:gd name="connsiteY283" fmla="*/ 99049 h 1462355"/>
              <a:gd name="connsiteX284" fmla="*/ 471861 w 1295897"/>
              <a:gd name="connsiteY284" fmla="*/ 134817 h 1462355"/>
              <a:gd name="connsiteX285" fmla="*/ 471861 w 1295897"/>
              <a:gd name="connsiteY285" fmla="*/ 134817 h 1462355"/>
              <a:gd name="connsiteX286" fmla="*/ 514507 w 1295897"/>
              <a:gd name="connsiteY286" fmla="*/ 99049 h 1462355"/>
              <a:gd name="connsiteX287" fmla="*/ 485618 w 1295897"/>
              <a:gd name="connsiteY287" fmla="*/ 59155 h 1462355"/>
              <a:gd name="connsiteX288" fmla="*/ 485618 w 1295897"/>
              <a:gd name="connsiteY288" fmla="*/ 59155 h 1462355"/>
              <a:gd name="connsiteX289" fmla="*/ 481491 w 1295897"/>
              <a:gd name="connsiteY289" fmla="*/ 59155 h 1462355"/>
              <a:gd name="connsiteX290" fmla="*/ 477363 w 1295897"/>
              <a:gd name="connsiteY290" fmla="*/ 59155 h 1462355"/>
              <a:gd name="connsiteX291" fmla="*/ 495247 w 1295897"/>
              <a:gd name="connsiteY291" fmla="*/ 37144 h 1462355"/>
              <a:gd name="connsiteX292" fmla="*/ 525513 w 1295897"/>
              <a:gd name="connsiteY292" fmla="*/ 11005 h 1462355"/>
              <a:gd name="connsiteX293" fmla="*/ 537894 w 1295897"/>
              <a:gd name="connsiteY293" fmla="*/ 0 h 1462355"/>
              <a:gd name="connsiteX294" fmla="*/ 544772 w 1295897"/>
              <a:gd name="connsiteY294" fmla="*/ 0 h 1462355"/>
              <a:gd name="connsiteX295" fmla="*/ 544772 w 1295897"/>
              <a:gd name="connsiteY295" fmla="*/ 1376 h 1462355"/>
              <a:gd name="connsiteX296" fmla="*/ 575037 w 1295897"/>
              <a:gd name="connsiteY296" fmla="*/ 34392 h 1462355"/>
              <a:gd name="connsiteX297" fmla="*/ 575037 w 1295897"/>
              <a:gd name="connsiteY297" fmla="*/ 34392 h 1462355"/>
              <a:gd name="connsiteX298" fmla="*/ 613557 w 1295897"/>
              <a:gd name="connsiteY298" fmla="*/ 1376 h 1462355"/>
              <a:gd name="connsiteX299" fmla="*/ 613557 w 1295897"/>
              <a:gd name="connsiteY299" fmla="*/ 0 h 1462355"/>
              <a:gd name="connsiteX300" fmla="*/ 638319 w 1295897"/>
              <a:gd name="connsiteY300" fmla="*/ 0 h 1462355"/>
              <a:gd name="connsiteX301" fmla="*/ 638319 w 1295897"/>
              <a:gd name="connsiteY301" fmla="*/ 1376 h 1462355"/>
              <a:gd name="connsiteX302" fmla="*/ 664457 w 1295897"/>
              <a:gd name="connsiteY302" fmla="*/ 30265 h 1462355"/>
              <a:gd name="connsiteX303" fmla="*/ 664457 w 1295897"/>
              <a:gd name="connsiteY303" fmla="*/ 30265 h 1462355"/>
              <a:gd name="connsiteX304" fmla="*/ 697473 w 1295897"/>
              <a:gd name="connsiteY304" fmla="*/ 1376 h 1462355"/>
              <a:gd name="connsiteX305" fmla="*/ 697473 w 1295897"/>
              <a:gd name="connsiteY305" fmla="*/ 0 h 1462355"/>
              <a:gd name="connsiteX306" fmla="*/ 730490 w 1295897"/>
              <a:gd name="connsiteY306" fmla="*/ 0 h 1462355"/>
              <a:gd name="connsiteX307" fmla="*/ 730490 w 1295897"/>
              <a:gd name="connsiteY307" fmla="*/ 1376 h 1462355"/>
              <a:gd name="connsiteX308" fmla="*/ 752501 w 1295897"/>
              <a:gd name="connsiteY308" fmla="*/ 26138 h 1462355"/>
              <a:gd name="connsiteX309" fmla="*/ 752501 w 1295897"/>
              <a:gd name="connsiteY309" fmla="*/ 26138 h 1462355"/>
              <a:gd name="connsiteX310" fmla="*/ 781390 w 1295897"/>
              <a:gd name="connsiteY310" fmla="*/ 1376 h 1462355"/>
              <a:gd name="connsiteX311" fmla="*/ 781390 w 1295897"/>
              <a:gd name="connsiteY311" fmla="*/ 0 h 1462355"/>
              <a:gd name="connsiteX312" fmla="*/ 822661 w 1295897"/>
              <a:gd name="connsiteY312" fmla="*/ 0 h 1462355"/>
              <a:gd name="connsiteX313" fmla="*/ 822661 w 1295897"/>
              <a:gd name="connsiteY313" fmla="*/ 1376 h 1462355"/>
              <a:gd name="connsiteX314" fmla="*/ 841921 w 1295897"/>
              <a:gd name="connsiteY314" fmla="*/ 22011 h 1462355"/>
              <a:gd name="connsiteX315" fmla="*/ 841921 w 1295897"/>
              <a:gd name="connsiteY315" fmla="*/ 22011 h 1462355"/>
              <a:gd name="connsiteX316" fmla="*/ 865307 w 1295897"/>
              <a:gd name="connsiteY316" fmla="*/ 1376 h 1462355"/>
              <a:gd name="connsiteX317" fmla="*/ 865307 w 1295897"/>
              <a:gd name="connsiteY317" fmla="*/ 0 h 1462355"/>
              <a:gd name="connsiteX318" fmla="*/ 916208 w 1295897"/>
              <a:gd name="connsiteY318" fmla="*/ 0 h 1462355"/>
              <a:gd name="connsiteX319" fmla="*/ 916208 w 1295897"/>
              <a:gd name="connsiteY319" fmla="*/ 1376 h 1462355"/>
              <a:gd name="connsiteX320" fmla="*/ 931340 w 1295897"/>
              <a:gd name="connsiteY320" fmla="*/ 17884 h 1462355"/>
              <a:gd name="connsiteX321" fmla="*/ 931340 w 1295897"/>
              <a:gd name="connsiteY321" fmla="*/ 17884 h 1462355"/>
              <a:gd name="connsiteX322" fmla="*/ 950600 w 1295897"/>
              <a:gd name="connsiteY322" fmla="*/ 1376 h 1462355"/>
              <a:gd name="connsiteX323" fmla="*/ 950600 w 1295897"/>
              <a:gd name="connsiteY323" fmla="*/ 0 h 1462355"/>
              <a:gd name="connsiteX324" fmla="*/ 1009754 w 1295897"/>
              <a:gd name="connsiteY324" fmla="*/ 0 h 1462355"/>
              <a:gd name="connsiteX325" fmla="*/ 1009754 w 1295897"/>
              <a:gd name="connsiteY325" fmla="*/ 0 h 1462355"/>
              <a:gd name="connsiteX326" fmla="*/ 1020760 w 1295897"/>
              <a:gd name="connsiteY326" fmla="*/ 12381 h 1462355"/>
              <a:gd name="connsiteX327" fmla="*/ 1020760 w 1295897"/>
              <a:gd name="connsiteY327" fmla="*/ 12381 h 1462355"/>
              <a:gd name="connsiteX328" fmla="*/ 1034517 w 1295897"/>
              <a:gd name="connsiteY328" fmla="*/ 0 h 1462355"/>
              <a:gd name="connsiteX329" fmla="*/ 1034517 w 1295897"/>
              <a:gd name="connsiteY329" fmla="*/ 0 h 1462355"/>
              <a:gd name="connsiteX330" fmla="*/ 1056528 w 1295897"/>
              <a:gd name="connsiteY330" fmla="*/ 0 h 1462355"/>
              <a:gd name="connsiteX331" fmla="*/ 448474 w 1295897"/>
              <a:gd name="connsiteY331" fmla="*/ 458104 h 1462355"/>
              <a:gd name="connsiteX332" fmla="*/ 419585 w 1295897"/>
              <a:gd name="connsiteY332" fmla="*/ 418209 h 1462355"/>
              <a:gd name="connsiteX333" fmla="*/ 419585 w 1295897"/>
              <a:gd name="connsiteY333" fmla="*/ 418209 h 1462355"/>
              <a:gd name="connsiteX334" fmla="*/ 415458 w 1295897"/>
              <a:gd name="connsiteY334" fmla="*/ 418209 h 1462355"/>
              <a:gd name="connsiteX335" fmla="*/ 371436 w 1295897"/>
              <a:gd name="connsiteY335" fmla="*/ 458104 h 1462355"/>
              <a:gd name="connsiteX336" fmla="*/ 404452 w 1295897"/>
              <a:gd name="connsiteY336" fmla="*/ 493872 h 1462355"/>
              <a:gd name="connsiteX337" fmla="*/ 404452 w 1295897"/>
              <a:gd name="connsiteY337" fmla="*/ 493872 h 1462355"/>
              <a:gd name="connsiteX338" fmla="*/ 448474 w 1295897"/>
              <a:gd name="connsiteY338" fmla="*/ 458104 h 1462355"/>
              <a:gd name="connsiteX339" fmla="*/ 464982 w 1295897"/>
              <a:gd name="connsiteY339" fmla="*/ 367308 h 1462355"/>
              <a:gd name="connsiteX340" fmla="*/ 436093 w 1295897"/>
              <a:gd name="connsiteY340" fmla="*/ 327413 h 1462355"/>
              <a:gd name="connsiteX341" fmla="*/ 436093 w 1295897"/>
              <a:gd name="connsiteY341" fmla="*/ 327413 h 1462355"/>
              <a:gd name="connsiteX342" fmla="*/ 431966 w 1295897"/>
              <a:gd name="connsiteY342" fmla="*/ 327413 h 1462355"/>
              <a:gd name="connsiteX343" fmla="*/ 387944 w 1295897"/>
              <a:gd name="connsiteY343" fmla="*/ 367308 h 1462355"/>
              <a:gd name="connsiteX344" fmla="*/ 420960 w 1295897"/>
              <a:gd name="connsiteY344" fmla="*/ 403076 h 1462355"/>
              <a:gd name="connsiteX345" fmla="*/ 420960 w 1295897"/>
              <a:gd name="connsiteY345" fmla="*/ 403076 h 1462355"/>
              <a:gd name="connsiteX346" fmla="*/ 464982 w 1295897"/>
              <a:gd name="connsiteY346" fmla="*/ 367308 h 1462355"/>
              <a:gd name="connsiteX347" fmla="*/ 480115 w 1295897"/>
              <a:gd name="connsiteY347" fmla="*/ 276513 h 1462355"/>
              <a:gd name="connsiteX348" fmla="*/ 451225 w 1295897"/>
              <a:gd name="connsiteY348" fmla="*/ 236618 h 1462355"/>
              <a:gd name="connsiteX349" fmla="*/ 451225 w 1295897"/>
              <a:gd name="connsiteY349" fmla="*/ 236618 h 1462355"/>
              <a:gd name="connsiteX350" fmla="*/ 447098 w 1295897"/>
              <a:gd name="connsiteY350" fmla="*/ 236618 h 1462355"/>
              <a:gd name="connsiteX351" fmla="*/ 403076 w 1295897"/>
              <a:gd name="connsiteY351" fmla="*/ 276513 h 1462355"/>
              <a:gd name="connsiteX352" fmla="*/ 436093 w 1295897"/>
              <a:gd name="connsiteY352" fmla="*/ 312281 h 1462355"/>
              <a:gd name="connsiteX353" fmla="*/ 436093 w 1295897"/>
              <a:gd name="connsiteY353" fmla="*/ 312281 h 1462355"/>
              <a:gd name="connsiteX354" fmla="*/ 480115 w 1295897"/>
              <a:gd name="connsiteY354" fmla="*/ 276513 h 1462355"/>
              <a:gd name="connsiteX355" fmla="*/ 496623 w 1295897"/>
              <a:gd name="connsiteY355" fmla="*/ 184342 h 1462355"/>
              <a:gd name="connsiteX356" fmla="*/ 467734 w 1295897"/>
              <a:gd name="connsiteY356" fmla="*/ 144447 h 1462355"/>
              <a:gd name="connsiteX357" fmla="*/ 467734 w 1295897"/>
              <a:gd name="connsiteY357" fmla="*/ 144447 h 1462355"/>
              <a:gd name="connsiteX358" fmla="*/ 463607 w 1295897"/>
              <a:gd name="connsiteY358" fmla="*/ 144447 h 1462355"/>
              <a:gd name="connsiteX359" fmla="*/ 419585 w 1295897"/>
              <a:gd name="connsiteY359" fmla="*/ 184342 h 1462355"/>
              <a:gd name="connsiteX360" fmla="*/ 452601 w 1295897"/>
              <a:gd name="connsiteY360" fmla="*/ 220110 h 1462355"/>
              <a:gd name="connsiteX361" fmla="*/ 452601 w 1295897"/>
              <a:gd name="connsiteY361" fmla="*/ 220110 h 1462355"/>
              <a:gd name="connsiteX362" fmla="*/ 496623 w 1295897"/>
              <a:gd name="connsiteY362" fmla="*/ 184342 h 1462355"/>
              <a:gd name="connsiteX363" fmla="*/ 532391 w 1295897"/>
              <a:gd name="connsiteY363" fmla="*/ 458104 h 1462355"/>
              <a:gd name="connsiteX364" fmla="*/ 506253 w 1295897"/>
              <a:gd name="connsiteY364" fmla="*/ 422336 h 1462355"/>
              <a:gd name="connsiteX365" fmla="*/ 506253 w 1295897"/>
              <a:gd name="connsiteY365" fmla="*/ 422336 h 1462355"/>
              <a:gd name="connsiteX366" fmla="*/ 503502 w 1295897"/>
              <a:gd name="connsiteY366" fmla="*/ 422336 h 1462355"/>
              <a:gd name="connsiteX367" fmla="*/ 464982 w 1295897"/>
              <a:gd name="connsiteY367" fmla="*/ 458104 h 1462355"/>
              <a:gd name="connsiteX368" fmla="*/ 495247 w 1295897"/>
              <a:gd name="connsiteY368" fmla="*/ 491120 h 1462355"/>
              <a:gd name="connsiteX369" fmla="*/ 495247 w 1295897"/>
              <a:gd name="connsiteY369" fmla="*/ 491120 h 1462355"/>
              <a:gd name="connsiteX370" fmla="*/ 532391 w 1295897"/>
              <a:gd name="connsiteY370" fmla="*/ 458104 h 1462355"/>
              <a:gd name="connsiteX371" fmla="*/ 548899 w 1295897"/>
              <a:gd name="connsiteY371" fmla="*/ 367308 h 1462355"/>
              <a:gd name="connsiteX372" fmla="*/ 522761 w 1295897"/>
              <a:gd name="connsiteY372" fmla="*/ 331541 h 1462355"/>
              <a:gd name="connsiteX373" fmla="*/ 522761 w 1295897"/>
              <a:gd name="connsiteY373" fmla="*/ 331541 h 1462355"/>
              <a:gd name="connsiteX374" fmla="*/ 520010 w 1295897"/>
              <a:gd name="connsiteY374" fmla="*/ 331541 h 1462355"/>
              <a:gd name="connsiteX375" fmla="*/ 481491 w 1295897"/>
              <a:gd name="connsiteY375" fmla="*/ 367308 h 1462355"/>
              <a:gd name="connsiteX376" fmla="*/ 511756 w 1295897"/>
              <a:gd name="connsiteY376" fmla="*/ 400325 h 1462355"/>
              <a:gd name="connsiteX377" fmla="*/ 511756 w 1295897"/>
              <a:gd name="connsiteY377" fmla="*/ 400325 h 1462355"/>
              <a:gd name="connsiteX378" fmla="*/ 548899 w 1295897"/>
              <a:gd name="connsiteY378" fmla="*/ 367308 h 1462355"/>
              <a:gd name="connsiteX379" fmla="*/ 565407 w 1295897"/>
              <a:gd name="connsiteY379" fmla="*/ 275137 h 1462355"/>
              <a:gd name="connsiteX380" fmla="*/ 539269 w 1295897"/>
              <a:gd name="connsiteY380" fmla="*/ 239370 h 1462355"/>
              <a:gd name="connsiteX381" fmla="*/ 539269 w 1295897"/>
              <a:gd name="connsiteY381" fmla="*/ 239370 h 1462355"/>
              <a:gd name="connsiteX382" fmla="*/ 536518 w 1295897"/>
              <a:gd name="connsiteY382" fmla="*/ 239370 h 1462355"/>
              <a:gd name="connsiteX383" fmla="*/ 497999 w 1295897"/>
              <a:gd name="connsiteY383" fmla="*/ 275137 h 1462355"/>
              <a:gd name="connsiteX384" fmla="*/ 528264 w 1295897"/>
              <a:gd name="connsiteY384" fmla="*/ 308154 h 1462355"/>
              <a:gd name="connsiteX385" fmla="*/ 528264 w 1295897"/>
              <a:gd name="connsiteY385" fmla="*/ 308154 h 1462355"/>
              <a:gd name="connsiteX386" fmla="*/ 565407 w 1295897"/>
              <a:gd name="connsiteY386" fmla="*/ 275137 h 1462355"/>
              <a:gd name="connsiteX387" fmla="*/ 580540 w 1295897"/>
              <a:gd name="connsiteY387" fmla="*/ 184342 h 1462355"/>
              <a:gd name="connsiteX388" fmla="*/ 554402 w 1295897"/>
              <a:gd name="connsiteY388" fmla="*/ 148574 h 1462355"/>
              <a:gd name="connsiteX389" fmla="*/ 554402 w 1295897"/>
              <a:gd name="connsiteY389" fmla="*/ 148574 h 1462355"/>
              <a:gd name="connsiteX390" fmla="*/ 551651 w 1295897"/>
              <a:gd name="connsiteY390" fmla="*/ 148574 h 1462355"/>
              <a:gd name="connsiteX391" fmla="*/ 513131 w 1295897"/>
              <a:gd name="connsiteY391" fmla="*/ 184342 h 1462355"/>
              <a:gd name="connsiteX392" fmla="*/ 543396 w 1295897"/>
              <a:gd name="connsiteY392" fmla="*/ 217359 h 1462355"/>
              <a:gd name="connsiteX393" fmla="*/ 543396 w 1295897"/>
              <a:gd name="connsiteY393" fmla="*/ 217359 h 1462355"/>
              <a:gd name="connsiteX394" fmla="*/ 580540 w 1295897"/>
              <a:gd name="connsiteY394" fmla="*/ 184342 h 1462355"/>
              <a:gd name="connsiteX395" fmla="*/ 597048 w 1295897"/>
              <a:gd name="connsiteY395" fmla="*/ 93547 h 1462355"/>
              <a:gd name="connsiteX396" fmla="*/ 570910 w 1295897"/>
              <a:gd name="connsiteY396" fmla="*/ 57779 h 1462355"/>
              <a:gd name="connsiteX397" fmla="*/ 570910 w 1295897"/>
              <a:gd name="connsiteY397" fmla="*/ 57779 h 1462355"/>
              <a:gd name="connsiteX398" fmla="*/ 568159 w 1295897"/>
              <a:gd name="connsiteY398" fmla="*/ 57779 h 1462355"/>
              <a:gd name="connsiteX399" fmla="*/ 529640 w 1295897"/>
              <a:gd name="connsiteY399" fmla="*/ 93547 h 1462355"/>
              <a:gd name="connsiteX400" fmla="*/ 559905 w 1295897"/>
              <a:gd name="connsiteY400" fmla="*/ 126563 h 1462355"/>
              <a:gd name="connsiteX401" fmla="*/ 559905 w 1295897"/>
              <a:gd name="connsiteY401" fmla="*/ 126563 h 1462355"/>
              <a:gd name="connsiteX402" fmla="*/ 597048 w 1295897"/>
              <a:gd name="connsiteY402" fmla="*/ 93547 h 1462355"/>
              <a:gd name="connsiteX403" fmla="*/ 632816 w 1295897"/>
              <a:gd name="connsiteY403" fmla="*/ 367308 h 1462355"/>
              <a:gd name="connsiteX404" fmla="*/ 609429 w 1295897"/>
              <a:gd name="connsiteY404" fmla="*/ 335668 h 1462355"/>
              <a:gd name="connsiteX405" fmla="*/ 609429 w 1295897"/>
              <a:gd name="connsiteY405" fmla="*/ 335668 h 1462355"/>
              <a:gd name="connsiteX406" fmla="*/ 606678 w 1295897"/>
              <a:gd name="connsiteY406" fmla="*/ 335668 h 1462355"/>
              <a:gd name="connsiteX407" fmla="*/ 572286 w 1295897"/>
              <a:gd name="connsiteY407" fmla="*/ 367308 h 1462355"/>
              <a:gd name="connsiteX408" fmla="*/ 598424 w 1295897"/>
              <a:gd name="connsiteY408" fmla="*/ 396198 h 1462355"/>
              <a:gd name="connsiteX409" fmla="*/ 598424 w 1295897"/>
              <a:gd name="connsiteY409" fmla="*/ 396198 h 1462355"/>
              <a:gd name="connsiteX410" fmla="*/ 632816 w 1295897"/>
              <a:gd name="connsiteY410" fmla="*/ 367308 h 1462355"/>
              <a:gd name="connsiteX411" fmla="*/ 649324 w 1295897"/>
              <a:gd name="connsiteY411" fmla="*/ 275137 h 1462355"/>
              <a:gd name="connsiteX412" fmla="*/ 625938 w 1295897"/>
              <a:gd name="connsiteY412" fmla="*/ 243497 h 1462355"/>
              <a:gd name="connsiteX413" fmla="*/ 625938 w 1295897"/>
              <a:gd name="connsiteY413" fmla="*/ 243497 h 1462355"/>
              <a:gd name="connsiteX414" fmla="*/ 623186 w 1295897"/>
              <a:gd name="connsiteY414" fmla="*/ 243497 h 1462355"/>
              <a:gd name="connsiteX415" fmla="*/ 588794 w 1295897"/>
              <a:gd name="connsiteY415" fmla="*/ 275137 h 1462355"/>
              <a:gd name="connsiteX416" fmla="*/ 614932 w 1295897"/>
              <a:gd name="connsiteY416" fmla="*/ 304027 h 1462355"/>
              <a:gd name="connsiteX417" fmla="*/ 614932 w 1295897"/>
              <a:gd name="connsiteY417" fmla="*/ 304027 h 1462355"/>
              <a:gd name="connsiteX418" fmla="*/ 649324 w 1295897"/>
              <a:gd name="connsiteY418" fmla="*/ 275137 h 1462355"/>
              <a:gd name="connsiteX419" fmla="*/ 665833 w 1295897"/>
              <a:gd name="connsiteY419" fmla="*/ 184342 h 1462355"/>
              <a:gd name="connsiteX420" fmla="*/ 642446 w 1295897"/>
              <a:gd name="connsiteY420" fmla="*/ 152701 h 1462355"/>
              <a:gd name="connsiteX421" fmla="*/ 642446 w 1295897"/>
              <a:gd name="connsiteY421" fmla="*/ 152701 h 1462355"/>
              <a:gd name="connsiteX422" fmla="*/ 639695 w 1295897"/>
              <a:gd name="connsiteY422" fmla="*/ 152701 h 1462355"/>
              <a:gd name="connsiteX423" fmla="*/ 605302 w 1295897"/>
              <a:gd name="connsiteY423" fmla="*/ 184342 h 1462355"/>
              <a:gd name="connsiteX424" fmla="*/ 631440 w 1295897"/>
              <a:gd name="connsiteY424" fmla="*/ 213231 h 1462355"/>
              <a:gd name="connsiteX425" fmla="*/ 631440 w 1295897"/>
              <a:gd name="connsiteY425" fmla="*/ 213231 h 1462355"/>
              <a:gd name="connsiteX426" fmla="*/ 665833 w 1295897"/>
              <a:gd name="connsiteY426" fmla="*/ 184342 h 1462355"/>
              <a:gd name="connsiteX427" fmla="*/ 682341 w 1295897"/>
              <a:gd name="connsiteY427" fmla="*/ 92171 h 1462355"/>
              <a:gd name="connsiteX428" fmla="*/ 658954 w 1295897"/>
              <a:gd name="connsiteY428" fmla="*/ 60530 h 1462355"/>
              <a:gd name="connsiteX429" fmla="*/ 658954 w 1295897"/>
              <a:gd name="connsiteY429" fmla="*/ 60530 h 1462355"/>
              <a:gd name="connsiteX430" fmla="*/ 656203 w 1295897"/>
              <a:gd name="connsiteY430" fmla="*/ 60530 h 1462355"/>
              <a:gd name="connsiteX431" fmla="*/ 621811 w 1295897"/>
              <a:gd name="connsiteY431" fmla="*/ 92171 h 1462355"/>
              <a:gd name="connsiteX432" fmla="*/ 647949 w 1295897"/>
              <a:gd name="connsiteY432" fmla="*/ 121060 h 1462355"/>
              <a:gd name="connsiteX433" fmla="*/ 647949 w 1295897"/>
              <a:gd name="connsiteY433" fmla="*/ 121060 h 1462355"/>
              <a:gd name="connsiteX434" fmla="*/ 682341 w 1295897"/>
              <a:gd name="connsiteY434" fmla="*/ 92171 h 1462355"/>
              <a:gd name="connsiteX435" fmla="*/ 733241 w 1295897"/>
              <a:gd name="connsiteY435" fmla="*/ 275137 h 1462355"/>
              <a:gd name="connsiteX436" fmla="*/ 713982 w 1295897"/>
              <a:gd name="connsiteY436" fmla="*/ 248999 h 1462355"/>
              <a:gd name="connsiteX437" fmla="*/ 713982 w 1295897"/>
              <a:gd name="connsiteY437" fmla="*/ 248999 h 1462355"/>
              <a:gd name="connsiteX438" fmla="*/ 711230 w 1295897"/>
              <a:gd name="connsiteY438" fmla="*/ 248999 h 1462355"/>
              <a:gd name="connsiteX439" fmla="*/ 682341 w 1295897"/>
              <a:gd name="connsiteY439" fmla="*/ 275137 h 1462355"/>
              <a:gd name="connsiteX440" fmla="*/ 704352 w 1295897"/>
              <a:gd name="connsiteY440" fmla="*/ 299900 h 1462355"/>
              <a:gd name="connsiteX441" fmla="*/ 704352 w 1295897"/>
              <a:gd name="connsiteY441" fmla="*/ 299900 h 1462355"/>
              <a:gd name="connsiteX442" fmla="*/ 733241 w 1295897"/>
              <a:gd name="connsiteY442" fmla="*/ 275137 h 1462355"/>
              <a:gd name="connsiteX443" fmla="*/ 749750 w 1295897"/>
              <a:gd name="connsiteY443" fmla="*/ 184342 h 1462355"/>
              <a:gd name="connsiteX444" fmla="*/ 730490 w 1295897"/>
              <a:gd name="connsiteY444" fmla="*/ 158204 h 1462355"/>
              <a:gd name="connsiteX445" fmla="*/ 730490 w 1295897"/>
              <a:gd name="connsiteY445" fmla="*/ 158204 h 1462355"/>
              <a:gd name="connsiteX446" fmla="*/ 727739 w 1295897"/>
              <a:gd name="connsiteY446" fmla="*/ 158204 h 1462355"/>
              <a:gd name="connsiteX447" fmla="*/ 698849 w 1295897"/>
              <a:gd name="connsiteY447" fmla="*/ 184342 h 1462355"/>
              <a:gd name="connsiteX448" fmla="*/ 720860 w 1295897"/>
              <a:gd name="connsiteY448" fmla="*/ 209104 h 1462355"/>
              <a:gd name="connsiteX449" fmla="*/ 720860 w 1295897"/>
              <a:gd name="connsiteY449" fmla="*/ 209104 h 1462355"/>
              <a:gd name="connsiteX450" fmla="*/ 749750 w 1295897"/>
              <a:gd name="connsiteY450" fmla="*/ 184342 h 1462355"/>
              <a:gd name="connsiteX451" fmla="*/ 766258 w 1295897"/>
              <a:gd name="connsiteY451" fmla="*/ 92171 h 1462355"/>
              <a:gd name="connsiteX452" fmla="*/ 746998 w 1295897"/>
              <a:gd name="connsiteY452" fmla="*/ 66033 h 1462355"/>
              <a:gd name="connsiteX453" fmla="*/ 746998 w 1295897"/>
              <a:gd name="connsiteY453" fmla="*/ 66033 h 1462355"/>
              <a:gd name="connsiteX454" fmla="*/ 744247 w 1295897"/>
              <a:gd name="connsiteY454" fmla="*/ 66033 h 1462355"/>
              <a:gd name="connsiteX455" fmla="*/ 715357 w 1295897"/>
              <a:gd name="connsiteY455" fmla="*/ 92171 h 1462355"/>
              <a:gd name="connsiteX456" fmla="*/ 737368 w 1295897"/>
              <a:gd name="connsiteY456" fmla="*/ 116933 h 1462355"/>
              <a:gd name="connsiteX457" fmla="*/ 737368 w 1295897"/>
              <a:gd name="connsiteY457" fmla="*/ 116933 h 1462355"/>
              <a:gd name="connsiteX458" fmla="*/ 766258 w 1295897"/>
              <a:gd name="connsiteY458" fmla="*/ 92171 h 1462355"/>
              <a:gd name="connsiteX459" fmla="*/ 818534 w 1295897"/>
              <a:gd name="connsiteY459" fmla="*/ 275137 h 1462355"/>
              <a:gd name="connsiteX460" fmla="*/ 802026 w 1295897"/>
              <a:gd name="connsiteY460" fmla="*/ 253126 h 1462355"/>
              <a:gd name="connsiteX461" fmla="*/ 802026 w 1295897"/>
              <a:gd name="connsiteY461" fmla="*/ 253126 h 1462355"/>
              <a:gd name="connsiteX462" fmla="*/ 800650 w 1295897"/>
              <a:gd name="connsiteY462" fmla="*/ 253126 h 1462355"/>
              <a:gd name="connsiteX463" fmla="*/ 775888 w 1295897"/>
              <a:gd name="connsiteY463" fmla="*/ 275137 h 1462355"/>
              <a:gd name="connsiteX464" fmla="*/ 795147 w 1295897"/>
              <a:gd name="connsiteY464" fmla="*/ 295773 h 1462355"/>
              <a:gd name="connsiteX465" fmla="*/ 795147 w 1295897"/>
              <a:gd name="connsiteY465" fmla="*/ 295773 h 1462355"/>
              <a:gd name="connsiteX466" fmla="*/ 818534 w 1295897"/>
              <a:gd name="connsiteY466" fmla="*/ 275137 h 1462355"/>
              <a:gd name="connsiteX467" fmla="*/ 835042 w 1295897"/>
              <a:gd name="connsiteY467" fmla="*/ 184342 h 1462355"/>
              <a:gd name="connsiteX468" fmla="*/ 818534 w 1295897"/>
              <a:gd name="connsiteY468" fmla="*/ 162331 h 1462355"/>
              <a:gd name="connsiteX469" fmla="*/ 818534 w 1295897"/>
              <a:gd name="connsiteY469" fmla="*/ 162331 h 1462355"/>
              <a:gd name="connsiteX470" fmla="*/ 817158 w 1295897"/>
              <a:gd name="connsiteY470" fmla="*/ 162331 h 1462355"/>
              <a:gd name="connsiteX471" fmla="*/ 792396 w 1295897"/>
              <a:gd name="connsiteY471" fmla="*/ 184342 h 1462355"/>
              <a:gd name="connsiteX472" fmla="*/ 811655 w 1295897"/>
              <a:gd name="connsiteY472" fmla="*/ 204977 h 1462355"/>
              <a:gd name="connsiteX473" fmla="*/ 811655 w 1295897"/>
              <a:gd name="connsiteY473" fmla="*/ 204977 h 1462355"/>
              <a:gd name="connsiteX474" fmla="*/ 835042 w 1295897"/>
              <a:gd name="connsiteY474" fmla="*/ 184342 h 1462355"/>
              <a:gd name="connsiteX475" fmla="*/ 850175 w 1295897"/>
              <a:gd name="connsiteY475" fmla="*/ 92171 h 1462355"/>
              <a:gd name="connsiteX476" fmla="*/ 833666 w 1295897"/>
              <a:gd name="connsiteY476" fmla="*/ 70160 h 1462355"/>
              <a:gd name="connsiteX477" fmla="*/ 833666 w 1295897"/>
              <a:gd name="connsiteY477" fmla="*/ 70160 h 1462355"/>
              <a:gd name="connsiteX478" fmla="*/ 832291 w 1295897"/>
              <a:gd name="connsiteY478" fmla="*/ 70160 h 1462355"/>
              <a:gd name="connsiteX479" fmla="*/ 807528 w 1295897"/>
              <a:gd name="connsiteY479" fmla="*/ 92171 h 1462355"/>
              <a:gd name="connsiteX480" fmla="*/ 826788 w 1295897"/>
              <a:gd name="connsiteY480" fmla="*/ 112806 h 1462355"/>
              <a:gd name="connsiteX481" fmla="*/ 826788 w 1295897"/>
              <a:gd name="connsiteY481" fmla="*/ 112806 h 1462355"/>
              <a:gd name="connsiteX482" fmla="*/ 850175 w 1295897"/>
              <a:gd name="connsiteY482" fmla="*/ 92171 h 1462355"/>
              <a:gd name="connsiteX483" fmla="*/ 287519 w 1295897"/>
              <a:gd name="connsiteY483" fmla="*/ 1372936 h 1462355"/>
              <a:gd name="connsiteX484" fmla="*/ 258629 w 1295897"/>
              <a:gd name="connsiteY484" fmla="*/ 1333041 h 1462355"/>
              <a:gd name="connsiteX485" fmla="*/ 258629 w 1295897"/>
              <a:gd name="connsiteY485" fmla="*/ 1333041 h 1462355"/>
              <a:gd name="connsiteX486" fmla="*/ 254502 w 1295897"/>
              <a:gd name="connsiteY486" fmla="*/ 1333041 h 1462355"/>
              <a:gd name="connsiteX487" fmla="*/ 210480 w 1295897"/>
              <a:gd name="connsiteY487" fmla="*/ 1372936 h 1462355"/>
              <a:gd name="connsiteX488" fmla="*/ 243497 w 1295897"/>
              <a:gd name="connsiteY488" fmla="*/ 1408703 h 1462355"/>
              <a:gd name="connsiteX489" fmla="*/ 243497 w 1295897"/>
              <a:gd name="connsiteY489" fmla="*/ 1408703 h 1462355"/>
              <a:gd name="connsiteX490" fmla="*/ 287519 w 1295897"/>
              <a:gd name="connsiteY490" fmla="*/ 1372936 h 1462355"/>
              <a:gd name="connsiteX491" fmla="*/ 304027 w 1295897"/>
              <a:gd name="connsiteY491" fmla="*/ 1280764 h 1462355"/>
              <a:gd name="connsiteX492" fmla="*/ 275137 w 1295897"/>
              <a:gd name="connsiteY492" fmla="*/ 1240870 h 1462355"/>
              <a:gd name="connsiteX493" fmla="*/ 275137 w 1295897"/>
              <a:gd name="connsiteY493" fmla="*/ 1240870 h 1462355"/>
              <a:gd name="connsiteX494" fmla="*/ 271010 w 1295897"/>
              <a:gd name="connsiteY494" fmla="*/ 1240870 h 1462355"/>
              <a:gd name="connsiteX495" fmla="*/ 226988 w 1295897"/>
              <a:gd name="connsiteY495" fmla="*/ 1280764 h 1462355"/>
              <a:gd name="connsiteX496" fmla="*/ 260005 w 1295897"/>
              <a:gd name="connsiteY496" fmla="*/ 1316532 h 1462355"/>
              <a:gd name="connsiteX497" fmla="*/ 260005 w 1295897"/>
              <a:gd name="connsiteY497" fmla="*/ 1316532 h 1462355"/>
              <a:gd name="connsiteX498" fmla="*/ 304027 w 1295897"/>
              <a:gd name="connsiteY498" fmla="*/ 1280764 h 1462355"/>
              <a:gd name="connsiteX499" fmla="*/ 319159 w 1295897"/>
              <a:gd name="connsiteY499" fmla="*/ 1189969 h 1462355"/>
              <a:gd name="connsiteX500" fmla="*/ 290270 w 1295897"/>
              <a:gd name="connsiteY500" fmla="*/ 1150074 h 1462355"/>
              <a:gd name="connsiteX501" fmla="*/ 290270 w 1295897"/>
              <a:gd name="connsiteY501" fmla="*/ 1150074 h 1462355"/>
              <a:gd name="connsiteX502" fmla="*/ 286143 w 1295897"/>
              <a:gd name="connsiteY502" fmla="*/ 1150074 h 1462355"/>
              <a:gd name="connsiteX503" fmla="*/ 242121 w 1295897"/>
              <a:gd name="connsiteY503" fmla="*/ 1189969 h 1462355"/>
              <a:gd name="connsiteX504" fmla="*/ 275137 w 1295897"/>
              <a:gd name="connsiteY504" fmla="*/ 1225737 h 1462355"/>
              <a:gd name="connsiteX505" fmla="*/ 275137 w 1295897"/>
              <a:gd name="connsiteY505" fmla="*/ 1225737 h 1462355"/>
              <a:gd name="connsiteX506" fmla="*/ 319159 w 1295897"/>
              <a:gd name="connsiteY506" fmla="*/ 1189969 h 1462355"/>
              <a:gd name="connsiteX507" fmla="*/ 335668 w 1295897"/>
              <a:gd name="connsiteY507" fmla="*/ 1097798 h 1462355"/>
              <a:gd name="connsiteX508" fmla="*/ 306778 w 1295897"/>
              <a:gd name="connsiteY508" fmla="*/ 1057903 h 1462355"/>
              <a:gd name="connsiteX509" fmla="*/ 306778 w 1295897"/>
              <a:gd name="connsiteY509" fmla="*/ 1057903 h 1462355"/>
              <a:gd name="connsiteX510" fmla="*/ 302651 w 1295897"/>
              <a:gd name="connsiteY510" fmla="*/ 1057903 h 1462355"/>
              <a:gd name="connsiteX511" fmla="*/ 258629 w 1295897"/>
              <a:gd name="connsiteY511" fmla="*/ 1097798 h 1462355"/>
              <a:gd name="connsiteX512" fmla="*/ 291646 w 1295897"/>
              <a:gd name="connsiteY512" fmla="*/ 1133566 h 1462355"/>
              <a:gd name="connsiteX513" fmla="*/ 291646 w 1295897"/>
              <a:gd name="connsiteY513" fmla="*/ 1133566 h 1462355"/>
              <a:gd name="connsiteX514" fmla="*/ 335668 w 1295897"/>
              <a:gd name="connsiteY514" fmla="*/ 1097798 h 1462355"/>
              <a:gd name="connsiteX515" fmla="*/ 352176 w 1295897"/>
              <a:gd name="connsiteY515" fmla="*/ 1007003 h 1462355"/>
              <a:gd name="connsiteX516" fmla="*/ 323287 w 1295897"/>
              <a:gd name="connsiteY516" fmla="*/ 967108 h 1462355"/>
              <a:gd name="connsiteX517" fmla="*/ 323287 w 1295897"/>
              <a:gd name="connsiteY517" fmla="*/ 967108 h 1462355"/>
              <a:gd name="connsiteX518" fmla="*/ 319159 w 1295897"/>
              <a:gd name="connsiteY518" fmla="*/ 967108 h 1462355"/>
              <a:gd name="connsiteX519" fmla="*/ 275137 w 1295897"/>
              <a:gd name="connsiteY519" fmla="*/ 1007003 h 1462355"/>
              <a:gd name="connsiteX520" fmla="*/ 308154 w 1295897"/>
              <a:gd name="connsiteY520" fmla="*/ 1042771 h 1462355"/>
              <a:gd name="connsiteX521" fmla="*/ 308154 w 1295897"/>
              <a:gd name="connsiteY521" fmla="*/ 1042771 h 1462355"/>
              <a:gd name="connsiteX522" fmla="*/ 352176 w 1295897"/>
              <a:gd name="connsiteY522" fmla="*/ 1007003 h 1462355"/>
              <a:gd name="connsiteX523" fmla="*/ 367309 w 1295897"/>
              <a:gd name="connsiteY523" fmla="*/ 914832 h 1462355"/>
              <a:gd name="connsiteX524" fmla="*/ 338419 w 1295897"/>
              <a:gd name="connsiteY524" fmla="*/ 874937 h 1462355"/>
              <a:gd name="connsiteX525" fmla="*/ 338419 w 1295897"/>
              <a:gd name="connsiteY525" fmla="*/ 874937 h 1462355"/>
              <a:gd name="connsiteX526" fmla="*/ 334292 w 1295897"/>
              <a:gd name="connsiteY526" fmla="*/ 874937 h 1462355"/>
              <a:gd name="connsiteX527" fmla="*/ 290270 w 1295897"/>
              <a:gd name="connsiteY527" fmla="*/ 914832 h 1462355"/>
              <a:gd name="connsiteX528" fmla="*/ 323287 w 1295897"/>
              <a:gd name="connsiteY528" fmla="*/ 950600 h 1462355"/>
              <a:gd name="connsiteX529" fmla="*/ 323287 w 1295897"/>
              <a:gd name="connsiteY529" fmla="*/ 950600 h 1462355"/>
              <a:gd name="connsiteX530" fmla="*/ 367309 w 1295897"/>
              <a:gd name="connsiteY530" fmla="*/ 914832 h 1462355"/>
              <a:gd name="connsiteX531" fmla="*/ 371436 w 1295897"/>
              <a:gd name="connsiteY531" fmla="*/ 1371560 h 1462355"/>
              <a:gd name="connsiteX532" fmla="*/ 345298 w 1295897"/>
              <a:gd name="connsiteY532" fmla="*/ 1335792 h 1462355"/>
              <a:gd name="connsiteX533" fmla="*/ 345298 w 1295897"/>
              <a:gd name="connsiteY533" fmla="*/ 1335792 h 1462355"/>
              <a:gd name="connsiteX534" fmla="*/ 342546 w 1295897"/>
              <a:gd name="connsiteY534" fmla="*/ 1335792 h 1462355"/>
              <a:gd name="connsiteX535" fmla="*/ 304027 w 1295897"/>
              <a:gd name="connsiteY535" fmla="*/ 1371560 h 1462355"/>
              <a:gd name="connsiteX536" fmla="*/ 334292 w 1295897"/>
              <a:gd name="connsiteY536" fmla="*/ 1404576 h 1462355"/>
              <a:gd name="connsiteX537" fmla="*/ 334292 w 1295897"/>
              <a:gd name="connsiteY537" fmla="*/ 1404576 h 1462355"/>
              <a:gd name="connsiteX538" fmla="*/ 371436 w 1295897"/>
              <a:gd name="connsiteY538" fmla="*/ 1371560 h 1462355"/>
              <a:gd name="connsiteX539" fmla="*/ 387944 w 1295897"/>
              <a:gd name="connsiteY539" fmla="*/ 1280764 h 1462355"/>
              <a:gd name="connsiteX540" fmla="*/ 361806 w 1295897"/>
              <a:gd name="connsiteY540" fmla="*/ 1244997 h 1462355"/>
              <a:gd name="connsiteX541" fmla="*/ 361806 w 1295897"/>
              <a:gd name="connsiteY541" fmla="*/ 1244997 h 1462355"/>
              <a:gd name="connsiteX542" fmla="*/ 359054 w 1295897"/>
              <a:gd name="connsiteY542" fmla="*/ 1244997 h 1462355"/>
              <a:gd name="connsiteX543" fmla="*/ 320535 w 1295897"/>
              <a:gd name="connsiteY543" fmla="*/ 1280764 h 1462355"/>
              <a:gd name="connsiteX544" fmla="*/ 350800 w 1295897"/>
              <a:gd name="connsiteY544" fmla="*/ 1313781 h 1462355"/>
              <a:gd name="connsiteX545" fmla="*/ 350800 w 1295897"/>
              <a:gd name="connsiteY545" fmla="*/ 1313781 h 1462355"/>
              <a:gd name="connsiteX546" fmla="*/ 387944 w 1295897"/>
              <a:gd name="connsiteY546" fmla="*/ 1280764 h 1462355"/>
              <a:gd name="connsiteX547" fmla="*/ 404452 w 1295897"/>
              <a:gd name="connsiteY547" fmla="*/ 1189969 h 1462355"/>
              <a:gd name="connsiteX548" fmla="*/ 378314 w 1295897"/>
              <a:gd name="connsiteY548" fmla="*/ 1154201 h 1462355"/>
              <a:gd name="connsiteX549" fmla="*/ 378314 w 1295897"/>
              <a:gd name="connsiteY549" fmla="*/ 1154201 h 1462355"/>
              <a:gd name="connsiteX550" fmla="*/ 375563 w 1295897"/>
              <a:gd name="connsiteY550" fmla="*/ 1154201 h 1462355"/>
              <a:gd name="connsiteX551" fmla="*/ 337043 w 1295897"/>
              <a:gd name="connsiteY551" fmla="*/ 1189969 h 1462355"/>
              <a:gd name="connsiteX552" fmla="*/ 367309 w 1295897"/>
              <a:gd name="connsiteY552" fmla="*/ 1222986 h 1462355"/>
              <a:gd name="connsiteX553" fmla="*/ 367309 w 1295897"/>
              <a:gd name="connsiteY553" fmla="*/ 1222986 h 1462355"/>
              <a:gd name="connsiteX554" fmla="*/ 404452 w 1295897"/>
              <a:gd name="connsiteY554" fmla="*/ 1189969 h 1462355"/>
              <a:gd name="connsiteX555" fmla="*/ 419585 w 1295897"/>
              <a:gd name="connsiteY555" fmla="*/ 1097798 h 1462355"/>
              <a:gd name="connsiteX556" fmla="*/ 393447 w 1295897"/>
              <a:gd name="connsiteY556" fmla="*/ 1062030 h 1462355"/>
              <a:gd name="connsiteX557" fmla="*/ 393447 w 1295897"/>
              <a:gd name="connsiteY557" fmla="*/ 1062030 h 1462355"/>
              <a:gd name="connsiteX558" fmla="*/ 390695 w 1295897"/>
              <a:gd name="connsiteY558" fmla="*/ 1062030 h 1462355"/>
              <a:gd name="connsiteX559" fmla="*/ 352176 w 1295897"/>
              <a:gd name="connsiteY559" fmla="*/ 1097798 h 1462355"/>
              <a:gd name="connsiteX560" fmla="*/ 382441 w 1295897"/>
              <a:gd name="connsiteY560" fmla="*/ 1130815 h 1462355"/>
              <a:gd name="connsiteX561" fmla="*/ 382441 w 1295897"/>
              <a:gd name="connsiteY561" fmla="*/ 1130815 h 1462355"/>
              <a:gd name="connsiteX562" fmla="*/ 419585 w 1295897"/>
              <a:gd name="connsiteY562" fmla="*/ 1097798 h 1462355"/>
              <a:gd name="connsiteX563" fmla="*/ 436093 w 1295897"/>
              <a:gd name="connsiteY563" fmla="*/ 1007003 h 1462355"/>
              <a:gd name="connsiteX564" fmla="*/ 409955 w 1295897"/>
              <a:gd name="connsiteY564" fmla="*/ 971235 h 1462355"/>
              <a:gd name="connsiteX565" fmla="*/ 409955 w 1295897"/>
              <a:gd name="connsiteY565" fmla="*/ 971235 h 1462355"/>
              <a:gd name="connsiteX566" fmla="*/ 407203 w 1295897"/>
              <a:gd name="connsiteY566" fmla="*/ 971235 h 1462355"/>
              <a:gd name="connsiteX567" fmla="*/ 368684 w 1295897"/>
              <a:gd name="connsiteY567" fmla="*/ 1007003 h 1462355"/>
              <a:gd name="connsiteX568" fmla="*/ 398949 w 1295897"/>
              <a:gd name="connsiteY568" fmla="*/ 1040019 h 1462355"/>
              <a:gd name="connsiteX569" fmla="*/ 398949 w 1295897"/>
              <a:gd name="connsiteY569" fmla="*/ 1040019 h 1462355"/>
              <a:gd name="connsiteX570" fmla="*/ 436093 w 1295897"/>
              <a:gd name="connsiteY570" fmla="*/ 1007003 h 1462355"/>
              <a:gd name="connsiteX571" fmla="*/ 452601 w 1295897"/>
              <a:gd name="connsiteY571" fmla="*/ 914832 h 1462355"/>
              <a:gd name="connsiteX572" fmla="*/ 426463 w 1295897"/>
              <a:gd name="connsiteY572" fmla="*/ 879064 h 1462355"/>
              <a:gd name="connsiteX573" fmla="*/ 426463 w 1295897"/>
              <a:gd name="connsiteY573" fmla="*/ 879064 h 1462355"/>
              <a:gd name="connsiteX574" fmla="*/ 423712 w 1295897"/>
              <a:gd name="connsiteY574" fmla="*/ 879064 h 1462355"/>
              <a:gd name="connsiteX575" fmla="*/ 385192 w 1295897"/>
              <a:gd name="connsiteY575" fmla="*/ 914832 h 1462355"/>
              <a:gd name="connsiteX576" fmla="*/ 415458 w 1295897"/>
              <a:gd name="connsiteY576" fmla="*/ 947848 h 1462355"/>
              <a:gd name="connsiteX577" fmla="*/ 415458 w 1295897"/>
              <a:gd name="connsiteY577" fmla="*/ 947848 h 1462355"/>
              <a:gd name="connsiteX578" fmla="*/ 452601 w 1295897"/>
              <a:gd name="connsiteY578" fmla="*/ 914832 h 1462355"/>
              <a:gd name="connsiteX579" fmla="*/ 467734 w 1295897"/>
              <a:gd name="connsiteY579" fmla="*/ 824036 h 1462355"/>
              <a:gd name="connsiteX580" fmla="*/ 441596 w 1295897"/>
              <a:gd name="connsiteY580" fmla="*/ 788269 h 1462355"/>
              <a:gd name="connsiteX581" fmla="*/ 441596 w 1295897"/>
              <a:gd name="connsiteY581" fmla="*/ 788269 h 1462355"/>
              <a:gd name="connsiteX582" fmla="*/ 438844 w 1295897"/>
              <a:gd name="connsiteY582" fmla="*/ 788269 h 1462355"/>
              <a:gd name="connsiteX583" fmla="*/ 400325 w 1295897"/>
              <a:gd name="connsiteY583" fmla="*/ 824036 h 1462355"/>
              <a:gd name="connsiteX584" fmla="*/ 430590 w 1295897"/>
              <a:gd name="connsiteY584" fmla="*/ 857053 h 1462355"/>
              <a:gd name="connsiteX585" fmla="*/ 430590 w 1295897"/>
              <a:gd name="connsiteY585" fmla="*/ 857053 h 1462355"/>
              <a:gd name="connsiteX586" fmla="*/ 467734 w 1295897"/>
              <a:gd name="connsiteY586" fmla="*/ 824036 h 1462355"/>
              <a:gd name="connsiteX587" fmla="*/ 456728 w 1295897"/>
              <a:gd name="connsiteY587" fmla="*/ 1371560 h 1462355"/>
              <a:gd name="connsiteX588" fmla="*/ 433341 w 1295897"/>
              <a:gd name="connsiteY588" fmla="*/ 1339919 h 1462355"/>
              <a:gd name="connsiteX589" fmla="*/ 433341 w 1295897"/>
              <a:gd name="connsiteY589" fmla="*/ 1339919 h 1462355"/>
              <a:gd name="connsiteX590" fmla="*/ 430590 w 1295897"/>
              <a:gd name="connsiteY590" fmla="*/ 1339919 h 1462355"/>
              <a:gd name="connsiteX591" fmla="*/ 396198 w 1295897"/>
              <a:gd name="connsiteY591" fmla="*/ 1371560 h 1462355"/>
              <a:gd name="connsiteX592" fmla="*/ 422336 w 1295897"/>
              <a:gd name="connsiteY592" fmla="*/ 1400449 h 1462355"/>
              <a:gd name="connsiteX593" fmla="*/ 422336 w 1295897"/>
              <a:gd name="connsiteY593" fmla="*/ 1400449 h 1462355"/>
              <a:gd name="connsiteX594" fmla="*/ 456728 w 1295897"/>
              <a:gd name="connsiteY594" fmla="*/ 1371560 h 1462355"/>
              <a:gd name="connsiteX595" fmla="*/ 471861 w 1295897"/>
              <a:gd name="connsiteY595" fmla="*/ 1280764 h 1462355"/>
              <a:gd name="connsiteX596" fmla="*/ 448474 w 1295897"/>
              <a:gd name="connsiteY596" fmla="*/ 1249124 h 1462355"/>
              <a:gd name="connsiteX597" fmla="*/ 448474 w 1295897"/>
              <a:gd name="connsiteY597" fmla="*/ 1249124 h 1462355"/>
              <a:gd name="connsiteX598" fmla="*/ 445723 w 1295897"/>
              <a:gd name="connsiteY598" fmla="*/ 1249124 h 1462355"/>
              <a:gd name="connsiteX599" fmla="*/ 411330 w 1295897"/>
              <a:gd name="connsiteY599" fmla="*/ 1280764 h 1462355"/>
              <a:gd name="connsiteX600" fmla="*/ 437469 w 1295897"/>
              <a:gd name="connsiteY600" fmla="*/ 1309654 h 1462355"/>
              <a:gd name="connsiteX601" fmla="*/ 437469 w 1295897"/>
              <a:gd name="connsiteY601" fmla="*/ 1309654 h 1462355"/>
              <a:gd name="connsiteX602" fmla="*/ 471861 w 1295897"/>
              <a:gd name="connsiteY602" fmla="*/ 1280764 h 1462355"/>
              <a:gd name="connsiteX603" fmla="*/ 488369 w 1295897"/>
              <a:gd name="connsiteY603" fmla="*/ 1188593 h 1462355"/>
              <a:gd name="connsiteX604" fmla="*/ 464982 w 1295897"/>
              <a:gd name="connsiteY604" fmla="*/ 1156953 h 1462355"/>
              <a:gd name="connsiteX605" fmla="*/ 464982 w 1295897"/>
              <a:gd name="connsiteY605" fmla="*/ 1156953 h 1462355"/>
              <a:gd name="connsiteX606" fmla="*/ 462231 w 1295897"/>
              <a:gd name="connsiteY606" fmla="*/ 1156953 h 1462355"/>
              <a:gd name="connsiteX607" fmla="*/ 427839 w 1295897"/>
              <a:gd name="connsiteY607" fmla="*/ 1188593 h 1462355"/>
              <a:gd name="connsiteX608" fmla="*/ 453977 w 1295897"/>
              <a:gd name="connsiteY608" fmla="*/ 1217483 h 1462355"/>
              <a:gd name="connsiteX609" fmla="*/ 453977 w 1295897"/>
              <a:gd name="connsiteY609" fmla="*/ 1217483 h 1462355"/>
              <a:gd name="connsiteX610" fmla="*/ 488369 w 1295897"/>
              <a:gd name="connsiteY610" fmla="*/ 1188593 h 1462355"/>
              <a:gd name="connsiteX611" fmla="*/ 504877 w 1295897"/>
              <a:gd name="connsiteY611" fmla="*/ 1097798 h 1462355"/>
              <a:gd name="connsiteX612" fmla="*/ 481491 w 1295897"/>
              <a:gd name="connsiteY612" fmla="*/ 1066157 h 1462355"/>
              <a:gd name="connsiteX613" fmla="*/ 481491 w 1295897"/>
              <a:gd name="connsiteY613" fmla="*/ 1066157 h 1462355"/>
              <a:gd name="connsiteX614" fmla="*/ 478739 w 1295897"/>
              <a:gd name="connsiteY614" fmla="*/ 1066157 h 1462355"/>
              <a:gd name="connsiteX615" fmla="*/ 444347 w 1295897"/>
              <a:gd name="connsiteY615" fmla="*/ 1097798 h 1462355"/>
              <a:gd name="connsiteX616" fmla="*/ 470485 w 1295897"/>
              <a:gd name="connsiteY616" fmla="*/ 1126688 h 1462355"/>
              <a:gd name="connsiteX617" fmla="*/ 470485 w 1295897"/>
              <a:gd name="connsiteY617" fmla="*/ 1126688 h 1462355"/>
              <a:gd name="connsiteX618" fmla="*/ 504877 w 1295897"/>
              <a:gd name="connsiteY618" fmla="*/ 1097798 h 1462355"/>
              <a:gd name="connsiteX619" fmla="*/ 520010 w 1295897"/>
              <a:gd name="connsiteY619" fmla="*/ 1007003 h 1462355"/>
              <a:gd name="connsiteX620" fmla="*/ 496623 w 1295897"/>
              <a:gd name="connsiteY620" fmla="*/ 975362 h 1462355"/>
              <a:gd name="connsiteX621" fmla="*/ 496623 w 1295897"/>
              <a:gd name="connsiteY621" fmla="*/ 975362 h 1462355"/>
              <a:gd name="connsiteX622" fmla="*/ 493872 w 1295897"/>
              <a:gd name="connsiteY622" fmla="*/ 975362 h 1462355"/>
              <a:gd name="connsiteX623" fmla="*/ 459480 w 1295897"/>
              <a:gd name="connsiteY623" fmla="*/ 1007003 h 1462355"/>
              <a:gd name="connsiteX624" fmla="*/ 485618 w 1295897"/>
              <a:gd name="connsiteY624" fmla="*/ 1035892 h 1462355"/>
              <a:gd name="connsiteX625" fmla="*/ 485618 w 1295897"/>
              <a:gd name="connsiteY625" fmla="*/ 1035892 h 1462355"/>
              <a:gd name="connsiteX626" fmla="*/ 520010 w 1295897"/>
              <a:gd name="connsiteY626" fmla="*/ 1007003 h 1462355"/>
              <a:gd name="connsiteX627" fmla="*/ 536518 w 1295897"/>
              <a:gd name="connsiteY627" fmla="*/ 914832 h 1462355"/>
              <a:gd name="connsiteX628" fmla="*/ 513131 w 1295897"/>
              <a:gd name="connsiteY628" fmla="*/ 883191 h 1462355"/>
              <a:gd name="connsiteX629" fmla="*/ 513131 w 1295897"/>
              <a:gd name="connsiteY629" fmla="*/ 883191 h 1462355"/>
              <a:gd name="connsiteX630" fmla="*/ 510380 w 1295897"/>
              <a:gd name="connsiteY630" fmla="*/ 883191 h 1462355"/>
              <a:gd name="connsiteX631" fmla="*/ 475988 w 1295897"/>
              <a:gd name="connsiteY631" fmla="*/ 914832 h 1462355"/>
              <a:gd name="connsiteX632" fmla="*/ 502126 w 1295897"/>
              <a:gd name="connsiteY632" fmla="*/ 943721 h 1462355"/>
              <a:gd name="connsiteX633" fmla="*/ 502126 w 1295897"/>
              <a:gd name="connsiteY633" fmla="*/ 943721 h 1462355"/>
              <a:gd name="connsiteX634" fmla="*/ 536518 w 1295897"/>
              <a:gd name="connsiteY634" fmla="*/ 914832 h 1462355"/>
              <a:gd name="connsiteX635" fmla="*/ 553026 w 1295897"/>
              <a:gd name="connsiteY635" fmla="*/ 824036 h 1462355"/>
              <a:gd name="connsiteX636" fmla="*/ 529640 w 1295897"/>
              <a:gd name="connsiteY636" fmla="*/ 792396 h 1462355"/>
              <a:gd name="connsiteX637" fmla="*/ 529640 w 1295897"/>
              <a:gd name="connsiteY637" fmla="*/ 792396 h 1462355"/>
              <a:gd name="connsiteX638" fmla="*/ 526888 w 1295897"/>
              <a:gd name="connsiteY638" fmla="*/ 792396 h 1462355"/>
              <a:gd name="connsiteX639" fmla="*/ 492496 w 1295897"/>
              <a:gd name="connsiteY639" fmla="*/ 824036 h 1462355"/>
              <a:gd name="connsiteX640" fmla="*/ 518634 w 1295897"/>
              <a:gd name="connsiteY640" fmla="*/ 852926 h 1462355"/>
              <a:gd name="connsiteX641" fmla="*/ 518634 w 1295897"/>
              <a:gd name="connsiteY641" fmla="*/ 852926 h 1462355"/>
              <a:gd name="connsiteX642" fmla="*/ 553026 w 1295897"/>
              <a:gd name="connsiteY642" fmla="*/ 824036 h 1462355"/>
              <a:gd name="connsiteX643" fmla="*/ 569535 w 1295897"/>
              <a:gd name="connsiteY643" fmla="*/ 731865 h 1462355"/>
              <a:gd name="connsiteX644" fmla="*/ 546148 w 1295897"/>
              <a:gd name="connsiteY644" fmla="*/ 700225 h 1462355"/>
              <a:gd name="connsiteX645" fmla="*/ 546148 w 1295897"/>
              <a:gd name="connsiteY645" fmla="*/ 700225 h 1462355"/>
              <a:gd name="connsiteX646" fmla="*/ 543396 w 1295897"/>
              <a:gd name="connsiteY646" fmla="*/ 700225 h 1462355"/>
              <a:gd name="connsiteX647" fmla="*/ 509004 w 1295897"/>
              <a:gd name="connsiteY647" fmla="*/ 731865 h 1462355"/>
              <a:gd name="connsiteX648" fmla="*/ 535142 w 1295897"/>
              <a:gd name="connsiteY648" fmla="*/ 760755 h 1462355"/>
              <a:gd name="connsiteX649" fmla="*/ 535142 w 1295897"/>
              <a:gd name="connsiteY649" fmla="*/ 760755 h 1462355"/>
              <a:gd name="connsiteX650" fmla="*/ 569535 w 1295897"/>
              <a:gd name="connsiteY650" fmla="*/ 731865 h 1462355"/>
              <a:gd name="connsiteX651" fmla="*/ 540645 w 1295897"/>
              <a:gd name="connsiteY651" fmla="*/ 1371560 h 1462355"/>
              <a:gd name="connsiteX652" fmla="*/ 521385 w 1295897"/>
              <a:gd name="connsiteY652" fmla="*/ 1345422 h 1462355"/>
              <a:gd name="connsiteX653" fmla="*/ 521385 w 1295897"/>
              <a:gd name="connsiteY653" fmla="*/ 1345422 h 1462355"/>
              <a:gd name="connsiteX654" fmla="*/ 518634 w 1295897"/>
              <a:gd name="connsiteY654" fmla="*/ 1345422 h 1462355"/>
              <a:gd name="connsiteX655" fmla="*/ 489745 w 1295897"/>
              <a:gd name="connsiteY655" fmla="*/ 1371560 h 1462355"/>
              <a:gd name="connsiteX656" fmla="*/ 511756 w 1295897"/>
              <a:gd name="connsiteY656" fmla="*/ 1396322 h 1462355"/>
              <a:gd name="connsiteX657" fmla="*/ 511756 w 1295897"/>
              <a:gd name="connsiteY657" fmla="*/ 1396322 h 1462355"/>
              <a:gd name="connsiteX658" fmla="*/ 540645 w 1295897"/>
              <a:gd name="connsiteY658" fmla="*/ 1371560 h 1462355"/>
              <a:gd name="connsiteX659" fmla="*/ 557153 w 1295897"/>
              <a:gd name="connsiteY659" fmla="*/ 1280764 h 1462355"/>
              <a:gd name="connsiteX660" fmla="*/ 537894 w 1295897"/>
              <a:gd name="connsiteY660" fmla="*/ 1254626 h 1462355"/>
              <a:gd name="connsiteX661" fmla="*/ 537894 w 1295897"/>
              <a:gd name="connsiteY661" fmla="*/ 1254626 h 1462355"/>
              <a:gd name="connsiteX662" fmla="*/ 535142 w 1295897"/>
              <a:gd name="connsiteY662" fmla="*/ 1254626 h 1462355"/>
              <a:gd name="connsiteX663" fmla="*/ 506253 w 1295897"/>
              <a:gd name="connsiteY663" fmla="*/ 1280764 h 1462355"/>
              <a:gd name="connsiteX664" fmla="*/ 528264 w 1295897"/>
              <a:gd name="connsiteY664" fmla="*/ 1305527 h 1462355"/>
              <a:gd name="connsiteX665" fmla="*/ 528264 w 1295897"/>
              <a:gd name="connsiteY665" fmla="*/ 1305527 h 1462355"/>
              <a:gd name="connsiteX666" fmla="*/ 557153 w 1295897"/>
              <a:gd name="connsiteY666" fmla="*/ 1280764 h 1462355"/>
              <a:gd name="connsiteX667" fmla="*/ 572286 w 1295897"/>
              <a:gd name="connsiteY667" fmla="*/ 1188593 h 1462355"/>
              <a:gd name="connsiteX668" fmla="*/ 553026 w 1295897"/>
              <a:gd name="connsiteY668" fmla="*/ 1162455 h 1462355"/>
              <a:gd name="connsiteX669" fmla="*/ 553026 w 1295897"/>
              <a:gd name="connsiteY669" fmla="*/ 1162455 h 1462355"/>
              <a:gd name="connsiteX670" fmla="*/ 550275 w 1295897"/>
              <a:gd name="connsiteY670" fmla="*/ 1162455 h 1462355"/>
              <a:gd name="connsiteX671" fmla="*/ 521385 w 1295897"/>
              <a:gd name="connsiteY671" fmla="*/ 1188593 h 1462355"/>
              <a:gd name="connsiteX672" fmla="*/ 543396 w 1295897"/>
              <a:gd name="connsiteY672" fmla="*/ 1213356 h 1462355"/>
              <a:gd name="connsiteX673" fmla="*/ 543396 w 1295897"/>
              <a:gd name="connsiteY673" fmla="*/ 1213356 h 1462355"/>
              <a:gd name="connsiteX674" fmla="*/ 572286 w 1295897"/>
              <a:gd name="connsiteY674" fmla="*/ 1188593 h 1462355"/>
              <a:gd name="connsiteX675" fmla="*/ 588794 w 1295897"/>
              <a:gd name="connsiteY675" fmla="*/ 1097798 h 1462355"/>
              <a:gd name="connsiteX676" fmla="*/ 569535 w 1295897"/>
              <a:gd name="connsiteY676" fmla="*/ 1071660 h 1462355"/>
              <a:gd name="connsiteX677" fmla="*/ 569535 w 1295897"/>
              <a:gd name="connsiteY677" fmla="*/ 1071660 h 1462355"/>
              <a:gd name="connsiteX678" fmla="*/ 566783 w 1295897"/>
              <a:gd name="connsiteY678" fmla="*/ 1071660 h 1462355"/>
              <a:gd name="connsiteX679" fmla="*/ 537894 w 1295897"/>
              <a:gd name="connsiteY679" fmla="*/ 1097798 h 1462355"/>
              <a:gd name="connsiteX680" fmla="*/ 559905 w 1295897"/>
              <a:gd name="connsiteY680" fmla="*/ 1122560 h 1462355"/>
              <a:gd name="connsiteX681" fmla="*/ 559905 w 1295897"/>
              <a:gd name="connsiteY681" fmla="*/ 1122560 h 1462355"/>
              <a:gd name="connsiteX682" fmla="*/ 588794 w 1295897"/>
              <a:gd name="connsiteY682" fmla="*/ 1097798 h 1462355"/>
              <a:gd name="connsiteX683" fmla="*/ 605302 w 1295897"/>
              <a:gd name="connsiteY683" fmla="*/ 1005627 h 1462355"/>
              <a:gd name="connsiteX684" fmla="*/ 586043 w 1295897"/>
              <a:gd name="connsiteY684" fmla="*/ 979489 h 1462355"/>
              <a:gd name="connsiteX685" fmla="*/ 586043 w 1295897"/>
              <a:gd name="connsiteY685" fmla="*/ 979489 h 1462355"/>
              <a:gd name="connsiteX686" fmla="*/ 583291 w 1295897"/>
              <a:gd name="connsiteY686" fmla="*/ 979489 h 1462355"/>
              <a:gd name="connsiteX687" fmla="*/ 554402 w 1295897"/>
              <a:gd name="connsiteY687" fmla="*/ 1005627 h 1462355"/>
              <a:gd name="connsiteX688" fmla="*/ 576413 w 1295897"/>
              <a:gd name="connsiteY688" fmla="*/ 1030389 h 1462355"/>
              <a:gd name="connsiteX689" fmla="*/ 576413 w 1295897"/>
              <a:gd name="connsiteY689" fmla="*/ 1030389 h 1462355"/>
              <a:gd name="connsiteX690" fmla="*/ 605302 w 1295897"/>
              <a:gd name="connsiteY690" fmla="*/ 1005627 h 1462355"/>
              <a:gd name="connsiteX691" fmla="*/ 621811 w 1295897"/>
              <a:gd name="connsiteY691" fmla="*/ 914832 h 1462355"/>
              <a:gd name="connsiteX692" fmla="*/ 602551 w 1295897"/>
              <a:gd name="connsiteY692" fmla="*/ 888694 h 1462355"/>
              <a:gd name="connsiteX693" fmla="*/ 602551 w 1295897"/>
              <a:gd name="connsiteY693" fmla="*/ 888694 h 1462355"/>
              <a:gd name="connsiteX694" fmla="*/ 599800 w 1295897"/>
              <a:gd name="connsiteY694" fmla="*/ 888694 h 1462355"/>
              <a:gd name="connsiteX695" fmla="*/ 570910 w 1295897"/>
              <a:gd name="connsiteY695" fmla="*/ 914832 h 1462355"/>
              <a:gd name="connsiteX696" fmla="*/ 592921 w 1295897"/>
              <a:gd name="connsiteY696" fmla="*/ 939594 h 1462355"/>
              <a:gd name="connsiteX697" fmla="*/ 592921 w 1295897"/>
              <a:gd name="connsiteY697" fmla="*/ 939594 h 1462355"/>
              <a:gd name="connsiteX698" fmla="*/ 621811 w 1295897"/>
              <a:gd name="connsiteY698" fmla="*/ 914832 h 1462355"/>
              <a:gd name="connsiteX699" fmla="*/ 636943 w 1295897"/>
              <a:gd name="connsiteY699" fmla="*/ 824036 h 1462355"/>
              <a:gd name="connsiteX700" fmla="*/ 617684 w 1295897"/>
              <a:gd name="connsiteY700" fmla="*/ 797898 h 1462355"/>
              <a:gd name="connsiteX701" fmla="*/ 617684 w 1295897"/>
              <a:gd name="connsiteY701" fmla="*/ 797898 h 1462355"/>
              <a:gd name="connsiteX702" fmla="*/ 614932 w 1295897"/>
              <a:gd name="connsiteY702" fmla="*/ 797898 h 1462355"/>
              <a:gd name="connsiteX703" fmla="*/ 586043 w 1295897"/>
              <a:gd name="connsiteY703" fmla="*/ 824036 h 1462355"/>
              <a:gd name="connsiteX704" fmla="*/ 608054 w 1295897"/>
              <a:gd name="connsiteY704" fmla="*/ 848799 h 1462355"/>
              <a:gd name="connsiteX705" fmla="*/ 608054 w 1295897"/>
              <a:gd name="connsiteY705" fmla="*/ 848799 h 1462355"/>
              <a:gd name="connsiteX706" fmla="*/ 636943 w 1295897"/>
              <a:gd name="connsiteY706" fmla="*/ 824036 h 1462355"/>
              <a:gd name="connsiteX707" fmla="*/ 653451 w 1295897"/>
              <a:gd name="connsiteY707" fmla="*/ 731865 h 1462355"/>
              <a:gd name="connsiteX708" fmla="*/ 634192 w 1295897"/>
              <a:gd name="connsiteY708" fmla="*/ 705727 h 1462355"/>
              <a:gd name="connsiteX709" fmla="*/ 634192 w 1295897"/>
              <a:gd name="connsiteY709" fmla="*/ 705727 h 1462355"/>
              <a:gd name="connsiteX710" fmla="*/ 631440 w 1295897"/>
              <a:gd name="connsiteY710" fmla="*/ 705727 h 1462355"/>
              <a:gd name="connsiteX711" fmla="*/ 602551 w 1295897"/>
              <a:gd name="connsiteY711" fmla="*/ 731865 h 1462355"/>
              <a:gd name="connsiteX712" fmla="*/ 624562 w 1295897"/>
              <a:gd name="connsiteY712" fmla="*/ 756628 h 1462355"/>
              <a:gd name="connsiteX713" fmla="*/ 624562 w 1295897"/>
              <a:gd name="connsiteY713" fmla="*/ 756628 h 1462355"/>
              <a:gd name="connsiteX714" fmla="*/ 653451 w 1295897"/>
              <a:gd name="connsiteY714" fmla="*/ 731865 h 1462355"/>
              <a:gd name="connsiteX715" fmla="*/ 669960 w 1295897"/>
              <a:gd name="connsiteY715" fmla="*/ 641070 h 1462355"/>
              <a:gd name="connsiteX716" fmla="*/ 650700 w 1295897"/>
              <a:gd name="connsiteY716" fmla="*/ 614932 h 1462355"/>
              <a:gd name="connsiteX717" fmla="*/ 650700 w 1295897"/>
              <a:gd name="connsiteY717" fmla="*/ 614932 h 1462355"/>
              <a:gd name="connsiteX718" fmla="*/ 647949 w 1295897"/>
              <a:gd name="connsiteY718" fmla="*/ 614932 h 1462355"/>
              <a:gd name="connsiteX719" fmla="*/ 619059 w 1295897"/>
              <a:gd name="connsiteY719" fmla="*/ 641070 h 1462355"/>
              <a:gd name="connsiteX720" fmla="*/ 641070 w 1295897"/>
              <a:gd name="connsiteY720" fmla="*/ 665832 h 1462355"/>
              <a:gd name="connsiteX721" fmla="*/ 641070 w 1295897"/>
              <a:gd name="connsiteY721" fmla="*/ 665832 h 1462355"/>
              <a:gd name="connsiteX722" fmla="*/ 669960 w 1295897"/>
              <a:gd name="connsiteY722" fmla="*/ 641070 h 1462355"/>
              <a:gd name="connsiteX723" fmla="*/ 624562 w 1295897"/>
              <a:gd name="connsiteY723" fmla="*/ 1371560 h 1462355"/>
              <a:gd name="connsiteX724" fmla="*/ 608054 w 1295897"/>
              <a:gd name="connsiteY724" fmla="*/ 1349549 h 1462355"/>
              <a:gd name="connsiteX725" fmla="*/ 608054 w 1295897"/>
              <a:gd name="connsiteY725" fmla="*/ 1349549 h 1462355"/>
              <a:gd name="connsiteX726" fmla="*/ 606678 w 1295897"/>
              <a:gd name="connsiteY726" fmla="*/ 1349549 h 1462355"/>
              <a:gd name="connsiteX727" fmla="*/ 581916 w 1295897"/>
              <a:gd name="connsiteY727" fmla="*/ 1371560 h 1462355"/>
              <a:gd name="connsiteX728" fmla="*/ 601175 w 1295897"/>
              <a:gd name="connsiteY728" fmla="*/ 1392195 h 1462355"/>
              <a:gd name="connsiteX729" fmla="*/ 601175 w 1295897"/>
              <a:gd name="connsiteY729" fmla="*/ 1392195 h 1462355"/>
              <a:gd name="connsiteX730" fmla="*/ 624562 w 1295897"/>
              <a:gd name="connsiteY730" fmla="*/ 1371560 h 1462355"/>
              <a:gd name="connsiteX731" fmla="*/ 641070 w 1295897"/>
              <a:gd name="connsiteY731" fmla="*/ 1280764 h 1462355"/>
              <a:gd name="connsiteX732" fmla="*/ 624562 w 1295897"/>
              <a:gd name="connsiteY732" fmla="*/ 1258753 h 1462355"/>
              <a:gd name="connsiteX733" fmla="*/ 624562 w 1295897"/>
              <a:gd name="connsiteY733" fmla="*/ 1258753 h 1462355"/>
              <a:gd name="connsiteX734" fmla="*/ 623186 w 1295897"/>
              <a:gd name="connsiteY734" fmla="*/ 1258753 h 1462355"/>
              <a:gd name="connsiteX735" fmla="*/ 598424 w 1295897"/>
              <a:gd name="connsiteY735" fmla="*/ 1280764 h 1462355"/>
              <a:gd name="connsiteX736" fmla="*/ 617684 w 1295897"/>
              <a:gd name="connsiteY736" fmla="*/ 1301400 h 1462355"/>
              <a:gd name="connsiteX737" fmla="*/ 617684 w 1295897"/>
              <a:gd name="connsiteY737" fmla="*/ 1301400 h 1462355"/>
              <a:gd name="connsiteX738" fmla="*/ 641070 w 1295897"/>
              <a:gd name="connsiteY738" fmla="*/ 1280764 h 1462355"/>
              <a:gd name="connsiteX739" fmla="*/ 657579 w 1295897"/>
              <a:gd name="connsiteY739" fmla="*/ 1188593 h 1462355"/>
              <a:gd name="connsiteX740" fmla="*/ 641070 w 1295897"/>
              <a:gd name="connsiteY740" fmla="*/ 1166583 h 1462355"/>
              <a:gd name="connsiteX741" fmla="*/ 641070 w 1295897"/>
              <a:gd name="connsiteY741" fmla="*/ 1166583 h 1462355"/>
              <a:gd name="connsiteX742" fmla="*/ 639695 w 1295897"/>
              <a:gd name="connsiteY742" fmla="*/ 1166583 h 1462355"/>
              <a:gd name="connsiteX743" fmla="*/ 614932 w 1295897"/>
              <a:gd name="connsiteY743" fmla="*/ 1188593 h 1462355"/>
              <a:gd name="connsiteX744" fmla="*/ 634192 w 1295897"/>
              <a:gd name="connsiteY744" fmla="*/ 1209229 h 1462355"/>
              <a:gd name="connsiteX745" fmla="*/ 634192 w 1295897"/>
              <a:gd name="connsiteY745" fmla="*/ 1209229 h 1462355"/>
              <a:gd name="connsiteX746" fmla="*/ 657579 w 1295897"/>
              <a:gd name="connsiteY746" fmla="*/ 1188593 h 1462355"/>
              <a:gd name="connsiteX747" fmla="*/ 672711 w 1295897"/>
              <a:gd name="connsiteY747" fmla="*/ 1097798 h 1462355"/>
              <a:gd name="connsiteX748" fmla="*/ 656203 w 1295897"/>
              <a:gd name="connsiteY748" fmla="*/ 1075787 h 1462355"/>
              <a:gd name="connsiteX749" fmla="*/ 656203 w 1295897"/>
              <a:gd name="connsiteY749" fmla="*/ 1075787 h 1462355"/>
              <a:gd name="connsiteX750" fmla="*/ 654827 w 1295897"/>
              <a:gd name="connsiteY750" fmla="*/ 1075787 h 1462355"/>
              <a:gd name="connsiteX751" fmla="*/ 630065 w 1295897"/>
              <a:gd name="connsiteY751" fmla="*/ 1097798 h 1462355"/>
              <a:gd name="connsiteX752" fmla="*/ 649324 w 1295897"/>
              <a:gd name="connsiteY752" fmla="*/ 1118433 h 1462355"/>
              <a:gd name="connsiteX753" fmla="*/ 649324 w 1295897"/>
              <a:gd name="connsiteY753" fmla="*/ 1118433 h 1462355"/>
              <a:gd name="connsiteX754" fmla="*/ 672711 w 1295897"/>
              <a:gd name="connsiteY754" fmla="*/ 1097798 h 1462355"/>
              <a:gd name="connsiteX755" fmla="*/ 689219 w 1295897"/>
              <a:gd name="connsiteY755" fmla="*/ 1005627 h 1462355"/>
              <a:gd name="connsiteX756" fmla="*/ 672711 w 1295897"/>
              <a:gd name="connsiteY756" fmla="*/ 983616 h 1462355"/>
              <a:gd name="connsiteX757" fmla="*/ 672711 w 1295897"/>
              <a:gd name="connsiteY757" fmla="*/ 983616 h 1462355"/>
              <a:gd name="connsiteX758" fmla="*/ 671335 w 1295897"/>
              <a:gd name="connsiteY758" fmla="*/ 983616 h 1462355"/>
              <a:gd name="connsiteX759" fmla="*/ 646573 w 1295897"/>
              <a:gd name="connsiteY759" fmla="*/ 1005627 h 1462355"/>
              <a:gd name="connsiteX760" fmla="*/ 665833 w 1295897"/>
              <a:gd name="connsiteY760" fmla="*/ 1026262 h 1462355"/>
              <a:gd name="connsiteX761" fmla="*/ 665833 w 1295897"/>
              <a:gd name="connsiteY761" fmla="*/ 1026262 h 1462355"/>
              <a:gd name="connsiteX762" fmla="*/ 689219 w 1295897"/>
              <a:gd name="connsiteY762" fmla="*/ 1005627 h 1462355"/>
              <a:gd name="connsiteX763" fmla="*/ 705728 w 1295897"/>
              <a:gd name="connsiteY763" fmla="*/ 914832 h 1462355"/>
              <a:gd name="connsiteX764" fmla="*/ 689219 w 1295897"/>
              <a:gd name="connsiteY764" fmla="*/ 892821 h 1462355"/>
              <a:gd name="connsiteX765" fmla="*/ 689219 w 1295897"/>
              <a:gd name="connsiteY765" fmla="*/ 892821 h 1462355"/>
              <a:gd name="connsiteX766" fmla="*/ 687844 w 1295897"/>
              <a:gd name="connsiteY766" fmla="*/ 892821 h 1462355"/>
              <a:gd name="connsiteX767" fmla="*/ 663081 w 1295897"/>
              <a:gd name="connsiteY767" fmla="*/ 914832 h 1462355"/>
              <a:gd name="connsiteX768" fmla="*/ 682341 w 1295897"/>
              <a:gd name="connsiteY768" fmla="*/ 935467 h 1462355"/>
              <a:gd name="connsiteX769" fmla="*/ 682341 w 1295897"/>
              <a:gd name="connsiteY769" fmla="*/ 935467 h 1462355"/>
              <a:gd name="connsiteX770" fmla="*/ 705728 w 1295897"/>
              <a:gd name="connsiteY770" fmla="*/ 914832 h 1462355"/>
              <a:gd name="connsiteX771" fmla="*/ 722236 w 1295897"/>
              <a:gd name="connsiteY771" fmla="*/ 822661 h 1462355"/>
              <a:gd name="connsiteX772" fmla="*/ 705728 w 1295897"/>
              <a:gd name="connsiteY772" fmla="*/ 800650 h 1462355"/>
              <a:gd name="connsiteX773" fmla="*/ 705728 w 1295897"/>
              <a:gd name="connsiteY773" fmla="*/ 800650 h 1462355"/>
              <a:gd name="connsiteX774" fmla="*/ 704352 w 1295897"/>
              <a:gd name="connsiteY774" fmla="*/ 800650 h 1462355"/>
              <a:gd name="connsiteX775" fmla="*/ 679590 w 1295897"/>
              <a:gd name="connsiteY775" fmla="*/ 822661 h 1462355"/>
              <a:gd name="connsiteX776" fmla="*/ 698849 w 1295897"/>
              <a:gd name="connsiteY776" fmla="*/ 843296 h 1462355"/>
              <a:gd name="connsiteX777" fmla="*/ 698849 w 1295897"/>
              <a:gd name="connsiteY777" fmla="*/ 843296 h 1462355"/>
              <a:gd name="connsiteX778" fmla="*/ 722236 w 1295897"/>
              <a:gd name="connsiteY778" fmla="*/ 822661 h 1462355"/>
              <a:gd name="connsiteX779" fmla="*/ 737368 w 1295897"/>
              <a:gd name="connsiteY779" fmla="*/ 731865 h 1462355"/>
              <a:gd name="connsiteX780" fmla="*/ 720860 w 1295897"/>
              <a:gd name="connsiteY780" fmla="*/ 709854 h 1462355"/>
              <a:gd name="connsiteX781" fmla="*/ 720860 w 1295897"/>
              <a:gd name="connsiteY781" fmla="*/ 709854 h 1462355"/>
              <a:gd name="connsiteX782" fmla="*/ 719484 w 1295897"/>
              <a:gd name="connsiteY782" fmla="*/ 709854 h 1462355"/>
              <a:gd name="connsiteX783" fmla="*/ 694722 w 1295897"/>
              <a:gd name="connsiteY783" fmla="*/ 731865 h 1462355"/>
              <a:gd name="connsiteX784" fmla="*/ 713982 w 1295897"/>
              <a:gd name="connsiteY784" fmla="*/ 752501 h 1462355"/>
              <a:gd name="connsiteX785" fmla="*/ 713982 w 1295897"/>
              <a:gd name="connsiteY785" fmla="*/ 752501 h 1462355"/>
              <a:gd name="connsiteX786" fmla="*/ 737368 w 1295897"/>
              <a:gd name="connsiteY786" fmla="*/ 731865 h 1462355"/>
              <a:gd name="connsiteX787" fmla="*/ 753877 w 1295897"/>
              <a:gd name="connsiteY787" fmla="*/ 641070 h 1462355"/>
              <a:gd name="connsiteX788" fmla="*/ 737368 w 1295897"/>
              <a:gd name="connsiteY788" fmla="*/ 619059 h 1462355"/>
              <a:gd name="connsiteX789" fmla="*/ 737368 w 1295897"/>
              <a:gd name="connsiteY789" fmla="*/ 619059 h 1462355"/>
              <a:gd name="connsiteX790" fmla="*/ 735993 w 1295897"/>
              <a:gd name="connsiteY790" fmla="*/ 619059 h 1462355"/>
              <a:gd name="connsiteX791" fmla="*/ 711230 w 1295897"/>
              <a:gd name="connsiteY791" fmla="*/ 641070 h 1462355"/>
              <a:gd name="connsiteX792" fmla="*/ 730490 w 1295897"/>
              <a:gd name="connsiteY792" fmla="*/ 661705 h 1462355"/>
              <a:gd name="connsiteX793" fmla="*/ 730490 w 1295897"/>
              <a:gd name="connsiteY793" fmla="*/ 661705 h 1462355"/>
              <a:gd name="connsiteX794" fmla="*/ 753877 w 1295897"/>
              <a:gd name="connsiteY794" fmla="*/ 641070 h 1462355"/>
              <a:gd name="connsiteX795" fmla="*/ 1002876 w 1295897"/>
              <a:gd name="connsiteY795" fmla="*/ 1096422 h 1462355"/>
              <a:gd name="connsiteX796" fmla="*/ 1007003 w 1295897"/>
              <a:gd name="connsiteY796" fmla="*/ 1100549 h 1462355"/>
              <a:gd name="connsiteX797" fmla="*/ 1007003 w 1295897"/>
              <a:gd name="connsiteY797" fmla="*/ 1100549 h 1462355"/>
              <a:gd name="connsiteX798" fmla="*/ 1011130 w 1295897"/>
              <a:gd name="connsiteY798" fmla="*/ 1096422 h 1462355"/>
              <a:gd name="connsiteX799" fmla="*/ 1008379 w 1295897"/>
              <a:gd name="connsiteY799" fmla="*/ 1092295 h 1462355"/>
              <a:gd name="connsiteX800" fmla="*/ 1008379 w 1295897"/>
              <a:gd name="connsiteY800" fmla="*/ 1092295 h 1462355"/>
              <a:gd name="connsiteX801" fmla="*/ 1008379 w 1295897"/>
              <a:gd name="connsiteY801" fmla="*/ 1092295 h 1462355"/>
              <a:gd name="connsiteX802" fmla="*/ 1002876 w 1295897"/>
              <a:gd name="connsiteY802" fmla="*/ 1096422 h 1462355"/>
              <a:gd name="connsiteX803" fmla="*/ 986368 w 1295897"/>
              <a:gd name="connsiteY803" fmla="*/ 1188593 h 1462355"/>
              <a:gd name="connsiteX804" fmla="*/ 990495 w 1295897"/>
              <a:gd name="connsiteY804" fmla="*/ 1192720 h 1462355"/>
              <a:gd name="connsiteX805" fmla="*/ 990495 w 1295897"/>
              <a:gd name="connsiteY805" fmla="*/ 1192720 h 1462355"/>
              <a:gd name="connsiteX806" fmla="*/ 994622 w 1295897"/>
              <a:gd name="connsiteY806" fmla="*/ 1188593 h 1462355"/>
              <a:gd name="connsiteX807" fmla="*/ 991871 w 1295897"/>
              <a:gd name="connsiteY807" fmla="*/ 1184466 h 1462355"/>
              <a:gd name="connsiteX808" fmla="*/ 991871 w 1295897"/>
              <a:gd name="connsiteY808" fmla="*/ 1184466 h 1462355"/>
              <a:gd name="connsiteX809" fmla="*/ 991871 w 1295897"/>
              <a:gd name="connsiteY809" fmla="*/ 1184466 h 1462355"/>
              <a:gd name="connsiteX810" fmla="*/ 986368 w 1295897"/>
              <a:gd name="connsiteY810" fmla="*/ 1188593 h 1462355"/>
              <a:gd name="connsiteX811" fmla="*/ 969860 w 1295897"/>
              <a:gd name="connsiteY811" fmla="*/ 1279389 h 1462355"/>
              <a:gd name="connsiteX812" fmla="*/ 973987 w 1295897"/>
              <a:gd name="connsiteY812" fmla="*/ 1283516 h 1462355"/>
              <a:gd name="connsiteX813" fmla="*/ 973987 w 1295897"/>
              <a:gd name="connsiteY813" fmla="*/ 1283516 h 1462355"/>
              <a:gd name="connsiteX814" fmla="*/ 978114 w 1295897"/>
              <a:gd name="connsiteY814" fmla="*/ 1279389 h 1462355"/>
              <a:gd name="connsiteX815" fmla="*/ 975362 w 1295897"/>
              <a:gd name="connsiteY815" fmla="*/ 1275262 h 1462355"/>
              <a:gd name="connsiteX816" fmla="*/ 975362 w 1295897"/>
              <a:gd name="connsiteY816" fmla="*/ 1275262 h 1462355"/>
              <a:gd name="connsiteX817" fmla="*/ 975362 w 1295897"/>
              <a:gd name="connsiteY817" fmla="*/ 1275262 h 1462355"/>
              <a:gd name="connsiteX818" fmla="*/ 969860 w 1295897"/>
              <a:gd name="connsiteY818" fmla="*/ 1279389 h 1462355"/>
              <a:gd name="connsiteX819" fmla="*/ 954727 w 1295897"/>
              <a:gd name="connsiteY819" fmla="*/ 1370184 h 1462355"/>
              <a:gd name="connsiteX820" fmla="*/ 958854 w 1295897"/>
              <a:gd name="connsiteY820" fmla="*/ 1374311 h 1462355"/>
              <a:gd name="connsiteX821" fmla="*/ 958854 w 1295897"/>
              <a:gd name="connsiteY821" fmla="*/ 1374311 h 1462355"/>
              <a:gd name="connsiteX822" fmla="*/ 962981 w 1295897"/>
              <a:gd name="connsiteY822" fmla="*/ 1370184 h 1462355"/>
              <a:gd name="connsiteX823" fmla="*/ 960230 w 1295897"/>
              <a:gd name="connsiteY823" fmla="*/ 1366057 h 1462355"/>
              <a:gd name="connsiteX824" fmla="*/ 960230 w 1295897"/>
              <a:gd name="connsiteY824" fmla="*/ 1366057 h 1462355"/>
              <a:gd name="connsiteX825" fmla="*/ 960230 w 1295897"/>
              <a:gd name="connsiteY825" fmla="*/ 1366057 h 1462355"/>
              <a:gd name="connsiteX826" fmla="*/ 954727 w 1295897"/>
              <a:gd name="connsiteY826" fmla="*/ 1370184 h 1462355"/>
              <a:gd name="connsiteX827" fmla="*/ 909329 w 1295897"/>
              <a:gd name="connsiteY827" fmla="*/ 1096422 h 1462355"/>
              <a:gd name="connsiteX828" fmla="*/ 916208 w 1295897"/>
              <a:gd name="connsiteY828" fmla="*/ 1104677 h 1462355"/>
              <a:gd name="connsiteX829" fmla="*/ 916208 w 1295897"/>
              <a:gd name="connsiteY829" fmla="*/ 1104677 h 1462355"/>
              <a:gd name="connsiteX830" fmla="*/ 925838 w 1295897"/>
              <a:gd name="connsiteY830" fmla="*/ 1096422 h 1462355"/>
              <a:gd name="connsiteX831" fmla="*/ 918959 w 1295897"/>
              <a:gd name="connsiteY831" fmla="*/ 1088168 h 1462355"/>
              <a:gd name="connsiteX832" fmla="*/ 918959 w 1295897"/>
              <a:gd name="connsiteY832" fmla="*/ 1088168 h 1462355"/>
              <a:gd name="connsiteX833" fmla="*/ 917583 w 1295897"/>
              <a:gd name="connsiteY833" fmla="*/ 1088168 h 1462355"/>
              <a:gd name="connsiteX834" fmla="*/ 909329 w 1295897"/>
              <a:gd name="connsiteY834" fmla="*/ 1096422 h 1462355"/>
              <a:gd name="connsiteX835" fmla="*/ 892821 w 1295897"/>
              <a:gd name="connsiteY835" fmla="*/ 1188593 h 1462355"/>
              <a:gd name="connsiteX836" fmla="*/ 899700 w 1295897"/>
              <a:gd name="connsiteY836" fmla="*/ 1196848 h 1462355"/>
              <a:gd name="connsiteX837" fmla="*/ 899700 w 1295897"/>
              <a:gd name="connsiteY837" fmla="*/ 1196848 h 1462355"/>
              <a:gd name="connsiteX838" fmla="*/ 909329 w 1295897"/>
              <a:gd name="connsiteY838" fmla="*/ 1188593 h 1462355"/>
              <a:gd name="connsiteX839" fmla="*/ 902451 w 1295897"/>
              <a:gd name="connsiteY839" fmla="*/ 1180339 h 1462355"/>
              <a:gd name="connsiteX840" fmla="*/ 902451 w 1295897"/>
              <a:gd name="connsiteY840" fmla="*/ 1180339 h 1462355"/>
              <a:gd name="connsiteX841" fmla="*/ 901075 w 1295897"/>
              <a:gd name="connsiteY841" fmla="*/ 1180339 h 1462355"/>
              <a:gd name="connsiteX842" fmla="*/ 892821 w 1295897"/>
              <a:gd name="connsiteY842" fmla="*/ 1188593 h 1462355"/>
              <a:gd name="connsiteX843" fmla="*/ 877688 w 1295897"/>
              <a:gd name="connsiteY843" fmla="*/ 1279389 h 1462355"/>
              <a:gd name="connsiteX844" fmla="*/ 884567 w 1295897"/>
              <a:gd name="connsiteY844" fmla="*/ 1287643 h 1462355"/>
              <a:gd name="connsiteX845" fmla="*/ 884567 w 1295897"/>
              <a:gd name="connsiteY845" fmla="*/ 1287643 h 1462355"/>
              <a:gd name="connsiteX846" fmla="*/ 894197 w 1295897"/>
              <a:gd name="connsiteY846" fmla="*/ 1279389 h 1462355"/>
              <a:gd name="connsiteX847" fmla="*/ 887318 w 1295897"/>
              <a:gd name="connsiteY847" fmla="*/ 1271135 h 1462355"/>
              <a:gd name="connsiteX848" fmla="*/ 887318 w 1295897"/>
              <a:gd name="connsiteY848" fmla="*/ 1271135 h 1462355"/>
              <a:gd name="connsiteX849" fmla="*/ 885943 w 1295897"/>
              <a:gd name="connsiteY849" fmla="*/ 1271135 h 1462355"/>
              <a:gd name="connsiteX850" fmla="*/ 877688 w 1295897"/>
              <a:gd name="connsiteY850" fmla="*/ 1279389 h 1462355"/>
              <a:gd name="connsiteX851" fmla="*/ 861180 w 1295897"/>
              <a:gd name="connsiteY851" fmla="*/ 1370184 h 1462355"/>
              <a:gd name="connsiteX852" fmla="*/ 868059 w 1295897"/>
              <a:gd name="connsiteY852" fmla="*/ 1378438 h 1462355"/>
              <a:gd name="connsiteX853" fmla="*/ 868059 w 1295897"/>
              <a:gd name="connsiteY853" fmla="*/ 1378438 h 1462355"/>
              <a:gd name="connsiteX854" fmla="*/ 877688 w 1295897"/>
              <a:gd name="connsiteY854" fmla="*/ 1370184 h 1462355"/>
              <a:gd name="connsiteX855" fmla="*/ 870810 w 1295897"/>
              <a:gd name="connsiteY855" fmla="*/ 1361930 h 1462355"/>
              <a:gd name="connsiteX856" fmla="*/ 870810 w 1295897"/>
              <a:gd name="connsiteY856" fmla="*/ 1361930 h 1462355"/>
              <a:gd name="connsiteX857" fmla="*/ 869434 w 1295897"/>
              <a:gd name="connsiteY857" fmla="*/ 1361930 h 1462355"/>
              <a:gd name="connsiteX858" fmla="*/ 861180 w 1295897"/>
              <a:gd name="connsiteY858" fmla="*/ 1370184 h 1462355"/>
              <a:gd name="connsiteX859" fmla="*/ 817158 w 1295897"/>
              <a:gd name="connsiteY859" fmla="*/ 1096422 h 1462355"/>
              <a:gd name="connsiteX860" fmla="*/ 828164 w 1295897"/>
              <a:gd name="connsiteY860" fmla="*/ 1108804 h 1462355"/>
              <a:gd name="connsiteX861" fmla="*/ 828164 w 1295897"/>
              <a:gd name="connsiteY861" fmla="*/ 1108804 h 1462355"/>
              <a:gd name="connsiteX862" fmla="*/ 841921 w 1295897"/>
              <a:gd name="connsiteY862" fmla="*/ 1096422 h 1462355"/>
              <a:gd name="connsiteX863" fmla="*/ 832291 w 1295897"/>
              <a:gd name="connsiteY863" fmla="*/ 1082666 h 1462355"/>
              <a:gd name="connsiteX864" fmla="*/ 832291 w 1295897"/>
              <a:gd name="connsiteY864" fmla="*/ 1082666 h 1462355"/>
              <a:gd name="connsiteX865" fmla="*/ 830915 w 1295897"/>
              <a:gd name="connsiteY865" fmla="*/ 1082666 h 1462355"/>
              <a:gd name="connsiteX866" fmla="*/ 817158 w 1295897"/>
              <a:gd name="connsiteY866" fmla="*/ 1096422 h 1462355"/>
              <a:gd name="connsiteX867" fmla="*/ 800650 w 1295897"/>
              <a:gd name="connsiteY867" fmla="*/ 1188593 h 1462355"/>
              <a:gd name="connsiteX868" fmla="*/ 811655 w 1295897"/>
              <a:gd name="connsiteY868" fmla="*/ 1200975 h 1462355"/>
              <a:gd name="connsiteX869" fmla="*/ 811655 w 1295897"/>
              <a:gd name="connsiteY869" fmla="*/ 1200975 h 1462355"/>
              <a:gd name="connsiteX870" fmla="*/ 825412 w 1295897"/>
              <a:gd name="connsiteY870" fmla="*/ 1188593 h 1462355"/>
              <a:gd name="connsiteX871" fmla="*/ 815783 w 1295897"/>
              <a:gd name="connsiteY871" fmla="*/ 1174837 h 1462355"/>
              <a:gd name="connsiteX872" fmla="*/ 815783 w 1295897"/>
              <a:gd name="connsiteY872" fmla="*/ 1174837 h 1462355"/>
              <a:gd name="connsiteX873" fmla="*/ 814407 w 1295897"/>
              <a:gd name="connsiteY873" fmla="*/ 1174837 h 1462355"/>
              <a:gd name="connsiteX874" fmla="*/ 800650 w 1295897"/>
              <a:gd name="connsiteY874" fmla="*/ 1188593 h 1462355"/>
              <a:gd name="connsiteX875" fmla="*/ 784142 w 1295897"/>
              <a:gd name="connsiteY875" fmla="*/ 1279389 h 1462355"/>
              <a:gd name="connsiteX876" fmla="*/ 795147 w 1295897"/>
              <a:gd name="connsiteY876" fmla="*/ 1291770 h 1462355"/>
              <a:gd name="connsiteX877" fmla="*/ 795147 w 1295897"/>
              <a:gd name="connsiteY877" fmla="*/ 1291770 h 1462355"/>
              <a:gd name="connsiteX878" fmla="*/ 808904 w 1295897"/>
              <a:gd name="connsiteY878" fmla="*/ 1279389 h 1462355"/>
              <a:gd name="connsiteX879" fmla="*/ 799274 w 1295897"/>
              <a:gd name="connsiteY879" fmla="*/ 1265632 h 1462355"/>
              <a:gd name="connsiteX880" fmla="*/ 799274 w 1295897"/>
              <a:gd name="connsiteY880" fmla="*/ 1265632 h 1462355"/>
              <a:gd name="connsiteX881" fmla="*/ 797899 w 1295897"/>
              <a:gd name="connsiteY881" fmla="*/ 1265632 h 1462355"/>
              <a:gd name="connsiteX882" fmla="*/ 784142 w 1295897"/>
              <a:gd name="connsiteY882" fmla="*/ 1279389 h 1462355"/>
              <a:gd name="connsiteX883" fmla="*/ 767633 w 1295897"/>
              <a:gd name="connsiteY883" fmla="*/ 1371560 h 1462355"/>
              <a:gd name="connsiteX884" fmla="*/ 778639 w 1295897"/>
              <a:gd name="connsiteY884" fmla="*/ 1383941 h 1462355"/>
              <a:gd name="connsiteX885" fmla="*/ 778639 w 1295897"/>
              <a:gd name="connsiteY885" fmla="*/ 1383941 h 1462355"/>
              <a:gd name="connsiteX886" fmla="*/ 792396 w 1295897"/>
              <a:gd name="connsiteY886" fmla="*/ 1371560 h 1462355"/>
              <a:gd name="connsiteX887" fmla="*/ 782766 w 1295897"/>
              <a:gd name="connsiteY887" fmla="*/ 1357803 h 1462355"/>
              <a:gd name="connsiteX888" fmla="*/ 782766 w 1295897"/>
              <a:gd name="connsiteY888" fmla="*/ 1357803 h 1462355"/>
              <a:gd name="connsiteX889" fmla="*/ 781390 w 1295897"/>
              <a:gd name="connsiteY889" fmla="*/ 1357803 h 1462355"/>
              <a:gd name="connsiteX890" fmla="*/ 767633 w 1295897"/>
              <a:gd name="connsiteY890" fmla="*/ 1371560 h 1462355"/>
              <a:gd name="connsiteX891" fmla="*/ 723611 w 1295897"/>
              <a:gd name="connsiteY891" fmla="*/ 1097798 h 1462355"/>
              <a:gd name="connsiteX892" fmla="*/ 738744 w 1295897"/>
              <a:gd name="connsiteY892" fmla="*/ 1114306 h 1462355"/>
              <a:gd name="connsiteX893" fmla="*/ 738744 w 1295897"/>
              <a:gd name="connsiteY893" fmla="*/ 1114306 h 1462355"/>
              <a:gd name="connsiteX894" fmla="*/ 758004 w 1295897"/>
              <a:gd name="connsiteY894" fmla="*/ 1097798 h 1462355"/>
              <a:gd name="connsiteX895" fmla="*/ 745623 w 1295897"/>
              <a:gd name="connsiteY895" fmla="*/ 1079914 h 1462355"/>
              <a:gd name="connsiteX896" fmla="*/ 745623 w 1295897"/>
              <a:gd name="connsiteY896" fmla="*/ 1079914 h 1462355"/>
              <a:gd name="connsiteX897" fmla="*/ 744247 w 1295897"/>
              <a:gd name="connsiteY897" fmla="*/ 1079914 h 1462355"/>
              <a:gd name="connsiteX898" fmla="*/ 723611 w 1295897"/>
              <a:gd name="connsiteY898" fmla="*/ 1097798 h 1462355"/>
              <a:gd name="connsiteX899" fmla="*/ 707103 w 1295897"/>
              <a:gd name="connsiteY899" fmla="*/ 1188593 h 1462355"/>
              <a:gd name="connsiteX900" fmla="*/ 722236 w 1295897"/>
              <a:gd name="connsiteY900" fmla="*/ 1205102 h 1462355"/>
              <a:gd name="connsiteX901" fmla="*/ 722236 w 1295897"/>
              <a:gd name="connsiteY901" fmla="*/ 1205102 h 1462355"/>
              <a:gd name="connsiteX902" fmla="*/ 741495 w 1295897"/>
              <a:gd name="connsiteY902" fmla="*/ 1188593 h 1462355"/>
              <a:gd name="connsiteX903" fmla="*/ 729114 w 1295897"/>
              <a:gd name="connsiteY903" fmla="*/ 1170710 h 1462355"/>
              <a:gd name="connsiteX904" fmla="*/ 729114 w 1295897"/>
              <a:gd name="connsiteY904" fmla="*/ 1170710 h 1462355"/>
              <a:gd name="connsiteX905" fmla="*/ 727739 w 1295897"/>
              <a:gd name="connsiteY905" fmla="*/ 1170710 h 1462355"/>
              <a:gd name="connsiteX906" fmla="*/ 707103 w 1295897"/>
              <a:gd name="connsiteY906" fmla="*/ 1188593 h 1462355"/>
              <a:gd name="connsiteX907" fmla="*/ 691971 w 1295897"/>
              <a:gd name="connsiteY907" fmla="*/ 1279389 h 1462355"/>
              <a:gd name="connsiteX908" fmla="*/ 707103 w 1295897"/>
              <a:gd name="connsiteY908" fmla="*/ 1295897 h 1462355"/>
              <a:gd name="connsiteX909" fmla="*/ 707103 w 1295897"/>
              <a:gd name="connsiteY909" fmla="*/ 1295897 h 1462355"/>
              <a:gd name="connsiteX910" fmla="*/ 726363 w 1295897"/>
              <a:gd name="connsiteY910" fmla="*/ 1279389 h 1462355"/>
              <a:gd name="connsiteX911" fmla="*/ 713982 w 1295897"/>
              <a:gd name="connsiteY911" fmla="*/ 1261505 h 1462355"/>
              <a:gd name="connsiteX912" fmla="*/ 713982 w 1295897"/>
              <a:gd name="connsiteY912" fmla="*/ 1261505 h 1462355"/>
              <a:gd name="connsiteX913" fmla="*/ 712606 w 1295897"/>
              <a:gd name="connsiteY913" fmla="*/ 1261505 h 1462355"/>
              <a:gd name="connsiteX914" fmla="*/ 691971 w 1295897"/>
              <a:gd name="connsiteY914" fmla="*/ 1279389 h 1462355"/>
              <a:gd name="connsiteX915" fmla="*/ 675462 w 1295897"/>
              <a:gd name="connsiteY915" fmla="*/ 1371560 h 1462355"/>
              <a:gd name="connsiteX916" fmla="*/ 690595 w 1295897"/>
              <a:gd name="connsiteY916" fmla="*/ 1388068 h 1462355"/>
              <a:gd name="connsiteX917" fmla="*/ 690595 w 1295897"/>
              <a:gd name="connsiteY917" fmla="*/ 1388068 h 1462355"/>
              <a:gd name="connsiteX918" fmla="*/ 709855 w 1295897"/>
              <a:gd name="connsiteY918" fmla="*/ 1371560 h 1462355"/>
              <a:gd name="connsiteX919" fmla="*/ 697473 w 1295897"/>
              <a:gd name="connsiteY919" fmla="*/ 1353676 h 1462355"/>
              <a:gd name="connsiteX920" fmla="*/ 697473 w 1295897"/>
              <a:gd name="connsiteY920" fmla="*/ 1353676 h 1462355"/>
              <a:gd name="connsiteX921" fmla="*/ 696098 w 1295897"/>
              <a:gd name="connsiteY921" fmla="*/ 1353676 h 1462355"/>
              <a:gd name="connsiteX922" fmla="*/ 675462 w 1295897"/>
              <a:gd name="connsiteY922" fmla="*/ 1371560 h 1462355"/>
              <a:gd name="connsiteX923" fmla="*/ 789645 w 1295897"/>
              <a:gd name="connsiteY923" fmla="*/ 914832 h 1462355"/>
              <a:gd name="connsiteX924" fmla="*/ 777263 w 1295897"/>
              <a:gd name="connsiteY924" fmla="*/ 896948 h 1462355"/>
              <a:gd name="connsiteX925" fmla="*/ 777263 w 1295897"/>
              <a:gd name="connsiteY925" fmla="*/ 896948 h 1462355"/>
              <a:gd name="connsiteX926" fmla="*/ 775888 w 1295897"/>
              <a:gd name="connsiteY926" fmla="*/ 896948 h 1462355"/>
              <a:gd name="connsiteX927" fmla="*/ 756628 w 1295897"/>
              <a:gd name="connsiteY927" fmla="*/ 914832 h 1462355"/>
              <a:gd name="connsiteX928" fmla="*/ 771761 w 1295897"/>
              <a:gd name="connsiteY928" fmla="*/ 931340 h 1462355"/>
              <a:gd name="connsiteX929" fmla="*/ 771761 w 1295897"/>
              <a:gd name="connsiteY929" fmla="*/ 931340 h 1462355"/>
              <a:gd name="connsiteX930" fmla="*/ 789645 w 1295897"/>
              <a:gd name="connsiteY930" fmla="*/ 914832 h 1462355"/>
              <a:gd name="connsiteX931" fmla="*/ 806153 w 1295897"/>
              <a:gd name="connsiteY931" fmla="*/ 822661 h 1462355"/>
              <a:gd name="connsiteX932" fmla="*/ 793772 w 1295897"/>
              <a:gd name="connsiteY932" fmla="*/ 804777 h 1462355"/>
              <a:gd name="connsiteX933" fmla="*/ 793772 w 1295897"/>
              <a:gd name="connsiteY933" fmla="*/ 804777 h 1462355"/>
              <a:gd name="connsiteX934" fmla="*/ 792396 w 1295897"/>
              <a:gd name="connsiteY934" fmla="*/ 804777 h 1462355"/>
              <a:gd name="connsiteX935" fmla="*/ 773136 w 1295897"/>
              <a:gd name="connsiteY935" fmla="*/ 822661 h 1462355"/>
              <a:gd name="connsiteX936" fmla="*/ 786893 w 1295897"/>
              <a:gd name="connsiteY936" fmla="*/ 839169 h 1462355"/>
              <a:gd name="connsiteX937" fmla="*/ 786893 w 1295897"/>
              <a:gd name="connsiteY937" fmla="*/ 839169 h 1462355"/>
              <a:gd name="connsiteX938" fmla="*/ 806153 w 1295897"/>
              <a:gd name="connsiteY938" fmla="*/ 822661 h 1462355"/>
              <a:gd name="connsiteX939" fmla="*/ 822661 w 1295897"/>
              <a:gd name="connsiteY939" fmla="*/ 731865 h 1462355"/>
              <a:gd name="connsiteX940" fmla="*/ 810280 w 1295897"/>
              <a:gd name="connsiteY940" fmla="*/ 713981 h 1462355"/>
              <a:gd name="connsiteX941" fmla="*/ 810280 w 1295897"/>
              <a:gd name="connsiteY941" fmla="*/ 713981 h 1462355"/>
              <a:gd name="connsiteX942" fmla="*/ 808904 w 1295897"/>
              <a:gd name="connsiteY942" fmla="*/ 713981 h 1462355"/>
              <a:gd name="connsiteX943" fmla="*/ 789645 w 1295897"/>
              <a:gd name="connsiteY943" fmla="*/ 731865 h 1462355"/>
              <a:gd name="connsiteX944" fmla="*/ 804777 w 1295897"/>
              <a:gd name="connsiteY944" fmla="*/ 748374 h 1462355"/>
              <a:gd name="connsiteX945" fmla="*/ 804777 w 1295897"/>
              <a:gd name="connsiteY945" fmla="*/ 748374 h 1462355"/>
              <a:gd name="connsiteX946" fmla="*/ 822661 w 1295897"/>
              <a:gd name="connsiteY946" fmla="*/ 731865 h 1462355"/>
              <a:gd name="connsiteX947" fmla="*/ 837794 w 1295897"/>
              <a:gd name="connsiteY947" fmla="*/ 639694 h 1462355"/>
              <a:gd name="connsiteX948" fmla="*/ 825412 w 1295897"/>
              <a:gd name="connsiteY948" fmla="*/ 621810 h 1462355"/>
              <a:gd name="connsiteX949" fmla="*/ 825412 w 1295897"/>
              <a:gd name="connsiteY949" fmla="*/ 621810 h 1462355"/>
              <a:gd name="connsiteX950" fmla="*/ 824037 w 1295897"/>
              <a:gd name="connsiteY950" fmla="*/ 621810 h 1462355"/>
              <a:gd name="connsiteX951" fmla="*/ 804777 w 1295897"/>
              <a:gd name="connsiteY951" fmla="*/ 639694 h 1462355"/>
              <a:gd name="connsiteX952" fmla="*/ 819910 w 1295897"/>
              <a:gd name="connsiteY952" fmla="*/ 656203 h 1462355"/>
              <a:gd name="connsiteX953" fmla="*/ 819910 w 1295897"/>
              <a:gd name="connsiteY953" fmla="*/ 656203 h 1462355"/>
              <a:gd name="connsiteX954" fmla="*/ 837794 w 1295897"/>
              <a:gd name="connsiteY954" fmla="*/ 639694 h 1462355"/>
              <a:gd name="connsiteX955" fmla="*/ 854302 w 1295897"/>
              <a:gd name="connsiteY955" fmla="*/ 548899 h 1462355"/>
              <a:gd name="connsiteX956" fmla="*/ 841921 w 1295897"/>
              <a:gd name="connsiteY956" fmla="*/ 531015 h 1462355"/>
              <a:gd name="connsiteX957" fmla="*/ 841921 w 1295897"/>
              <a:gd name="connsiteY957" fmla="*/ 531015 h 1462355"/>
              <a:gd name="connsiteX958" fmla="*/ 840545 w 1295897"/>
              <a:gd name="connsiteY958" fmla="*/ 531015 h 1462355"/>
              <a:gd name="connsiteX959" fmla="*/ 821285 w 1295897"/>
              <a:gd name="connsiteY959" fmla="*/ 548899 h 1462355"/>
              <a:gd name="connsiteX960" fmla="*/ 836418 w 1295897"/>
              <a:gd name="connsiteY960" fmla="*/ 565407 h 1462355"/>
              <a:gd name="connsiteX961" fmla="*/ 836418 w 1295897"/>
              <a:gd name="connsiteY961" fmla="*/ 565407 h 1462355"/>
              <a:gd name="connsiteX962" fmla="*/ 854302 w 1295897"/>
              <a:gd name="connsiteY962" fmla="*/ 548899 h 1462355"/>
              <a:gd name="connsiteX963" fmla="*/ 870810 w 1295897"/>
              <a:gd name="connsiteY963" fmla="*/ 458104 h 1462355"/>
              <a:gd name="connsiteX964" fmla="*/ 858429 w 1295897"/>
              <a:gd name="connsiteY964" fmla="*/ 440220 h 1462355"/>
              <a:gd name="connsiteX965" fmla="*/ 858429 w 1295897"/>
              <a:gd name="connsiteY965" fmla="*/ 440220 h 1462355"/>
              <a:gd name="connsiteX966" fmla="*/ 857053 w 1295897"/>
              <a:gd name="connsiteY966" fmla="*/ 440220 h 1462355"/>
              <a:gd name="connsiteX967" fmla="*/ 837794 w 1295897"/>
              <a:gd name="connsiteY967" fmla="*/ 458104 h 1462355"/>
              <a:gd name="connsiteX968" fmla="*/ 852926 w 1295897"/>
              <a:gd name="connsiteY968" fmla="*/ 474612 h 1462355"/>
              <a:gd name="connsiteX969" fmla="*/ 852926 w 1295897"/>
              <a:gd name="connsiteY969" fmla="*/ 474612 h 1462355"/>
              <a:gd name="connsiteX970" fmla="*/ 870810 w 1295897"/>
              <a:gd name="connsiteY970" fmla="*/ 458104 h 1462355"/>
              <a:gd name="connsiteX971" fmla="*/ 887318 w 1295897"/>
              <a:gd name="connsiteY971" fmla="*/ 365933 h 1462355"/>
              <a:gd name="connsiteX972" fmla="*/ 874937 w 1295897"/>
              <a:gd name="connsiteY972" fmla="*/ 348049 h 1462355"/>
              <a:gd name="connsiteX973" fmla="*/ 874937 w 1295897"/>
              <a:gd name="connsiteY973" fmla="*/ 348049 h 1462355"/>
              <a:gd name="connsiteX974" fmla="*/ 873561 w 1295897"/>
              <a:gd name="connsiteY974" fmla="*/ 348049 h 1462355"/>
              <a:gd name="connsiteX975" fmla="*/ 854302 w 1295897"/>
              <a:gd name="connsiteY975" fmla="*/ 365933 h 1462355"/>
              <a:gd name="connsiteX976" fmla="*/ 869434 w 1295897"/>
              <a:gd name="connsiteY976" fmla="*/ 382441 h 1462355"/>
              <a:gd name="connsiteX977" fmla="*/ 869434 w 1295897"/>
              <a:gd name="connsiteY977" fmla="*/ 382441 h 1462355"/>
              <a:gd name="connsiteX978" fmla="*/ 887318 w 1295897"/>
              <a:gd name="connsiteY978" fmla="*/ 365933 h 1462355"/>
              <a:gd name="connsiteX979" fmla="*/ 902451 w 1295897"/>
              <a:gd name="connsiteY979" fmla="*/ 275137 h 1462355"/>
              <a:gd name="connsiteX980" fmla="*/ 890070 w 1295897"/>
              <a:gd name="connsiteY980" fmla="*/ 257253 h 1462355"/>
              <a:gd name="connsiteX981" fmla="*/ 890070 w 1295897"/>
              <a:gd name="connsiteY981" fmla="*/ 257253 h 1462355"/>
              <a:gd name="connsiteX982" fmla="*/ 888694 w 1295897"/>
              <a:gd name="connsiteY982" fmla="*/ 257253 h 1462355"/>
              <a:gd name="connsiteX983" fmla="*/ 869434 w 1295897"/>
              <a:gd name="connsiteY983" fmla="*/ 275137 h 1462355"/>
              <a:gd name="connsiteX984" fmla="*/ 884567 w 1295897"/>
              <a:gd name="connsiteY984" fmla="*/ 291646 h 1462355"/>
              <a:gd name="connsiteX985" fmla="*/ 884567 w 1295897"/>
              <a:gd name="connsiteY985" fmla="*/ 291646 h 1462355"/>
              <a:gd name="connsiteX986" fmla="*/ 902451 w 1295897"/>
              <a:gd name="connsiteY986" fmla="*/ 275137 h 1462355"/>
              <a:gd name="connsiteX987" fmla="*/ 918959 w 1295897"/>
              <a:gd name="connsiteY987" fmla="*/ 182966 h 1462355"/>
              <a:gd name="connsiteX988" fmla="*/ 906578 w 1295897"/>
              <a:gd name="connsiteY988" fmla="*/ 165082 h 1462355"/>
              <a:gd name="connsiteX989" fmla="*/ 906578 w 1295897"/>
              <a:gd name="connsiteY989" fmla="*/ 165082 h 1462355"/>
              <a:gd name="connsiteX990" fmla="*/ 905202 w 1295897"/>
              <a:gd name="connsiteY990" fmla="*/ 165082 h 1462355"/>
              <a:gd name="connsiteX991" fmla="*/ 885943 w 1295897"/>
              <a:gd name="connsiteY991" fmla="*/ 182966 h 1462355"/>
              <a:gd name="connsiteX992" fmla="*/ 901075 w 1295897"/>
              <a:gd name="connsiteY992" fmla="*/ 199475 h 1462355"/>
              <a:gd name="connsiteX993" fmla="*/ 901075 w 1295897"/>
              <a:gd name="connsiteY993" fmla="*/ 199475 h 1462355"/>
              <a:gd name="connsiteX994" fmla="*/ 918959 w 1295897"/>
              <a:gd name="connsiteY994" fmla="*/ 182966 h 1462355"/>
              <a:gd name="connsiteX995" fmla="*/ 935467 w 1295897"/>
              <a:gd name="connsiteY995" fmla="*/ 92171 h 1462355"/>
              <a:gd name="connsiteX996" fmla="*/ 921710 w 1295897"/>
              <a:gd name="connsiteY996" fmla="*/ 74287 h 1462355"/>
              <a:gd name="connsiteX997" fmla="*/ 921710 w 1295897"/>
              <a:gd name="connsiteY997" fmla="*/ 74287 h 1462355"/>
              <a:gd name="connsiteX998" fmla="*/ 920335 w 1295897"/>
              <a:gd name="connsiteY998" fmla="*/ 74287 h 1462355"/>
              <a:gd name="connsiteX999" fmla="*/ 901075 w 1295897"/>
              <a:gd name="connsiteY999" fmla="*/ 92171 h 1462355"/>
              <a:gd name="connsiteX1000" fmla="*/ 916208 w 1295897"/>
              <a:gd name="connsiteY1000" fmla="*/ 108679 h 1462355"/>
              <a:gd name="connsiteX1001" fmla="*/ 916208 w 1295897"/>
              <a:gd name="connsiteY1001" fmla="*/ 108679 h 1462355"/>
              <a:gd name="connsiteX1002" fmla="*/ 935467 w 1295897"/>
              <a:gd name="connsiteY1002" fmla="*/ 92171 h 1462355"/>
              <a:gd name="connsiteX1003" fmla="*/ 874937 w 1295897"/>
              <a:gd name="connsiteY1003" fmla="*/ 914832 h 1462355"/>
              <a:gd name="connsiteX1004" fmla="*/ 865307 w 1295897"/>
              <a:gd name="connsiteY1004" fmla="*/ 901075 h 1462355"/>
              <a:gd name="connsiteX1005" fmla="*/ 865307 w 1295897"/>
              <a:gd name="connsiteY1005" fmla="*/ 901075 h 1462355"/>
              <a:gd name="connsiteX1006" fmla="*/ 863932 w 1295897"/>
              <a:gd name="connsiteY1006" fmla="*/ 901075 h 1462355"/>
              <a:gd name="connsiteX1007" fmla="*/ 848799 w 1295897"/>
              <a:gd name="connsiteY1007" fmla="*/ 914832 h 1462355"/>
              <a:gd name="connsiteX1008" fmla="*/ 859805 w 1295897"/>
              <a:gd name="connsiteY1008" fmla="*/ 927213 h 1462355"/>
              <a:gd name="connsiteX1009" fmla="*/ 859805 w 1295897"/>
              <a:gd name="connsiteY1009" fmla="*/ 927213 h 1462355"/>
              <a:gd name="connsiteX1010" fmla="*/ 874937 w 1295897"/>
              <a:gd name="connsiteY1010" fmla="*/ 914832 h 1462355"/>
              <a:gd name="connsiteX1011" fmla="*/ 890070 w 1295897"/>
              <a:gd name="connsiteY1011" fmla="*/ 822661 h 1462355"/>
              <a:gd name="connsiteX1012" fmla="*/ 880440 w 1295897"/>
              <a:gd name="connsiteY1012" fmla="*/ 808904 h 1462355"/>
              <a:gd name="connsiteX1013" fmla="*/ 880440 w 1295897"/>
              <a:gd name="connsiteY1013" fmla="*/ 808904 h 1462355"/>
              <a:gd name="connsiteX1014" fmla="*/ 879064 w 1295897"/>
              <a:gd name="connsiteY1014" fmla="*/ 808904 h 1462355"/>
              <a:gd name="connsiteX1015" fmla="*/ 863932 w 1295897"/>
              <a:gd name="connsiteY1015" fmla="*/ 822661 h 1462355"/>
              <a:gd name="connsiteX1016" fmla="*/ 874937 w 1295897"/>
              <a:gd name="connsiteY1016" fmla="*/ 835042 h 1462355"/>
              <a:gd name="connsiteX1017" fmla="*/ 874937 w 1295897"/>
              <a:gd name="connsiteY1017" fmla="*/ 835042 h 1462355"/>
              <a:gd name="connsiteX1018" fmla="*/ 890070 w 1295897"/>
              <a:gd name="connsiteY1018" fmla="*/ 822661 h 1462355"/>
              <a:gd name="connsiteX1019" fmla="*/ 906578 w 1295897"/>
              <a:gd name="connsiteY1019" fmla="*/ 731865 h 1462355"/>
              <a:gd name="connsiteX1020" fmla="*/ 896948 w 1295897"/>
              <a:gd name="connsiteY1020" fmla="*/ 718109 h 1462355"/>
              <a:gd name="connsiteX1021" fmla="*/ 896948 w 1295897"/>
              <a:gd name="connsiteY1021" fmla="*/ 718109 h 1462355"/>
              <a:gd name="connsiteX1022" fmla="*/ 895572 w 1295897"/>
              <a:gd name="connsiteY1022" fmla="*/ 718109 h 1462355"/>
              <a:gd name="connsiteX1023" fmla="*/ 880440 w 1295897"/>
              <a:gd name="connsiteY1023" fmla="*/ 731865 h 1462355"/>
              <a:gd name="connsiteX1024" fmla="*/ 891445 w 1295897"/>
              <a:gd name="connsiteY1024" fmla="*/ 744247 h 1462355"/>
              <a:gd name="connsiteX1025" fmla="*/ 891445 w 1295897"/>
              <a:gd name="connsiteY1025" fmla="*/ 744247 h 1462355"/>
              <a:gd name="connsiteX1026" fmla="*/ 906578 w 1295897"/>
              <a:gd name="connsiteY1026" fmla="*/ 731865 h 1462355"/>
              <a:gd name="connsiteX1027" fmla="*/ 923086 w 1295897"/>
              <a:gd name="connsiteY1027" fmla="*/ 639694 h 1462355"/>
              <a:gd name="connsiteX1028" fmla="*/ 913456 w 1295897"/>
              <a:gd name="connsiteY1028" fmla="*/ 625938 h 1462355"/>
              <a:gd name="connsiteX1029" fmla="*/ 913456 w 1295897"/>
              <a:gd name="connsiteY1029" fmla="*/ 625938 h 1462355"/>
              <a:gd name="connsiteX1030" fmla="*/ 912081 w 1295897"/>
              <a:gd name="connsiteY1030" fmla="*/ 625938 h 1462355"/>
              <a:gd name="connsiteX1031" fmla="*/ 896948 w 1295897"/>
              <a:gd name="connsiteY1031" fmla="*/ 639694 h 1462355"/>
              <a:gd name="connsiteX1032" fmla="*/ 907954 w 1295897"/>
              <a:gd name="connsiteY1032" fmla="*/ 652076 h 1462355"/>
              <a:gd name="connsiteX1033" fmla="*/ 907954 w 1295897"/>
              <a:gd name="connsiteY1033" fmla="*/ 652076 h 1462355"/>
              <a:gd name="connsiteX1034" fmla="*/ 923086 w 1295897"/>
              <a:gd name="connsiteY1034" fmla="*/ 639694 h 1462355"/>
              <a:gd name="connsiteX1035" fmla="*/ 939594 w 1295897"/>
              <a:gd name="connsiteY1035" fmla="*/ 548899 h 1462355"/>
              <a:gd name="connsiteX1036" fmla="*/ 929965 w 1295897"/>
              <a:gd name="connsiteY1036" fmla="*/ 535142 h 1462355"/>
              <a:gd name="connsiteX1037" fmla="*/ 929965 w 1295897"/>
              <a:gd name="connsiteY1037" fmla="*/ 535142 h 1462355"/>
              <a:gd name="connsiteX1038" fmla="*/ 928589 w 1295897"/>
              <a:gd name="connsiteY1038" fmla="*/ 535142 h 1462355"/>
              <a:gd name="connsiteX1039" fmla="*/ 913456 w 1295897"/>
              <a:gd name="connsiteY1039" fmla="*/ 548899 h 1462355"/>
              <a:gd name="connsiteX1040" fmla="*/ 924462 w 1295897"/>
              <a:gd name="connsiteY1040" fmla="*/ 561280 h 1462355"/>
              <a:gd name="connsiteX1041" fmla="*/ 924462 w 1295897"/>
              <a:gd name="connsiteY1041" fmla="*/ 561280 h 1462355"/>
              <a:gd name="connsiteX1042" fmla="*/ 939594 w 1295897"/>
              <a:gd name="connsiteY1042" fmla="*/ 548899 h 1462355"/>
              <a:gd name="connsiteX1043" fmla="*/ 954727 w 1295897"/>
              <a:gd name="connsiteY1043" fmla="*/ 458104 h 1462355"/>
              <a:gd name="connsiteX1044" fmla="*/ 945097 w 1295897"/>
              <a:gd name="connsiteY1044" fmla="*/ 444347 h 1462355"/>
              <a:gd name="connsiteX1045" fmla="*/ 945097 w 1295897"/>
              <a:gd name="connsiteY1045" fmla="*/ 444347 h 1462355"/>
              <a:gd name="connsiteX1046" fmla="*/ 943721 w 1295897"/>
              <a:gd name="connsiteY1046" fmla="*/ 444347 h 1462355"/>
              <a:gd name="connsiteX1047" fmla="*/ 928589 w 1295897"/>
              <a:gd name="connsiteY1047" fmla="*/ 458104 h 1462355"/>
              <a:gd name="connsiteX1048" fmla="*/ 939594 w 1295897"/>
              <a:gd name="connsiteY1048" fmla="*/ 470485 h 1462355"/>
              <a:gd name="connsiteX1049" fmla="*/ 939594 w 1295897"/>
              <a:gd name="connsiteY1049" fmla="*/ 470485 h 1462355"/>
              <a:gd name="connsiteX1050" fmla="*/ 954727 w 1295897"/>
              <a:gd name="connsiteY1050" fmla="*/ 458104 h 1462355"/>
              <a:gd name="connsiteX1051" fmla="*/ 971235 w 1295897"/>
              <a:gd name="connsiteY1051" fmla="*/ 365933 h 1462355"/>
              <a:gd name="connsiteX1052" fmla="*/ 961605 w 1295897"/>
              <a:gd name="connsiteY1052" fmla="*/ 352176 h 1462355"/>
              <a:gd name="connsiteX1053" fmla="*/ 961605 w 1295897"/>
              <a:gd name="connsiteY1053" fmla="*/ 352176 h 1462355"/>
              <a:gd name="connsiteX1054" fmla="*/ 960230 w 1295897"/>
              <a:gd name="connsiteY1054" fmla="*/ 352176 h 1462355"/>
              <a:gd name="connsiteX1055" fmla="*/ 945097 w 1295897"/>
              <a:gd name="connsiteY1055" fmla="*/ 365933 h 1462355"/>
              <a:gd name="connsiteX1056" fmla="*/ 956103 w 1295897"/>
              <a:gd name="connsiteY1056" fmla="*/ 378314 h 1462355"/>
              <a:gd name="connsiteX1057" fmla="*/ 956103 w 1295897"/>
              <a:gd name="connsiteY1057" fmla="*/ 378314 h 1462355"/>
              <a:gd name="connsiteX1058" fmla="*/ 971235 w 1295897"/>
              <a:gd name="connsiteY1058" fmla="*/ 365933 h 1462355"/>
              <a:gd name="connsiteX1059" fmla="*/ 987744 w 1295897"/>
              <a:gd name="connsiteY1059" fmla="*/ 275137 h 1462355"/>
              <a:gd name="connsiteX1060" fmla="*/ 978114 w 1295897"/>
              <a:gd name="connsiteY1060" fmla="*/ 261380 h 1462355"/>
              <a:gd name="connsiteX1061" fmla="*/ 978114 w 1295897"/>
              <a:gd name="connsiteY1061" fmla="*/ 261380 h 1462355"/>
              <a:gd name="connsiteX1062" fmla="*/ 976738 w 1295897"/>
              <a:gd name="connsiteY1062" fmla="*/ 261380 h 1462355"/>
              <a:gd name="connsiteX1063" fmla="*/ 961605 w 1295897"/>
              <a:gd name="connsiteY1063" fmla="*/ 275137 h 1462355"/>
              <a:gd name="connsiteX1064" fmla="*/ 972611 w 1295897"/>
              <a:gd name="connsiteY1064" fmla="*/ 287519 h 1462355"/>
              <a:gd name="connsiteX1065" fmla="*/ 972611 w 1295897"/>
              <a:gd name="connsiteY1065" fmla="*/ 287519 h 1462355"/>
              <a:gd name="connsiteX1066" fmla="*/ 987744 w 1295897"/>
              <a:gd name="connsiteY1066" fmla="*/ 275137 h 1462355"/>
              <a:gd name="connsiteX1067" fmla="*/ 1002876 w 1295897"/>
              <a:gd name="connsiteY1067" fmla="*/ 182966 h 1462355"/>
              <a:gd name="connsiteX1068" fmla="*/ 993246 w 1295897"/>
              <a:gd name="connsiteY1068" fmla="*/ 169209 h 1462355"/>
              <a:gd name="connsiteX1069" fmla="*/ 993246 w 1295897"/>
              <a:gd name="connsiteY1069" fmla="*/ 169209 h 1462355"/>
              <a:gd name="connsiteX1070" fmla="*/ 991871 w 1295897"/>
              <a:gd name="connsiteY1070" fmla="*/ 169209 h 1462355"/>
              <a:gd name="connsiteX1071" fmla="*/ 976738 w 1295897"/>
              <a:gd name="connsiteY1071" fmla="*/ 182966 h 1462355"/>
              <a:gd name="connsiteX1072" fmla="*/ 987744 w 1295897"/>
              <a:gd name="connsiteY1072" fmla="*/ 195348 h 1462355"/>
              <a:gd name="connsiteX1073" fmla="*/ 987744 w 1295897"/>
              <a:gd name="connsiteY1073" fmla="*/ 195348 h 1462355"/>
              <a:gd name="connsiteX1074" fmla="*/ 1002876 w 1295897"/>
              <a:gd name="connsiteY1074" fmla="*/ 182966 h 1462355"/>
              <a:gd name="connsiteX1075" fmla="*/ 1019384 w 1295897"/>
              <a:gd name="connsiteY1075" fmla="*/ 92171 h 1462355"/>
              <a:gd name="connsiteX1076" fmla="*/ 1009754 w 1295897"/>
              <a:gd name="connsiteY1076" fmla="*/ 78414 h 1462355"/>
              <a:gd name="connsiteX1077" fmla="*/ 1009754 w 1295897"/>
              <a:gd name="connsiteY1077" fmla="*/ 78414 h 1462355"/>
              <a:gd name="connsiteX1078" fmla="*/ 1008379 w 1295897"/>
              <a:gd name="connsiteY1078" fmla="*/ 78414 h 1462355"/>
              <a:gd name="connsiteX1079" fmla="*/ 993246 w 1295897"/>
              <a:gd name="connsiteY1079" fmla="*/ 92171 h 1462355"/>
              <a:gd name="connsiteX1080" fmla="*/ 1004252 w 1295897"/>
              <a:gd name="connsiteY1080" fmla="*/ 104552 h 1462355"/>
              <a:gd name="connsiteX1081" fmla="*/ 1004252 w 1295897"/>
              <a:gd name="connsiteY1081" fmla="*/ 104552 h 1462355"/>
              <a:gd name="connsiteX1082" fmla="*/ 1019384 w 1295897"/>
              <a:gd name="connsiteY1082" fmla="*/ 92171 h 1462355"/>
              <a:gd name="connsiteX1083" fmla="*/ 1163831 w 1295897"/>
              <a:gd name="connsiteY1083" fmla="*/ 182966 h 1462355"/>
              <a:gd name="connsiteX1084" fmla="*/ 1167959 w 1295897"/>
              <a:gd name="connsiteY1084" fmla="*/ 187093 h 1462355"/>
              <a:gd name="connsiteX1085" fmla="*/ 1167959 w 1295897"/>
              <a:gd name="connsiteY1085" fmla="*/ 187093 h 1462355"/>
              <a:gd name="connsiteX1086" fmla="*/ 1172086 w 1295897"/>
              <a:gd name="connsiteY1086" fmla="*/ 182966 h 1462355"/>
              <a:gd name="connsiteX1087" fmla="*/ 1169334 w 1295897"/>
              <a:gd name="connsiteY1087" fmla="*/ 178839 h 1462355"/>
              <a:gd name="connsiteX1088" fmla="*/ 1169334 w 1295897"/>
              <a:gd name="connsiteY1088" fmla="*/ 178839 h 1462355"/>
              <a:gd name="connsiteX1089" fmla="*/ 1169334 w 1295897"/>
              <a:gd name="connsiteY1089" fmla="*/ 178839 h 1462355"/>
              <a:gd name="connsiteX1090" fmla="*/ 1163831 w 1295897"/>
              <a:gd name="connsiteY1090" fmla="*/ 182966 h 1462355"/>
              <a:gd name="connsiteX1091" fmla="*/ 1147323 w 1295897"/>
              <a:gd name="connsiteY1091" fmla="*/ 273762 h 1462355"/>
              <a:gd name="connsiteX1092" fmla="*/ 1151450 w 1295897"/>
              <a:gd name="connsiteY1092" fmla="*/ 277889 h 1462355"/>
              <a:gd name="connsiteX1093" fmla="*/ 1151450 w 1295897"/>
              <a:gd name="connsiteY1093" fmla="*/ 277889 h 1462355"/>
              <a:gd name="connsiteX1094" fmla="*/ 1155577 w 1295897"/>
              <a:gd name="connsiteY1094" fmla="*/ 273762 h 1462355"/>
              <a:gd name="connsiteX1095" fmla="*/ 1152826 w 1295897"/>
              <a:gd name="connsiteY1095" fmla="*/ 269635 h 1462355"/>
              <a:gd name="connsiteX1096" fmla="*/ 1152826 w 1295897"/>
              <a:gd name="connsiteY1096" fmla="*/ 269635 h 1462355"/>
              <a:gd name="connsiteX1097" fmla="*/ 1152826 w 1295897"/>
              <a:gd name="connsiteY1097" fmla="*/ 269635 h 1462355"/>
              <a:gd name="connsiteX1098" fmla="*/ 1147323 w 1295897"/>
              <a:gd name="connsiteY1098" fmla="*/ 273762 h 1462355"/>
              <a:gd name="connsiteX1099" fmla="*/ 1130815 w 1295897"/>
              <a:gd name="connsiteY1099" fmla="*/ 365933 h 1462355"/>
              <a:gd name="connsiteX1100" fmla="*/ 1134942 w 1295897"/>
              <a:gd name="connsiteY1100" fmla="*/ 370060 h 1462355"/>
              <a:gd name="connsiteX1101" fmla="*/ 1134942 w 1295897"/>
              <a:gd name="connsiteY1101" fmla="*/ 370060 h 1462355"/>
              <a:gd name="connsiteX1102" fmla="*/ 1139069 w 1295897"/>
              <a:gd name="connsiteY1102" fmla="*/ 365933 h 1462355"/>
              <a:gd name="connsiteX1103" fmla="*/ 1136318 w 1295897"/>
              <a:gd name="connsiteY1103" fmla="*/ 361806 h 1462355"/>
              <a:gd name="connsiteX1104" fmla="*/ 1136318 w 1295897"/>
              <a:gd name="connsiteY1104" fmla="*/ 361806 h 1462355"/>
              <a:gd name="connsiteX1105" fmla="*/ 1136318 w 1295897"/>
              <a:gd name="connsiteY1105" fmla="*/ 361806 h 1462355"/>
              <a:gd name="connsiteX1106" fmla="*/ 1130815 w 1295897"/>
              <a:gd name="connsiteY1106" fmla="*/ 365933 h 1462355"/>
              <a:gd name="connsiteX1107" fmla="*/ 1115682 w 1295897"/>
              <a:gd name="connsiteY1107" fmla="*/ 456728 h 1462355"/>
              <a:gd name="connsiteX1108" fmla="*/ 1119809 w 1295897"/>
              <a:gd name="connsiteY1108" fmla="*/ 460855 h 1462355"/>
              <a:gd name="connsiteX1109" fmla="*/ 1119809 w 1295897"/>
              <a:gd name="connsiteY1109" fmla="*/ 460855 h 1462355"/>
              <a:gd name="connsiteX1110" fmla="*/ 1123936 w 1295897"/>
              <a:gd name="connsiteY1110" fmla="*/ 456728 h 1462355"/>
              <a:gd name="connsiteX1111" fmla="*/ 1121185 w 1295897"/>
              <a:gd name="connsiteY1111" fmla="*/ 452601 h 1462355"/>
              <a:gd name="connsiteX1112" fmla="*/ 1121185 w 1295897"/>
              <a:gd name="connsiteY1112" fmla="*/ 452601 h 1462355"/>
              <a:gd name="connsiteX1113" fmla="*/ 1121185 w 1295897"/>
              <a:gd name="connsiteY1113" fmla="*/ 452601 h 1462355"/>
              <a:gd name="connsiteX1114" fmla="*/ 1115682 w 1295897"/>
              <a:gd name="connsiteY1114" fmla="*/ 456728 h 1462355"/>
              <a:gd name="connsiteX1115" fmla="*/ 1099174 w 1295897"/>
              <a:gd name="connsiteY1115" fmla="*/ 548899 h 1462355"/>
              <a:gd name="connsiteX1116" fmla="*/ 1103301 w 1295897"/>
              <a:gd name="connsiteY1116" fmla="*/ 553026 h 1462355"/>
              <a:gd name="connsiteX1117" fmla="*/ 1103301 w 1295897"/>
              <a:gd name="connsiteY1117" fmla="*/ 553026 h 1462355"/>
              <a:gd name="connsiteX1118" fmla="*/ 1107428 w 1295897"/>
              <a:gd name="connsiteY1118" fmla="*/ 548899 h 1462355"/>
              <a:gd name="connsiteX1119" fmla="*/ 1104677 w 1295897"/>
              <a:gd name="connsiteY1119" fmla="*/ 544772 h 1462355"/>
              <a:gd name="connsiteX1120" fmla="*/ 1104677 w 1295897"/>
              <a:gd name="connsiteY1120" fmla="*/ 544772 h 1462355"/>
              <a:gd name="connsiteX1121" fmla="*/ 1104677 w 1295897"/>
              <a:gd name="connsiteY1121" fmla="*/ 544772 h 1462355"/>
              <a:gd name="connsiteX1122" fmla="*/ 1099174 w 1295897"/>
              <a:gd name="connsiteY1122" fmla="*/ 548899 h 1462355"/>
              <a:gd name="connsiteX1123" fmla="*/ 1082666 w 1295897"/>
              <a:gd name="connsiteY1123" fmla="*/ 639694 h 1462355"/>
              <a:gd name="connsiteX1124" fmla="*/ 1086793 w 1295897"/>
              <a:gd name="connsiteY1124" fmla="*/ 643821 h 1462355"/>
              <a:gd name="connsiteX1125" fmla="*/ 1086793 w 1295897"/>
              <a:gd name="connsiteY1125" fmla="*/ 643821 h 1462355"/>
              <a:gd name="connsiteX1126" fmla="*/ 1090920 w 1295897"/>
              <a:gd name="connsiteY1126" fmla="*/ 639694 h 1462355"/>
              <a:gd name="connsiteX1127" fmla="*/ 1088169 w 1295897"/>
              <a:gd name="connsiteY1127" fmla="*/ 635567 h 1462355"/>
              <a:gd name="connsiteX1128" fmla="*/ 1088169 w 1295897"/>
              <a:gd name="connsiteY1128" fmla="*/ 635567 h 1462355"/>
              <a:gd name="connsiteX1129" fmla="*/ 1088169 w 1295897"/>
              <a:gd name="connsiteY1129" fmla="*/ 635567 h 1462355"/>
              <a:gd name="connsiteX1130" fmla="*/ 1082666 w 1295897"/>
              <a:gd name="connsiteY1130" fmla="*/ 639694 h 1462355"/>
              <a:gd name="connsiteX1131" fmla="*/ 1067533 w 1295897"/>
              <a:gd name="connsiteY1131" fmla="*/ 730490 h 1462355"/>
              <a:gd name="connsiteX1132" fmla="*/ 1071660 w 1295897"/>
              <a:gd name="connsiteY1132" fmla="*/ 734617 h 1462355"/>
              <a:gd name="connsiteX1133" fmla="*/ 1071660 w 1295897"/>
              <a:gd name="connsiteY1133" fmla="*/ 734617 h 1462355"/>
              <a:gd name="connsiteX1134" fmla="*/ 1075787 w 1295897"/>
              <a:gd name="connsiteY1134" fmla="*/ 730490 h 1462355"/>
              <a:gd name="connsiteX1135" fmla="*/ 1073036 w 1295897"/>
              <a:gd name="connsiteY1135" fmla="*/ 726363 h 1462355"/>
              <a:gd name="connsiteX1136" fmla="*/ 1073036 w 1295897"/>
              <a:gd name="connsiteY1136" fmla="*/ 726363 h 1462355"/>
              <a:gd name="connsiteX1137" fmla="*/ 1073036 w 1295897"/>
              <a:gd name="connsiteY1137" fmla="*/ 726363 h 1462355"/>
              <a:gd name="connsiteX1138" fmla="*/ 1067533 w 1295897"/>
              <a:gd name="connsiteY1138" fmla="*/ 730490 h 1462355"/>
              <a:gd name="connsiteX1139" fmla="*/ 1086793 w 1295897"/>
              <a:gd name="connsiteY1139" fmla="*/ 92171 h 1462355"/>
              <a:gd name="connsiteX1140" fmla="*/ 1093671 w 1295897"/>
              <a:gd name="connsiteY1140" fmla="*/ 100425 h 1462355"/>
              <a:gd name="connsiteX1141" fmla="*/ 1093671 w 1295897"/>
              <a:gd name="connsiteY1141" fmla="*/ 100425 h 1462355"/>
              <a:gd name="connsiteX1142" fmla="*/ 1103301 w 1295897"/>
              <a:gd name="connsiteY1142" fmla="*/ 92171 h 1462355"/>
              <a:gd name="connsiteX1143" fmla="*/ 1097799 w 1295897"/>
              <a:gd name="connsiteY1143" fmla="*/ 82541 h 1462355"/>
              <a:gd name="connsiteX1144" fmla="*/ 1097799 w 1295897"/>
              <a:gd name="connsiteY1144" fmla="*/ 82541 h 1462355"/>
              <a:gd name="connsiteX1145" fmla="*/ 1096423 w 1295897"/>
              <a:gd name="connsiteY1145" fmla="*/ 82541 h 1462355"/>
              <a:gd name="connsiteX1146" fmla="*/ 1086793 w 1295897"/>
              <a:gd name="connsiteY1146" fmla="*/ 92171 h 1462355"/>
              <a:gd name="connsiteX1147" fmla="*/ 1070285 w 1295897"/>
              <a:gd name="connsiteY1147" fmla="*/ 182966 h 1462355"/>
              <a:gd name="connsiteX1148" fmla="*/ 1077163 w 1295897"/>
              <a:gd name="connsiteY1148" fmla="*/ 191220 h 1462355"/>
              <a:gd name="connsiteX1149" fmla="*/ 1077163 w 1295897"/>
              <a:gd name="connsiteY1149" fmla="*/ 191220 h 1462355"/>
              <a:gd name="connsiteX1150" fmla="*/ 1086793 w 1295897"/>
              <a:gd name="connsiteY1150" fmla="*/ 182966 h 1462355"/>
              <a:gd name="connsiteX1151" fmla="*/ 1079915 w 1295897"/>
              <a:gd name="connsiteY1151" fmla="*/ 174712 h 1462355"/>
              <a:gd name="connsiteX1152" fmla="*/ 1079915 w 1295897"/>
              <a:gd name="connsiteY1152" fmla="*/ 174712 h 1462355"/>
              <a:gd name="connsiteX1153" fmla="*/ 1078539 w 1295897"/>
              <a:gd name="connsiteY1153" fmla="*/ 174712 h 1462355"/>
              <a:gd name="connsiteX1154" fmla="*/ 1070285 w 1295897"/>
              <a:gd name="connsiteY1154" fmla="*/ 182966 h 1462355"/>
              <a:gd name="connsiteX1155" fmla="*/ 1055152 w 1295897"/>
              <a:gd name="connsiteY1155" fmla="*/ 275137 h 1462355"/>
              <a:gd name="connsiteX1156" fmla="*/ 1062031 w 1295897"/>
              <a:gd name="connsiteY1156" fmla="*/ 283392 h 1462355"/>
              <a:gd name="connsiteX1157" fmla="*/ 1062031 w 1295897"/>
              <a:gd name="connsiteY1157" fmla="*/ 283392 h 1462355"/>
              <a:gd name="connsiteX1158" fmla="*/ 1071660 w 1295897"/>
              <a:gd name="connsiteY1158" fmla="*/ 275137 h 1462355"/>
              <a:gd name="connsiteX1159" fmla="*/ 1064782 w 1295897"/>
              <a:gd name="connsiteY1159" fmla="*/ 266883 h 1462355"/>
              <a:gd name="connsiteX1160" fmla="*/ 1064782 w 1295897"/>
              <a:gd name="connsiteY1160" fmla="*/ 266883 h 1462355"/>
              <a:gd name="connsiteX1161" fmla="*/ 1063406 w 1295897"/>
              <a:gd name="connsiteY1161" fmla="*/ 266883 h 1462355"/>
              <a:gd name="connsiteX1162" fmla="*/ 1055152 w 1295897"/>
              <a:gd name="connsiteY1162" fmla="*/ 275137 h 1462355"/>
              <a:gd name="connsiteX1163" fmla="*/ 1038644 w 1295897"/>
              <a:gd name="connsiteY1163" fmla="*/ 365933 h 1462355"/>
              <a:gd name="connsiteX1164" fmla="*/ 1045522 w 1295897"/>
              <a:gd name="connsiteY1164" fmla="*/ 374187 h 1462355"/>
              <a:gd name="connsiteX1165" fmla="*/ 1045522 w 1295897"/>
              <a:gd name="connsiteY1165" fmla="*/ 374187 h 1462355"/>
              <a:gd name="connsiteX1166" fmla="*/ 1055152 w 1295897"/>
              <a:gd name="connsiteY1166" fmla="*/ 365933 h 1462355"/>
              <a:gd name="connsiteX1167" fmla="*/ 1048274 w 1295897"/>
              <a:gd name="connsiteY1167" fmla="*/ 357679 h 1462355"/>
              <a:gd name="connsiteX1168" fmla="*/ 1048274 w 1295897"/>
              <a:gd name="connsiteY1168" fmla="*/ 357679 h 1462355"/>
              <a:gd name="connsiteX1169" fmla="*/ 1046898 w 1295897"/>
              <a:gd name="connsiteY1169" fmla="*/ 357679 h 1462355"/>
              <a:gd name="connsiteX1170" fmla="*/ 1038644 w 1295897"/>
              <a:gd name="connsiteY1170" fmla="*/ 365933 h 1462355"/>
              <a:gd name="connsiteX1171" fmla="*/ 1022136 w 1295897"/>
              <a:gd name="connsiteY1171" fmla="*/ 456728 h 1462355"/>
              <a:gd name="connsiteX1172" fmla="*/ 1029014 w 1295897"/>
              <a:gd name="connsiteY1172" fmla="*/ 464982 h 1462355"/>
              <a:gd name="connsiteX1173" fmla="*/ 1029014 w 1295897"/>
              <a:gd name="connsiteY1173" fmla="*/ 464982 h 1462355"/>
              <a:gd name="connsiteX1174" fmla="*/ 1038644 w 1295897"/>
              <a:gd name="connsiteY1174" fmla="*/ 456728 h 1462355"/>
              <a:gd name="connsiteX1175" fmla="*/ 1031765 w 1295897"/>
              <a:gd name="connsiteY1175" fmla="*/ 448474 h 1462355"/>
              <a:gd name="connsiteX1176" fmla="*/ 1031765 w 1295897"/>
              <a:gd name="connsiteY1176" fmla="*/ 448474 h 1462355"/>
              <a:gd name="connsiteX1177" fmla="*/ 1030390 w 1295897"/>
              <a:gd name="connsiteY1177" fmla="*/ 448474 h 1462355"/>
              <a:gd name="connsiteX1178" fmla="*/ 1022136 w 1295897"/>
              <a:gd name="connsiteY1178" fmla="*/ 456728 h 1462355"/>
              <a:gd name="connsiteX1179" fmla="*/ 1005627 w 1295897"/>
              <a:gd name="connsiteY1179" fmla="*/ 548899 h 1462355"/>
              <a:gd name="connsiteX1180" fmla="*/ 1012506 w 1295897"/>
              <a:gd name="connsiteY1180" fmla="*/ 557153 h 1462355"/>
              <a:gd name="connsiteX1181" fmla="*/ 1012506 w 1295897"/>
              <a:gd name="connsiteY1181" fmla="*/ 557153 h 1462355"/>
              <a:gd name="connsiteX1182" fmla="*/ 1022136 w 1295897"/>
              <a:gd name="connsiteY1182" fmla="*/ 548899 h 1462355"/>
              <a:gd name="connsiteX1183" fmla="*/ 1015257 w 1295897"/>
              <a:gd name="connsiteY1183" fmla="*/ 540645 h 1462355"/>
              <a:gd name="connsiteX1184" fmla="*/ 1015257 w 1295897"/>
              <a:gd name="connsiteY1184" fmla="*/ 540645 h 1462355"/>
              <a:gd name="connsiteX1185" fmla="*/ 1013881 w 1295897"/>
              <a:gd name="connsiteY1185" fmla="*/ 540645 h 1462355"/>
              <a:gd name="connsiteX1186" fmla="*/ 1005627 w 1295897"/>
              <a:gd name="connsiteY1186" fmla="*/ 548899 h 1462355"/>
              <a:gd name="connsiteX1187" fmla="*/ 990495 w 1295897"/>
              <a:gd name="connsiteY1187" fmla="*/ 639694 h 1462355"/>
              <a:gd name="connsiteX1188" fmla="*/ 997373 w 1295897"/>
              <a:gd name="connsiteY1188" fmla="*/ 647948 h 1462355"/>
              <a:gd name="connsiteX1189" fmla="*/ 997373 w 1295897"/>
              <a:gd name="connsiteY1189" fmla="*/ 647948 h 1462355"/>
              <a:gd name="connsiteX1190" fmla="*/ 1007003 w 1295897"/>
              <a:gd name="connsiteY1190" fmla="*/ 639694 h 1462355"/>
              <a:gd name="connsiteX1191" fmla="*/ 1000125 w 1295897"/>
              <a:gd name="connsiteY1191" fmla="*/ 631440 h 1462355"/>
              <a:gd name="connsiteX1192" fmla="*/ 1000125 w 1295897"/>
              <a:gd name="connsiteY1192" fmla="*/ 631440 h 1462355"/>
              <a:gd name="connsiteX1193" fmla="*/ 998749 w 1295897"/>
              <a:gd name="connsiteY1193" fmla="*/ 631440 h 1462355"/>
              <a:gd name="connsiteX1194" fmla="*/ 990495 w 1295897"/>
              <a:gd name="connsiteY1194" fmla="*/ 639694 h 1462355"/>
              <a:gd name="connsiteX1195" fmla="*/ 973987 w 1295897"/>
              <a:gd name="connsiteY1195" fmla="*/ 731865 h 1462355"/>
              <a:gd name="connsiteX1196" fmla="*/ 980865 w 1295897"/>
              <a:gd name="connsiteY1196" fmla="*/ 740120 h 1462355"/>
              <a:gd name="connsiteX1197" fmla="*/ 980865 w 1295897"/>
              <a:gd name="connsiteY1197" fmla="*/ 740120 h 1462355"/>
              <a:gd name="connsiteX1198" fmla="*/ 990495 w 1295897"/>
              <a:gd name="connsiteY1198" fmla="*/ 731865 h 1462355"/>
              <a:gd name="connsiteX1199" fmla="*/ 983616 w 1295897"/>
              <a:gd name="connsiteY1199" fmla="*/ 723611 h 1462355"/>
              <a:gd name="connsiteX1200" fmla="*/ 983616 w 1295897"/>
              <a:gd name="connsiteY1200" fmla="*/ 723611 h 1462355"/>
              <a:gd name="connsiteX1201" fmla="*/ 982241 w 1295897"/>
              <a:gd name="connsiteY1201" fmla="*/ 723611 h 1462355"/>
              <a:gd name="connsiteX1202" fmla="*/ 973987 w 1295897"/>
              <a:gd name="connsiteY1202" fmla="*/ 731865 h 1462355"/>
              <a:gd name="connsiteX1203" fmla="*/ 957478 w 1295897"/>
              <a:gd name="connsiteY1203" fmla="*/ 822661 h 1462355"/>
              <a:gd name="connsiteX1204" fmla="*/ 964357 w 1295897"/>
              <a:gd name="connsiteY1204" fmla="*/ 830915 h 1462355"/>
              <a:gd name="connsiteX1205" fmla="*/ 964357 w 1295897"/>
              <a:gd name="connsiteY1205" fmla="*/ 830915 h 1462355"/>
              <a:gd name="connsiteX1206" fmla="*/ 973987 w 1295897"/>
              <a:gd name="connsiteY1206" fmla="*/ 822661 h 1462355"/>
              <a:gd name="connsiteX1207" fmla="*/ 967108 w 1295897"/>
              <a:gd name="connsiteY1207" fmla="*/ 814407 h 1462355"/>
              <a:gd name="connsiteX1208" fmla="*/ 967108 w 1295897"/>
              <a:gd name="connsiteY1208" fmla="*/ 814407 h 1462355"/>
              <a:gd name="connsiteX1209" fmla="*/ 965732 w 1295897"/>
              <a:gd name="connsiteY1209" fmla="*/ 814407 h 1462355"/>
              <a:gd name="connsiteX1210" fmla="*/ 957478 w 1295897"/>
              <a:gd name="connsiteY1210" fmla="*/ 822661 h 146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</a:cxnLst>
            <a:rect l="l" t="t" r="r" b="b"/>
            <a:pathLst>
              <a:path w="1295897" h="1462355">
                <a:moveTo>
                  <a:pt x="92171" y="1027638"/>
                </a:moveTo>
                <a:cubicBezTo>
                  <a:pt x="96298" y="1038644"/>
                  <a:pt x="105928" y="1048273"/>
                  <a:pt x="119685" y="1051025"/>
                </a:cubicBezTo>
                <a:cubicBezTo>
                  <a:pt x="105928" y="1053776"/>
                  <a:pt x="93547" y="1062030"/>
                  <a:pt x="83917" y="1074411"/>
                </a:cubicBezTo>
                <a:cubicBezTo>
                  <a:pt x="81166" y="1064782"/>
                  <a:pt x="74287" y="1056528"/>
                  <a:pt x="64657" y="1051025"/>
                </a:cubicBezTo>
                <a:cubicBezTo>
                  <a:pt x="75663" y="1045522"/>
                  <a:pt x="85293" y="1037268"/>
                  <a:pt x="92171" y="1027638"/>
                </a:cubicBezTo>
                <a:close/>
                <a:moveTo>
                  <a:pt x="19260" y="1438968"/>
                </a:moveTo>
                <a:cubicBezTo>
                  <a:pt x="27514" y="1427963"/>
                  <a:pt x="39895" y="1418333"/>
                  <a:pt x="55027" y="1415582"/>
                </a:cubicBezTo>
                <a:cubicBezTo>
                  <a:pt x="42646" y="1412830"/>
                  <a:pt x="33016" y="1404576"/>
                  <a:pt x="27514" y="1392195"/>
                </a:cubicBezTo>
                <a:cubicBezTo>
                  <a:pt x="20635" y="1401825"/>
                  <a:pt x="11005" y="1410079"/>
                  <a:pt x="0" y="1415582"/>
                </a:cubicBezTo>
                <a:cubicBezTo>
                  <a:pt x="9630" y="1421085"/>
                  <a:pt x="15133" y="1429339"/>
                  <a:pt x="19260" y="1438968"/>
                </a:cubicBezTo>
                <a:close/>
                <a:moveTo>
                  <a:pt x="262756" y="553026"/>
                </a:moveTo>
                <a:cubicBezTo>
                  <a:pt x="262756" y="553026"/>
                  <a:pt x="262756" y="553026"/>
                  <a:pt x="262756" y="553026"/>
                </a:cubicBezTo>
                <a:lnTo>
                  <a:pt x="262756" y="553026"/>
                </a:lnTo>
                <a:cubicBezTo>
                  <a:pt x="262756" y="553026"/>
                  <a:pt x="262756" y="553026"/>
                  <a:pt x="262756" y="553026"/>
                </a:cubicBezTo>
                <a:close/>
                <a:moveTo>
                  <a:pt x="70160" y="1324786"/>
                </a:moveTo>
                <a:cubicBezTo>
                  <a:pt x="57779" y="1322035"/>
                  <a:pt x="48149" y="1313781"/>
                  <a:pt x="42646" y="1301400"/>
                </a:cubicBezTo>
                <a:cubicBezTo>
                  <a:pt x="35768" y="1311030"/>
                  <a:pt x="26138" y="1319284"/>
                  <a:pt x="15133" y="1324786"/>
                </a:cubicBezTo>
                <a:cubicBezTo>
                  <a:pt x="24762" y="1330289"/>
                  <a:pt x="30265" y="1337168"/>
                  <a:pt x="34392" y="1348173"/>
                </a:cubicBezTo>
                <a:cubicBezTo>
                  <a:pt x="44022" y="1335792"/>
                  <a:pt x="56403" y="1327538"/>
                  <a:pt x="70160" y="1324786"/>
                </a:cubicBezTo>
                <a:close/>
                <a:moveTo>
                  <a:pt x="211856" y="342546"/>
                </a:moveTo>
                <a:cubicBezTo>
                  <a:pt x="220110" y="331541"/>
                  <a:pt x="232491" y="321911"/>
                  <a:pt x="247624" y="319159"/>
                </a:cubicBezTo>
                <a:cubicBezTo>
                  <a:pt x="235243" y="316408"/>
                  <a:pt x="225613" y="308154"/>
                  <a:pt x="220110" y="295773"/>
                </a:cubicBezTo>
                <a:cubicBezTo>
                  <a:pt x="213232" y="305402"/>
                  <a:pt x="203602" y="313657"/>
                  <a:pt x="192596" y="319159"/>
                </a:cubicBezTo>
                <a:cubicBezTo>
                  <a:pt x="202226" y="324662"/>
                  <a:pt x="209104" y="332916"/>
                  <a:pt x="211856" y="342546"/>
                </a:cubicBezTo>
                <a:close/>
                <a:moveTo>
                  <a:pt x="48149" y="1141820"/>
                </a:moveTo>
                <a:cubicBezTo>
                  <a:pt x="57779" y="1147323"/>
                  <a:pt x="63282" y="1154201"/>
                  <a:pt x="67409" y="1165207"/>
                </a:cubicBezTo>
                <a:cubicBezTo>
                  <a:pt x="75663" y="1154201"/>
                  <a:pt x="88044" y="1144571"/>
                  <a:pt x="103177" y="1141820"/>
                </a:cubicBezTo>
                <a:cubicBezTo>
                  <a:pt x="90795" y="1139069"/>
                  <a:pt x="81166" y="1130815"/>
                  <a:pt x="75663" y="1118433"/>
                </a:cubicBezTo>
                <a:cubicBezTo>
                  <a:pt x="68784" y="1129439"/>
                  <a:pt x="59155" y="1137693"/>
                  <a:pt x="48149" y="1141820"/>
                </a:cubicBezTo>
                <a:close/>
                <a:moveTo>
                  <a:pt x="215983" y="502126"/>
                </a:moveTo>
                <a:cubicBezTo>
                  <a:pt x="203602" y="499374"/>
                  <a:pt x="193972" y="491120"/>
                  <a:pt x="188469" y="478739"/>
                </a:cubicBezTo>
                <a:cubicBezTo>
                  <a:pt x="181591" y="488369"/>
                  <a:pt x="171961" y="496623"/>
                  <a:pt x="160955" y="502126"/>
                </a:cubicBezTo>
                <a:cubicBezTo>
                  <a:pt x="170585" y="507628"/>
                  <a:pt x="176088" y="514507"/>
                  <a:pt x="180215" y="525512"/>
                </a:cubicBezTo>
                <a:cubicBezTo>
                  <a:pt x="188469" y="514507"/>
                  <a:pt x="200850" y="504877"/>
                  <a:pt x="215983" y="502126"/>
                </a:cubicBezTo>
                <a:close/>
                <a:moveTo>
                  <a:pt x="196723" y="433341"/>
                </a:moveTo>
                <a:cubicBezTo>
                  <a:pt x="204977" y="422336"/>
                  <a:pt x="217359" y="412706"/>
                  <a:pt x="232491" y="409955"/>
                </a:cubicBezTo>
                <a:cubicBezTo>
                  <a:pt x="220110" y="407203"/>
                  <a:pt x="210480" y="398949"/>
                  <a:pt x="204977" y="386568"/>
                </a:cubicBezTo>
                <a:cubicBezTo>
                  <a:pt x="198099" y="396198"/>
                  <a:pt x="188469" y="404452"/>
                  <a:pt x="177464" y="409955"/>
                </a:cubicBezTo>
                <a:cubicBezTo>
                  <a:pt x="185718" y="415457"/>
                  <a:pt x="192596" y="423712"/>
                  <a:pt x="196723" y="433341"/>
                </a:cubicBezTo>
                <a:close/>
                <a:moveTo>
                  <a:pt x="99049" y="982240"/>
                </a:moveTo>
                <a:cubicBezTo>
                  <a:pt x="107304" y="971235"/>
                  <a:pt x="119685" y="961605"/>
                  <a:pt x="134817" y="958854"/>
                </a:cubicBezTo>
                <a:cubicBezTo>
                  <a:pt x="126563" y="957478"/>
                  <a:pt x="119685" y="953351"/>
                  <a:pt x="115558" y="947848"/>
                </a:cubicBezTo>
                <a:lnTo>
                  <a:pt x="89420" y="964356"/>
                </a:lnTo>
                <a:cubicBezTo>
                  <a:pt x="93547" y="969859"/>
                  <a:pt x="97674" y="975362"/>
                  <a:pt x="99049" y="982240"/>
                </a:cubicBezTo>
                <a:close/>
                <a:moveTo>
                  <a:pt x="50900" y="1256002"/>
                </a:moveTo>
                <a:cubicBezTo>
                  <a:pt x="59155" y="1244997"/>
                  <a:pt x="71536" y="1235367"/>
                  <a:pt x="86668" y="1232615"/>
                </a:cubicBezTo>
                <a:cubicBezTo>
                  <a:pt x="74287" y="1229864"/>
                  <a:pt x="64657" y="1221610"/>
                  <a:pt x="59155" y="1209229"/>
                </a:cubicBezTo>
                <a:cubicBezTo>
                  <a:pt x="52276" y="1218859"/>
                  <a:pt x="42646" y="1227113"/>
                  <a:pt x="31641" y="1232615"/>
                </a:cubicBezTo>
                <a:cubicBezTo>
                  <a:pt x="41271" y="1238118"/>
                  <a:pt x="48149" y="1246372"/>
                  <a:pt x="50900" y="1256002"/>
                </a:cubicBezTo>
                <a:close/>
                <a:moveTo>
                  <a:pt x="1056528" y="0"/>
                </a:moveTo>
                <a:lnTo>
                  <a:pt x="1295897" y="290270"/>
                </a:lnTo>
                <a:lnTo>
                  <a:pt x="1224362" y="693346"/>
                </a:lnTo>
                <a:lnTo>
                  <a:pt x="770385" y="991870"/>
                </a:lnTo>
                <a:cubicBezTo>
                  <a:pt x="767633" y="989119"/>
                  <a:pt x="764882" y="989119"/>
                  <a:pt x="760755" y="987743"/>
                </a:cubicBezTo>
                <a:lnTo>
                  <a:pt x="760755" y="987743"/>
                </a:lnTo>
                <a:cubicBezTo>
                  <a:pt x="760755" y="987743"/>
                  <a:pt x="759379" y="987743"/>
                  <a:pt x="759379" y="987743"/>
                </a:cubicBezTo>
                <a:cubicBezTo>
                  <a:pt x="749750" y="987743"/>
                  <a:pt x="741495" y="995997"/>
                  <a:pt x="740120" y="1005627"/>
                </a:cubicBezTo>
                <a:cubicBezTo>
                  <a:pt x="740120" y="1007003"/>
                  <a:pt x="740120" y="1009754"/>
                  <a:pt x="740120" y="1011130"/>
                </a:cubicBezTo>
                <a:lnTo>
                  <a:pt x="705728" y="1033141"/>
                </a:lnTo>
                <a:lnTo>
                  <a:pt x="1152826" y="1033141"/>
                </a:lnTo>
                <a:lnTo>
                  <a:pt x="1077163" y="1462355"/>
                </a:lnTo>
                <a:lnTo>
                  <a:pt x="946473" y="1462355"/>
                </a:lnTo>
                <a:cubicBezTo>
                  <a:pt x="946473" y="1459604"/>
                  <a:pt x="945097" y="1458228"/>
                  <a:pt x="943721" y="1458228"/>
                </a:cubicBezTo>
                <a:lnTo>
                  <a:pt x="943721" y="1458228"/>
                </a:lnTo>
                <a:cubicBezTo>
                  <a:pt x="943721" y="1458228"/>
                  <a:pt x="943721" y="1458228"/>
                  <a:pt x="943721" y="1458228"/>
                </a:cubicBezTo>
                <a:cubicBezTo>
                  <a:pt x="940970" y="1458228"/>
                  <a:pt x="939594" y="1459604"/>
                  <a:pt x="939594" y="1462355"/>
                </a:cubicBezTo>
                <a:lnTo>
                  <a:pt x="863932" y="1462355"/>
                </a:lnTo>
                <a:cubicBezTo>
                  <a:pt x="865307" y="1458228"/>
                  <a:pt x="862556" y="1454101"/>
                  <a:pt x="857053" y="1454101"/>
                </a:cubicBezTo>
                <a:lnTo>
                  <a:pt x="857053" y="1454101"/>
                </a:lnTo>
                <a:cubicBezTo>
                  <a:pt x="857053" y="1454101"/>
                  <a:pt x="857053" y="1454101"/>
                  <a:pt x="855678" y="1454101"/>
                </a:cubicBezTo>
                <a:cubicBezTo>
                  <a:pt x="851550" y="1454101"/>
                  <a:pt x="847423" y="1458228"/>
                  <a:pt x="846048" y="1462355"/>
                </a:cubicBezTo>
                <a:lnTo>
                  <a:pt x="778639" y="1462355"/>
                </a:lnTo>
                <a:cubicBezTo>
                  <a:pt x="780015" y="1455477"/>
                  <a:pt x="775888" y="1449974"/>
                  <a:pt x="769009" y="1449974"/>
                </a:cubicBezTo>
                <a:lnTo>
                  <a:pt x="769009" y="1449974"/>
                </a:lnTo>
                <a:cubicBezTo>
                  <a:pt x="769009" y="1449974"/>
                  <a:pt x="767633" y="1449974"/>
                  <a:pt x="767633" y="1449974"/>
                </a:cubicBezTo>
                <a:cubicBezTo>
                  <a:pt x="760755" y="1449974"/>
                  <a:pt x="753877" y="1455477"/>
                  <a:pt x="753877" y="1462355"/>
                </a:cubicBezTo>
                <a:lnTo>
                  <a:pt x="694722" y="1462355"/>
                </a:lnTo>
                <a:cubicBezTo>
                  <a:pt x="696098" y="1452725"/>
                  <a:pt x="690595" y="1445847"/>
                  <a:pt x="680965" y="1445847"/>
                </a:cubicBezTo>
                <a:lnTo>
                  <a:pt x="680965" y="1445847"/>
                </a:lnTo>
                <a:cubicBezTo>
                  <a:pt x="680965" y="1445847"/>
                  <a:pt x="679590" y="1445847"/>
                  <a:pt x="679590" y="1445847"/>
                </a:cubicBezTo>
                <a:cubicBezTo>
                  <a:pt x="669960" y="1445847"/>
                  <a:pt x="661706" y="1454101"/>
                  <a:pt x="660330" y="1462355"/>
                </a:cubicBezTo>
                <a:lnTo>
                  <a:pt x="609429" y="1462355"/>
                </a:lnTo>
                <a:cubicBezTo>
                  <a:pt x="610805" y="1451350"/>
                  <a:pt x="603927" y="1441720"/>
                  <a:pt x="592921" y="1441720"/>
                </a:cubicBezTo>
                <a:lnTo>
                  <a:pt x="592921" y="1441720"/>
                </a:lnTo>
                <a:cubicBezTo>
                  <a:pt x="592921" y="1441720"/>
                  <a:pt x="591546" y="1441720"/>
                  <a:pt x="591546" y="1441720"/>
                </a:cubicBezTo>
                <a:cubicBezTo>
                  <a:pt x="580540" y="1441720"/>
                  <a:pt x="569535" y="1451350"/>
                  <a:pt x="568159" y="1462355"/>
                </a:cubicBezTo>
                <a:lnTo>
                  <a:pt x="526888" y="1462355"/>
                </a:lnTo>
                <a:cubicBezTo>
                  <a:pt x="529640" y="1448598"/>
                  <a:pt x="521385" y="1437593"/>
                  <a:pt x="507629" y="1436217"/>
                </a:cubicBezTo>
                <a:lnTo>
                  <a:pt x="507629" y="1436217"/>
                </a:lnTo>
                <a:cubicBezTo>
                  <a:pt x="506253" y="1436217"/>
                  <a:pt x="506253" y="1436217"/>
                  <a:pt x="504877" y="1436217"/>
                </a:cubicBezTo>
                <a:cubicBezTo>
                  <a:pt x="491120" y="1436217"/>
                  <a:pt x="478739" y="1448598"/>
                  <a:pt x="475988" y="1462355"/>
                </a:cubicBezTo>
                <a:lnTo>
                  <a:pt x="440220" y="1462355"/>
                </a:lnTo>
                <a:cubicBezTo>
                  <a:pt x="442971" y="1447223"/>
                  <a:pt x="433341" y="1433466"/>
                  <a:pt x="416833" y="1432090"/>
                </a:cubicBezTo>
                <a:lnTo>
                  <a:pt x="416833" y="1432090"/>
                </a:lnTo>
                <a:cubicBezTo>
                  <a:pt x="415458" y="1432090"/>
                  <a:pt x="415458" y="1432090"/>
                  <a:pt x="414082" y="1432090"/>
                </a:cubicBezTo>
                <a:cubicBezTo>
                  <a:pt x="397574" y="1433466"/>
                  <a:pt x="383817" y="1445847"/>
                  <a:pt x="381065" y="1462355"/>
                </a:cubicBezTo>
                <a:lnTo>
                  <a:pt x="356303" y="1462355"/>
                </a:lnTo>
                <a:cubicBezTo>
                  <a:pt x="359054" y="1444471"/>
                  <a:pt x="348049" y="1429339"/>
                  <a:pt x="330165" y="1427963"/>
                </a:cubicBezTo>
                <a:lnTo>
                  <a:pt x="330165" y="1427963"/>
                </a:lnTo>
                <a:cubicBezTo>
                  <a:pt x="328789" y="1427963"/>
                  <a:pt x="327414" y="1427963"/>
                  <a:pt x="327414" y="1427963"/>
                </a:cubicBezTo>
                <a:cubicBezTo>
                  <a:pt x="309530" y="1429339"/>
                  <a:pt x="291646" y="1444471"/>
                  <a:pt x="288894" y="1462355"/>
                </a:cubicBezTo>
                <a:lnTo>
                  <a:pt x="272386" y="1462355"/>
                </a:lnTo>
                <a:cubicBezTo>
                  <a:pt x="276513" y="1441720"/>
                  <a:pt x="262756" y="1425212"/>
                  <a:pt x="242121" y="1423836"/>
                </a:cubicBezTo>
                <a:lnTo>
                  <a:pt x="242121" y="1423836"/>
                </a:lnTo>
                <a:cubicBezTo>
                  <a:pt x="240745" y="1423836"/>
                  <a:pt x="239370" y="1423836"/>
                  <a:pt x="237994" y="1423836"/>
                </a:cubicBezTo>
                <a:cubicBezTo>
                  <a:pt x="217359" y="1425212"/>
                  <a:pt x="198099" y="1441720"/>
                  <a:pt x="195348" y="1462355"/>
                </a:cubicBezTo>
                <a:lnTo>
                  <a:pt x="187093" y="1462355"/>
                </a:lnTo>
                <a:cubicBezTo>
                  <a:pt x="191221" y="1440344"/>
                  <a:pt x="177464" y="1421085"/>
                  <a:pt x="154077" y="1419709"/>
                </a:cubicBezTo>
                <a:lnTo>
                  <a:pt x="154077" y="1419709"/>
                </a:lnTo>
                <a:cubicBezTo>
                  <a:pt x="152701" y="1419709"/>
                  <a:pt x="151326" y="1419709"/>
                  <a:pt x="149950" y="1419709"/>
                </a:cubicBezTo>
                <a:cubicBezTo>
                  <a:pt x="129315" y="1421085"/>
                  <a:pt x="108679" y="1436217"/>
                  <a:pt x="103177" y="1456852"/>
                </a:cubicBezTo>
                <a:cubicBezTo>
                  <a:pt x="104552" y="1436217"/>
                  <a:pt x="92171" y="1421085"/>
                  <a:pt x="74287" y="1416957"/>
                </a:cubicBezTo>
                <a:cubicBezTo>
                  <a:pt x="94922" y="1412830"/>
                  <a:pt x="112806" y="1396322"/>
                  <a:pt x="118309" y="1375687"/>
                </a:cubicBezTo>
                <a:cubicBezTo>
                  <a:pt x="116933" y="1397698"/>
                  <a:pt x="133442" y="1414206"/>
                  <a:pt x="155453" y="1412830"/>
                </a:cubicBezTo>
                <a:lnTo>
                  <a:pt x="155453" y="1412830"/>
                </a:lnTo>
                <a:cubicBezTo>
                  <a:pt x="177464" y="1411455"/>
                  <a:pt x="198099" y="1394946"/>
                  <a:pt x="203602" y="1372936"/>
                </a:cubicBezTo>
                <a:cubicBezTo>
                  <a:pt x="209104" y="1349549"/>
                  <a:pt x="193972" y="1328913"/>
                  <a:pt x="170585" y="1328913"/>
                </a:cubicBezTo>
                <a:lnTo>
                  <a:pt x="170585" y="1328913"/>
                </a:lnTo>
                <a:cubicBezTo>
                  <a:pt x="169210" y="1328913"/>
                  <a:pt x="167834" y="1328913"/>
                  <a:pt x="166458" y="1328913"/>
                </a:cubicBezTo>
                <a:cubicBezTo>
                  <a:pt x="145823" y="1330289"/>
                  <a:pt x="125188" y="1345422"/>
                  <a:pt x="119685" y="1366057"/>
                </a:cubicBezTo>
                <a:cubicBezTo>
                  <a:pt x="121060" y="1345422"/>
                  <a:pt x="108679" y="1330289"/>
                  <a:pt x="90795" y="1326162"/>
                </a:cubicBezTo>
                <a:cubicBezTo>
                  <a:pt x="111431" y="1322035"/>
                  <a:pt x="129315" y="1305527"/>
                  <a:pt x="134817" y="1284892"/>
                </a:cubicBezTo>
                <a:cubicBezTo>
                  <a:pt x="133442" y="1306903"/>
                  <a:pt x="149950" y="1323411"/>
                  <a:pt x="171961" y="1322035"/>
                </a:cubicBezTo>
                <a:lnTo>
                  <a:pt x="171961" y="1322035"/>
                </a:lnTo>
                <a:cubicBezTo>
                  <a:pt x="193972" y="1320659"/>
                  <a:pt x="214607" y="1304151"/>
                  <a:pt x="220110" y="1282140"/>
                </a:cubicBezTo>
                <a:cubicBezTo>
                  <a:pt x="225613" y="1258753"/>
                  <a:pt x="210480" y="1238118"/>
                  <a:pt x="187093" y="1238118"/>
                </a:cubicBezTo>
                <a:lnTo>
                  <a:pt x="187093" y="1238118"/>
                </a:lnTo>
                <a:cubicBezTo>
                  <a:pt x="185718" y="1238118"/>
                  <a:pt x="184342" y="1238118"/>
                  <a:pt x="182966" y="1238118"/>
                </a:cubicBezTo>
                <a:cubicBezTo>
                  <a:pt x="162331" y="1239494"/>
                  <a:pt x="141696" y="1254626"/>
                  <a:pt x="136193" y="1275262"/>
                </a:cubicBezTo>
                <a:cubicBezTo>
                  <a:pt x="137569" y="1254626"/>
                  <a:pt x="125188" y="1239494"/>
                  <a:pt x="107304" y="1235367"/>
                </a:cubicBezTo>
                <a:cubicBezTo>
                  <a:pt x="127939" y="1231240"/>
                  <a:pt x="145823" y="1214732"/>
                  <a:pt x="151326" y="1194096"/>
                </a:cubicBezTo>
                <a:cubicBezTo>
                  <a:pt x="149950" y="1216107"/>
                  <a:pt x="166458" y="1232615"/>
                  <a:pt x="188469" y="1231240"/>
                </a:cubicBezTo>
                <a:lnTo>
                  <a:pt x="188469" y="1231240"/>
                </a:lnTo>
                <a:cubicBezTo>
                  <a:pt x="210480" y="1229864"/>
                  <a:pt x="231115" y="1213356"/>
                  <a:pt x="236618" y="1191345"/>
                </a:cubicBezTo>
                <a:cubicBezTo>
                  <a:pt x="242121" y="1167958"/>
                  <a:pt x="226988" y="1147323"/>
                  <a:pt x="203602" y="1147323"/>
                </a:cubicBezTo>
                <a:lnTo>
                  <a:pt x="203602" y="1147323"/>
                </a:lnTo>
                <a:cubicBezTo>
                  <a:pt x="202226" y="1147323"/>
                  <a:pt x="200850" y="1147323"/>
                  <a:pt x="199475" y="1147323"/>
                </a:cubicBezTo>
                <a:cubicBezTo>
                  <a:pt x="178839" y="1148699"/>
                  <a:pt x="158204" y="1163831"/>
                  <a:pt x="152701" y="1184466"/>
                </a:cubicBezTo>
                <a:cubicBezTo>
                  <a:pt x="154077" y="1163831"/>
                  <a:pt x="141696" y="1148699"/>
                  <a:pt x="123812" y="1144571"/>
                </a:cubicBezTo>
                <a:cubicBezTo>
                  <a:pt x="144447" y="1140444"/>
                  <a:pt x="162331" y="1123936"/>
                  <a:pt x="167834" y="1103301"/>
                </a:cubicBezTo>
                <a:cubicBezTo>
                  <a:pt x="166458" y="1125312"/>
                  <a:pt x="182966" y="1141820"/>
                  <a:pt x="204977" y="1140444"/>
                </a:cubicBezTo>
                <a:lnTo>
                  <a:pt x="204977" y="1140444"/>
                </a:lnTo>
                <a:cubicBezTo>
                  <a:pt x="226988" y="1139069"/>
                  <a:pt x="247624" y="1122560"/>
                  <a:pt x="253126" y="1100549"/>
                </a:cubicBezTo>
                <a:cubicBezTo>
                  <a:pt x="258629" y="1077163"/>
                  <a:pt x="243497" y="1056528"/>
                  <a:pt x="220110" y="1056528"/>
                </a:cubicBezTo>
                <a:lnTo>
                  <a:pt x="220110" y="1056528"/>
                </a:lnTo>
                <a:cubicBezTo>
                  <a:pt x="218734" y="1056528"/>
                  <a:pt x="217359" y="1056528"/>
                  <a:pt x="215983" y="1056528"/>
                </a:cubicBezTo>
                <a:cubicBezTo>
                  <a:pt x="195348" y="1057903"/>
                  <a:pt x="174712" y="1073036"/>
                  <a:pt x="169210" y="1093671"/>
                </a:cubicBezTo>
                <a:cubicBezTo>
                  <a:pt x="170585" y="1073036"/>
                  <a:pt x="158204" y="1057903"/>
                  <a:pt x="140320" y="1053776"/>
                </a:cubicBezTo>
                <a:cubicBezTo>
                  <a:pt x="160955" y="1049649"/>
                  <a:pt x="178839" y="1033141"/>
                  <a:pt x="184342" y="1012505"/>
                </a:cubicBezTo>
                <a:cubicBezTo>
                  <a:pt x="182966" y="1034516"/>
                  <a:pt x="199475" y="1051025"/>
                  <a:pt x="221486" y="1049649"/>
                </a:cubicBezTo>
                <a:lnTo>
                  <a:pt x="221486" y="1049649"/>
                </a:lnTo>
                <a:cubicBezTo>
                  <a:pt x="243497" y="1048273"/>
                  <a:pt x="264132" y="1031765"/>
                  <a:pt x="269635" y="1009754"/>
                </a:cubicBezTo>
                <a:cubicBezTo>
                  <a:pt x="275137" y="986367"/>
                  <a:pt x="260005" y="965732"/>
                  <a:pt x="236618" y="965732"/>
                </a:cubicBezTo>
                <a:lnTo>
                  <a:pt x="236618" y="965732"/>
                </a:lnTo>
                <a:cubicBezTo>
                  <a:pt x="235243" y="965732"/>
                  <a:pt x="233867" y="965732"/>
                  <a:pt x="232491" y="965732"/>
                </a:cubicBezTo>
                <a:cubicBezTo>
                  <a:pt x="211856" y="967108"/>
                  <a:pt x="191221" y="982240"/>
                  <a:pt x="185718" y="1002876"/>
                </a:cubicBezTo>
                <a:cubicBezTo>
                  <a:pt x="187093" y="982240"/>
                  <a:pt x="174712" y="967108"/>
                  <a:pt x="156828" y="962981"/>
                </a:cubicBezTo>
                <a:cubicBezTo>
                  <a:pt x="177464" y="958854"/>
                  <a:pt x="195348" y="942345"/>
                  <a:pt x="200850" y="921710"/>
                </a:cubicBezTo>
                <a:cubicBezTo>
                  <a:pt x="199475" y="943721"/>
                  <a:pt x="215983" y="960229"/>
                  <a:pt x="237994" y="958854"/>
                </a:cubicBezTo>
                <a:lnTo>
                  <a:pt x="237994" y="958854"/>
                </a:lnTo>
                <a:cubicBezTo>
                  <a:pt x="260005" y="957478"/>
                  <a:pt x="280640" y="940970"/>
                  <a:pt x="286143" y="918959"/>
                </a:cubicBezTo>
                <a:cubicBezTo>
                  <a:pt x="291646" y="895572"/>
                  <a:pt x="276513" y="874937"/>
                  <a:pt x="253126" y="874937"/>
                </a:cubicBezTo>
                <a:lnTo>
                  <a:pt x="253126" y="874937"/>
                </a:lnTo>
                <a:cubicBezTo>
                  <a:pt x="251751" y="874937"/>
                  <a:pt x="250375" y="874937"/>
                  <a:pt x="248999" y="874937"/>
                </a:cubicBezTo>
                <a:cubicBezTo>
                  <a:pt x="228364" y="876313"/>
                  <a:pt x="207729" y="891445"/>
                  <a:pt x="202226" y="912080"/>
                </a:cubicBezTo>
                <a:cubicBezTo>
                  <a:pt x="202226" y="906578"/>
                  <a:pt x="202226" y="902451"/>
                  <a:pt x="200850" y="898324"/>
                </a:cubicBezTo>
                <a:lnTo>
                  <a:pt x="246248" y="868058"/>
                </a:lnTo>
                <a:cubicBezTo>
                  <a:pt x="248999" y="868058"/>
                  <a:pt x="251751" y="868058"/>
                  <a:pt x="254502" y="868058"/>
                </a:cubicBezTo>
                <a:lnTo>
                  <a:pt x="254502" y="868058"/>
                </a:lnTo>
                <a:cubicBezTo>
                  <a:pt x="275137" y="866683"/>
                  <a:pt x="294397" y="851550"/>
                  <a:pt x="301276" y="832291"/>
                </a:cubicBezTo>
                <a:lnTo>
                  <a:pt x="310905" y="825412"/>
                </a:lnTo>
                <a:cubicBezTo>
                  <a:pt x="310905" y="825412"/>
                  <a:pt x="310905" y="826788"/>
                  <a:pt x="310905" y="826788"/>
                </a:cubicBezTo>
                <a:cubicBezTo>
                  <a:pt x="308154" y="847423"/>
                  <a:pt x="323287" y="863931"/>
                  <a:pt x="343922" y="862556"/>
                </a:cubicBezTo>
                <a:lnTo>
                  <a:pt x="343922" y="862556"/>
                </a:lnTo>
                <a:cubicBezTo>
                  <a:pt x="363181" y="861180"/>
                  <a:pt x="382441" y="846047"/>
                  <a:pt x="386568" y="826788"/>
                </a:cubicBezTo>
                <a:cubicBezTo>
                  <a:pt x="390695" y="808904"/>
                  <a:pt x="382441" y="793771"/>
                  <a:pt x="365933" y="788269"/>
                </a:cubicBezTo>
                <a:lnTo>
                  <a:pt x="420960" y="752501"/>
                </a:lnTo>
                <a:cubicBezTo>
                  <a:pt x="425087" y="762131"/>
                  <a:pt x="436093" y="769009"/>
                  <a:pt x="448474" y="767633"/>
                </a:cubicBezTo>
                <a:lnTo>
                  <a:pt x="448474" y="767633"/>
                </a:lnTo>
                <a:cubicBezTo>
                  <a:pt x="466358" y="766258"/>
                  <a:pt x="482866" y="752501"/>
                  <a:pt x="486993" y="734617"/>
                </a:cubicBezTo>
                <a:cubicBezTo>
                  <a:pt x="488369" y="726363"/>
                  <a:pt x="486993" y="718109"/>
                  <a:pt x="482866" y="711230"/>
                </a:cubicBezTo>
                <a:lnTo>
                  <a:pt x="544772" y="669960"/>
                </a:lnTo>
                <a:cubicBezTo>
                  <a:pt x="547524" y="671335"/>
                  <a:pt x="550275" y="671335"/>
                  <a:pt x="553026" y="671335"/>
                </a:cubicBezTo>
                <a:lnTo>
                  <a:pt x="553026" y="671335"/>
                </a:lnTo>
                <a:cubicBezTo>
                  <a:pt x="568159" y="669960"/>
                  <a:pt x="583291" y="658954"/>
                  <a:pt x="586043" y="642446"/>
                </a:cubicBezTo>
                <a:cubicBezTo>
                  <a:pt x="586043" y="642446"/>
                  <a:pt x="586043" y="642446"/>
                  <a:pt x="586043" y="642446"/>
                </a:cubicBezTo>
                <a:lnTo>
                  <a:pt x="729114" y="548899"/>
                </a:lnTo>
                <a:cubicBezTo>
                  <a:pt x="729114" y="550275"/>
                  <a:pt x="729114" y="550275"/>
                  <a:pt x="729114" y="551650"/>
                </a:cubicBezTo>
                <a:cubicBezTo>
                  <a:pt x="727739" y="564032"/>
                  <a:pt x="735993" y="572286"/>
                  <a:pt x="748374" y="572286"/>
                </a:cubicBezTo>
                <a:lnTo>
                  <a:pt x="748374" y="572286"/>
                </a:lnTo>
                <a:cubicBezTo>
                  <a:pt x="759379" y="572286"/>
                  <a:pt x="770385" y="562656"/>
                  <a:pt x="771761" y="551650"/>
                </a:cubicBezTo>
                <a:cubicBezTo>
                  <a:pt x="774512" y="540645"/>
                  <a:pt x="769009" y="532391"/>
                  <a:pt x="759379" y="529639"/>
                </a:cubicBezTo>
                <a:lnTo>
                  <a:pt x="836418" y="478739"/>
                </a:lnTo>
                <a:lnTo>
                  <a:pt x="837794" y="469109"/>
                </a:lnTo>
                <a:lnTo>
                  <a:pt x="767633" y="383817"/>
                </a:lnTo>
                <a:cubicBezTo>
                  <a:pt x="770385" y="386568"/>
                  <a:pt x="775888" y="387944"/>
                  <a:pt x="781390" y="387944"/>
                </a:cubicBezTo>
                <a:lnTo>
                  <a:pt x="781390" y="387944"/>
                </a:lnTo>
                <a:cubicBezTo>
                  <a:pt x="792396" y="387944"/>
                  <a:pt x="803401" y="378314"/>
                  <a:pt x="804777" y="367308"/>
                </a:cubicBezTo>
                <a:cubicBezTo>
                  <a:pt x="807528" y="354927"/>
                  <a:pt x="800650" y="345297"/>
                  <a:pt x="788269" y="345297"/>
                </a:cubicBezTo>
                <a:lnTo>
                  <a:pt x="788269" y="345297"/>
                </a:lnTo>
                <a:cubicBezTo>
                  <a:pt x="788269" y="345297"/>
                  <a:pt x="786893" y="345297"/>
                  <a:pt x="786893" y="345297"/>
                </a:cubicBezTo>
                <a:cubicBezTo>
                  <a:pt x="774512" y="345297"/>
                  <a:pt x="764882" y="356303"/>
                  <a:pt x="762131" y="367308"/>
                </a:cubicBezTo>
                <a:cubicBezTo>
                  <a:pt x="762131" y="371435"/>
                  <a:pt x="762131" y="375562"/>
                  <a:pt x="763506" y="378314"/>
                </a:cubicBezTo>
                <a:lnTo>
                  <a:pt x="738744" y="348049"/>
                </a:lnTo>
                <a:lnTo>
                  <a:pt x="720860" y="363181"/>
                </a:lnTo>
                <a:cubicBezTo>
                  <a:pt x="722236" y="350800"/>
                  <a:pt x="713982" y="341170"/>
                  <a:pt x="700225" y="341170"/>
                </a:cubicBezTo>
                <a:lnTo>
                  <a:pt x="700225" y="341170"/>
                </a:lnTo>
                <a:cubicBezTo>
                  <a:pt x="698849" y="341170"/>
                  <a:pt x="698849" y="341170"/>
                  <a:pt x="697473" y="341170"/>
                </a:cubicBezTo>
                <a:cubicBezTo>
                  <a:pt x="683717" y="341170"/>
                  <a:pt x="669960" y="353552"/>
                  <a:pt x="668584" y="367308"/>
                </a:cubicBezTo>
                <a:cubicBezTo>
                  <a:pt x="667208" y="379690"/>
                  <a:pt x="675462" y="390695"/>
                  <a:pt x="686468" y="392071"/>
                </a:cubicBezTo>
                <a:lnTo>
                  <a:pt x="619059" y="449850"/>
                </a:lnTo>
                <a:cubicBezTo>
                  <a:pt x="617684" y="438844"/>
                  <a:pt x="608054" y="429214"/>
                  <a:pt x="595673" y="429214"/>
                </a:cubicBezTo>
                <a:lnTo>
                  <a:pt x="595673" y="429214"/>
                </a:lnTo>
                <a:cubicBezTo>
                  <a:pt x="594297" y="429214"/>
                  <a:pt x="594297" y="429214"/>
                  <a:pt x="592921" y="429214"/>
                </a:cubicBezTo>
                <a:cubicBezTo>
                  <a:pt x="576413" y="430590"/>
                  <a:pt x="561280" y="444347"/>
                  <a:pt x="558529" y="460855"/>
                </a:cubicBezTo>
                <a:cubicBezTo>
                  <a:pt x="555778" y="477363"/>
                  <a:pt x="568159" y="489744"/>
                  <a:pt x="584667" y="489744"/>
                </a:cubicBezTo>
                <a:lnTo>
                  <a:pt x="584667" y="489744"/>
                </a:lnTo>
                <a:cubicBezTo>
                  <a:pt x="587418" y="489744"/>
                  <a:pt x="588794" y="489744"/>
                  <a:pt x="591546" y="488369"/>
                </a:cubicBezTo>
                <a:lnTo>
                  <a:pt x="586043" y="522761"/>
                </a:lnTo>
                <a:cubicBezTo>
                  <a:pt x="583291" y="522761"/>
                  <a:pt x="581916" y="521385"/>
                  <a:pt x="579164" y="521385"/>
                </a:cubicBezTo>
                <a:lnTo>
                  <a:pt x="579164" y="521385"/>
                </a:lnTo>
                <a:cubicBezTo>
                  <a:pt x="577789" y="521385"/>
                  <a:pt x="577789" y="521385"/>
                  <a:pt x="576413" y="521385"/>
                </a:cubicBezTo>
                <a:cubicBezTo>
                  <a:pt x="559905" y="522761"/>
                  <a:pt x="544772" y="536518"/>
                  <a:pt x="542021" y="553026"/>
                </a:cubicBezTo>
                <a:cubicBezTo>
                  <a:pt x="542021" y="554402"/>
                  <a:pt x="542021" y="555778"/>
                  <a:pt x="542021" y="557153"/>
                </a:cubicBezTo>
                <a:lnTo>
                  <a:pt x="515883" y="557153"/>
                </a:lnTo>
                <a:cubicBezTo>
                  <a:pt x="515883" y="555778"/>
                  <a:pt x="517258" y="554402"/>
                  <a:pt x="517258" y="553026"/>
                </a:cubicBezTo>
                <a:cubicBezTo>
                  <a:pt x="521385" y="533766"/>
                  <a:pt x="510380" y="518634"/>
                  <a:pt x="491120" y="517258"/>
                </a:cubicBezTo>
                <a:lnTo>
                  <a:pt x="491120" y="517258"/>
                </a:lnTo>
                <a:cubicBezTo>
                  <a:pt x="489745" y="517258"/>
                  <a:pt x="488369" y="517258"/>
                  <a:pt x="488369" y="517258"/>
                </a:cubicBezTo>
                <a:cubicBezTo>
                  <a:pt x="469109" y="518634"/>
                  <a:pt x="452601" y="533766"/>
                  <a:pt x="449850" y="553026"/>
                </a:cubicBezTo>
                <a:cubicBezTo>
                  <a:pt x="449850" y="554402"/>
                  <a:pt x="449850" y="555778"/>
                  <a:pt x="449850" y="557153"/>
                </a:cubicBezTo>
                <a:lnTo>
                  <a:pt x="431966" y="557153"/>
                </a:lnTo>
                <a:cubicBezTo>
                  <a:pt x="431966" y="555778"/>
                  <a:pt x="433341" y="554402"/>
                  <a:pt x="433341" y="553026"/>
                </a:cubicBezTo>
                <a:cubicBezTo>
                  <a:pt x="437469" y="532391"/>
                  <a:pt x="425087" y="514507"/>
                  <a:pt x="404452" y="513131"/>
                </a:cubicBezTo>
                <a:lnTo>
                  <a:pt x="404452" y="513131"/>
                </a:lnTo>
                <a:cubicBezTo>
                  <a:pt x="403076" y="513131"/>
                  <a:pt x="401701" y="513131"/>
                  <a:pt x="400325" y="513131"/>
                </a:cubicBezTo>
                <a:cubicBezTo>
                  <a:pt x="379690" y="514507"/>
                  <a:pt x="359054" y="532391"/>
                  <a:pt x="356303" y="553026"/>
                </a:cubicBezTo>
                <a:cubicBezTo>
                  <a:pt x="356303" y="554402"/>
                  <a:pt x="356303" y="555778"/>
                  <a:pt x="356303" y="557153"/>
                </a:cubicBezTo>
                <a:lnTo>
                  <a:pt x="348049" y="557153"/>
                </a:lnTo>
                <a:cubicBezTo>
                  <a:pt x="348049" y="555778"/>
                  <a:pt x="349425" y="554402"/>
                  <a:pt x="349425" y="553026"/>
                </a:cubicBezTo>
                <a:cubicBezTo>
                  <a:pt x="354927" y="529639"/>
                  <a:pt x="339795" y="509004"/>
                  <a:pt x="316408" y="509004"/>
                </a:cubicBezTo>
                <a:lnTo>
                  <a:pt x="316408" y="509004"/>
                </a:lnTo>
                <a:cubicBezTo>
                  <a:pt x="315032" y="509004"/>
                  <a:pt x="313657" y="509004"/>
                  <a:pt x="312281" y="509004"/>
                </a:cubicBezTo>
                <a:cubicBezTo>
                  <a:pt x="291646" y="510380"/>
                  <a:pt x="271010" y="525512"/>
                  <a:pt x="265508" y="546148"/>
                </a:cubicBezTo>
                <a:cubicBezTo>
                  <a:pt x="266883" y="525512"/>
                  <a:pt x="254502" y="510380"/>
                  <a:pt x="236618" y="506253"/>
                </a:cubicBezTo>
                <a:cubicBezTo>
                  <a:pt x="257254" y="502126"/>
                  <a:pt x="275137" y="485617"/>
                  <a:pt x="280640" y="464982"/>
                </a:cubicBezTo>
                <a:cubicBezTo>
                  <a:pt x="279265" y="486993"/>
                  <a:pt x="295773" y="503501"/>
                  <a:pt x="317784" y="502126"/>
                </a:cubicBezTo>
                <a:lnTo>
                  <a:pt x="317784" y="502126"/>
                </a:lnTo>
                <a:cubicBezTo>
                  <a:pt x="339795" y="500750"/>
                  <a:pt x="360430" y="484242"/>
                  <a:pt x="365933" y="462231"/>
                </a:cubicBezTo>
                <a:cubicBezTo>
                  <a:pt x="371436" y="438844"/>
                  <a:pt x="356303" y="418209"/>
                  <a:pt x="332916" y="418209"/>
                </a:cubicBezTo>
                <a:lnTo>
                  <a:pt x="332916" y="418209"/>
                </a:lnTo>
                <a:cubicBezTo>
                  <a:pt x="331541" y="418209"/>
                  <a:pt x="330165" y="418209"/>
                  <a:pt x="328789" y="418209"/>
                </a:cubicBezTo>
                <a:cubicBezTo>
                  <a:pt x="308154" y="419584"/>
                  <a:pt x="287519" y="434717"/>
                  <a:pt x="282016" y="455352"/>
                </a:cubicBezTo>
                <a:cubicBezTo>
                  <a:pt x="283392" y="434717"/>
                  <a:pt x="271010" y="419584"/>
                  <a:pt x="253126" y="415457"/>
                </a:cubicBezTo>
                <a:cubicBezTo>
                  <a:pt x="273762" y="411330"/>
                  <a:pt x="291646" y="394822"/>
                  <a:pt x="297148" y="374187"/>
                </a:cubicBezTo>
                <a:cubicBezTo>
                  <a:pt x="295773" y="396198"/>
                  <a:pt x="312281" y="412706"/>
                  <a:pt x="334292" y="411330"/>
                </a:cubicBezTo>
                <a:lnTo>
                  <a:pt x="334292" y="411330"/>
                </a:lnTo>
                <a:cubicBezTo>
                  <a:pt x="356303" y="409955"/>
                  <a:pt x="376938" y="393446"/>
                  <a:pt x="382441" y="371435"/>
                </a:cubicBezTo>
                <a:cubicBezTo>
                  <a:pt x="387944" y="348049"/>
                  <a:pt x="372811" y="327413"/>
                  <a:pt x="349425" y="327413"/>
                </a:cubicBezTo>
                <a:lnTo>
                  <a:pt x="349425" y="327413"/>
                </a:lnTo>
                <a:cubicBezTo>
                  <a:pt x="348049" y="327413"/>
                  <a:pt x="346673" y="327413"/>
                  <a:pt x="345298" y="327413"/>
                </a:cubicBezTo>
                <a:cubicBezTo>
                  <a:pt x="324662" y="328789"/>
                  <a:pt x="304027" y="343922"/>
                  <a:pt x="298524" y="364557"/>
                </a:cubicBezTo>
                <a:cubicBezTo>
                  <a:pt x="299900" y="343922"/>
                  <a:pt x="287519" y="328789"/>
                  <a:pt x="269635" y="324662"/>
                </a:cubicBezTo>
                <a:cubicBezTo>
                  <a:pt x="290270" y="320535"/>
                  <a:pt x="308154" y="304027"/>
                  <a:pt x="313657" y="283392"/>
                </a:cubicBezTo>
                <a:cubicBezTo>
                  <a:pt x="312281" y="305402"/>
                  <a:pt x="328789" y="321911"/>
                  <a:pt x="350800" y="320535"/>
                </a:cubicBezTo>
                <a:lnTo>
                  <a:pt x="350800" y="320535"/>
                </a:lnTo>
                <a:cubicBezTo>
                  <a:pt x="372811" y="319159"/>
                  <a:pt x="393447" y="302651"/>
                  <a:pt x="398949" y="280640"/>
                </a:cubicBezTo>
                <a:cubicBezTo>
                  <a:pt x="404452" y="257253"/>
                  <a:pt x="389319" y="236618"/>
                  <a:pt x="365933" y="236618"/>
                </a:cubicBezTo>
                <a:lnTo>
                  <a:pt x="365933" y="236618"/>
                </a:lnTo>
                <a:cubicBezTo>
                  <a:pt x="364557" y="236618"/>
                  <a:pt x="363181" y="236618"/>
                  <a:pt x="361806" y="236618"/>
                </a:cubicBezTo>
                <a:cubicBezTo>
                  <a:pt x="341170" y="237994"/>
                  <a:pt x="320535" y="253126"/>
                  <a:pt x="315032" y="273762"/>
                </a:cubicBezTo>
                <a:cubicBezTo>
                  <a:pt x="316408" y="253126"/>
                  <a:pt x="304027" y="237994"/>
                  <a:pt x="286143" y="233867"/>
                </a:cubicBezTo>
                <a:cubicBezTo>
                  <a:pt x="306778" y="229740"/>
                  <a:pt x="324662" y="213231"/>
                  <a:pt x="330165" y="192596"/>
                </a:cubicBezTo>
                <a:cubicBezTo>
                  <a:pt x="328789" y="214607"/>
                  <a:pt x="345298" y="231115"/>
                  <a:pt x="367309" y="229740"/>
                </a:cubicBezTo>
                <a:lnTo>
                  <a:pt x="367309" y="229740"/>
                </a:lnTo>
                <a:cubicBezTo>
                  <a:pt x="389319" y="228364"/>
                  <a:pt x="409955" y="211856"/>
                  <a:pt x="415458" y="189845"/>
                </a:cubicBezTo>
                <a:cubicBezTo>
                  <a:pt x="420960" y="166458"/>
                  <a:pt x="405828" y="145823"/>
                  <a:pt x="382441" y="145823"/>
                </a:cubicBezTo>
                <a:lnTo>
                  <a:pt x="382441" y="145823"/>
                </a:lnTo>
                <a:cubicBezTo>
                  <a:pt x="381065" y="145823"/>
                  <a:pt x="379690" y="145823"/>
                  <a:pt x="378314" y="145823"/>
                </a:cubicBezTo>
                <a:cubicBezTo>
                  <a:pt x="376938" y="145823"/>
                  <a:pt x="376938" y="145823"/>
                  <a:pt x="375563" y="145823"/>
                </a:cubicBezTo>
                <a:lnTo>
                  <a:pt x="383817" y="138944"/>
                </a:lnTo>
                <a:cubicBezTo>
                  <a:pt x="405828" y="137569"/>
                  <a:pt x="426463" y="121060"/>
                  <a:pt x="430590" y="99049"/>
                </a:cubicBezTo>
                <a:lnTo>
                  <a:pt x="440220" y="90795"/>
                </a:lnTo>
                <a:cubicBezTo>
                  <a:pt x="438844" y="93547"/>
                  <a:pt x="438844" y="96298"/>
                  <a:pt x="438844" y="99049"/>
                </a:cubicBezTo>
                <a:cubicBezTo>
                  <a:pt x="436093" y="119685"/>
                  <a:pt x="451225" y="136193"/>
                  <a:pt x="471861" y="134817"/>
                </a:cubicBezTo>
                <a:lnTo>
                  <a:pt x="471861" y="134817"/>
                </a:lnTo>
                <a:cubicBezTo>
                  <a:pt x="491120" y="133442"/>
                  <a:pt x="510380" y="118309"/>
                  <a:pt x="514507" y="99049"/>
                </a:cubicBezTo>
                <a:cubicBezTo>
                  <a:pt x="518634" y="78414"/>
                  <a:pt x="506253" y="60530"/>
                  <a:pt x="485618" y="59155"/>
                </a:cubicBezTo>
                <a:lnTo>
                  <a:pt x="485618" y="59155"/>
                </a:lnTo>
                <a:cubicBezTo>
                  <a:pt x="484242" y="59155"/>
                  <a:pt x="482866" y="59155"/>
                  <a:pt x="481491" y="59155"/>
                </a:cubicBezTo>
                <a:cubicBezTo>
                  <a:pt x="480115" y="59155"/>
                  <a:pt x="478739" y="59155"/>
                  <a:pt x="477363" y="59155"/>
                </a:cubicBezTo>
                <a:lnTo>
                  <a:pt x="495247" y="37144"/>
                </a:lnTo>
                <a:cubicBezTo>
                  <a:pt x="507629" y="33016"/>
                  <a:pt x="520010" y="23387"/>
                  <a:pt x="525513" y="11005"/>
                </a:cubicBezTo>
                <a:lnTo>
                  <a:pt x="537894" y="0"/>
                </a:lnTo>
                <a:lnTo>
                  <a:pt x="544772" y="0"/>
                </a:lnTo>
                <a:cubicBezTo>
                  <a:pt x="544772" y="0"/>
                  <a:pt x="544772" y="1376"/>
                  <a:pt x="544772" y="1376"/>
                </a:cubicBezTo>
                <a:cubicBezTo>
                  <a:pt x="542021" y="20635"/>
                  <a:pt x="555778" y="34392"/>
                  <a:pt x="575037" y="34392"/>
                </a:cubicBezTo>
                <a:lnTo>
                  <a:pt x="575037" y="34392"/>
                </a:lnTo>
                <a:cubicBezTo>
                  <a:pt x="592921" y="33016"/>
                  <a:pt x="609429" y="19260"/>
                  <a:pt x="613557" y="1376"/>
                </a:cubicBezTo>
                <a:cubicBezTo>
                  <a:pt x="613557" y="1376"/>
                  <a:pt x="613557" y="0"/>
                  <a:pt x="613557" y="0"/>
                </a:cubicBezTo>
                <a:lnTo>
                  <a:pt x="638319" y="0"/>
                </a:lnTo>
                <a:cubicBezTo>
                  <a:pt x="638319" y="0"/>
                  <a:pt x="638319" y="1376"/>
                  <a:pt x="638319" y="1376"/>
                </a:cubicBezTo>
                <a:cubicBezTo>
                  <a:pt x="635568" y="17884"/>
                  <a:pt x="647949" y="30265"/>
                  <a:pt x="664457" y="30265"/>
                </a:cubicBezTo>
                <a:lnTo>
                  <a:pt x="664457" y="30265"/>
                </a:lnTo>
                <a:cubicBezTo>
                  <a:pt x="679590" y="28889"/>
                  <a:pt x="694722" y="17884"/>
                  <a:pt x="697473" y="1376"/>
                </a:cubicBezTo>
                <a:cubicBezTo>
                  <a:pt x="697473" y="1376"/>
                  <a:pt x="697473" y="0"/>
                  <a:pt x="697473" y="0"/>
                </a:cubicBezTo>
                <a:lnTo>
                  <a:pt x="730490" y="0"/>
                </a:lnTo>
                <a:cubicBezTo>
                  <a:pt x="730490" y="0"/>
                  <a:pt x="730490" y="1376"/>
                  <a:pt x="730490" y="1376"/>
                </a:cubicBezTo>
                <a:cubicBezTo>
                  <a:pt x="729114" y="15133"/>
                  <a:pt x="738744" y="26138"/>
                  <a:pt x="752501" y="26138"/>
                </a:cubicBezTo>
                <a:lnTo>
                  <a:pt x="752501" y="26138"/>
                </a:lnTo>
                <a:cubicBezTo>
                  <a:pt x="766258" y="26138"/>
                  <a:pt x="778639" y="15133"/>
                  <a:pt x="781390" y="1376"/>
                </a:cubicBezTo>
                <a:cubicBezTo>
                  <a:pt x="781390" y="1376"/>
                  <a:pt x="781390" y="0"/>
                  <a:pt x="781390" y="0"/>
                </a:cubicBezTo>
                <a:lnTo>
                  <a:pt x="822661" y="0"/>
                </a:lnTo>
                <a:cubicBezTo>
                  <a:pt x="822661" y="0"/>
                  <a:pt x="822661" y="1376"/>
                  <a:pt x="822661" y="1376"/>
                </a:cubicBezTo>
                <a:cubicBezTo>
                  <a:pt x="821285" y="13757"/>
                  <a:pt x="829539" y="22011"/>
                  <a:pt x="841921" y="22011"/>
                </a:cubicBezTo>
                <a:lnTo>
                  <a:pt x="841921" y="22011"/>
                </a:lnTo>
                <a:cubicBezTo>
                  <a:pt x="852926" y="22011"/>
                  <a:pt x="863932" y="12381"/>
                  <a:pt x="865307" y="1376"/>
                </a:cubicBezTo>
                <a:cubicBezTo>
                  <a:pt x="865307" y="1376"/>
                  <a:pt x="865307" y="0"/>
                  <a:pt x="865307" y="0"/>
                </a:cubicBezTo>
                <a:lnTo>
                  <a:pt x="916208" y="0"/>
                </a:lnTo>
                <a:cubicBezTo>
                  <a:pt x="916208" y="0"/>
                  <a:pt x="916208" y="0"/>
                  <a:pt x="916208" y="1376"/>
                </a:cubicBezTo>
                <a:cubicBezTo>
                  <a:pt x="914832" y="11005"/>
                  <a:pt x="921710" y="17884"/>
                  <a:pt x="931340" y="17884"/>
                </a:cubicBezTo>
                <a:lnTo>
                  <a:pt x="931340" y="17884"/>
                </a:lnTo>
                <a:cubicBezTo>
                  <a:pt x="939594" y="17884"/>
                  <a:pt x="947849" y="11005"/>
                  <a:pt x="950600" y="1376"/>
                </a:cubicBezTo>
                <a:cubicBezTo>
                  <a:pt x="950600" y="1376"/>
                  <a:pt x="950600" y="1376"/>
                  <a:pt x="950600" y="0"/>
                </a:cubicBezTo>
                <a:lnTo>
                  <a:pt x="1009754" y="0"/>
                </a:lnTo>
                <a:cubicBezTo>
                  <a:pt x="1009754" y="0"/>
                  <a:pt x="1009754" y="0"/>
                  <a:pt x="1009754" y="0"/>
                </a:cubicBezTo>
                <a:cubicBezTo>
                  <a:pt x="1008379" y="6878"/>
                  <a:pt x="1013881" y="12381"/>
                  <a:pt x="1020760" y="12381"/>
                </a:cubicBezTo>
                <a:lnTo>
                  <a:pt x="1020760" y="12381"/>
                </a:lnTo>
                <a:cubicBezTo>
                  <a:pt x="1027638" y="12381"/>
                  <a:pt x="1033141" y="6878"/>
                  <a:pt x="1034517" y="0"/>
                </a:cubicBezTo>
                <a:cubicBezTo>
                  <a:pt x="1034517" y="0"/>
                  <a:pt x="1034517" y="0"/>
                  <a:pt x="1034517" y="0"/>
                </a:cubicBezTo>
                <a:lnTo>
                  <a:pt x="1056528" y="0"/>
                </a:lnTo>
                <a:close/>
                <a:moveTo>
                  <a:pt x="448474" y="458104"/>
                </a:moveTo>
                <a:cubicBezTo>
                  <a:pt x="452601" y="437468"/>
                  <a:pt x="440220" y="419584"/>
                  <a:pt x="419585" y="418209"/>
                </a:cubicBezTo>
                <a:lnTo>
                  <a:pt x="419585" y="418209"/>
                </a:lnTo>
                <a:cubicBezTo>
                  <a:pt x="418209" y="418209"/>
                  <a:pt x="416833" y="418209"/>
                  <a:pt x="415458" y="418209"/>
                </a:cubicBezTo>
                <a:cubicBezTo>
                  <a:pt x="394822" y="419584"/>
                  <a:pt x="374187" y="437468"/>
                  <a:pt x="371436" y="458104"/>
                </a:cubicBezTo>
                <a:cubicBezTo>
                  <a:pt x="368684" y="478739"/>
                  <a:pt x="383817" y="495247"/>
                  <a:pt x="404452" y="493872"/>
                </a:cubicBezTo>
                <a:lnTo>
                  <a:pt x="404452" y="493872"/>
                </a:lnTo>
                <a:cubicBezTo>
                  <a:pt x="425087" y="493872"/>
                  <a:pt x="444347" y="478739"/>
                  <a:pt x="448474" y="458104"/>
                </a:cubicBezTo>
                <a:close/>
                <a:moveTo>
                  <a:pt x="464982" y="367308"/>
                </a:moveTo>
                <a:cubicBezTo>
                  <a:pt x="469109" y="346673"/>
                  <a:pt x="456728" y="328789"/>
                  <a:pt x="436093" y="327413"/>
                </a:cubicBezTo>
                <a:lnTo>
                  <a:pt x="436093" y="327413"/>
                </a:lnTo>
                <a:cubicBezTo>
                  <a:pt x="434717" y="327413"/>
                  <a:pt x="433341" y="327413"/>
                  <a:pt x="431966" y="327413"/>
                </a:cubicBezTo>
                <a:cubicBezTo>
                  <a:pt x="411330" y="328789"/>
                  <a:pt x="390695" y="346673"/>
                  <a:pt x="387944" y="367308"/>
                </a:cubicBezTo>
                <a:cubicBezTo>
                  <a:pt x="385192" y="387944"/>
                  <a:pt x="400325" y="404452"/>
                  <a:pt x="420960" y="403076"/>
                </a:cubicBezTo>
                <a:lnTo>
                  <a:pt x="420960" y="403076"/>
                </a:lnTo>
                <a:cubicBezTo>
                  <a:pt x="441596" y="403076"/>
                  <a:pt x="459480" y="386568"/>
                  <a:pt x="464982" y="367308"/>
                </a:cubicBezTo>
                <a:close/>
                <a:moveTo>
                  <a:pt x="480115" y="276513"/>
                </a:moveTo>
                <a:cubicBezTo>
                  <a:pt x="484242" y="255878"/>
                  <a:pt x="471861" y="237994"/>
                  <a:pt x="451225" y="236618"/>
                </a:cubicBezTo>
                <a:lnTo>
                  <a:pt x="451225" y="236618"/>
                </a:lnTo>
                <a:cubicBezTo>
                  <a:pt x="449850" y="236618"/>
                  <a:pt x="448474" y="236618"/>
                  <a:pt x="447098" y="236618"/>
                </a:cubicBezTo>
                <a:cubicBezTo>
                  <a:pt x="426463" y="237994"/>
                  <a:pt x="405828" y="255878"/>
                  <a:pt x="403076" y="276513"/>
                </a:cubicBezTo>
                <a:cubicBezTo>
                  <a:pt x="400325" y="297148"/>
                  <a:pt x="415458" y="313657"/>
                  <a:pt x="436093" y="312281"/>
                </a:cubicBezTo>
                <a:lnTo>
                  <a:pt x="436093" y="312281"/>
                </a:lnTo>
                <a:cubicBezTo>
                  <a:pt x="456728" y="310905"/>
                  <a:pt x="475988" y="295773"/>
                  <a:pt x="480115" y="276513"/>
                </a:cubicBezTo>
                <a:close/>
                <a:moveTo>
                  <a:pt x="496623" y="184342"/>
                </a:moveTo>
                <a:cubicBezTo>
                  <a:pt x="500750" y="163707"/>
                  <a:pt x="488369" y="145823"/>
                  <a:pt x="467734" y="144447"/>
                </a:cubicBezTo>
                <a:lnTo>
                  <a:pt x="467734" y="144447"/>
                </a:lnTo>
                <a:cubicBezTo>
                  <a:pt x="466358" y="144447"/>
                  <a:pt x="464982" y="144447"/>
                  <a:pt x="463607" y="144447"/>
                </a:cubicBezTo>
                <a:cubicBezTo>
                  <a:pt x="442971" y="145823"/>
                  <a:pt x="422336" y="163707"/>
                  <a:pt x="419585" y="184342"/>
                </a:cubicBezTo>
                <a:cubicBezTo>
                  <a:pt x="416833" y="204977"/>
                  <a:pt x="431966" y="221486"/>
                  <a:pt x="452601" y="220110"/>
                </a:cubicBezTo>
                <a:lnTo>
                  <a:pt x="452601" y="220110"/>
                </a:lnTo>
                <a:cubicBezTo>
                  <a:pt x="473236" y="220110"/>
                  <a:pt x="492496" y="204977"/>
                  <a:pt x="496623" y="184342"/>
                </a:cubicBezTo>
                <a:close/>
                <a:moveTo>
                  <a:pt x="532391" y="458104"/>
                </a:moveTo>
                <a:cubicBezTo>
                  <a:pt x="536518" y="438844"/>
                  <a:pt x="525513" y="423712"/>
                  <a:pt x="506253" y="422336"/>
                </a:cubicBezTo>
                <a:lnTo>
                  <a:pt x="506253" y="422336"/>
                </a:lnTo>
                <a:cubicBezTo>
                  <a:pt x="504877" y="422336"/>
                  <a:pt x="503502" y="422336"/>
                  <a:pt x="503502" y="422336"/>
                </a:cubicBezTo>
                <a:cubicBezTo>
                  <a:pt x="484242" y="423712"/>
                  <a:pt x="467734" y="438844"/>
                  <a:pt x="464982" y="458104"/>
                </a:cubicBezTo>
                <a:cubicBezTo>
                  <a:pt x="462231" y="477363"/>
                  <a:pt x="475988" y="491120"/>
                  <a:pt x="495247" y="491120"/>
                </a:cubicBezTo>
                <a:lnTo>
                  <a:pt x="495247" y="491120"/>
                </a:lnTo>
                <a:cubicBezTo>
                  <a:pt x="511756" y="489744"/>
                  <a:pt x="528264" y="475988"/>
                  <a:pt x="532391" y="458104"/>
                </a:cubicBezTo>
                <a:close/>
                <a:moveTo>
                  <a:pt x="548899" y="367308"/>
                </a:moveTo>
                <a:cubicBezTo>
                  <a:pt x="553026" y="348049"/>
                  <a:pt x="542021" y="332916"/>
                  <a:pt x="522761" y="331541"/>
                </a:cubicBezTo>
                <a:lnTo>
                  <a:pt x="522761" y="331541"/>
                </a:lnTo>
                <a:cubicBezTo>
                  <a:pt x="521385" y="331541"/>
                  <a:pt x="520010" y="331541"/>
                  <a:pt x="520010" y="331541"/>
                </a:cubicBezTo>
                <a:cubicBezTo>
                  <a:pt x="500750" y="332916"/>
                  <a:pt x="484242" y="348049"/>
                  <a:pt x="481491" y="367308"/>
                </a:cubicBezTo>
                <a:cubicBezTo>
                  <a:pt x="478739" y="386568"/>
                  <a:pt x="492496" y="400325"/>
                  <a:pt x="511756" y="400325"/>
                </a:cubicBezTo>
                <a:lnTo>
                  <a:pt x="511756" y="400325"/>
                </a:lnTo>
                <a:cubicBezTo>
                  <a:pt x="528264" y="398949"/>
                  <a:pt x="544772" y="385192"/>
                  <a:pt x="548899" y="367308"/>
                </a:cubicBezTo>
                <a:close/>
                <a:moveTo>
                  <a:pt x="565407" y="275137"/>
                </a:moveTo>
                <a:cubicBezTo>
                  <a:pt x="569535" y="255878"/>
                  <a:pt x="558529" y="240745"/>
                  <a:pt x="539269" y="239370"/>
                </a:cubicBezTo>
                <a:lnTo>
                  <a:pt x="539269" y="239370"/>
                </a:lnTo>
                <a:cubicBezTo>
                  <a:pt x="537894" y="239370"/>
                  <a:pt x="536518" y="239370"/>
                  <a:pt x="536518" y="239370"/>
                </a:cubicBezTo>
                <a:cubicBezTo>
                  <a:pt x="517258" y="240745"/>
                  <a:pt x="500750" y="255878"/>
                  <a:pt x="497999" y="275137"/>
                </a:cubicBezTo>
                <a:cubicBezTo>
                  <a:pt x="495247" y="294397"/>
                  <a:pt x="509004" y="308154"/>
                  <a:pt x="528264" y="308154"/>
                </a:cubicBezTo>
                <a:lnTo>
                  <a:pt x="528264" y="308154"/>
                </a:lnTo>
                <a:cubicBezTo>
                  <a:pt x="544772" y="306778"/>
                  <a:pt x="561280" y="293021"/>
                  <a:pt x="565407" y="275137"/>
                </a:cubicBezTo>
                <a:close/>
                <a:moveTo>
                  <a:pt x="580540" y="184342"/>
                </a:moveTo>
                <a:cubicBezTo>
                  <a:pt x="584667" y="165082"/>
                  <a:pt x="573662" y="149950"/>
                  <a:pt x="554402" y="148574"/>
                </a:cubicBezTo>
                <a:lnTo>
                  <a:pt x="554402" y="148574"/>
                </a:lnTo>
                <a:cubicBezTo>
                  <a:pt x="553026" y="148574"/>
                  <a:pt x="551651" y="148574"/>
                  <a:pt x="551651" y="148574"/>
                </a:cubicBezTo>
                <a:cubicBezTo>
                  <a:pt x="532391" y="149950"/>
                  <a:pt x="515883" y="165082"/>
                  <a:pt x="513131" y="184342"/>
                </a:cubicBezTo>
                <a:cubicBezTo>
                  <a:pt x="510380" y="203602"/>
                  <a:pt x="524137" y="217359"/>
                  <a:pt x="543396" y="217359"/>
                </a:cubicBezTo>
                <a:lnTo>
                  <a:pt x="543396" y="217359"/>
                </a:lnTo>
                <a:cubicBezTo>
                  <a:pt x="559905" y="215983"/>
                  <a:pt x="577789" y="202226"/>
                  <a:pt x="580540" y="184342"/>
                </a:cubicBezTo>
                <a:close/>
                <a:moveTo>
                  <a:pt x="597048" y="93547"/>
                </a:moveTo>
                <a:cubicBezTo>
                  <a:pt x="601175" y="74287"/>
                  <a:pt x="590170" y="59155"/>
                  <a:pt x="570910" y="57779"/>
                </a:cubicBezTo>
                <a:lnTo>
                  <a:pt x="570910" y="57779"/>
                </a:lnTo>
                <a:cubicBezTo>
                  <a:pt x="569535" y="57779"/>
                  <a:pt x="568159" y="57779"/>
                  <a:pt x="568159" y="57779"/>
                </a:cubicBezTo>
                <a:cubicBezTo>
                  <a:pt x="548899" y="59155"/>
                  <a:pt x="532391" y="74287"/>
                  <a:pt x="529640" y="93547"/>
                </a:cubicBezTo>
                <a:cubicBezTo>
                  <a:pt x="526888" y="112806"/>
                  <a:pt x="540645" y="126563"/>
                  <a:pt x="559905" y="126563"/>
                </a:cubicBezTo>
                <a:lnTo>
                  <a:pt x="559905" y="126563"/>
                </a:lnTo>
                <a:cubicBezTo>
                  <a:pt x="576413" y="125188"/>
                  <a:pt x="592921" y="110055"/>
                  <a:pt x="597048" y="93547"/>
                </a:cubicBezTo>
                <a:close/>
                <a:moveTo>
                  <a:pt x="632816" y="367308"/>
                </a:moveTo>
                <a:cubicBezTo>
                  <a:pt x="636943" y="350800"/>
                  <a:pt x="625938" y="337043"/>
                  <a:pt x="609429" y="335668"/>
                </a:cubicBezTo>
                <a:lnTo>
                  <a:pt x="609429" y="335668"/>
                </a:lnTo>
                <a:cubicBezTo>
                  <a:pt x="608054" y="335668"/>
                  <a:pt x="608054" y="335668"/>
                  <a:pt x="606678" y="335668"/>
                </a:cubicBezTo>
                <a:cubicBezTo>
                  <a:pt x="590170" y="337043"/>
                  <a:pt x="575037" y="350800"/>
                  <a:pt x="572286" y="367308"/>
                </a:cubicBezTo>
                <a:cubicBezTo>
                  <a:pt x="569535" y="383817"/>
                  <a:pt x="581916" y="396198"/>
                  <a:pt x="598424" y="396198"/>
                </a:cubicBezTo>
                <a:lnTo>
                  <a:pt x="598424" y="396198"/>
                </a:lnTo>
                <a:cubicBezTo>
                  <a:pt x="614932" y="394822"/>
                  <a:pt x="630065" y="382441"/>
                  <a:pt x="632816" y="367308"/>
                </a:cubicBezTo>
                <a:close/>
                <a:moveTo>
                  <a:pt x="649324" y="275137"/>
                </a:moveTo>
                <a:cubicBezTo>
                  <a:pt x="653451" y="258629"/>
                  <a:pt x="642446" y="244872"/>
                  <a:pt x="625938" y="243497"/>
                </a:cubicBezTo>
                <a:lnTo>
                  <a:pt x="625938" y="243497"/>
                </a:lnTo>
                <a:cubicBezTo>
                  <a:pt x="624562" y="243497"/>
                  <a:pt x="624562" y="243497"/>
                  <a:pt x="623186" y="243497"/>
                </a:cubicBezTo>
                <a:cubicBezTo>
                  <a:pt x="606678" y="244872"/>
                  <a:pt x="591546" y="258629"/>
                  <a:pt x="588794" y="275137"/>
                </a:cubicBezTo>
                <a:cubicBezTo>
                  <a:pt x="586043" y="291646"/>
                  <a:pt x="598424" y="304027"/>
                  <a:pt x="614932" y="304027"/>
                </a:cubicBezTo>
                <a:lnTo>
                  <a:pt x="614932" y="304027"/>
                </a:lnTo>
                <a:cubicBezTo>
                  <a:pt x="631440" y="302651"/>
                  <a:pt x="646573" y="291646"/>
                  <a:pt x="649324" y="275137"/>
                </a:cubicBezTo>
                <a:close/>
                <a:moveTo>
                  <a:pt x="665833" y="184342"/>
                </a:moveTo>
                <a:cubicBezTo>
                  <a:pt x="669960" y="167834"/>
                  <a:pt x="658954" y="154077"/>
                  <a:pt x="642446" y="152701"/>
                </a:cubicBezTo>
                <a:lnTo>
                  <a:pt x="642446" y="152701"/>
                </a:lnTo>
                <a:cubicBezTo>
                  <a:pt x="641070" y="152701"/>
                  <a:pt x="641070" y="152701"/>
                  <a:pt x="639695" y="152701"/>
                </a:cubicBezTo>
                <a:cubicBezTo>
                  <a:pt x="623186" y="154077"/>
                  <a:pt x="608054" y="167834"/>
                  <a:pt x="605302" y="184342"/>
                </a:cubicBezTo>
                <a:cubicBezTo>
                  <a:pt x="602551" y="200850"/>
                  <a:pt x="614932" y="213231"/>
                  <a:pt x="631440" y="213231"/>
                </a:cubicBezTo>
                <a:lnTo>
                  <a:pt x="631440" y="213231"/>
                </a:lnTo>
                <a:cubicBezTo>
                  <a:pt x="647949" y="211856"/>
                  <a:pt x="661706" y="199475"/>
                  <a:pt x="665833" y="184342"/>
                </a:cubicBezTo>
                <a:close/>
                <a:moveTo>
                  <a:pt x="682341" y="92171"/>
                </a:moveTo>
                <a:cubicBezTo>
                  <a:pt x="686468" y="75663"/>
                  <a:pt x="675462" y="61906"/>
                  <a:pt x="658954" y="60530"/>
                </a:cubicBezTo>
                <a:lnTo>
                  <a:pt x="658954" y="60530"/>
                </a:lnTo>
                <a:cubicBezTo>
                  <a:pt x="657579" y="60530"/>
                  <a:pt x="657579" y="60530"/>
                  <a:pt x="656203" y="60530"/>
                </a:cubicBezTo>
                <a:cubicBezTo>
                  <a:pt x="639695" y="61906"/>
                  <a:pt x="624562" y="75663"/>
                  <a:pt x="621811" y="92171"/>
                </a:cubicBezTo>
                <a:cubicBezTo>
                  <a:pt x="619059" y="108679"/>
                  <a:pt x="631440" y="121060"/>
                  <a:pt x="647949" y="121060"/>
                </a:cubicBezTo>
                <a:lnTo>
                  <a:pt x="647949" y="121060"/>
                </a:lnTo>
                <a:cubicBezTo>
                  <a:pt x="663081" y="121060"/>
                  <a:pt x="678214" y="108679"/>
                  <a:pt x="682341" y="92171"/>
                </a:cubicBezTo>
                <a:close/>
                <a:moveTo>
                  <a:pt x="733241" y="275137"/>
                </a:moveTo>
                <a:cubicBezTo>
                  <a:pt x="735993" y="261380"/>
                  <a:pt x="727739" y="248999"/>
                  <a:pt x="713982" y="248999"/>
                </a:cubicBezTo>
                <a:lnTo>
                  <a:pt x="713982" y="248999"/>
                </a:lnTo>
                <a:cubicBezTo>
                  <a:pt x="712606" y="248999"/>
                  <a:pt x="712606" y="248999"/>
                  <a:pt x="711230" y="248999"/>
                </a:cubicBezTo>
                <a:cubicBezTo>
                  <a:pt x="697473" y="248999"/>
                  <a:pt x="683717" y="261380"/>
                  <a:pt x="682341" y="275137"/>
                </a:cubicBezTo>
                <a:cubicBezTo>
                  <a:pt x="680965" y="288894"/>
                  <a:pt x="690595" y="299900"/>
                  <a:pt x="704352" y="299900"/>
                </a:cubicBezTo>
                <a:lnTo>
                  <a:pt x="704352" y="299900"/>
                </a:lnTo>
                <a:cubicBezTo>
                  <a:pt x="718109" y="298524"/>
                  <a:pt x="730490" y="288894"/>
                  <a:pt x="733241" y="275137"/>
                </a:cubicBezTo>
                <a:close/>
                <a:moveTo>
                  <a:pt x="749750" y="184342"/>
                </a:moveTo>
                <a:cubicBezTo>
                  <a:pt x="752501" y="170585"/>
                  <a:pt x="744247" y="158204"/>
                  <a:pt x="730490" y="158204"/>
                </a:cubicBezTo>
                <a:lnTo>
                  <a:pt x="730490" y="158204"/>
                </a:lnTo>
                <a:cubicBezTo>
                  <a:pt x="729114" y="158204"/>
                  <a:pt x="729114" y="158204"/>
                  <a:pt x="727739" y="158204"/>
                </a:cubicBezTo>
                <a:cubicBezTo>
                  <a:pt x="713982" y="158204"/>
                  <a:pt x="700225" y="170585"/>
                  <a:pt x="698849" y="184342"/>
                </a:cubicBezTo>
                <a:cubicBezTo>
                  <a:pt x="697473" y="198099"/>
                  <a:pt x="707103" y="209104"/>
                  <a:pt x="720860" y="209104"/>
                </a:cubicBezTo>
                <a:lnTo>
                  <a:pt x="720860" y="209104"/>
                </a:lnTo>
                <a:cubicBezTo>
                  <a:pt x="734617" y="207729"/>
                  <a:pt x="746998" y="196723"/>
                  <a:pt x="749750" y="184342"/>
                </a:cubicBezTo>
                <a:close/>
                <a:moveTo>
                  <a:pt x="766258" y="92171"/>
                </a:moveTo>
                <a:cubicBezTo>
                  <a:pt x="769009" y="78414"/>
                  <a:pt x="760755" y="66033"/>
                  <a:pt x="746998" y="66033"/>
                </a:cubicBezTo>
                <a:lnTo>
                  <a:pt x="746998" y="66033"/>
                </a:lnTo>
                <a:cubicBezTo>
                  <a:pt x="745623" y="66033"/>
                  <a:pt x="745623" y="66033"/>
                  <a:pt x="744247" y="66033"/>
                </a:cubicBezTo>
                <a:cubicBezTo>
                  <a:pt x="730490" y="66033"/>
                  <a:pt x="716733" y="78414"/>
                  <a:pt x="715357" y="92171"/>
                </a:cubicBezTo>
                <a:cubicBezTo>
                  <a:pt x="713982" y="105928"/>
                  <a:pt x="723611" y="116933"/>
                  <a:pt x="737368" y="116933"/>
                </a:cubicBezTo>
                <a:lnTo>
                  <a:pt x="737368" y="116933"/>
                </a:lnTo>
                <a:cubicBezTo>
                  <a:pt x="751125" y="115558"/>
                  <a:pt x="763506" y="105928"/>
                  <a:pt x="766258" y="92171"/>
                </a:cubicBezTo>
                <a:close/>
                <a:moveTo>
                  <a:pt x="818534" y="275137"/>
                </a:moveTo>
                <a:cubicBezTo>
                  <a:pt x="821285" y="262756"/>
                  <a:pt x="814407" y="253126"/>
                  <a:pt x="802026" y="253126"/>
                </a:cubicBezTo>
                <a:lnTo>
                  <a:pt x="802026" y="253126"/>
                </a:lnTo>
                <a:cubicBezTo>
                  <a:pt x="802026" y="253126"/>
                  <a:pt x="800650" y="253126"/>
                  <a:pt x="800650" y="253126"/>
                </a:cubicBezTo>
                <a:cubicBezTo>
                  <a:pt x="788269" y="253126"/>
                  <a:pt x="778639" y="264132"/>
                  <a:pt x="775888" y="275137"/>
                </a:cubicBezTo>
                <a:cubicBezTo>
                  <a:pt x="774512" y="287519"/>
                  <a:pt x="782766" y="295773"/>
                  <a:pt x="795147" y="295773"/>
                </a:cubicBezTo>
                <a:lnTo>
                  <a:pt x="795147" y="295773"/>
                </a:lnTo>
                <a:cubicBezTo>
                  <a:pt x="804777" y="294397"/>
                  <a:pt x="815783" y="286143"/>
                  <a:pt x="818534" y="275137"/>
                </a:cubicBezTo>
                <a:close/>
                <a:moveTo>
                  <a:pt x="835042" y="184342"/>
                </a:moveTo>
                <a:cubicBezTo>
                  <a:pt x="837794" y="171961"/>
                  <a:pt x="830915" y="162331"/>
                  <a:pt x="818534" y="162331"/>
                </a:cubicBezTo>
                <a:lnTo>
                  <a:pt x="818534" y="162331"/>
                </a:lnTo>
                <a:cubicBezTo>
                  <a:pt x="818534" y="162331"/>
                  <a:pt x="817158" y="162331"/>
                  <a:pt x="817158" y="162331"/>
                </a:cubicBezTo>
                <a:cubicBezTo>
                  <a:pt x="804777" y="162331"/>
                  <a:pt x="795147" y="173337"/>
                  <a:pt x="792396" y="184342"/>
                </a:cubicBezTo>
                <a:cubicBezTo>
                  <a:pt x="791020" y="196723"/>
                  <a:pt x="799274" y="204977"/>
                  <a:pt x="811655" y="204977"/>
                </a:cubicBezTo>
                <a:lnTo>
                  <a:pt x="811655" y="204977"/>
                </a:lnTo>
                <a:cubicBezTo>
                  <a:pt x="821285" y="203602"/>
                  <a:pt x="832291" y="195348"/>
                  <a:pt x="835042" y="184342"/>
                </a:cubicBezTo>
                <a:close/>
                <a:moveTo>
                  <a:pt x="850175" y="92171"/>
                </a:moveTo>
                <a:cubicBezTo>
                  <a:pt x="852926" y="79790"/>
                  <a:pt x="846048" y="70160"/>
                  <a:pt x="833666" y="70160"/>
                </a:cubicBezTo>
                <a:lnTo>
                  <a:pt x="833666" y="70160"/>
                </a:lnTo>
                <a:cubicBezTo>
                  <a:pt x="833666" y="70160"/>
                  <a:pt x="832291" y="70160"/>
                  <a:pt x="832291" y="70160"/>
                </a:cubicBezTo>
                <a:cubicBezTo>
                  <a:pt x="819910" y="70160"/>
                  <a:pt x="810280" y="81166"/>
                  <a:pt x="807528" y="92171"/>
                </a:cubicBezTo>
                <a:cubicBezTo>
                  <a:pt x="806153" y="104552"/>
                  <a:pt x="814407" y="112806"/>
                  <a:pt x="826788" y="112806"/>
                </a:cubicBezTo>
                <a:lnTo>
                  <a:pt x="826788" y="112806"/>
                </a:lnTo>
                <a:cubicBezTo>
                  <a:pt x="837794" y="111431"/>
                  <a:pt x="847423" y="103177"/>
                  <a:pt x="850175" y="92171"/>
                </a:cubicBezTo>
                <a:close/>
                <a:moveTo>
                  <a:pt x="287519" y="1372936"/>
                </a:moveTo>
                <a:cubicBezTo>
                  <a:pt x="291646" y="1352300"/>
                  <a:pt x="279265" y="1334416"/>
                  <a:pt x="258629" y="1333041"/>
                </a:cubicBezTo>
                <a:lnTo>
                  <a:pt x="258629" y="1333041"/>
                </a:lnTo>
                <a:cubicBezTo>
                  <a:pt x="257254" y="1333041"/>
                  <a:pt x="255878" y="1333041"/>
                  <a:pt x="254502" y="1333041"/>
                </a:cubicBezTo>
                <a:cubicBezTo>
                  <a:pt x="233867" y="1334416"/>
                  <a:pt x="213232" y="1352300"/>
                  <a:pt x="210480" y="1372936"/>
                </a:cubicBezTo>
                <a:cubicBezTo>
                  <a:pt x="207729" y="1393571"/>
                  <a:pt x="222861" y="1410079"/>
                  <a:pt x="243497" y="1408703"/>
                </a:cubicBezTo>
                <a:lnTo>
                  <a:pt x="243497" y="1408703"/>
                </a:lnTo>
                <a:cubicBezTo>
                  <a:pt x="264132" y="1407328"/>
                  <a:pt x="283392" y="1392195"/>
                  <a:pt x="287519" y="1372936"/>
                </a:cubicBezTo>
                <a:close/>
                <a:moveTo>
                  <a:pt x="304027" y="1280764"/>
                </a:moveTo>
                <a:cubicBezTo>
                  <a:pt x="308154" y="1260129"/>
                  <a:pt x="295773" y="1242245"/>
                  <a:pt x="275137" y="1240870"/>
                </a:cubicBezTo>
                <a:lnTo>
                  <a:pt x="275137" y="1240870"/>
                </a:lnTo>
                <a:cubicBezTo>
                  <a:pt x="273762" y="1240870"/>
                  <a:pt x="272386" y="1240870"/>
                  <a:pt x="271010" y="1240870"/>
                </a:cubicBezTo>
                <a:cubicBezTo>
                  <a:pt x="250375" y="1242245"/>
                  <a:pt x="229740" y="1260129"/>
                  <a:pt x="226988" y="1280764"/>
                </a:cubicBezTo>
                <a:cubicBezTo>
                  <a:pt x="224237" y="1301400"/>
                  <a:pt x="239370" y="1317908"/>
                  <a:pt x="260005" y="1316532"/>
                </a:cubicBezTo>
                <a:lnTo>
                  <a:pt x="260005" y="1316532"/>
                </a:lnTo>
                <a:cubicBezTo>
                  <a:pt x="280640" y="1316532"/>
                  <a:pt x="298524" y="1301400"/>
                  <a:pt x="304027" y="1280764"/>
                </a:cubicBezTo>
                <a:close/>
                <a:moveTo>
                  <a:pt x="319159" y="1189969"/>
                </a:moveTo>
                <a:cubicBezTo>
                  <a:pt x="323287" y="1169334"/>
                  <a:pt x="310905" y="1151450"/>
                  <a:pt x="290270" y="1150074"/>
                </a:cubicBezTo>
                <a:lnTo>
                  <a:pt x="290270" y="1150074"/>
                </a:lnTo>
                <a:cubicBezTo>
                  <a:pt x="288894" y="1150074"/>
                  <a:pt x="287519" y="1150074"/>
                  <a:pt x="286143" y="1150074"/>
                </a:cubicBezTo>
                <a:cubicBezTo>
                  <a:pt x="265508" y="1151450"/>
                  <a:pt x="244872" y="1169334"/>
                  <a:pt x="242121" y="1189969"/>
                </a:cubicBezTo>
                <a:cubicBezTo>
                  <a:pt x="239370" y="1210604"/>
                  <a:pt x="254502" y="1227113"/>
                  <a:pt x="275137" y="1225737"/>
                </a:cubicBezTo>
                <a:lnTo>
                  <a:pt x="275137" y="1225737"/>
                </a:lnTo>
                <a:cubicBezTo>
                  <a:pt x="295773" y="1224361"/>
                  <a:pt x="315032" y="1209229"/>
                  <a:pt x="319159" y="1189969"/>
                </a:cubicBezTo>
                <a:close/>
                <a:moveTo>
                  <a:pt x="335668" y="1097798"/>
                </a:moveTo>
                <a:cubicBezTo>
                  <a:pt x="339795" y="1077163"/>
                  <a:pt x="327414" y="1059279"/>
                  <a:pt x="306778" y="1057903"/>
                </a:cubicBezTo>
                <a:lnTo>
                  <a:pt x="306778" y="1057903"/>
                </a:lnTo>
                <a:cubicBezTo>
                  <a:pt x="305403" y="1057903"/>
                  <a:pt x="304027" y="1057903"/>
                  <a:pt x="302651" y="1057903"/>
                </a:cubicBezTo>
                <a:cubicBezTo>
                  <a:pt x="280640" y="1059279"/>
                  <a:pt x="261381" y="1077163"/>
                  <a:pt x="258629" y="1097798"/>
                </a:cubicBezTo>
                <a:cubicBezTo>
                  <a:pt x="255878" y="1118433"/>
                  <a:pt x="271010" y="1134942"/>
                  <a:pt x="291646" y="1133566"/>
                </a:cubicBezTo>
                <a:lnTo>
                  <a:pt x="291646" y="1133566"/>
                </a:lnTo>
                <a:cubicBezTo>
                  <a:pt x="312281" y="1133566"/>
                  <a:pt x="331541" y="1118433"/>
                  <a:pt x="335668" y="1097798"/>
                </a:cubicBezTo>
                <a:close/>
                <a:moveTo>
                  <a:pt x="352176" y="1007003"/>
                </a:moveTo>
                <a:cubicBezTo>
                  <a:pt x="356303" y="986367"/>
                  <a:pt x="343922" y="968484"/>
                  <a:pt x="323287" y="967108"/>
                </a:cubicBezTo>
                <a:lnTo>
                  <a:pt x="323287" y="967108"/>
                </a:lnTo>
                <a:cubicBezTo>
                  <a:pt x="321911" y="967108"/>
                  <a:pt x="320535" y="967108"/>
                  <a:pt x="319159" y="967108"/>
                </a:cubicBezTo>
                <a:cubicBezTo>
                  <a:pt x="298524" y="968484"/>
                  <a:pt x="277889" y="986367"/>
                  <a:pt x="275137" y="1007003"/>
                </a:cubicBezTo>
                <a:cubicBezTo>
                  <a:pt x="272386" y="1027638"/>
                  <a:pt x="287519" y="1044146"/>
                  <a:pt x="308154" y="1042771"/>
                </a:cubicBezTo>
                <a:lnTo>
                  <a:pt x="308154" y="1042771"/>
                </a:lnTo>
                <a:cubicBezTo>
                  <a:pt x="328789" y="1042771"/>
                  <a:pt x="346673" y="1026262"/>
                  <a:pt x="352176" y="1007003"/>
                </a:cubicBezTo>
                <a:close/>
                <a:moveTo>
                  <a:pt x="367309" y="914832"/>
                </a:moveTo>
                <a:cubicBezTo>
                  <a:pt x="371436" y="894196"/>
                  <a:pt x="359054" y="876313"/>
                  <a:pt x="338419" y="874937"/>
                </a:cubicBezTo>
                <a:lnTo>
                  <a:pt x="338419" y="874937"/>
                </a:lnTo>
                <a:cubicBezTo>
                  <a:pt x="337043" y="874937"/>
                  <a:pt x="335668" y="874937"/>
                  <a:pt x="334292" y="874937"/>
                </a:cubicBezTo>
                <a:cubicBezTo>
                  <a:pt x="313657" y="876313"/>
                  <a:pt x="293021" y="894196"/>
                  <a:pt x="290270" y="914832"/>
                </a:cubicBezTo>
                <a:cubicBezTo>
                  <a:pt x="287519" y="935467"/>
                  <a:pt x="302651" y="951975"/>
                  <a:pt x="323287" y="950600"/>
                </a:cubicBezTo>
                <a:lnTo>
                  <a:pt x="323287" y="950600"/>
                </a:lnTo>
                <a:cubicBezTo>
                  <a:pt x="343922" y="950600"/>
                  <a:pt x="363181" y="935467"/>
                  <a:pt x="367309" y="914832"/>
                </a:cubicBezTo>
                <a:close/>
                <a:moveTo>
                  <a:pt x="371436" y="1371560"/>
                </a:moveTo>
                <a:cubicBezTo>
                  <a:pt x="375563" y="1352300"/>
                  <a:pt x="364557" y="1337168"/>
                  <a:pt x="345298" y="1335792"/>
                </a:cubicBezTo>
                <a:lnTo>
                  <a:pt x="345298" y="1335792"/>
                </a:lnTo>
                <a:cubicBezTo>
                  <a:pt x="343922" y="1335792"/>
                  <a:pt x="342546" y="1335792"/>
                  <a:pt x="342546" y="1335792"/>
                </a:cubicBezTo>
                <a:cubicBezTo>
                  <a:pt x="323287" y="1337168"/>
                  <a:pt x="306778" y="1352300"/>
                  <a:pt x="304027" y="1371560"/>
                </a:cubicBezTo>
                <a:cubicBezTo>
                  <a:pt x="301276" y="1390819"/>
                  <a:pt x="315032" y="1404576"/>
                  <a:pt x="334292" y="1404576"/>
                </a:cubicBezTo>
                <a:lnTo>
                  <a:pt x="334292" y="1404576"/>
                </a:lnTo>
                <a:cubicBezTo>
                  <a:pt x="350800" y="1403201"/>
                  <a:pt x="367309" y="1389444"/>
                  <a:pt x="371436" y="1371560"/>
                </a:cubicBezTo>
                <a:close/>
                <a:moveTo>
                  <a:pt x="387944" y="1280764"/>
                </a:moveTo>
                <a:cubicBezTo>
                  <a:pt x="392071" y="1261505"/>
                  <a:pt x="381065" y="1246372"/>
                  <a:pt x="361806" y="1244997"/>
                </a:cubicBezTo>
                <a:lnTo>
                  <a:pt x="361806" y="1244997"/>
                </a:lnTo>
                <a:cubicBezTo>
                  <a:pt x="360430" y="1244997"/>
                  <a:pt x="359054" y="1244997"/>
                  <a:pt x="359054" y="1244997"/>
                </a:cubicBezTo>
                <a:cubicBezTo>
                  <a:pt x="339795" y="1246372"/>
                  <a:pt x="323287" y="1261505"/>
                  <a:pt x="320535" y="1280764"/>
                </a:cubicBezTo>
                <a:cubicBezTo>
                  <a:pt x="317784" y="1300024"/>
                  <a:pt x="331541" y="1313781"/>
                  <a:pt x="350800" y="1313781"/>
                </a:cubicBezTo>
                <a:lnTo>
                  <a:pt x="350800" y="1313781"/>
                </a:lnTo>
                <a:cubicBezTo>
                  <a:pt x="367309" y="1312405"/>
                  <a:pt x="383817" y="1298648"/>
                  <a:pt x="387944" y="1280764"/>
                </a:cubicBezTo>
                <a:close/>
                <a:moveTo>
                  <a:pt x="404452" y="1189969"/>
                </a:moveTo>
                <a:cubicBezTo>
                  <a:pt x="408579" y="1170710"/>
                  <a:pt x="397574" y="1155577"/>
                  <a:pt x="378314" y="1154201"/>
                </a:cubicBezTo>
                <a:lnTo>
                  <a:pt x="378314" y="1154201"/>
                </a:lnTo>
                <a:cubicBezTo>
                  <a:pt x="376938" y="1154201"/>
                  <a:pt x="375563" y="1154201"/>
                  <a:pt x="375563" y="1154201"/>
                </a:cubicBezTo>
                <a:cubicBezTo>
                  <a:pt x="356303" y="1155577"/>
                  <a:pt x="339795" y="1170710"/>
                  <a:pt x="337043" y="1189969"/>
                </a:cubicBezTo>
                <a:cubicBezTo>
                  <a:pt x="334292" y="1209229"/>
                  <a:pt x="348049" y="1222986"/>
                  <a:pt x="367309" y="1222986"/>
                </a:cubicBezTo>
                <a:lnTo>
                  <a:pt x="367309" y="1222986"/>
                </a:lnTo>
                <a:cubicBezTo>
                  <a:pt x="383817" y="1220234"/>
                  <a:pt x="400325" y="1206477"/>
                  <a:pt x="404452" y="1189969"/>
                </a:cubicBezTo>
                <a:close/>
                <a:moveTo>
                  <a:pt x="419585" y="1097798"/>
                </a:moveTo>
                <a:cubicBezTo>
                  <a:pt x="423712" y="1078539"/>
                  <a:pt x="412706" y="1063406"/>
                  <a:pt x="393447" y="1062030"/>
                </a:cubicBezTo>
                <a:lnTo>
                  <a:pt x="393447" y="1062030"/>
                </a:lnTo>
                <a:cubicBezTo>
                  <a:pt x="392071" y="1062030"/>
                  <a:pt x="390695" y="1062030"/>
                  <a:pt x="390695" y="1062030"/>
                </a:cubicBezTo>
                <a:cubicBezTo>
                  <a:pt x="371436" y="1063406"/>
                  <a:pt x="354927" y="1078539"/>
                  <a:pt x="352176" y="1097798"/>
                </a:cubicBezTo>
                <a:cubicBezTo>
                  <a:pt x="349425" y="1117058"/>
                  <a:pt x="363181" y="1130815"/>
                  <a:pt x="382441" y="1130815"/>
                </a:cubicBezTo>
                <a:lnTo>
                  <a:pt x="382441" y="1130815"/>
                </a:lnTo>
                <a:cubicBezTo>
                  <a:pt x="398949" y="1129439"/>
                  <a:pt x="415458" y="1115682"/>
                  <a:pt x="419585" y="1097798"/>
                </a:cubicBezTo>
                <a:close/>
                <a:moveTo>
                  <a:pt x="436093" y="1007003"/>
                </a:moveTo>
                <a:cubicBezTo>
                  <a:pt x="440220" y="987743"/>
                  <a:pt x="429214" y="972611"/>
                  <a:pt x="409955" y="971235"/>
                </a:cubicBezTo>
                <a:lnTo>
                  <a:pt x="409955" y="971235"/>
                </a:lnTo>
                <a:cubicBezTo>
                  <a:pt x="408579" y="971235"/>
                  <a:pt x="407203" y="971235"/>
                  <a:pt x="407203" y="971235"/>
                </a:cubicBezTo>
                <a:cubicBezTo>
                  <a:pt x="387944" y="972611"/>
                  <a:pt x="371436" y="987743"/>
                  <a:pt x="368684" y="1007003"/>
                </a:cubicBezTo>
                <a:cubicBezTo>
                  <a:pt x="365933" y="1026262"/>
                  <a:pt x="379690" y="1040019"/>
                  <a:pt x="398949" y="1040019"/>
                </a:cubicBezTo>
                <a:lnTo>
                  <a:pt x="398949" y="1040019"/>
                </a:lnTo>
                <a:cubicBezTo>
                  <a:pt x="415458" y="1038644"/>
                  <a:pt x="431966" y="1024887"/>
                  <a:pt x="436093" y="1007003"/>
                </a:cubicBezTo>
                <a:close/>
                <a:moveTo>
                  <a:pt x="452601" y="914832"/>
                </a:moveTo>
                <a:cubicBezTo>
                  <a:pt x="456728" y="895572"/>
                  <a:pt x="445723" y="880440"/>
                  <a:pt x="426463" y="879064"/>
                </a:cubicBezTo>
                <a:lnTo>
                  <a:pt x="426463" y="879064"/>
                </a:lnTo>
                <a:cubicBezTo>
                  <a:pt x="425087" y="879064"/>
                  <a:pt x="423712" y="879064"/>
                  <a:pt x="423712" y="879064"/>
                </a:cubicBezTo>
                <a:cubicBezTo>
                  <a:pt x="404452" y="880440"/>
                  <a:pt x="387944" y="895572"/>
                  <a:pt x="385192" y="914832"/>
                </a:cubicBezTo>
                <a:cubicBezTo>
                  <a:pt x="382441" y="934091"/>
                  <a:pt x="396198" y="947848"/>
                  <a:pt x="415458" y="947848"/>
                </a:cubicBezTo>
                <a:lnTo>
                  <a:pt x="415458" y="947848"/>
                </a:lnTo>
                <a:cubicBezTo>
                  <a:pt x="431966" y="946473"/>
                  <a:pt x="448474" y="932716"/>
                  <a:pt x="452601" y="914832"/>
                </a:cubicBezTo>
                <a:close/>
                <a:moveTo>
                  <a:pt x="467734" y="824036"/>
                </a:moveTo>
                <a:cubicBezTo>
                  <a:pt x="471861" y="804777"/>
                  <a:pt x="460855" y="789644"/>
                  <a:pt x="441596" y="788269"/>
                </a:cubicBezTo>
                <a:lnTo>
                  <a:pt x="441596" y="788269"/>
                </a:lnTo>
                <a:cubicBezTo>
                  <a:pt x="440220" y="788269"/>
                  <a:pt x="438844" y="788269"/>
                  <a:pt x="438844" y="788269"/>
                </a:cubicBezTo>
                <a:cubicBezTo>
                  <a:pt x="419585" y="789644"/>
                  <a:pt x="403076" y="804777"/>
                  <a:pt x="400325" y="824036"/>
                </a:cubicBezTo>
                <a:cubicBezTo>
                  <a:pt x="397574" y="843296"/>
                  <a:pt x="411330" y="857053"/>
                  <a:pt x="430590" y="857053"/>
                </a:cubicBezTo>
                <a:lnTo>
                  <a:pt x="430590" y="857053"/>
                </a:lnTo>
                <a:cubicBezTo>
                  <a:pt x="447098" y="855677"/>
                  <a:pt x="464982" y="841920"/>
                  <a:pt x="467734" y="824036"/>
                </a:cubicBezTo>
                <a:close/>
                <a:moveTo>
                  <a:pt x="456728" y="1371560"/>
                </a:moveTo>
                <a:cubicBezTo>
                  <a:pt x="460855" y="1355052"/>
                  <a:pt x="449850" y="1341295"/>
                  <a:pt x="433341" y="1339919"/>
                </a:cubicBezTo>
                <a:lnTo>
                  <a:pt x="433341" y="1339919"/>
                </a:lnTo>
                <a:cubicBezTo>
                  <a:pt x="431966" y="1339919"/>
                  <a:pt x="431966" y="1339919"/>
                  <a:pt x="430590" y="1339919"/>
                </a:cubicBezTo>
                <a:cubicBezTo>
                  <a:pt x="414082" y="1341295"/>
                  <a:pt x="398949" y="1355052"/>
                  <a:pt x="396198" y="1371560"/>
                </a:cubicBezTo>
                <a:cubicBezTo>
                  <a:pt x="393447" y="1388068"/>
                  <a:pt x="405828" y="1400449"/>
                  <a:pt x="422336" y="1400449"/>
                </a:cubicBezTo>
                <a:lnTo>
                  <a:pt x="422336" y="1400449"/>
                </a:lnTo>
                <a:cubicBezTo>
                  <a:pt x="437469" y="1399073"/>
                  <a:pt x="452601" y="1386692"/>
                  <a:pt x="456728" y="1371560"/>
                </a:cubicBezTo>
                <a:close/>
                <a:moveTo>
                  <a:pt x="471861" y="1280764"/>
                </a:moveTo>
                <a:cubicBezTo>
                  <a:pt x="475988" y="1264256"/>
                  <a:pt x="464982" y="1250499"/>
                  <a:pt x="448474" y="1249124"/>
                </a:cubicBezTo>
                <a:lnTo>
                  <a:pt x="448474" y="1249124"/>
                </a:lnTo>
                <a:cubicBezTo>
                  <a:pt x="447098" y="1249124"/>
                  <a:pt x="447098" y="1249124"/>
                  <a:pt x="445723" y="1249124"/>
                </a:cubicBezTo>
                <a:cubicBezTo>
                  <a:pt x="429214" y="1250499"/>
                  <a:pt x="414082" y="1264256"/>
                  <a:pt x="411330" y="1280764"/>
                </a:cubicBezTo>
                <a:cubicBezTo>
                  <a:pt x="408579" y="1297273"/>
                  <a:pt x="420960" y="1309654"/>
                  <a:pt x="437469" y="1309654"/>
                </a:cubicBezTo>
                <a:lnTo>
                  <a:pt x="437469" y="1309654"/>
                </a:lnTo>
                <a:cubicBezTo>
                  <a:pt x="453977" y="1308278"/>
                  <a:pt x="469109" y="1295897"/>
                  <a:pt x="471861" y="1280764"/>
                </a:cubicBezTo>
                <a:close/>
                <a:moveTo>
                  <a:pt x="488369" y="1188593"/>
                </a:moveTo>
                <a:cubicBezTo>
                  <a:pt x="492496" y="1172085"/>
                  <a:pt x="481491" y="1158328"/>
                  <a:pt x="464982" y="1156953"/>
                </a:cubicBezTo>
                <a:lnTo>
                  <a:pt x="464982" y="1156953"/>
                </a:lnTo>
                <a:cubicBezTo>
                  <a:pt x="463607" y="1156953"/>
                  <a:pt x="463607" y="1156953"/>
                  <a:pt x="462231" y="1156953"/>
                </a:cubicBezTo>
                <a:cubicBezTo>
                  <a:pt x="445723" y="1158328"/>
                  <a:pt x="430590" y="1172085"/>
                  <a:pt x="427839" y="1188593"/>
                </a:cubicBezTo>
                <a:cubicBezTo>
                  <a:pt x="425087" y="1205102"/>
                  <a:pt x="437469" y="1217483"/>
                  <a:pt x="453977" y="1217483"/>
                </a:cubicBezTo>
                <a:lnTo>
                  <a:pt x="453977" y="1217483"/>
                </a:lnTo>
                <a:cubicBezTo>
                  <a:pt x="470485" y="1216107"/>
                  <a:pt x="484242" y="1205102"/>
                  <a:pt x="488369" y="1188593"/>
                </a:cubicBezTo>
                <a:close/>
                <a:moveTo>
                  <a:pt x="504877" y="1097798"/>
                </a:moveTo>
                <a:cubicBezTo>
                  <a:pt x="509004" y="1081290"/>
                  <a:pt x="497999" y="1067533"/>
                  <a:pt x="481491" y="1066157"/>
                </a:cubicBezTo>
                <a:lnTo>
                  <a:pt x="481491" y="1066157"/>
                </a:lnTo>
                <a:cubicBezTo>
                  <a:pt x="480115" y="1066157"/>
                  <a:pt x="480115" y="1066157"/>
                  <a:pt x="478739" y="1066157"/>
                </a:cubicBezTo>
                <a:cubicBezTo>
                  <a:pt x="462231" y="1067533"/>
                  <a:pt x="447098" y="1081290"/>
                  <a:pt x="444347" y="1097798"/>
                </a:cubicBezTo>
                <a:cubicBezTo>
                  <a:pt x="441596" y="1114306"/>
                  <a:pt x="453977" y="1126688"/>
                  <a:pt x="470485" y="1126688"/>
                </a:cubicBezTo>
                <a:lnTo>
                  <a:pt x="470485" y="1126688"/>
                </a:lnTo>
                <a:cubicBezTo>
                  <a:pt x="486993" y="1125312"/>
                  <a:pt x="500750" y="1112931"/>
                  <a:pt x="504877" y="1097798"/>
                </a:cubicBezTo>
                <a:close/>
                <a:moveTo>
                  <a:pt x="520010" y="1007003"/>
                </a:moveTo>
                <a:cubicBezTo>
                  <a:pt x="524137" y="990495"/>
                  <a:pt x="513131" y="976738"/>
                  <a:pt x="496623" y="975362"/>
                </a:cubicBezTo>
                <a:lnTo>
                  <a:pt x="496623" y="975362"/>
                </a:lnTo>
                <a:cubicBezTo>
                  <a:pt x="495247" y="975362"/>
                  <a:pt x="495247" y="975362"/>
                  <a:pt x="493872" y="975362"/>
                </a:cubicBezTo>
                <a:cubicBezTo>
                  <a:pt x="477363" y="976738"/>
                  <a:pt x="462231" y="990495"/>
                  <a:pt x="459480" y="1007003"/>
                </a:cubicBezTo>
                <a:cubicBezTo>
                  <a:pt x="456728" y="1023511"/>
                  <a:pt x="469109" y="1035892"/>
                  <a:pt x="485618" y="1035892"/>
                </a:cubicBezTo>
                <a:lnTo>
                  <a:pt x="485618" y="1035892"/>
                </a:lnTo>
                <a:cubicBezTo>
                  <a:pt x="502126" y="1034516"/>
                  <a:pt x="517258" y="1022135"/>
                  <a:pt x="520010" y="1007003"/>
                </a:cubicBezTo>
                <a:close/>
                <a:moveTo>
                  <a:pt x="536518" y="914832"/>
                </a:moveTo>
                <a:cubicBezTo>
                  <a:pt x="540645" y="898324"/>
                  <a:pt x="529640" y="884567"/>
                  <a:pt x="513131" y="883191"/>
                </a:cubicBezTo>
                <a:lnTo>
                  <a:pt x="513131" y="883191"/>
                </a:lnTo>
                <a:cubicBezTo>
                  <a:pt x="511756" y="883191"/>
                  <a:pt x="511756" y="883191"/>
                  <a:pt x="510380" y="883191"/>
                </a:cubicBezTo>
                <a:cubicBezTo>
                  <a:pt x="493872" y="884567"/>
                  <a:pt x="478739" y="898324"/>
                  <a:pt x="475988" y="914832"/>
                </a:cubicBezTo>
                <a:cubicBezTo>
                  <a:pt x="473236" y="931340"/>
                  <a:pt x="485618" y="943721"/>
                  <a:pt x="502126" y="943721"/>
                </a:cubicBezTo>
                <a:lnTo>
                  <a:pt x="502126" y="943721"/>
                </a:lnTo>
                <a:cubicBezTo>
                  <a:pt x="518634" y="942345"/>
                  <a:pt x="533767" y="929964"/>
                  <a:pt x="536518" y="914832"/>
                </a:cubicBezTo>
                <a:close/>
                <a:moveTo>
                  <a:pt x="553026" y="824036"/>
                </a:moveTo>
                <a:cubicBezTo>
                  <a:pt x="557153" y="807528"/>
                  <a:pt x="546148" y="793771"/>
                  <a:pt x="529640" y="792396"/>
                </a:cubicBezTo>
                <a:lnTo>
                  <a:pt x="529640" y="792396"/>
                </a:lnTo>
                <a:cubicBezTo>
                  <a:pt x="528264" y="792396"/>
                  <a:pt x="528264" y="792396"/>
                  <a:pt x="526888" y="792396"/>
                </a:cubicBezTo>
                <a:cubicBezTo>
                  <a:pt x="510380" y="793771"/>
                  <a:pt x="495247" y="807528"/>
                  <a:pt x="492496" y="824036"/>
                </a:cubicBezTo>
                <a:cubicBezTo>
                  <a:pt x="489745" y="840545"/>
                  <a:pt x="502126" y="852926"/>
                  <a:pt x="518634" y="852926"/>
                </a:cubicBezTo>
                <a:lnTo>
                  <a:pt x="518634" y="852926"/>
                </a:lnTo>
                <a:cubicBezTo>
                  <a:pt x="535142" y="851550"/>
                  <a:pt x="548899" y="839169"/>
                  <a:pt x="553026" y="824036"/>
                </a:cubicBezTo>
                <a:close/>
                <a:moveTo>
                  <a:pt x="569535" y="731865"/>
                </a:moveTo>
                <a:cubicBezTo>
                  <a:pt x="573662" y="715357"/>
                  <a:pt x="562656" y="701600"/>
                  <a:pt x="546148" y="700225"/>
                </a:cubicBezTo>
                <a:lnTo>
                  <a:pt x="546148" y="700225"/>
                </a:lnTo>
                <a:cubicBezTo>
                  <a:pt x="544772" y="700225"/>
                  <a:pt x="544772" y="700225"/>
                  <a:pt x="543396" y="700225"/>
                </a:cubicBezTo>
                <a:cubicBezTo>
                  <a:pt x="526888" y="701600"/>
                  <a:pt x="511756" y="715357"/>
                  <a:pt x="509004" y="731865"/>
                </a:cubicBezTo>
                <a:cubicBezTo>
                  <a:pt x="506253" y="748374"/>
                  <a:pt x="518634" y="760755"/>
                  <a:pt x="535142" y="760755"/>
                </a:cubicBezTo>
                <a:lnTo>
                  <a:pt x="535142" y="760755"/>
                </a:lnTo>
                <a:cubicBezTo>
                  <a:pt x="550275" y="759379"/>
                  <a:pt x="565407" y="748374"/>
                  <a:pt x="569535" y="731865"/>
                </a:cubicBezTo>
                <a:close/>
                <a:moveTo>
                  <a:pt x="540645" y="1371560"/>
                </a:moveTo>
                <a:cubicBezTo>
                  <a:pt x="543396" y="1357803"/>
                  <a:pt x="535142" y="1345422"/>
                  <a:pt x="521385" y="1345422"/>
                </a:cubicBezTo>
                <a:lnTo>
                  <a:pt x="521385" y="1345422"/>
                </a:lnTo>
                <a:cubicBezTo>
                  <a:pt x="520010" y="1345422"/>
                  <a:pt x="520010" y="1345422"/>
                  <a:pt x="518634" y="1345422"/>
                </a:cubicBezTo>
                <a:cubicBezTo>
                  <a:pt x="504877" y="1345422"/>
                  <a:pt x="491120" y="1357803"/>
                  <a:pt x="489745" y="1371560"/>
                </a:cubicBezTo>
                <a:cubicBezTo>
                  <a:pt x="488369" y="1385317"/>
                  <a:pt x="497999" y="1396322"/>
                  <a:pt x="511756" y="1396322"/>
                </a:cubicBezTo>
                <a:lnTo>
                  <a:pt x="511756" y="1396322"/>
                </a:lnTo>
                <a:cubicBezTo>
                  <a:pt x="525513" y="1394946"/>
                  <a:pt x="537894" y="1385317"/>
                  <a:pt x="540645" y="1371560"/>
                </a:cubicBezTo>
                <a:close/>
                <a:moveTo>
                  <a:pt x="557153" y="1280764"/>
                </a:moveTo>
                <a:cubicBezTo>
                  <a:pt x="559905" y="1267008"/>
                  <a:pt x="551651" y="1254626"/>
                  <a:pt x="537894" y="1254626"/>
                </a:cubicBezTo>
                <a:lnTo>
                  <a:pt x="537894" y="1254626"/>
                </a:lnTo>
                <a:cubicBezTo>
                  <a:pt x="536518" y="1254626"/>
                  <a:pt x="536518" y="1254626"/>
                  <a:pt x="535142" y="1254626"/>
                </a:cubicBezTo>
                <a:cubicBezTo>
                  <a:pt x="521385" y="1254626"/>
                  <a:pt x="507629" y="1267008"/>
                  <a:pt x="506253" y="1280764"/>
                </a:cubicBezTo>
                <a:cubicBezTo>
                  <a:pt x="504877" y="1294521"/>
                  <a:pt x="514507" y="1305527"/>
                  <a:pt x="528264" y="1305527"/>
                </a:cubicBezTo>
                <a:lnTo>
                  <a:pt x="528264" y="1305527"/>
                </a:lnTo>
                <a:cubicBezTo>
                  <a:pt x="540645" y="1304151"/>
                  <a:pt x="554402" y="1293146"/>
                  <a:pt x="557153" y="1280764"/>
                </a:cubicBezTo>
                <a:close/>
                <a:moveTo>
                  <a:pt x="572286" y="1188593"/>
                </a:moveTo>
                <a:cubicBezTo>
                  <a:pt x="575037" y="1174837"/>
                  <a:pt x="566783" y="1162455"/>
                  <a:pt x="553026" y="1162455"/>
                </a:cubicBezTo>
                <a:lnTo>
                  <a:pt x="553026" y="1162455"/>
                </a:lnTo>
                <a:cubicBezTo>
                  <a:pt x="551651" y="1162455"/>
                  <a:pt x="551651" y="1162455"/>
                  <a:pt x="550275" y="1162455"/>
                </a:cubicBezTo>
                <a:cubicBezTo>
                  <a:pt x="536518" y="1162455"/>
                  <a:pt x="522761" y="1174837"/>
                  <a:pt x="521385" y="1188593"/>
                </a:cubicBezTo>
                <a:cubicBezTo>
                  <a:pt x="520010" y="1202350"/>
                  <a:pt x="529640" y="1213356"/>
                  <a:pt x="543396" y="1213356"/>
                </a:cubicBezTo>
                <a:lnTo>
                  <a:pt x="543396" y="1213356"/>
                </a:lnTo>
                <a:cubicBezTo>
                  <a:pt x="557153" y="1211980"/>
                  <a:pt x="569535" y="1202350"/>
                  <a:pt x="572286" y="1188593"/>
                </a:cubicBezTo>
                <a:close/>
                <a:moveTo>
                  <a:pt x="588794" y="1097798"/>
                </a:moveTo>
                <a:cubicBezTo>
                  <a:pt x="591546" y="1084041"/>
                  <a:pt x="583291" y="1071660"/>
                  <a:pt x="569535" y="1071660"/>
                </a:cubicBezTo>
                <a:lnTo>
                  <a:pt x="569535" y="1071660"/>
                </a:lnTo>
                <a:cubicBezTo>
                  <a:pt x="568159" y="1071660"/>
                  <a:pt x="568159" y="1071660"/>
                  <a:pt x="566783" y="1071660"/>
                </a:cubicBezTo>
                <a:cubicBezTo>
                  <a:pt x="553026" y="1071660"/>
                  <a:pt x="539269" y="1084041"/>
                  <a:pt x="537894" y="1097798"/>
                </a:cubicBezTo>
                <a:cubicBezTo>
                  <a:pt x="536518" y="1111555"/>
                  <a:pt x="546148" y="1122560"/>
                  <a:pt x="559905" y="1122560"/>
                </a:cubicBezTo>
                <a:lnTo>
                  <a:pt x="559905" y="1122560"/>
                </a:lnTo>
                <a:cubicBezTo>
                  <a:pt x="573662" y="1121185"/>
                  <a:pt x="586043" y="1110179"/>
                  <a:pt x="588794" y="1097798"/>
                </a:cubicBezTo>
                <a:close/>
                <a:moveTo>
                  <a:pt x="605302" y="1005627"/>
                </a:moveTo>
                <a:cubicBezTo>
                  <a:pt x="608054" y="991870"/>
                  <a:pt x="599800" y="979489"/>
                  <a:pt x="586043" y="979489"/>
                </a:cubicBezTo>
                <a:lnTo>
                  <a:pt x="586043" y="979489"/>
                </a:lnTo>
                <a:cubicBezTo>
                  <a:pt x="584667" y="979489"/>
                  <a:pt x="584667" y="979489"/>
                  <a:pt x="583291" y="979489"/>
                </a:cubicBezTo>
                <a:cubicBezTo>
                  <a:pt x="569535" y="979489"/>
                  <a:pt x="555778" y="991870"/>
                  <a:pt x="554402" y="1005627"/>
                </a:cubicBezTo>
                <a:cubicBezTo>
                  <a:pt x="553026" y="1019384"/>
                  <a:pt x="562656" y="1030389"/>
                  <a:pt x="576413" y="1030389"/>
                </a:cubicBezTo>
                <a:lnTo>
                  <a:pt x="576413" y="1030389"/>
                </a:lnTo>
                <a:cubicBezTo>
                  <a:pt x="590170" y="1030389"/>
                  <a:pt x="602551" y="1019384"/>
                  <a:pt x="605302" y="1005627"/>
                </a:cubicBezTo>
                <a:close/>
                <a:moveTo>
                  <a:pt x="621811" y="914832"/>
                </a:moveTo>
                <a:cubicBezTo>
                  <a:pt x="624562" y="901075"/>
                  <a:pt x="616308" y="888694"/>
                  <a:pt x="602551" y="888694"/>
                </a:cubicBezTo>
                <a:lnTo>
                  <a:pt x="602551" y="888694"/>
                </a:lnTo>
                <a:cubicBezTo>
                  <a:pt x="601175" y="888694"/>
                  <a:pt x="601175" y="888694"/>
                  <a:pt x="599800" y="888694"/>
                </a:cubicBezTo>
                <a:cubicBezTo>
                  <a:pt x="586043" y="888694"/>
                  <a:pt x="572286" y="901075"/>
                  <a:pt x="570910" y="914832"/>
                </a:cubicBezTo>
                <a:cubicBezTo>
                  <a:pt x="569535" y="928589"/>
                  <a:pt x="579164" y="939594"/>
                  <a:pt x="592921" y="939594"/>
                </a:cubicBezTo>
                <a:lnTo>
                  <a:pt x="592921" y="939594"/>
                </a:lnTo>
                <a:cubicBezTo>
                  <a:pt x="605302" y="938218"/>
                  <a:pt x="617684" y="928589"/>
                  <a:pt x="621811" y="914832"/>
                </a:cubicBezTo>
                <a:close/>
                <a:moveTo>
                  <a:pt x="636943" y="824036"/>
                </a:moveTo>
                <a:cubicBezTo>
                  <a:pt x="639695" y="810280"/>
                  <a:pt x="631440" y="797898"/>
                  <a:pt x="617684" y="797898"/>
                </a:cubicBezTo>
                <a:lnTo>
                  <a:pt x="617684" y="797898"/>
                </a:lnTo>
                <a:cubicBezTo>
                  <a:pt x="616308" y="797898"/>
                  <a:pt x="616308" y="797898"/>
                  <a:pt x="614932" y="797898"/>
                </a:cubicBezTo>
                <a:cubicBezTo>
                  <a:pt x="601175" y="797898"/>
                  <a:pt x="587418" y="810280"/>
                  <a:pt x="586043" y="824036"/>
                </a:cubicBezTo>
                <a:cubicBezTo>
                  <a:pt x="584667" y="837793"/>
                  <a:pt x="594297" y="848799"/>
                  <a:pt x="608054" y="848799"/>
                </a:cubicBezTo>
                <a:lnTo>
                  <a:pt x="608054" y="848799"/>
                </a:lnTo>
                <a:cubicBezTo>
                  <a:pt x="621811" y="847423"/>
                  <a:pt x="634192" y="836418"/>
                  <a:pt x="636943" y="824036"/>
                </a:cubicBezTo>
                <a:close/>
                <a:moveTo>
                  <a:pt x="653451" y="731865"/>
                </a:moveTo>
                <a:cubicBezTo>
                  <a:pt x="656203" y="718109"/>
                  <a:pt x="647949" y="705727"/>
                  <a:pt x="634192" y="705727"/>
                </a:cubicBezTo>
                <a:lnTo>
                  <a:pt x="634192" y="705727"/>
                </a:lnTo>
                <a:cubicBezTo>
                  <a:pt x="632816" y="705727"/>
                  <a:pt x="632816" y="705727"/>
                  <a:pt x="631440" y="705727"/>
                </a:cubicBezTo>
                <a:cubicBezTo>
                  <a:pt x="617684" y="705727"/>
                  <a:pt x="603927" y="718109"/>
                  <a:pt x="602551" y="731865"/>
                </a:cubicBezTo>
                <a:cubicBezTo>
                  <a:pt x="601175" y="745622"/>
                  <a:pt x="610805" y="756628"/>
                  <a:pt x="624562" y="756628"/>
                </a:cubicBezTo>
                <a:lnTo>
                  <a:pt x="624562" y="756628"/>
                </a:lnTo>
                <a:cubicBezTo>
                  <a:pt x="638319" y="755252"/>
                  <a:pt x="650700" y="745622"/>
                  <a:pt x="653451" y="731865"/>
                </a:cubicBezTo>
                <a:close/>
                <a:moveTo>
                  <a:pt x="669960" y="641070"/>
                </a:moveTo>
                <a:cubicBezTo>
                  <a:pt x="672711" y="627313"/>
                  <a:pt x="664457" y="614932"/>
                  <a:pt x="650700" y="614932"/>
                </a:cubicBezTo>
                <a:lnTo>
                  <a:pt x="650700" y="614932"/>
                </a:lnTo>
                <a:cubicBezTo>
                  <a:pt x="649324" y="614932"/>
                  <a:pt x="649324" y="614932"/>
                  <a:pt x="647949" y="614932"/>
                </a:cubicBezTo>
                <a:cubicBezTo>
                  <a:pt x="634192" y="614932"/>
                  <a:pt x="620435" y="627313"/>
                  <a:pt x="619059" y="641070"/>
                </a:cubicBezTo>
                <a:cubicBezTo>
                  <a:pt x="617684" y="654827"/>
                  <a:pt x="627313" y="665832"/>
                  <a:pt x="641070" y="665832"/>
                </a:cubicBezTo>
                <a:lnTo>
                  <a:pt x="641070" y="665832"/>
                </a:lnTo>
                <a:cubicBezTo>
                  <a:pt x="653451" y="664457"/>
                  <a:pt x="665833" y="653451"/>
                  <a:pt x="669960" y="641070"/>
                </a:cubicBezTo>
                <a:close/>
                <a:moveTo>
                  <a:pt x="624562" y="1371560"/>
                </a:moveTo>
                <a:cubicBezTo>
                  <a:pt x="627313" y="1359179"/>
                  <a:pt x="620435" y="1349549"/>
                  <a:pt x="608054" y="1349549"/>
                </a:cubicBezTo>
                <a:lnTo>
                  <a:pt x="608054" y="1349549"/>
                </a:lnTo>
                <a:cubicBezTo>
                  <a:pt x="608054" y="1349549"/>
                  <a:pt x="606678" y="1349549"/>
                  <a:pt x="606678" y="1349549"/>
                </a:cubicBezTo>
                <a:cubicBezTo>
                  <a:pt x="594297" y="1349549"/>
                  <a:pt x="584667" y="1360554"/>
                  <a:pt x="581916" y="1371560"/>
                </a:cubicBezTo>
                <a:cubicBezTo>
                  <a:pt x="580540" y="1383941"/>
                  <a:pt x="588794" y="1392195"/>
                  <a:pt x="601175" y="1392195"/>
                </a:cubicBezTo>
                <a:lnTo>
                  <a:pt x="601175" y="1392195"/>
                </a:lnTo>
                <a:cubicBezTo>
                  <a:pt x="612181" y="1390819"/>
                  <a:pt x="623186" y="1382565"/>
                  <a:pt x="624562" y="1371560"/>
                </a:cubicBezTo>
                <a:close/>
                <a:moveTo>
                  <a:pt x="641070" y="1280764"/>
                </a:moveTo>
                <a:cubicBezTo>
                  <a:pt x="643822" y="1268383"/>
                  <a:pt x="636943" y="1258753"/>
                  <a:pt x="624562" y="1258753"/>
                </a:cubicBezTo>
                <a:lnTo>
                  <a:pt x="624562" y="1258753"/>
                </a:lnTo>
                <a:cubicBezTo>
                  <a:pt x="624562" y="1258753"/>
                  <a:pt x="623186" y="1258753"/>
                  <a:pt x="623186" y="1258753"/>
                </a:cubicBezTo>
                <a:cubicBezTo>
                  <a:pt x="610805" y="1258753"/>
                  <a:pt x="601175" y="1269759"/>
                  <a:pt x="598424" y="1280764"/>
                </a:cubicBezTo>
                <a:cubicBezTo>
                  <a:pt x="597048" y="1293146"/>
                  <a:pt x="605302" y="1301400"/>
                  <a:pt x="617684" y="1301400"/>
                </a:cubicBezTo>
                <a:lnTo>
                  <a:pt x="617684" y="1301400"/>
                </a:lnTo>
                <a:cubicBezTo>
                  <a:pt x="628689" y="1300024"/>
                  <a:pt x="638319" y="1291770"/>
                  <a:pt x="641070" y="1280764"/>
                </a:cubicBezTo>
                <a:close/>
                <a:moveTo>
                  <a:pt x="657579" y="1188593"/>
                </a:moveTo>
                <a:cubicBezTo>
                  <a:pt x="660330" y="1176212"/>
                  <a:pt x="653451" y="1166583"/>
                  <a:pt x="641070" y="1166583"/>
                </a:cubicBezTo>
                <a:lnTo>
                  <a:pt x="641070" y="1166583"/>
                </a:lnTo>
                <a:cubicBezTo>
                  <a:pt x="641070" y="1166583"/>
                  <a:pt x="639695" y="1166583"/>
                  <a:pt x="639695" y="1166583"/>
                </a:cubicBezTo>
                <a:cubicBezTo>
                  <a:pt x="627313" y="1166583"/>
                  <a:pt x="617684" y="1177588"/>
                  <a:pt x="614932" y="1188593"/>
                </a:cubicBezTo>
                <a:cubicBezTo>
                  <a:pt x="613557" y="1200975"/>
                  <a:pt x="621811" y="1209229"/>
                  <a:pt x="634192" y="1209229"/>
                </a:cubicBezTo>
                <a:lnTo>
                  <a:pt x="634192" y="1209229"/>
                </a:lnTo>
                <a:cubicBezTo>
                  <a:pt x="643822" y="1207853"/>
                  <a:pt x="654827" y="1199599"/>
                  <a:pt x="657579" y="1188593"/>
                </a:cubicBezTo>
                <a:close/>
                <a:moveTo>
                  <a:pt x="672711" y="1097798"/>
                </a:moveTo>
                <a:cubicBezTo>
                  <a:pt x="675462" y="1085417"/>
                  <a:pt x="668584" y="1075787"/>
                  <a:pt x="656203" y="1075787"/>
                </a:cubicBezTo>
                <a:lnTo>
                  <a:pt x="656203" y="1075787"/>
                </a:lnTo>
                <a:cubicBezTo>
                  <a:pt x="656203" y="1075787"/>
                  <a:pt x="654827" y="1075787"/>
                  <a:pt x="654827" y="1075787"/>
                </a:cubicBezTo>
                <a:cubicBezTo>
                  <a:pt x="642446" y="1075787"/>
                  <a:pt x="632816" y="1086793"/>
                  <a:pt x="630065" y="1097798"/>
                </a:cubicBezTo>
                <a:cubicBezTo>
                  <a:pt x="628689" y="1110179"/>
                  <a:pt x="636943" y="1118433"/>
                  <a:pt x="649324" y="1118433"/>
                </a:cubicBezTo>
                <a:lnTo>
                  <a:pt x="649324" y="1118433"/>
                </a:lnTo>
                <a:cubicBezTo>
                  <a:pt x="660330" y="1117058"/>
                  <a:pt x="671335" y="1108804"/>
                  <a:pt x="672711" y="1097798"/>
                </a:cubicBezTo>
                <a:close/>
                <a:moveTo>
                  <a:pt x="689219" y="1005627"/>
                </a:moveTo>
                <a:cubicBezTo>
                  <a:pt x="691971" y="993246"/>
                  <a:pt x="685092" y="983616"/>
                  <a:pt x="672711" y="983616"/>
                </a:cubicBezTo>
                <a:lnTo>
                  <a:pt x="672711" y="983616"/>
                </a:lnTo>
                <a:cubicBezTo>
                  <a:pt x="672711" y="983616"/>
                  <a:pt x="671335" y="983616"/>
                  <a:pt x="671335" y="983616"/>
                </a:cubicBezTo>
                <a:cubicBezTo>
                  <a:pt x="658954" y="983616"/>
                  <a:pt x="649324" y="994622"/>
                  <a:pt x="646573" y="1005627"/>
                </a:cubicBezTo>
                <a:cubicBezTo>
                  <a:pt x="645197" y="1018008"/>
                  <a:pt x="653451" y="1026262"/>
                  <a:pt x="665833" y="1026262"/>
                </a:cubicBezTo>
                <a:lnTo>
                  <a:pt x="665833" y="1026262"/>
                </a:lnTo>
                <a:cubicBezTo>
                  <a:pt x="676838" y="1026262"/>
                  <a:pt x="686468" y="1016633"/>
                  <a:pt x="689219" y="1005627"/>
                </a:cubicBezTo>
                <a:close/>
                <a:moveTo>
                  <a:pt x="705728" y="914832"/>
                </a:moveTo>
                <a:cubicBezTo>
                  <a:pt x="708479" y="902451"/>
                  <a:pt x="701601" y="892821"/>
                  <a:pt x="689219" y="892821"/>
                </a:cubicBezTo>
                <a:lnTo>
                  <a:pt x="689219" y="892821"/>
                </a:lnTo>
                <a:cubicBezTo>
                  <a:pt x="689219" y="892821"/>
                  <a:pt x="687844" y="892821"/>
                  <a:pt x="687844" y="892821"/>
                </a:cubicBezTo>
                <a:cubicBezTo>
                  <a:pt x="675462" y="892821"/>
                  <a:pt x="665833" y="903826"/>
                  <a:pt x="663081" y="914832"/>
                </a:cubicBezTo>
                <a:cubicBezTo>
                  <a:pt x="661706" y="927213"/>
                  <a:pt x="669960" y="935467"/>
                  <a:pt x="682341" y="935467"/>
                </a:cubicBezTo>
                <a:lnTo>
                  <a:pt x="682341" y="935467"/>
                </a:lnTo>
                <a:cubicBezTo>
                  <a:pt x="693346" y="934091"/>
                  <a:pt x="702976" y="925837"/>
                  <a:pt x="705728" y="914832"/>
                </a:cubicBezTo>
                <a:close/>
                <a:moveTo>
                  <a:pt x="722236" y="822661"/>
                </a:moveTo>
                <a:cubicBezTo>
                  <a:pt x="724987" y="810280"/>
                  <a:pt x="718109" y="800650"/>
                  <a:pt x="705728" y="800650"/>
                </a:cubicBezTo>
                <a:lnTo>
                  <a:pt x="705728" y="800650"/>
                </a:lnTo>
                <a:cubicBezTo>
                  <a:pt x="705728" y="800650"/>
                  <a:pt x="704352" y="800650"/>
                  <a:pt x="704352" y="800650"/>
                </a:cubicBezTo>
                <a:cubicBezTo>
                  <a:pt x="691971" y="800650"/>
                  <a:pt x="682341" y="811655"/>
                  <a:pt x="679590" y="822661"/>
                </a:cubicBezTo>
                <a:cubicBezTo>
                  <a:pt x="678214" y="835042"/>
                  <a:pt x="686468" y="843296"/>
                  <a:pt x="698849" y="843296"/>
                </a:cubicBezTo>
                <a:lnTo>
                  <a:pt x="698849" y="843296"/>
                </a:lnTo>
                <a:cubicBezTo>
                  <a:pt x="708479" y="843296"/>
                  <a:pt x="719484" y="833666"/>
                  <a:pt x="722236" y="822661"/>
                </a:cubicBezTo>
                <a:close/>
                <a:moveTo>
                  <a:pt x="737368" y="731865"/>
                </a:moveTo>
                <a:cubicBezTo>
                  <a:pt x="740120" y="719484"/>
                  <a:pt x="733241" y="709854"/>
                  <a:pt x="720860" y="709854"/>
                </a:cubicBezTo>
                <a:lnTo>
                  <a:pt x="720860" y="709854"/>
                </a:lnTo>
                <a:cubicBezTo>
                  <a:pt x="720860" y="709854"/>
                  <a:pt x="719484" y="709854"/>
                  <a:pt x="719484" y="709854"/>
                </a:cubicBezTo>
                <a:cubicBezTo>
                  <a:pt x="707103" y="709854"/>
                  <a:pt x="697473" y="720860"/>
                  <a:pt x="694722" y="731865"/>
                </a:cubicBezTo>
                <a:cubicBezTo>
                  <a:pt x="691971" y="742871"/>
                  <a:pt x="701601" y="752501"/>
                  <a:pt x="713982" y="752501"/>
                </a:cubicBezTo>
                <a:lnTo>
                  <a:pt x="713982" y="752501"/>
                </a:lnTo>
                <a:cubicBezTo>
                  <a:pt x="724987" y="751125"/>
                  <a:pt x="735993" y="742871"/>
                  <a:pt x="737368" y="731865"/>
                </a:cubicBezTo>
                <a:close/>
                <a:moveTo>
                  <a:pt x="753877" y="641070"/>
                </a:moveTo>
                <a:cubicBezTo>
                  <a:pt x="756628" y="628689"/>
                  <a:pt x="749750" y="619059"/>
                  <a:pt x="737368" y="619059"/>
                </a:cubicBezTo>
                <a:lnTo>
                  <a:pt x="737368" y="619059"/>
                </a:lnTo>
                <a:cubicBezTo>
                  <a:pt x="737368" y="619059"/>
                  <a:pt x="735993" y="619059"/>
                  <a:pt x="735993" y="619059"/>
                </a:cubicBezTo>
                <a:cubicBezTo>
                  <a:pt x="723611" y="619059"/>
                  <a:pt x="713982" y="630065"/>
                  <a:pt x="711230" y="641070"/>
                </a:cubicBezTo>
                <a:cubicBezTo>
                  <a:pt x="709855" y="653451"/>
                  <a:pt x="718109" y="661705"/>
                  <a:pt x="730490" y="661705"/>
                </a:cubicBezTo>
                <a:lnTo>
                  <a:pt x="730490" y="661705"/>
                </a:lnTo>
                <a:cubicBezTo>
                  <a:pt x="741495" y="660330"/>
                  <a:pt x="751125" y="652076"/>
                  <a:pt x="753877" y="641070"/>
                </a:cubicBezTo>
                <a:close/>
                <a:moveTo>
                  <a:pt x="1002876" y="1096422"/>
                </a:moveTo>
                <a:cubicBezTo>
                  <a:pt x="1002876" y="1099174"/>
                  <a:pt x="1004252" y="1100549"/>
                  <a:pt x="1007003" y="1100549"/>
                </a:cubicBezTo>
                <a:lnTo>
                  <a:pt x="1007003" y="1100549"/>
                </a:lnTo>
                <a:cubicBezTo>
                  <a:pt x="1009754" y="1100549"/>
                  <a:pt x="1011130" y="1099174"/>
                  <a:pt x="1011130" y="1096422"/>
                </a:cubicBezTo>
                <a:cubicBezTo>
                  <a:pt x="1011130" y="1093671"/>
                  <a:pt x="1009754" y="1092295"/>
                  <a:pt x="1008379" y="1092295"/>
                </a:cubicBezTo>
                <a:lnTo>
                  <a:pt x="1008379" y="1092295"/>
                </a:lnTo>
                <a:cubicBezTo>
                  <a:pt x="1008379" y="1092295"/>
                  <a:pt x="1008379" y="1092295"/>
                  <a:pt x="1008379" y="1092295"/>
                </a:cubicBezTo>
                <a:cubicBezTo>
                  <a:pt x="1005627" y="1092295"/>
                  <a:pt x="1002876" y="1093671"/>
                  <a:pt x="1002876" y="1096422"/>
                </a:cubicBezTo>
                <a:close/>
                <a:moveTo>
                  <a:pt x="986368" y="1188593"/>
                </a:moveTo>
                <a:cubicBezTo>
                  <a:pt x="986368" y="1191345"/>
                  <a:pt x="987744" y="1192720"/>
                  <a:pt x="990495" y="1192720"/>
                </a:cubicBezTo>
                <a:lnTo>
                  <a:pt x="990495" y="1192720"/>
                </a:lnTo>
                <a:cubicBezTo>
                  <a:pt x="993246" y="1192720"/>
                  <a:pt x="994622" y="1191345"/>
                  <a:pt x="994622" y="1188593"/>
                </a:cubicBezTo>
                <a:cubicBezTo>
                  <a:pt x="994622" y="1185842"/>
                  <a:pt x="993246" y="1184466"/>
                  <a:pt x="991871" y="1184466"/>
                </a:cubicBezTo>
                <a:lnTo>
                  <a:pt x="991871" y="1184466"/>
                </a:lnTo>
                <a:cubicBezTo>
                  <a:pt x="991871" y="1184466"/>
                  <a:pt x="991871" y="1184466"/>
                  <a:pt x="991871" y="1184466"/>
                </a:cubicBezTo>
                <a:cubicBezTo>
                  <a:pt x="989119" y="1183091"/>
                  <a:pt x="986368" y="1185842"/>
                  <a:pt x="986368" y="1188593"/>
                </a:cubicBezTo>
                <a:close/>
                <a:moveTo>
                  <a:pt x="969860" y="1279389"/>
                </a:moveTo>
                <a:cubicBezTo>
                  <a:pt x="969860" y="1282140"/>
                  <a:pt x="971235" y="1283516"/>
                  <a:pt x="973987" y="1283516"/>
                </a:cubicBezTo>
                <a:lnTo>
                  <a:pt x="973987" y="1283516"/>
                </a:lnTo>
                <a:cubicBezTo>
                  <a:pt x="976738" y="1283516"/>
                  <a:pt x="978114" y="1282140"/>
                  <a:pt x="978114" y="1279389"/>
                </a:cubicBezTo>
                <a:cubicBezTo>
                  <a:pt x="978114" y="1276637"/>
                  <a:pt x="976738" y="1275262"/>
                  <a:pt x="975362" y="1275262"/>
                </a:cubicBezTo>
                <a:lnTo>
                  <a:pt x="975362" y="1275262"/>
                </a:lnTo>
                <a:cubicBezTo>
                  <a:pt x="975362" y="1275262"/>
                  <a:pt x="975362" y="1275262"/>
                  <a:pt x="975362" y="1275262"/>
                </a:cubicBezTo>
                <a:cubicBezTo>
                  <a:pt x="972611" y="1275262"/>
                  <a:pt x="971235" y="1276637"/>
                  <a:pt x="969860" y="1279389"/>
                </a:cubicBezTo>
                <a:close/>
                <a:moveTo>
                  <a:pt x="954727" y="1370184"/>
                </a:moveTo>
                <a:cubicBezTo>
                  <a:pt x="954727" y="1372936"/>
                  <a:pt x="956103" y="1374311"/>
                  <a:pt x="958854" y="1374311"/>
                </a:cubicBezTo>
                <a:lnTo>
                  <a:pt x="958854" y="1374311"/>
                </a:lnTo>
                <a:cubicBezTo>
                  <a:pt x="961605" y="1374311"/>
                  <a:pt x="962981" y="1372936"/>
                  <a:pt x="962981" y="1370184"/>
                </a:cubicBezTo>
                <a:cubicBezTo>
                  <a:pt x="962981" y="1367433"/>
                  <a:pt x="961605" y="1366057"/>
                  <a:pt x="960230" y="1366057"/>
                </a:cubicBezTo>
                <a:lnTo>
                  <a:pt x="960230" y="1366057"/>
                </a:lnTo>
                <a:cubicBezTo>
                  <a:pt x="960230" y="1366057"/>
                  <a:pt x="960230" y="1366057"/>
                  <a:pt x="960230" y="1366057"/>
                </a:cubicBezTo>
                <a:cubicBezTo>
                  <a:pt x="956103" y="1366057"/>
                  <a:pt x="954727" y="1368808"/>
                  <a:pt x="954727" y="1370184"/>
                </a:cubicBezTo>
                <a:close/>
                <a:moveTo>
                  <a:pt x="909329" y="1096422"/>
                </a:moveTo>
                <a:cubicBezTo>
                  <a:pt x="909329" y="1100549"/>
                  <a:pt x="912081" y="1104677"/>
                  <a:pt x="916208" y="1104677"/>
                </a:cubicBezTo>
                <a:lnTo>
                  <a:pt x="916208" y="1104677"/>
                </a:lnTo>
                <a:cubicBezTo>
                  <a:pt x="920335" y="1104677"/>
                  <a:pt x="924462" y="1100549"/>
                  <a:pt x="925838" y="1096422"/>
                </a:cubicBezTo>
                <a:cubicBezTo>
                  <a:pt x="927213" y="1092295"/>
                  <a:pt x="924462" y="1088168"/>
                  <a:pt x="918959" y="1088168"/>
                </a:cubicBezTo>
                <a:lnTo>
                  <a:pt x="918959" y="1088168"/>
                </a:lnTo>
                <a:cubicBezTo>
                  <a:pt x="918959" y="1088168"/>
                  <a:pt x="918959" y="1088168"/>
                  <a:pt x="917583" y="1088168"/>
                </a:cubicBezTo>
                <a:cubicBezTo>
                  <a:pt x="914832" y="1088168"/>
                  <a:pt x="910705" y="1092295"/>
                  <a:pt x="909329" y="1096422"/>
                </a:cubicBezTo>
                <a:close/>
                <a:moveTo>
                  <a:pt x="892821" y="1188593"/>
                </a:moveTo>
                <a:cubicBezTo>
                  <a:pt x="892821" y="1192720"/>
                  <a:pt x="895572" y="1196848"/>
                  <a:pt x="899700" y="1196848"/>
                </a:cubicBezTo>
                <a:lnTo>
                  <a:pt x="899700" y="1196848"/>
                </a:lnTo>
                <a:cubicBezTo>
                  <a:pt x="903827" y="1196848"/>
                  <a:pt x="907954" y="1192720"/>
                  <a:pt x="909329" y="1188593"/>
                </a:cubicBezTo>
                <a:cubicBezTo>
                  <a:pt x="910705" y="1184466"/>
                  <a:pt x="907954" y="1180339"/>
                  <a:pt x="902451" y="1180339"/>
                </a:cubicBezTo>
                <a:lnTo>
                  <a:pt x="902451" y="1180339"/>
                </a:lnTo>
                <a:cubicBezTo>
                  <a:pt x="902451" y="1180339"/>
                  <a:pt x="902451" y="1180339"/>
                  <a:pt x="901075" y="1180339"/>
                </a:cubicBezTo>
                <a:cubicBezTo>
                  <a:pt x="898324" y="1178964"/>
                  <a:pt x="894197" y="1183091"/>
                  <a:pt x="892821" y="1188593"/>
                </a:cubicBezTo>
                <a:close/>
                <a:moveTo>
                  <a:pt x="877688" y="1279389"/>
                </a:moveTo>
                <a:cubicBezTo>
                  <a:pt x="877688" y="1283516"/>
                  <a:pt x="880440" y="1287643"/>
                  <a:pt x="884567" y="1287643"/>
                </a:cubicBezTo>
                <a:lnTo>
                  <a:pt x="884567" y="1287643"/>
                </a:lnTo>
                <a:cubicBezTo>
                  <a:pt x="888694" y="1287643"/>
                  <a:pt x="892821" y="1283516"/>
                  <a:pt x="894197" y="1279389"/>
                </a:cubicBezTo>
                <a:cubicBezTo>
                  <a:pt x="895572" y="1275262"/>
                  <a:pt x="892821" y="1271135"/>
                  <a:pt x="887318" y="1271135"/>
                </a:cubicBezTo>
                <a:lnTo>
                  <a:pt x="887318" y="1271135"/>
                </a:lnTo>
                <a:cubicBezTo>
                  <a:pt x="887318" y="1271135"/>
                  <a:pt x="887318" y="1271135"/>
                  <a:pt x="885943" y="1271135"/>
                </a:cubicBezTo>
                <a:cubicBezTo>
                  <a:pt x="881816" y="1271135"/>
                  <a:pt x="877688" y="1275262"/>
                  <a:pt x="877688" y="1279389"/>
                </a:cubicBezTo>
                <a:close/>
                <a:moveTo>
                  <a:pt x="861180" y="1370184"/>
                </a:moveTo>
                <a:cubicBezTo>
                  <a:pt x="861180" y="1374311"/>
                  <a:pt x="863932" y="1378438"/>
                  <a:pt x="868059" y="1378438"/>
                </a:cubicBezTo>
                <a:lnTo>
                  <a:pt x="868059" y="1378438"/>
                </a:lnTo>
                <a:cubicBezTo>
                  <a:pt x="872186" y="1378438"/>
                  <a:pt x="876313" y="1374311"/>
                  <a:pt x="877688" y="1370184"/>
                </a:cubicBezTo>
                <a:cubicBezTo>
                  <a:pt x="879064" y="1366057"/>
                  <a:pt x="876313" y="1361930"/>
                  <a:pt x="870810" y="1361930"/>
                </a:cubicBezTo>
                <a:lnTo>
                  <a:pt x="870810" y="1361930"/>
                </a:lnTo>
                <a:cubicBezTo>
                  <a:pt x="870810" y="1361930"/>
                  <a:pt x="870810" y="1361930"/>
                  <a:pt x="869434" y="1361930"/>
                </a:cubicBezTo>
                <a:cubicBezTo>
                  <a:pt x="866683" y="1361930"/>
                  <a:pt x="861180" y="1366057"/>
                  <a:pt x="861180" y="1370184"/>
                </a:cubicBezTo>
                <a:close/>
                <a:moveTo>
                  <a:pt x="817158" y="1096422"/>
                </a:moveTo>
                <a:cubicBezTo>
                  <a:pt x="815783" y="1103301"/>
                  <a:pt x="821285" y="1108804"/>
                  <a:pt x="828164" y="1108804"/>
                </a:cubicBezTo>
                <a:lnTo>
                  <a:pt x="828164" y="1108804"/>
                </a:lnTo>
                <a:cubicBezTo>
                  <a:pt x="835042" y="1108804"/>
                  <a:pt x="840545" y="1103301"/>
                  <a:pt x="841921" y="1096422"/>
                </a:cubicBezTo>
                <a:cubicBezTo>
                  <a:pt x="843296" y="1089544"/>
                  <a:pt x="839169" y="1084041"/>
                  <a:pt x="832291" y="1082666"/>
                </a:cubicBezTo>
                <a:lnTo>
                  <a:pt x="832291" y="1082666"/>
                </a:lnTo>
                <a:cubicBezTo>
                  <a:pt x="832291" y="1082666"/>
                  <a:pt x="830915" y="1082666"/>
                  <a:pt x="830915" y="1082666"/>
                </a:cubicBezTo>
                <a:cubicBezTo>
                  <a:pt x="824037" y="1084041"/>
                  <a:pt x="817158" y="1089544"/>
                  <a:pt x="817158" y="1096422"/>
                </a:cubicBezTo>
                <a:close/>
                <a:moveTo>
                  <a:pt x="800650" y="1188593"/>
                </a:moveTo>
                <a:cubicBezTo>
                  <a:pt x="799274" y="1195472"/>
                  <a:pt x="804777" y="1200975"/>
                  <a:pt x="811655" y="1200975"/>
                </a:cubicBezTo>
                <a:lnTo>
                  <a:pt x="811655" y="1200975"/>
                </a:lnTo>
                <a:cubicBezTo>
                  <a:pt x="818534" y="1200975"/>
                  <a:pt x="824037" y="1195472"/>
                  <a:pt x="825412" y="1188593"/>
                </a:cubicBezTo>
                <a:cubicBezTo>
                  <a:pt x="826788" y="1181715"/>
                  <a:pt x="822661" y="1176212"/>
                  <a:pt x="815783" y="1174837"/>
                </a:cubicBezTo>
                <a:lnTo>
                  <a:pt x="815783" y="1174837"/>
                </a:lnTo>
                <a:cubicBezTo>
                  <a:pt x="815783" y="1174837"/>
                  <a:pt x="814407" y="1174837"/>
                  <a:pt x="814407" y="1174837"/>
                </a:cubicBezTo>
                <a:cubicBezTo>
                  <a:pt x="807528" y="1174837"/>
                  <a:pt x="802026" y="1181715"/>
                  <a:pt x="800650" y="1188593"/>
                </a:cubicBezTo>
                <a:close/>
                <a:moveTo>
                  <a:pt x="784142" y="1279389"/>
                </a:moveTo>
                <a:cubicBezTo>
                  <a:pt x="782766" y="1286267"/>
                  <a:pt x="788269" y="1291770"/>
                  <a:pt x="795147" y="1291770"/>
                </a:cubicBezTo>
                <a:lnTo>
                  <a:pt x="795147" y="1291770"/>
                </a:lnTo>
                <a:cubicBezTo>
                  <a:pt x="802026" y="1291770"/>
                  <a:pt x="807528" y="1286267"/>
                  <a:pt x="808904" y="1279389"/>
                </a:cubicBezTo>
                <a:cubicBezTo>
                  <a:pt x="810280" y="1272510"/>
                  <a:pt x="806153" y="1267008"/>
                  <a:pt x="799274" y="1265632"/>
                </a:cubicBezTo>
                <a:lnTo>
                  <a:pt x="799274" y="1265632"/>
                </a:lnTo>
                <a:cubicBezTo>
                  <a:pt x="799274" y="1265632"/>
                  <a:pt x="797899" y="1265632"/>
                  <a:pt x="797899" y="1265632"/>
                </a:cubicBezTo>
                <a:cubicBezTo>
                  <a:pt x="792396" y="1267008"/>
                  <a:pt x="785517" y="1272510"/>
                  <a:pt x="784142" y="1279389"/>
                </a:cubicBezTo>
                <a:close/>
                <a:moveTo>
                  <a:pt x="767633" y="1371560"/>
                </a:moveTo>
                <a:cubicBezTo>
                  <a:pt x="766258" y="1378438"/>
                  <a:pt x="771761" y="1383941"/>
                  <a:pt x="778639" y="1383941"/>
                </a:cubicBezTo>
                <a:lnTo>
                  <a:pt x="778639" y="1383941"/>
                </a:lnTo>
                <a:cubicBezTo>
                  <a:pt x="785517" y="1383941"/>
                  <a:pt x="791020" y="1378438"/>
                  <a:pt x="792396" y="1371560"/>
                </a:cubicBezTo>
                <a:cubicBezTo>
                  <a:pt x="793772" y="1364681"/>
                  <a:pt x="789645" y="1359179"/>
                  <a:pt x="782766" y="1357803"/>
                </a:cubicBezTo>
                <a:lnTo>
                  <a:pt x="782766" y="1357803"/>
                </a:lnTo>
                <a:cubicBezTo>
                  <a:pt x="782766" y="1357803"/>
                  <a:pt x="781390" y="1357803"/>
                  <a:pt x="781390" y="1357803"/>
                </a:cubicBezTo>
                <a:cubicBezTo>
                  <a:pt x="775888" y="1357803"/>
                  <a:pt x="769009" y="1364681"/>
                  <a:pt x="767633" y="1371560"/>
                </a:cubicBezTo>
                <a:close/>
                <a:moveTo>
                  <a:pt x="723611" y="1097798"/>
                </a:moveTo>
                <a:cubicBezTo>
                  <a:pt x="722236" y="1107428"/>
                  <a:pt x="729114" y="1114306"/>
                  <a:pt x="738744" y="1114306"/>
                </a:cubicBezTo>
                <a:lnTo>
                  <a:pt x="738744" y="1114306"/>
                </a:lnTo>
                <a:cubicBezTo>
                  <a:pt x="746998" y="1114306"/>
                  <a:pt x="755252" y="1107428"/>
                  <a:pt x="758004" y="1097798"/>
                </a:cubicBezTo>
                <a:cubicBezTo>
                  <a:pt x="760755" y="1088168"/>
                  <a:pt x="753877" y="1079914"/>
                  <a:pt x="745623" y="1079914"/>
                </a:cubicBezTo>
                <a:lnTo>
                  <a:pt x="745623" y="1079914"/>
                </a:lnTo>
                <a:cubicBezTo>
                  <a:pt x="745623" y="1079914"/>
                  <a:pt x="744247" y="1079914"/>
                  <a:pt x="744247" y="1079914"/>
                </a:cubicBezTo>
                <a:cubicBezTo>
                  <a:pt x="733241" y="1079914"/>
                  <a:pt x="724987" y="1088168"/>
                  <a:pt x="723611" y="1097798"/>
                </a:cubicBezTo>
                <a:close/>
                <a:moveTo>
                  <a:pt x="707103" y="1188593"/>
                </a:moveTo>
                <a:cubicBezTo>
                  <a:pt x="705728" y="1198223"/>
                  <a:pt x="712606" y="1205102"/>
                  <a:pt x="722236" y="1205102"/>
                </a:cubicBezTo>
                <a:lnTo>
                  <a:pt x="722236" y="1205102"/>
                </a:lnTo>
                <a:cubicBezTo>
                  <a:pt x="730490" y="1205102"/>
                  <a:pt x="738744" y="1198223"/>
                  <a:pt x="741495" y="1188593"/>
                </a:cubicBezTo>
                <a:cubicBezTo>
                  <a:pt x="744247" y="1178964"/>
                  <a:pt x="737368" y="1170710"/>
                  <a:pt x="729114" y="1170710"/>
                </a:cubicBezTo>
                <a:lnTo>
                  <a:pt x="729114" y="1170710"/>
                </a:lnTo>
                <a:cubicBezTo>
                  <a:pt x="729114" y="1170710"/>
                  <a:pt x="727739" y="1170710"/>
                  <a:pt x="727739" y="1170710"/>
                </a:cubicBezTo>
                <a:cubicBezTo>
                  <a:pt x="718109" y="1170710"/>
                  <a:pt x="708479" y="1178964"/>
                  <a:pt x="707103" y="1188593"/>
                </a:cubicBezTo>
                <a:close/>
                <a:moveTo>
                  <a:pt x="691971" y="1279389"/>
                </a:moveTo>
                <a:cubicBezTo>
                  <a:pt x="690595" y="1289019"/>
                  <a:pt x="697473" y="1295897"/>
                  <a:pt x="707103" y="1295897"/>
                </a:cubicBezTo>
                <a:lnTo>
                  <a:pt x="707103" y="1295897"/>
                </a:lnTo>
                <a:cubicBezTo>
                  <a:pt x="715357" y="1295897"/>
                  <a:pt x="723611" y="1289019"/>
                  <a:pt x="726363" y="1279389"/>
                </a:cubicBezTo>
                <a:cubicBezTo>
                  <a:pt x="729114" y="1269759"/>
                  <a:pt x="722236" y="1261505"/>
                  <a:pt x="713982" y="1261505"/>
                </a:cubicBezTo>
                <a:lnTo>
                  <a:pt x="713982" y="1261505"/>
                </a:lnTo>
                <a:cubicBezTo>
                  <a:pt x="713982" y="1261505"/>
                  <a:pt x="712606" y="1261505"/>
                  <a:pt x="712606" y="1261505"/>
                </a:cubicBezTo>
                <a:cubicBezTo>
                  <a:pt x="701601" y="1262881"/>
                  <a:pt x="693346" y="1271135"/>
                  <a:pt x="691971" y="1279389"/>
                </a:cubicBezTo>
                <a:close/>
                <a:moveTo>
                  <a:pt x="675462" y="1371560"/>
                </a:moveTo>
                <a:cubicBezTo>
                  <a:pt x="674087" y="1381190"/>
                  <a:pt x="680965" y="1388068"/>
                  <a:pt x="690595" y="1388068"/>
                </a:cubicBezTo>
                <a:lnTo>
                  <a:pt x="690595" y="1388068"/>
                </a:lnTo>
                <a:cubicBezTo>
                  <a:pt x="698849" y="1388068"/>
                  <a:pt x="707103" y="1381190"/>
                  <a:pt x="709855" y="1371560"/>
                </a:cubicBezTo>
                <a:cubicBezTo>
                  <a:pt x="712606" y="1361930"/>
                  <a:pt x="705728" y="1353676"/>
                  <a:pt x="697473" y="1353676"/>
                </a:cubicBezTo>
                <a:lnTo>
                  <a:pt x="697473" y="1353676"/>
                </a:lnTo>
                <a:cubicBezTo>
                  <a:pt x="697473" y="1353676"/>
                  <a:pt x="696098" y="1353676"/>
                  <a:pt x="696098" y="1353676"/>
                </a:cubicBezTo>
                <a:cubicBezTo>
                  <a:pt x="685092" y="1353676"/>
                  <a:pt x="676838" y="1361930"/>
                  <a:pt x="675462" y="1371560"/>
                </a:cubicBezTo>
                <a:close/>
                <a:moveTo>
                  <a:pt x="789645" y="914832"/>
                </a:moveTo>
                <a:cubicBezTo>
                  <a:pt x="792396" y="905202"/>
                  <a:pt x="785517" y="896948"/>
                  <a:pt x="777263" y="896948"/>
                </a:cubicBezTo>
                <a:lnTo>
                  <a:pt x="777263" y="896948"/>
                </a:lnTo>
                <a:cubicBezTo>
                  <a:pt x="777263" y="896948"/>
                  <a:pt x="775888" y="896948"/>
                  <a:pt x="775888" y="896948"/>
                </a:cubicBezTo>
                <a:cubicBezTo>
                  <a:pt x="766258" y="896948"/>
                  <a:pt x="758004" y="905202"/>
                  <a:pt x="756628" y="914832"/>
                </a:cubicBezTo>
                <a:cubicBezTo>
                  <a:pt x="755252" y="924462"/>
                  <a:pt x="762131" y="931340"/>
                  <a:pt x="771761" y="931340"/>
                </a:cubicBezTo>
                <a:lnTo>
                  <a:pt x="771761" y="931340"/>
                </a:lnTo>
                <a:cubicBezTo>
                  <a:pt x="780015" y="929964"/>
                  <a:pt x="788269" y="923086"/>
                  <a:pt x="789645" y="914832"/>
                </a:cubicBezTo>
                <a:close/>
                <a:moveTo>
                  <a:pt x="806153" y="822661"/>
                </a:moveTo>
                <a:cubicBezTo>
                  <a:pt x="808904" y="813031"/>
                  <a:pt x="802026" y="804777"/>
                  <a:pt x="793772" y="804777"/>
                </a:cubicBezTo>
                <a:lnTo>
                  <a:pt x="793772" y="804777"/>
                </a:lnTo>
                <a:cubicBezTo>
                  <a:pt x="793772" y="804777"/>
                  <a:pt x="792396" y="804777"/>
                  <a:pt x="792396" y="804777"/>
                </a:cubicBezTo>
                <a:cubicBezTo>
                  <a:pt x="782766" y="804777"/>
                  <a:pt x="774512" y="813031"/>
                  <a:pt x="773136" y="822661"/>
                </a:cubicBezTo>
                <a:cubicBezTo>
                  <a:pt x="770385" y="832291"/>
                  <a:pt x="777263" y="839169"/>
                  <a:pt x="786893" y="839169"/>
                </a:cubicBezTo>
                <a:lnTo>
                  <a:pt x="786893" y="839169"/>
                </a:lnTo>
                <a:cubicBezTo>
                  <a:pt x="795147" y="839169"/>
                  <a:pt x="804777" y="832291"/>
                  <a:pt x="806153" y="822661"/>
                </a:cubicBezTo>
                <a:close/>
                <a:moveTo>
                  <a:pt x="822661" y="731865"/>
                </a:moveTo>
                <a:cubicBezTo>
                  <a:pt x="825412" y="722236"/>
                  <a:pt x="818534" y="713981"/>
                  <a:pt x="810280" y="713981"/>
                </a:cubicBezTo>
                <a:lnTo>
                  <a:pt x="810280" y="713981"/>
                </a:lnTo>
                <a:cubicBezTo>
                  <a:pt x="810280" y="713981"/>
                  <a:pt x="808904" y="713981"/>
                  <a:pt x="808904" y="713981"/>
                </a:cubicBezTo>
                <a:cubicBezTo>
                  <a:pt x="799274" y="713981"/>
                  <a:pt x="791020" y="722236"/>
                  <a:pt x="789645" y="731865"/>
                </a:cubicBezTo>
                <a:cubicBezTo>
                  <a:pt x="788269" y="741495"/>
                  <a:pt x="795147" y="748374"/>
                  <a:pt x="804777" y="748374"/>
                </a:cubicBezTo>
                <a:lnTo>
                  <a:pt x="804777" y="748374"/>
                </a:lnTo>
                <a:cubicBezTo>
                  <a:pt x="811655" y="746998"/>
                  <a:pt x="819910" y="740120"/>
                  <a:pt x="822661" y="731865"/>
                </a:cubicBezTo>
                <a:close/>
                <a:moveTo>
                  <a:pt x="837794" y="639694"/>
                </a:moveTo>
                <a:cubicBezTo>
                  <a:pt x="840545" y="630065"/>
                  <a:pt x="833666" y="621810"/>
                  <a:pt x="825412" y="621810"/>
                </a:cubicBezTo>
                <a:lnTo>
                  <a:pt x="825412" y="621810"/>
                </a:lnTo>
                <a:cubicBezTo>
                  <a:pt x="825412" y="621810"/>
                  <a:pt x="824037" y="621810"/>
                  <a:pt x="824037" y="621810"/>
                </a:cubicBezTo>
                <a:cubicBezTo>
                  <a:pt x="814407" y="621810"/>
                  <a:pt x="806153" y="630065"/>
                  <a:pt x="804777" y="639694"/>
                </a:cubicBezTo>
                <a:cubicBezTo>
                  <a:pt x="803401" y="649324"/>
                  <a:pt x="810280" y="656203"/>
                  <a:pt x="819910" y="656203"/>
                </a:cubicBezTo>
                <a:lnTo>
                  <a:pt x="819910" y="656203"/>
                </a:lnTo>
                <a:cubicBezTo>
                  <a:pt x="828164" y="656203"/>
                  <a:pt x="836418" y="649324"/>
                  <a:pt x="837794" y="639694"/>
                </a:cubicBezTo>
                <a:close/>
                <a:moveTo>
                  <a:pt x="854302" y="548899"/>
                </a:moveTo>
                <a:cubicBezTo>
                  <a:pt x="857053" y="539269"/>
                  <a:pt x="850175" y="531015"/>
                  <a:pt x="841921" y="531015"/>
                </a:cubicBezTo>
                <a:lnTo>
                  <a:pt x="841921" y="531015"/>
                </a:lnTo>
                <a:cubicBezTo>
                  <a:pt x="841921" y="531015"/>
                  <a:pt x="840545" y="531015"/>
                  <a:pt x="840545" y="531015"/>
                </a:cubicBezTo>
                <a:cubicBezTo>
                  <a:pt x="830915" y="531015"/>
                  <a:pt x="822661" y="539269"/>
                  <a:pt x="821285" y="548899"/>
                </a:cubicBezTo>
                <a:cubicBezTo>
                  <a:pt x="819910" y="558529"/>
                  <a:pt x="826788" y="565407"/>
                  <a:pt x="836418" y="565407"/>
                </a:cubicBezTo>
                <a:lnTo>
                  <a:pt x="836418" y="565407"/>
                </a:lnTo>
                <a:cubicBezTo>
                  <a:pt x="844672" y="565407"/>
                  <a:pt x="852926" y="557153"/>
                  <a:pt x="854302" y="548899"/>
                </a:cubicBezTo>
                <a:close/>
                <a:moveTo>
                  <a:pt x="870810" y="458104"/>
                </a:moveTo>
                <a:cubicBezTo>
                  <a:pt x="873561" y="448474"/>
                  <a:pt x="866683" y="440220"/>
                  <a:pt x="858429" y="440220"/>
                </a:cubicBezTo>
                <a:lnTo>
                  <a:pt x="858429" y="440220"/>
                </a:lnTo>
                <a:cubicBezTo>
                  <a:pt x="858429" y="440220"/>
                  <a:pt x="857053" y="440220"/>
                  <a:pt x="857053" y="440220"/>
                </a:cubicBezTo>
                <a:cubicBezTo>
                  <a:pt x="847423" y="440220"/>
                  <a:pt x="839169" y="448474"/>
                  <a:pt x="837794" y="458104"/>
                </a:cubicBezTo>
                <a:cubicBezTo>
                  <a:pt x="836418" y="467734"/>
                  <a:pt x="843296" y="474612"/>
                  <a:pt x="852926" y="474612"/>
                </a:cubicBezTo>
                <a:lnTo>
                  <a:pt x="852926" y="474612"/>
                </a:lnTo>
                <a:cubicBezTo>
                  <a:pt x="859805" y="473236"/>
                  <a:pt x="868059" y="466358"/>
                  <a:pt x="870810" y="458104"/>
                </a:cubicBezTo>
                <a:close/>
                <a:moveTo>
                  <a:pt x="887318" y="365933"/>
                </a:moveTo>
                <a:cubicBezTo>
                  <a:pt x="890070" y="356303"/>
                  <a:pt x="883191" y="348049"/>
                  <a:pt x="874937" y="348049"/>
                </a:cubicBezTo>
                <a:lnTo>
                  <a:pt x="874937" y="348049"/>
                </a:lnTo>
                <a:cubicBezTo>
                  <a:pt x="874937" y="348049"/>
                  <a:pt x="873561" y="348049"/>
                  <a:pt x="873561" y="348049"/>
                </a:cubicBezTo>
                <a:cubicBezTo>
                  <a:pt x="863932" y="348049"/>
                  <a:pt x="855678" y="356303"/>
                  <a:pt x="854302" y="365933"/>
                </a:cubicBezTo>
                <a:cubicBezTo>
                  <a:pt x="852926" y="375562"/>
                  <a:pt x="859805" y="382441"/>
                  <a:pt x="869434" y="382441"/>
                </a:cubicBezTo>
                <a:lnTo>
                  <a:pt x="869434" y="382441"/>
                </a:lnTo>
                <a:cubicBezTo>
                  <a:pt x="876313" y="382441"/>
                  <a:pt x="884567" y="375562"/>
                  <a:pt x="887318" y="365933"/>
                </a:cubicBezTo>
                <a:close/>
                <a:moveTo>
                  <a:pt x="902451" y="275137"/>
                </a:moveTo>
                <a:cubicBezTo>
                  <a:pt x="905202" y="265508"/>
                  <a:pt x="898324" y="257253"/>
                  <a:pt x="890070" y="257253"/>
                </a:cubicBezTo>
                <a:lnTo>
                  <a:pt x="890070" y="257253"/>
                </a:lnTo>
                <a:cubicBezTo>
                  <a:pt x="890070" y="257253"/>
                  <a:pt x="888694" y="257253"/>
                  <a:pt x="888694" y="257253"/>
                </a:cubicBezTo>
                <a:cubicBezTo>
                  <a:pt x="879064" y="257253"/>
                  <a:pt x="870810" y="265508"/>
                  <a:pt x="869434" y="275137"/>
                </a:cubicBezTo>
                <a:cubicBezTo>
                  <a:pt x="868059" y="284767"/>
                  <a:pt x="874937" y="291646"/>
                  <a:pt x="884567" y="291646"/>
                </a:cubicBezTo>
                <a:lnTo>
                  <a:pt x="884567" y="291646"/>
                </a:lnTo>
                <a:cubicBezTo>
                  <a:pt x="892821" y="290270"/>
                  <a:pt x="901075" y="283392"/>
                  <a:pt x="902451" y="275137"/>
                </a:cubicBezTo>
                <a:close/>
                <a:moveTo>
                  <a:pt x="918959" y="182966"/>
                </a:moveTo>
                <a:cubicBezTo>
                  <a:pt x="921710" y="173337"/>
                  <a:pt x="914832" y="165082"/>
                  <a:pt x="906578" y="165082"/>
                </a:cubicBezTo>
                <a:lnTo>
                  <a:pt x="906578" y="165082"/>
                </a:lnTo>
                <a:cubicBezTo>
                  <a:pt x="906578" y="165082"/>
                  <a:pt x="905202" y="165082"/>
                  <a:pt x="905202" y="165082"/>
                </a:cubicBezTo>
                <a:cubicBezTo>
                  <a:pt x="895572" y="165082"/>
                  <a:pt x="887318" y="173337"/>
                  <a:pt x="885943" y="182966"/>
                </a:cubicBezTo>
                <a:cubicBezTo>
                  <a:pt x="884567" y="192596"/>
                  <a:pt x="891445" y="199475"/>
                  <a:pt x="901075" y="199475"/>
                </a:cubicBezTo>
                <a:lnTo>
                  <a:pt x="901075" y="199475"/>
                </a:lnTo>
                <a:cubicBezTo>
                  <a:pt x="907954" y="199475"/>
                  <a:pt x="917583" y="192596"/>
                  <a:pt x="918959" y="182966"/>
                </a:cubicBezTo>
                <a:close/>
                <a:moveTo>
                  <a:pt x="935467" y="92171"/>
                </a:moveTo>
                <a:cubicBezTo>
                  <a:pt x="936843" y="82541"/>
                  <a:pt x="931340" y="74287"/>
                  <a:pt x="921710" y="74287"/>
                </a:cubicBezTo>
                <a:lnTo>
                  <a:pt x="921710" y="74287"/>
                </a:lnTo>
                <a:cubicBezTo>
                  <a:pt x="921710" y="74287"/>
                  <a:pt x="920335" y="74287"/>
                  <a:pt x="920335" y="74287"/>
                </a:cubicBezTo>
                <a:cubicBezTo>
                  <a:pt x="910705" y="74287"/>
                  <a:pt x="902451" y="82541"/>
                  <a:pt x="901075" y="92171"/>
                </a:cubicBezTo>
                <a:cubicBezTo>
                  <a:pt x="899700" y="101801"/>
                  <a:pt x="906578" y="108679"/>
                  <a:pt x="916208" y="108679"/>
                </a:cubicBezTo>
                <a:lnTo>
                  <a:pt x="916208" y="108679"/>
                </a:lnTo>
                <a:cubicBezTo>
                  <a:pt x="924462" y="107304"/>
                  <a:pt x="932716" y="100425"/>
                  <a:pt x="935467" y="92171"/>
                </a:cubicBezTo>
                <a:close/>
                <a:moveTo>
                  <a:pt x="874937" y="914832"/>
                </a:moveTo>
                <a:cubicBezTo>
                  <a:pt x="876313" y="907953"/>
                  <a:pt x="872186" y="902451"/>
                  <a:pt x="865307" y="901075"/>
                </a:cubicBezTo>
                <a:lnTo>
                  <a:pt x="865307" y="901075"/>
                </a:lnTo>
                <a:cubicBezTo>
                  <a:pt x="865307" y="901075"/>
                  <a:pt x="863932" y="901075"/>
                  <a:pt x="863932" y="901075"/>
                </a:cubicBezTo>
                <a:cubicBezTo>
                  <a:pt x="857053" y="901075"/>
                  <a:pt x="850175" y="907953"/>
                  <a:pt x="848799" y="914832"/>
                </a:cubicBezTo>
                <a:cubicBezTo>
                  <a:pt x="847423" y="921710"/>
                  <a:pt x="852926" y="927213"/>
                  <a:pt x="859805" y="927213"/>
                </a:cubicBezTo>
                <a:lnTo>
                  <a:pt x="859805" y="927213"/>
                </a:lnTo>
                <a:cubicBezTo>
                  <a:pt x="866683" y="925837"/>
                  <a:pt x="873561" y="920335"/>
                  <a:pt x="874937" y="914832"/>
                </a:cubicBezTo>
                <a:close/>
                <a:moveTo>
                  <a:pt x="890070" y="822661"/>
                </a:moveTo>
                <a:cubicBezTo>
                  <a:pt x="891445" y="815782"/>
                  <a:pt x="887318" y="810280"/>
                  <a:pt x="880440" y="808904"/>
                </a:cubicBezTo>
                <a:lnTo>
                  <a:pt x="880440" y="808904"/>
                </a:lnTo>
                <a:cubicBezTo>
                  <a:pt x="880440" y="808904"/>
                  <a:pt x="879064" y="808904"/>
                  <a:pt x="879064" y="808904"/>
                </a:cubicBezTo>
                <a:cubicBezTo>
                  <a:pt x="872186" y="808904"/>
                  <a:pt x="865307" y="815782"/>
                  <a:pt x="863932" y="822661"/>
                </a:cubicBezTo>
                <a:cubicBezTo>
                  <a:pt x="862556" y="829539"/>
                  <a:pt x="868059" y="835042"/>
                  <a:pt x="874937" y="835042"/>
                </a:cubicBezTo>
                <a:lnTo>
                  <a:pt x="874937" y="835042"/>
                </a:lnTo>
                <a:cubicBezTo>
                  <a:pt x="883191" y="835042"/>
                  <a:pt x="888694" y="829539"/>
                  <a:pt x="890070" y="822661"/>
                </a:cubicBezTo>
                <a:close/>
                <a:moveTo>
                  <a:pt x="906578" y="731865"/>
                </a:moveTo>
                <a:cubicBezTo>
                  <a:pt x="907954" y="724987"/>
                  <a:pt x="903827" y="719484"/>
                  <a:pt x="896948" y="718109"/>
                </a:cubicBezTo>
                <a:lnTo>
                  <a:pt x="896948" y="718109"/>
                </a:lnTo>
                <a:cubicBezTo>
                  <a:pt x="896948" y="718109"/>
                  <a:pt x="895572" y="718109"/>
                  <a:pt x="895572" y="718109"/>
                </a:cubicBezTo>
                <a:cubicBezTo>
                  <a:pt x="888694" y="718109"/>
                  <a:pt x="881816" y="724987"/>
                  <a:pt x="880440" y="731865"/>
                </a:cubicBezTo>
                <a:cubicBezTo>
                  <a:pt x="879064" y="738744"/>
                  <a:pt x="884567" y="744247"/>
                  <a:pt x="891445" y="744247"/>
                </a:cubicBezTo>
                <a:lnTo>
                  <a:pt x="891445" y="744247"/>
                </a:lnTo>
                <a:cubicBezTo>
                  <a:pt x="898324" y="742871"/>
                  <a:pt x="905202" y="738744"/>
                  <a:pt x="906578" y="731865"/>
                </a:cubicBezTo>
                <a:close/>
                <a:moveTo>
                  <a:pt x="923086" y="639694"/>
                </a:moveTo>
                <a:cubicBezTo>
                  <a:pt x="924462" y="632816"/>
                  <a:pt x="920335" y="627313"/>
                  <a:pt x="913456" y="625938"/>
                </a:cubicBezTo>
                <a:lnTo>
                  <a:pt x="913456" y="625938"/>
                </a:lnTo>
                <a:cubicBezTo>
                  <a:pt x="913456" y="625938"/>
                  <a:pt x="912081" y="625938"/>
                  <a:pt x="912081" y="625938"/>
                </a:cubicBezTo>
                <a:cubicBezTo>
                  <a:pt x="905202" y="625938"/>
                  <a:pt x="898324" y="632816"/>
                  <a:pt x="896948" y="639694"/>
                </a:cubicBezTo>
                <a:cubicBezTo>
                  <a:pt x="895572" y="646573"/>
                  <a:pt x="901075" y="652076"/>
                  <a:pt x="907954" y="652076"/>
                </a:cubicBezTo>
                <a:lnTo>
                  <a:pt x="907954" y="652076"/>
                </a:lnTo>
                <a:cubicBezTo>
                  <a:pt x="914832" y="652076"/>
                  <a:pt x="921710" y="646573"/>
                  <a:pt x="923086" y="639694"/>
                </a:cubicBezTo>
                <a:close/>
                <a:moveTo>
                  <a:pt x="939594" y="548899"/>
                </a:moveTo>
                <a:cubicBezTo>
                  <a:pt x="940970" y="542021"/>
                  <a:pt x="936843" y="536518"/>
                  <a:pt x="929965" y="535142"/>
                </a:cubicBezTo>
                <a:lnTo>
                  <a:pt x="929965" y="535142"/>
                </a:lnTo>
                <a:cubicBezTo>
                  <a:pt x="929965" y="535142"/>
                  <a:pt x="928589" y="535142"/>
                  <a:pt x="928589" y="535142"/>
                </a:cubicBezTo>
                <a:cubicBezTo>
                  <a:pt x="921710" y="535142"/>
                  <a:pt x="914832" y="542021"/>
                  <a:pt x="913456" y="548899"/>
                </a:cubicBezTo>
                <a:cubicBezTo>
                  <a:pt x="912081" y="555778"/>
                  <a:pt x="917583" y="561280"/>
                  <a:pt x="924462" y="561280"/>
                </a:cubicBezTo>
                <a:lnTo>
                  <a:pt x="924462" y="561280"/>
                </a:lnTo>
                <a:cubicBezTo>
                  <a:pt x="931340" y="561280"/>
                  <a:pt x="936843" y="555778"/>
                  <a:pt x="939594" y="548899"/>
                </a:cubicBezTo>
                <a:close/>
                <a:moveTo>
                  <a:pt x="954727" y="458104"/>
                </a:moveTo>
                <a:cubicBezTo>
                  <a:pt x="956103" y="451225"/>
                  <a:pt x="951976" y="445723"/>
                  <a:pt x="945097" y="444347"/>
                </a:cubicBezTo>
                <a:lnTo>
                  <a:pt x="945097" y="444347"/>
                </a:lnTo>
                <a:cubicBezTo>
                  <a:pt x="945097" y="444347"/>
                  <a:pt x="943721" y="444347"/>
                  <a:pt x="943721" y="444347"/>
                </a:cubicBezTo>
                <a:cubicBezTo>
                  <a:pt x="936843" y="444347"/>
                  <a:pt x="929965" y="451225"/>
                  <a:pt x="928589" y="458104"/>
                </a:cubicBezTo>
                <a:cubicBezTo>
                  <a:pt x="927213" y="464982"/>
                  <a:pt x="932716" y="470485"/>
                  <a:pt x="939594" y="470485"/>
                </a:cubicBezTo>
                <a:lnTo>
                  <a:pt x="939594" y="470485"/>
                </a:lnTo>
                <a:cubicBezTo>
                  <a:pt x="947849" y="469109"/>
                  <a:pt x="953351" y="463606"/>
                  <a:pt x="954727" y="458104"/>
                </a:cubicBezTo>
                <a:close/>
                <a:moveTo>
                  <a:pt x="971235" y="365933"/>
                </a:moveTo>
                <a:cubicBezTo>
                  <a:pt x="972611" y="359054"/>
                  <a:pt x="968484" y="353552"/>
                  <a:pt x="961605" y="352176"/>
                </a:cubicBezTo>
                <a:lnTo>
                  <a:pt x="961605" y="352176"/>
                </a:lnTo>
                <a:cubicBezTo>
                  <a:pt x="961605" y="352176"/>
                  <a:pt x="960230" y="352176"/>
                  <a:pt x="960230" y="352176"/>
                </a:cubicBezTo>
                <a:cubicBezTo>
                  <a:pt x="953351" y="352176"/>
                  <a:pt x="946473" y="359054"/>
                  <a:pt x="945097" y="365933"/>
                </a:cubicBezTo>
                <a:cubicBezTo>
                  <a:pt x="943721" y="372811"/>
                  <a:pt x="949224" y="378314"/>
                  <a:pt x="956103" y="378314"/>
                </a:cubicBezTo>
                <a:lnTo>
                  <a:pt x="956103" y="378314"/>
                </a:lnTo>
                <a:cubicBezTo>
                  <a:pt x="962981" y="378314"/>
                  <a:pt x="969860" y="372811"/>
                  <a:pt x="971235" y="365933"/>
                </a:cubicBezTo>
                <a:close/>
                <a:moveTo>
                  <a:pt x="987744" y="275137"/>
                </a:moveTo>
                <a:cubicBezTo>
                  <a:pt x="989119" y="268259"/>
                  <a:pt x="984992" y="262756"/>
                  <a:pt x="978114" y="261380"/>
                </a:cubicBezTo>
                <a:lnTo>
                  <a:pt x="978114" y="261380"/>
                </a:lnTo>
                <a:cubicBezTo>
                  <a:pt x="978114" y="261380"/>
                  <a:pt x="976738" y="261380"/>
                  <a:pt x="976738" y="261380"/>
                </a:cubicBezTo>
                <a:cubicBezTo>
                  <a:pt x="969860" y="261380"/>
                  <a:pt x="962981" y="268259"/>
                  <a:pt x="961605" y="275137"/>
                </a:cubicBezTo>
                <a:cubicBezTo>
                  <a:pt x="960230" y="282016"/>
                  <a:pt x="965732" y="287519"/>
                  <a:pt x="972611" y="287519"/>
                </a:cubicBezTo>
                <a:lnTo>
                  <a:pt x="972611" y="287519"/>
                </a:lnTo>
                <a:cubicBezTo>
                  <a:pt x="979489" y="286143"/>
                  <a:pt x="986368" y="282016"/>
                  <a:pt x="987744" y="275137"/>
                </a:cubicBezTo>
                <a:close/>
                <a:moveTo>
                  <a:pt x="1002876" y="182966"/>
                </a:moveTo>
                <a:cubicBezTo>
                  <a:pt x="1004252" y="176088"/>
                  <a:pt x="1000125" y="170585"/>
                  <a:pt x="993246" y="169209"/>
                </a:cubicBezTo>
                <a:lnTo>
                  <a:pt x="993246" y="169209"/>
                </a:lnTo>
                <a:cubicBezTo>
                  <a:pt x="993246" y="169209"/>
                  <a:pt x="991871" y="169209"/>
                  <a:pt x="991871" y="169209"/>
                </a:cubicBezTo>
                <a:cubicBezTo>
                  <a:pt x="984992" y="169209"/>
                  <a:pt x="978114" y="176088"/>
                  <a:pt x="976738" y="182966"/>
                </a:cubicBezTo>
                <a:cubicBezTo>
                  <a:pt x="975362" y="189845"/>
                  <a:pt x="980865" y="195348"/>
                  <a:pt x="987744" y="195348"/>
                </a:cubicBezTo>
                <a:lnTo>
                  <a:pt x="987744" y="195348"/>
                </a:lnTo>
                <a:cubicBezTo>
                  <a:pt x="995998" y="195348"/>
                  <a:pt x="1001500" y="189845"/>
                  <a:pt x="1002876" y="182966"/>
                </a:cubicBezTo>
                <a:close/>
                <a:moveTo>
                  <a:pt x="1019384" y="92171"/>
                </a:moveTo>
                <a:cubicBezTo>
                  <a:pt x="1020760" y="85293"/>
                  <a:pt x="1016633" y="79790"/>
                  <a:pt x="1009754" y="78414"/>
                </a:cubicBezTo>
                <a:lnTo>
                  <a:pt x="1009754" y="78414"/>
                </a:lnTo>
                <a:cubicBezTo>
                  <a:pt x="1009754" y="78414"/>
                  <a:pt x="1008379" y="78414"/>
                  <a:pt x="1008379" y="78414"/>
                </a:cubicBezTo>
                <a:cubicBezTo>
                  <a:pt x="1001500" y="78414"/>
                  <a:pt x="994622" y="85293"/>
                  <a:pt x="993246" y="92171"/>
                </a:cubicBezTo>
                <a:cubicBezTo>
                  <a:pt x="991871" y="99049"/>
                  <a:pt x="997373" y="104552"/>
                  <a:pt x="1004252" y="104552"/>
                </a:cubicBezTo>
                <a:lnTo>
                  <a:pt x="1004252" y="104552"/>
                </a:lnTo>
                <a:cubicBezTo>
                  <a:pt x="1011130" y="103177"/>
                  <a:pt x="1018009" y="99049"/>
                  <a:pt x="1019384" y="92171"/>
                </a:cubicBezTo>
                <a:close/>
                <a:moveTo>
                  <a:pt x="1163831" y="182966"/>
                </a:moveTo>
                <a:cubicBezTo>
                  <a:pt x="1163831" y="185718"/>
                  <a:pt x="1165207" y="187093"/>
                  <a:pt x="1167959" y="187093"/>
                </a:cubicBezTo>
                <a:lnTo>
                  <a:pt x="1167959" y="187093"/>
                </a:lnTo>
                <a:cubicBezTo>
                  <a:pt x="1170710" y="187093"/>
                  <a:pt x="1172086" y="185718"/>
                  <a:pt x="1172086" y="182966"/>
                </a:cubicBezTo>
                <a:cubicBezTo>
                  <a:pt x="1172086" y="180215"/>
                  <a:pt x="1170710" y="178839"/>
                  <a:pt x="1169334" y="178839"/>
                </a:cubicBezTo>
                <a:lnTo>
                  <a:pt x="1169334" y="178839"/>
                </a:lnTo>
                <a:cubicBezTo>
                  <a:pt x="1169334" y="178839"/>
                  <a:pt x="1169334" y="178839"/>
                  <a:pt x="1169334" y="178839"/>
                </a:cubicBezTo>
                <a:cubicBezTo>
                  <a:pt x="1166583" y="178839"/>
                  <a:pt x="1163831" y="180215"/>
                  <a:pt x="1163831" y="182966"/>
                </a:cubicBezTo>
                <a:close/>
                <a:moveTo>
                  <a:pt x="1147323" y="273762"/>
                </a:moveTo>
                <a:cubicBezTo>
                  <a:pt x="1147323" y="276513"/>
                  <a:pt x="1148699" y="277889"/>
                  <a:pt x="1151450" y="277889"/>
                </a:cubicBezTo>
                <a:lnTo>
                  <a:pt x="1151450" y="277889"/>
                </a:lnTo>
                <a:cubicBezTo>
                  <a:pt x="1154202" y="277889"/>
                  <a:pt x="1155577" y="276513"/>
                  <a:pt x="1155577" y="273762"/>
                </a:cubicBezTo>
                <a:cubicBezTo>
                  <a:pt x="1155577" y="271010"/>
                  <a:pt x="1154202" y="269635"/>
                  <a:pt x="1152826" y="269635"/>
                </a:cubicBezTo>
                <a:lnTo>
                  <a:pt x="1152826" y="269635"/>
                </a:lnTo>
                <a:cubicBezTo>
                  <a:pt x="1152826" y="269635"/>
                  <a:pt x="1152826" y="269635"/>
                  <a:pt x="1152826" y="269635"/>
                </a:cubicBezTo>
                <a:cubicBezTo>
                  <a:pt x="1150075" y="269635"/>
                  <a:pt x="1147323" y="272386"/>
                  <a:pt x="1147323" y="273762"/>
                </a:cubicBezTo>
                <a:close/>
                <a:moveTo>
                  <a:pt x="1130815" y="365933"/>
                </a:moveTo>
                <a:cubicBezTo>
                  <a:pt x="1130815" y="368684"/>
                  <a:pt x="1132191" y="370060"/>
                  <a:pt x="1134942" y="370060"/>
                </a:cubicBezTo>
                <a:lnTo>
                  <a:pt x="1134942" y="370060"/>
                </a:lnTo>
                <a:cubicBezTo>
                  <a:pt x="1137693" y="370060"/>
                  <a:pt x="1139069" y="368684"/>
                  <a:pt x="1139069" y="365933"/>
                </a:cubicBezTo>
                <a:cubicBezTo>
                  <a:pt x="1139069" y="363181"/>
                  <a:pt x="1137693" y="361806"/>
                  <a:pt x="1136318" y="361806"/>
                </a:cubicBezTo>
                <a:lnTo>
                  <a:pt x="1136318" y="361806"/>
                </a:lnTo>
                <a:cubicBezTo>
                  <a:pt x="1136318" y="361806"/>
                  <a:pt x="1136318" y="361806"/>
                  <a:pt x="1136318" y="361806"/>
                </a:cubicBezTo>
                <a:cubicBezTo>
                  <a:pt x="1133566" y="361806"/>
                  <a:pt x="1132191" y="363181"/>
                  <a:pt x="1130815" y="365933"/>
                </a:cubicBezTo>
                <a:close/>
                <a:moveTo>
                  <a:pt x="1115682" y="456728"/>
                </a:moveTo>
                <a:cubicBezTo>
                  <a:pt x="1115682" y="459479"/>
                  <a:pt x="1117058" y="460855"/>
                  <a:pt x="1119809" y="460855"/>
                </a:cubicBezTo>
                <a:lnTo>
                  <a:pt x="1119809" y="460855"/>
                </a:lnTo>
                <a:cubicBezTo>
                  <a:pt x="1122561" y="460855"/>
                  <a:pt x="1123936" y="459479"/>
                  <a:pt x="1123936" y="456728"/>
                </a:cubicBezTo>
                <a:cubicBezTo>
                  <a:pt x="1123936" y="453977"/>
                  <a:pt x="1122561" y="452601"/>
                  <a:pt x="1121185" y="452601"/>
                </a:cubicBezTo>
                <a:lnTo>
                  <a:pt x="1121185" y="452601"/>
                </a:lnTo>
                <a:cubicBezTo>
                  <a:pt x="1121185" y="452601"/>
                  <a:pt x="1121185" y="452601"/>
                  <a:pt x="1121185" y="452601"/>
                </a:cubicBezTo>
                <a:cubicBezTo>
                  <a:pt x="1118434" y="452601"/>
                  <a:pt x="1115682" y="455352"/>
                  <a:pt x="1115682" y="456728"/>
                </a:cubicBezTo>
                <a:close/>
                <a:moveTo>
                  <a:pt x="1099174" y="548899"/>
                </a:moveTo>
                <a:cubicBezTo>
                  <a:pt x="1099174" y="551650"/>
                  <a:pt x="1100550" y="553026"/>
                  <a:pt x="1103301" y="553026"/>
                </a:cubicBezTo>
                <a:lnTo>
                  <a:pt x="1103301" y="553026"/>
                </a:lnTo>
                <a:cubicBezTo>
                  <a:pt x="1106053" y="553026"/>
                  <a:pt x="1107428" y="551650"/>
                  <a:pt x="1107428" y="548899"/>
                </a:cubicBezTo>
                <a:cubicBezTo>
                  <a:pt x="1107428" y="546148"/>
                  <a:pt x="1106053" y="544772"/>
                  <a:pt x="1104677" y="544772"/>
                </a:cubicBezTo>
                <a:lnTo>
                  <a:pt x="1104677" y="544772"/>
                </a:lnTo>
                <a:cubicBezTo>
                  <a:pt x="1104677" y="544772"/>
                  <a:pt x="1104677" y="544772"/>
                  <a:pt x="1104677" y="544772"/>
                </a:cubicBezTo>
                <a:cubicBezTo>
                  <a:pt x="1101926" y="543396"/>
                  <a:pt x="1099174" y="546148"/>
                  <a:pt x="1099174" y="548899"/>
                </a:cubicBezTo>
                <a:close/>
                <a:moveTo>
                  <a:pt x="1082666" y="639694"/>
                </a:moveTo>
                <a:cubicBezTo>
                  <a:pt x="1082666" y="642446"/>
                  <a:pt x="1084042" y="643821"/>
                  <a:pt x="1086793" y="643821"/>
                </a:cubicBezTo>
                <a:lnTo>
                  <a:pt x="1086793" y="643821"/>
                </a:lnTo>
                <a:cubicBezTo>
                  <a:pt x="1089544" y="643821"/>
                  <a:pt x="1090920" y="642446"/>
                  <a:pt x="1090920" y="639694"/>
                </a:cubicBezTo>
                <a:cubicBezTo>
                  <a:pt x="1090920" y="636943"/>
                  <a:pt x="1089544" y="635567"/>
                  <a:pt x="1088169" y="635567"/>
                </a:cubicBezTo>
                <a:lnTo>
                  <a:pt x="1088169" y="635567"/>
                </a:lnTo>
                <a:cubicBezTo>
                  <a:pt x="1088169" y="635567"/>
                  <a:pt x="1088169" y="635567"/>
                  <a:pt x="1088169" y="635567"/>
                </a:cubicBezTo>
                <a:cubicBezTo>
                  <a:pt x="1085417" y="635567"/>
                  <a:pt x="1084042" y="636943"/>
                  <a:pt x="1082666" y="639694"/>
                </a:cubicBezTo>
                <a:close/>
                <a:moveTo>
                  <a:pt x="1067533" y="730490"/>
                </a:moveTo>
                <a:cubicBezTo>
                  <a:pt x="1067533" y="733241"/>
                  <a:pt x="1068909" y="734617"/>
                  <a:pt x="1071660" y="734617"/>
                </a:cubicBezTo>
                <a:lnTo>
                  <a:pt x="1071660" y="734617"/>
                </a:lnTo>
                <a:cubicBezTo>
                  <a:pt x="1074412" y="734617"/>
                  <a:pt x="1075787" y="733241"/>
                  <a:pt x="1075787" y="730490"/>
                </a:cubicBezTo>
                <a:cubicBezTo>
                  <a:pt x="1075787" y="727738"/>
                  <a:pt x="1074412" y="726363"/>
                  <a:pt x="1073036" y="726363"/>
                </a:cubicBezTo>
                <a:lnTo>
                  <a:pt x="1073036" y="726363"/>
                </a:lnTo>
                <a:cubicBezTo>
                  <a:pt x="1073036" y="726363"/>
                  <a:pt x="1073036" y="726363"/>
                  <a:pt x="1073036" y="726363"/>
                </a:cubicBezTo>
                <a:cubicBezTo>
                  <a:pt x="1068909" y="726363"/>
                  <a:pt x="1067533" y="729114"/>
                  <a:pt x="1067533" y="730490"/>
                </a:cubicBezTo>
                <a:close/>
                <a:moveTo>
                  <a:pt x="1086793" y="92171"/>
                </a:moveTo>
                <a:cubicBezTo>
                  <a:pt x="1086793" y="96298"/>
                  <a:pt x="1089544" y="100425"/>
                  <a:pt x="1093671" y="100425"/>
                </a:cubicBezTo>
                <a:lnTo>
                  <a:pt x="1093671" y="100425"/>
                </a:lnTo>
                <a:cubicBezTo>
                  <a:pt x="1097799" y="100425"/>
                  <a:pt x="1101926" y="96298"/>
                  <a:pt x="1103301" y="92171"/>
                </a:cubicBezTo>
                <a:cubicBezTo>
                  <a:pt x="1104677" y="86668"/>
                  <a:pt x="1101926" y="82541"/>
                  <a:pt x="1097799" y="82541"/>
                </a:cubicBezTo>
                <a:lnTo>
                  <a:pt x="1097799" y="82541"/>
                </a:lnTo>
                <a:cubicBezTo>
                  <a:pt x="1097799" y="82541"/>
                  <a:pt x="1097799" y="82541"/>
                  <a:pt x="1096423" y="82541"/>
                </a:cubicBezTo>
                <a:cubicBezTo>
                  <a:pt x="1092296" y="82541"/>
                  <a:pt x="1086793" y="86668"/>
                  <a:pt x="1086793" y="92171"/>
                </a:cubicBezTo>
                <a:close/>
                <a:moveTo>
                  <a:pt x="1070285" y="182966"/>
                </a:moveTo>
                <a:cubicBezTo>
                  <a:pt x="1070285" y="187093"/>
                  <a:pt x="1073036" y="191220"/>
                  <a:pt x="1077163" y="191220"/>
                </a:cubicBezTo>
                <a:lnTo>
                  <a:pt x="1077163" y="191220"/>
                </a:lnTo>
                <a:cubicBezTo>
                  <a:pt x="1081290" y="191220"/>
                  <a:pt x="1085417" y="187093"/>
                  <a:pt x="1086793" y="182966"/>
                </a:cubicBezTo>
                <a:cubicBezTo>
                  <a:pt x="1088169" y="178839"/>
                  <a:pt x="1085417" y="174712"/>
                  <a:pt x="1079915" y="174712"/>
                </a:cubicBezTo>
                <a:lnTo>
                  <a:pt x="1079915" y="174712"/>
                </a:lnTo>
                <a:cubicBezTo>
                  <a:pt x="1079915" y="174712"/>
                  <a:pt x="1079915" y="174712"/>
                  <a:pt x="1078539" y="174712"/>
                </a:cubicBezTo>
                <a:cubicBezTo>
                  <a:pt x="1075787" y="174712"/>
                  <a:pt x="1071660" y="178839"/>
                  <a:pt x="1070285" y="182966"/>
                </a:cubicBezTo>
                <a:close/>
                <a:moveTo>
                  <a:pt x="1055152" y="275137"/>
                </a:moveTo>
                <a:cubicBezTo>
                  <a:pt x="1055152" y="279264"/>
                  <a:pt x="1057904" y="283392"/>
                  <a:pt x="1062031" y="283392"/>
                </a:cubicBezTo>
                <a:lnTo>
                  <a:pt x="1062031" y="283392"/>
                </a:lnTo>
                <a:cubicBezTo>
                  <a:pt x="1066158" y="283392"/>
                  <a:pt x="1070285" y="279264"/>
                  <a:pt x="1071660" y="275137"/>
                </a:cubicBezTo>
                <a:cubicBezTo>
                  <a:pt x="1073036" y="271010"/>
                  <a:pt x="1070285" y="266883"/>
                  <a:pt x="1064782" y="266883"/>
                </a:cubicBezTo>
                <a:lnTo>
                  <a:pt x="1064782" y="266883"/>
                </a:lnTo>
                <a:cubicBezTo>
                  <a:pt x="1064782" y="266883"/>
                  <a:pt x="1064782" y="266883"/>
                  <a:pt x="1063406" y="266883"/>
                </a:cubicBezTo>
                <a:cubicBezTo>
                  <a:pt x="1059279" y="265508"/>
                  <a:pt x="1055152" y="269635"/>
                  <a:pt x="1055152" y="275137"/>
                </a:cubicBezTo>
                <a:close/>
                <a:moveTo>
                  <a:pt x="1038644" y="365933"/>
                </a:moveTo>
                <a:cubicBezTo>
                  <a:pt x="1038644" y="370060"/>
                  <a:pt x="1041395" y="374187"/>
                  <a:pt x="1045522" y="374187"/>
                </a:cubicBezTo>
                <a:lnTo>
                  <a:pt x="1045522" y="374187"/>
                </a:lnTo>
                <a:cubicBezTo>
                  <a:pt x="1049649" y="374187"/>
                  <a:pt x="1053776" y="370060"/>
                  <a:pt x="1055152" y="365933"/>
                </a:cubicBezTo>
                <a:cubicBezTo>
                  <a:pt x="1056528" y="361806"/>
                  <a:pt x="1053776" y="357679"/>
                  <a:pt x="1048274" y="357679"/>
                </a:cubicBezTo>
                <a:lnTo>
                  <a:pt x="1048274" y="357679"/>
                </a:lnTo>
                <a:cubicBezTo>
                  <a:pt x="1048274" y="357679"/>
                  <a:pt x="1048274" y="357679"/>
                  <a:pt x="1046898" y="357679"/>
                </a:cubicBezTo>
                <a:cubicBezTo>
                  <a:pt x="1042771" y="357679"/>
                  <a:pt x="1038644" y="361806"/>
                  <a:pt x="1038644" y="365933"/>
                </a:cubicBezTo>
                <a:close/>
                <a:moveTo>
                  <a:pt x="1022136" y="456728"/>
                </a:moveTo>
                <a:cubicBezTo>
                  <a:pt x="1022136" y="460855"/>
                  <a:pt x="1024887" y="464982"/>
                  <a:pt x="1029014" y="464982"/>
                </a:cubicBezTo>
                <a:lnTo>
                  <a:pt x="1029014" y="464982"/>
                </a:lnTo>
                <a:cubicBezTo>
                  <a:pt x="1033141" y="464982"/>
                  <a:pt x="1037268" y="460855"/>
                  <a:pt x="1038644" y="456728"/>
                </a:cubicBezTo>
                <a:cubicBezTo>
                  <a:pt x="1040020" y="452601"/>
                  <a:pt x="1037268" y="448474"/>
                  <a:pt x="1031765" y="448474"/>
                </a:cubicBezTo>
                <a:lnTo>
                  <a:pt x="1031765" y="448474"/>
                </a:lnTo>
                <a:cubicBezTo>
                  <a:pt x="1031765" y="448474"/>
                  <a:pt x="1031765" y="448474"/>
                  <a:pt x="1030390" y="448474"/>
                </a:cubicBezTo>
                <a:cubicBezTo>
                  <a:pt x="1027638" y="448474"/>
                  <a:pt x="1023511" y="452601"/>
                  <a:pt x="1022136" y="456728"/>
                </a:cubicBezTo>
                <a:close/>
                <a:moveTo>
                  <a:pt x="1005627" y="548899"/>
                </a:moveTo>
                <a:cubicBezTo>
                  <a:pt x="1005627" y="553026"/>
                  <a:pt x="1008379" y="557153"/>
                  <a:pt x="1012506" y="557153"/>
                </a:cubicBezTo>
                <a:lnTo>
                  <a:pt x="1012506" y="557153"/>
                </a:lnTo>
                <a:cubicBezTo>
                  <a:pt x="1016633" y="557153"/>
                  <a:pt x="1020760" y="553026"/>
                  <a:pt x="1022136" y="548899"/>
                </a:cubicBezTo>
                <a:cubicBezTo>
                  <a:pt x="1023511" y="544772"/>
                  <a:pt x="1020760" y="540645"/>
                  <a:pt x="1015257" y="540645"/>
                </a:cubicBezTo>
                <a:lnTo>
                  <a:pt x="1015257" y="540645"/>
                </a:lnTo>
                <a:cubicBezTo>
                  <a:pt x="1015257" y="540645"/>
                  <a:pt x="1015257" y="540645"/>
                  <a:pt x="1013881" y="540645"/>
                </a:cubicBezTo>
                <a:cubicBezTo>
                  <a:pt x="1011130" y="539269"/>
                  <a:pt x="1007003" y="543396"/>
                  <a:pt x="1005627" y="548899"/>
                </a:cubicBezTo>
                <a:close/>
                <a:moveTo>
                  <a:pt x="990495" y="639694"/>
                </a:moveTo>
                <a:cubicBezTo>
                  <a:pt x="990495" y="643821"/>
                  <a:pt x="993246" y="647948"/>
                  <a:pt x="997373" y="647948"/>
                </a:cubicBezTo>
                <a:lnTo>
                  <a:pt x="997373" y="647948"/>
                </a:lnTo>
                <a:cubicBezTo>
                  <a:pt x="1001500" y="647948"/>
                  <a:pt x="1005627" y="643821"/>
                  <a:pt x="1007003" y="639694"/>
                </a:cubicBezTo>
                <a:cubicBezTo>
                  <a:pt x="1008379" y="635567"/>
                  <a:pt x="1005627" y="631440"/>
                  <a:pt x="1000125" y="631440"/>
                </a:cubicBezTo>
                <a:lnTo>
                  <a:pt x="1000125" y="631440"/>
                </a:lnTo>
                <a:cubicBezTo>
                  <a:pt x="1000125" y="631440"/>
                  <a:pt x="1000125" y="631440"/>
                  <a:pt x="998749" y="631440"/>
                </a:cubicBezTo>
                <a:cubicBezTo>
                  <a:pt x="994622" y="631440"/>
                  <a:pt x="990495" y="635567"/>
                  <a:pt x="990495" y="639694"/>
                </a:cubicBezTo>
                <a:close/>
                <a:moveTo>
                  <a:pt x="973987" y="731865"/>
                </a:moveTo>
                <a:cubicBezTo>
                  <a:pt x="973987" y="735992"/>
                  <a:pt x="976738" y="740120"/>
                  <a:pt x="980865" y="740120"/>
                </a:cubicBezTo>
                <a:lnTo>
                  <a:pt x="980865" y="740120"/>
                </a:lnTo>
                <a:cubicBezTo>
                  <a:pt x="984992" y="740120"/>
                  <a:pt x="989119" y="735992"/>
                  <a:pt x="990495" y="731865"/>
                </a:cubicBezTo>
                <a:cubicBezTo>
                  <a:pt x="991871" y="727738"/>
                  <a:pt x="989119" y="723611"/>
                  <a:pt x="983616" y="723611"/>
                </a:cubicBezTo>
                <a:lnTo>
                  <a:pt x="983616" y="723611"/>
                </a:lnTo>
                <a:cubicBezTo>
                  <a:pt x="983616" y="723611"/>
                  <a:pt x="983616" y="723611"/>
                  <a:pt x="982241" y="723611"/>
                </a:cubicBezTo>
                <a:cubicBezTo>
                  <a:pt x="979489" y="722236"/>
                  <a:pt x="973987" y="726363"/>
                  <a:pt x="973987" y="731865"/>
                </a:cubicBezTo>
                <a:close/>
                <a:moveTo>
                  <a:pt x="957478" y="822661"/>
                </a:moveTo>
                <a:cubicBezTo>
                  <a:pt x="957478" y="826788"/>
                  <a:pt x="960230" y="830915"/>
                  <a:pt x="964357" y="830915"/>
                </a:cubicBezTo>
                <a:lnTo>
                  <a:pt x="964357" y="830915"/>
                </a:lnTo>
                <a:cubicBezTo>
                  <a:pt x="968484" y="830915"/>
                  <a:pt x="972611" y="826788"/>
                  <a:pt x="973987" y="822661"/>
                </a:cubicBezTo>
                <a:cubicBezTo>
                  <a:pt x="975362" y="818534"/>
                  <a:pt x="972611" y="814407"/>
                  <a:pt x="967108" y="814407"/>
                </a:cubicBezTo>
                <a:lnTo>
                  <a:pt x="967108" y="814407"/>
                </a:lnTo>
                <a:cubicBezTo>
                  <a:pt x="967108" y="814407"/>
                  <a:pt x="967108" y="814407"/>
                  <a:pt x="965732" y="814407"/>
                </a:cubicBezTo>
                <a:cubicBezTo>
                  <a:pt x="962981" y="814407"/>
                  <a:pt x="958854" y="818534"/>
                  <a:pt x="957478" y="82266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图形 263">
            <a:extLst>
              <a:ext uri="{FF2B5EF4-FFF2-40B4-BE49-F238E27FC236}">
                <a16:creationId xmlns:a16="http://schemas.microsoft.com/office/drawing/2014/main" xmlns="" id="{BDA96466-107D-4762-A046-078BB157D7D0}"/>
              </a:ext>
            </a:extLst>
          </p:cNvPr>
          <p:cNvSpPr/>
          <p:nvPr/>
        </p:nvSpPr>
        <p:spPr>
          <a:xfrm>
            <a:off x="5486570" y="1328286"/>
            <a:ext cx="1243621" cy="1456852"/>
          </a:xfrm>
          <a:custGeom>
            <a:avLst/>
            <a:gdLst>
              <a:gd name="connsiteX0" fmla="*/ 987744 w 1243621"/>
              <a:gd name="connsiteY0" fmla="*/ 0 h 1456852"/>
              <a:gd name="connsiteX1" fmla="*/ 987744 w 1243621"/>
              <a:gd name="connsiteY1" fmla="*/ 0 h 1456852"/>
              <a:gd name="connsiteX2" fmla="*/ 973987 w 1243621"/>
              <a:gd name="connsiteY2" fmla="*/ 12381 h 1456852"/>
              <a:gd name="connsiteX3" fmla="*/ 973987 w 1243621"/>
              <a:gd name="connsiteY3" fmla="*/ 12381 h 1456852"/>
              <a:gd name="connsiteX4" fmla="*/ 962982 w 1243621"/>
              <a:gd name="connsiteY4" fmla="*/ 0 h 1456852"/>
              <a:gd name="connsiteX5" fmla="*/ 962982 w 1243621"/>
              <a:gd name="connsiteY5" fmla="*/ 0 h 1456852"/>
              <a:gd name="connsiteX6" fmla="*/ 903827 w 1243621"/>
              <a:gd name="connsiteY6" fmla="*/ 0 h 1456852"/>
              <a:gd name="connsiteX7" fmla="*/ 903827 w 1243621"/>
              <a:gd name="connsiteY7" fmla="*/ 1376 h 1456852"/>
              <a:gd name="connsiteX8" fmla="*/ 884567 w 1243621"/>
              <a:gd name="connsiteY8" fmla="*/ 17884 h 1456852"/>
              <a:gd name="connsiteX9" fmla="*/ 884567 w 1243621"/>
              <a:gd name="connsiteY9" fmla="*/ 17884 h 1456852"/>
              <a:gd name="connsiteX10" fmla="*/ 869435 w 1243621"/>
              <a:gd name="connsiteY10" fmla="*/ 1376 h 1456852"/>
              <a:gd name="connsiteX11" fmla="*/ 869435 w 1243621"/>
              <a:gd name="connsiteY11" fmla="*/ 0 h 1456852"/>
              <a:gd name="connsiteX12" fmla="*/ 818534 w 1243621"/>
              <a:gd name="connsiteY12" fmla="*/ 0 h 1456852"/>
              <a:gd name="connsiteX13" fmla="*/ 818534 w 1243621"/>
              <a:gd name="connsiteY13" fmla="*/ 1376 h 1456852"/>
              <a:gd name="connsiteX14" fmla="*/ 795148 w 1243621"/>
              <a:gd name="connsiteY14" fmla="*/ 22011 h 1456852"/>
              <a:gd name="connsiteX15" fmla="*/ 795148 w 1243621"/>
              <a:gd name="connsiteY15" fmla="*/ 22011 h 1456852"/>
              <a:gd name="connsiteX16" fmla="*/ 775888 w 1243621"/>
              <a:gd name="connsiteY16" fmla="*/ 1376 h 1456852"/>
              <a:gd name="connsiteX17" fmla="*/ 775888 w 1243621"/>
              <a:gd name="connsiteY17" fmla="*/ 0 h 1456852"/>
              <a:gd name="connsiteX18" fmla="*/ 734617 w 1243621"/>
              <a:gd name="connsiteY18" fmla="*/ 0 h 1456852"/>
              <a:gd name="connsiteX19" fmla="*/ 734617 w 1243621"/>
              <a:gd name="connsiteY19" fmla="*/ 1376 h 1456852"/>
              <a:gd name="connsiteX20" fmla="*/ 705728 w 1243621"/>
              <a:gd name="connsiteY20" fmla="*/ 26138 h 1456852"/>
              <a:gd name="connsiteX21" fmla="*/ 705728 w 1243621"/>
              <a:gd name="connsiteY21" fmla="*/ 26138 h 1456852"/>
              <a:gd name="connsiteX22" fmla="*/ 683717 w 1243621"/>
              <a:gd name="connsiteY22" fmla="*/ 1376 h 1456852"/>
              <a:gd name="connsiteX23" fmla="*/ 683717 w 1243621"/>
              <a:gd name="connsiteY23" fmla="*/ 0 h 1456852"/>
              <a:gd name="connsiteX24" fmla="*/ 650700 w 1243621"/>
              <a:gd name="connsiteY24" fmla="*/ 0 h 1456852"/>
              <a:gd name="connsiteX25" fmla="*/ 650700 w 1243621"/>
              <a:gd name="connsiteY25" fmla="*/ 1376 h 1456852"/>
              <a:gd name="connsiteX26" fmla="*/ 617684 w 1243621"/>
              <a:gd name="connsiteY26" fmla="*/ 30265 h 1456852"/>
              <a:gd name="connsiteX27" fmla="*/ 617684 w 1243621"/>
              <a:gd name="connsiteY27" fmla="*/ 30265 h 1456852"/>
              <a:gd name="connsiteX28" fmla="*/ 591546 w 1243621"/>
              <a:gd name="connsiteY28" fmla="*/ 1376 h 1456852"/>
              <a:gd name="connsiteX29" fmla="*/ 591546 w 1243621"/>
              <a:gd name="connsiteY29" fmla="*/ 0 h 1456852"/>
              <a:gd name="connsiteX30" fmla="*/ 566783 w 1243621"/>
              <a:gd name="connsiteY30" fmla="*/ 0 h 1456852"/>
              <a:gd name="connsiteX31" fmla="*/ 566783 w 1243621"/>
              <a:gd name="connsiteY31" fmla="*/ 1376 h 1456852"/>
              <a:gd name="connsiteX32" fmla="*/ 528264 w 1243621"/>
              <a:gd name="connsiteY32" fmla="*/ 34392 h 1456852"/>
              <a:gd name="connsiteX33" fmla="*/ 528264 w 1243621"/>
              <a:gd name="connsiteY33" fmla="*/ 34392 h 1456852"/>
              <a:gd name="connsiteX34" fmla="*/ 497999 w 1243621"/>
              <a:gd name="connsiteY34" fmla="*/ 1376 h 1456852"/>
              <a:gd name="connsiteX35" fmla="*/ 497999 w 1243621"/>
              <a:gd name="connsiteY35" fmla="*/ 0 h 1456852"/>
              <a:gd name="connsiteX36" fmla="*/ 491121 w 1243621"/>
              <a:gd name="connsiteY36" fmla="*/ 0 h 1456852"/>
              <a:gd name="connsiteX37" fmla="*/ 477364 w 1243621"/>
              <a:gd name="connsiteY37" fmla="*/ 11005 h 1456852"/>
              <a:gd name="connsiteX38" fmla="*/ 448474 w 1243621"/>
              <a:gd name="connsiteY38" fmla="*/ 35768 h 1456852"/>
              <a:gd name="connsiteX39" fmla="*/ 427839 w 1243621"/>
              <a:gd name="connsiteY39" fmla="*/ 53652 h 1456852"/>
              <a:gd name="connsiteX40" fmla="*/ 431966 w 1243621"/>
              <a:gd name="connsiteY40" fmla="*/ 53652 h 1456852"/>
              <a:gd name="connsiteX41" fmla="*/ 436093 w 1243621"/>
              <a:gd name="connsiteY41" fmla="*/ 53652 h 1456852"/>
              <a:gd name="connsiteX42" fmla="*/ 436093 w 1243621"/>
              <a:gd name="connsiteY42" fmla="*/ 53652 h 1456852"/>
              <a:gd name="connsiteX43" fmla="*/ 464983 w 1243621"/>
              <a:gd name="connsiteY43" fmla="*/ 93547 h 1456852"/>
              <a:gd name="connsiteX44" fmla="*/ 422336 w 1243621"/>
              <a:gd name="connsiteY44" fmla="*/ 129315 h 1456852"/>
              <a:gd name="connsiteX45" fmla="*/ 422336 w 1243621"/>
              <a:gd name="connsiteY45" fmla="*/ 129315 h 1456852"/>
              <a:gd name="connsiteX46" fmla="*/ 389320 w 1243621"/>
              <a:gd name="connsiteY46" fmla="*/ 93547 h 1456852"/>
              <a:gd name="connsiteX47" fmla="*/ 390695 w 1243621"/>
              <a:gd name="connsiteY47" fmla="*/ 86668 h 1456852"/>
              <a:gd name="connsiteX48" fmla="*/ 381066 w 1243621"/>
              <a:gd name="connsiteY48" fmla="*/ 94922 h 1456852"/>
              <a:gd name="connsiteX49" fmla="*/ 334292 w 1243621"/>
              <a:gd name="connsiteY49" fmla="*/ 134817 h 1456852"/>
              <a:gd name="connsiteX50" fmla="*/ 326038 w 1243621"/>
              <a:gd name="connsiteY50" fmla="*/ 141696 h 1456852"/>
              <a:gd name="connsiteX51" fmla="*/ 327414 w 1243621"/>
              <a:gd name="connsiteY51" fmla="*/ 141696 h 1456852"/>
              <a:gd name="connsiteX52" fmla="*/ 331541 w 1243621"/>
              <a:gd name="connsiteY52" fmla="*/ 141696 h 1456852"/>
              <a:gd name="connsiteX53" fmla="*/ 331541 w 1243621"/>
              <a:gd name="connsiteY53" fmla="*/ 141696 h 1456852"/>
              <a:gd name="connsiteX54" fmla="*/ 364557 w 1243621"/>
              <a:gd name="connsiteY54" fmla="*/ 185718 h 1456852"/>
              <a:gd name="connsiteX55" fmla="*/ 316408 w 1243621"/>
              <a:gd name="connsiteY55" fmla="*/ 225613 h 1456852"/>
              <a:gd name="connsiteX56" fmla="*/ 316408 w 1243621"/>
              <a:gd name="connsiteY56" fmla="*/ 225613 h 1456852"/>
              <a:gd name="connsiteX57" fmla="*/ 279265 w 1243621"/>
              <a:gd name="connsiteY57" fmla="*/ 188469 h 1456852"/>
              <a:gd name="connsiteX58" fmla="*/ 235243 w 1243621"/>
              <a:gd name="connsiteY58" fmla="*/ 229740 h 1456852"/>
              <a:gd name="connsiteX59" fmla="*/ 264132 w 1243621"/>
              <a:gd name="connsiteY59" fmla="*/ 269635 h 1456852"/>
              <a:gd name="connsiteX60" fmla="*/ 310905 w 1243621"/>
              <a:gd name="connsiteY60" fmla="*/ 232491 h 1456852"/>
              <a:gd name="connsiteX61" fmla="*/ 315033 w 1243621"/>
              <a:gd name="connsiteY61" fmla="*/ 232491 h 1456852"/>
              <a:gd name="connsiteX62" fmla="*/ 315033 w 1243621"/>
              <a:gd name="connsiteY62" fmla="*/ 232491 h 1456852"/>
              <a:gd name="connsiteX63" fmla="*/ 348049 w 1243621"/>
              <a:gd name="connsiteY63" fmla="*/ 276513 h 1456852"/>
              <a:gd name="connsiteX64" fmla="*/ 299900 w 1243621"/>
              <a:gd name="connsiteY64" fmla="*/ 316408 h 1456852"/>
              <a:gd name="connsiteX65" fmla="*/ 299900 w 1243621"/>
              <a:gd name="connsiteY65" fmla="*/ 316408 h 1456852"/>
              <a:gd name="connsiteX66" fmla="*/ 262756 w 1243621"/>
              <a:gd name="connsiteY66" fmla="*/ 279264 h 1456852"/>
              <a:gd name="connsiteX67" fmla="*/ 218734 w 1243621"/>
              <a:gd name="connsiteY67" fmla="*/ 320535 h 1456852"/>
              <a:gd name="connsiteX68" fmla="*/ 247624 w 1243621"/>
              <a:gd name="connsiteY68" fmla="*/ 360430 h 1456852"/>
              <a:gd name="connsiteX69" fmla="*/ 294397 w 1243621"/>
              <a:gd name="connsiteY69" fmla="*/ 323286 h 1456852"/>
              <a:gd name="connsiteX70" fmla="*/ 298524 w 1243621"/>
              <a:gd name="connsiteY70" fmla="*/ 323286 h 1456852"/>
              <a:gd name="connsiteX71" fmla="*/ 298524 w 1243621"/>
              <a:gd name="connsiteY71" fmla="*/ 323286 h 1456852"/>
              <a:gd name="connsiteX72" fmla="*/ 331541 w 1243621"/>
              <a:gd name="connsiteY72" fmla="*/ 367308 h 1456852"/>
              <a:gd name="connsiteX73" fmla="*/ 283392 w 1243621"/>
              <a:gd name="connsiteY73" fmla="*/ 407203 h 1456852"/>
              <a:gd name="connsiteX74" fmla="*/ 283392 w 1243621"/>
              <a:gd name="connsiteY74" fmla="*/ 407203 h 1456852"/>
              <a:gd name="connsiteX75" fmla="*/ 246248 w 1243621"/>
              <a:gd name="connsiteY75" fmla="*/ 370060 h 1456852"/>
              <a:gd name="connsiteX76" fmla="*/ 202226 w 1243621"/>
              <a:gd name="connsiteY76" fmla="*/ 411330 h 1456852"/>
              <a:gd name="connsiteX77" fmla="*/ 231116 w 1243621"/>
              <a:gd name="connsiteY77" fmla="*/ 451225 h 1456852"/>
              <a:gd name="connsiteX78" fmla="*/ 277889 w 1243621"/>
              <a:gd name="connsiteY78" fmla="*/ 414082 h 1456852"/>
              <a:gd name="connsiteX79" fmla="*/ 282016 w 1243621"/>
              <a:gd name="connsiteY79" fmla="*/ 414082 h 1456852"/>
              <a:gd name="connsiteX80" fmla="*/ 282016 w 1243621"/>
              <a:gd name="connsiteY80" fmla="*/ 414082 h 1456852"/>
              <a:gd name="connsiteX81" fmla="*/ 315033 w 1243621"/>
              <a:gd name="connsiteY81" fmla="*/ 458104 h 1456852"/>
              <a:gd name="connsiteX82" fmla="*/ 266883 w 1243621"/>
              <a:gd name="connsiteY82" fmla="*/ 497999 h 1456852"/>
              <a:gd name="connsiteX83" fmla="*/ 266883 w 1243621"/>
              <a:gd name="connsiteY83" fmla="*/ 497999 h 1456852"/>
              <a:gd name="connsiteX84" fmla="*/ 229740 w 1243621"/>
              <a:gd name="connsiteY84" fmla="*/ 460855 h 1456852"/>
              <a:gd name="connsiteX85" fmla="*/ 185718 w 1243621"/>
              <a:gd name="connsiteY85" fmla="*/ 502126 h 1456852"/>
              <a:gd name="connsiteX86" fmla="*/ 214607 w 1243621"/>
              <a:gd name="connsiteY86" fmla="*/ 535142 h 1456852"/>
              <a:gd name="connsiteX87" fmla="*/ 217359 w 1243621"/>
              <a:gd name="connsiteY87" fmla="*/ 535142 h 1456852"/>
              <a:gd name="connsiteX88" fmla="*/ 261381 w 1243621"/>
              <a:gd name="connsiteY88" fmla="*/ 504877 h 1456852"/>
              <a:gd name="connsiteX89" fmla="*/ 265508 w 1243621"/>
              <a:gd name="connsiteY89" fmla="*/ 504877 h 1456852"/>
              <a:gd name="connsiteX90" fmla="*/ 265508 w 1243621"/>
              <a:gd name="connsiteY90" fmla="*/ 504877 h 1456852"/>
              <a:gd name="connsiteX91" fmla="*/ 298524 w 1243621"/>
              <a:gd name="connsiteY91" fmla="*/ 535142 h 1456852"/>
              <a:gd name="connsiteX92" fmla="*/ 310905 w 1243621"/>
              <a:gd name="connsiteY92" fmla="*/ 535142 h 1456852"/>
              <a:gd name="connsiteX93" fmla="*/ 349425 w 1243621"/>
              <a:gd name="connsiteY93" fmla="*/ 509004 h 1456852"/>
              <a:gd name="connsiteX94" fmla="*/ 353552 w 1243621"/>
              <a:gd name="connsiteY94" fmla="*/ 509004 h 1456852"/>
              <a:gd name="connsiteX95" fmla="*/ 353552 w 1243621"/>
              <a:gd name="connsiteY95" fmla="*/ 509004 h 1456852"/>
              <a:gd name="connsiteX96" fmla="*/ 383817 w 1243621"/>
              <a:gd name="connsiteY96" fmla="*/ 535142 h 1456852"/>
              <a:gd name="connsiteX97" fmla="*/ 404452 w 1243621"/>
              <a:gd name="connsiteY97" fmla="*/ 535142 h 1456852"/>
              <a:gd name="connsiteX98" fmla="*/ 438844 w 1243621"/>
              <a:gd name="connsiteY98" fmla="*/ 513131 h 1456852"/>
              <a:gd name="connsiteX99" fmla="*/ 441596 w 1243621"/>
              <a:gd name="connsiteY99" fmla="*/ 513131 h 1456852"/>
              <a:gd name="connsiteX100" fmla="*/ 441596 w 1243621"/>
              <a:gd name="connsiteY100" fmla="*/ 513131 h 1456852"/>
              <a:gd name="connsiteX101" fmla="*/ 467734 w 1243621"/>
              <a:gd name="connsiteY101" fmla="*/ 535142 h 1456852"/>
              <a:gd name="connsiteX102" fmla="*/ 497999 w 1243621"/>
              <a:gd name="connsiteY102" fmla="*/ 535142 h 1456852"/>
              <a:gd name="connsiteX103" fmla="*/ 526888 w 1243621"/>
              <a:gd name="connsiteY103" fmla="*/ 517258 h 1456852"/>
              <a:gd name="connsiteX104" fmla="*/ 529640 w 1243621"/>
              <a:gd name="connsiteY104" fmla="*/ 517258 h 1456852"/>
              <a:gd name="connsiteX105" fmla="*/ 529640 w 1243621"/>
              <a:gd name="connsiteY105" fmla="*/ 517258 h 1456852"/>
              <a:gd name="connsiteX106" fmla="*/ 536518 w 1243621"/>
              <a:gd name="connsiteY106" fmla="*/ 518634 h 1456852"/>
              <a:gd name="connsiteX107" fmla="*/ 542021 w 1243621"/>
              <a:gd name="connsiteY107" fmla="*/ 484242 h 1456852"/>
              <a:gd name="connsiteX108" fmla="*/ 535143 w 1243621"/>
              <a:gd name="connsiteY108" fmla="*/ 485617 h 1456852"/>
              <a:gd name="connsiteX109" fmla="*/ 535143 w 1243621"/>
              <a:gd name="connsiteY109" fmla="*/ 485617 h 1456852"/>
              <a:gd name="connsiteX110" fmla="*/ 509005 w 1243621"/>
              <a:gd name="connsiteY110" fmla="*/ 456728 h 1456852"/>
              <a:gd name="connsiteX111" fmla="*/ 543397 w 1243621"/>
              <a:gd name="connsiteY111" fmla="*/ 425087 h 1456852"/>
              <a:gd name="connsiteX112" fmla="*/ 546148 w 1243621"/>
              <a:gd name="connsiteY112" fmla="*/ 425087 h 1456852"/>
              <a:gd name="connsiteX113" fmla="*/ 546148 w 1243621"/>
              <a:gd name="connsiteY113" fmla="*/ 425087 h 1456852"/>
              <a:gd name="connsiteX114" fmla="*/ 569535 w 1243621"/>
              <a:gd name="connsiteY114" fmla="*/ 447098 h 1456852"/>
              <a:gd name="connsiteX115" fmla="*/ 636944 w 1243621"/>
              <a:gd name="connsiteY115" fmla="*/ 389319 h 1456852"/>
              <a:gd name="connsiteX116" fmla="*/ 617684 w 1243621"/>
              <a:gd name="connsiteY116" fmla="*/ 364557 h 1456852"/>
              <a:gd name="connsiteX117" fmla="*/ 646573 w 1243621"/>
              <a:gd name="connsiteY117" fmla="*/ 338419 h 1456852"/>
              <a:gd name="connsiteX118" fmla="*/ 649325 w 1243621"/>
              <a:gd name="connsiteY118" fmla="*/ 338419 h 1456852"/>
              <a:gd name="connsiteX119" fmla="*/ 649325 w 1243621"/>
              <a:gd name="connsiteY119" fmla="*/ 338419 h 1456852"/>
              <a:gd name="connsiteX120" fmla="*/ 669960 w 1243621"/>
              <a:gd name="connsiteY120" fmla="*/ 361806 h 1456852"/>
              <a:gd name="connsiteX121" fmla="*/ 687844 w 1243621"/>
              <a:gd name="connsiteY121" fmla="*/ 346673 h 1456852"/>
              <a:gd name="connsiteX122" fmla="*/ 786894 w 1243621"/>
              <a:gd name="connsiteY122" fmla="*/ 467734 h 1456852"/>
              <a:gd name="connsiteX123" fmla="*/ 785518 w 1243621"/>
              <a:gd name="connsiteY123" fmla="*/ 475988 h 1456852"/>
              <a:gd name="connsiteX124" fmla="*/ 718109 w 1243621"/>
              <a:gd name="connsiteY124" fmla="*/ 532391 h 1456852"/>
              <a:gd name="connsiteX125" fmla="*/ 720861 w 1243621"/>
              <a:gd name="connsiteY125" fmla="*/ 547523 h 1456852"/>
              <a:gd name="connsiteX126" fmla="*/ 697474 w 1243621"/>
              <a:gd name="connsiteY126" fmla="*/ 568159 h 1456852"/>
              <a:gd name="connsiteX127" fmla="*/ 697474 w 1243621"/>
              <a:gd name="connsiteY127" fmla="*/ 568159 h 1456852"/>
              <a:gd name="connsiteX128" fmla="*/ 683717 w 1243621"/>
              <a:gd name="connsiteY128" fmla="*/ 562656 h 1456852"/>
              <a:gd name="connsiteX129" fmla="*/ 616308 w 1243621"/>
              <a:gd name="connsiteY129" fmla="*/ 619059 h 1456852"/>
              <a:gd name="connsiteX130" fmla="*/ 620435 w 1243621"/>
              <a:gd name="connsiteY130" fmla="*/ 638319 h 1456852"/>
              <a:gd name="connsiteX131" fmla="*/ 591546 w 1243621"/>
              <a:gd name="connsiteY131" fmla="*/ 663081 h 1456852"/>
              <a:gd name="connsiteX132" fmla="*/ 591546 w 1243621"/>
              <a:gd name="connsiteY132" fmla="*/ 663081 h 1456852"/>
              <a:gd name="connsiteX133" fmla="*/ 573662 w 1243621"/>
              <a:gd name="connsiteY133" fmla="*/ 654827 h 1456852"/>
              <a:gd name="connsiteX134" fmla="*/ 513132 w 1243621"/>
              <a:gd name="connsiteY134" fmla="*/ 705727 h 1456852"/>
              <a:gd name="connsiteX135" fmla="*/ 520010 w 1243621"/>
              <a:gd name="connsiteY135" fmla="*/ 730490 h 1456852"/>
              <a:gd name="connsiteX136" fmla="*/ 504877 w 1243621"/>
              <a:gd name="connsiteY136" fmla="*/ 752501 h 1456852"/>
              <a:gd name="connsiteX137" fmla="*/ 547524 w 1243621"/>
              <a:gd name="connsiteY137" fmla="*/ 803401 h 1456852"/>
              <a:gd name="connsiteX138" fmla="*/ 566783 w 1243621"/>
              <a:gd name="connsiteY138" fmla="*/ 795147 h 1456852"/>
              <a:gd name="connsiteX139" fmla="*/ 569535 w 1243621"/>
              <a:gd name="connsiteY139" fmla="*/ 795147 h 1456852"/>
              <a:gd name="connsiteX140" fmla="*/ 569535 w 1243621"/>
              <a:gd name="connsiteY140" fmla="*/ 795147 h 1456852"/>
              <a:gd name="connsiteX141" fmla="*/ 588794 w 1243621"/>
              <a:gd name="connsiteY141" fmla="*/ 821285 h 1456852"/>
              <a:gd name="connsiteX142" fmla="*/ 577789 w 1243621"/>
              <a:gd name="connsiteY142" fmla="*/ 839169 h 1456852"/>
              <a:gd name="connsiteX143" fmla="*/ 624562 w 1243621"/>
              <a:gd name="connsiteY143" fmla="*/ 895572 h 1456852"/>
              <a:gd name="connsiteX144" fmla="*/ 638319 w 1243621"/>
              <a:gd name="connsiteY144" fmla="*/ 890069 h 1456852"/>
              <a:gd name="connsiteX145" fmla="*/ 639695 w 1243621"/>
              <a:gd name="connsiteY145" fmla="*/ 890069 h 1456852"/>
              <a:gd name="connsiteX146" fmla="*/ 639695 w 1243621"/>
              <a:gd name="connsiteY146" fmla="*/ 890069 h 1456852"/>
              <a:gd name="connsiteX147" fmla="*/ 656203 w 1243621"/>
              <a:gd name="connsiteY147" fmla="*/ 912080 h 1456852"/>
              <a:gd name="connsiteX148" fmla="*/ 647949 w 1243621"/>
              <a:gd name="connsiteY148" fmla="*/ 925837 h 1456852"/>
              <a:gd name="connsiteX149" fmla="*/ 694722 w 1243621"/>
              <a:gd name="connsiteY149" fmla="*/ 983616 h 1456852"/>
              <a:gd name="connsiteX150" fmla="*/ 693347 w 1243621"/>
              <a:gd name="connsiteY150" fmla="*/ 991870 h 1456852"/>
              <a:gd name="connsiteX151" fmla="*/ 592922 w 1243621"/>
              <a:gd name="connsiteY151" fmla="*/ 1077163 h 1456852"/>
              <a:gd name="connsiteX152" fmla="*/ 605303 w 1243621"/>
              <a:gd name="connsiteY152" fmla="*/ 1073036 h 1456852"/>
              <a:gd name="connsiteX153" fmla="*/ 606678 w 1243621"/>
              <a:gd name="connsiteY153" fmla="*/ 1073036 h 1456852"/>
              <a:gd name="connsiteX154" fmla="*/ 606678 w 1243621"/>
              <a:gd name="connsiteY154" fmla="*/ 1073036 h 1456852"/>
              <a:gd name="connsiteX155" fmla="*/ 623187 w 1243621"/>
              <a:gd name="connsiteY155" fmla="*/ 1095047 h 1456852"/>
              <a:gd name="connsiteX156" fmla="*/ 599800 w 1243621"/>
              <a:gd name="connsiteY156" fmla="*/ 1115682 h 1456852"/>
              <a:gd name="connsiteX157" fmla="*/ 599800 w 1243621"/>
              <a:gd name="connsiteY157" fmla="*/ 1115682 h 1456852"/>
              <a:gd name="connsiteX158" fmla="*/ 580540 w 1243621"/>
              <a:gd name="connsiteY158" fmla="*/ 1095047 h 1456852"/>
              <a:gd name="connsiteX159" fmla="*/ 587419 w 1243621"/>
              <a:gd name="connsiteY159" fmla="*/ 1081290 h 1456852"/>
              <a:gd name="connsiteX160" fmla="*/ 551651 w 1243621"/>
              <a:gd name="connsiteY160" fmla="*/ 1114306 h 1456852"/>
              <a:gd name="connsiteX161" fmla="*/ 539270 w 1243621"/>
              <a:gd name="connsiteY161" fmla="*/ 1099174 h 1456852"/>
              <a:gd name="connsiteX162" fmla="*/ 511756 w 1243621"/>
              <a:gd name="connsiteY162" fmla="*/ 1121185 h 1456852"/>
              <a:gd name="connsiteX163" fmla="*/ 511756 w 1243621"/>
              <a:gd name="connsiteY163" fmla="*/ 1121185 h 1456852"/>
              <a:gd name="connsiteX164" fmla="*/ 489745 w 1243621"/>
              <a:gd name="connsiteY164" fmla="*/ 1096422 h 1456852"/>
              <a:gd name="connsiteX165" fmla="*/ 515883 w 1243621"/>
              <a:gd name="connsiteY165" fmla="*/ 1070284 h 1456852"/>
              <a:gd name="connsiteX166" fmla="*/ 469110 w 1243621"/>
              <a:gd name="connsiteY166" fmla="*/ 1013881 h 1456852"/>
              <a:gd name="connsiteX167" fmla="*/ 438844 w 1243621"/>
              <a:gd name="connsiteY167" fmla="*/ 1034516 h 1456852"/>
              <a:gd name="connsiteX168" fmla="*/ 438844 w 1243621"/>
              <a:gd name="connsiteY168" fmla="*/ 1034516 h 1456852"/>
              <a:gd name="connsiteX169" fmla="*/ 412706 w 1243621"/>
              <a:gd name="connsiteY169" fmla="*/ 1005627 h 1456852"/>
              <a:gd name="connsiteX170" fmla="*/ 447099 w 1243621"/>
              <a:gd name="connsiteY170" fmla="*/ 973986 h 1456852"/>
              <a:gd name="connsiteX171" fmla="*/ 449850 w 1243621"/>
              <a:gd name="connsiteY171" fmla="*/ 973986 h 1456852"/>
              <a:gd name="connsiteX172" fmla="*/ 449850 w 1243621"/>
              <a:gd name="connsiteY172" fmla="*/ 973986 h 1456852"/>
              <a:gd name="connsiteX173" fmla="*/ 456728 w 1243621"/>
              <a:gd name="connsiteY173" fmla="*/ 975362 h 1456852"/>
              <a:gd name="connsiteX174" fmla="*/ 462231 w 1243621"/>
              <a:gd name="connsiteY174" fmla="*/ 940970 h 1456852"/>
              <a:gd name="connsiteX175" fmla="*/ 455353 w 1243621"/>
              <a:gd name="connsiteY175" fmla="*/ 942345 h 1456852"/>
              <a:gd name="connsiteX176" fmla="*/ 455353 w 1243621"/>
              <a:gd name="connsiteY176" fmla="*/ 942345 h 1456852"/>
              <a:gd name="connsiteX177" fmla="*/ 430590 w 1243621"/>
              <a:gd name="connsiteY177" fmla="*/ 925837 h 1456852"/>
              <a:gd name="connsiteX178" fmla="*/ 398950 w 1243621"/>
              <a:gd name="connsiteY178" fmla="*/ 925837 h 1456852"/>
              <a:gd name="connsiteX179" fmla="*/ 365933 w 1243621"/>
              <a:gd name="connsiteY179" fmla="*/ 946473 h 1456852"/>
              <a:gd name="connsiteX180" fmla="*/ 365933 w 1243621"/>
              <a:gd name="connsiteY180" fmla="*/ 946473 h 1456852"/>
              <a:gd name="connsiteX181" fmla="*/ 337044 w 1243621"/>
              <a:gd name="connsiteY181" fmla="*/ 925837 h 1456852"/>
              <a:gd name="connsiteX182" fmla="*/ 315033 w 1243621"/>
              <a:gd name="connsiteY182" fmla="*/ 925837 h 1456852"/>
              <a:gd name="connsiteX183" fmla="*/ 276513 w 1243621"/>
              <a:gd name="connsiteY183" fmla="*/ 950600 h 1456852"/>
              <a:gd name="connsiteX184" fmla="*/ 276513 w 1243621"/>
              <a:gd name="connsiteY184" fmla="*/ 950600 h 1456852"/>
              <a:gd name="connsiteX185" fmla="*/ 243497 w 1243621"/>
              <a:gd name="connsiteY185" fmla="*/ 925837 h 1456852"/>
              <a:gd name="connsiteX186" fmla="*/ 231116 w 1243621"/>
              <a:gd name="connsiteY186" fmla="*/ 925837 h 1456852"/>
              <a:gd name="connsiteX187" fmla="*/ 188469 w 1243621"/>
              <a:gd name="connsiteY187" fmla="*/ 954727 h 1456852"/>
              <a:gd name="connsiteX188" fmla="*/ 188469 w 1243621"/>
              <a:gd name="connsiteY188" fmla="*/ 954727 h 1456852"/>
              <a:gd name="connsiteX189" fmla="*/ 151326 w 1243621"/>
              <a:gd name="connsiteY189" fmla="*/ 925837 h 1456852"/>
              <a:gd name="connsiteX190" fmla="*/ 147199 w 1243621"/>
              <a:gd name="connsiteY190" fmla="*/ 925837 h 1456852"/>
              <a:gd name="connsiteX191" fmla="*/ 105928 w 1243621"/>
              <a:gd name="connsiteY191" fmla="*/ 957478 h 1456852"/>
              <a:gd name="connsiteX192" fmla="*/ 134817 w 1243621"/>
              <a:gd name="connsiteY192" fmla="*/ 997373 h 1456852"/>
              <a:gd name="connsiteX193" fmla="*/ 181591 w 1243621"/>
              <a:gd name="connsiteY193" fmla="*/ 960229 h 1456852"/>
              <a:gd name="connsiteX194" fmla="*/ 185718 w 1243621"/>
              <a:gd name="connsiteY194" fmla="*/ 960229 h 1456852"/>
              <a:gd name="connsiteX195" fmla="*/ 185718 w 1243621"/>
              <a:gd name="connsiteY195" fmla="*/ 960229 h 1456852"/>
              <a:gd name="connsiteX196" fmla="*/ 218734 w 1243621"/>
              <a:gd name="connsiteY196" fmla="*/ 1004251 h 1456852"/>
              <a:gd name="connsiteX197" fmla="*/ 170585 w 1243621"/>
              <a:gd name="connsiteY197" fmla="*/ 1044146 h 1456852"/>
              <a:gd name="connsiteX198" fmla="*/ 170585 w 1243621"/>
              <a:gd name="connsiteY198" fmla="*/ 1044146 h 1456852"/>
              <a:gd name="connsiteX199" fmla="*/ 133442 w 1243621"/>
              <a:gd name="connsiteY199" fmla="*/ 1007003 h 1456852"/>
              <a:gd name="connsiteX200" fmla="*/ 89420 w 1243621"/>
              <a:gd name="connsiteY200" fmla="*/ 1048273 h 1456852"/>
              <a:gd name="connsiteX201" fmla="*/ 118309 w 1243621"/>
              <a:gd name="connsiteY201" fmla="*/ 1088168 h 1456852"/>
              <a:gd name="connsiteX202" fmla="*/ 165083 w 1243621"/>
              <a:gd name="connsiteY202" fmla="*/ 1051025 h 1456852"/>
              <a:gd name="connsiteX203" fmla="*/ 169210 w 1243621"/>
              <a:gd name="connsiteY203" fmla="*/ 1051025 h 1456852"/>
              <a:gd name="connsiteX204" fmla="*/ 169210 w 1243621"/>
              <a:gd name="connsiteY204" fmla="*/ 1051025 h 1456852"/>
              <a:gd name="connsiteX205" fmla="*/ 202226 w 1243621"/>
              <a:gd name="connsiteY205" fmla="*/ 1095047 h 1456852"/>
              <a:gd name="connsiteX206" fmla="*/ 154077 w 1243621"/>
              <a:gd name="connsiteY206" fmla="*/ 1134942 h 1456852"/>
              <a:gd name="connsiteX207" fmla="*/ 154077 w 1243621"/>
              <a:gd name="connsiteY207" fmla="*/ 1134942 h 1456852"/>
              <a:gd name="connsiteX208" fmla="*/ 116933 w 1243621"/>
              <a:gd name="connsiteY208" fmla="*/ 1097798 h 1456852"/>
              <a:gd name="connsiteX209" fmla="*/ 72911 w 1243621"/>
              <a:gd name="connsiteY209" fmla="*/ 1139069 h 1456852"/>
              <a:gd name="connsiteX210" fmla="*/ 101801 w 1243621"/>
              <a:gd name="connsiteY210" fmla="*/ 1178964 h 1456852"/>
              <a:gd name="connsiteX211" fmla="*/ 148574 w 1243621"/>
              <a:gd name="connsiteY211" fmla="*/ 1141820 h 1456852"/>
              <a:gd name="connsiteX212" fmla="*/ 152701 w 1243621"/>
              <a:gd name="connsiteY212" fmla="*/ 1141820 h 1456852"/>
              <a:gd name="connsiteX213" fmla="*/ 152701 w 1243621"/>
              <a:gd name="connsiteY213" fmla="*/ 1141820 h 1456852"/>
              <a:gd name="connsiteX214" fmla="*/ 185718 w 1243621"/>
              <a:gd name="connsiteY214" fmla="*/ 1185842 h 1456852"/>
              <a:gd name="connsiteX215" fmla="*/ 137569 w 1243621"/>
              <a:gd name="connsiteY215" fmla="*/ 1225737 h 1456852"/>
              <a:gd name="connsiteX216" fmla="*/ 137569 w 1243621"/>
              <a:gd name="connsiteY216" fmla="*/ 1225737 h 1456852"/>
              <a:gd name="connsiteX217" fmla="*/ 100425 w 1243621"/>
              <a:gd name="connsiteY217" fmla="*/ 1188593 h 1456852"/>
              <a:gd name="connsiteX218" fmla="*/ 56403 w 1243621"/>
              <a:gd name="connsiteY218" fmla="*/ 1229864 h 1456852"/>
              <a:gd name="connsiteX219" fmla="*/ 85293 w 1243621"/>
              <a:gd name="connsiteY219" fmla="*/ 1269759 h 1456852"/>
              <a:gd name="connsiteX220" fmla="*/ 132066 w 1243621"/>
              <a:gd name="connsiteY220" fmla="*/ 1232615 h 1456852"/>
              <a:gd name="connsiteX221" fmla="*/ 136193 w 1243621"/>
              <a:gd name="connsiteY221" fmla="*/ 1232615 h 1456852"/>
              <a:gd name="connsiteX222" fmla="*/ 136193 w 1243621"/>
              <a:gd name="connsiteY222" fmla="*/ 1232615 h 1456852"/>
              <a:gd name="connsiteX223" fmla="*/ 169210 w 1243621"/>
              <a:gd name="connsiteY223" fmla="*/ 1276637 h 1456852"/>
              <a:gd name="connsiteX224" fmla="*/ 121061 w 1243621"/>
              <a:gd name="connsiteY224" fmla="*/ 1316532 h 1456852"/>
              <a:gd name="connsiteX225" fmla="*/ 121061 w 1243621"/>
              <a:gd name="connsiteY225" fmla="*/ 1316532 h 1456852"/>
              <a:gd name="connsiteX226" fmla="*/ 114182 w 1243621"/>
              <a:gd name="connsiteY226" fmla="*/ 1316532 h 1456852"/>
              <a:gd name="connsiteX227" fmla="*/ 119685 w 1243621"/>
              <a:gd name="connsiteY227" fmla="*/ 1323411 h 1456852"/>
              <a:gd name="connsiteX228" fmla="*/ 119685 w 1243621"/>
              <a:gd name="connsiteY228" fmla="*/ 1323411 h 1456852"/>
              <a:gd name="connsiteX229" fmla="*/ 119685 w 1243621"/>
              <a:gd name="connsiteY229" fmla="*/ 1323411 h 1456852"/>
              <a:gd name="connsiteX230" fmla="*/ 152701 w 1243621"/>
              <a:gd name="connsiteY230" fmla="*/ 1364681 h 1456852"/>
              <a:gd name="connsiteX231" fmla="*/ 159580 w 1243621"/>
              <a:gd name="connsiteY231" fmla="*/ 1372936 h 1456852"/>
              <a:gd name="connsiteX232" fmla="*/ 159580 w 1243621"/>
              <a:gd name="connsiteY232" fmla="*/ 1367433 h 1456852"/>
              <a:gd name="connsiteX233" fmla="*/ 203602 w 1243621"/>
              <a:gd name="connsiteY233" fmla="*/ 1327538 h 1456852"/>
              <a:gd name="connsiteX234" fmla="*/ 207729 w 1243621"/>
              <a:gd name="connsiteY234" fmla="*/ 1327538 h 1456852"/>
              <a:gd name="connsiteX235" fmla="*/ 207729 w 1243621"/>
              <a:gd name="connsiteY235" fmla="*/ 1327538 h 1456852"/>
              <a:gd name="connsiteX236" fmla="*/ 236618 w 1243621"/>
              <a:gd name="connsiteY236" fmla="*/ 1367433 h 1456852"/>
              <a:gd name="connsiteX237" fmla="*/ 193972 w 1243621"/>
              <a:gd name="connsiteY237" fmla="*/ 1403201 h 1456852"/>
              <a:gd name="connsiteX238" fmla="*/ 193972 w 1243621"/>
              <a:gd name="connsiteY238" fmla="*/ 1403201 h 1456852"/>
              <a:gd name="connsiteX239" fmla="*/ 185718 w 1243621"/>
              <a:gd name="connsiteY239" fmla="*/ 1403201 h 1456852"/>
              <a:gd name="connsiteX240" fmla="*/ 199475 w 1243621"/>
              <a:gd name="connsiteY240" fmla="*/ 1419709 h 1456852"/>
              <a:gd name="connsiteX241" fmla="*/ 221486 w 1243621"/>
              <a:gd name="connsiteY241" fmla="*/ 1447223 h 1456852"/>
              <a:gd name="connsiteX242" fmla="*/ 229740 w 1243621"/>
              <a:gd name="connsiteY242" fmla="*/ 1456852 h 1456852"/>
              <a:gd name="connsiteX243" fmla="*/ 237994 w 1243621"/>
              <a:gd name="connsiteY243" fmla="*/ 1456852 h 1456852"/>
              <a:gd name="connsiteX244" fmla="*/ 276513 w 1243621"/>
              <a:gd name="connsiteY244" fmla="*/ 1422460 h 1456852"/>
              <a:gd name="connsiteX245" fmla="*/ 279265 w 1243621"/>
              <a:gd name="connsiteY245" fmla="*/ 1422460 h 1456852"/>
              <a:gd name="connsiteX246" fmla="*/ 279265 w 1243621"/>
              <a:gd name="connsiteY246" fmla="*/ 1422460 h 1456852"/>
              <a:gd name="connsiteX247" fmla="*/ 305403 w 1243621"/>
              <a:gd name="connsiteY247" fmla="*/ 1456852 h 1456852"/>
              <a:gd name="connsiteX248" fmla="*/ 330165 w 1243621"/>
              <a:gd name="connsiteY248" fmla="*/ 1456852 h 1456852"/>
              <a:gd name="connsiteX249" fmla="*/ 363182 w 1243621"/>
              <a:gd name="connsiteY249" fmla="*/ 1426587 h 1456852"/>
              <a:gd name="connsiteX250" fmla="*/ 365933 w 1243621"/>
              <a:gd name="connsiteY250" fmla="*/ 1426587 h 1456852"/>
              <a:gd name="connsiteX251" fmla="*/ 365933 w 1243621"/>
              <a:gd name="connsiteY251" fmla="*/ 1426587 h 1456852"/>
              <a:gd name="connsiteX252" fmla="*/ 389320 w 1243621"/>
              <a:gd name="connsiteY252" fmla="*/ 1456852 h 1456852"/>
              <a:gd name="connsiteX253" fmla="*/ 422336 w 1243621"/>
              <a:gd name="connsiteY253" fmla="*/ 1456852 h 1456852"/>
              <a:gd name="connsiteX254" fmla="*/ 451226 w 1243621"/>
              <a:gd name="connsiteY254" fmla="*/ 1430714 h 1456852"/>
              <a:gd name="connsiteX255" fmla="*/ 453977 w 1243621"/>
              <a:gd name="connsiteY255" fmla="*/ 1430714 h 1456852"/>
              <a:gd name="connsiteX256" fmla="*/ 453977 w 1243621"/>
              <a:gd name="connsiteY256" fmla="*/ 1430714 h 1456852"/>
              <a:gd name="connsiteX257" fmla="*/ 473237 w 1243621"/>
              <a:gd name="connsiteY257" fmla="*/ 1456852 h 1456852"/>
              <a:gd name="connsiteX258" fmla="*/ 514507 w 1243621"/>
              <a:gd name="connsiteY258" fmla="*/ 1456852 h 1456852"/>
              <a:gd name="connsiteX259" fmla="*/ 537894 w 1243621"/>
              <a:gd name="connsiteY259" fmla="*/ 1436217 h 1456852"/>
              <a:gd name="connsiteX260" fmla="*/ 539270 w 1243621"/>
              <a:gd name="connsiteY260" fmla="*/ 1436217 h 1456852"/>
              <a:gd name="connsiteX261" fmla="*/ 539270 w 1243621"/>
              <a:gd name="connsiteY261" fmla="*/ 1436217 h 1456852"/>
              <a:gd name="connsiteX262" fmla="*/ 555778 w 1243621"/>
              <a:gd name="connsiteY262" fmla="*/ 1456852 h 1456852"/>
              <a:gd name="connsiteX263" fmla="*/ 606678 w 1243621"/>
              <a:gd name="connsiteY263" fmla="*/ 1456852 h 1456852"/>
              <a:gd name="connsiteX264" fmla="*/ 625938 w 1243621"/>
              <a:gd name="connsiteY264" fmla="*/ 1440344 h 1456852"/>
              <a:gd name="connsiteX265" fmla="*/ 627314 w 1243621"/>
              <a:gd name="connsiteY265" fmla="*/ 1440344 h 1456852"/>
              <a:gd name="connsiteX266" fmla="*/ 627314 w 1243621"/>
              <a:gd name="connsiteY266" fmla="*/ 1440344 h 1456852"/>
              <a:gd name="connsiteX267" fmla="*/ 641071 w 1243621"/>
              <a:gd name="connsiteY267" fmla="*/ 1456852 h 1456852"/>
              <a:gd name="connsiteX268" fmla="*/ 700225 w 1243621"/>
              <a:gd name="connsiteY268" fmla="*/ 1456852 h 1456852"/>
              <a:gd name="connsiteX269" fmla="*/ 713982 w 1243621"/>
              <a:gd name="connsiteY269" fmla="*/ 1444471 h 1456852"/>
              <a:gd name="connsiteX270" fmla="*/ 715358 w 1243621"/>
              <a:gd name="connsiteY270" fmla="*/ 1444471 h 1456852"/>
              <a:gd name="connsiteX271" fmla="*/ 715358 w 1243621"/>
              <a:gd name="connsiteY271" fmla="*/ 1444471 h 1456852"/>
              <a:gd name="connsiteX272" fmla="*/ 724988 w 1243621"/>
              <a:gd name="connsiteY272" fmla="*/ 1456852 h 1456852"/>
              <a:gd name="connsiteX273" fmla="*/ 745623 w 1243621"/>
              <a:gd name="connsiteY273" fmla="*/ 1456852 h 1456852"/>
              <a:gd name="connsiteX274" fmla="*/ 1088169 w 1243621"/>
              <a:gd name="connsiteY274" fmla="*/ 1166583 h 1456852"/>
              <a:gd name="connsiteX275" fmla="*/ 1152827 w 1243621"/>
              <a:gd name="connsiteY275" fmla="*/ 803401 h 1456852"/>
              <a:gd name="connsiteX276" fmla="*/ 1089545 w 1243621"/>
              <a:gd name="connsiteY276" fmla="*/ 726363 h 1456852"/>
              <a:gd name="connsiteX277" fmla="*/ 1178965 w 1243621"/>
              <a:gd name="connsiteY277" fmla="*/ 649324 h 1456852"/>
              <a:gd name="connsiteX278" fmla="*/ 1243622 w 1243621"/>
              <a:gd name="connsiteY278" fmla="*/ 286143 h 1456852"/>
              <a:gd name="connsiteX279" fmla="*/ 1008379 w 1243621"/>
              <a:gd name="connsiteY279" fmla="*/ 0 h 1456852"/>
              <a:gd name="connsiteX280" fmla="*/ 987744 w 1243621"/>
              <a:gd name="connsiteY280" fmla="*/ 0 h 1456852"/>
              <a:gd name="connsiteX281" fmla="*/ 357679 w 1243621"/>
              <a:gd name="connsiteY281" fmla="*/ 495247 h 1456852"/>
              <a:gd name="connsiteX282" fmla="*/ 357679 w 1243621"/>
              <a:gd name="connsiteY282" fmla="*/ 495247 h 1456852"/>
              <a:gd name="connsiteX283" fmla="*/ 323287 w 1243621"/>
              <a:gd name="connsiteY283" fmla="*/ 459479 h 1456852"/>
              <a:gd name="connsiteX284" fmla="*/ 367309 w 1243621"/>
              <a:gd name="connsiteY284" fmla="*/ 419584 h 1456852"/>
              <a:gd name="connsiteX285" fmla="*/ 371436 w 1243621"/>
              <a:gd name="connsiteY285" fmla="*/ 419584 h 1456852"/>
              <a:gd name="connsiteX286" fmla="*/ 371436 w 1243621"/>
              <a:gd name="connsiteY286" fmla="*/ 419584 h 1456852"/>
              <a:gd name="connsiteX287" fmla="*/ 400325 w 1243621"/>
              <a:gd name="connsiteY287" fmla="*/ 459479 h 1456852"/>
              <a:gd name="connsiteX288" fmla="*/ 357679 w 1243621"/>
              <a:gd name="connsiteY288" fmla="*/ 495247 h 1456852"/>
              <a:gd name="connsiteX289" fmla="*/ 372811 w 1243621"/>
              <a:gd name="connsiteY289" fmla="*/ 403076 h 1456852"/>
              <a:gd name="connsiteX290" fmla="*/ 372811 w 1243621"/>
              <a:gd name="connsiteY290" fmla="*/ 403076 h 1456852"/>
              <a:gd name="connsiteX291" fmla="*/ 338419 w 1243621"/>
              <a:gd name="connsiteY291" fmla="*/ 367308 h 1456852"/>
              <a:gd name="connsiteX292" fmla="*/ 382441 w 1243621"/>
              <a:gd name="connsiteY292" fmla="*/ 327413 h 1456852"/>
              <a:gd name="connsiteX293" fmla="*/ 386568 w 1243621"/>
              <a:gd name="connsiteY293" fmla="*/ 327413 h 1456852"/>
              <a:gd name="connsiteX294" fmla="*/ 386568 w 1243621"/>
              <a:gd name="connsiteY294" fmla="*/ 327413 h 1456852"/>
              <a:gd name="connsiteX295" fmla="*/ 415458 w 1243621"/>
              <a:gd name="connsiteY295" fmla="*/ 367308 h 1456852"/>
              <a:gd name="connsiteX296" fmla="*/ 372811 w 1243621"/>
              <a:gd name="connsiteY296" fmla="*/ 403076 h 1456852"/>
              <a:gd name="connsiteX297" fmla="*/ 389320 w 1243621"/>
              <a:gd name="connsiteY297" fmla="*/ 312281 h 1456852"/>
              <a:gd name="connsiteX298" fmla="*/ 389320 w 1243621"/>
              <a:gd name="connsiteY298" fmla="*/ 312281 h 1456852"/>
              <a:gd name="connsiteX299" fmla="*/ 354927 w 1243621"/>
              <a:gd name="connsiteY299" fmla="*/ 276513 h 1456852"/>
              <a:gd name="connsiteX300" fmla="*/ 398950 w 1243621"/>
              <a:gd name="connsiteY300" fmla="*/ 236618 h 1456852"/>
              <a:gd name="connsiteX301" fmla="*/ 403077 w 1243621"/>
              <a:gd name="connsiteY301" fmla="*/ 236618 h 1456852"/>
              <a:gd name="connsiteX302" fmla="*/ 403077 w 1243621"/>
              <a:gd name="connsiteY302" fmla="*/ 236618 h 1456852"/>
              <a:gd name="connsiteX303" fmla="*/ 431966 w 1243621"/>
              <a:gd name="connsiteY303" fmla="*/ 276513 h 1456852"/>
              <a:gd name="connsiteX304" fmla="*/ 389320 w 1243621"/>
              <a:gd name="connsiteY304" fmla="*/ 312281 h 1456852"/>
              <a:gd name="connsiteX305" fmla="*/ 405828 w 1243621"/>
              <a:gd name="connsiteY305" fmla="*/ 221486 h 1456852"/>
              <a:gd name="connsiteX306" fmla="*/ 405828 w 1243621"/>
              <a:gd name="connsiteY306" fmla="*/ 221486 h 1456852"/>
              <a:gd name="connsiteX307" fmla="*/ 371436 w 1243621"/>
              <a:gd name="connsiteY307" fmla="*/ 185718 h 1456852"/>
              <a:gd name="connsiteX308" fmla="*/ 415458 w 1243621"/>
              <a:gd name="connsiteY308" fmla="*/ 145823 h 1456852"/>
              <a:gd name="connsiteX309" fmla="*/ 419585 w 1243621"/>
              <a:gd name="connsiteY309" fmla="*/ 145823 h 1456852"/>
              <a:gd name="connsiteX310" fmla="*/ 419585 w 1243621"/>
              <a:gd name="connsiteY310" fmla="*/ 145823 h 1456852"/>
              <a:gd name="connsiteX311" fmla="*/ 448474 w 1243621"/>
              <a:gd name="connsiteY311" fmla="*/ 185718 h 1456852"/>
              <a:gd name="connsiteX312" fmla="*/ 405828 w 1243621"/>
              <a:gd name="connsiteY312" fmla="*/ 221486 h 1456852"/>
              <a:gd name="connsiteX313" fmla="*/ 445723 w 1243621"/>
              <a:gd name="connsiteY313" fmla="*/ 491120 h 1456852"/>
              <a:gd name="connsiteX314" fmla="*/ 445723 w 1243621"/>
              <a:gd name="connsiteY314" fmla="*/ 491120 h 1456852"/>
              <a:gd name="connsiteX315" fmla="*/ 415458 w 1243621"/>
              <a:gd name="connsiteY315" fmla="*/ 458104 h 1456852"/>
              <a:gd name="connsiteX316" fmla="*/ 453977 w 1243621"/>
              <a:gd name="connsiteY316" fmla="*/ 422336 h 1456852"/>
              <a:gd name="connsiteX317" fmla="*/ 456728 w 1243621"/>
              <a:gd name="connsiteY317" fmla="*/ 422336 h 1456852"/>
              <a:gd name="connsiteX318" fmla="*/ 456728 w 1243621"/>
              <a:gd name="connsiteY318" fmla="*/ 422336 h 1456852"/>
              <a:gd name="connsiteX319" fmla="*/ 482866 w 1243621"/>
              <a:gd name="connsiteY319" fmla="*/ 458104 h 1456852"/>
              <a:gd name="connsiteX320" fmla="*/ 445723 w 1243621"/>
              <a:gd name="connsiteY320" fmla="*/ 491120 h 1456852"/>
              <a:gd name="connsiteX321" fmla="*/ 462231 w 1243621"/>
              <a:gd name="connsiteY321" fmla="*/ 398949 h 1456852"/>
              <a:gd name="connsiteX322" fmla="*/ 462231 w 1243621"/>
              <a:gd name="connsiteY322" fmla="*/ 398949 h 1456852"/>
              <a:gd name="connsiteX323" fmla="*/ 431966 w 1243621"/>
              <a:gd name="connsiteY323" fmla="*/ 365933 h 1456852"/>
              <a:gd name="connsiteX324" fmla="*/ 470485 w 1243621"/>
              <a:gd name="connsiteY324" fmla="*/ 330165 h 1456852"/>
              <a:gd name="connsiteX325" fmla="*/ 473237 w 1243621"/>
              <a:gd name="connsiteY325" fmla="*/ 330165 h 1456852"/>
              <a:gd name="connsiteX326" fmla="*/ 473237 w 1243621"/>
              <a:gd name="connsiteY326" fmla="*/ 330165 h 1456852"/>
              <a:gd name="connsiteX327" fmla="*/ 499375 w 1243621"/>
              <a:gd name="connsiteY327" fmla="*/ 365933 h 1456852"/>
              <a:gd name="connsiteX328" fmla="*/ 462231 w 1243621"/>
              <a:gd name="connsiteY328" fmla="*/ 398949 h 1456852"/>
              <a:gd name="connsiteX329" fmla="*/ 478739 w 1243621"/>
              <a:gd name="connsiteY329" fmla="*/ 308154 h 1456852"/>
              <a:gd name="connsiteX330" fmla="*/ 478739 w 1243621"/>
              <a:gd name="connsiteY330" fmla="*/ 308154 h 1456852"/>
              <a:gd name="connsiteX331" fmla="*/ 448474 w 1243621"/>
              <a:gd name="connsiteY331" fmla="*/ 275137 h 1456852"/>
              <a:gd name="connsiteX332" fmla="*/ 486994 w 1243621"/>
              <a:gd name="connsiteY332" fmla="*/ 239370 h 1456852"/>
              <a:gd name="connsiteX333" fmla="*/ 489745 w 1243621"/>
              <a:gd name="connsiteY333" fmla="*/ 239370 h 1456852"/>
              <a:gd name="connsiteX334" fmla="*/ 489745 w 1243621"/>
              <a:gd name="connsiteY334" fmla="*/ 239370 h 1456852"/>
              <a:gd name="connsiteX335" fmla="*/ 515883 w 1243621"/>
              <a:gd name="connsiteY335" fmla="*/ 275137 h 1456852"/>
              <a:gd name="connsiteX336" fmla="*/ 478739 w 1243621"/>
              <a:gd name="connsiteY336" fmla="*/ 308154 h 1456852"/>
              <a:gd name="connsiteX337" fmla="*/ 495248 w 1243621"/>
              <a:gd name="connsiteY337" fmla="*/ 217359 h 1456852"/>
              <a:gd name="connsiteX338" fmla="*/ 495248 w 1243621"/>
              <a:gd name="connsiteY338" fmla="*/ 217359 h 1456852"/>
              <a:gd name="connsiteX339" fmla="*/ 464983 w 1243621"/>
              <a:gd name="connsiteY339" fmla="*/ 184342 h 1456852"/>
              <a:gd name="connsiteX340" fmla="*/ 503502 w 1243621"/>
              <a:gd name="connsiteY340" fmla="*/ 148574 h 1456852"/>
              <a:gd name="connsiteX341" fmla="*/ 506253 w 1243621"/>
              <a:gd name="connsiteY341" fmla="*/ 148574 h 1456852"/>
              <a:gd name="connsiteX342" fmla="*/ 506253 w 1243621"/>
              <a:gd name="connsiteY342" fmla="*/ 148574 h 1456852"/>
              <a:gd name="connsiteX343" fmla="*/ 532391 w 1243621"/>
              <a:gd name="connsiteY343" fmla="*/ 184342 h 1456852"/>
              <a:gd name="connsiteX344" fmla="*/ 495248 w 1243621"/>
              <a:gd name="connsiteY344" fmla="*/ 217359 h 1456852"/>
              <a:gd name="connsiteX345" fmla="*/ 510380 w 1243621"/>
              <a:gd name="connsiteY345" fmla="*/ 125188 h 1456852"/>
              <a:gd name="connsiteX346" fmla="*/ 510380 w 1243621"/>
              <a:gd name="connsiteY346" fmla="*/ 125188 h 1456852"/>
              <a:gd name="connsiteX347" fmla="*/ 480115 w 1243621"/>
              <a:gd name="connsiteY347" fmla="*/ 92171 h 1456852"/>
              <a:gd name="connsiteX348" fmla="*/ 518634 w 1243621"/>
              <a:gd name="connsiteY348" fmla="*/ 56403 h 1456852"/>
              <a:gd name="connsiteX349" fmla="*/ 521386 w 1243621"/>
              <a:gd name="connsiteY349" fmla="*/ 56403 h 1456852"/>
              <a:gd name="connsiteX350" fmla="*/ 521386 w 1243621"/>
              <a:gd name="connsiteY350" fmla="*/ 56403 h 1456852"/>
              <a:gd name="connsiteX351" fmla="*/ 547524 w 1243621"/>
              <a:gd name="connsiteY351" fmla="*/ 92171 h 1456852"/>
              <a:gd name="connsiteX352" fmla="*/ 510380 w 1243621"/>
              <a:gd name="connsiteY352" fmla="*/ 125188 h 1456852"/>
              <a:gd name="connsiteX353" fmla="*/ 551651 w 1243621"/>
              <a:gd name="connsiteY353" fmla="*/ 394822 h 1456852"/>
              <a:gd name="connsiteX354" fmla="*/ 551651 w 1243621"/>
              <a:gd name="connsiteY354" fmla="*/ 394822 h 1456852"/>
              <a:gd name="connsiteX355" fmla="*/ 525513 w 1243621"/>
              <a:gd name="connsiteY355" fmla="*/ 365933 h 1456852"/>
              <a:gd name="connsiteX356" fmla="*/ 559905 w 1243621"/>
              <a:gd name="connsiteY356" fmla="*/ 334292 h 1456852"/>
              <a:gd name="connsiteX357" fmla="*/ 562656 w 1243621"/>
              <a:gd name="connsiteY357" fmla="*/ 334292 h 1456852"/>
              <a:gd name="connsiteX358" fmla="*/ 562656 w 1243621"/>
              <a:gd name="connsiteY358" fmla="*/ 334292 h 1456852"/>
              <a:gd name="connsiteX359" fmla="*/ 586043 w 1243621"/>
              <a:gd name="connsiteY359" fmla="*/ 365933 h 1456852"/>
              <a:gd name="connsiteX360" fmla="*/ 551651 w 1243621"/>
              <a:gd name="connsiteY360" fmla="*/ 394822 h 1456852"/>
              <a:gd name="connsiteX361" fmla="*/ 568159 w 1243621"/>
              <a:gd name="connsiteY361" fmla="*/ 304027 h 1456852"/>
              <a:gd name="connsiteX362" fmla="*/ 568159 w 1243621"/>
              <a:gd name="connsiteY362" fmla="*/ 304027 h 1456852"/>
              <a:gd name="connsiteX363" fmla="*/ 542021 w 1243621"/>
              <a:gd name="connsiteY363" fmla="*/ 275137 h 1456852"/>
              <a:gd name="connsiteX364" fmla="*/ 576413 w 1243621"/>
              <a:gd name="connsiteY364" fmla="*/ 243497 h 1456852"/>
              <a:gd name="connsiteX365" fmla="*/ 579165 w 1243621"/>
              <a:gd name="connsiteY365" fmla="*/ 243497 h 1456852"/>
              <a:gd name="connsiteX366" fmla="*/ 579165 w 1243621"/>
              <a:gd name="connsiteY366" fmla="*/ 243497 h 1456852"/>
              <a:gd name="connsiteX367" fmla="*/ 602551 w 1243621"/>
              <a:gd name="connsiteY367" fmla="*/ 275137 h 1456852"/>
              <a:gd name="connsiteX368" fmla="*/ 568159 w 1243621"/>
              <a:gd name="connsiteY368" fmla="*/ 304027 h 1456852"/>
              <a:gd name="connsiteX369" fmla="*/ 583292 w 1243621"/>
              <a:gd name="connsiteY369" fmla="*/ 211856 h 1456852"/>
              <a:gd name="connsiteX370" fmla="*/ 583292 w 1243621"/>
              <a:gd name="connsiteY370" fmla="*/ 211856 h 1456852"/>
              <a:gd name="connsiteX371" fmla="*/ 557154 w 1243621"/>
              <a:gd name="connsiteY371" fmla="*/ 182966 h 1456852"/>
              <a:gd name="connsiteX372" fmla="*/ 591546 w 1243621"/>
              <a:gd name="connsiteY372" fmla="*/ 151326 h 1456852"/>
              <a:gd name="connsiteX373" fmla="*/ 594297 w 1243621"/>
              <a:gd name="connsiteY373" fmla="*/ 151326 h 1456852"/>
              <a:gd name="connsiteX374" fmla="*/ 594297 w 1243621"/>
              <a:gd name="connsiteY374" fmla="*/ 151326 h 1456852"/>
              <a:gd name="connsiteX375" fmla="*/ 617684 w 1243621"/>
              <a:gd name="connsiteY375" fmla="*/ 182966 h 1456852"/>
              <a:gd name="connsiteX376" fmla="*/ 583292 w 1243621"/>
              <a:gd name="connsiteY376" fmla="*/ 211856 h 1456852"/>
              <a:gd name="connsiteX377" fmla="*/ 599800 w 1243621"/>
              <a:gd name="connsiteY377" fmla="*/ 121060 h 1456852"/>
              <a:gd name="connsiteX378" fmla="*/ 599800 w 1243621"/>
              <a:gd name="connsiteY378" fmla="*/ 121060 h 1456852"/>
              <a:gd name="connsiteX379" fmla="*/ 573662 w 1243621"/>
              <a:gd name="connsiteY379" fmla="*/ 92171 h 1456852"/>
              <a:gd name="connsiteX380" fmla="*/ 608054 w 1243621"/>
              <a:gd name="connsiteY380" fmla="*/ 60530 h 1456852"/>
              <a:gd name="connsiteX381" fmla="*/ 610805 w 1243621"/>
              <a:gd name="connsiteY381" fmla="*/ 60530 h 1456852"/>
              <a:gd name="connsiteX382" fmla="*/ 610805 w 1243621"/>
              <a:gd name="connsiteY382" fmla="*/ 60530 h 1456852"/>
              <a:gd name="connsiteX383" fmla="*/ 634192 w 1243621"/>
              <a:gd name="connsiteY383" fmla="*/ 92171 h 1456852"/>
              <a:gd name="connsiteX384" fmla="*/ 599800 w 1243621"/>
              <a:gd name="connsiteY384" fmla="*/ 121060 h 1456852"/>
              <a:gd name="connsiteX385" fmla="*/ 657579 w 1243621"/>
              <a:gd name="connsiteY385" fmla="*/ 299900 h 1456852"/>
              <a:gd name="connsiteX386" fmla="*/ 657579 w 1243621"/>
              <a:gd name="connsiteY386" fmla="*/ 299900 h 1456852"/>
              <a:gd name="connsiteX387" fmla="*/ 635568 w 1243621"/>
              <a:gd name="connsiteY387" fmla="*/ 275137 h 1456852"/>
              <a:gd name="connsiteX388" fmla="*/ 664457 w 1243621"/>
              <a:gd name="connsiteY388" fmla="*/ 248999 h 1456852"/>
              <a:gd name="connsiteX389" fmla="*/ 667209 w 1243621"/>
              <a:gd name="connsiteY389" fmla="*/ 248999 h 1456852"/>
              <a:gd name="connsiteX390" fmla="*/ 667209 w 1243621"/>
              <a:gd name="connsiteY390" fmla="*/ 248999 h 1456852"/>
              <a:gd name="connsiteX391" fmla="*/ 686468 w 1243621"/>
              <a:gd name="connsiteY391" fmla="*/ 275137 h 1456852"/>
              <a:gd name="connsiteX392" fmla="*/ 657579 w 1243621"/>
              <a:gd name="connsiteY392" fmla="*/ 299900 h 1456852"/>
              <a:gd name="connsiteX393" fmla="*/ 672711 w 1243621"/>
              <a:gd name="connsiteY393" fmla="*/ 207729 h 1456852"/>
              <a:gd name="connsiteX394" fmla="*/ 672711 w 1243621"/>
              <a:gd name="connsiteY394" fmla="*/ 207729 h 1456852"/>
              <a:gd name="connsiteX395" fmla="*/ 650700 w 1243621"/>
              <a:gd name="connsiteY395" fmla="*/ 182966 h 1456852"/>
              <a:gd name="connsiteX396" fmla="*/ 679590 w 1243621"/>
              <a:gd name="connsiteY396" fmla="*/ 156828 h 1456852"/>
              <a:gd name="connsiteX397" fmla="*/ 682341 w 1243621"/>
              <a:gd name="connsiteY397" fmla="*/ 156828 h 1456852"/>
              <a:gd name="connsiteX398" fmla="*/ 682341 w 1243621"/>
              <a:gd name="connsiteY398" fmla="*/ 156828 h 1456852"/>
              <a:gd name="connsiteX399" fmla="*/ 701601 w 1243621"/>
              <a:gd name="connsiteY399" fmla="*/ 182966 h 1456852"/>
              <a:gd name="connsiteX400" fmla="*/ 672711 w 1243621"/>
              <a:gd name="connsiteY400" fmla="*/ 207729 h 1456852"/>
              <a:gd name="connsiteX401" fmla="*/ 689220 w 1243621"/>
              <a:gd name="connsiteY401" fmla="*/ 116933 h 1456852"/>
              <a:gd name="connsiteX402" fmla="*/ 689220 w 1243621"/>
              <a:gd name="connsiteY402" fmla="*/ 116933 h 1456852"/>
              <a:gd name="connsiteX403" fmla="*/ 667209 w 1243621"/>
              <a:gd name="connsiteY403" fmla="*/ 92171 h 1456852"/>
              <a:gd name="connsiteX404" fmla="*/ 696098 w 1243621"/>
              <a:gd name="connsiteY404" fmla="*/ 66033 h 1456852"/>
              <a:gd name="connsiteX405" fmla="*/ 698849 w 1243621"/>
              <a:gd name="connsiteY405" fmla="*/ 66033 h 1456852"/>
              <a:gd name="connsiteX406" fmla="*/ 698849 w 1243621"/>
              <a:gd name="connsiteY406" fmla="*/ 66033 h 1456852"/>
              <a:gd name="connsiteX407" fmla="*/ 718109 w 1243621"/>
              <a:gd name="connsiteY407" fmla="*/ 92171 h 1456852"/>
              <a:gd name="connsiteX408" fmla="*/ 689220 w 1243621"/>
              <a:gd name="connsiteY408" fmla="*/ 116933 h 1456852"/>
              <a:gd name="connsiteX409" fmla="*/ 730490 w 1243621"/>
              <a:gd name="connsiteY409" fmla="*/ 386568 h 1456852"/>
              <a:gd name="connsiteX410" fmla="*/ 730490 w 1243621"/>
              <a:gd name="connsiteY410" fmla="*/ 386568 h 1456852"/>
              <a:gd name="connsiteX411" fmla="*/ 711231 w 1243621"/>
              <a:gd name="connsiteY411" fmla="*/ 365933 h 1456852"/>
              <a:gd name="connsiteX412" fmla="*/ 735993 w 1243621"/>
              <a:gd name="connsiteY412" fmla="*/ 343922 h 1456852"/>
              <a:gd name="connsiteX413" fmla="*/ 737369 w 1243621"/>
              <a:gd name="connsiteY413" fmla="*/ 343922 h 1456852"/>
              <a:gd name="connsiteX414" fmla="*/ 737369 w 1243621"/>
              <a:gd name="connsiteY414" fmla="*/ 343922 h 1456852"/>
              <a:gd name="connsiteX415" fmla="*/ 753877 w 1243621"/>
              <a:gd name="connsiteY415" fmla="*/ 365933 h 1456852"/>
              <a:gd name="connsiteX416" fmla="*/ 730490 w 1243621"/>
              <a:gd name="connsiteY416" fmla="*/ 386568 h 1456852"/>
              <a:gd name="connsiteX417" fmla="*/ 745623 w 1243621"/>
              <a:gd name="connsiteY417" fmla="*/ 295773 h 1456852"/>
              <a:gd name="connsiteX418" fmla="*/ 745623 w 1243621"/>
              <a:gd name="connsiteY418" fmla="*/ 295773 h 1456852"/>
              <a:gd name="connsiteX419" fmla="*/ 726363 w 1243621"/>
              <a:gd name="connsiteY419" fmla="*/ 275137 h 1456852"/>
              <a:gd name="connsiteX420" fmla="*/ 751126 w 1243621"/>
              <a:gd name="connsiteY420" fmla="*/ 253126 h 1456852"/>
              <a:gd name="connsiteX421" fmla="*/ 752501 w 1243621"/>
              <a:gd name="connsiteY421" fmla="*/ 253126 h 1456852"/>
              <a:gd name="connsiteX422" fmla="*/ 752501 w 1243621"/>
              <a:gd name="connsiteY422" fmla="*/ 253126 h 1456852"/>
              <a:gd name="connsiteX423" fmla="*/ 769010 w 1243621"/>
              <a:gd name="connsiteY423" fmla="*/ 275137 h 1456852"/>
              <a:gd name="connsiteX424" fmla="*/ 745623 w 1243621"/>
              <a:gd name="connsiteY424" fmla="*/ 295773 h 1456852"/>
              <a:gd name="connsiteX425" fmla="*/ 762131 w 1243621"/>
              <a:gd name="connsiteY425" fmla="*/ 203602 h 1456852"/>
              <a:gd name="connsiteX426" fmla="*/ 762131 w 1243621"/>
              <a:gd name="connsiteY426" fmla="*/ 203602 h 1456852"/>
              <a:gd name="connsiteX427" fmla="*/ 742872 w 1243621"/>
              <a:gd name="connsiteY427" fmla="*/ 182966 h 1456852"/>
              <a:gd name="connsiteX428" fmla="*/ 767634 w 1243621"/>
              <a:gd name="connsiteY428" fmla="*/ 160955 h 1456852"/>
              <a:gd name="connsiteX429" fmla="*/ 769010 w 1243621"/>
              <a:gd name="connsiteY429" fmla="*/ 160955 h 1456852"/>
              <a:gd name="connsiteX430" fmla="*/ 769010 w 1243621"/>
              <a:gd name="connsiteY430" fmla="*/ 160955 h 1456852"/>
              <a:gd name="connsiteX431" fmla="*/ 785518 w 1243621"/>
              <a:gd name="connsiteY431" fmla="*/ 182966 h 1456852"/>
              <a:gd name="connsiteX432" fmla="*/ 762131 w 1243621"/>
              <a:gd name="connsiteY432" fmla="*/ 203602 h 1456852"/>
              <a:gd name="connsiteX433" fmla="*/ 778639 w 1243621"/>
              <a:gd name="connsiteY433" fmla="*/ 112806 h 1456852"/>
              <a:gd name="connsiteX434" fmla="*/ 778639 w 1243621"/>
              <a:gd name="connsiteY434" fmla="*/ 112806 h 1456852"/>
              <a:gd name="connsiteX435" fmla="*/ 759380 w 1243621"/>
              <a:gd name="connsiteY435" fmla="*/ 92171 h 1456852"/>
              <a:gd name="connsiteX436" fmla="*/ 784142 w 1243621"/>
              <a:gd name="connsiteY436" fmla="*/ 70160 h 1456852"/>
              <a:gd name="connsiteX437" fmla="*/ 785518 w 1243621"/>
              <a:gd name="connsiteY437" fmla="*/ 70160 h 1456852"/>
              <a:gd name="connsiteX438" fmla="*/ 785518 w 1243621"/>
              <a:gd name="connsiteY438" fmla="*/ 70160 h 1456852"/>
              <a:gd name="connsiteX439" fmla="*/ 802026 w 1243621"/>
              <a:gd name="connsiteY439" fmla="*/ 92171 h 1456852"/>
              <a:gd name="connsiteX440" fmla="*/ 778639 w 1243621"/>
              <a:gd name="connsiteY440" fmla="*/ 112806 h 1456852"/>
              <a:gd name="connsiteX441" fmla="*/ 576413 w 1243621"/>
              <a:gd name="connsiteY441" fmla="*/ 756628 h 1456852"/>
              <a:gd name="connsiteX442" fmla="*/ 576413 w 1243621"/>
              <a:gd name="connsiteY442" fmla="*/ 756628 h 1456852"/>
              <a:gd name="connsiteX443" fmla="*/ 554402 w 1243621"/>
              <a:gd name="connsiteY443" fmla="*/ 731865 h 1456852"/>
              <a:gd name="connsiteX444" fmla="*/ 583292 w 1243621"/>
              <a:gd name="connsiteY444" fmla="*/ 705727 h 1456852"/>
              <a:gd name="connsiteX445" fmla="*/ 586043 w 1243621"/>
              <a:gd name="connsiteY445" fmla="*/ 705727 h 1456852"/>
              <a:gd name="connsiteX446" fmla="*/ 586043 w 1243621"/>
              <a:gd name="connsiteY446" fmla="*/ 705727 h 1456852"/>
              <a:gd name="connsiteX447" fmla="*/ 605303 w 1243621"/>
              <a:gd name="connsiteY447" fmla="*/ 731865 h 1456852"/>
              <a:gd name="connsiteX448" fmla="*/ 576413 w 1243621"/>
              <a:gd name="connsiteY448" fmla="*/ 756628 h 1456852"/>
              <a:gd name="connsiteX449" fmla="*/ 649325 w 1243621"/>
              <a:gd name="connsiteY449" fmla="*/ 843296 h 1456852"/>
              <a:gd name="connsiteX450" fmla="*/ 649325 w 1243621"/>
              <a:gd name="connsiteY450" fmla="*/ 843296 h 1456852"/>
              <a:gd name="connsiteX451" fmla="*/ 630065 w 1243621"/>
              <a:gd name="connsiteY451" fmla="*/ 822661 h 1456852"/>
              <a:gd name="connsiteX452" fmla="*/ 654827 w 1243621"/>
              <a:gd name="connsiteY452" fmla="*/ 800650 h 1456852"/>
              <a:gd name="connsiteX453" fmla="*/ 656203 w 1243621"/>
              <a:gd name="connsiteY453" fmla="*/ 800650 h 1456852"/>
              <a:gd name="connsiteX454" fmla="*/ 656203 w 1243621"/>
              <a:gd name="connsiteY454" fmla="*/ 800650 h 1456852"/>
              <a:gd name="connsiteX455" fmla="*/ 672711 w 1243621"/>
              <a:gd name="connsiteY455" fmla="*/ 822661 h 1456852"/>
              <a:gd name="connsiteX456" fmla="*/ 649325 w 1243621"/>
              <a:gd name="connsiteY456" fmla="*/ 843296 h 1456852"/>
              <a:gd name="connsiteX457" fmla="*/ 665833 w 1243621"/>
              <a:gd name="connsiteY457" fmla="*/ 752501 h 1456852"/>
              <a:gd name="connsiteX458" fmla="*/ 665833 w 1243621"/>
              <a:gd name="connsiteY458" fmla="*/ 752501 h 1456852"/>
              <a:gd name="connsiteX459" fmla="*/ 646573 w 1243621"/>
              <a:gd name="connsiteY459" fmla="*/ 731865 h 1456852"/>
              <a:gd name="connsiteX460" fmla="*/ 671336 w 1243621"/>
              <a:gd name="connsiteY460" fmla="*/ 709854 h 1456852"/>
              <a:gd name="connsiteX461" fmla="*/ 672711 w 1243621"/>
              <a:gd name="connsiteY461" fmla="*/ 709854 h 1456852"/>
              <a:gd name="connsiteX462" fmla="*/ 672711 w 1243621"/>
              <a:gd name="connsiteY462" fmla="*/ 709854 h 1456852"/>
              <a:gd name="connsiteX463" fmla="*/ 689220 w 1243621"/>
              <a:gd name="connsiteY463" fmla="*/ 731865 h 1456852"/>
              <a:gd name="connsiteX464" fmla="*/ 665833 w 1243621"/>
              <a:gd name="connsiteY464" fmla="*/ 752501 h 1456852"/>
              <a:gd name="connsiteX465" fmla="*/ 682341 w 1243621"/>
              <a:gd name="connsiteY465" fmla="*/ 660330 h 1456852"/>
              <a:gd name="connsiteX466" fmla="*/ 682341 w 1243621"/>
              <a:gd name="connsiteY466" fmla="*/ 660330 h 1456852"/>
              <a:gd name="connsiteX467" fmla="*/ 663082 w 1243621"/>
              <a:gd name="connsiteY467" fmla="*/ 639694 h 1456852"/>
              <a:gd name="connsiteX468" fmla="*/ 687844 w 1243621"/>
              <a:gd name="connsiteY468" fmla="*/ 617683 h 1456852"/>
              <a:gd name="connsiteX469" fmla="*/ 689220 w 1243621"/>
              <a:gd name="connsiteY469" fmla="*/ 617683 h 1456852"/>
              <a:gd name="connsiteX470" fmla="*/ 689220 w 1243621"/>
              <a:gd name="connsiteY470" fmla="*/ 617683 h 1456852"/>
              <a:gd name="connsiteX471" fmla="*/ 705728 w 1243621"/>
              <a:gd name="connsiteY471" fmla="*/ 639694 h 1456852"/>
              <a:gd name="connsiteX472" fmla="*/ 682341 w 1243621"/>
              <a:gd name="connsiteY472" fmla="*/ 660330 h 1456852"/>
              <a:gd name="connsiteX473" fmla="*/ 211856 w 1243621"/>
              <a:gd name="connsiteY473" fmla="*/ 1317908 h 1456852"/>
              <a:gd name="connsiteX474" fmla="*/ 211856 w 1243621"/>
              <a:gd name="connsiteY474" fmla="*/ 1317908 h 1456852"/>
              <a:gd name="connsiteX475" fmla="*/ 177464 w 1243621"/>
              <a:gd name="connsiteY475" fmla="*/ 1282140 h 1456852"/>
              <a:gd name="connsiteX476" fmla="*/ 221486 w 1243621"/>
              <a:gd name="connsiteY476" fmla="*/ 1242245 h 1456852"/>
              <a:gd name="connsiteX477" fmla="*/ 225613 w 1243621"/>
              <a:gd name="connsiteY477" fmla="*/ 1242245 h 1456852"/>
              <a:gd name="connsiteX478" fmla="*/ 225613 w 1243621"/>
              <a:gd name="connsiteY478" fmla="*/ 1242245 h 1456852"/>
              <a:gd name="connsiteX479" fmla="*/ 254502 w 1243621"/>
              <a:gd name="connsiteY479" fmla="*/ 1282140 h 1456852"/>
              <a:gd name="connsiteX480" fmla="*/ 211856 w 1243621"/>
              <a:gd name="connsiteY480" fmla="*/ 1317908 h 1456852"/>
              <a:gd name="connsiteX481" fmla="*/ 228364 w 1243621"/>
              <a:gd name="connsiteY481" fmla="*/ 1225737 h 1456852"/>
              <a:gd name="connsiteX482" fmla="*/ 228364 w 1243621"/>
              <a:gd name="connsiteY482" fmla="*/ 1225737 h 1456852"/>
              <a:gd name="connsiteX483" fmla="*/ 193972 w 1243621"/>
              <a:gd name="connsiteY483" fmla="*/ 1189969 h 1456852"/>
              <a:gd name="connsiteX484" fmla="*/ 237994 w 1243621"/>
              <a:gd name="connsiteY484" fmla="*/ 1150074 h 1456852"/>
              <a:gd name="connsiteX485" fmla="*/ 242121 w 1243621"/>
              <a:gd name="connsiteY485" fmla="*/ 1150074 h 1456852"/>
              <a:gd name="connsiteX486" fmla="*/ 242121 w 1243621"/>
              <a:gd name="connsiteY486" fmla="*/ 1150074 h 1456852"/>
              <a:gd name="connsiteX487" fmla="*/ 271011 w 1243621"/>
              <a:gd name="connsiteY487" fmla="*/ 1189969 h 1456852"/>
              <a:gd name="connsiteX488" fmla="*/ 228364 w 1243621"/>
              <a:gd name="connsiteY488" fmla="*/ 1225737 h 1456852"/>
              <a:gd name="connsiteX489" fmla="*/ 244872 w 1243621"/>
              <a:gd name="connsiteY489" fmla="*/ 1134942 h 1456852"/>
              <a:gd name="connsiteX490" fmla="*/ 244872 w 1243621"/>
              <a:gd name="connsiteY490" fmla="*/ 1134942 h 1456852"/>
              <a:gd name="connsiteX491" fmla="*/ 210480 w 1243621"/>
              <a:gd name="connsiteY491" fmla="*/ 1099174 h 1456852"/>
              <a:gd name="connsiteX492" fmla="*/ 254502 w 1243621"/>
              <a:gd name="connsiteY492" fmla="*/ 1059279 h 1456852"/>
              <a:gd name="connsiteX493" fmla="*/ 258629 w 1243621"/>
              <a:gd name="connsiteY493" fmla="*/ 1059279 h 1456852"/>
              <a:gd name="connsiteX494" fmla="*/ 258629 w 1243621"/>
              <a:gd name="connsiteY494" fmla="*/ 1059279 h 1456852"/>
              <a:gd name="connsiteX495" fmla="*/ 287519 w 1243621"/>
              <a:gd name="connsiteY495" fmla="*/ 1099174 h 1456852"/>
              <a:gd name="connsiteX496" fmla="*/ 244872 w 1243621"/>
              <a:gd name="connsiteY496" fmla="*/ 1134942 h 1456852"/>
              <a:gd name="connsiteX497" fmla="*/ 260005 w 1243621"/>
              <a:gd name="connsiteY497" fmla="*/ 1042771 h 1456852"/>
              <a:gd name="connsiteX498" fmla="*/ 260005 w 1243621"/>
              <a:gd name="connsiteY498" fmla="*/ 1042771 h 1456852"/>
              <a:gd name="connsiteX499" fmla="*/ 225613 w 1243621"/>
              <a:gd name="connsiteY499" fmla="*/ 1007003 h 1456852"/>
              <a:gd name="connsiteX500" fmla="*/ 269635 w 1243621"/>
              <a:gd name="connsiteY500" fmla="*/ 967108 h 1456852"/>
              <a:gd name="connsiteX501" fmla="*/ 273762 w 1243621"/>
              <a:gd name="connsiteY501" fmla="*/ 967108 h 1456852"/>
              <a:gd name="connsiteX502" fmla="*/ 273762 w 1243621"/>
              <a:gd name="connsiteY502" fmla="*/ 967108 h 1456852"/>
              <a:gd name="connsiteX503" fmla="*/ 302651 w 1243621"/>
              <a:gd name="connsiteY503" fmla="*/ 1007003 h 1456852"/>
              <a:gd name="connsiteX504" fmla="*/ 260005 w 1243621"/>
              <a:gd name="connsiteY504" fmla="*/ 1042771 h 1456852"/>
              <a:gd name="connsiteX505" fmla="*/ 284767 w 1243621"/>
              <a:gd name="connsiteY505" fmla="*/ 1404576 h 1456852"/>
              <a:gd name="connsiteX506" fmla="*/ 284767 w 1243621"/>
              <a:gd name="connsiteY506" fmla="*/ 1404576 h 1456852"/>
              <a:gd name="connsiteX507" fmla="*/ 254502 w 1243621"/>
              <a:gd name="connsiteY507" fmla="*/ 1371560 h 1456852"/>
              <a:gd name="connsiteX508" fmla="*/ 293022 w 1243621"/>
              <a:gd name="connsiteY508" fmla="*/ 1335792 h 1456852"/>
              <a:gd name="connsiteX509" fmla="*/ 295773 w 1243621"/>
              <a:gd name="connsiteY509" fmla="*/ 1335792 h 1456852"/>
              <a:gd name="connsiteX510" fmla="*/ 295773 w 1243621"/>
              <a:gd name="connsiteY510" fmla="*/ 1335792 h 1456852"/>
              <a:gd name="connsiteX511" fmla="*/ 321911 w 1243621"/>
              <a:gd name="connsiteY511" fmla="*/ 1371560 h 1456852"/>
              <a:gd name="connsiteX512" fmla="*/ 284767 w 1243621"/>
              <a:gd name="connsiteY512" fmla="*/ 1404576 h 1456852"/>
              <a:gd name="connsiteX513" fmla="*/ 301276 w 1243621"/>
              <a:gd name="connsiteY513" fmla="*/ 1313781 h 1456852"/>
              <a:gd name="connsiteX514" fmla="*/ 301276 w 1243621"/>
              <a:gd name="connsiteY514" fmla="*/ 1313781 h 1456852"/>
              <a:gd name="connsiteX515" fmla="*/ 271011 w 1243621"/>
              <a:gd name="connsiteY515" fmla="*/ 1280764 h 1456852"/>
              <a:gd name="connsiteX516" fmla="*/ 309530 w 1243621"/>
              <a:gd name="connsiteY516" fmla="*/ 1244997 h 1456852"/>
              <a:gd name="connsiteX517" fmla="*/ 312281 w 1243621"/>
              <a:gd name="connsiteY517" fmla="*/ 1244997 h 1456852"/>
              <a:gd name="connsiteX518" fmla="*/ 312281 w 1243621"/>
              <a:gd name="connsiteY518" fmla="*/ 1244997 h 1456852"/>
              <a:gd name="connsiteX519" fmla="*/ 338419 w 1243621"/>
              <a:gd name="connsiteY519" fmla="*/ 1280764 h 1456852"/>
              <a:gd name="connsiteX520" fmla="*/ 301276 w 1243621"/>
              <a:gd name="connsiteY520" fmla="*/ 1313781 h 1456852"/>
              <a:gd name="connsiteX521" fmla="*/ 317784 w 1243621"/>
              <a:gd name="connsiteY521" fmla="*/ 1221610 h 1456852"/>
              <a:gd name="connsiteX522" fmla="*/ 317784 w 1243621"/>
              <a:gd name="connsiteY522" fmla="*/ 1221610 h 1456852"/>
              <a:gd name="connsiteX523" fmla="*/ 287519 w 1243621"/>
              <a:gd name="connsiteY523" fmla="*/ 1188593 h 1456852"/>
              <a:gd name="connsiteX524" fmla="*/ 326038 w 1243621"/>
              <a:gd name="connsiteY524" fmla="*/ 1152826 h 1456852"/>
              <a:gd name="connsiteX525" fmla="*/ 328789 w 1243621"/>
              <a:gd name="connsiteY525" fmla="*/ 1152826 h 1456852"/>
              <a:gd name="connsiteX526" fmla="*/ 328789 w 1243621"/>
              <a:gd name="connsiteY526" fmla="*/ 1152826 h 1456852"/>
              <a:gd name="connsiteX527" fmla="*/ 354927 w 1243621"/>
              <a:gd name="connsiteY527" fmla="*/ 1188593 h 1456852"/>
              <a:gd name="connsiteX528" fmla="*/ 317784 w 1243621"/>
              <a:gd name="connsiteY528" fmla="*/ 1221610 h 1456852"/>
              <a:gd name="connsiteX529" fmla="*/ 334292 w 1243621"/>
              <a:gd name="connsiteY529" fmla="*/ 1130815 h 1456852"/>
              <a:gd name="connsiteX530" fmla="*/ 334292 w 1243621"/>
              <a:gd name="connsiteY530" fmla="*/ 1130815 h 1456852"/>
              <a:gd name="connsiteX531" fmla="*/ 304027 w 1243621"/>
              <a:gd name="connsiteY531" fmla="*/ 1097798 h 1456852"/>
              <a:gd name="connsiteX532" fmla="*/ 342546 w 1243621"/>
              <a:gd name="connsiteY532" fmla="*/ 1062030 h 1456852"/>
              <a:gd name="connsiteX533" fmla="*/ 345298 w 1243621"/>
              <a:gd name="connsiteY533" fmla="*/ 1062030 h 1456852"/>
              <a:gd name="connsiteX534" fmla="*/ 345298 w 1243621"/>
              <a:gd name="connsiteY534" fmla="*/ 1062030 h 1456852"/>
              <a:gd name="connsiteX535" fmla="*/ 371436 w 1243621"/>
              <a:gd name="connsiteY535" fmla="*/ 1097798 h 1456852"/>
              <a:gd name="connsiteX536" fmla="*/ 334292 w 1243621"/>
              <a:gd name="connsiteY536" fmla="*/ 1130815 h 1456852"/>
              <a:gd name="connsiteX537" fmla="*/ 349425 w 1243621"/>
              <a:gd name="connsiteY537" fmla="*/ 1038644 h 1456852"/>
              <a:gd name="connsiteX538" fmla="*/ 349425 w 1243621"/>
              <a:gd name="connsiteY538" fmla="*/ 1038644 h 1456852"/>
              <a:gd name="connsiteX539" fmla="*/ 319160 w 1243621"/>
              <a:gd name="connsiteY539" fmla="*/ 1005627 h 1456852"/>
              <a:gd name="connsiteX540" fmla="*/ 357679 w 1243621"/>
              <a:gd name="connsiteY540" fmla="*/ 969859 h 1456852"/>
              <a:gd name="connsiteX541" fmla="*/ 360430 w 1243621"/>
              <a:gd name="connsiteY541" fmla="*/ 969859 h 1456852"/>
              <a:gd name="connsiteX542" fmla="*/ 360430 w 1243621"/>
              <a:gd name="connsiteY542" fmla="*/ 969859 h 1456852"/>
              <a:gd name="connsiteX543" fmla="*/ 386568 w 1243621"/>
              <a:gd name="connsiteY543" fmla="*/ 1005627 h 1456852"/>
              <a:gd name="connsiteX544" fmla="*/ 349425 w 1243621"/>
              <a:gd name="connsiteY544" fmla="*/ 1038644 h 1456852"/>
              <a:gd name="connsiteX545" fmla="*/ 374187 w 1243621"/>
              <a:gd name="connsiteY545" fmla="*/ 1400449 h 1456852"/>
              <a:gd name="connsiteX546" fmla="*/ 374187 w 1243621"/>
              <a:gd name="connsiteY546" fmla="*/ 1400449 h 1456852"/>
              <a:gd name="connsiteX547" fmla="*/ 348049 w 1243621"/>
              <a:gd name="connsiteY547" fmla="*/ 1371560 h 1456852"/>
              <a:gd name="connsiteX548" fmla="*/ 382441 w 1243621"/>
              <a:gd name="connsiteY548" fmla="*/ 1339919 h 1456852"/>
              <a:gd name="connsiteX549" fmla="*/ 385193 w 1243621"/>
              <a:gd name="connsiteY549" fmla="*/ 1339919 h 1456852"/>
              <a:gd name="connsiteX550" fmla="*/ 385193 w 1243621"/>
              <a:gd name="connsiteY550" fmla="*/ 1339919 h 1456852"/>
              <a:gd name="connsiteX551" fmla="*/ 408579 w 1243621"/>
              <a:gd name="connsiteY551" fmla="*/ 1371560 h 1456852"/>
              <a:gd name="connsiteX552" fmla="*/ 374187 w 1243621"/>
              <a:gd name="connsiteY552" fmla="*/ 1400449 h 1456852"/>
              <a:gd name="connsiteX553" fmla="*/ 390695 w 1243621"/>
              <a:gd name="connsiteY553" fmla="*/ 1308278 h 1456852"/>
              <a:gd name="connsiteX554" fmla="*/ 390695 w 1243621"/>
              <a:gd name="connsiteY554" fmla="*/ 1308278 h 1456852"/>
              <a:gd name="connsiteX555" fmla="*/ 364557 w 1243621"/>
              <a:gd name="connsiteY555" fmla="*/ 1279389 h 1456852"/>
              <a:gd name="connsiteX556" fmla="*/ 398950 w 1243621"/>
              <a:gd name="connsiteY556" fmla="*/ 1247748 h 1456852"/>
              <a:gd name="connsiteX557" fmla="*/ 401701 w 1243621"/>
              <a:gd name="connsiteY557" fmla="*/ 1247748 h 1456852"/>
              <a:gd name="connsiteX558" fmla="*/ 401701 w 1243621"/>
              <a:gd name="connsiteY558" fmla="*/ 1247748 h 1456852"/>
              <a:gd name="connsiteX559" fmla="*/ 425088 w 1243621"/>
              <a:gd name="connsiteY559" fmla="*/ 1279389 h 1456852"/>
              <a:gd name="connsiteX560" fmla="*/ 390695 w 1243621"/>
              <a:gd name="connsiteY560" fmla="*/ 1308278 h 1456852"/>
              <a:gd name="connsiteX561" fmla="*/ 407204 w 1243621"/>
              <a:gd name="connsiteY561" fmla="*/ 1217483 h 1456852"/>
              <a:gd name="connsiteX562" fmla="*/ 407204 w 1243621"/>
              <a:gd name="connsiteY562" fmla="*/ 1217483 h 1456852"/>
              <a:gd name="connsiteX563" fmla="*/ 381066 w 1243621"/>
              <a:gd name="connsiteY563" fmla="*/ 1188593 h 1456852"/>
              <a:gd name="connsiteX564" fmla="*/ 415458 w 1243621"/>
              <a:gd name="connsiteY564" fmla="*/ 1156953 h 1456852"/>
              <a:gd name="connsiteX565" fmla="*/ 418209 w 1243621"/>
              <a:gd name="connsiteY565" fmla="*/ 1156953 h 1456852"/>
              <a:gd name="connsiteX566" fmla="*/ 418209 w 1243621"/>
              <a:gd name="connsiteY566" fmla="*/ 1156953 h 1456852"/>
              <a:gd name="connsiteX567" fmla="*/ 441596 w 1243621"/>
              <a:gd name="connsiteY567" fmla="*/ 1188593 h 1456852"/>
              <a:gd name="connsiteX568" fmla="*/ 407204 w 1243621"/>
              <a:gd name="connsiteY568" fmla="*/ 1217483 h 1456852"/>
              <a:gd name="connsiteX569" fmla="*/ 422336 w 1243621"/>
              <a:gd name="connsiteY569" fmla="*/ 1126688 h 1456852"/>
              <a:gd name="connsiteX570" fmla="*/ 422336 w 1243621"/>
              <a:gd name="connsiteY570" fmla="*/ 1126688 h 1456852"/>
              <a:gd name="connsiteX571" fmla="*/ 396198 w 1243621"/>
              <a:gd name="connsiteY571" fmla="*/ 1097798 h 1456852"/>
              <a:gd name="connsiteX572" fmla="*/ 430590 w 1243621"/>
              <a:gd name="connsiteY572" fmla="*/ 1066157 h 1456852"/>
              <a:gd name="connsiteX573" fmla="*/ 433342 w 1243621"/>
              <a:gd name="connsiteY573" fmla="*/ 1066157 h 1456852"/>
              <a:gd name="connsiteX574" fmla="*/ 433342 w 1243621"/>
              <a:gd name="connsiteY574" fmla="*/ 1066157 h 1456852"/>
              <a:gd name="connsiteX575" fmla="*/ 456728 w 1243621"/>
              <a:gd name="connsiteY575" fmla="*/ 1097798 h 1456852"/>
              <a:gd name="connsiteX576" fmla="*/ 422336 w 1243621"/>
              <a:gd name="connsiteY576" fmla="*/ 1126688 h 1456852"/>
              <a:gd name="connsiteX577" fmla="*/ 463607 w 1243621"/>
              <a:gd name="connsiteY577" fmla="*/ 1396322 h 1456852"/>
              <a:gd name="connsiteX578" fmla="*/ 463607 w 1243621"/>
              <a:gd name="connsiteY578" fmla="*/ 1396322 h 1456852"/>
              <a:gd name="connsiteX579" fmla="*/ 441596 w 1243621"/>
              <a:gd name="connsiteY579" fmla="*/ 1371560 h 1456852"/>
              <a:gd name="connsiteX580" fmla="*/ 470485 w 1243621"/>
              <a:gd name="connsiteY580" fmla="*/ 1345422 h 1456852"/>
              <a:gd name="connsiteX581" fmla="*/ 473237 w 1243621"/>
              <a:gd name="connsiteY581" fmla="*/ 1345422 h 1456852"/>
              <a:gd name="connsiteX582" fmla="*/ 473237 w 1243621"/>
              <a:gd name="connsiteY582" fmla="*/ 1345422 h 1456852"/>
              <a:gd name="connsiteX583" fmla="*/ 492496 w 1243621"/>
              <a:gd name="connsiteY583" fmla="*/ 1371560 h 1456852"/>
              <a:gd name="connsiteX584" fmla="*/ 463607 w 1243621"/>
              <a:gd name="connsiteY584" fmla="*/ 1396322 h 1456852"/>
              <a:gd name="connsiteX585" fmla="*/ 480115 w 1243621"/>
              <a:gd name="connsiteY585" fmla="*/ 1304151 h 1456852"/>
              <a:gd name="connsiteX586" fmla="*/ 480115 w 1243621"/>
              <a:gd name="connsiteY586" fmla="*/ 1304151 h 1456852"/>
              <a:gd name="connsiteX587" fmla="*/ 458104 w 1243621"/>
              <a:gd name="connsiteY587" fmla="*/ 1279389 h 1456852"/>
              <a:gd name="connsiteX588" fmla="*/ 486994 w 1243621"/>
              <a:gd name="connsiteY588" fmla="*/ 1253251 h 1456852"/>
              <a:gd name="connsiteX589" fmla="*/ 489745 w 1243621"/>
              <a:gd name="connsiteY589" fmla="*/ 1253251 h 1456852"/>
              <a:gd name="connsiteX590" fmla="*/ 489745 w 1243621"/>
              <a:gd name="connsiteY590" fmla="*/ 1253251 h 1456852"/>
              <a:gd name="connsiteX591" fmla="*/ 509005 w 1243621"/>
              <a:gd name="connsiteY591" fmla="*/ 1279389 h 1456852"/>
              <a:gd name="connsiteX592" fmla="*/ 480115 w 1243621"/>
              <a:gd name="connsiteY592" fmla="*/ 1304151 h 1456852"/>
              <a:gd name="connsiteX593" fmla="*/ 495248 w 1243621"/>
              <a:gd name="connsiteY593" fmla="*/ 1213356 h 1456852"/>
              <a:gd name="connsiteX594" fmla="*/ 495248 w 1243621"/>
              <a:gd name="connsiteY594" fmla="*/ 1213356 h 1456852"/>
              <a:gd name="connsiteX595" fmla="*/ 473237 w 1243621"/>
              <a:gd name="connsiteY595" fmla="*/ 1188593 h 1456852"/>
              <a:gd name="connsiteX596" fmla="*/ 502126 w 1243621"/>
              <a:gd name="connsiteY596" fmla="*/ 1162455 h 1456852"/>
              <a:gd name="connsiteX597" fmla="*/ 504877 w 1243621"/>
              <a:gd name="connsiteY597" fmla="*/ 1162455 h 1456852"/>
              <a:gd name="connsiteX598" fmla="*/ 504877 w 1243621"/>
              <a:gd name="connsiteY598" fmla="*/ 1162455 h 1456852"/>
              <a:gd name="connsiteX599" fmla="*/ 524137 w 1243621"/>
              <a:gd name="connsiteY599" fmla="*/ 1188593 h 1456852"/>
              <a:gd name="connsiteX600" fmla="*/ 495248 w 1243621"/>
              <a:gd name="connsiteY600" fmla="*/ 1213356 h 1456852"/>
              <a:gd name="connsiteX601" fmla="*/ 553027 w 1243621"/>
              <a:gd name="connsiteY601" fmla="*/ 1392195 h 1456852"/>
              <a:gd name="connsiteX602" fmla="*/ 553027 w 1243621"/>
              <a:gd name="connsiteY602" fmla="*/ 1392195 h 1456852"/>
              <a:gd name="connsiteX603" fmla="*/ 533767 w 1243621"/>
              <a:gd name="connsiteY603" fmla="*/ 1371560 h 1456852"/>
              <a:gd name="connsiteX604" fmla="*/ 558529 w 1243621"/>
              <a:gd name="connsiteY604" fmla="*/ 1349549 h 1456852"/>
              <a:gd name="connsiteX605" fmla="*/ 559905 w 1243621"/>
              <a:gd name="connsiteY605" fmla="*/ 1349549 h 1456852"/>
              <a:gd name="connsiteX606" fmla="*/ 559905 w 1243621"/>
              <a:gd name="connsiteY606" fmla="*/ 1349549 h 1456852"/>
              <a:gd name="connsiteX607" fmla="*/ 576413 w 1243621"/>
              <a:gd name="connsiteY607" fmla="*/ 1371560 h 1456852"/>
              <a:gd name="connsiteX608" fmla="*/ 553027 w 1243621"/>
              <a:gd name="connsiteY608" fmla="*/ 1392195 h 1456852"/>
              <a:gd name="connsiteX609" fmla="*/ 569535 w 1243621"/>
              <a:gd name="connsiteY609" fmla="*/ 1300024 h 1456852"/>
              <a:gd name="connsiteX610" fmla="*/ 569535 w 1243621"/>
              <a:gd name="connsiteY610" fmla="*/ 1300024 h 1456852"/>
              <a:gd name="connsiteX611" fmla="*/ 550275 w 1243621"/>
              <a:gd name="connsiteY611" fmla="*/ 1279389 h 1456852"/>
              <a:gd name="connsiteX612" fmla="*/ 575038 w 1243621"/>
              <a:gd name="connsiteY612" fmla="*/ 1257378 h 1456852"/>
              <a:gd name="connsiteX613" fmla="*/ 576413 w 1243621"/>
              <a:gd name="connsiteY613" fmla="*/ 1257378 h 1456852"/>
              <a:gd name="connsiteX614" fmla="*/ 576413 w 1243621"/>
              <a:gd name="connsiteY614" fmla="*/ 1257378 h 1456852"/>
              <a:gd name="connsiteX615" fmla="*/ 592922 w 1243621"/>
              <a:gd name="connsiteY615" fmla="*/ 1279389 h 1456852"/>
              <a:gd name="connsiteX616" fmla="*/ 569535 w 1243621"/>
              <a:gd name="connsiteY616" fmla="*/ 1300024 h 1456852"/>
              <a:gd name="connsiteX617" fmla="*/ 584667 w 1243621"/>
              <a:gd name="connsiteY617" fmla="*/ 1209229 h 1456852"/>
              <a:gd name="connsiteX618" fmla="*/ 584667 w 1243621"/>
              <a:gd name="connsiteY618" fmla="*/ 1209229 h 1456852"/>
              <a:gd name="connsiteX619" fmla="*/ 565408 w 1243621"/>
              <a:gd name="connsiteY619" fmla="*/ 1188593 h 1456852"/>
              <a:gd name="connsiteX620" fmla="*/ 590170 w 1243621"/>
              <a:gd name="connsiteY620" fmla="*/ 1166583 h 1456852"/>
              <a:gd name="connsiteX621" fmla="*/ 591546 w 1243621"/>
              <a:gd name="connsiteY621" fmla="*/ 1166583 h 1456852"/>
              <a:gd name="connsiteX622" fmla="*/ 591546 w 1243621"/>
              <a:gd name="connsiteY622" fmla="*/ 1166583 h 1456852"/>
              <a:gd name="connsiteX623" fmla="*/ 608054 w 1243621"/>
              <a:gd name="connsiteY623" fmla="*/ 1188593 h 1456852"/>
              <a:gd name="connsiteX624" fmla="*/ 584667 w 1243621"/>
              <a:gd name="connsiteY624" fmla="*/ 1209229 h 1456852"/>
              <a:gd name="connsiteX625" fmla="*/ 642446 w 1243621"/>
              <a:gd name="connsiteY625" fmla="*/ 1388068 h 1456852"/>
              <a:gd name="connsiteX626" fmla="*/ 642446 w 1243621"/>
              <a:gd name="connsiteY626" fmla="*/ 1388068 h 1456852"/>
              <a:gd name="connsiteX627" fmla="*/ 627314 w 1243621"/>
              <a:gd name="connsiteY627" fmla="*/ 1371560 h 1456852"/>
              <a:gd name="connsiteX628" fmla="*/ 646573 w 1243621"/>
              <a:gd name="connsiteY628" fmla="*/ 1353676 h 1456852"/>
              <a:gd name="connsiteX629" fmla="*/ 647949 w 1243621"/>
              <a:gd name="connsiteY629" fmla="*/ 1353676 h 1456852"/>
              <a:gd name="connsiteX630" fmla="*/ 647949 w 1243621"/>
              <a:gd name="connsiteY630" fmla="*/ 1353676 h 1456852"/>
              <a:gd name="connsiteX631" fmla="*/ 660330 w 1243621"/>
              <a:gd name="connsiteY631" fmla="*/ 1371560 h 1456852"/>
              <a:gd name="connsiteX632" fmla="*/ 642446 w 1243621"/>
              <a:gd name="connsiteY632" fmla="*/ 1388068 h 1456852"/>
              <a:gd name="connsiteX633" fmla="*/ 657579 w 1243621"/>
              <a:gd name="connsiteY633" fmla="*/ 1295897 h 1456852"/>
              <a:gd name="connsiteX634" fmla="*/ 657579 w 1243621"/>
              <a:gd name="connsiteY634" fmla="*/ 1295897 h 1456852"/>
              <a:gd name="connsiteX635" fmla="*/ 642446 w 1243621"/>
              <a:gd name="connsiteY635" fmla="*/ 1279389 h 1456852"/>
              <a:gd name="connsiteX636" fmla="*/ 661706 w 1243621"/>
              <a:gd name="connsiteY636" fmla="*/ 1261505 h 1456852"/>
              <a:gd name="connsiteX637" fmla="*/ 663082 w 1243621"/>
              <a:gd name="connsiteY637" fmla="*/ 1261505 h 1456852"/>
              <a:gd name="connsiteX638" fmla="*/ 663082 w 1243621"/>
              <a:gd name="connsiteY638" fmla="*/ 1261505 h 1456852"/>
              <a:gd name="connsiteX639" fmla="*/ 675463 w 1243621"/>
              <a:gd name="connsiteY639" fmla="*/ 1279389 h 1456852"/>
              <a:gd name="connsiteX640" fmla="*/ 657579 w 1243621"/>
              <a:gd name="connsiteY640" fmla="*/ 1295897 h 1456852"/>
              <a:gd name="connsiteX641" fmla="*/ 674087 w 1243621"/>
              <a:gd name="connsiteY641" fmla="*/ 1205102 h 1456852"/>
              <a:gd name="connsiteX642" fmla="*/ 674087 w 1243621"/>
              <a:gd name="connsiteY642" fmla="*/ 1205102 h 1456852"/>
              <a:gd name="connsiteX643" fmla="*/ 658955 w 1243621"/>
              <a:gd name="connsiteY643" fmla="*/ 1188593 h 1456852"/>
              <a:gd name="connsiteX644" fmla="*/ 678214 w 1243621"/>
              <a:gd name="connsiteY644" fmla="*/ 1170710 h 1456852"/>
              <a:gd name="connsiteX645" fmla="*/ 679590 w 1243621"/>
              <a:gd name="connsiteY645" fmla="*/ 1170710 h 1456852"/>
              <a:gd name="connsiteX646" fmla="*/ 679590 w 1243621"/>
              <a:gd name="connsiteY646" fmla="*/ 1170710 h 1456852"/>
              <a:gd name="connsiteX647" fmla="*/ 691971 w 1243621"/>
              <a:gd name="connsiteY647" fmla="*/ 1188593 h 1456852"/>
              <a:gd name="connsiteX648" fmla="*/ 674087 w 1243621"/>
              <a:gd name="connsiteY648" fmla="*/ 1205102 h 1456852"/>
              <a:gd name="connsiteX649" fmla="*/ 690595 w 1243621"/>
              <a:gd name="connsiteY649" fmla="*/ 1112931 h 1456852"/>
              <a:gd name="connsiteX650" fmla="*/ 690595 w 1243621"/>
              <a:gd name="connsiteY650" fmla="*/ 1112931 h 1456852"/>
              <a:gd name="connsiteX651" fmla="*/ 675463 w 1243621"/>
              <a:gd name="connsiteY651" fmla="*/ 1096422 h 1456852"/>
              <a:gd name="connsiteX652" fmla="*/ 694722 w 1243621"/>
              <a:gd name="connsiteY652" fmla="*/ 1078539 h 1456852"/>
              <a:gd name="connsiteX653" fmla="*/ 696098 w 1243621"/>
              <a:gd name="connsiteY653" fmla="*/ 1078539 h 1456852"/>
              <a:gd name="connsiteX654" fmla="*/ 696098 w 1243621"/>
              <a:gd name="connsiteY654" fmla="*/ 1078539 h 1456852"/>
              <a:gd name="connsiteX655" fmla="*/ 708479 w 1243621"/>
              <a:gd name="connsiteY655" fmla="*/ 1096422 h 1456852"/>
              <a:gd name="connsiteX656" fmla="*/ 690595 w 1243621"/>
              <a:gd name="connsiteY656" fmla="*/ 1112931 h 1456852"/>
              <a:gd name="connsiteX657" fmla="*/ 707104 w 1243621"/>
              <a:gd name="connsiteY657" fmla="*/ 1022135 h 1456852"/>
              <a:gd name="connsiteX658" fmla="*/ 707104 w 1243621"/>
              <a:gd name="connsiteY658" fmla="*/ 1022135 h 1456852"/>
              <a:gd name="connsiteX659" fmla="*/ 691971 w 1243621"/>
              <a:gd name="connsiteY659" fmla="*/ 1005627 h 1456852"/>
              <a:gd name="connsiteX660" fmla="*/ 711231 w 1243621"/>
              <a:gd name="connsiteY660" fmla="*/ 987743 h 1456852"/>
              <a:gd name="connsiteX661" fmla="*/ 712606 w 1243621"/>
              <a:gd name="connsiteY661" fmla="*/ 987743 h 1456852"/>
              <a:gd name="connsiteX662" fmla="*/ 712606 w 1243621"/>
              <a:gd name="connsiteY662" fmla="*/ 987743 h 1456852"/>
              <a:gd name="connsiteX663" fmla="*/ 724988 w 1243621"/>
              <a:gd name="connsiteY663" fmla="*/ 1005627 h 1456852"/>
              <a:gd name="connsiteX664" fmla="*/ 707104 w 1243621"/>
              <a:gd name="connsiteY664" fmla="*/ 1022135 h 1456852"/>
              <a:gd name="connsiteX665" fmla="*/ 722236 w 1243621"/>
              <a:gd name="connsiteY665" fmla="*/ 929964 h 1456852"/>
              <a:gd name="connsiteX666" fmla="*/ 722236 w 1243621"/>
              <a:gd name="connsiteY666" fmla="*/ 929964 h 1456852"/>
              <a:gd name="connsiteX667" fmla="*/ 707104 w 1243621"/>
              <a:gd name="connsiteY667" fmla="*/ 913456 h 1456852"/>
              <a:gd name="connsiteX668" fmla="*/ 726363 w 1243621"/>
              <a:gd name="connsiteY668" fmla="*/ 895572 h 1456852"/>
              <a:gd name="connsiteX669" fmla="*/ 727739 w 1243621"/>
              <a:gd name="connsiteY669" fmla="*/ 895572 h 1456852"/>
              <a:gd name="connsiteX670" fmla="*/ 727739 w 1243621"/>
              <a:gd name="connsiteY670" fmla="*/ 895572 h 1456852"/>
              <a:gd name="connsiteX671" fmla="*/ 740120 w 1243621"/>
              <a:gd name="connsiteY671" fmla="*/ 913456 h 1456852"/>
              <a:gd name="connsiteX672" fmla="*/ 722236 w 1243621"/>
              <a:gd name="connsiteY672" fmla="*/ 929964 h 1456852"/>
              <a:gd name="connsiteX673" fmla="*/ 738744 w 1243621"/>
              <a:gd name="connsiteY673" fmla="*/ 839169 h 1456852"/>
              <a:gd name="connsiteX674" fmla="*/ 738744 w 1243621"/>
              <a:gd name="connsiteY674" fmla="*/ 839169 h 1456852"/>
              <a:gd name="connsiteX675" fmla="*/ 723612 w 1243621"/>
              <a:gd name="connsiteY675" fmla="*/ 822661 h 1456852"/>
              <a:gd name="connsiteX676" fmla="*/ 742872 w 1243621"/>
              <a:gd name="connsiteY676" fmla="*/ 804777 h 1456852"/>
              <a:gd name="connsiteX677" fmla="*/ 744247 w 1243621"/>
              <a:gd name="connsiteY677" fmla="*/ 804777 h 1456852"/>
              <a:gd name="connsiteX678" fmla="*/ 744247 w 1243621"/>
              <a:gd name="connsiteY678" fmla="*/ 804777 h 1456852"/>
              <a:gd name="connsiteX679" fmla="*/ 756628 w 1243621"/>
              <a:gd name="connsiteY679" fmla="*/ 822661 h 1456852"/>
              <a:gd name="connsiteX680" fmla="*/ 738744 w 1243621"/>
              <a:gd name="connsiteY680" fmla="*/ 839169 h 1456852"/>
              <a:gd name="connsiteX681" fmla="*/ 755253 w 1243621"/>
              <a:gd name="connsiteY681" fmla="*/ 748374 h 1456852"/>
              <a:gd name="connsiteX682" fmla="*/ 755253 w 1243621"/>
              <a:gd name="connsiteY682" fmla="*/ 748374 h 1456852"/>
              <a:gd name="connsiteX683" fmla="*/ 740120 w 1243621"/>
              <a:gd name="connsiteY683" fmla="*/ 731865 h 1456852"/>
              <a:gd name="connsiteX684" fmla="*/ 759380 w 1243621"/>
              <a:gd name="connsiteY684" fmla="*/ 713981 h 1456852"/>
              <a:gd name="connsiteX685" fmla="*/ 760755 w 1243621"/>
              <a:gd name="connsiteY685" fmla="*/ 713981 h 1456852"/>
              <a:gd name="connsiteX686" fmla="*/ 760755 w 1243621"/>
              <a:gd name="connsiteY686" fmla="*/ 713981 h 1456852"/>
              <a:gd name="connsiteX687" fmla="*/ 773137 w 1243621"/>
              <a:gd name="connsiteY687" fmla="*/ 731865 h 1456852"/>
              <a:gd name="connsiteX688" fmla="*/ 755253 w 1243621"/>
              <a:gd name="connsiteY688" fmla="*/ 748374 h 1456852"/>
              <a:gd name="connsiteX689" fmla="*/ 770385 w 1243621"/>
              <a:gd name="connsiteY689" fmla="*/ 656203 h 1456852"/>
              <a:gd name="connsiteX690" fmla="*/ 770385 w 1243621"/>
              <a:gd name="connsiteY690" fmla="*/ 656203 h 1456852"/>
              <a:gd name="connsiteX691" fmla="*/ 755253 w 1243621"/>
              <a:gd name="connsiteY691" fmla="*/ 639694 h 1456852"/>
              <a:gd name="connsiteX692" fmla="*/ 774512 w 1243621"/>
              <a:gd name="connsiteY692" fmla="*/ 621810 h 1456852"/>
              <a:gd name="connsiteX693" fmla="*/ 775888 w 1243621"/>
              <a:gd name="connsiteY693" fmla="*/ 621810 h 1456852"/>
              <a:gd name="connsiteX694" fmla="*/ 775888 w 1243621"/>
              <a:gd name="connsiteY694" fmla="*/ 621810 h 1456852"/>
              <a:gd name="connsiteX695" fmla="*/ 788269 w 1243621"/>
              <a:gd name="connsiteY695" fmla="*/ 639694 h 1456852"/>
              <a:gd name="connsiteX696" fmla="*/ 770385 w 1243621"/>
              <a:gd name="connsiteY696" fmla="*/ 656203 h 1456852"/>
              <a:gd name="connsiteX697" fmla="*/ 786894 w 1243621"/>
              <a:gd name="connsiteY697" fmla="*/ 565407 h 1456852"/>
              <a:gd name="connsiteX698" fmla="*/ 786894 w 1243621"/>
              <a:gd name="connsiteY698" fmla="*/ 565407 h 1456852"/>
              <a:gd name="connsiteX699" fmla="*/ 771761 w 1243621"/>
              <a:gd name="connsiteY699" fmla="*/ 548899 h 1456852"/>
              <a:gd name="connsiteX700" fmla="*/ 791021 w 1243621"/>
              <a:gd name="connsiteY700" fmla="*/ 531015 h 1456852"/>
              <a:gd name="connsiteX701" fmla="*/ 792396 w 1243621"/>
              <a:gd name="connsiteY701" fmla="*/ 531015 h 1456852"/>
              <a:gd name="connsiteX702" fmla="*/ 792396 w 1243621"/>
              <a:gd name="connsiteY702" fmla="*/ 531015 h 1456852"/>
              <a:gd name="connsiteX703" fmla="*/ 804777 w 1243621"/>
              <a:gd name="connsiteY703" fmla="*/ 548899 h 1456852"/>
              <a:gd name="connsiteX704" fmla="*/ 786894 w 1243621"/>
              <a:gd name="connsiteY704" fmla="*/ 565407 h 1456852"/>
              <a:gd name="connsiteX705" fmla="*/ 803402 w 1243621"/>
              <a:gd name="connsiteY705" fmla="*/ 473236 h 1456852"/>
              <a:gd name="connsiteX706" fmla="*/ 803402 w 1243621"/>
              <a:gd name="connsiteY706" fmla="*/ 473236 h 1456852"/>
              <a:gd name="connsiteX707" fmla="*/ 788269 w 1243621"/>
              <a:gd name="connsiteY707" fmla="*/ 456728 h 1456852"/>
              <a:gd name="connsiteX708" fmla="*/ 807529 w 1243621"/>
              <a:gd name="connsiteY708" fmla="*/ 438844 h 1456852"/>
              <a:gd name="connsiteX709" fmla="*/ 808905 w 1243621"/>
              <a:gd name="connsiteY709" fmla="*/ 438844 h 1456852"/>
              <a:gd name="connsiteX710" fmla="*/ 808905 w 1243621"/>
              <a:gd name="connsiteY710" fmla="*/ 438844 h 1456852"/>
              <a:gd name="connsiteX711" fmla="*/ 821286 w 1243621"/>
              <a:gd name="connsiteY711" fmla="*/ 456728 h 1456852"/>
              <a:gd name="connsiteX712" fmla="*/ 803402 w 1243621"/>
              <a:gd name="connsiteY712" fmla="*/ 473236 h 1456852"/>
              <a:gd name="connsiteX713" fmla="*/ 819910 w 1243621"/>
              <a:gd name="connsiteY713" fmla="*/ 382441 h 1456852"/>
              <a:gd name="connsiteX714" fmla="*/ 819910 w 1243621"/>
              <a:gd name="connsiteY714" fmla="*/ 382441 h 1456852"/>
              <a:gd name="connsiteX715" fmla="*/ 804777 w 1243621"/>
              <a:gd name="connsiteY715" fmla="*/ 365933 h 1456852"/>
              <a:gd name="connsiteX716" fmla="*/ 824037 w 1243621"/>
              <a:gd name="connsiteY716" fmla="*/ 348049 h 1456852"/>
              <a:gd name="connsiteX717" fmla="*/ 825413 w 1243621"/>
              <a:gd name="connsiteY717" fmla="*/ 348049 h 1456852"/>
              <a:gd name="connsiteX718" fmla="*/ 825413 w 1243621"/>
              <a:gd name="connsiteY718" fmla="*/ 348049 h 1456852"/>
              <a:gd name="connsiteX719" fmla="*/ 837794 w 1243621"/>
              <a:gd name="connsiteY719" fmla="*/ 365933 h 1456852"/>
              <a:gd name="connsiteX720" fmla="*/ 819910 w 1243621"/>
              <a:gd name="connsiteY720" fmla="*/ 382441 h 1456852"/>
              <a:gd name="connsiteX721" fmla="*/ 835043 w 1243621"/>
              <a:gd name="connsiteY721" fmla="*/ 291646 h 1456852"/>
              <a:gd name="connsiteX722" fmla="*/ 835043 w 1243621"/>
              <a:gd name="connsiteY722" fmla="*/ 291646 h 1456852"/>
              <a:gd name="connsiteX723" fmla="*/ 819910 w 1243621"/>
              <a:gd name="connsiteY723" fmla="*/ 275137 h 1456852"/>
              <a:gd name="connsiteX724" fmla="*/ 839170 w 1243621"/>
              <a:gd name="connsiteY724" fmla="*/ 257253 h 1456852"/>
              <a:gd name="connsiteX725" fmla="*/ 840545 w 1243621"/>
              <a:gd name="connsiteY725" fmla="*/ 257253 h 1456852"/>
              <a:gd name="connsiteX726" fmla="*/ 840545 w 1243621"/>
              <a:gd name="connsiteY726" fmla="*/ 257253 h 1456852"/>
              <a:gd name="connsiteX727" fmla="*/ 852927 w 1243621"/>
              <a:gd name="connsiteY727" fmla="*/ 275137 h 1456852"/>
              <a:gd name="connsiteX728" fmla="*/ 835043 w 1243621"/>
              <a:gd name="connsiteY728" fmla="*/ 291646 h 1456852"/>
              <a:gd name="connsiteX729" fmla="*/ 851551 w 1243621"/>
              <a:gd name="connsiteY729" fmla="*/ 199475 h 1456852"/>
              <a:gd name="connsiteX730" fmla="*/ 851551 w 1243621"/>
              <a:gd name="connsiteY730" fmla="*/ 199475 h 1456852"/>
              <a:gd name="connsiteX731" fmla="*/ 836418 w 1243621"/>
              <a:gd name="connsiteY731" fmla="*/ 182966 h 1456852"/>
              <a:gd name="connsiteX732" fmla="*/ 855678 w 1243621"/>
              <a:gd name="connsiteY732" fmla="*/ 165082 h 1456852"/>
              <a:gd name="connsiteX733" fmla="*/ 857054 w 1243621"/>
              <a:gd name="connsiteY733" fmla="*/ 165082 h 1456852"/>
              <a:gd name="connsiteX734" fmla="*/ 857054 w 1243621"/>
              <a:gd name="connsiteY734" fmla="*/ 165082 h 1456852"/>
              <a:gd name="connsiteX735" fmla="*/ 869435 w 1243621"/>
              <a:gd name="connsiteY735" fmla="*/ 182966 h 1456852"/>
              <a:gd name="connsiteX736" fmla="*/ 851551 w 1243621"/>
              <a:gd name="connsiteY736" fmla="*/ 199475 h 1456852"/>
              <a:gd name="connsiteX737" fmla="*/ 868059 w 1243621"/>
              <a:gd name="connsiteY737" fmla="*/ 108679 h 1456852"/>
              <a:gd name="connsiteX738" fmla="*/ 868059 w 1243621"/>
              <a:gd name="connsiteY738" fmla="*/ 108679 h 1456852"/>
              <a:gd name="connsiteX739" fmla="*/ 852927 w 1243621"/>
              <a:gd name="connsiteY739" fmla="*/ 92171 h 1456852"/>
              <a:gd name="connsiteX740" fmla="*/ 872186 w 1243621"/>
              <a:gd name="connsiteY740" fmla="*/ 74287 h 1456852"/>
              <a:gd name="connsiteX741" fmla="*/ 873562 w 1243621"/>
              <a:gd name="connsiteY741" fmla="*/ 74287 h 1456852"/>
              <a:gd name="connsiteX742" fmla="*/ 873562 w 1243621"/>
              <a:gd name="connsiteY742" fmla="*/ 74287 h 1456852"/>
              <a:gd name="connsiteX743" fmla="*/ 885943 w 1243621"/>
              <a:gd name="connsiteY743" fmla="*/ 92171 h 1456852"/>
              <a:gd name="connsiteX744" fmla="*/ 868059 w 1243621"/>
              <a:gd name="connsiteY744" fmla="*/ 108679 h 1456852"/>
              <a:gd name="connsiteX745" fmla="*/ 731866 w 1243621"/>
              <a:gd name="connsiteY745" fmla="*/ 1382565 h 1456852"/>
              <a:gd name="connsiteX746" fmla="*/ 731866 w 1243621"/>
              <a:gd name="connsiteY746" fmla="*/ 1382565 h 1456852"/>
              <a:gd name="connsiteX747" fmla="*/ 720861 w 1243621"/>
              <a:gd name="connsiteY747" fmla="*/ 1370184 h 1456852"/>
              <a:gd name="connsiteX748" fmla="*/ 735993 w 1243621"/>
              <a:gd name="connsiteY748" fmla="*/ 1356427 h 1456852"/>
              <a:gd name="connsiteX749" fmla="*/ 737369 w 1243621"/>
              <a:gd name="connsiteY749" fmla="*/ 1356427 h 1456852"/>
              <a:gd name="connsiteX750" fmla="*/ 737369 w 1243621"/>
              <a:gd name="connsiteY750" fmla="*/ 1356427 h 1456852"/>
              <a:gd name="connsiteX751" fmla="*/ 746999 w 1243621"/>
              <a:gd name="connsiteY751" fmla="*/ 1370184 h 1456852"/>
              <a:gd name="connsiteX752" fmla="*/ 731866 w 1243621"/>
              <a:gd name="connsiteY752" fmla="*/ 1382565 h 1456852"/>
              <a:gd name="connsiteX753" fmla="*/ 746999 w 1243621"/>
              <a:gd name="connsiteY753" fmla="*/ 1291770 h 1456852"/>
              <a:gd name="connsiteX754" fmla="*/ 746999 w 1243621"/>
              <a:gd name="connsiteY754" fmla="*/ 1291770 h 1456852"/>
              <a:gd name="connsiteX755" fmla="*/ 735993 w 1243621"/>
              <a:gd name="connsiteY755" fmla="*/ 1279389 h 1456852"/>
              <a:gd name="connsiteX756" fmla="*/ 751126 w 1243621"/>
              <a:gd name="connsiteY756" fmla="*/ 1265632 h 1456852"/>
              <a:gd name="connsiteX757" fmla="*/ 752501 w 1243621"/>
              <a:gd name="connsiteY757" fmla="*/ 1265632 h 1456852"/>
              <a:gd name="connsiteX758" fmla="*/ 752501 w 1243621"/>
              <a:gd name="connsiteY758" fmla="*/ 1265632 h 1456852"/>
              <a:gd name="connsiteX759" fmla="*/ 762131 w 1243621"/>
              <a:gd name="connsiteY759" fmla="*/ 1279389 h 1456852"/>
              <a:gd name="connsiteX760" fmla="*/ 746999 w 1243621"/>
              <a:gd name="connsiteY760" fmla="*/ 1291770 h 1456852"/>
              <a:gd name="connsiteX761" fmla="*/ 763507 w 1243621"/>
              <a:gd name="connsiteY761" fmla="*/ 1200975 h 1456852"/>
              <a:gd name="connsiteX762" fmla="*/ 763507 w 1243621"/>
              <a:gd name="connsiteY762" fmla="*/ 1200975 h 1456852"/>
              <a:gd name="connsiteX763" fmla="*/ 752501 w 1243621"/>
              <a:gd name="connsiteY763" fmla="*/ 1188593 h 1456852"/>
              <a:gd name="connsiteX764" fmla="*/ 767634 w 1243621"/>
              <a:gd name="connsiteY764" fmla="*/ 1174837 h 1456852"/>
              <a:gd name="connsiteX765" fmla="*/ 769010 w 1243621"/>
              <a:gd name="connsiteY765" fmla="*/ 1174837 h 1456852"/>
              <a:gd name="connsiteX766" fmla="*/ 769010 w 1243621"/>
              <a:gd name="connsiteY766" fmla="*/ 1174837 h 1456852"/>
              <a:gd name="connsiteX767" fmla="*/ 778639 w 1243621"/>
              <a:gd name="connsiteY767" fmla="*/ 1188593 h 1456852"/>
              <a:gd name="connsiteX768" fmla="*/ 763507 w 1243621"/>
              <a:gd name="connsiteY768" fmla="*/ 1200975 h 1456852"/>
              <a:gd name="connsiteX769" fmla="*/ 780015 w 1243621"/>
              <a:gd name="connsiteY769" fmla="*/ 1108804 h 1456852"/>
              <a:gd name="connsiteX770" fmla="*/ 780015 w 1243621"/>
              <a:gd name="connsiteY770" fmla="*/ 1108804 h 1456852"/>
              <a:gd name="connsiteX771" fmla="*/ 769010 w 1243621"/>
              <a:gd name="connsiteY771" fmla="*/ 1096422 h 1456852"/>
              <a:gd name="connsiteX772" fmla="*/ 784142 w 1243621"/>
              <a:gd name="connsiteY772" fmla="*/ 1082666 h 1456852"/>
              <a:gd name="connsiteX773" fmla="*/ 785518 w 1243621"/>
              <a:gd name="connsiteY773" fmla="*/ 1082666 h 1456852"/>
              <a:gd name="connsiteX774" fmla="*/ 785518 w 1243621"/>
              <a:gd name="connsiteY774" fmla="*/ 1082666 h 1456852"/>
              <a:gd name="connsiteX775" fmla="*/ 795148 w 1243621"/>
              <a:gd name="connsiteY775" fmla="*/ 1096422 h 1456852"/>
              <a:gd name="connsiteX776" fmla="*/ 780015 w 1243621"/>
              <a:gd name="connsiteY776" fmla="*/ 1108804 h 1456852"/>
              <a:gd name="connsiteX777" fmla="*/ 795148 w 1243621"/>
              <a:gd name="connsiteY777" fmla="*/ 1018008 h 1456852"/>
              <a:gd name="connsiteX778" fmla="*/ 795148 w 1243621"/>
              <a:gd name="connsiteY778" fmla="*/ 1018008 h 1456852"/>
              <a:gd name="connsiteX779" fmla="*/ 784142 w 1243621"/>
              <a:gd name="connsiteY779" fmla="*/ 1005627 h 1456852"/>
              <a:gd name="connsiteX780" fmla="*/ 799275 w 1243621"/>
              <a:gd name="connsiteY780" fmla="*/ 991870 h 1456852"/>
              <a:gd name="connsiteX781" fmla="*/ 800650 w 1243621"/>
              <a:gd name="connsiteY781" fmla="*/ 991870 h 1456852"/>
              <a:gd name="connsiteX782" fmla="*/ 800650 w 1243621"/>
              <a:gd name="connsiteY782" fmla="*/ 991870 h 1456852"/>
              <a:gd name="connsiteX783" fmla="*/ 810280 w 1243621"/>
              <a:gd name="connsiteY783" fmla="*/ 1005627 h 1456852"/>
              <a:gd name="connsiteX784" fmla="*/ 795148 w 1243621"/>
              <a:gd name="connsiteY784" fmla="*/ 1018008 h 1456852"/>
              <a:gd name="connsiteX785" fmla="*/ 811656 w 1243621"/>
              <a:gd name="connsiteY785" fmla="*/ 925837 h 1456852"/>
              <a:gd name="connsiteX786" fmla="*/ 811656 w 1243621"/>
              <a:gd name="connsiteY786" fmla="*/ 925837 h 1456852"/>
              <a:gd name="connsiteX787" fmla="*/ 800650 w 1243621"/>
              <a:gd name="connsiteY787" fmla="*/ 913456 h 1456852"/>
              <a:gd name="connsiteX788" fmla="*/ 815783 w 1243621"/>
              <a:gd name="connsiteY788" fmla="*/ 899699 h 1456852"/>
              <a:gd name="connsiteX789" fmla="*/ 817159 w 1243621"/>
              <a:gd name="connsiteY789" fmla="*/ 899699 h 1456852"/>
              <a:gd name="connsiteX790" fmla="*/ 817159 w 1243621"/>
              <a:gd name="connsiteY790" fmla="*/ 899699 h 1456852"/>
              <a:gd name="connsiteX791" fmla="*/ 826788 w 1243621"/>
              <a:gd name="connsiteY791" fmla="*/ 913456 h 1456852"/>
              <a:gd name="connsiteX792" fmla="*/ 811656 w 1243621"/>
              <a:gd name="connsiteY792" fmla="*/ 925837 h 1456852"/>
              <a:gd name="connsiteX793" fmla="*/ 828164 w 1243621"/>
              <a:gd name="connsiteY793" fmla="*/ 835042 h 1456852"/>
              <a:gd name="connsiteX794" fmla="*/ 828164 w 1243621"/>
              <a:gd name="connsiteY794" fmla="*/ 835042 h 1456852"/>
              <a:gd name="connsiteX795" fmla="*/ 817159 w 1243621"/>
              <a:gd name="connsiteY795" fmla="*/ 822661 h 1456852"/>
              <a:gd name="connsiteX796" fmla="*/ 832291 w 1243621"/>
              <a:gd name="connsiteY796" fmla="*/ 808904 h 1456852"/>
              <a:gd name="connsiteX797" fmla="*/ 833667 w 1243621"/>
              <a:gd name="connsiteY797" fmla="*/ 808904 h 1456852"/>
              <a:gd name="connsiteX798" fmla="*/ 833667 w 1243621"/>
              <a:gd name="connsiteY798" fmla="*/ 808904 h 1456852"/>
              <a:gd name="connsiteX799" fmla="*/ 843297 w 1243621"/>
              <a:gd name="connsiteY799" fmla="*/ 822661 h 1456852"/>
              <a:gd name="connsiteX800" fmla="*/ 828164 w 1243621"/>
              <a:gd name="connsiteY800" fmla="*/ 835042 h 1456852"/>
              <a:gd name="connsiteX801" fmla="*/ 844672 w 1243621"/>
              <a:gd name="connsiteY801" fmla="*/ 744247 h 1456852"/>
              <a:gd name="connsiteX802" fmla="*/ 844672 w 1243621"/>
              <a:gd name="connsiteY802" fmla="*/ 744247 h 1456852"/>
              <a:gd name="connsiteX803" fmla="*/ 833667 w 1243621"/>
              <a:gd name="connsiteY803" fmla="*/ 731865 h 1456852"/>
              <a:gd name="connsiteX804" fmla="*/ 848799 w 1243621"/>
              <a:gd name="connsiteY804" fmla="*/ 718109 h 1456852"/>
              <a:gd name="connsiteX805" fmla="*/ 850175 w 1243621"/>
              <a:gd name="connsiteY805" fmla="*/ 718109 h 1456852"/>
              <a:gd name="connsiteX806" fmla="*/ 850175 w 1243621"/>
              <a:gd name="connsiteY806" fmla="*/ 718109 h 1456852"/>
              <a:gd name="connsiteX807" fmla="*/ 859805 w 1243621"/>
              <a:gd name="connsiteY807" fmla="*/ 731865 h 1456852"/>
              <a:gd name="connsiteX808" fmla="*/ 844672 w 1243621"/>
              <a:gd name="connsiteY808" fmla="*/ 744247 h 1456852"/>
              <a:gd name="connsiteX809" fmla="*/ 859805 w 1243621"/>
              <a:gd name="connsiteY809" fmla="*/ 652076 h 1456852"/>
              <a:gd name="connsiteX810" fmla="*/ 859805 w 1243621"/>
              <a:gd name="connsiteY810" fmla="*/ 652076 h 1456852"/>
              <a:gd name="connsiteX811" fmla="*/ 848799 w 1243621"/>
              <a:gd name="connsiteY811" fmla="*/ 639694 h 1456852"/>
              <a:gd name="connsiteX812" fmla="*/ 863932 w 1243621"/>
              <a:gd name="connsiteY812" fmla="*/ 625938 h 1456852"/>
              <a:gd name="connsiteX813" fmla="*/ 865308 w 1243621"/>
              <a:gd name="connsiteY813" fmla="*/ 625938 h 1456852"/>
              <a:gd name="connsiteX814" fmla="*/ 865308 w 1243621"/>
              <a:gd name="connsiteY814" fmla="*/ 625938 h 1456852"/>
              <a:gd name="connsiteX815" fmla="*/ 874938 w 1243621"/>
              <a:gd name="connsiteY815" fmla="*/ 639694 h 1456852"/>
              <a:gd name="connsiteX816" fmla="*/ 859805 w 1243621"/>
              <a:gd name="connsiteY816" fmla="*/ 652076 h 1456852"/>
              <a:gd name="connsiteX817" fmla="*/ 876313 w 1243621"/>
              <a:gd name="connsiteY817" fmla="*/ 561280 h 1456852"/>
              <a:gd name="connsiteX818" fmla="*/ 876313 w 1243621"/>
              <a:gd name="connsiteY818" fmla="*/ 561280 h 1456852"/>
              <a:gd name="connsiteX819" fmla="*/ 865308 w 1243621"/>
              <a:gd name="connsiteY819" fmla="*/ 548899 h 1456852"/>
              <a:gd name="connsiteX820" fmla="*/ 880440 w 1243621"/>
              <a:gd name="connsiteY820" fmla="*/ 535142 h 1456852"/>
              <a:gd name="connsiteX821" fmla="*/ 881816 w 1243621"/>
              <a:gd name="connsiteY821" fmla="*/ 535142 h 1456852"/>
              <a:gd name="connsiteX822" fmla="*/ 881816 w 1243621"/>
              <a:gd name="connsiteY822" fmla="*/ 535142 h 1456852"/>
              <a:gd name="connsiteX823" fmla="*/ 891446 w 1243621"/>
              <a:gd name="connsiteY823" fmla="*/ 548899 h 1456852"/>
              <a:gd name="connsiteX824" fmla="*/ 876313 w 1243621"/>
              <a:gd name="connsiteY824" fmla="*/ 561280 h 1456852"/>
              <a:gd name="connsiteX825" fmla="*/ 892822 w 1243621"/>
              <a:gd name="connsiteY825" fmla="*/ 469109 h 1456852"/>
              <a:gd name="connsiteX826" fmla="*/ 892822 w 1243621"/>
              <a:gd name="connsiteY826" fmla="*/ 469109 h 1456852"/>
              <a:gd name="connsiteX827" fmla="*/ 881816 w 1243621"/>
              <a:gd name="connsiteY827" fmla="*/ 456728 h 1456852"/>
              <a:gd name="connsiteX828" fmla="*/ 896949 w 1243621"/>
              <a:gd name="connsiteY828" fmla="*/ 442971 h 1456852"/>
              <a:gd name="connsiteX829" fmla="*/ 898324 w 1243621"/>
              <a:gd name="connsiteY829" fmla="*/ 442971 h 1456852"/>
              <a:gd name="connsiteX830" fmla="*/ 898324 w 1243621"/>
              <a:gd name="connsiteY830" fmla="*/ 442971 h 1456852"/>
              <a:gd name="connsiteX831" fmla="*/ 907954 w 1243621"/>
              <a:gd name="connsiteY831" fmla="*/ 456728 h 1456852"/>
              <a:gd name="connsiteX832" fmla="*/ 892822 w 1243621"/>
              <a:gd name="connsiteY832" fmla="*/ 469109 h 1456852"/>
              <a:gd name="connsiteX833" fmla="*/ 907954 w 1243621"/>
              <a:gd name="connsiteY833" fmla="*/ 378314 h 1456852"/>
              <a:gd name="connsiteX834" fmla="*/ 907954 w 1243621"/>
              <a:gd name="connsiteY834" fmla="*/ 378314 h 1456852"/>
              <a:gd name="connsiteX835" fmla="*/ 896949 w 1243621"/>
              <a:gd name="connsiteY835" fmla="*/ 365933 h 1456852"/>
              <a:gd name="connsiteX836" fmla="*/ 912081 w 1243621"/>
              <a:gd name="connsiteY836" fmla="*/ 352176 h 1456852"/>
              <a:gd name="connsiteX837" fmla="*/ 913457 w 1243621"/>
              <a:gd name="connsiteY837" fmla="*/ 352176 h 1456852"/>
              <a:gd name="connsiteX838" fmla="*/ 913457 w 1243621"/>
              <a:gd name="connsiteY838" fmla="*/ 352176 h 1456852"/>
              <a:gd name="connsiteX839" fmla="*/ 923087 w 1243621"/>
              <a:gd name="connsiteY839" fmla="*/ 365933 h 1456852"/>
              <a:gd name="connsiteX840" fmla="*/ 907954 w 1243621"/>
              <a:gd name="connsiteY840" fmla="*/ 378314 h 1456852"/>
              <a:gd name="connsiteX841" fmla="*/ 924462 w 1243621"/>
              <a:gd name="connsiteY841" fmla="*/ 287519 h 1456852"/>
              <a:gd name="connsiteX842" fmla="*/ 924462 w 1243621"/>
              <a:gd name="connsiteY842" fmla="*/ 287519 h 1456852"/>
              <a:gd name="connsiteX843" fmla="*/ 913457 w 1243621"/>
              <a:gd name="connsiteY843" fmla="*/ 275137 h 1456852"/>
              <a:gd name="connsiteX844" fmla="*/ 928589 w 1243621"/>
              <a:gd name="connsiteY844" fmla="*/ 261380 h 1456852"/>
              <a:gd name="connsiteX845" fmla="*/ 929965 w 1243621"/>
              <a:gd name="connsiteY845" fmla="*/ 261380 h 1456852"/>
              <a:gd name="connsiteX846" fmla="*/ 929965 w 1243621"/>
              <a:gd name="connsiteY846" fmla="*/ 261380 h 1456852"/>
              <a:gd name="connsiteX847" fmla="*/ 939595 w 1243621"/>
              <a:gd name="connsiteY847" fmla="*/ 275137 h 1456852"/>
              <a:gd name="connsiteX848" fmla="*/ 924462 w 1243621"/>
              <a:gd name="connsiteY848" fmla="*/ 287519 h 1456852"/>
              <a:gd name="connsiteX849" fmla="*/ 940971 w 1243621"/>
              <a:gd name="connsiteY849" fmla="*/ 195348 h 1456852"/>
              <a:gd name="connsiteX850" fmla="*/ 940971 w 1243621"/>
              <a:gd name="connsiteY850" fmla="*/ 195348 h 1456852"/>
              <a:gd name="connsiteX851" fmla="*/ 929965 w 1243621"/>
              <a:gd name="connsiteY851" fmla="*/ 182966 h 1456852"/>
              <a:gd name="connsiteX852" fmla="*/ 945098 w 1243621"/>
              <a:gd name="connsiteY852" fmla="*/ 169209 h 1456852"/>
              <a:gd name="connsiteX853" fmla="*/ 946473 w 1243621"/>
              <a:gd name="connsiteY853" fmla="*/ 169209 h 1456852"/>
              <a:gd name="connsiteX854" fmla="*/ 946473 w 1243621"/>
              <a:gd name="connsiteY854" fmla="*/ 169209 h 1456852"/>
              <a:gd name="connsiteX855" fmla="*/ 956103 w 1243621"/>
              <a:gd name="connsiteY855" fmla="*/ 182966 h 1456852"/>
              <a:gd name="connsiteX856" fmla="*/ 940971 w 1243621"/>
              <a:gd name="connsiteY856" fmla="*/ 195348 h 1456852"/>
              <a:gd name="connsiteX857" fmla="*/ 957479 w 1243621"/>
              <a:gd name="connsiteY857" fmla="*/ 104552 h 1456852"/>
              <a:gd name="connsiteX858" fmla="*/ 957479 w 1243621"/>
              <a:gd name="connsiteY858" fmla="*/ 104552 h 1456852"/>
              <a:gd name="connsiteX859" fmla="*/ 946473 w 1243621"/>
              <a:gd name="connsiteY859" fmla="*/ 92171 h 1456852"/>
              <a:gd name="connsiteX860" fmla="*/ 961606 w 1243621"/>
              <a:gd name="connsiteY860" fmla="*/ 78414 h 1456852"/>
              <a:gd name="connsiteX861" fmla="*/ 962982 w 1243621"/>
              <a:gd name="connsiteY861" fmla="*/ 78414 h 1456852"/>
              <a:gd name="connsiteX862" fmla="*/ 962982 w 1243621"/>
              <a:gd name="connsiteY862" fmla="*/ 78414 h 1456852"/>
              <a:gd name="connsiteX863" fmla="*/ 972611 w 1243621"/>
              <a:gd name="connsiteY863" fmla="*/ 92171 h 1456852"/>
              <a:gd name="connsiteX864" fmla="*/ 957479 w 1243621"/>
              <a:gd name="connsiteY864" fmla="*/ 104552 h 1456852"/>
              <a:gd name="connsiteX865" fmla="*/ 1119810 w 1243621"/>
              <a:gd name="connsiteY865" fmla="*/ 178839 h 1456852"/>
              <a:gd name="connsiteX866" fmla="*/ 1119810 w 1243621"/>
              <a:gd name="connsiteY866" fmla="*/ 178839 h 1456852"/>
              <a:gd name="connsiteX867" fmla="*/ 1119810 w 1243621"/>
              <a:gd name="connsiteY867" fmla="*/ 178839 h 1456852"/>
              <a:gd name="connsiteX868" fmla="*/ 1123937 w 1243621"/>
              <a:gd name="connsiteY868" fmla="*/ 182966 h 1456852"/>
              <a:gd name="connsiteX869" fmla="*/ 1119810 w 1243621"/>
              <a:gd name="connsiteY869" fmla="*/ 187093 h 1456852"/>
              <a:gd name="connsiteX870" fmla="*/ 1119810 w 1243621"/>
              <a:gd name="connsiteY870" fmla="*/ 187093 h 1456852"/>
              <a:gd name="connsiteX871" fmla="*/ 1115683 w 1243621"/>
              <a:gd name="connsiteY871" fmla="*/ 182966 h 1456852"/>
              <a:gd name="connsiteX872" fmla="*/ 1119810 w 1243621"/>
              <a:gd name="connsiteY872" fmla="*/ 178839 h 1456852"/>
              <a:gd name="connsiteX873" fmla="*/ 1104677 w 1243621"/>
              <a:gd name="connsiteY873" fmla="*/ 269635 h 1456852"/>
              <a:gd name="connsiteX874" fmla="*/ 1104677 w 1243621"/>
              <a:gd name="connsiteY874" fmla="*/ 269635 h 1456852"/>
              <a:gd name="connsiteX875" fmla="*/ 1104677 w 1243621"/>
              <a:gd name="connsiteY875" fmla="*/ 269635 h 1456852"/>
              <a:gd name="connsiteX876" fmla="*/ 1108804 w 1243621"/>
              <a:gd name="connsiteY876" fmla="*/ 273762 h 1456852"/>
              <a:gd name="connsiteX877" fmla="*/ 1104677 w 1243621"/>
              <a:gd name="connsiteY877" fmla="*/ 277889 h 1456852"/>
              <a:gd name="connsiteX878" fmla="*/ 1104677 w 1243621"/>
              <a:gd name="connsiteY878" fmla="*/ 277889 h 1456852"/>
              <a:gd name="connsiteX879" fmla="*/ 1100550 w 1243621"/>
              <a:gd name="connsiteY879" fmla="*/ 273762 h 1456852"/>
              <a:gd name="connsiteX880" fmla="*/ 1104677 w 1243621"/>
              <a:gd name="connsiteY880" fmla="*/ 269635 h 1456852"/>
              <a:gd name="connsiteX881" fmla="*/ 1088169 w 1243621"/>
              <a:gd name="connsiteY881" fmla="*/ 361806 h 1456852"/>
              <a:gd name="connsiteX882" fmla="*/ 1088169 w 1243621"/>
              <a:gd name="connsiteY882" fmla="*/ 361806 h 1456852"/>
              <a:gd name="connsiteX883" fmla="*/ 1088169 w 1243621"/>
              <a:gd name="connsiteY883" fmla="*/ 361806 h 1456852"/>
              <a:gd name="connsiteX884" fmla="*/ 1092296 w 1243621"/>
              <a:gd name="connsiteY884" fmla="*/ 365933 h 1456852"/>
              <a:gd name="connsiteX885" fmla="*/ 1088169 w 1243621"/>
              <a:gd name="connsiteY885" fmla="*/ 370060 h 1456852"/>
              <a:gd name="connsiteX886" fmla="*/ 1088169 w 1243621"/>
              <a:gd name="connsiteY886" fmla="*/ 370060 h 1456852"/>
              <a:gd name="connsiteX887" fmla="*/ 1084042 w 1243621"/>
              <a:gd name="connsiteY887" fmla="*/ 365933 h 1456852"/>
              <a:gd name="connsiteX888" fmla="*/ 1088169 w 1243621"/>
              <a:gd name="connsiteY888" fmla="*/ 361806 h 1456852"/>
              <a:gd name="connsiteX889" fmla="*/ 1071661 w 1243621"/>
              <a:gd name="connsiteY889" fmla="*/ 452601 h 1456852"/>
              <a:gd name="connsiteX890" fmla="*/ 1071661 w 1243621"/>
              <a:gd name="connsiteY890" fmla="*/ 452601 h 1456852"/>
              <a:gd name="connsiteX891" fmla="*/ 1071661 w 1243621"/>
              <a:gd name="connsiteY891" fmla="*/ 452601 h 1456852"/>
              <a:gd name="connsiteX892" fmla="*/ 1075788 w 1243621"/>
              <a:gd name="connsiteY892" fmla="*/ 456728 h 1456852"/>
              <a:gd name="connsiteX893" fmla="*/ 1071661 w 1243621"/>
              <a:gd name="connsiteY893" fmla="*/ 460855 h 1456852"/>
              <a:gd name="connsiteX894" fmla="*/ 1071661 w 1243621"/>
              <a:gd name="connsiteY894" fmla="*/ 460855 h 1456852"/>
              <a:gd name="connsiteX895" fmla="*/ 1067534 w 1243621"/>
              <a:gd name="connsiteY895" fmla="*/ 456728 h 1456852"/>
              <a:gd name="connsiteX896" fmla="*/ 1071661 w 1243621"/>
              <a:gd name="connsiteY896" fmla="*/ 452601 h 1456852"/>
              <a:gd name="connsiteX897" fmla="*/ 1055153 w 1243621"/>
              <a:gd name="connsiteY897" fmla="*/ 543396 h 1456852"/>
              <a:gd name="connsiteX898" fmla="*/ 1055153 w 1243621"/>
              <a:gd name="connsiteY898" fmla="*/ 543396 h 1456852"/>
              <a:gd name="connsiteX899" fmla="*/ 1055153 w 1243621"/>
              <a:gd name="connsiteY899" fmla="*/ 543396 h 1456852"/>
              <a:gd name="connsiteX900" fmla="*/ 1059280 w 1243621"/>
              <a:gd name="connsiteY900" fmla="*/ 547523 h 1456852"/>
              <a:gd name="connsiteX901" fmla="*/ 1055153 w 1243621"/>
              <a:gd name="connsiteY901" fmla="*/ 551650 h 1456852"/>
              <a:gd name="connsiteX902" fmla="*/ 1055153 w 1243621"/>
              <a:gd name="connsiteY902" fmla="*/ 551650 h 1456852"/>
              <a:gd name="connsiteX903" fmla="*/ 1051026 w 1243621"/>
              <a:gd name="connsiteY903" fmla="*/ 547523 h 1456852"/>
              <a:gd name="connsiteX904" fmla="*/ 1055153 w 1243621"/>
              <a:gd name="connsiteY904" fmla="*/ 543396 h 1456852"/>
              <a:gd name="connsiteX905" fmla="*/ 1040020 w 1243621"/>
              <a:gd name="connsiteY905" fmla="*/ 635567 h 1456852"/>
              <a:gd name="connsiteX906" fmla="*/ 1040020 w 1243621"/>
              <a:gd name="connsiteY906" fmla="*/ 635567 h 1456852"/>
              <a:gd name="connsiteX907" fmla="*/ 1040020 w 1243621"/>
              <a:gd name="connsiteY907" fmla="*/ 635567 h 1456852"/>
              <a:gd name="connsiteX908" fmla="*/ 1044147 w 1243621"/>
              <a:gd name="connsiteY908" fmla="*/ 639694 h 1456852"/>
              <a:gd name="connsiteX909" fmla="*/ 1040020 w 1243621"/>
              <a:gd name="connsiteY909" fmla="*/ 643821 h 1456852"/>
              <a:gd name="connsiteX910" fmla="*/ 1040020 w 1243621"/>
              <a:gd name="connsiteY910" fmla="*/ 643821 h 1456852"/>
              <a:gd name="connsiteX911" fmla="*/ 1035893 w 1243621"/>
              <a:gd name="connsiteY911" fmla="*/ 639694 h 1456852"/>
              <a:gd name="connsiteX912" fmla="*/ 1040020 w 1243621"/>
              <a:gd name="connsiteY912" fmla="*/ 635567 h 1456852"/>
              <a:gd name="connsiteX913" fmla="*/ 1023512 w 1243621"/>
              <a:gd name="connsiteY913" fmla="*/ 726363 h 1456852"/>
              <a:gd name="connsiteX914" fmla="*/ 1023512 w 1243621"/>
              <a:gd name="connsiteY914" fmla="*/ 726363 h 1456852"/>
              <a:gd name="connsiteX915" fmla="*/ 1023512 w 1243621"/>
              <a:gd name="connsiteY915" fmla="*/ 726363 h 1456852"/>
              <a:gd name="connsiteX916" fmla="*/ 1027639 w 1243621"/>
              <a:gd name="connsiteY916" fmla="*/ 730490 h 1456852"/>
              <a:gd name="connsiteX917" fmla="*/ 1023512 w 1243621"/>
              <a:gd name="connsiteY917" fmla="*/ 734617 h 1456852"/>
              <a:gd name="connsiteX918" fmla="*/ 1023512 w 1243621"/>
              <a:gd name="connsiteY918" fmla="*/ 734617 h 1456852"/>
              <a:gd name="connsiteX919" fmla="*/ 1019385 w 1243621"/>
              <a:gd name="connsiteY919" fmla="*/ 730490 h 1456852"/>
              <a:gd name="connsiteX920" fmla="*/ 1023512 w 1243621"/>
              <a:gd name="connsiteY920" fmla="*/ 726363 h 1456852"/>
              <a:gd name="connsiteX921" fmla="*/ 1007004 w 1243621"/>
              <a:gd name="connsiteY921" fmla="*/ 818534 h 1456852"/>
              <a:gd name="connsiteX922" fmla="*/ 1007004 w 1243621"/>
              <a:gd name="connsiteY922" fmla="*/ 818534 h 1456852"/>
              <a:gd name="connsiteX923" fmla="*/ 1007004 w 1243621"/>
              <a:gd name="connsiteY923" fmla="*/ 818534 h 1456852"/>
              <a:gd name="connsiteX924" fmla="*/ 1011131 w 1243621"/>
              <a:gd name="connsiteY924" fmla="*/ 822661 h 1456852"/>
              <a:gd name="connsiteX925" fmla="*/ 1007004 w 1243621"/>
              <a:gd name="connsiteY925" fmla="*/ 826788 h 1456852"/>
              <a:gd name="connsiteX926" fmla="*/ 1007004 w 1243621"/>
              <a:gd name="connsiteY926" fmla="*/ 826788 h 1456852"/>
              <a:gd name="connsiteX927" fmla="*/ 1002877 w 1243621"/>
              <a:gd name="connsiteY927" fmla="*/ 822661 h 1456852"/>
              <a:gd name="connsiteX928" fmla="*/ 1007004 w 1243621"/>
              <a:gd name="connsiteY928" fmla="*/ 818534 h 1456852"/>
              <a:gd name="connsiteX929" fmla="*/ 991871 w 1243621"/>
              <a:gd name="connsiteY929" fmla="*/ 909329 h 1456852"/>
              <a:gd name="connsiteX930" fmla="*/ 991871 w 1243621"/>
              <a:gd name="connsiteY930" fmla="*/ 909329 h 1456852"/>
              <a:gd name="connsiteX931" fmla="*/ 991871 w 1243621"/>
              <a:gd name="connsiteY931" fmla="*/ 909329 h 1456852"/>
              <a:gd name="connsiteX932" fmla="*/ 995998 w 1243621"/>
              <a:gd name="connsiteY932" fmla="*/ 913456 h 1456852"/>
              <a:gd name="connsiteX933" fmla="*/ 991871 w 1243621"/>
              <a:gd name="connsiteY933" fmla="*/ 917583 h 1456852"/>
              <a:gd name="connsiteX934" fmla="*/ 991871 w 1243621"/>
              <a:gd name="connsiteY934" fmla="*/ 917583 h 1456852"/>
              <a:gd name="connsiteX935" fmla="*/ 987744 w 1243621"/>
              <a:gd name="connsiteY935" fmla="*/ 913456 h 1456852"/>
              <a:gd name="connsiteX936" fmla="*/ 991871 w 1243621"/>
              <a:gd name="connsiteY936" fmla="*/ 909329 h 1456852"/>
              <a:gd name="connsiteX937" fmla="*/ 975363 w 1243621"/>
              <a:gd name="connsiteY937" fmla="*/ 1000124 h 1456852"/>
              <a:gd name="connsiteX938" fmla="*/ 975363 w 1243621"/>
              <a:gd name="connsiteY938" fmla="*/ 1000124 h 1456852"/>
              <a:gd name="connsiteX939" fmla="*/ 975363 w 1243621"/>
              <a:gd name="connsiteY939" fmla="*/ 1000124 h 1456852"/>
              <a:gd name="connsiteX940" fmla="*/ 979490 w 1243621"/>
              <a:gd name="connsiteY940" fmla="*/ 1004251 h 1456852"/>
              <a:gd name="connsiteX941" fmla="*/ 975363 w 1243621"/>
              <a:gd name="connsiteY941" fmla="*/ 1008378 h 1456852"/>
              <a:gd name="connsiteX942" fmla="*/ 975363 w 1243621"/>
              <a:gd name="connsiteY942" fmla="*/ 1008378 h 1456852"/>
              <a:gd name="connsiteX943" fmla="*/ 971236 w 1243621"/>
              <a:gd name="connsiteY943" fmla="*/ 1004251 h 1456852"/>
              <a:gd name="connsiteX944" fmla="*/ 975363 w 1243621"/>
              <a:gd name="connsiteY944" fmla="*/ 1000124 h 1456852"/>
              <a:gd name="connsiteX945" fmla="*/ 958854 w 1243621"/>
              <a:gd name="connsiteY945" fmla="*/ 1092295 h 1456852"/>
              <a:gd name="connsiteX946" fmla="*/ 958854 w 1243621"/>
              <a:gd name="connsiteY946" fmla="*/ 1092295 h 1456852"/>
              <a:gd name="connsiteX947" fmla="*/ 958854 w 1243621"/>
              <a:gd name="connsiteY947" fmla="*/ 1092295 h 1456852"/>
              <a:gd name="connsiteX948" fmla="*/ 962982 w 1243621"/>
              <a:gd name="connsiteY948" fmla="*/ 1096422 h 1456852"/>
              <a:gd name="connsiteX949" fmla="*/ 958854 w 1243621"/>
              <a:gd name="connsiteY949" fmla="*/ 1100549 h 1456852"/>
              <a:gd name="connsiteX950" fmla="*/ 958854 w 1243621"/>
              <a:gd name="connsiteY950" fmla="*/ 1100549 h 1456852"/>
              <a:gd name="connsiteX951" fmla="*/ 954727 w 1243621"/>
              <a:gd name="connsiteY951" fmla="*/ 1096422 h 1456852"/>
              <a:gd name="connsiteX952" fmla="*/ 958854 w 1243621"/>
              <a:gd name="connsiteY952" fmla="*/ 1092295 h 1456852"/>
              <a:gd name="connsiteX953" fmla="*/ 942346 w 1243621"/>
              <a:gd name="connsiteY953" fmla="*/ 1183091 h 1456852"/>
              <a:gd name="connsiteX954" fmla="*/ 942346 w 1243621"/>
              <a:gd name="connsiteY954" fmla="*/ 1183091 h 1456852"/>
              <a:gd name="connsiteX955" fmla="*/ 942346 w 1243621"/>
              <a:gd name="connsiteY955" fmla="*/ 1183091 h 1456852"/>
              <a:gd name="connsiteX956" fmla="*/ 946473 w 1243621"/>
              <a:gd name="connsiteY956" fmla="*/ 1187218 h 1456852"/>
              <a:gd name="connsiteX957" fmla="*/ 942346 w 1243621"/>
              <a:gd name="connsiteY957" fmla="*/ 1191345 h 1456852"/>
              <a:gd name="connsiteX958" fmla="*/ 942346 w 1243621"/>
              <a:gd name="connsiteY958" fmla="*/ 1191345 h 1456852"/>
              <a:gd name="connsiteX959" fmla="*/ 938219 w 1243621"/>
              <a:gd name="connsiteY959" fmla="*/ 1187218 h 1456852"/>
              <a:gd name="connsiteX960" fmla="*/ 942346 w 1243621"/>
              <a:gd name="connsiteY960" fmla="*/ 1183091 h 1456852"/>
              <a:gd name="connsiteX961" fmla="*/ 927214 w 1243621"/>
              <a:gd name="connsiteY961" fmla="*/ 1275262 h 1456852"/>
              <a:gd name="connsiteX962" fmla="*/ 927214 w 1243621"/>
              <a:gd name="connsiteY962" fmla="*/ 1275262 h 1456852"/>
              <a:gd name="connsiteX963" fmla="*/ 927214 w 1243621"/>
              <a:gd name="connsiteY963" fmla="*/ 1275262 h 1456852"/>
              <a:gd name="connsiteX964" fmla="*/ 931341 w 1243621"/>
              <a:gd name="connsiteY964" fmla="*/ 1279389 h 1456852"/>
              <a:gd name="connsiteX965" fmla="*/ 927214 w 1243621"/>
              <a:gd name="connsiteY965" fmla="*/ 1283516 h 1456852"/>
              <a:gd name="connsiteX966" fmla="*/ 927214 w 1243621"/>
              <a:gd name="connsiteY966" fmla="*/ 1283516 h 1456852"/>
              <a:gd name="connsiteX967" fmla="*/ 923087 w 1243621"/>
              <a:gd name="connsiteY967" fmla="*/ 1279389 h 1456852"/>
              <a:gd name="connsiteX968" fmla="*/ 927214 w 1243621"/>
              <a:gd name="connsiteY968" fmla="*/ 1275262 h 1456852"/>
              <a:gd name="connsiteX969" fmla="*/ 1048274 w 1243621"/>
              <a:gd name="connsiteY969" fmla="*/ 82541 h 1456852"/>
              <a:gd name="connsiteX970" fmla="*/ 1048274 w 1243621"/>
              <a:gd name="connsiteY970" fmla="*/ 82541 h 1456852"/>
              <a:gd name="connsiteX971" fmla="*/ 1048274 w 1243621"/>
              <a:gd name="connsiteY971" fmla="*/ 82541 h 1456852"/>
              <a:gd name="connsiteX972" fmla="*/ 1055153 w 1243621"/>
              <a:gd name="connsiteY972" fmla="*/ 90795 h 1456852"/>
              <a:gd name="connsiteX973" fmla="*/ 1045523 w 1243621"/>
              <a:gd name="connsiteY973" fmla="*/ 100425 h 1456852"/>
              <a:gd name="connsiteX974" fmla="*/ 1045523 w 1243621"/>
              <a:gd name="connsiteY974" fmla="*/ 100425 h 1456852"/>
              <a:gd name="connsiteX975" fmla="*/ 1038644 w 1243621"/>
              <a:gd name="connsiteY975" fmla="*/ 92171 h 1456852"/>
              <a:gd name="connsiteX976" fmla="*/ 1048274 w 1243621"/>
              <a:gd name="connsiteY976" fmla="*/ 82541 h 1456852"/>
              <a:gd name="connsiteX977" fmla="*/ 1031766 w 1243621"/>
              <a:gd name="connsiteY977" fmla="*/ 174712 h 1456852"/>
              <a:gd name="connsiteX978" fmla="*/ 1031766 w 1243621"/>
              <a:gd name="connsiteY978" fmla="*/ 174712 h 1456852"/>
              <a:gd name="connsiteX979" fmla="*/ 1031766 w 1243621"/>
              <a:gd name="connsiteY979" fmla="*/ 174712 h 1456852"/>
              <a:gd name="connsiteX980" fmla="*/ 1038644 w 1243621"/>
              <a:gd name="connsiteY980" fmla="*/ 182966 h 1456852"/>
              <a:gd name="connsiteX981" fmla="*/ 1029015 w 1243621"/>
              <a:gd name="connsiteY981" fmla="*/ 191220 h 1456852"/>
              <a:gd name="connsiteX982" fmla="*/ 1029015 w 1243621"/>
              <a:gd name="connsiteY982" fmla="*/ 191220 h 1456852"/>
              <a:gd name="connsiteX983" fmla="*/ 1022136 w 1243621"/>
              <a:gd name="connsiteY983" fmla="*/ 182966 h 1456852"/>
              <a:gd name="connsiteX984" fmla="*/ 1031766 w 1243621"/>
              <a:gd name="connsiteY984" fmla="*/ 174712 h 1456852"/>
              <a:gd name="connsiteX985" fmla="*/ 1015258 w 1243621"/>
              <a:gd name="connsiteY985" fmla="*/ 265508 h 1456852"/>
              <a:gd name="connsiteX986" fmla="*/ 1015258 w 1243621"/>
              <a:gd name="connsiteY986" fmla="*/ 265508 h 1456852"/>
              <a:gd name="connsiteX987" fmla="*/ 1015258 w 1243621"/>
              <a:gd name="connsiteY987" fmla="*/ 265508 h 1456852"/>
              <a:gd name="connsiteX988" fmla="*/ 1022136 w 1243621"/>
              <a:gd name="connsiteY988" fmla="*/ 273762 h 1456852"/>
              <a:gd name="connsiteX989" fmla="*/ 1012506 w 1243621"/>
              <a:gd name="connsiteY989" fmla="*/ 282016 h 1456852"/>
              <a:gd name="connsiteX990" fmla="*/ 1012506 w 1243621"/>
              <a:gd name="connsiteY990" fmla="*/ 282016 h 1456852"/>
              <a:gd name="connsiteX991" fmla="*/ 1005628 w 1243621"/>
              <a:gd name="connsiteY991" fmla="*/ 273762 h 1456852"/>
              <a:gd name="connsiteX992" fmla="*/ 1015258 w 1243621"/>
              <a:gd name="connsiteY992" fmla="*/ 265508 h 1456852"/>
              <a:gd name="connsiteX993" fmla="*/ 1000125 w 1243621"/>
              <a:gd name="connsiteY993" fmla="*/ 356303 h 1456852"/>
              <a:gd name="connsiteX994" fmla="*/ 1000125 w 1243621"/>
              <a:gd name="connsiteY994" fmla="*/ 356303 h 1456852"/>
              <a:gd name="connsiteX995" fmla="*/ 1000125 w 1243621"/>
              <a:gd name="connsiteY995" fmla="*/ 356303 h 1456852"/>
              <a:gd name="connsiteX996" fmla="*/ 1007004 w 1243621"/>
              <a:gd name="connsiteY996" fmla="*/ 364557 h 1456852"/>
              <a:gd name="connsiteX997" fmla="*/ 997374 w 1243621"/>
              <a:gd name="connsiteY997" fmla="*/ 372811 h 1456852"/>
              <a:gd name="connsiteX998" fmla="*/ 997374 w 1243621"/>
              <a:gd name="connsiteY998" fmla="*/ 372811 h 1456852"/>
              <a:gd name="connsiteX999" fmla="*/ 990495 w 1243621"/>
              <a:gd name="connsiteY999" fmla="*/ 364557 h 1456852"/>
              <a:gd name="connsiteX1000" fmla="*/ 1000125 w 1243621"/>
              <a:gd name="connsiteY1000" fmla="*/ 356303 h 1456852"/>
              <a:gd name="connsiteX1001" fmla="*/ 983617 w 1243621"/>
              <a:gd name="connsiteY1001" fmla="*/ 448474 h 1456852"/>
              <a:gd name="connsiteX1002" fmla="*/ 983617 w 1243621"/>
              <a:gd name="connsiteY1002" fmla="*/ 448474 h 1456852"/>
              <a:gd name="connsiteX1003" fmla="*/ 983617 w 1243621"/>
              <a:gd name="connsiteY1003" fmla="*/ 448474 h 1456852"/>
              <a:gd name="connsiteX1004" fmla="*/ 990495 w 1243621"/>
              <a:gd name="connsiteY1004" fmla="*/ 456728 h 1456852"/>
              <a:gd name="connsiteX1005" fmla="*/ 980866 w 1243621"/>
              <a:gd name="connsiteY1005" fmla="*/ 464982 h 1456852"/>
              <a:gd name="connsiteX1006" fmla="*/ 980866 w 1243621"/>
              <a:gd name="connsiteY1006" fmla="*/ 464982 h 1456852"/>
              <a:gd name="connsiteX1007" fmla="*/ 973987 w 1243621"/>
              <a:gd name="connsiteY1007" fmla="*/ 456728 h 1456852"/>
              <a:gd name="connsiteX1008" fmla="*/ 983617 w 1243621"/>
              <a:gd name="connsiteY1008" fmla="*/ 448474 h 1456852"/>
              <a:gd name="connsiteX1009" fmla="*/ 967109 w 1243621"/>
              <a:gd name="connsiteY1009" fmla="*/ 539269 h 1456852"/>
              <a:gd name="connsiteX1010" fmla="*/ 967109 w 1243621"/>
              <a:gd name="connsiteY1010" fmla="*/ 539269 h 1456852"/>
              <a:gd name="connsiteX1011" fmla="*/ 967109 w 1243621"/>
              <a:gd name="connsiteY1011" fmla="*/ 539269 h 1456852"/>
              <a:gd name="connsiteX1012" fmla="*/ 973987 w 1243621"/>
              <a:gd name="connsiteY1012" fmla="*/ 547523 h 1456852"/>
              <a:gd name="connsiteX1013" fmla="*/ 964357 w 1243621"/>
              <a:gd name="connsiteY1013" fmla="*/ 555778 h 1456852"/>
              <a:gd name="connsiteX1014" fmla="*/ 964357 w 1243621"/>
              <a:gd name="connsiteY1014" fmla="*/ 555778 h 1456852"/>
              <a:gd name="connsiteX1015" fmla="*/ 957479 w 1243621"/>
              <a:gd name="connsiteY1015" fmla="*/ 547523 h 1456852"/>
              <a:gd name="connsiteX1016" fmla="*/ 967109 w 1243621"/>
              <a:gd name="connsiteY1016" fmla="*/ 539269 h 1456852"/>
              <a:gd name="connsiteX1017" fmla="*/ 951976 w 1243621"/>
              <a:gd name="connsiteY1017" fmla="*/ 631440 h 1456852"/>
              <a:gd name="connsiteX1018" fmla="*/ 951976 w 1243621"/>
              <a:gd name="connsiteY1018" fmla="*/ 631440 h 1456852"/>
              <a:gd name="connsiteX1019" fmla="*/ 951976 w 1243621"/>
              <a:gd name="connsiteY1019" fmla="*/ 631440 h 1456852"/>
              <a:gd name="connsiteX1020" fmla="*/ 958854 w 1243621"/>
              <a:gd name="connsiteY1020" fmla="*/ 639694 h 1456852"/>
              <a:gd name="connsiteX1021" fmla="*/ 949225 w 1243621"/>
              <a:gd name="connsiteY1021" fmla="*/ 647948 h 1456852"/>
              <a:gd name="connsiteX1022" fmla="*/ 949225 w 1243621"/>
              <a:gd name="connsiteY1022" fmla="*/ 647948 h 1456852"/>
              <a:gd name="connsiteX1023" fmla="*/ 942346 w 1243621"/>
              <a:gd name="connsiteY1023" fmla="*/ 639694 h 1456852"/>
              <a:gd name="connsiteX1024" fmla="*/ 951976 w 1243621"/>
              <a:gd name="connsiteY1024" fmla="*/ 631440 h 1456852"/>
              <a:gd name="connsiteX1025" fmla="*/ 935468 w 1243621"/>
              <a:gd name="connsiteY1025" fmla="*/ 722236 h 1456852"/>
              <a:gd name="connsiteX1026" fmla="*/ 935468 w 1243621"/>
              <a:gd name="connsiteY1026" fmla="*/ 722236 h 1456852"/>
              <a:gd name="connsiteX1027" fmla="*/ 935468 w 1243621"/>
              <a:gd name="connsiteY1027" fmla="*/ 722236 h 1456852"/>
              <a:gd name="connsiteX1028" fmla="*/ 942346 w 1243621"/>
              <a:gd name="connsiteY1028" fmla="*/ 730490 h 1456852"/>
              <a:gd name="connsiteX1029" fmla="*/ 932716 w 1243621"/>
              <a:gd name="connsiteY1029" fmla="*/ 738744 h 1456852"/>
              <a:gd name="connsiteX1030" fmla="*/ 932716 w 1243621"/>
              <a:gd name="connsiteY1030" fmla="*/ 738744 h 1456852"/>
              <a:gd name="connsiteX1031" fmla="*/ 925838 w 1243621"/>
              <a:gd name="connsiteY1031" fmla="*/ 730490 h 1456852"/>
              <a:gd name="connsiteX1032" fmla="*/ 935468 w 1243621"/>
              <a:gd name="connsiteY1032" fmla="*/ 722236 h 1456852"/>
              <a:gd name="connsiteX1033" fmla="*/ 918960 w 1243621"/>
              <a:gd name="connsiteY1033" fmla="*/ 814407 h 1456852"/>
              <a:gd name="connsiteX1034" fmla="*/ 918960 w 1243621"/>
              <a:gd name="connsiteY1034" fmla="*/ 814407 h 1456852"/>
              <a:gd name="connsiteX1035" fmla="*/ 918960 w 1243621"/>
              <a:gd name="connsiteY1035" fmla="*/ 814407 h 1456852"/>
              <a:gd name="connsiteX1036" fmla="*/ 925838 w 1243621"/>
              <a:gd name="connsiteY1036" fmla="*/ 822661 h 1456852"/>
              <a:gd name="connsiteX1037" fmla="*/ 916208 w 1243621"/>
              <a:gd name="connsiteY1037" fmla="*/ 830915 h 1456852"/>
              <a:gd name="connsiteX1038" fmla="*/ 916208 w 1243621"/>
              <a:gd name="connsiteY1038" fmla="*/ 830915 h 1456852"/>
              <a:gd name="connsiteX1039" fmla="*/ 909330 w 1243621"/>
              <a:gd name="connsiteY1039" fmla="*/ 822661 h 1456852"/>
              <a:gd name="connsiteX1040" fmla="*/ 918960 w 1243621"/>
              <a:gd name="connsiteY1040" fmla="*/ 814407 h 1456852"/>
              <a:gd name="connsiteX1041" fmla="*/ 903827 w 1243621"/>
              <a:gd name="connsiteY1041" fmla="*/ 905202 h 1456852"/>
              <a:gd name="connsiteX1042" fmla="*/ 903827 w 1243621"/>
              <a:gd name="connsiteY1042" fmla="*/ 905202 h 1456852"/>
              <a:gd name="connsiteX1043" fmla="*/ 903827 w 1243621"/>
              <a:gd name="connsiteY1043" fmla="*/ 905202 h 1456852"/>
              <a:gd name="connsiteX1044" fmla="*/ 910705 w 1243621"/>
              <a:gd name="connsiteY1044" fmla="*/ 913456 h 1456852"/>
              <a:gd name="connsiteX1045" fmla="*/ 901076 w 1243621"/>
              <a:gd name="connsiteY1045" fmla="*/ 921710 h 1456852"/>
              <a:gd name="connsiteX1046" fmla="*/ 901076 w 1243621"/>
              <a:gd name="connsiteY1046" fmla="*/ 921710 h 1456852"/>
              <a:gd name="connsiteX1047" fmla="*/ 894197 w 1243621"/>
              <a:gd name="connsiteY1047" fmla="*/ 913456 h 1456852"/>
              <a:gd name="connsiteX1048" fmla="*/ 903827 w 1243621"/>
              <a:gd name="connsiteY1048" fmla="*/ 905202 h 1456852"/>
              <a:gd name="connsiteX1049" fmla="*/ 887319 w 1243621"/>
              <a:gd name="connsiteY1049" fmla="*/ 995997 h 1456852"/>
              <a:gd name="connsiteX1050" fmla="*/ 887319 w 1243621"/>
              <a:gd name="connsiteY1050" fmla="*/ 995997 h 1456852"/>
              <a:gd name="connsiteX1051" fmla="*/ 887319 w 1243621"/>
              <a:gd name="connsiteY1051" fmla="*/ 995997 h 1456852"/>
              <a:gd name="connsiteX1052" fmla="*/ 894197 w 1243621"/>
              <a:gd name="connsiteY1052" fmla="*/ 1004251 h 1456852"/>
              <a:gd name="connsiteX1053" fmla="*/ 884567 w 1243621"/>
              <a:gd name="connsiteY1053" fmla="*/ 1012505 h 1456852"/>
              <a:gd name="connsiteX1054" fmla="*/ 884567 w 1243621"/>
              <a:gd name="connsiteY1054" fmla="*/ 1012505 h 1456852"/>
              <a:gd name="connsiteX1055" fmla="*/ 877689 w 1243621"/>
              <a:gd name="connsiteY1055" fmla="*/ 1004251 h 1456852"/>
              <a:gd name="connsiteX1056" fmla="*/ 887319 w 1243621"/>
              <a:gd name="connsiteY1056" fmla="*/ 995997 h 1456852"/>
              <a:gd name="connsiteX1057" fmla="*/ 870810 w 1243621"/>
              <a:gd name="connsiteY1057" fmla="*/ 1088168 h 1456852"/>
              <a:gd name="connsiteX1058" fmla="*/ 870810 w 1243621"/>
              <a:gd name="connsiteY1058" fmla="*/ 1088168 h 1456852"/>
              <a:gd name="connsiteX1059" fmla="*/ 870810 w 1243621"/>
              <a:gd name="connsiteY1059" fmla="*/ 1088168 h 1456852"/>
              <a:gd name="connsiteX1060" fmla="*/ 877689 w 1243621"/>
              <a:gd name="connsiteY1060" fmla="*/ 1096422 h 1456852"/>
              <a:gd name="connsiteX1061" fmla="*/ 868059 w 1243621"/>
              <a:gd name="connsiteY1061" fmla="*/ 1104677 h 1456852"/>
              <a:gd name="connsiteX1062" fmla="*/ 868059 w 1243621"/>
              <a:gd name="connsiteY1062" fmla="*/ 1104677 h 1456852"/>
              <a:gd name="connsiteX1063" fmla="*/ 861181 w 1243621"/>
              <a:gd name="connsiteY1063" fmla="*/ 1096422 h 1456852"/>
              <a:gd name="connsiteX1064" fmla="*/ 870810 w 1243621"/>
              <a:gd name="connsiteY1064" fmla="*/ 1088168 h 1456852"/>
              <a:gd name="connsiteX1065" fmla="*/ 854302 w 1243621"/>
              <a:gd name="connsiteY1065" fmla="*/ 1178964 h 1456852"/>
              <a:gd name="connsiteX1066" fmla="*/ 854302 w 1243621"/>
              <a:gd name="connsiteY1066" fmla="*/ 1178964 h 1456852"/>
              <a:gd name="connsiteX1067" fmla="*/ 854302 w 1243621"/>
              <a:gd name="connsiteY1067" fmla="*/ 1178964 h 1456852"/>
              <a:gd name="connsiteX1068" fmla="*/ 861181 w 1243621"/>
              <a:gd name="connsiteY1068" fmla="*/ 1187218 h 1456852"/>
              <a:gd name="connsiteX1069" fmla="*/ 851551 w 1243621"/>
              <a:gd name="connsiteY1069" fmla="*/ 1195472 h 1456852"/>
              <a:gd name="connsiteX1070" fmla="*/ 851551 w 1243621"/>
              <a:gd name="connsiteY1070" fmla="*/ 1195472 h 1456852"/>
              <a:gd name="connsiteX1071" fmla="*/ 844672 w 1243621"/>
              <a:gd name="connsiteY1071" fmla="*/ 1187218 h 1456852"/>
              <a:gd name="connsiteX1072" fmla="*/ 854302 w 1243621"/>
              <a:gd name="connsiteY1072" fmla="*/ 1178964 h 1456852"/>
              <a:gd name="connsiteX1073" fmla="*/ 839170 w 1243621"/>
              <a:gd name="connsiteY1073" fmla="*/ 1271135 h 1456852"/>
              <a:gd name="connsiteX1074" fmla="*/ 839170 w 1243621"/>
              <a:gd name="connsiteY1074" fmla="*/ 1271135 h 1456852"/>
              <a:gd name="connsiteX1075" fmla="*/ 839170 w 1243621"/>
              <a:gd name="connsiteY1075" fmla="*/ 1271135 h 1456852"/>
              <a:gd name="connsiteX1076" fmla="*/ 846048 w 1243621"/>
              <a:gd name="connsiteY1076" fmla="*/ 1279389 h 1456852"/>
              <a:gd name="connsiteX1077" fmla="*/ 836418 w 1243621"/>
              <a:gd name="connsiteY1077" fmla="*/ 1287643 h 1456852"/>
              <a:gd name="connsiteX1078" fmla="*/ 836418 w 1243621"/>
              <a:gd name="connsiteY1078" fmla="*/ 1287643 h 1456852"/>
              <a:gd name="connsiteX1079" fmla="*/ 829540 w 1243621"/>
              <a:gd name="connsiteY1079" fmla="*/ 1279389 h 1456852"/>
              <a:gd name="connsiteX1080" fmla="*/ 839170 w 1243621"/>
              <a:gd name="connsiteY1080" fmla="*/ 1271135 h 1456852"/>
              <a:gd name="connsiteX1081" fmla="*/ 822661 w 1243621"/>
              <a:gd name="connsiteY1081" fmla="*/ 1361930 h 1456852"/>
              <a:gd name="connsiteX1082" fmla="*/ 822661 w 1243621"/>
              <a:gd name="connsiteY1082" fmla="*/ 1361930 h 1456852"/>
              <a:gd name="connsiteX1083" fmla="*/ 822661 w 1243621"/>
              <a:gd name="connsiteY1083" fmla="*/ 1361930 h 1456852"/>
              <a:gd name="connsiteX1084" fmla="*/ 829540 w 1243621"/>
              <a:gd name="connsiteY1084" fmla="*/ 1370184 h 1456852"/>
              <a:gd name="connsiteX1085" fmla="*/ 819910 w 1243621"/>
              <a:gd name="connsiteY1085" fmla="*/ 1378438 h 1456852"/>
              <a:gd name="connsiteX1086" fmla="*/ 819910 w 1243621"/>
              <a:gd name="connsiteY1086" fmla="*/ 1378438 h 1456852"/>
              <a:gd name="connsiteX1087" fmla="*/ 813032 w 1243621"/>
              <a:gd name="connsiteY1087" fmla="*/ 1370184 h 1456852"/>
              <a:gd name="connsiteX1088" fmla="*/ 822661 w 1243621"/>
              <a:gd name="connsiteY1088" fmla="*/ 1361930 h 1456852"/>
              <a:gd name="connsiteX1089" fmla="*/ 85293 w 1243621"/>
              <a:gd name="connsiteY1089" fmla="*/ 1283516 h 1456852"/>
              <a:gd name="connsiteX1090" fmla="*/ 85293 w 1243621"/>
              <a:gd name="connsiteY1090" fmla="*/ 1283516 h 1456852"/>
              <a:gd name="connsiteX1091" fmla="*/ 85293 w 1243621"/>
              <a:gd name="connsiteY1091" fmla="*/ 1283516 h 1456852"/>
              <a:gd name="connsiteX1092" fmla="*/ 85293 w 1243621"/>
              <a:gd name="connsiteY1092" fmla="*/ 1283516 h 1456852"/>
              <a:gd name="connsiteX1093" fmla="*/ 129315 w 1243621"/>
              <a:gd name="connsiteY1093" fmla="*/ 411330 h 1456852"/>
              <a:gd name="connsiteX1094" fmla="*/ 156828 w 1243621"/>
              <a:gd name="connsiteY1094" fmla="*/ 387944 h 1456852"/>
              <a:gd name="connsiteX1095" fmla="*/ 184342 w 1243621"/>
              <a:gd name="connsiteY1095" fmla="*/ 411330 h 1456852"/>
              <a:gd name="connsiteX1096" fmla="*/ 148574 w 1243621"/>
              <a:gd name="connsiteY1096" fmla="*/ 434717 h 1456852"/>
              <a:gd name="connsiteX1097" fmla="*/ 129315 w 1243621"/>
              <a:gd name="connsiteY1097" fmla="*/ 411330 h 1456852"/>
              <a:gd name="connsiteX1098" fmla="*/ 42646 w 1243621"/>
              <a:gd name="connsiteY1098" fmla="*/ 1027638 h 1456852"/>
              <a:gd name="connsiteX1099" fmla="*/ 70160 w 1243621"/>
              <a:gd name="connsiteY1099" fmla="*/ 1051025 h 1456852"/>
              <a:gd name="connsiteX1100" fmla="*/ 34392 w 1243621"/>
              <a:gd name="connsiteY1100" fmla="*/ 1074411 h 1456852"/>
              <a:gd name="connsiteX1101" fmla="*/ 15133 w 1243621"/>
              <a:gd name="connsiteY1101" fmla="*/ 1051025 h 1456852"/>
              <a:gd name="connsiteX1102" fmla="*/ 42646 w 1243621"/>
              <a:gd name="connsiteY1102" fmla="*/ 1027638 h 1456852"/>
              <a:gd name="connsiteX1103" fmla="*/ 144447 w 1243621"/>
              <a:gd name="connsiteY1103" fmla="*/ 319159 h 1456852"/>
              <a:gd name="connsiteX1104" fmla="*/ 171961 w 1243621"/>
              <a:gd name="connsiteY1104" fmla="*/ 295773 h 1456852"/>
              <a:gd name="connsiteX1105" fmla="*/ 199475 w 1243621"/>
              <a:gd name="connsiteY1105" fmla="*/ 319159 h 1456852"/>
              <a:gd name="connsiteX1106" fmla="*/ 163707 w 1243621"/>
              <a:gd name="connsiteY1106" fmla="*/ 342546 h 1456852"/>
              <a:gd name="connsiteX1107" fmla="*/ 144447 w 1243621"/>
              <a:gd name="connsiteY1107" fmla="*/ 319159 h 1456852"/>
              <a:gd name="connsiteX1108" fmla="*/ 132066 w 1243621"/>
              <a:gd name="connsiteY1108" fmla="*/ 525512 h 1456852"/>
              <a:gd name="connsiteX1109" fmla="*/ 112806 w 1243621"/>
              <a:gd name="connsiteY1109" fmla="*/ 502126 h 1456852"/>
              <a:gd name="connsiteX1110" fmla="*/ 140320 w 1243621"/>
              <a:gd name="connsiteY1110" fmla="*/ 478739 h 1456852"/>
              <a:gd name="connsiteX1111" fmla="*/ 167834 w 1243621"/>
              <a:gd name="connsiteY1111" fmla="*/ 502126 h 1456852"/>
              <a:gd name="connsiteX1112" fmla="*/ 132066 w 1243621"/>
              <a:gd name="connsiteY1112" fmla="*/ 525512 h 1456852"/>
              <a:gd name="connsiteX1113" fmla="*/ 86668 w 1243621"/>
              <a:gd name="connsiteY1113" fmla="*/ 958854 h 1456852"/>
              <a:gd name="connsiteX1114" fmla="*/ 50900 w 1243621"/>
              <a:gd name="connsiteY1114" fmla="*/ 982240 h 1456852"/>
              <a:gd name="connsiteX1115" fmla="*/ 31641 w 1243621"/>
              <a:gd name="connsiteY1115" fmla="*/ 958854 h 1456852"/>
              <a:gd name="connsiteX1116" fmla="*/ 59155 w 1243621"/>
              <a:gd name="connsiteY1116" fmla="*/ 935467 h 1456852"/>
              <a:gd name="connsiteX1117" fmla="*/ 86668 w 1243621"/>
              <a:gd name="connsiteY1117" fmla="*/ 958854 h 1456852"/>
              <a:gd name="connsiteX1118" fmla="*/ 0 w 1243621"/>
              <a:gd name="connsiteY1118" fmla="*/ 1141820 h 1456852"/>
              <a:gd name="connsiteX1119" fmla="*/ 27514 w 1243621"/>
              <a:gd name="connsiteY1119" fmla="*/ 1118433 h 1456852"/>
              <a:gd name="connsiteX1120" fmla="*/ 55028 w 1243621"/>
              <a:gd name="connsiteY1120" fmla="*/ 1141820 h 1456852"/>
              <a:gd name="connsiteX1121" fmla="*/ 19260 w 1243621"/>
              <a:gd name="connsiteY1121" fmla="*/ 1165207 h 1456852"/>
              <a:gd name="connsiteX1122" fmla="*/ 0 w 1243621"/>
              <a:gd name="connsiteY1122" fmla="*/ 1141820 h 145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</a:cxnLst>
            <a:rect l="l" t="t" r="r" b="b"/>
            <a:pathLst>
              <a:path w="1243621" h="1456852">
                <a:moveTo>
                  <a:pt x="987744" y="0"/>
                </a:moveTo>
                <a:cubicBezTo>
                  <a:pt x="987744" y="0"/>
                  <a:pt x="987744" y="0"/>
                  <a:pt x="987744" y="0"/>
                </a:cubicBezTo>
                <a:cubicBezTo>
                  <a:pt x="986368" y="6878"/>
                  <a:pt x="979490" y="12381"/>
                  <a:pt x="973987" y="12381"/>
                </a:cubicBezTo>
                <a:lnTo>
                  <a:pt x="973987" y="12381"/>
                </a:lnTo>
                <a:cubicBezTo>
                  <a:pt x="967109" y="12381"/>
                  <a:pt x="961606" y="6878"/>
                  <a:pt x="962982" y="0"/>
                </a:cubicBezTo>
                <a:cubicBezTo>
                  <a:pt x="962982" y="0"/>
                  <a:pt x="962982" y="0"/>
                  <a:pt x="962982" y="0"/>
                </a:cubicBezTo>
                <a:lnTo>
                  <a:pt x="903827" y="0"/>
                </a:lnTo>
                <a:cubicBezTo>
                  <a:pt x="903827" y="0"/>
                  <a:pt x="903827" y="0"/>
                  <a:pt x="903827" y="1376"/>
                </a:cubicBezTo>
                <a:cubicBezTo>
                  <a:pt x="902451" y="9630"/>
                  <a:pt x="892822" y="16508"/>
                  <a:pt x="884567" y="17884"/>
                </a:cubicBezTo>
                <a:lnTo>
                  <a:pt x="884567" y="17884"/>
                </a:lnTo>
                <a:cubicBezTo>
                  <a:pt x="874938" y="17884"/>
                  <a:pt x="868059" y="11005"/>
                  <a:pt x="869435" y="1376"/>
                </a:cubicBezTo>
                <a:cubicBezTo>
                  <a:pt x="869435" y="1376"/>
                  <a:pt x="869435" y="1376"/>
                  <a:pt x="869435" y="0"/>
                </a:cubicBezTo>
                <a:lnTo>
                  <a:pt x="818534" y="0"/>
                </a:lnTo>
                <a:cubicBezTo>
                  <a:pt x="818534" y="0"/>
                  <a:pt x="818534" y="1376"/>
                  <a:pt x="818534" y="1376"/>
                </a:cubicBezTo>
                <a:cubicBezTo>
                  <a:pt x="815783" y="12381"/>
                  <a:pt x="806153" y="20635"/>
                  <a:pt x="795148" y="22011"/>
                </a:cubicBezTo>
                <a:lnTo>
                  <a:pt x="795148" y="22011"/>
                </a:lnTo>
                <a:cubicBezTo>
                  <a:pt x="782766" y="22011"/>
                  <a:pt x="774512" y="13757"/>
                  <a:pt x="775888" y="1376"/>
                </a:cubicBezTo>
                <a:cubicBezTo>
                  <a:pt x="775888" y="1376"/>
                  <a:pt x="775888" y="0"/>
                  <a:pt x="775888" y="0"/>
                </a:cubicBezTo>
                <a:lnTo>
                  <a:pt x="734617" y="0"/>
                </a:lnTo>
                <a:cubicBezTo>
                  <a:pt x="734617" y="0"/>
                  <a:pt x="734617" y="1376"/>
                  <a:pt x="734617" y="1376"/>
                </a:cubicBezTo>
                <a:cubicBezTo>
                  <a:pt x="731866" y="15133"/>
                  <a:pt x="719485" y="24762"/>
                  <a:pt x="705728" y="26138"/>
                </a:cubicBezTo>
                <a:lnTo>
                  <a:pt x="705728" y="26138"/>
                </a:lnTo>
                <a:cubicBezTo>
                  <a:pt x="691971" y="26138"/>
                  <a:pt x="680966" y="16508"/>
                  <a:pt x="683717" y="1376"/>
                </a:cubicBezTo>
                <a:cubicBezTo>
                  <a:pt x="683717" y="1376"/>
                  <a:pt x="683717" y="0"/>
                  <a:pt x="683717" y="0"/>
                </a:cubicBezTo>
                <a:lnTo>
                  <a:pt x="650700" y="0"/>
                </a:lnTo>
                <a:cubicBezTo>
                  <a:pt x="650700" y="0"/>
                  <a:pt x="650700" y="1376"/>
                  <a:pt x="650700" y="1376"/>
                </a:cubicBezTo>
                <a:cubicBezTo>
                  <a:pt x="646573" y="16508"/>
                  <a:pt x="632816" y="28889"/>
                  <a:pt x="617684" y="30265"/>
                </a:cubicBezTo>
                <a:lnTo>
                  <a:pt x="617684" y="30265"/>
                </a:lnTo>
                <a:cubicBezTo>
                  <a:pt x="601176" y="31641"/>
                  <a:pt x="588794" y="17884"/>
                  <a:pt x="591546" y="1376"/>
                </a:cubicBezTo>
                <a:cubicBezTo>
                  <a:pt x="591546" y="1376"/>
                  <a:pt x="591546" y="0"/>
                  <a:pt x="591546" y="0"/>
                </a:cubicBezTo>
                <a:lnTo>
                  <a:pt x="566783" y="0"/>
                </a:lnTo>
                <a:cubicBezTo>
                  <a:pt x="566783" y="0"/>
                  <a:pt x="566783" y="1376"/>
                  <a:pt x="566783" y="1376"/>
                </a:cubicBezTo>
                <a:cubicBezTo>
                  <a:pt x="562656" y="19260"/>
                  <a:pt x="546148" y="33016"/>
                  <a:pt x="528264" y="34392"/>
                </a:cubicBezTo>
                <a:lnTo>
                  <a:pt x="528264" y="34392"/>
                </a:lnTo>
                <a:cubicBezTo>
                  <a:pt x="509005" y="35768"/>
                  <a:pt x="495248" y="20635"/>
                  <a:pt x="497999" y="1376"/>
                </a:cubicBezTo>
                <a:cubicBezTo>
                  <a:pt x="497999" y="1376"/>
                  <a:pt x="497999" y="0"/>
                  <a:pt x="497999" y="0"/>
                </a:cubicBezTo>
                <a:lnTo>
                  <a:pt x="491121" y="0"/>
                </a:lnTo>
                <a:lnTo>
                  <a:pt x="477364" y="11005"/>
                </a:lnTo>
                <a:cubicBezTo>
                  <a:pt x="471861" y="23387"/>
                  <a:pt x="460855" y="31641"/>
                  <a:pt x="448474" y="35768"/>
                </a:cubicBezTo>
                <a:lnTo>
                  <a:pt x="427839" y="53652"/>
                </a:lnTo>
                <a:cubicBezTo>
                  <a:pt x="429215" y="53652"/>
                  <a:pt x="430590" y="53652"/>
                  <a:pt x="431966" y="53652"/>
                </a:cubicBezTo>
                <a:cubicBezTo>
                  <a:pt x="433342" y="53652"/>
                  <a:pt x="434717" y="53652"/>
                  <a:pt x="436093" y="53652"/>
                </a:cubicBezTo>
                <a:lnTo>
                  <a:pt x="436093" y="53652"/>
                </a:lnTo>
                <a:cubicBezTo>
                  <a:pt x="456728" y="55027"/>
                  <a:pt x="470485" y="72911"/>
                  <a:pt x="464983" y="93547"/>
                </a:cubicBezTo>
                <a:cubicBezTo>
                  <a:pt x="460855" y="112806"/>
                  <a:pt x="441596" y="129315"/>
                  <a:pt x="422336" y="129315"/>
                </a:cubicBezTo>
                <a:lnTo>
                  <a:pt x="422336" y="129315"/>
                </a:lnTo>
                <a:cubicBezTo>
                  <a:pt x="401701" y="130690"/>
                  <a:pt x="386568" y="114182"/>
                  <a:pt x="389320" y="93547"/>
                </a:cubicBezTo>
                <a:cubicBezTo>
                  <a:pt x="389320" y="90795"/>
                  <a:pt x="390695" y="88044"/>
                  <a:pt x="390695" y="86668"/>
                </a:cubicBezTo>
                <a:lnTo>
                  <a:pt x="381066" y="94922"/>
                </a:lnTo>
                <a:cubicBezTo>
                  <a:pt x="375563" y="116933"/>
                  <a:pt x="356303" y="133442"/>
                  <a:pt x="334292" y="134817"/>
                </a:cubicBezTo>
                <a:lnTo>
                  <a:pt x="326038" y="141696"/>
                </a:lnTo>
                <a:cubicBezTo>
                  <a:pt x="326038" y="141696"/>
                  <a:pt x="327414" y="141696"/>
                  <a:pt x="327414" y="141696"/>
                </a:cubicBezTo>
                <a:cubicBezTo>
                  <a:pt x="328789" y="141696"/>
                  <a:pt x="330165" y="141696"/>
                  <a:pt x="331541" y="141696"/>
                </a:cubicBezTo>
                <a:lnTo>
                  <a:pt x="331541" y="141696"/>
                </a:lnTo>
                <a:cubicBezTo>
                  <a:pt x="354927" y="143071"/>
                  <a:pt x="370060" y="162331"/>
                  <a:pt x="364557" y="185718"/>
                </a:cubicBezTo>
                <a:cubicBezTo>
                  <a:pt x="359055" y="207729"/>
                  <a:pt x="338419" y="225613"/>
                  <a:pt x="316408" y="225613"/>
                </a:cubicBezTo>
                <a:lnTo>
                  <a:pt x="316408" y="225613"/>
                </a:lnTo>
                <a:cubicBezTo>
                  <a:pt x="293022" y="226988"/>
                  <a:pt x="277889" y="210480"/>
                  <a:pt x="279265" y="188469"/>
                </a:cubicBezTo>
                <a:cubicBezTo>
                  <a:pt x="273762" y="209104"/>
                  <a:pt x="255878" y="225613"/>
                  <a:pt x="235243" y="229740"/>
                </a:cubicBezTo>
                <a:cubicBezTo>
                  <a:pt x="254502" y="233867"/>
                  <a:pt x="265508" y="250375"/>
                  <a:pt x="264132" y="269635"/>
                </a:cubicBezTo>
                <a:cubicBezTo>
                  <a:pt x="269635" y="248999"/>
                  <a:pt x="290270" y="233867"/>
                  <a:pt x="310905" y="232491"/>
                </a:cubicBezTo>
                <a:cubicBezTo>
                  <a:pt x="312281" y="232491"/>
                  <a:pt x="313657" y="232491"/>
                  <a:pt x="315033" y="232491"/>
                </a:cubicBezTo>
                <a:lnTo>
                  <a:pt x="315033" y="232491"/>
                </a:lnTo>
                <a:cubicBezTo>
                  <a:pt x="338419" y="233867"/>
                  <a:pt x="353552" y="253126"/>
                  <a:pt x="348049" y="276513"/>
                </a:cubicBezTo>
                <a:cubicBezTo>
                  <a:pt x="342546" y="298524"/>
                  <a:pt x="321911" y="316408"/>
                  <a:pt x="299900" y="316408"/>
                </a:cubicBezTo>
                <a:lnTo>
                  <a:pt x="299900" y="316408"/>
                </a:lnTo>
                <a:cubicBezTo>
                  <a:pt x="276513" y="317784"/>
                  <a:pt x="261381" y="301275"/>
                  <a:pt x="262756" y="279264"/>
                </a:cubicBezTo>
                <a:cubicBezTo>
                  <a:pt x="257254" y="299900"/>
                  <a:pt x="239370" y="316408"/>
                  <a:pt x="218734" y="320535"/>
                </a:cubicBezTo>
                <a:cubicBezTo>
                  <a:pt x="237994" y="324662"/>
                  <a:pt x="249000" y="341170"/>
                  <a:pt x="247624" y="360430"/>
                </a:cubicBezTo>
                <a:cubicBezTo>
                  <a:pt x="253127" y="339795"/>
                  <a:pt x="273762" y="324662"/>
                  <a:pt x="294397" y="323286"/>
                </a:cubicBezTo>
                <a:cubicBezTo>
                  <a:pt x="295773" y="323286"/>
                  <a:pt x="297149" y="323286"/>
                  <a:pt x="298524" y="323286"/>
                </a:cubicBezTo>
                <a:lnTo>
                  <a:pt x="298524" y="323286"/>
                </a:lnTo>
                <a:cubicBezTo>
                  <a:pt x="321911" y="324662"/>
                  <a:pt x="337044" y="343922"/>
                  <a:pt x="331541" y="367308"/>
                </a:cubicBezTo>
                <a:cubicBezTo>
                  <a:pt x="326038" y="389319"/>
                  <a:pt x="305403" y="407203"/>
                  <a:pt x="283392" y="407203"/>
                </a:cubicBezTo>
                <a:lnTo>
                  <a:pt x="283392" y="407203"/>
                </a:lnTo>
                <a:cubicBezTo>
                  <a:pt x="260005" y="408579"/>
                  <a:pt x="244872" y="392071"/>
                  <a:pt x="246248" y="370060"/>
                </a:cubicBezTo>
                <a:cubicBezTo>
                  <a:pt x="240745" y="390695"/>
                  <a:pt x="222861" y="407203"/>
                  <a:pt x="202226" y="411330"/>
                </a:cubicBezTo>
                <a:cubicBezTo>
                  <a:pt x="221486" y="415457"/>
                  <a:pt x="232491" y="431966"/>
                  <a:pt x="231116" y="451225"/>
                </a:cubicBezTo>
                <a:cubicBezTo>
                  <a:pt x="236618" y="430590"/>
                  <a:pt x="257254" y="415457"/>
                  <a:pt x="277889" y="414082"/>
                </a:cubicBezTo>
                <a:cubicBezTo>
                  <a:pt x="279265" y="414082"/>
                  <a:pt x="280640" y="414082"/>
                  <a:pt x="282016" y="414082"/>
                </a:cubicBezTo>
                <a:lnTo>
                  <a:pt x="282016" y="414082"/>
                </a:lnTo>
                <a:cubicBezTo>
                  <a:pt x="305403" y="415457"/>
                  <a:pt x="320535" y="434717"/>
                  <a:pt x="315033" y="458104"/>
                </a:cubicBezTo>
                <a:cubicBezTo>
                  <a:pt x="309530" y="480115"/>
                  <a:pt x="288894" y="497999"/>
                  <a:pt x="266883" y="497999"/>
                </a:cubicBezTo>
                <a:lnTo>
                  <a:pt x="266883" y="497999"/>
                </a:lnTo>
                <a:cubicBezTo>
                  <a:pt x="243497" y="499374"/>
                  <a:pt x="228364" y="482866"/>
                  <a:pt x="229740" y="460855"/>
                </a:cubicBezTo>
                <a:cubicBezTo>
                  <a:pt x="224237" y="481490"/>
                  <a:pt x="206353" y="497999"/>
                  <a:pt x="185718" y="502126"/>
                </a:cubicBezTo>
                <a:cubicBezTo>
                  <a:pt x="202226" y="506253"/>
                  <a:pt x="213232" y="518634"/>
                  <a:pt x="214607" y="535142"/>
                </a:cubicBezTo>
                <a:lnTo>
                  <a:pt x="217359" y="535142"/>
                </a:lnTo>
                <a:cubicBezTo>
                  <a:pt x="225613" y="518634"/>
                  <a:pt x="242121" y="506253"/>
                  <a:pt x="261381" y="504877"/>
                </a:cubicBezTo>
                <a:cubicBezTo>
                  <a:pt x="262756" y="504877"/>
                  <a:pt x="264132" y="504877"/>
                  <a:pt x="265508" y="504877"/>
                </a:cubicBezTo>
                <a:lnTo>
                  <a:pt x="265508" y="504877"/>
                </a:lnTo>
                <a:cubicBezTo>
                  <a:pt x="283392" y="506253"/>
                  <a:pt x="297149" y="518634"/>
                  <a:pt x="298524" y="535142"/>
                </a:cubicBezTo>
                <a:lnTo>
                  <a:pt x="310905" y="535142"/>
                </a:lnTo>
                <a:cubicBezTo>
                  <a:pt x="317784" y="521385"/>
                  <a:pt x="332917" y="510380"/>
                  <a:pt x="349425" y="509004"/>
                </a:cubicBezTo>
                <a:cubicBezTo>
                  <a:pt x="350800" y="509004"/>
                  <a:pt x="352176" y="509004"/>
                  <a:pt x="353552" y="509004"/>
                </a:cubicBezTo>
                <a:lnTo>
                  <a:pt x="353552" y="509004"/>
                </a:lnTo>
                <a:cubicBezTo>
                  <a:pt x="370060" y="510380"/>
                  <a:pt x="381066" y="520010"/>
                  <a:pt x="383817" y="535142"/>
                </a:cubicBezTo>
                <a:lnTo>
                  <a:pt x="404452" y="535142"/>
                </a:lnTo>
                <a:cubicBezTo>
                  <a:pt x="411331" y="522761"/>
                  <a:pt x="423712" y="514507"/>
                  <a:pt x="438844" y="513131"/>
                </a:cubicBezTo>
                <a:cubicBezTo>
                  <a:pt x="440220" y="513131"/>
                  <a:pt x="441596" y="513131"/>
                  <a:pt x="441596" y="513131"/>
                </a:cubicBezTo>
                <a:lnTo>
                  <a:pt x="441596" y="513131"/>
                </a:lnTo>
                <a:cubicBezTo>
                  <a:pt x="455353" y="513131"/>
                  <a:pt x="464983" y="522761"/>
                  <a:pt x="467734" y="535142"/>
                </a:cubicBezTo>
                <a:lnTo>
                  <a:pt x="497999" y="535142"/>
                </a:lnTo>
                <a:cubicBezTo>
                  <a:pt x="504877" y="525512"/>
                  <a:pt x="514507" y="518634"/>
                  <a:pt x="526888" y="517258"/>
                </a:cubicBezTo>
                <a:cubicBezTo>
                  <a:pt x="528264" y="517258"/>
                  <a:pt x="528264" y="517258"/>
                  <a:pt x="529640" y="517258"/>
                </a:cubicBezTo>
                <a:lnTo>
                  <a:pt x="529640" y="517258"/>
                </a:lnTo>
                <a:cubicBezTo>
                  <a:pt x="532391" y="517258"/>
                  <a:pt x="533767" y="517258"/>
                  <a:pt x="536518" y="518634"/>
                </a:cubicBezTo>
                <a:lnTo>
                  <a:pt x="542021" y="484242"/>
                </a:lnTo>
                <a:cubicBezTo>
                  <a:pt x="539270" y="484242"/>
                  <a:pt x="537894" y="485617"/>
                  <a:pt x="535143" y="485617"/>
                </a:cubicBezTo>
                <a:lnTo>
                  <a:pt x="535143" y="485617"/>
                </a:lnTo>
                <a:cubicBezTo>
                  <a:pt x="518634" y="486993"/>
                  <a:pt x="506253" y="473236"/>
                  <a:pt x="509005" y="456728"/>
                </a:cubicBezTo>
                <a:cubicBezTo>
                  <a:pt x="511756" y="440220"/>
                  <a:pt x="526888" y="426463"/>
                  <a:pt x="543397" y="425087"/>
                </a:cubicBezTo>
                <a:cubicBezTo>
                  <a:pt x="544772" y="425087"/>
                  <a:pt x="544772" y="425087"/>
                  <a:pt x="546148" y="425087"/>
                </a:cubicBezTo>
                <a:lnTo>
                  <a:pt x="546148" y="425087"/>
                </a:lnTo>
                <a:cubicBezTo>
                  <a:pt x="558529" y="425087"/>
                  <a:pt x="568159" y="434717"/>
                  <a:pt x="569535" y="447098"/>
                </a:cubicBezTo>
                <a:lnTo>
                  <a:pt x="636944" y="389319"/>
                </a:lnTo>
                <a:cubicBezTo>
                  <a:pt x="624562" y="387944"/>
                  <a:pt x="616308" y="378314"/>
                  <a:pt x="617684" y="364557"/>
                </a:cubicBezTo>
                <a:cubicBezTo>
                  <a:pt x="619060" y="350800"/>
                  <a:pt x="632816" y="338419"/>
                  <a:pt x="646573" y="338419"/>
                </a:cubicBezTo>
                <a:cubicBezTo>
                  <a:pt x="647949" y="338419"/>
                  <a:pt x="647949" y="338419"/>
                  <a:pt x="649325" y="338419"/>
                </a:cubicBezTo>
                <a:lnTo>
                  <a:pt x="649325" y="338419"/>
                </a:lnTo>
                <a:cubicBezTo>
                  <a:pt x="661706" y="338419"/>
                  <a:pt x="669960" y="349424"/>
                  <a:pt x="669960" y="361806"/>
                </a:cubicBezTo>
                <a:lnTo>
                  <a:pt x="687844" y="346673"/>
                </a:lnTo>
                <a:lnTo>
                  <a:pt x="786894" y="467734"/>
                </a:lnTo>
                <a:lnTo>
                  <a:pt x="785518" y="475988"/>
                </a:lnTo>
                <a:lnTo>
                  <a:pt x="718109" y="532391"/>
                </a:lnTo>
                <a:cubicBezTo>
                  <a:pt x="720861" y="536518"/>
                  <a:pt x="722236" y="542021"/>
                  <a:pt x="720861" y="547523"/>
                </a:cubicBezTo>
                <a:cubicBezTo>
                  <a:pt x="718109" y="558529"/>
                  <a:pt x="708479" y="566783"/>
                  <a:pt x="697474" y="568159"/>
                </a:cubicBezTo>
                <a:lnTo>
                  <a:pt x="697474" y="568159"/>
                </a:lnTo>
                <a:cubicBezTo>
                  <a:pt x="691971" y="568159"/>
                  <a:pt x="686468" y="566783"/>
                  <a:pt x="683717" y="562656"/>
                </a:cubicBezTo>
                <a:lnTo>
                  <a:pt x="616308" y="619059"/>
                </a:lnTo>
                <a:cubicBezTo>
                  <a:pt x="620435" y="624562"/>
                  <a:pt x="623187" y="631440"/>
                  <a:pt x="620435" y="638319"/>
                </a:cubicBezTo>
                <a:cubicBezTo>
                  <a:pt x="617684" y="652076"/>
                  <a:pt x="605303" y="661705"/>
                  <a:pt x="591546" y="663081"/>
                </a:cubicBezTo>
                <a:lnTo>
                  <a:pt x="591546" y="663081"/>
                </a:lnTo>
                <a:cubicBezTo>
                  <a:pt x="583292" y="663081"/>
                  <a:pt x="577789" y="660330"/>
                  <a:pt x="573662" y="654827"/>
                </a:cubicBezTo>
                <a:lnTo>
                  <a:pt x="513132" y="705727"/>
                </a:lnTo>
                <a:cubicBezTo>
                  <a:pt x="518634" y="711230"/>
                  <a:pt x="521386" y="720860"/>
                  <a:pt x="520010" y="730490"/>
                </a:cubicBezTo>
                <a:cubicBezTo>
                  <a:pt x="518634" y="738744"/>
                  <a:pt x="513132" y="746998"/>
                  <a:pt x="504877" y="752501"/>
                </a:cubicBezTo>
                <a:lnTo>
                  <a:pt x="547524" y="803401"/>
                </a:lnTo>
                <a:cubicBezTo>
                  <a:pt x="553027" y="799274"/>
                  <a:pt x="559905" y="795147"/>
                  <a:pt x="566783" y="795147"/>
                </a:cubicBezTo>
                <a:cubicBezTo>
                  <a:pt x="568159" y="795147"/>
                  <a:pt x="568159" y="795147"/>
                  <a:pt x="569535" y="795147"/>
                </a:cubicBezTo>
                <a:lnTo>
                  <a:pt x="569535" y="795147"/>
                </a:lnTo>
                <a:cubicBezTo>
                  <a:pt x="583292" y="795147"/>
                  <a:pt x="592922" y="807528"/>
                  <a:pt x="588794" y="821285"/>
                </a:cubicBezTo>
                <a:cubicBezTo>
                  <a:pt x="587419" y="828163"/>
                  <a:pt x="583292" y="833666"/>
                  <a:pt x="577789" y="839169"/>
                </a:cubicBezTo>
                <a:lnTo>
                  <a:pt x="624562" y="895572"/>
                </a:lnTo>
                <a:cubicBezTo>
                  <a:pt x="628689" y="892821"/>
                  <a:pt x="634192" y="890069"/>
                  <a:pt x="638319" y="890069"/>
                </a:cubicBezTo>
                <a:cubicBezTo>
                  <a:pt x="638319" y="890069"/>
                  <a:pt x="639695" y="890069"/>
                  <a:pt x="639695" y="890069"/>
                </a:cubicBezTo>
                <a:lnTo>
                  <a:pt x="639695" y="890069"/>
                </a:lnTo>
                <a:cubicBezTo>
                  <a:pt x="650700" y="890069"/>
                  <a:pt x="658955" y="901075"/>
                  <a:pt x="656203" y="912080"/>
                </a:cubicBezTo>
                <a:cubicBezTo>
                  <a:pt x="654827" y="917583"/>
                  <a:pt x="652076" y="921710"/>
                  <a:pt x="647949" y="925837"/>
                </a:cubicBezTo>
                <a:lnTo>
                  <a:pt x="694722" y="983616"/>
                </a:lnTo>
                <a:lnTo>
                  <a:pt x="693347" y="991870"/>
                </a:lnTo>
                <a:lnTo>
                  <a:pt x="592922" y="1077163"/>
                </a:lnTo>
                <a:cubicBezTo>
                  <a:pt x="597049" y="1074411"/>
                  <a:pt x="601176" y="1073036"/>
                  <a:pt x="605303" y="1073036"/>
                </a:cubicBezTo>
                <a:cubicBezTo>
                  <a:pt x="605303" y="1073036"/>
                  <a:pt x="606678" y="1073036"/>
                  <a:pt x="606678" y="1073036"/>
                </a:cubicBezTo>
                <a:lnTo>
                  <a:pt x="606678" y="1073036"/>
                </a:lnTo>
                <a:cubicBezTo>
                  <a:pt x="617684" y="1073036"/>
                  <a:pt x="625938" y="1084041"/>
                  <a:pt x="623187" y="1095047"/>
                </a:cubicBezTo>
                <a:cubicBezTo>
                  <a:pt x="620435" y="1106052"/>
                  <a:pt x="610805" y="1114306"/>
                  <a:pt x="599800" y="1115682"/>
                </a:cubicBezTo>
                <a:lnTo>
                  <a:pt x="599800" y="1115682"/>
                </a:lnTo>
                <a:cubicBezTo>
                  <a:pt x="587419" y="1115682"/>
                  <a:pt x="579165" y="1107428"/>
                  <a:pt x="580540" y="1095047"/>
                </a:cubicBezTo>
                <a:cubicBezTo>
                  <a:pt x="580540" y="1089544"/>
                  <a:pt x="583292" y="1085417"/>
                  <a:pt x="587419" y="1081290"/>
                </a:cubicBezTo>
                <a:lnTo>
                  <a:pt x="551651" y="1114306"/>
                </a:lnTo>
                <a:lnTo>
                  <a:pt x="539270" y="1099174"/>
                </a:lnTo>
                <a:cubicBezTo>
                  <a:pt x="535143" y="1111555"/>
                  <a:pt x="524137" y="1121185"/>
                  <a:pt x="511756" y="1121185"/>
                </a:cubicBezTo>
                <a:lnTo>
                  <a:pt x="511756" y="1121185"/>
                </a:lnTo>
                <a:cubicBezTo>
                  <a:pt x="497999" y="1121185"/>
                  <a:pt x="486994" y="1111555"/>
                  <a:pt x="489745" y="1096422"/>
                </a:cubicBezTo>
                <a:cubicBezTo>
                  <a:pt x="491121" y="1082666"/>
                  <a:pt x="503502" y="1071660"/>
                  <a:pt x="515883" y="1070284"/>
                </a:cubicBezTo>
                <a:lnTo>
                  <a:pt x="469110" y="1013881"/>
                </a:lnTo>
                <a:cubicBezTo>
                  <a:pt x="463607" y="1024887"/>
                  <a:pt x="451226" y="1033141"/>
                  <a:pt x="438844" y="1034516"/>
                </a:cubicBezTo>
                <a:lnTo>
                  <a:pt x="438844" y="1034516"/>
                </a:lnTo>
                <a:cubicBezTo>
                  <a:pt x="422336" y="1035892"/>
                  <a:pt x="409955" y="1022135"/>
                  <a:pt x="412706" y="1005627"/>
                </a:cubicBezTo>
                <a:cubicBezTo>
                  <a:pt x="415458" y="989119"/>
                  <a:pt x="430590" y="975362"/>
                  <a:pt x="447099" y="973986"/>
                </a:cubicBezTo>
                <a:cubicBezTo>
                  <a:pt x="448474" y="973986"/>
                  <a:pt x="448474" y="973986"/>
                  <a:pt x="449850" y="973986"/>
                </a:cubicBezTo>
                <a:lnTo>
                  <a:pt x="449850" y="973986"/>
                </a:lnTo>
                <a:cubicBezTo>
                  <a:pt x="452601" y="973986"/>
                  <a:pt x="453977" y="973986"/>
                  <a:pt x="456728" y="975362"/>
                </a:cubicBezTo>
                <a:lnTo>
                  <a:pt x="462231" y="940970"/>
                </a:lnTo>
                <a:cubicBezTo>
                  <a:pt x="459480" y="940970"/>
                  <a:pt x="458104" y="942345"/>
                  <a:pt x="455353" y="942345"/>
                </a:cubicBezTo>
                <a:lnTo>
                  <a:pt x="455353" y="942345"/>
                </a:lnTo>
                <a:cubicBezTo>
                  <a:pt x="442972" y="942345"/>
                  <a:pt x="433342" y="936843"/>
                  <a:pt x="430590" y="925837"/>
                </a:cubicBezTo>
                <a:lnTo>
                  <a:pt x="398950" y="925837"/>
                </a:lnTo>
                <a:cubicBezTo>
                  <a:pt x="392071" y="936843"/>
                  <a:pt x="379690" y="945097"/>
                  <a:pt x="365933" y="946473"/>
                </a:cubicBezTo>
                <a:lnTo>
                  <a:pt x="365933" y="946473"/>
                </a:lnTo>
                <a:cubicBezTo>
                  <a:pt x="350800" y="947848"/>
                  <a:pt x="339795" y="938218"/>
                  <a:pt x="337044" y="925837"/>
                </a:cubicBezTo>
                <a:lnTo>
                  <a:pt x="315033" y="925837"/>
                </a:lnTo>
                <a:cubicBezTo>
                  <a:pt x="306778" y="939594"/>
                  <a:pt x="293022" y="949224"/>
                  <a:pt x="276513" y="950600"/>
                </a:cubicBezTo>
                <a:lnTo>
                  <a:pt x="276513" y="950600"/>
                </a:lnTo>
                <a:cubicBezTo>
                  <a:pt x="260005" y="951975"/>
                  <a:pt x="246248" y="940970"/>
                  <a:pt x="243497" y="925837"/>
                </a:cubicBezTo>
                <a:lnTo>
                  <a:pt x="231116" y="925837"/>
                </a:lnTo>
                <a:cubicBezTo>
                  <a:pt x="222861" y="942345"/>
                  <a:pt x="206353" y="953351"/>
                  <a:pt x="188469" y="954727"/>
                </a:cubicBezTo>
                <a:lnTo>
                  <a:pt x="188469" y="954727"/>
                </a:lnTo>
                <a:cubicBezTo>
                  <a:pt x="169210" y="956102"/>
                  <a:pt x="154077" y="943721"/>
                  <a:pt x="151326" y="925837"/>
                </a:cubicBezTo>
                <a:lnTo>
                  <a:pt x="147199" y="925837"/>
                </a:lnTo>
                <a:cubicBezTo>
                  <a:pt x="138944" y="942345"/>
                  <a:pt x="123812" y="954727"/>
                  <a:pt x="105928" y="957478"/>
                </a:cubicBezTo>
                <a:cubicBezTo>
                  <a:pt x="125188" y="961605"/>
                  <a:pt x="136193" y="978113"/>
                  <a:pt x="134817" y="997373"/>
                </a:cubicBezTo>
                <a:cubicBezTo>
                  <a:pt x="140320" y="976738"/>
                  <a:pt x="160955" y="961605"/>
                  <a:pt x="181591" y="960229"/>
                </a:cubicBezTo>
                <a:cubicBezTo>
                  <a:pt x="182967" y="960229"/>
                  <a:pt x="184342" y="960229"/>
                  <a:pt x="185718" y="960229"/>
                </a:cubicBezTo>
                <a:lnTo>
                  <a:pt x="185718" y="960229"/>
                </a:lnTo>
                <a:cubicBezTo>
                  <a:pt x="209105" y="961605"/>
                  <a:pt x="224237" y="980865"/>
                  <a:pt x="218734" y="1004251"/>
                </a:cubicBezTo>
                <a:cubicBezTo>
                  <a:pt x="213232" y="1026262"/>
                  <a:pt x="192596" y="1044146"/>
                  <a:pt x="170585" y="1044146"/>
                </a:cubicBezTo>
                <a:lnTo>
                  <a:pt x="170585" y="1044146"/>
                </a:lnTo>
                <a:cubicBezTo>
                  <a:pt x="147199" y="1045522"/>
                  <a:pt x="132066" y="1029014"/>
                  <a:pt x="133442" y="1007003"/>
                </a:cubicBezTo>
                <a:cubicBezTo>
                  <a:pt x="127939" y="1027638"/>
                  <a:pt x="110055" y="1044146"/>
                  <a:pt x="89420" y="1048273"/>
                </a:cubicBezTo>
                <a:cubicBezTo>
                  <a:pt x="108679" y="1052400"/>
                  <a:pt x="119685" y="1068909"/>
                  <a:pt x="118309" y="1088168"/>
                </a:cubicBezTo>
                <a:cubicBezTo>
                  <a:pt x="123812" y="1067533"/>
                  <a:pt x="144447" y="1052400"/>
                  <a:pt x="165083" y="1051025"/>
                </a:cubicBezTo>
                <a:cubicBezTo>
                  <a:pt x="166458" y="1051025"/>
                  <a:pt x="167834" y="1051025"/>
                  <a:pt x="169210" y="1051025"/>
                </a:cubicBezTo>
                <a:lnTo>
                  <a:pt x="169210" y="1051025"/>
                </a:lnTo>
                <a:cubicBezTo>
                  <a:pt x="192596" y="1052400"/>
                  <a:pt x="207729" y="1071660"/>
                  <a:pt x="202226" y="1095047"/>
                </a:cubicBezTo>
                <a:cubicBezTo>
                  <a:pt x="196723" y="1117058"/>
                  <a:pt x="176088" y="1134942"/>
                  <a:pt x="154077" y="1134942"/>
                </a:cubicBezTo>
                <a:lnTo>
                  <a:pt x="154077" y="1134942"/>
                </a:lnTo>
                <a:cubicBezTo>
                  <a:pt x="130690" y="1136317"/>
                  <a:pt x="115558" y="1119809"/>
                  <a:pt x="116933" y="1097798"/>
                </a:cubicBezTo>
                <a:cubicBezTo>
                  <a:pt x="111431" y="1118433"/>
                  <a:pt x="93547" y="1134942"/>
                  <a:pt x="72911" y="1139069"/>
                </a:cubicBezTo>
                <a:cubicBezTo>
                  <a:pt x="92171" y="1143196"/>
                  <a:pt x="103177" y="1159704"/>
                  <a:pt x="101801" y="1178964"/>
                </a:cubicBezTo>
                <a:cubicBezTo>
                  <a:pt x="107304" y="1158328"/>
                  <a:pt x="127939" y="1143196"/>
                  <a:pt x="148574" y="1141820"/>
                </a:cubicBezTo>
                <a:cubicBezTo>
                  <a:pt x="149950" y="1141820"/>
                  <a:pt x="151326" y="1141820"/>
                  <a:pt x="152701" y="1141820"/>
                </a:cubicBezTo>
                <a:lnTo>
                  <a:pt x="152701" y="1141820"/>
                </a:lnTo>
                <a:cubicBezTo>
                  <a:pt x="176088" y="1143196"/>
                  <a:pt x="191221" y="1162455"/>
                  <a:pt x="185718" y="1185842"/>
                </a:cubicBezTo>
                <a:cubicBezTo>
                  <a:pt x="180215" y="1207853"/>
                  <a:pt x="159580" y="1225737"/>
                  <a:pt x="137569" y="1225737"/>
                </a:cubicBezTo>
                <a:lnTo>
                  <a:pt x="137569" y="1225737"/>
                </a:lnTo>
                <a:cubicBezTo>
                  <a:pt x="114182" y="1227113"/>
                  <a:pt x="99050" y="1210604"/>
                  <a:pt x="100425" y="1188593"/>
                </a:cubicBezTo>
                <a:cubicBezTo>
                  <a:pt x="94922" y="1209229"/>
                  <a:pt x="77039" y="1225737"/>
                  <a:pt x="56403" y="1229864"/>
                </a:cubicBezTo>
                <a:cubicBezTo>
                  <a:pt x="75663" y="1233991"/>
                  <a:pt x="86668" y="1250499"/>
                  <a:pt x="85293" y="1269759"/>
                </a:cubicBezTo>
                <a:cubicBezTo>
                  <a:pt x="90795" y="1249124"/>
                  <a:pt x="111431" y="1233991"/>
                  <a:pt x="132066" y="1232615"/>
                </a:cubicBezTo>
                <a:cubicBezTo>
                  <a:pt x="133442" y="1232615"/>
                  <a:pt x="134817" y="1232615"/>
                  <a:pt x="136193" y="1232615"/>
                </a:cubicBezTo>
                <a:lnTo>
                  <a:pt x="136193" y="1232615"/>
                </a:lnTo>
                <a:cubicBezTo>
                  <a:pt x="159580" y="1233991"/>
                  <a:pt x="174712" y="1253251"/>
                  <a:pt x="169210" y="1276637"/>
                </a:cubicBezTo>
                <a:cubicBezTo>
                  <a:pt x="163707" y="1298648"/>
                  <a:pt x="143072" y="1316532"/>
                  <a:pt x="121061" y="1316532"/>
                </a:cubicBezTo>
                <a:lnTo>
                  <a:pt x="121061" y="1316532"/>
                </a:lnTo>
                <a:cubicBezTo>
                  <a:pt x="118309" y="1316532"/>
                  <a:pt x="116933" y="1316532"/>
                  <a:pt x="114182" y="1316532"/>
                </a:cubicBezTo>
                <a:lnTo>
                  <a:pt x="119685" y="1323411"/>
                </a:lnTo>
                <a:cubicBezTo>
                  <a:pt x="119685" y="1323411"/>
                  <a:pt x="119685" y="1323411"/>
                  <a:pt x="119685" y="1323411"/>
                </a:cubicBezTo>
                <a:lnTo>
                  <a:pt x="119685" y="1323411"/>
                </a:lnTo>
                <a:cubicBezTo>
                  <a:pt x="141696" y="1324786"/>
                  <a:pt x="155453" y="1342670"/>
                  <a:pt x="152701" y="1364681"/>
                </a:cubicBezTo>
                <a:lnTo>
                  <a:pt x="159580" y="1372936"/>
                </a:lnTo>
                <a:cubicBezTo>
                  <a:pt x="159580" y="1371560"/>
                  <a:pt x="159580" y="1370184"/>
                  <a:pt x="159580" y="1367433"/>
                </a:cubicBezTo>
                <a:cubicBezTo>
                  <a:pt x="162331" y="1346797"/>
                  <a:pt x="181591" y="1328913"/>
                  <a:pt x="203602" y="1327538"/>
                </a:cubicBezTo>
                <a:cubicBezTo>
                  <a:pt x="204978" y="1327538"/>
                  <a:pt x="206353" y="1327538"/>
                  <a:pt x="207729" y="1327538"/>
                </a:cubicBezTo>
                <a:lnTo>
                  <a:pt x="207729" y="1327538"/>
                </a:lnTo>
                <a:cubicBezTo>
                  <a:pt x="228364" y="1328913"/>
                  <a:pt x="242121" y="1346797"/>
                  <a:pt x="236618" y="1367433"/>
                </a:cubicBezTo>
                <a:cubicBezTo>
                  <a:pt x="232491" y="1386692"/>
                  <a:pt x="213232" y="1403201"/>
                  <a:pt x="193972" y="1403201"/>
                </a:cubicBezTo>
                <a:lnTo>
                  <a:pt x="193972" y="1403201"/>
                </a:lnTo>
                <a:cubicBezTo>
                  <a:pt x="191221" y="1403201"/>
                  <a:pt x="188469" y="1403201"/>
                  <a:pt x="185718" y="1403201"/>
                </a:cubicBezTo>
                <a:lnTo>
                  <a:pt x="199475" y="1419709"/>
                </a:lnTo>
                <a:cubicBezTo>
                  <a:pt x="211856" y="1423836"/>
                  <a:pt x="220110" y="1433466"/>
                  <a:pt x="221486" y="1447223"/>
                </a:cubicBezTo>
                <a:lnTo>
                  <a:pt x="229740" y="1456852"/>
                </a:lnTo>
                <a:lnTo>
                  <a:pt x="237994" y="1456852"/>
                </a:lnTo>
                <a:cubicBezTo>
                  <a:pt x="240745" y="1438968"/>
                  <a:pt x="257254" y="1423836"/>
                  <a:pt x="276513" y="1422460"/>
                </a:cubicBezTo>
                <a:cubicBezTo>
                  <a:pt x="277889" y="1422460"/>
                  <a:pt x="279265" y="1422460"/>
                  <a:pt x="279265" y="1422460"/>
                </a:cubicBezTo>
                <a:lnTo>
                  <a:pt x="279265" y="1422460"/>
                </a:lnTo>
                <a:cubicBezTo>
                  <a:pt x="297149" y="1423836"/>
                  <a:pt x="308154" y="1438968"/>
                  <a:pt x="305403" y="1456852"/>
                </a:cubicBezTo>
                <a:lnTo>
                  <a:pt x="330165" y="1456852"/>
                </a:lnTo>
                <a:cubicBezTo>
                  <a:pt x="332917" y="1441720"/>
                  <a:pt x="348049" y="1427963"/>
                  <a:pt x="363182" y="1426587"/>
                </a:cubicBezTo>
                <a:cubicBezTo>
                  <a:pt x="364557" y="1426587"/>
                  <a:pt x="364557" y="1426587"/>
                  <a:pt x="365933" y="1426587"/>
                </a:cubicBezTo>
                <a:lnTo>
                  <a:pt x="365933" y="1426587"/>
                </a:lnTo>
                <a:cubicBezTo>
                  <a:pt x="381066" y="1427963"/>
                  <a:pt x="392071" y="1440344"/>
                  <a:pt x="389320" y="1456852"/>
                </a:cubicBezTo>
                <a:lnTo>
                  <a:pt x="422336" y="1456852"/>
                </a:lnTo>
                <a:cubicBezTo>
                  <a:pt x="425088" y="1443096"/>
                  <a:pt x="437469" y="1432090"/>
                  <a:pt x="451226" y="1430714"/>
                </a:cubicBezTo>
                <a:cubicBezTo>
                  <a:pt x="452601" y="1430714"/>
                  <a:pt x="452601" y="1430714"/>
                  <a:pt x="453977" y="1430714"/>
                </a:cubicBezTo>
                <a:lnTo>
                  <a:pt x="453977" y="1430714"/>
                </a:lnTo>
                <a:cubicBezTo>
                  <a:pt x="467734" y="1430714"/>
                  <a:pt x="475988" y="1443096"/>
                  <a:pt x="473237" y="1456852"/>
                </a:cubicBezTo>
                <a:lnTo>
                  <a:pt x="514507" y="1456852"/>
                </a:lnTo>
                <a:cubicBezTo>
                  <a:pt x="515883" y="1445847"/>
                  <a:pt x="526888" y="1436217"/>
                  <a:pt x="537894" y="1436217"/>
                </a:cubicBezTo>
                <a:cubicBezTo>
                  <a:pt x="537894" y="1436217"/>
                  <a:pt x="539270" y="1436217"/>
                  <a:pt x="539270" y="1436217"/>
                </a:cubicBezTo>
                <a:lnTo>
                  <a:pt x="539270" y="1436217"/>
                </a:lnTo>
                <a:cubicBezTo>
                  <a:pt x="550275" y="1436217"/>
                  <a:pt x="557154" y="1445847"/>
                  <a:pt x="555778" y="1456852"/>
                </a:cubicBezTo>
                <a:lnTo>
                  <a:pt x="606678" y="1456852"/>
                </a:lnTo>
                <a:cubicBezTo>
                  <a:pt x="608054" y="1447223"/>
                  <a:pt x="616308" y="1440344"/>
                  <a:pt x="625938" y="1440344"/>
                </a:cubicBezTo>
                <a:cubicBezTo>
                  <a:pt x="625938" y="1440344"/>
                  <a:pt x="627314" y="1440344"/>
                  <a:pt x="627314" y="1440344"/>
                </a:cubicBezTo>
                <a:lnTo>
                  <a:pt x="627314" y="1440344"/>
                </a:lnTo>
                <a:cubicBezTo>
                  <a:pt x="636944" y="1440344"/>
                  <a:pt x="642446" y="1448598"/>
                  <a:pt x="641071" y="1456852"/>
                </a:cubicBezTo>
                <a:lnTo>
                  <a:pt x="700225" y="1456852"/>
                </a:lnTo>
                <a:cubicBezTo>
                  <a:pt x="701601" y="1449974"/>
                  <a:pt x="707104" y="1444471"/>
                  <a:pt x="713982" y="1444471"/>
                </a:cubicBezTo>
                <a:cubicBezTo>
                  <a:pt x="713982" y="1444471"/>
                  <a:pt x="715358" y="1444471"/>
                  <a:pt x="715358" y="1444471"/>
                </a:cubicBezTo>
                <a:lnTo>
                  <a:pt x="715358" y="1444471"/>
                </a:lnTo>
                <a:cubicBezTo>
                  <a:pt x="722236" y="1444471"/>
                  <a:pt x="726363" y="1449974"/>
                  <a:pt x="724988" y="1456852"/>
                </a:cubicBezTo>
                <a:lnTo>
                  <a:pt x="745623" y="1456852"/>
                </a:lnTo>
                <a:lnTo>
                  <a:pt x="1088169" y="1166583"/>
                </a:lnTo>
                <a:lnTo>
                  <a:pt x="1152827" y="803401"/>
                </a:lnTo>
                <a:lnTo>
                  <a:pt x="1089545" y="726363"/>
                </a:lnTo>
                <a:lnTo>
                  <a:pt x="1178965" y="649324"/>
                </a:lnTo>
                <a:lnTo>
                  <a:pt x="1243622" y="286143"/>
                </a:lnTo>
                <a:lnTo>
                  <a:pt x="1008379" y="0"/>
                </a:lnTo>
                <a:lnTo>
                  <a:pt x="987744" y="0"/>
                </a:lnTo>
                <a:close/>
                <a:moveTo>
                  <a:pt x="357679" y="495247"/>
                </a:moveTo>
                <a:lnTo>
                  <a:pt x="357679" y="495247"/>
                </a:lnTo>
                <a:cubicBezTo>
                  <a:pt x="335668" y="496623"/>
                  <a:pt x="320535" y="480115"/>
                  <a:pt x="323287" y="459479"/>
                </a:cubicBezTo>
                <a:cubicBezTo>
                  <a:pt x="326038" y="438844"/>
                  <a:pt x="345298" y="420960"/>
                  <a:pt x="367309" y="419584"/>
                </a:cubicBezTo>
                <a:cubicBezTo>
                  <a:pt x="368684" y="419584"/>
                  <a:pt x="370060" y="419584"/>
                  <a:pt x="371436" y="419584"/>
                </a:cubicBezTo>
                <a:lnTo>
                  <a:pt x="371436" y="419584"/>
                </a:lnTo>
                <a:cubicBezTo>
                  <a:pt x="392071" y="420960"/>
                  <a:pt x="405828" y="438844"/>
                  <a:pt x="400325" y="459479"/>
                </a:cubicBezTo>
                <a:cubicBezTo>
                  <a:pt x="396198" y="478739"/>
                  <a:pt x="376938" y="493872"/>
                  <a:pt x="357679" y="495247"/>
                </a:cubicBezTo>
                <a:close/>
                <a:moveTo>
                  <a:pt x="372811" y="403076"/>
                </a:moveTo>
                <a:lnTo>
                  <a:pt x="372811" y="403076"/>
                </a:lnTo>
                <a:cubicBezTo>
                  <a:pt x="350800" y="404452"/>
                  <a:pt x="335668" y="387944"/>
                  <a:pt x="338419" y="367308"/>
                </a:cubicBezTo>
                <a:cubicBezTo>
                  <a:pt x="341171" y="346673"/>
                  <a:pt x="360430" y="328789"/>
                  <a:pt x="382441" y="327413"/>
                </a:cubicBezTo>
                <a:cubicBezTo>
                  <a:pt x="383817" y="327413"/>
                  <a:pt x="385193" y="327413"/>
                  <a:pt x="386568" y="327413"/>
                </a:cubicBezTo>
                <a:lnTo>
                  <a:pt x="386568" y="327413"/>
                </a:lnTo>
                <a:cubicBezTo>
                  <a:pt x="407204" y="328789"/>
                  <a:pt x="420961" y="346673"/>
                  <a:pt x="415458" y="367308"/>
                </a:cubicBezTo>
                <a:cubicBezTo>
                  <a:pt x="411331" y="386568"/>
                  <a:pt x="393447" y="403076"/>
                  <a:pt x="372811" y="403076"/>
                </a:cubicBezTo>
                <a:close/>
                <a:moveTo>
                  <a:pt x="389320" y="312281"/>
                </a:moveTo>
                <a:lnTo>
                  <a:pt x="389320" y="312281"/>
                </a:lnTo>
                <a:cubicBezTo>
                  <a:pt x="367309" y="313657"/>
                  <a:pt x="352176" y="297148"/>
                  <a:pt x="354927" y="276513"/>
                </a:cubicBezTo>
                <a:cubicBezTo>
                  <a:pt x="357679" y="255878"/>
                  <a:pt x="376938" y="237994"/>
                  <a:pt x="398950" y="236618"/>
                </a:cubicBezTo>
                <a:cubicBezTo>
                  <a:pt x="400325" y="236618"/>
                  <a:pt x="401701" y="236618"/>
                  <a:pt x="403077" y="236618"/>
                </a:cubicBezTo>
                <a:lnTo>
                  <a:pt x="403077" y="236618"/>
                </a:lnTo>
                <a:cubicBezTo>
                  <a:pt x="423712" y="237994"/>
                  <a:pt x="437469" y="255878"/>
                  <a:pt x="431966" y="276513"/>
                </a:cubicBezTo>
                <a:cubicBezTo>
                  <a:pt x="427839" y="295773"/>
                  <a:pt x="408579" y="310905"/>
                  <a:pt x="389320" y="312281"/>
                </a:cubicBezTo>
                <a:close/>
                <a:moveTo>
                  <a:pt x="405828" y="221486"/>
                </a:moveTo>
                <a:lnTo>
                  <a:pt x="405828" y="221486"/>
                </a:lnTo>
                <a:cubicBezTo>
                  <a:pt x="383817" y="222861"/>
                  <a:pt x="368684" y="206353"/>
                  <a:pt x="371436" y="185718"/>
                </a:cubicBezTo>
                <a:cubicBezTo>
                  <a:pt x="374187" y="165082"/>
                  <a:pt x="393447" y="147198"/>
                  <a:pt x="415458" y="145823"/>
                </a:cubicBezTo>
                <a:cubicBezTo>
                  <a:pt x="416833" y="145823"/>
                  <a:pt x="418209" y="145823"/>
                  <a:pt x="419585" y="145823"/>
                </a:cubicBezTo>
                <a:lnTo>
                  <a:pt x="419585" y="145823"/>
                </a:lnTo>
                <a:cubicBezTo>
                  <a:pt x="440220" y="147198"/>
                  <a:pt x="453977" y="165082"/>
                  <a:pt x="448474" y="185718"/>
                </a:cubicBezTo>
                <a:cubicBezTo>
                  <a:pt x="444347" y="204977"/>
                  <a:pt x="425088" y="220110"/>
                  <a:pt x="405828" y="221486"/>
                </a:cubicBezTo>
                <a:close/>
                <a:moveTo>
                  <a:pt x="445723" y="491120"/>
                </a:moveTo>
                <a:lnTo>
                  <a:pt x="445723" y="491120"/>
                </a:lnTo>
                <a:cubicBezTo>
                  <a:pt x="426463" y="492496"/>
                  <a:pt x="412706" y="477363"/>
                  <a:pt x="415458" y="458104"/>
                </a:cubicBezTo>
                <a:cubicBezTo>
                  <a:pt x="418209" y="438844"/>
                  <a:pt x="434717" y="423712"/>
                  <a:pt x="453977" y="422336"/>
                </a:cubicBezTo>
                <a:cubicBezTo>
                  <a:pt x="455353" y="422336"/>
                  <a:pt x="456728" y="422336"/>
                  <a:pt x="456728" y="422336"/>
                </a:cubicBezTo>
                <a:lnTo>
                  <a:pt x="456728" y="422336"/>
                </a:lnTo>
                <a:cubicBezTo>
                  <a:pt x="475988" y="423712"/>
                  <a:pt x="486994" y="438844"/>
                  <a:pt x="482866" y="458104"/>
                </a:cubicBezTo>
                <a:cubicBezTo>
                  <a:pt x="480115" y="475988"/>
                  <a:pt x="463607" y="489744"/>
                  <a:pt x="445723" y="491120"/>
                </a:cubicBezTo>
                <a:close/>
                <a:moveTo>
                  <a:pt x="462231" y="398949"/>
                </a:moveTo>
                <a:lnTo>
                  <a:pt x="462231" y="398949"/>
                </a:lnTo>
                <a:cubicBezTo>
                  <a:pt x="442972" y="400325"/>
                  <a:pt x="429215" y="385192"/>
                  <a:pt x="431966" y="365933"/>
                </a:cubicBezTo>
                <a:cubicBezTo>
                  <a:pt x="434717" y="346673"/>
                  <a:pt x="451226" y="331541"/>
                  <a:pt x="470485" y="330165"/>
                </a:cubicBezTo>
                <a:cubicBezTo>
                  <a:pt x="471861" y="330165"/>
                  <a:pt x="473237" y="330165"/>
                  <a:pt x="473237" y="330165"/>
                </a:cubicBezTo>
                <a:lnTo>
                  <a:pt x="473237" y="330165"/>
                </a:lnTo>
                <a:cubicBezTo>
                  <a:pt x="492496" y="331541"/>
                  <a:pt x="503502" y="346673"/>
                  <a:pt x="499375" y="365933"/>
                </a:cubicBezTo>
                <a:cubicBezTo>
                  <a:pt x="496623" y="385192"/>
                  <a:pt x="480115" y="398949"/>
                  <a:pt x="462231" y="398949"/>
                </a:cubicBezTo>
                <a:close/>
                <a:moveTo>
                  <a:pt x="478739" y="308154"/>
                </a:moveTo>
                <a:lnTo>
                  <a:pt x="478739" y="308154"/>
                </a:lnTo>
                <a:cubicBezTo>
                  <a:pt x="459480" y="309530"/>
                  <a:pt x="445723" y="294397"/>
                  <a:pt x="448474" y="275137"/>
                </a:cubicBezTo>
                <a:cubicBezTo>
                  <a:pt x="451226" y="255878"/>
                  <a:pt x="467734" y="240745"/>
                  <a:pt x="486994" y="239370"/>
                </a:cubicBezTo>
                <a:cubicBezTo>
                  <a:pt x="488369" y="239370"/>
                  <a:pt x="489745" y="239370"/>
                  <a:pt x="489745" y="239370"/>
                </a:cubicBezTo>
                <a:lnTo>
                  <a:pt x="489745" y="239370"/>
                </a:lnTo>
                <a:cubicBezTo>
                  <a:pt x="509005" y="240745"/>
                  <a:pt x="520010" y="255878"/>
                  <a:pt x="515883" y="275137"/>
                </a:cubicBezTo>
                <a:cubicBezTo>
                  <a:pt x="513132" y="293021"/>
                  <a:pt x="496623" y="306778"/>
                  <a:pt x="478739" y="308154"/>
                </a:cubicBezTo>
                <a:close/>
                <a:moveTo>
                  <a:pt x="495248" y="217359"/>
                </a:moveTo>
                <a:lnTo>
                  <a:pt x="495248" y="217359"/>
                </a:lnTo>
                <a:cubicBezTo>
                  <a:pt x="475988" y="218734"/>
                  <a:pt x="462231" y="203602"/>
                  <a:pt x="464983" y="184342"/>
                </a:cubicBezTo>
                <a:cubicBezTo>
                  <a:pt x="467734" y="165082"/>
                  <a:pt x="484242" y="149950"/>
                  <a:pt x="503502" y="148574"/>
                </a:cubicBezTo>
                <a:cubicBezTo>
                  <a:pt x="504877" y="148574"/>
                  <a:pt x="506253" y="148574"/>
                  <a:pt x="506253" y="148574"/>
                </a:cubicBezTo>
                <a:lnTo>
                  <a:pt x="506253" y="148574"/>
                </a:lnTo>
                <a:cubicBezTo>
                  <a:pt x="525513" y="149950"/>
                  <a:pt x="536518" y="165082"/>
                  <a:pt x="532391" y="184342"/>
                </a:cubicBezTo>
                <a:cubicBezTo>
                  <a:pt x="528264" y="202226"/>
                  <a:pt x="511756" y="215983"/>
                  <a:pt x="495248" y="217359"/>
                </a:cubicBezTo>
                <a:close/>
                <a:moveTo>
                  <a:pt x="510380" y="125188"/>
                </a:moveTo>
                <a:lnTo>
                  <a:pt x="510380" y="125188"/>
                </a:lnTo>
                <a:cubicBezTo>
                  <a:pt x="491121" y="126563"/>
                  <a:pt x="477364" y="111431"/>
                  <a:pt x="480115" y="92171"/>
                </a:cubicBezTo>
                <a:cubicBezTo>
                  <a:pt x="482866" y="72911"/>
                  <a:pt x="499375" y="57779"/>
                  <a:pt x="518634" y="56403"/>
                </a:cubicBezTo>
                <a:cubicBezTo>
                  <a:pt x="520010" y="56403"/>
                  <a:pt x="521386" y="56403"/>
                  <a:pt x="521386" y="56403"/>
                </a:cubicBezTo>
                <a:lnTo>
                  <a:pt x="521386" y="56403"/>
                </a:lnTo>
                <a:cubicBezTo>
                  <a:pt x="540645" y="57779"/>
                  <a:pt x="551651" y="72911"/>
                  <a:pt x="547524" y="92171"/>
                </a:cubicBezTo>
                <a:cubicBezTo>
                  <a:pt x="544772" y="110055"/>
                  <a:pt x="528264" y="125188"/>
                  <a:pt x="510380" y="125188"/>
                </a:cubicBezTo>
                <a:close/>
                <a:moveTo>
                  <a:pt x="551651" y="394822"/>
                </a:moveTo>
                <a:lnTo>
                  <a:pt x="551651" y="394822"/>
                </a:lnTo>
                <a:cubicBezTo>
                  <a:pt x="535143" y="396198"/>
                  <a:pt x="522761" y="382441"/>
                  <a:pt x="525513" y="365933"/>
                </a:cubicBezTo>
                <a:cubicBezTo>
                  <a:pt x="528264" y="349424"/>
                  <a:pt x="543397" y="335668"/>
                  <a:pt x="559905" y="334292"/>
                </a:cubicBezTo>
                <a:cubicBezTo>
                  <a:pt x="561281" y="334292"/>
                  <a:pt x="561281" y="334292"/>
                  <a:pt x="562656" y="334292"/>
                </a:cubicBezTo>
                <a:lnTo>
                  <a:pt x="562656" y="334292"/>
                </a:lnTo>
                <a:cubicBezTo>
                  <a:pt x="579165" y="335668"/>
                  <a:pt x="588794" y="349424"/>
                  <a:pt x="586043" y="365933"/>
                </a:cubicBezTo>
                <a:cubicBezTo>
                  <a:pt x="581916" y="382441"/>
                  <a:pt x="566783" y="394822"/>
                  <a:pt x="551651" y="394822"/>
                </a:cubicBezTo>
                <a:close/>
                <a:moveTo>
                  <a:pt x="568159" y="304027"/>
                </a:moveTo>
                <a:lnTo>
                  <a:pt x="568159" y="304027"/>
                </a:lnTo>
                <a:cubicBezTo>
                  <a:pt x="551651" y="305402"/>
                  <a:pt x="539270" y="291646"/>
                  <a:pt x="542021" y="275137"/>
                </a:cubicBezTo>
                <a:cubicBezTo>
                  <a:pt x="544772" y="258629"/>
                  <a:pt x="559905" y="244872"/>
                  <a:pt x="576413" y="243497"/>
                </a:cubicBezTo>
                <a:cubicBezTo>
                  <a:pt x="577789" y="243497"/>
                  <a:pt x="577789" y="243497"/>
                  <a:pt x="579165" y="243497"/>
                </a:cubicBezTo>
                <a:lnTo>
                  <a:pt x="579165" y="243497"/>
                </a:lnTo>
                <a:cubicBezTo>
                  <a:pt x="595673" y="244872"/>
                  <a:pt x="605303" y="258629"/>
                  <a:pt x="602551" y="275137"/>
                </a:cubicBezTo>
                <a:cubicBezTo>
                  <a:pt x="597049" y="291646"/>
                  <a:pt x="583292" y="302651"/>
                  <a:pt x="568159" y="304027"/>
                </a:cubicBezTo>
                <a:close/>
                <a:moveTo>
                  <a:pt x="583292" y="211856"/>
                </a:moveTo>
                <a:lnTo>
                  <a:pt x="583292" y="211856"/>
                </a:lnTo>
                <a:cubicBezTo>
                  <a:pt x="566783" y="213231"/>
                  <a:pt x="554402" y="199475"/>
                  <a:pt x="557154" y="182966"/>
                </a:cubicBezTo>
                <a:cubicBezTo>
                  <a:pt x="559905" y="166458"/>
                  <a:pt x="575038" y="152701"/>
                  <a:pt x="591546" y="151326"/>
                </a:cubicBezTo>
                <a:cubicBezTo>
                  <a:pt x="592922" y="151326"/>
                  <a:pt x="592922" y="151326"/>
                  <a:pt x="594297" y="151326"/>
                </a:cubicBezTo>
                <a:lnTo>
                  <a:pt x="594297" y="151326"/>
                </a:lnTo>
                <a:cubicBezTo>
                  <a:pt x="610805" y="152701"/>
                  <a:pt x="620435" y="166458"/>
                  <a:pt x="617684" y="182966"/>
                </a:cubicBezTo>
                <a:cubicBezTo>
                  <a:pt x="613557" y="199475"/>
                  <a:pt x="599800" y="211856"/>
                  <a:pt x="583292" y="211856"/>
                </a:cubicBezTo>
                <a:close/>
                <a:moveTo>
                  <a:pt x="599800" y="121060"/>
                </a:moveTo>
                <a:lnTo>
                  <a:pt x="599800" y="121060"/>
                </a:lnTo>
                <a:cubicBezTo>
                  <a:pt x="583292" y="122436"/>
                  <a:pt x="570911" y="108679"/>
                  <a:pt x="573662" y="92171"/>
                </a:cubicBezTo>
                <a:cubicBezTo>
                  <a:pt x="576413" y="75663"/>
                  <a:pt x="591546" y="61906"/>
                  <a:pt x="608054" y="60530"/>
                </a:cubicBezTo>
                <a:cubicBezTo>
                  <a:pt x="609430" y="60530"/>
                  <a:pt x="609430" y="60530"/>
                  <a:pt x="610805" y="60530"/>
                </a:cubicBezTo>
                <a:lnTo>
                  <a:pt x="610805" y="60530"/>
                </a:lnTo>
                <a:cubicBezTo>
                  <a:pt x="627314" y="61906"/>
                  <a:pt x="636944" y="75663"/>
                  <a:pt x="634192" y="92171"/>
                </a:cubicBezTo>
                <a:cubicBezTo>
                  <a:pt x="630065" y="108679"/>
                  <a:pt x="614933" y="121060"/>
                  <a:pt x="599800" y="121060"/>
                </a:cubicBezTo>
                <a:close/>
                <a:moveTo>
                  <a:pt x="657579" y="299900"/>
                </a:moveTo>
                <a:lnTo>
                  <a:pt x="657579" y="299900"/>
                </a:lnTo>
                <a:cubicBezTo>
                  <a:pt x="643822" y="299900"/>
                  <a:pt x="632816" y="290270"/>
                  <a:pt x="635568" y="275137"/>
                </a:cubicBezTo>
                <a:cubicBezTo>
                  <a:pt x="636944" y="261380"/>
                  <a:pt x="650700" y="248999"/>
                  <a:pt x="664457" y="248999"/>
                </a:cubicBezTo>
                <a:cubicBezTo>
                  <a:pt x="665833" y="248999"/>
                  <a:pt x="665833" y="248999"/>
                  <a:pt x="667209" y="248999"/>
                </a:cubicBezTo>
                <a:lnTo>
                  <a:pt x="667209" y="248999"/>
                </a:lnTo>
                <a:cubicBezTo>
                  <a:pt x="680966" y="248999"/>
                  <a:pt x="690595" y="261380"/>
                  <a:pt x="686468" y="275137"/>
                </a:cubicBezTo>
                <a:cubicBezTo>
                  <a:pt x="682341" y="288894"/>
                  <a:pt x="669960" y="298524"/>
                  <a:pt x="657579" y="299900"/>
                </a:cubicBezTo>
                <a:close/>
                <a:moveTo>
                  <a:pt x="672711" y="207729"/>
                </a:moveTo>
                <a:lnTo>
                  <a:pt x="672711" y="207729"/>
                </a:lnTo>
                <a:cubicBezTo>
                  <a:pt x="658955" y="207729"/>
                  <a:pt x="647949" y="198099"/>
                  <a:pt x="650700" y="182966"/>
                </a:cubicBezTo>
                <a:cubicBezTo>
                  <a:pt x="653452" y="167834"/>
                  <a:pt x="665833" y="156828"/>
                  <a:pt x="679590" y="156828"/>
                </a:cubicBezTo>
                <a:cubicBezTo>
                  <a:pt x="680966" y="156828"/>
                  <a:pt x="680966" y="156828"/>
                  <a:pt x="682341" y="156828"/>
                </a:cubicBezTo>
                <a:lnTo>
                  <a:pt x="682341" y="156828"/>
                </a:lnTo>
                <a:cubicBezTo>
                  <a:pt x="696098" y="156828"/>
                  <a:pt x="705728" y="169209"/>
                  <a:pt x="701601" y="182966"/>
                </a:cubicBezTo>
                <a:cubicBezTo>
                  <a:pt x="698849" y="196723"/>
                  <a:pt x="686468" y="207729"/>
                  <a:pt x="672711" y="207729"/>
                </a:cubicBezTo>
                <a:close/>
                <a:moveTo>
                  <a:pt x="689220" y="116933"/>
                </a:moveTo>
                <a:lnTo>
                  <a:pt x="689220" y="116933"/>
                </a:lnTo>
                <a:cubicBezTo>
                  <a:pt x="675463" y="116933"/>
                  <a:pt x="664457" y="107304"/>
                  <a:pt x="667209" y="92171"/>
                </a:cubicBezTo>
                <a:cubicBezTo>
                  <a:pt x="669960" y="77038"/>
                  <a:pt x="682341" y="66033"/>
                  <a:pt x="696098" y="66033"/>
                </a:cubicBezTo>
                <a:cubicBezTo>
                  <a:pt x="697474" y="66033"/>
                  <a:pt x="697474" y="66033"/>
                  <a:pt x="698849" y="66033"/>
                </a:cubicBezTo>
                <a:lnTo>
                  <a:pt x="698849" y="66033"/>
                </a:lnTo>
                <a:cubicBezTo>
                  <a:pt x="712606" y="66033"/>
                  <a:pt x="722236" y="78414"/>
                  <a:pt x="718109" y="92171"/>
                </a:cubicBezTo>
                <a:cubicBezTo>
                  <a:pt x="715358" y="105928"/>
                  <a:pt x="702977" y="115558"/>
                  <a:pt x="689220" y="116933"/>
                </a:cubicBezTo>
                <a:close/>
                <a:moveTo>
                  <a:pt x="730490" y="386568"/>
                </a:moveTo>
                <a:lnTo>
                  <a:pt x="730490" y="386568"/>
                </a:lnTo>
                <a:cubicBezTo>
                  <a:pt x="718109" y="386568"/>
                  <a:pt x="709855" y="378314"/>
                  <a:pt x="711231" y="365933"/>
                </a:cubicBezTo>
                <a:cubicBezTo>
                  <a:pt x="712606" y="353552"/>
                  <a:pt x="723612" y="343922"/>
                  <a:pt x="735993" y="343922"/>
                </a:cubicBezTo>
                <a:cubicBezTo>
                  <a:pt x="735993" y="343922"/>
                  <a:pt x="737369" y="343922"/>
                  <a:pt x="737369" y="343922"/>
                </a:cubicBezTo>
                <a:lnTo>
                  <a:pt x="737369" y="343922"/>
                </a:lnTo>
                <a:cubicBezTo>
                  <a:pt x="748374" y="343922"/>
                  <a:pt x="756628" y="354927"/>
                  <a:pt x="753877" y="365933"/>
                </a:cubicBezTo>
                <a:cubicBezTo>
                  <a:pt x="751126" y="376938"/>
                  <a:pt x="741496" y="386568"/>
                  <a:pt x="730490" y="386568"/>
                </a:cubicBezTo>
                <a:close/>
                <a:moveTo>
                  <a:pt x="745623" y="295773"/>
                </a:moveTo>
                <a:lnTo>
                  <a:pt x="745623" y="295773"/>
                </a:lnTo>
                <a:cubicBezTo>
                  <a:pt x="733242" y="295773"/>
                  <a:pt x="724988" y="287519"/>
                  <a:pt x="726363" y="275137"/>
                </a:cubicBezTo>
                <a:cubicBezTo>
                  <a:pt x="727739" y="262756"/>
                  <a:pt x="738744" y="253126"/>
                  <a:pt x="751126" y="253126"/>
                </a:cubicBezTo>
                <a:cubicBezTo>
                  <a:pt x="751126" y="253126"/>
                  <a:pt x="752501" y="253126"/>
                  <a:pt x="752501" y="253126"/>
                </a:cubicBezTo>
                <a:lnTo>
                  <a:pt x="752501" y="253126"/>
                </a:lnTo>
                <a:cubicBezTo>
                  <a:pt x="763507" y="253126"/>
                  <a:pt x="771761" y="264132"/>
                  <a:pt x="769010" y="275137"/>
                </a:cubicBezTo>
                <a:cubicBezTo>
                  <a:pt x="767634" y="286143"/>
                  <a:pt x="756628" y="294397"/>
                  <a:pt x="745623" y="295773"/>
                </a:cubicBezTo>
                <a:close/>
                <a:moveTo>
                  <a:pt x="762131" y="203602"/>
                </a:moveTo>
                <a:lnTo>
                  <a:pt x="762131" y="203602"/>
                </a:lnTo>
                <a:cubicBezTo>
                  <a:pt x="749750" y="203602"/>
                  <a:pt x="741496" y="195348"/>
                  <a:pt x="742872" y="182966"/>
                </a:cubicBezTo>
                <a:cubicBezTo>
                  <a:pt x="744247" y="170585"/>
                  <a:pt x="755253" y="160955"/>
                  <a:pt x="767634" y="160955"/>
                </a:cubicBezTo>
                <a:cubicBezTo>
                  <a:pt x="767634" y="160955"/>
                  <a:pt x="769010" y="160955"/>
                  <a:pt x="769010" y="160955"/>
                </a:cubicBezTo>
                <a:lnTo>
                  <a:pt x="769010" y="160955"/>
                </a:lnTo>
                <a:cubicBezTo>
                  <a:pt x="780015" y="160955"/>
                  <a:pt x="788269" y="171961"/>
                  <a:pt x="785518" y="182966"/>
                </a:cubicBezTo>
                <a:cubicBezTo>
                  <a:pt x="784142" y="195348"/>
                  <a:pt x="773137" y="203602"/>
                  <a:pt x="762131" y="203602"/>
                </a:cubicBezTo>
                <a:close/>
                <a:moveTo>
                  <a:pt x="778639" y="112806"/>
                </a:moveTo>
                <a:lnTo>
                  <a:pt x="778639" y="112806"/>
                </a:lnTo>
                <a:cubicBezTo>
                  <a:pt x="766258" y="112806"/>
                  <a:pt x="758004" y="104552"/>
                  <a:pt x="759380" y="92171"/>
                </a:cubicBezTo>
                <a:cubicBezTo>
                  <a:pt x="760755" y="79790"/>
                  <a:pt x="771761" y="70160"/>
                  <a:pt x="784142" y="70160"/>
                </a:cubicBezTo>
                <a:cubicBezTo>
                  <a:pt x="784142" y="70160"/>
                  <a:pt x="785518" y="70160"/>
                  <a:pt x="785518" y="70160"/>
                </a:cubicBezTo>
                <a:lnTo>
                  <a:pt x="785518" y="70160"/>
                </a:lnTo>
                <a:cubicBezTo>
                  <a:pt x="796523" y="70160"/>
                  <a:pt x="804777" y="81166"/>
                  <a:pt x="802026" y="92171"/>
                </a:cubicBezTo>
                <a:cubicBezTo>
                  <a:pt x="799275" y="103177"/>
                  <a:pt x="789645" y="111431"/>
                  <a:pt x="778639" y="112806"/>
                </a:cubicBezTo>
                <a:close/>
                <a:moveTo>
                  <a:pt x="576413" y="756628"/>
                </a:moveTo>
                <a:lnTo>
                  <a:pt x="576413" y="756628"/>
                </a:lnTo>
                <a:cubicBezTo>
                  <a:pt x="562656" y="756628"/>
                  <a:pt x="551651" y="746998"/>
                  <a:pt x="554402" y="731865"/>
                </a:cubicBezTo>
                <a:cubicBezTo>
                  <a:pt x="555778" y="718109"/>
                  <a:pt x="569535" y="705727"/>
                  <a:pt x="583292" y="705727"/>
                </a:cubicBezTo>
                <a:cubicBezTo>
                  <a:pt x="584667" y="705727"/>
                  <a:pt x="584667" y="705727"/>
                  <a:pt x="586043" y="705727"/>
                </a:cubicBezTo>
                <a:lnTo>
                  <a:pt x="586043" y="705727"/>
                </a:lnTo>
                <a:cubicBezTo>
                  <a:pt x="599800" y="705727"/>
                  <a:pt x="609430" y="718109"/>
                  <a:pt x="605303" y="731865"/>
                </a:cubicBezTo>
                <a:cubicBezTo>
                  <a:pt x="602551" y="745622"/>
                  <a:pt x="590170" y="755252"/>
                  <a:pt x="576413" y="756628"/>
                </a:cubicBezTo>
                <a:close/>
                <a:moveTo>
                  <a:pt x="649325" y="843296"/>
                </a:moveTo>
                <a:lnTo>
                  <a:pt x="649325" y="843296"/>
                </a:lnTo>
                <a:cubicBezTo>
                  <a:pt x="636944" y="843296"/>
                  <a:pt x="628689" y="835042"/>
                  <a:pt x="630065" y="822661"/>
                </a:cubicBezTo>
                <a:cubicBezTo>
                  <a:pt x="631441" y="810280"/>
                  <a:pt x="642446" y="800650"/>
                  <a:pt x="654827" y="800650"/>
                </a:cubicBezTo>
                <a:cubicBezTo>
                  <a:pt x="654827" y="800650"/>
                  <a:pt x="656203" y="800650"/>
                  <a:pt x="656203" y="800650"/>
                </a:cubicBezTo>
                <a:lnTo>
                  <a:pt x="656203" y="800650"/>
                </a:lnTo>
                <a:cubicBezTo>
                  <a:pt x="667209" y="800650"/>
                  <a:pt x="675463" y="811655"/>
                  <a:pt x="672711" y="822661"/>
                </a:cubicBezTo>
                <a:cubicBezTo>
                  <a:pt x="671336" y="833666"/>
                  <a:pt x="660330" y="843296"/>
                  <a:pt x="649325" y="843296"/>
                </a:cubicBezTo>
                <a:close/>
                <a:moveTo>
                  <a:pt x="665833" y="752501"/>
                </a:moveTo>
                <a:lnTo>
                  <a:pt x="665833" y="752501"/>
                </a:lnTo>
                <a:cubicBezTo>
                  <a:pt x="653452" y="752501"/>
                  <a:pt x="645198" y="744247"/>
                  <a:pt x="646573" y="731865"/>
                </a:cubicBezTo>
                <a:cubicBezTo>
                  <a:pt x="647949" y="719484"/>
                  <a:pt x="658955" y="709854"/>
                  <a:pt x="671336" y="709854"/>
                </a:cubicBezTo>
                <a:cubicBezTo>
                  <a:pt x="671336" y="709854"/>
                  <a:pt x="672711" y="709854"/>
                  <a:pt x="672711" y="709854"/>
                </a:cubicBezTo>
                <a:lnTo>
                  <a:pt x="672711" y="709854"/>
                </a:lnTo>
                <a:cubicBezTo>
                  <a:pt x="683717" y="709854"/>
                  <a:pt x="691971" y="720860"/>
                  <a:pt x="689220" y="731865"/>
                </a:cubicBezTo>
                <a:cubicBezTo>
                  <a:pt x="686468" y="742871"/>
                  <a:pt x="676838" y="751125"/>
                  <a:pt x="665833" y="752501"/>
                </a:cubicBezTo>
                <a:close/>
                <a:moveTo>
                  <a:pt x="682341" y="660330"/>
                </a:moveTo>
                <a:lnTo>
                  <a:pt x="682341" y="660330"/>
                </a:lnTo>
                <a:cubicBezTo>
                  <a:pt x="669960" y="660330"/>
                  <a:pt x="661706" y="652076"/>
                  <a:pt x="663082" y="639694"/>
                </a:cubicBezTo>
                <a:cubicBezTo>
                  <a:pt x="664457" y="627313"/>
                  <a:pt x="675463" y="617683"/>
                  <a:pt x="687844" y="617683"/>
                </a:cubicBezTo>
                <a:cubicBezTo>
                  <a:pt x="687844" y="617683"/>
                  <a:pt x="689220" y="617683"/>
                  <a:pt x="689220" y="617683"/>
                </a:cubicBezTo>
                <a:lnTo>
                  <a:pt x="689220" y="617683"/>
                </a:lnTo>
                <a:cubicBezTo>
                  <a:pt x="700225" y="617683"/>
                  <a:pt x="708479" y="628689"/>
                  <a:pt x="705728" y="639694"/>
                </a:cubicBezTo>
                <a:cubicBezTo>
                  <a:pt x="702977" y="652076"/>
                  <a:pt x="693347" y="660330"/>
                  <a:pt x="682341" y="660330"/>
                </a:cubicBezTo>
                <a:close/>
                <a:moveTo>
                  <a:pt x="211856" y="1317908"/>
                </a:moveTo>
                <a:lnTo>
                  <a:pt x="211856" y="1317908"/>
                </a:lnTo>
                <a:cubicBezTo>
                  <a:pt x="189845" y="1319284"/>
                  <a:pt x="174712" y="1302775"/>
                  <a:pt x="177464" y="1282140"/>
                </a:cubicBezTo>
                <a:cubicBezTo>
                  <a:pt x="180215" y="1261505"/>
                  <a:pt x="199475" y="1243621"/>
                  <a:pt x="221486" y="1242245"/>
                </a:cubicBezTo>
                <a:cubicBezTo>
                  <a:pt x="222861" y="1242245"/>
                  <a:pt x="224237" y="1242245"/>
                  <a:pt x="225613" y="1242245"/>
                </a:cubicBezTo>
                <a:lnTo>
                  <a:pt x="225613" y="1242245"/>
                </a:lnTo>
                <a:cubicBezTo>
                  <a:pt x="246248" y="1243621"/>
                  <a:pt x="260005" y="1261505"/>
                  <a:pt x="254502" y="1282140"/>
                </a:cubicBezTo>
                <a:cubicBezTo>
                  <a:pt x="250375" y="1301400"/>
                  <a:pt x="231116" y="1316532"/>
                  <a:pt x="211856" y="1317908"/>
                </a:cubicBezTo>
                <a:close/>
                <a:moveTo>
                  <a:pt x="228364" y="1225737"/>
                </a:moveTo>
                <a:lnTo>
                  <a:pt x="228364" y="1225737"/>
                </a:lnTo>
                <a:cubicBezTo>
                  <a:pt x="206353" y="1227113"/>
                  <a:pt x="191221" y="1210604"/>
                  <a:pt x="193972" y="1189969"/>
                </a:cubicBezTo>
                <a:cubicBezTo>
                  <a:pt x="196723" y="1169334"/>
                  <a:pt x="215983" y="1151450"/>
                  <a:pt x="237994" y="1150074"/>
                </a:cubicBezTo>
                <a:cubicBezTo>
                  <a:pt x="239370" y="1150074"/>
                  <a:pt x="240745" y="1150074"/>
                  <a:pt x="242121" y="1150074"/>
                </a:cubicBezTo>
                <a:lnTo>
                  <a:pt x="242121" y="1150074"/>
                </a:lnTo>
                <a:cubicBezTo>
                  <a:pt x="262756" y="1151450"/>
                  <a:pt x="276513" y="1169334"/>
                  <a:pt x="271011" y="1189969"/>
                </a:cubicBezTo>
                <a:cubicBezTo>
                  <a:pt x="266883" y="1209229"/>
                  <a:pt x="247624" y="1224361"/>
                  <a:pt x="228364" y="1225737"/>
                </a:cubicBezTo>
                <a:close/>
                <a:moveTo>
                  <a:pt x="244872" y="1134942"/>
                </a:moveTo>
                <a:lnTo>
                  <a:pt x="244872" y="1134942"/>
                </a:lnTo>
                <a:cubicBezTo>
                  <a:pt x="222861" y="1136317"/>
                  <a:pt x="207729" y="1119809"/>
                  <a:pt x="210480" y="1099174"/>
                </a:cubicBezTo>
                <a:cubicBezTo>
                  <a:pt x="213232" y="1078539"/>
                  <a:pt x="232491" y="1060655"/>
                  <a:pt x="254502" y="1059279"/>
                </a:cubicBezTo>
                <a:cubicBezTo>
                  <a:pt x="255878" y="1059279"/>
                  <a:pt x="257254" y="1059279"/>
                  <a:pt x="258629" y="1059279"/>
                </a:cubicBezTo>
                <a:lnTo>
                  <a:pt x="258629" y="1059279"/>
                </a:lnTo>
                <a:cubicBezTo>
                  <a:pt x="279265" y="1060655"/>
                  <a:pt x="293022" y="1078539"/>
                  <a:pt x="287519" y="1099174"/>
                </a:cubicBezTo>
                <a:cubicBezTo>
                  <a:pt x="283392" y="1118433"/>
                  <a:pt x="264132" y="1133566"/>
                  <a:pt x="244872" y="1134942"/>
                </a:cubicBezTo>
                <a:close/>
                <a:moveTo>
                  <a:pt x="260005" y="1042771"/>
                </a:moveTo>
                <a:lnTo>
                  <a:pt x="260005" y="1042771"/>
                </a:lnTo>
                <a:cubicBezTo>
                  <a:pt x="237994" y="1044146"/>
                  <a:pt x="222861" y="1027638"/>
                  <a:pt x="225613" y="1007003"/>
                </a:cubicBezTo>
                <a:cubicBezTo>
                  <a:pt x="228364" y="986367"/>
                  <a:pt x="247624" y="968484"/>
                  <a:pt x="269635" y="967108"/>
                </a:cubicBezTo>
                <a:cubicBezTo>
                  <a:pt x="271011" y="967108"/>
                  <a:pt x="272386" y="967108"/>
                  <a:pt x="273762" y="967108"/>
                </a:cubicBezTo>
                <a:lnTo>
                  <a:pt x="273762" y="967108"/>
                </a:lnTo>
                <a:cubicBezTo>
                  <a:pt x="294397" y="968484"/>
                  <a:pt x="308154" y="986367"/>
                  <a:pt x="302651" y="1007003"/>
                </a:cubicBezTo>
                <a:cubicBezTo>
                  <a:pt x="298524" y="1026262"/>
                  <a:pt x="280640" y="1042771"/>
                  <a:pt x="260005" y="1042771"/>
                </a:cubicBezTo>
                <a:close/>
                <a:moveTo>
                  <a:pt x="284767" y="1404576"/>
                </a:moveTo>
                <a:lnTo>
                  <a:pt x="284767" y="1404576"/>
                </a:lnTo>
                <a:cubicBezTo>
                  <a:pt x="265508" y="1405952"/>
                  <a:pt x="251751" y="1390819"/>
                  <a:pt x="254502" y="1371560"/>
                </a:cubicBezTo>
                <a:cubicBezTo>
                  <a:pt x="257254" y="1352300"/>
                  <a:pt x="273762" y="1337168"/>
                  <a:pt x="293022" y="1335792"/>
                </a:cubicBezTo>
                <a:cubicBezTo>
                  <a:pt x="294397" y="1335792"/>
                  <a:pt x="295773" y="1335792"/>
                  <a:pt x="295773" y="1335792"/>
                </a:cubicBezTo>
                <a:lnTo>
                  <a:pt x="295773" y="1335792"/>
                </a:lnTo>
                <a:cubicBezTo>
                  <a:pt x="315033" y="1337168"/>
                  <a:pt x="326038" y="1352300"/>
                  <a:pt x="321911" y="1371560"/>
                </a:cubicBezTo>
                <a:cubicBezTo>
                  <a:pt x="319160" y="1389444"/>
                  <a:pt x="302651" y="1403201"/>
                  <a:pt x="284767" y="1404576"/>
                </a:cubicBezTo>
                <a:close/>
                <a:moveTo>
                  <a:pt x="301276" y="1313781"/>
                </a:moveTo>
                <a:lnTo>
                  <a:pt x="301276" y="1313781"/>
                </a:lnTo>
                <a:cubicBezTo>
                  <a:pt x="282016" y="1315157"/>
                  <a:pt x="268259" y="1300024"/>
                  <a:pt x="271011" y="1280764"/>
                </a:cubicBezTo>
                <a:cubicBezTo>
                  <a:pt x="273762" y="1261505"/>
                  <a:pt x="290270" y="1246372"/>
                  <a:pt x="309530" y="1244997"/>
                </a:cubicBezTo>
                <a:cubicBezTo>
                  <a:pt x="310905" y="1244997"/>
                  <a:pt x="312281" y="1244997"/>
                  <a:pt x="312281" y="1244997"/>
                </a:cubicBezTo>
                <a:lnTo>
                  <a:pt x="312281" y="1244997"/>
                </a:lnTo>
                <a:cubicBezTo>
                  <a:pt x="331541" y="1246372"/>
                  <a:pt x="342546" y="1261505"/>
                  <a:pt x="338419" y="1280764"/>
                </a:cubicBezTo>
                <a:cubicBezTo>
                  <a:pt x="335668" y="1298648"/>
                  <a:pt x="319160" y="1312405"/>
                  <a:pt x="301276" y="1313781"/>
                </a:cubicBezTo>
                <a:close/>
                <a:moveTo>
                  <a:pt x="317784" y="1221610"/>
                </a:moveTo>
                <a:lnTo>
                  <a:pt x="317784" y="1221610"/>
                </a:lnTo>
                <a:cubicBezTo>
                  <a:pt x="298524" y="1222986"/>
                  <a:pt x="284767" y="1207853"/>
                  <a:pt x="287519" y="1188593"/>
                </a:cubicBezTo>
                <a:cubicBezTo>
                  <a:pt x="290270" y="1169334"/>
                  <a:pt x="306778" y="1154201"/>
                  <a:pt x="326038" y="1152826"/>
                </a:cubicBezTo>
                <a:cubicBezTo>
                  <a:pt x="327414" y="1152826"/>
                  <a:pt x="328789" y="1152826"/>
                  <a:pt x="328789" y="1152826"/>
                </a:cubicBezTo>
                <a:lnTo>
                  <a:pt x="328789" y="1152826"/>
                </a:lnTo>
                <a:cubicBezTo>
                  <a:pt x="348049" y="1154201"/>
                  <a:pt x="359055" y="1169334"/>
                  <a:pt x="354927" y="1188593"/>
                </a:cubicBezTo>
                <a:cubicBezTo>
                  <a:pt x="352176" y="1206477"/>
                  <a:pt x="334292" y="1220234"/>
                  <a:pt x="317784" y="1221610"/>
                </a:cubicBezTo>
                <a:close/>
                <a:moveTo>
                  <a:pt x="334292" y="1130815"/>
                </a:moveTo>
                <a:lnTo>
                  <a:pt x="334292" y="1130815"/>
                </a:lnTo>
                <a:cubicBezTo>
                  <a:pt x="315033" y="1132190"/>
                  <a:pt x="301276" y="1117058"/>
                  <a:pt x="304027" y="1097798"/>
                </a:cubicBezTo>
                <a:cubicBezTo>
                  <a:pt x="306778" y="1078539"/>
                  <a:pt x="323287" y="1063406"/>
                  <a:pt x="342546" y="1062030"/>
                </a:cubicBezTo>
                <a:cubicBezTo>
                  <a:pt x="343922" y="1062030"/>
                  <a:pt x="345298" y="1062030"/>
                  <a:pt x="345298" y="1062030"/>
                </a:cubicBezTo>
                <a:lnTo>
                  <a:pt x="345298" y="1062030"/>
                </a:lnTo>
                <a:cubicBezTo>
                  <a:pt x="364557" y="1063406"/>
                  <a:pt x="375563" y="1078539"/>
                  <a:pt x="371436" y="1097798"/>
                </a:cubicBezTo>
                <a:cubicBezTo>
                  <a:pt x="367309" y="1115682"/>
                  <a:pt x="350800" y="1129439"/>
                  <a:pt x="334292" y="1130815"/>
                </a:cubicBezTo>
                <a:close/>
                <a:moveTo>
                  <a:pt x="349425" y="1038644"/>
                </a:moveTo>
                <a:lnTo>
                  <a:pt x="349425" y="1038644"/>
                </a:lnTo>
                <a:cubicBezTo>
                  <a:pt x="330165" y="1040019"/>
                  <a:pt x="316408" y="1024887"/>
                  <a:pt x="319160" y="1005627"/>
                </a:cubicBezTo>
                <a:cubicBezTo>
                  <a:pt x="321911" y="986367"/>
                  <a:pt x="338419" y="971235"/>
                  <a:pt x="357679" y="969859"/>
                </a:cubicBezTo>
                <a:cubicBezTo>
                  <a:pt x="359055" y="969859"/>
                  <a:pt x="360430" y="969859"/>
                  <a:pt x="360430" y="969859"/>
                </a:cubicBezTo>
                <a:lnTo>
                  <a:pt x="360430" y="969859"/>
                </a:lnTo>
                <a:cubicBezTo>
                  <a:pt x="379690" y="971235"/>
                  <a:pt x="390695" y="986367"/>
                  <a:pt x="386568" y="1005627"/>
                </a:cubicBezTo>
                <a:cubicBezTo>
                  <a:pt x="383817" y="1024887"/>
                  <a:pt x="367309" y="1038644"/>
                  <a:pt x="349425" y="1038644"/>
                </a:cubicBezTo>
                <a:close/>
                <a:moveTo>
                  <a:pt x="374187" y="1400449"/>
                </a:moveTo>
                <a:lnTo>
                  <a:pt x="374187" y="1400449"/>
                </a:lnTo>
                <a:cubicBezTo>
                  <a:pt x="357679" y="1401825"/>
                  <a:pt x="345298" y="1388068"/>
                  <a:pt x="348049" y="1371560"/>
                </a:cubicBezTo>
                <a:cubicBezTo>
                  <a:pt x="350800" y="1355052"/>
                  <a:pt x="365933" y="1341295"/>
                  <a:pt x="382441" y="1339919"/>
                </a:cubicBezTo>
                <a:cubicBezTo>
                  <a:pt x="383817" y="1339919"/>
                  <a:pt x="383817" y="1339919"/>
                  <a:pt x="385193" y="1339919"/>
                </a:cubicBezTo>
                <a:lnTo>
                  <a:pt x="385193" y="1339919"/>
                </a:lnTo>
                <a:cubicBezTo>
                  <a:pt x="401701" y="1341295"/>
                  <a:pt x="411331" y="1355052"/>
                  <a:pt x="408579" y="1371560"/>
                </a:cubicBezTo>
                <a:cubicBezTo>
                  <a:pt x="404452" y="1386692"/>
                  <a:pt x="389320" y="1399073"/>
                  <a:pt x="374187" y="1400449"/>
                </a:cubicBezTo>
                <a:close/>
                <a:moveTo>
                  <a:pt x="390695" y="1308278"/>
                </a:moveTo>
                <a:lnTo>
                  <a:pt x="390695" y="1308278"/>
                </a:lnTo>
                <a:cubicBezTo>
                  <a:pt x="374187" y="1309654"/>
                  <a:pt x="361806" y="1295897"/>
                  <a:pt x="364557" y="1279389"/>
                </a:cubicBezTo>
                <a:cubicBezTo>
                  <a:pt x="367309" y="1262881"/>
                  <a:pt x="382441" y="1249124"/>
                  <a:pt x="398950" y="1247748"/>
                </a:cubicBezTo>
                <a:cubicBezTo>
                  <a:pt x="400325" y="1247748"/>
                  <a:pt x="400325" y="1247748"/>
                  <a:pt x="401701" y="1247748"/>
                </a:cubicBezTo>
                <a:lnTo>
                  <a:pt x="401701" y="1247748"/>
                </a:lnTo>
                <a:cubicBezTo>
                  <a:pt x="418209" y="1249124"/>
                  <a:pt x="427839" y="1262881"/>
                  <a:pt x="425088" y="1279389"/>
                </a:cubicBezTo>
                <a:cubicBezTo>
                  <a:pt x="420961" y="1295897"/>
                  <a:pt x="405828" y="1308278"/>
                  <a:pt x="390695" y="1308278"/>
                </a:cubicBezTo>
                <a:close/>
                <a:moveTo>
                  <a:pt x="407204" y="1217483"/>
                </a:moveTo>
                <a:lnTo>
                  <a:pt x="407204" y="1217483"/>
                </a:lnTo>
                <a:cubicBezTo>
                  <a:pt x="390695" y="1218859"/>
                  <a:pt x="378314" y="1205102"/>
                  <a:pt x="381066" y="1188593"/>
                </a:cubicBezTo>
                <a:cubicBezTo>
                  <a:pt x="383817" y="1172085"/>
                  <a:pt x="398950" y="1158328"/>
                  <a:pt x="415458" y="1156953"/>
                </a:cubicBezTo>
                <a:cubicBezTo>
                  <a:pt x="416833" y="1156953"/>
                  <a:pt x="416833" y="1156953"/>
                  <a:pt x="418209" y="1156953"/>
                </a:cubicBezTo>
                <a:lnTo>
                  <a:pt x="418209" y="1156953"/>
                </a:lnTo>
                <a:cubicBezTo>
                  <a:pt x="434717" y="1158328"/>
                  <a:pt x="444347" y="1172085"/>
                  <a:pt x="441596" y="1188593"/>
                </a:cubicBezTo>
                <a:cubicBezTo>
                  <a:pt x="436093" y="1205102"/>
                  <a:pt x="422336" y="1216107"/>
                  <a:pt x="407204" y="1217483"/>
                </a:cubicBezTo>
                <a:close/>
                <a:moveTo>
                  <a:pt x="422336" y="1126688"/>
                </a:moveTo>
                <a:lnTo>
                  <a:pt x="422336" y="1126688"/>
                </a:lnTo>
                <a:cubicBezTo>
                  <a:pt x="405828" y="1128063"/>
                  <a:pt x="393447" y="1114306"/>
                  <a:pt x="396198" y="1097798"/>
                </a:cubicBezTo>
                <a:cubicBezTo>
                  <a:pt x="398950" y="1081290"/>
                  <a:pt x="414082" y="1067533"/>
                  <a:pt x="430590" y="1066157"/>
                </a:cubicBezTo>
                <a:cubicBezTo>
                  <a:pt x="431966" y="1066157"/>
                  <a:pt x="431966" y="1066157"/>
                  <a:pt x="433342" y="1066157"/>
                </a:cubicBezTo>
                <a:lnTo>
                  <a:pt x="433342" y="1066157"/>
                </a:lnTo>
                <a:cubicBezTo>
                  <a:pt x="449850" y="1067533"/>
                  <a:pt x="459480" y="1081290"/>
                  <a:pt x="456728" y="1097798"/>
                </a:cubicBezTo>
                <a:cubicBezTo>
                  <a:pt x="452601" y="1112931"/>
                  <a:pt x="437469" y="1125312"/>
                  <a:pt x="422336" y="1126688"/>
                </a:cubicBezTo>
                <a:close/>
                <a:moveTo>
                  <a:pt x="463607" y="1396322"/>
                </a:moveTo>
                <a:lnTo>
                  <a:pt x="463607" y="1396322"/>
                </a:lnTo>
                <a:cubicBezTo>
                  <a:pt x="449850" y="1396322"/>
                  <a:pt x="438844" y="1386692"/>
                  <a:pt x="441596" y="1371560"/>
                </a:cubicBezTo>
                <a:cubicBezTo>
                  <a:pt x="442972" y="1357803"/>
                  <a:pt x="456728" y="1345422"/>
                  <a:pt x="470485" y="1345422"/>
                </a:cubicBezTo>
                <a:cubicBezTo>
                  <a:pt x="471861" y="1345422"/>
                  <a:pt x="471861" y="1345422"/>
                  <a:pt x="473237" y="1345422"/>
                </a:cubicBezTo>
                <a:lnTo>
                  <a:pt x="473237" y="1345422"/>
                </a:lnTo>
                <a:cubicBezTo>
                  <a:pt x="486994" y="1345422"/>
                  <a:pt x="496623" y="1357803"/>
                  <a:pt x="492496" y="1371560"/>
                </a:cubicBezTo>
                <a:cubicBezTo>
                  <a:pt x="489745" y="1385317"/>
                  <a:pt x="477364" y="1394946"/>
                  <a:pt x="463607" y="1396322"/>
                </a:cubicBezTo>
                <a:close/>
                <a:moveTo>
                  <a:pt x="480115" y="1304151"/>
                </a:moveTo>
                <a:lnTo>
                  <a:pt x="480115" y="1304151"/>
                </a:lnTo>
                <a:cubicBezTo>
                  <a:pt x="466358" y="1304151"/>
                  <a:pt x="455353" y="1294521"/>
                  <a:pt x="458104" y="1279389"/>
                </a:cubicBezTo>
                <a:cubicBezTo>
                  <a:pt x="460855" y="1264256"/>
                  <a:pt x="473237" y="1253251"/>
                  <a:pt x="486994" y="1253251"/>
                </a:cubicBezTo>
                <a:cubicBezTo>
                  <a:pt x="488369" y="1253251"/>
                  <a:pt x="488369" y="1253251"/>
                  <a:pt x="489745" y="1253251"/>
                </a:cubicBezTo>
                <a:lnTo>
                  <a:pt x="489745" y="1253251"/>
                </a:lnTo>
                <a:cubicBezTo>
                  <a:pt x="503502" y="1253251"/>
                  <a:pt x="513132" y="1265632"/>
                  <a:pt x="509005" y="1279389"/>
                </a:cubicBezTo>
                <a:cubicBezTo>
                  <a:pt x="504877" y="1293146"/>
                  <a:pt x="492496" y="1304151"/>
                  <a:pt x="480115" y="1304151"/>
                </a:cubicBezTo>
                <a:close/>
                <a:moveTo>
                  <a:pt x="495248" y="1213356"/>
                </a:moveTo>
                <a:lnTo>
                  <a:pt x="495248" y="1213356"/>
                </a:lnTo>
                <a:cubicBezTo>
                  <a:pt x="481491" y="1213356"/>
                  <a:pt x="470485" y="1203726"/>
                  <a:pt x="473237" y="1188593"/>
                </a:cubicBezTo>
                <a:cubicBezTo>
                  <a:pt x="474612" y="1174837"/>
                  <a:pt x="488369" y="1162455"/>
                  <a:pt x="502126" y="1162455"/>
                </a:cubicBezTo>
                <a:cubicBezTo>
                  <a:pt x="503502" y="1162455"/>
                  <a:pt x="503502" y="1162455"/>
                  <a:pt x="504877" y="1162455"/>
                </a:cubicBezTo>
                <a:lnTo>
                  <a:pt x="504877" y="1162455"/>
                </a:lnTo>
                <a:cubicBezTo>
                  <a:pt x="518634" y="1162455"/>
                  <a:pt x="528264" y="1174837"/>
                  <a:pt x="524137" y="1188593"/>
                </a:cubicBezTo>
                <a:cubicBezTo>
                  <a:pt x="521386" y="1202350"/>
                  <a:pt x="509005" y="1211980"/>
                  <a:pt x="495248" y="1213356"/>
                </a:cubicBezTo>
                <a:close/>
                <a:moveTo>
                  <a:pt x="553027" y="1392195"/>
                </a:moveTo>
                <a:lnTo>
                  <a:pt x="553027" y="1392195"/>
                </a:lnTo>
                <a:cubicBezTo>
                  <a:pt x="540645" y="1392195"/>
                  <a:pt x="532391" y="1383941"/>
                  <a:pt x="533767" y="1371560"/>
                </a:cubicBezTo>
                <a:cubicBezTo>
                  <a:pt x="535143" y="1359179"/>
                  <a:pt x="546148" y="1349549"/>
                  <a:pt x="558529" y="1349549"/>
                </a:cubicBezTo>
                <a:cubicBezTo>
                  <a:pt x="558529" y="1349549"/>
                  <a:pt x="559905" y="1349549"/>
                  <a:pt x="559905" y="1349549"/>
                </a:cubicBezTo>
                <a:lnTo>
                  <a:pt x="559905" y="1349549"/>
                </a:lnTo>
                <a:cubicBezTo>
                  <a:pt x="570911" y="1349549"/>
                  <a:pt x="579165" y="1360554"/>
                  <a:pt x="576413" y="1371560"/>
                </a:cubicBezTo>
                <a:cubicBezTo>
                  <a:pt x="573662" y="1382565"/>
                  <a:pt x="564032" y="1390819"/>
                  <a:pt x="553027" y="1392195"/>
                </a:cubicBezTo>
                <a:close/>
                <a:moveTo>
                  <a:pt x="569535" y="1300024"/>
                </a:moveTo>
                <a:lnTo>
                  <a:pt x="569535" y="1300024"/>
                </a:lnTo>
                <a:cubicBezTo>
                  <a:pt x="557154" y="1300024"/>
                  <a:pt x="548900" y="1291770"/>
                  <a:pt x="550275" y="1279389"/>
                </a:cubicBezTo>
                <a:cubicBezTo>
                  <a:pt x="551651" y="1267008"/>
                  <a:pt x="562656" y="1257378"/>
                  <a:pt x="575038" y="1257378"/>
                </a:cubicBezTo>
                <a:cubicBezTo>
                  <a:pt x="575038" y="1257378"/>
                  <a:pt x="576413" y="1257378"/>
                  <a:pt x="576413" y="1257378"/>
                </a:cubicBezTo>
                <a:lnTo>
                  <a:pt x="576413" y="1257378"/>
                </a:lnTo>
                <a:cubicBezTo>
                  <a:pt x="587419" y="1257378"/>
                  <a:pt x="595673" y="1268383"/>
                  <a:pt x="592922" y="1279389"/>
                </a:cubicBezTo>
                <a:cubicBezTo>
                  <a:pt x="590170" y="1291770"/>
                  <a:pt x="580540" y="1300024"/>
                  <a:pt x="569535" y="1300024"/>
                </a:cubicBezTo>
                <a:close/>
                <a:moveTo>
                  <a:pt x="584667" y="1209229"/>
                </a:moveTo>
                <a:lnTo>
                  <a:pt x="584667" y="1209229"/>
                </a:lnTo>
                <a:cubicBezTo>
                  <a:pt x="572286" y="1209229"/>
                  <a:pt x="564032" y="1200975"/>
                  <a:pt x="565408" y="1188593"/>
                </a:cubicBezTo>
                <a:cubicBezTo>
                  <a:pt x="566783" y="1176212"/>
                  <a:pt x="577789" y="1166583"/>
                  <a:pt x="590170" y="1166583"/>
                </a:cubicBezTo>
                <a:cubicBezTo>
                  <a:pt x="590170" y="1166583"/>
                  <a:pt x="591546" y="1166583"/>
                  <a:pt x="591546" y="1166583"/>
                </a:cubicBezTo>
                <a:lnTo>
                  <a:pt x="591546" y="1166583"/>
                </a:lnTo>
                <a:cubicBezTo>
                  <a:pt x="602551" y="1166583"/>
                  <a:pt x="610805" y="1177588"/>
                  <a:pt x="608054" y="1188593"/>
                </a:cubicBezTo>
                <a:cubicBezTo>
                  <a:pt x="606678" y="1199599"/>
                  <a:pt x="595673" y="1207853"/>
                  <a:pt x="584667" y="1209229"/>
                </a:cubicBezTo>
                <a:close/>
                <a:moveTo>
                  <a:pt x="642446" y="1388068"/>
                </a:moveTo>
                <a:lnTo>
                  <a:pt x="642446" y="1388068"/>
                </a:lnTo>
                <a:cubicBezTo>
                  <a:pt x="632816" y="1388068"/>
                  <a:pt x="625938" y="1381190"/>
                  <a:pt x="627314" y="1371560"/>
                </a:cubicBezTo>
                <a:cubicBezTo>
                  <a:pt x="628689" y="1361930"/>
                  <a:pt x="636944" y="1353676"/>
                  <a:pt x="646573" y="1353676"/>
                </a:cubicBezTo>
                <a:cubicBezTo>
                  <a:pt x="646573" y="1353676"/>
                  <a:pt x="647949" y="1353676"/>
                  <a:pt x="647949" y="1353676"/>
                </a:cubicBezTo>
                <a:lnTo>
                  <a:pt x="647949" y="1353676"/>
                </a:lnTo>
                <a:cubicBezTo>
                  <a:pt x="657579" y="1353676"/>
                  <a:pt x="663082" y="1361930"/>
                  <a:pt x="660330" y="1371560"/>
                </a:cubicBezTo>
                <a:cubicBezTo>
                  <a:pt x="658955" y="1379814"/>
                  <a:pt x="650700" y="1386692"/>
                  <a:pt x="642446" y="1388068"/>
                </a:cubicBezTo>
                <a:close/>
                <a:moveTo>
                  <a:pt x="657579" y="1295897"/>
                </a:moveTo>
                <a:lnTo>
                  <a:pt x="657579" y="1295897"/>
                </a:lnTo>
                <a:cubicBezTo>
                  <a:pt x="647949" y="1295897"/>
                  <a:pt x="641071" y="1289019"/>
                  <a:pt x="642446" y="1279389"/>
                </a:cubicBezTo>
                <a:cubicBezTo>
                  <a:pt x="643822" y="1269759"/>
                  <a:pt x="652076" y="1261505"/>
                  <a:pt x="661706" y="1261505"/>
                </a:cubicBezTo>
                <a:cubicBezTo>
                  <a:pt x="661706" y="1261505"/>
                  <a:pt x="663082" y="1261505"/>
                  <a:pt x="663082" y="1261505"/>
                </a:cubicBezTo>
                <a:lnTo>
                  <a:pt x="663082" y="1261505"/>
                </a:lnTo>
                <a:cubicBezTo>
                  <a:pt x="672711" y="1261505"/>
                  <a:pt x="678214" y="1269759"/>
                  <a:pt x="675463" y="1279389"/>
                </a:cubicBezTo>
                <a:cubicBezTo>
                  <a:pt x="675463" y="1289019"/>
                  <a:pt x="667209" y="1295897"/>
                  <a:pt x="657579" y="1295897"/>
                </a:cubicBezTo>
                <a:close/>
                <a:moveTo>
                  <a:pt x="674087" y="1205102"/>
                </a:moveTo>
                <a:lnTo>
                  <a:pt x="674087" y="1205102"/>
                </a:lnTo>
                <a:cubicBezTo>
                  <a:pt x="664457" y="1205102"/>
                  <a:pt x="657579" y="1198223"/>
                  <a:pt x="658955" y="1188593"/>
                </a:cubicBezTo>
                <a:cubicBezTo>
                  <a:pt x="660330" y="1178964"/>
                  <a:pt x="668584" y="1170710"/>
                  <a:pt x="678214" y="1170710"/>
                </a:cubicBezTo>
                <a:cubicBezTo>
                  <a:pt x="678214" y="1170710"/>
                  <a:pt x="679590" y="1170710"/>
                  <a:pt x="679590" y="1170710"/>
                </a:cubicBezTo>
                <a:lnTo>
                  <a:pt x="679590" y="1170710"/>
                </a:lnTo>
                <a:cubicBezTo>
                  <a:pt x="689220" y="1170710"/>
                  <a:pt x="694722" y="1178964"/>
                  <a:pt x="691971" y="1188593"/>
                </a:cubicBezTo>
                <a:cubicBezTo>
                  <a:pt x="691971" y="1196848"/>
                  <a:pt x="683717" y="1203726"/>
                  <a:pt x="674087" y="1205102"/>
                </a:cubicBezTo>
                <a:close/>
                <a:moveTo>
                  <a:pt x="690595" y="1112931"/>
                </a:moveTo>
                <a:lnTo>
                  <a:pt x="690595" y="1112931"/>
                </a:lnTo>
                <a:cubicBezTo>
                  <a:pt x="680966" y="1112931"/>
                  <a:pt x="674087" y="1106052"/>
                  <a:pt x="675463" y="1096422"/>
                </a:cubicBezTo>
                <a:cubicBezTo>
                  <a:pt x="676838" y="1086793"/>
                  <a:pt x="685093" y="1078539"/>
                  <a:pt x="694722" y="1078539"/>
                </a:cubicBezTo>
                <a:cubicBezTo>
                  <a:pt x="694722" y="1078539"/>
                  <a:pt x="696098" y="1078539"/>
                  <a:pt x="696098" y="1078539"/>
                </a:cubicBezTo>
                <a:lnTo>
                  <a:pt x="696098" y="1078539"/>
                </a:lnTo>
                <a:cubicBezTo>
                  <a:pt x="705728" y="1078539"/>
                  <a:pt x="711231" y="1086793"/>
                  <a:pt x="708479" y="1096422"/>
                </a:cubicBezTo>
                <a:cubicBezTo>
                  <a:pt x="707104" y="1106052"/>
                  <a:pt x="698849" y="1112931"/>
                  <a:pt x="690595" y="1112931"/>
                </a:cubicBezTo>
                <a:close/>
                <a:moveTo>
                  <a:pt x="707104" y="1022135"/>
                </a:moveTo>
                <a:lnTo>
                  <a:pt x="707104" y="1022135"/>
                </a:lnTo>
                <a:cubicBezTo>
                  <a:pt x="697474" y="1022135"/>
                  <a:pt x="690595" y="1015257"/>
                  <a:pt x="691971" y="1005627"/>
                </a:cubicBezTo>
                <a:cubicBezTo>
                  <a:pt x="693347" y="995997"/>
                  <a:pt x="701601" y="987743"/>
                  <a:pt x="711231" y="987743"/>
                </a:cubicBezTo>
                <a:cubicBezTo>
                  <a:pt x="711231" y="987743"/>
                  <a:pt x="712606" y="987743"/>
                  <a:pt x="712606" y="987743"/>
                </a:cubicBezTo>
                <a:lnTo>
                  <a:pt x="712606" y="987743"/>
                </a:lnTo>
                <a:cubicBezTo>
                  <a:pt x="722236" y="987743"/>
                  <a:pt x="727739" y="995997"/>
                  <a:pt x="724988" y="1005627"/>
                </a:cubicBezTo>
                <a:cubicBezTo>
                  <a:pt x="723612" y="1015257"/>
                  <a:pt x="715358" y="1022135"/>
                  <a:pt x="707104" y="1022135"/>
                </a:cubicBezTo>
                <a:close/>
                <a:moveTo>
                  <a:pt x="722236" y="929964"/>
                </a:moveTo>
                <a:lnTo>
                  <a:pt x="722236" y="929964"/>
                </a:lnTo>
                <a:cubicBezTo>
                  <a:pt x="712606" y="929964"/>
                  <a:pt x="705728" y="923086"/>
                  <a:pt x="707104" y="913456"/>
                </a:cubicBezTo>
                <a:cubicBezTo>
                  <a:pt x="708479" y="903826"/>
                  <a:pt x="716733" y="895572"/>
                  <a:pt x="726363" y="895572"/>
                </a:cubicBezTo>
                <a:cubicBezTo>
                  <a:pt x="726363" y="895572"/>
                  <a:pt x="727739" y="895572"/>
                  <a:pt x="727739" y="895572"/>
                </a:cubicBezTo>
                <a:lnTo>
                  <a:pt x="727739" y="895572"/>
                </a:lnTo>
                <a:cubicBezTo>
                  <a:pt x="737369" y="895572"/>
                  <a:pt x="742872" y="903826"/>
                  <a:pt x="740120" y="913456"/>
                </a:cubicBezTo>
                <a:cubicBezTo>
                  <a:pt x="740120" y="923086"/>
                  <a:pt x="731866" y="929964"/>
                  <a:pt x="722236" y="929964"/>
                </a:cubicBezTo>
                <a:close/>
                <a:moveTo>
                  <a:pt x="738744" y="839169"/>
                </a:moveTo>
                <a:lnTo>
                  <a:pt x="738744" y="839169"/>
                </a:lnTo>
                <a:cubicBezTo>
                  <a:pt x="729115" y="839169"/>
                  <a:pt x="722236" y="832291"/>
                  <a:pt x="723612" y="822661"/>
                </a:cubicBezTo>
                <a:cubicBezTo>
                  <a:pt x="724988" y="813031"/>
                  <a:pt x="733242" y="804777"/>
                  <a:pt x="742872" y="804777"/>
                </a:cubicBezTo>
                <a:cubicBezTo>
                  <a:pt x="742872" y="804777"/>
                  <a:pt x="744247" y="804777"/>
                  <a:pt x="744247" y="804777"/>
                </a:cubicBezTo>
                <a:lnTo>
                  <a:pt x="744247" y="804777"/>
                </a:lnTo>
                <a:cubicBezTo>
                  <a:pt x="753877" y="804777"/>
                  <a:pt x="759380" y="813031"/>
                  <a:pt x="756628" y="822661"/>
                </a:cubicBezTo>
                <a:cubicBezTo>
                  <a:pt x="755253" y="832291"/>
                  <a:pt x="746999" y="839169"/>
                  <a:pt x="738744" y="839169"/>
                </a:cubicBezTo>
                <a:close/>
                <a:moveTo>
                  <a:pt x="755253" y="748374"/>
                </a:moveTo>
                <a:lnTo>
                  <a:pt x="755253" y="748374"/>
                </a:lnTo>
                <a:cubicBezTo>
                  <a:pt x="745623" y="748374"/>
                  <a:pt x="738744" y="741495"/>
                  <a:pt x="740120" y="731865"/>
                </a:cubicBezTo>
                <a:cubicBezTo>
                  <a:pt x="741496" y="722236"/>
                  <a:pt x="749750" y="713981"/>
                  <a:pt x="759380" y="713981"/>
                </a:cubicBezTo>
                <a:cubicBezTo>
                  <a:pt x="759380" y="713981"/>
                  <a:pt x="760755" y="713981"/>
                  <a:pt x="760755" y="713981"/>
                </a:cubicBezTo>
                <a:lnTo>
                  <a:pt x="760755" y="713981"/>
                </a:lnTo>
                <a:cubicBezTo>
                  <a:pt x="770385" y="713981"/>
                  <a:pt x="775888" y="722236"/>
                  <a:pt x="773137" y="731865"/>
                </a:cubicBezTo>
                <a:cubicBezTo>
                  <a:pt x="771761" y="740120"/>
                  <a:pt x="763507" y="746998"/>
                  <a:pt x="755253" y="748374"/>
                </a:cubicBezTo>
                <a:close/>
                <a:moveTo>
                  <a:pt x="770385" y="656203"/>
                </a:moveTo>
                <a:lnTo>
                  <a:pt x="770385" y="656203"/>
                </a:lnTo>
                <a:cubicBezTo>
                  <a:pt x="760755" y="656203"/>
                  <a:pt x="753877" y="649324"/>
                  <a:pt x="755253" y="639694"/>
                </a:cubicBezTo>
                <a:cubicBezTo>
                  <a:pt x="756628" y="630065"/>
                  <a:pt x="764882" y="621810"/>
                  <a:pt x="774512" y="621810"/>
                </a:cubicBezTo>
                <a:cubicBezTo>
                  <a:pt x="774512" y="621810"/>
                  <a:pt x="775888" y="621810"/>
                  <a:pt x="775888" y="621810"/>
                </a:cubicBezTo>
                <a:lnTo>
                  <a:pt x="775888" y="621810"/>
                </a:lnTo>
                <a:cubicBezTo>
                  <a:pt x="785518" y="621810"/>
                  <a:pt x="791021" y="630065"/>
                  <a:pt x="788269" y="639694"/>
                </a:cubicBezTo>
                <a:cubicBezTo>
                  <a:pt x="788269" y="649324"/>
                  <a:pt x="780015" y="656203"/>
                  <a:pt x="770385" y="656203"/>
                </a:cubicBezTo>
                <a:close/>
                <a:moveTo>
                  <a:pt x="786894" y="565407"/>
                </a:moveTo>
                <a:lnTo>
                  <a:pt x="786894" y="565407"/>
                </a:lnTo>
                <a:cubicBezTo>
                  <a:pt x="777264" y="565407"/>
                  <a:pt x="770385" y="558529"/>
                  <a:pt x="771761" y="548899"/>
                </a:cubicBezTo>
                <a:cubicBezTo>
                  <a:pt x="773137" y="539269"/>
                  <a:pt x="781391" y="531015"/>
                  <a:pt x="791021" y="531015"/>
                </a:cubicBezTo>
                <a:cubicBezTo>
                  <a:pt x="791021" y="531015"/>
                  <a:pt x="792396" y="531015"/>
                  <a:pt x="792396" y="531015"/>
                </a:cubicBezTo>
                <a:lnTo>
                  <a:pt x="792396" y="531015"/>
                </a:lnTo>
                <a:cubicBezTo>
                  <a:pt x="802026" y="531015"/>
                  <a:pt x="807529" y="539269"/>
                  <a:pt x="804777" y="548899"/>
                </a:cubicBezTo>
                <a:cubicBezTo>
                  <a:pt x="804777" y="557153"/>
                  <a:pt x="795148" y="565407"/>
                  <a:pt x="786894" y="565407"/>
                </a:cubicBezTo>
                <a:close/>
                <a:moveTo>
                  <a:pt x="803402" y="473236"/>
                </a:moveTo>
                <a:lnTo>
                  <a:pt x="803402" y="473236"/>
                </a:lnTo>
                <a:cubicBezTo>
                  <a:pt x="793772" y="473236"/>
                  <a:pt x="786894" y="466358"/>
                  <a:pt x="788269" y="456728"/>
                </a:cubicBezTo>
                <a:cubicBezTo>
                  <a:pt x="789645" y="447098"/>
                  <a:pt x="797899" y="438844"/>
                  <a:pt x="807529" y="438844"/>
                </a:cubicBezTo>
                <a:cubicBezTo>
                  <a:pt x="807529" y="438844"/>
                  <a:pt x="808905" y="438844"/>
                  <a:pt x="808905" y="438844"/>
                </a:cubicBezTo>
                <a:lnTo>
                  <a:pt x="808905" y="438844"/>
                </a:lnTo>
                <a:cubicBezTo>
                  <a:pt x="818534" y="438844"/>
                  <a:pt x="824037" y="447098"/>
                  <a:pt x="821286" y="456728"/>
                </a:cubicBezTo>
                <a:cubicBezTo>
                  <a:pt x="819910" y="466358"/>
                  <a:pt x="811656" y="473236"/>
                  <a:pt x="803402" y="473236"/>
                </a:cubicBezTo>
                <a:close/>
                <a:moveTo>
                  <a:pt x="819910" y="382441"/>
                </a:moveTo>
                <a:lnTo>
                  <a:pt x="819910" y="382441"/>
                </a:lnTo>
                <a:cubicBezTo>
                  <a:pt x="810280" y="382441"/>
                  <a:pt x="803402" y="375562"/>
                  <a:pt x="804777" y="365933"/>
                </a:cubicBezTo>
                <a:cubicBezTo>
                  <a:pt x="806153" y="356303"/>
                  <a:pt x="814407" y="348049"/>
                  <a:pt x="824037" y="348049"/>
                </a:cubicBezTo>
                <a:cubicBezTo>
                  <a:pt x="824037" y="348049"/>
                  <a:pt x="825413" y="348049"/>
                  <a:pt x="825413" y="348049"/>
                </a:cubicBezTo>
                <a:lnTo>
                  <a:pt x="825413" y="348049"/>
                </a:lnTo>
                <a:cubicBezTo>
                  <a:pt x="835043" y="348049"/>
                  <a:pt x="840545" y="356303"/>
                  <a:pt x="837794" y="365933"/>
                </a:cubicBezTo>
                <a:cubicBezTo>
                  <a:pt x="836418" y="375562"/>
                  <a:pt x="828164" y="382441"/>
                  <a:pt x="819910" y="382441"/>
                </a:cubicBezTo>
                <a:close/>
                <a:moveTo>
                  <a:pt x="835043" y="291646"/>
                </a:moveTo>
                <a:lnTo>
                  <a:pt x="835043" y="291646"/>
                </a:lnTo>
                <a:cubicBezTo>
                  <a:pt x="825413" y="291646"/>
                  <a:pt x="818534" y="284767"/>
                  <a:pt x="819910" y="275137"/>
                </a:cubicBezTo>
                <a:cubicBezTo>
                  <a:pt x="821286" y="265508"/>
                  <a:pt x="829540" y="257253"/>
                  <a:pt x="839170" y="257253"/>
                </a:cubicBezTo>
                <a:cubicBezTo>
                  <a:pt x="839170" y="257253"/>
                  <a:pt x="840545" y="257253"/>
                  <a:pt x="840545" y="257253"/>
                </a:cubicBezTo>
                <a:lnTo>
                  <a:pt x="840545" y="257253"/>
                </a:lnTo>
                <a:cubicBezTo>
                  <a:pt x="850175" y="257253"/>
                  <a:pt x="855678" y="265508"/>
                  <a:pt x="852927" y="275137"/>
                </a:cubicBezTo>
                <a:cubicBezTo>
                  <a:pt x="852927" y="283392"/>
                  <a:pt x="844672" y="290270"/>
                  <a:pt x="835043" y="291646"/>
                </a:cubicBezTo>
                <a:close/>
                <a:moveTo>
                  <a:pt x="851551" y="199475"/>
                </a:moveTo>
                <a:lnTo>
                  <a:pt x="851551" y="199475"/>
                </a:lnTo>
                <a:cubicBezTo>
                  <a:pt x="841921" y="199475"/>
                  <a:pt x="835043" y="192596"/>
                  <a:pt x="836418" y="182966"/>
                </a:cubicBezTo>
                <a:cubicBezTo>
                  <a:pt x="837794" y="173337"/>
                  <a:pt x="846048" y="165082"/>
                  <a:pt x="855678" y="165082"/>
                </a:cubicBezTo>
                <a:cubicBezTo>
                  <a:pt x="855678" y="165082"/>
                  <a:pt x="857054" y="165082"/>
                  <a:pt x="857054" y="165082"/>
                </a:cubicBezTo>
                <a:lnTo>
                  <a:pt x="857054" y="165082"/>
                </a:lnTo>
                <a:cubicBezTo>
                  <a:pt x="866683" y="165082"/>
                  <a:pt x="872186" y="173337"/>
                  <a:pt x="869435" y="182966"/>
                </a:cubicBezTo>
                <a:cubicBezTo>
                  <a:pt x="868059" y="192596"/>
                  <a:pt x="859805" y="199475"/>
                  <a:pt x="851551" y="199475"/>
                </a:cubicBezTo>
                <a:close/>
                <a:moveTo>
                  <a:pt x="868059" y="108679"/>
                </a:moveTo>
                <a:lnTo>
                  <a:pt x="868059" y="108679"/>
                </a:lnTo>
                <a:cubicBezTo>
                  <a:pt x="858429" y="108679"/>
                  <a:pt x="851551" y="101801"/>
                  <a:pt x="852927" y="92171"/>
                </a:cubicBezTo>
                <a:cubicBezTo>
                  <a:pt x="854302" y="82541"/>
                  <a:pt x="862556" y="74287"/>
                  <a:pt x="872186" y="74287"/>
                </a:cubicBezTo>
                <a:cubicBezTo>
                  <a:pt x="872186" y="74287"/>
                  <a:pt x="873562" y="74287"/>
                  <a:pt x="873562" y="74287"/>
                </a:cubicBezTo>
                <a:lnTo>
                  <a:pt x="873562" y="74287"/>
                </a:lnTo>
                <a:cubicBezTo>
                  <a:pt x="883192" y="74287"/>
                  <a:pt x="888694" y="82541"/>
                  <a:pt x="885943" y="92171"/>
                </a:cubicBezTo>
                <a:cubicBezTo>
                  <a:pt x="884567" y="100425"/>
                  <a:pt x="876313" y="107304"/>
                  <a:pt x="868059" y="108679"/>
                </a:cubicBezTo>
                <a:close/>
                <a:moveTo>
                  <a:pt x="731866" y="1382565"/>
                </a:moveTo>
                <a:lnTo>
                  <a:pt x="731866" y="1382565"/>
                </a:lnTo>
                <a:cubicBezTo>
                  <a:pt x="724988" y="1382565"/>
                  <a:pt x="719485" y="1377063"/>
                  <a:pt x="720861" y="1370184"/>
                </a:cubicBezTo>
                <a:cubicBezTo>
                  <a:pt x="722236" y="1363306"/>
                  <a:pt x="727739" y="1357803"/>
                  <a:pt x="735993" y="1356427"/>
                </a:cubicBezTo>
                <a:cubicBezTo>
                  <a:pt x="735993" y="1356427"/>
                  <a:pt x="737369" y="1356427"/>
                  <a:pt x="737369" y="1356427"/>
                </a:cubicBezTo>
                <a:lnTo>
                  <a:pt x="737369" y="1356427"/>
                </a:lnTo>
                <a:cubicBezTo>
                  <a:pt x="744247" y="1356427"/>
                  <a:pt x="748374" y="1363306"/>
                  <a:pt x="746999" y="1370184"/>
                </a:cubicBezTo>
                <a:cubicBezTo>
                  <a:pt x="744247" y="1377063"/>
                  <a:pt x="737369" y="1382565"/>
                  <a:pt x="731866" y="1382565"/>
                </a:cubicBezTo>
                <a:close/>
                <a:moveTo>
                  <a:pt x="746999" y="1291770"/>
                </a:moveTo>
                <a:lnTo>
                  <a:pt x="746999" y="1291770"/>
                </a:lnTo>
                <a:cubicBezTo>
                  <a:pt x="740120" y="1291770"/>
                  <a:pt x="734617" y="1286267"/>
                  <a:pt x="735993" y="1279389"/>
                </a:cubicBezTo>
                <a:cubicBezTo>
                  <a:pt x="737369" y="1272510"/>
                  <a:pt x="742872" y="1267008"/>
                  <a:pt x="751126" y="1265632"/>
                </a:cubicBezTo>
                <a:cubicBezTo>
                  <a:pt x="751126" y="1265632"/>
                  <a:pt x="752501" y="1265632"/>
                  <a:pt x="752501" y="1265632"/>
                </a:cubicBezTo>
                <a:lnTo>
                  <a:pt x="752501" y="1265632"/>
                </a:lnTo>
                <a:cubicBezTo>
                  <a:pt x="759380" y="1265632"/>
                  <a:pt x="763507" y="1272510"/>
                  <a:pt x="762131" y="1279389"/>
                </a:cubicBezTo>
                <a:cubicBezTo>
                  <a:pt x="760755" y="1286267"/>
                  <a:pt x="753877" y="1291770"/>
                  <a:pt x="746999" y="1291770"/>
                </a:cubicBezTo>
                <a:close/>
                <a:moveTo>
                  <a:pt x="763507" y="1200975"/>
                </a:moveTo>
                <a:lnTo>
                  <a:pt x="763507" y="1200975"/>
                </a:lnTo>
                <a:cubicBezTo>
                  <a:pt x="756628" y="1200975"/>
                  <a:pt x="751126" y="1195472"/>
                  <a:pt x="752501" y="1188593"/>
                </a:cubicBezTo>
                <a:cubicBezTo>
                  <a:pt x="753877" y="1181715"/>
                  <a:pt x="759380" y="1176212"/>
                  <a:pt x="767634" y="1174837"/>
                </a:cubicBezTo>
                <a:cubicBezTo>
                  <a:pt x="767634" y="1174837"/>
                  <a:pt x="769010" y="1174837"/>
                  <a:pt x="769010" y="1174837"/>
                </a:cubicBezTo>
                <a:lnTo>
                  <a:pt x="769010" y="1174837"/>
                </a:lnTo>
                <a:cubicBezTo>
                  <a:pt x="775888" y="1174837"/>
                  <a:pt x="780015" y="1181715"/>
                  <a:pt x="778639" y="1188593"/>
                </a:cubicBezTo>
                <a:cubicBezTo>
                  <a:pt x="775888" y="1195472"/>
                  <a:pt x="770385" y="1199599"/>
                  <a:pt x="763507" y="1200975"/>
                </a:cubicBezTo>
                <a:close/>
                <a:moveTo>
                  <a:pt x="780015" y="1108804"/>
                </a:moveTo>
                <a:lnTo>
                  <a:pt x="780015" y="1108804"/>
                </a:lnTo>
                <a:cubicBezTo>
                  <a:pt x="773137" y="1108804"/>
                  <a:pt x="767634" y="1103301"/>
                  <a:pt x="769010" y="1096422"/>
                </a:cubicBezTo>
                <a:cubicBezTo>
                  <a:pt x="770385" y="1089544"/>
                  <a:pt x="775888" y="1084041"/>
                  <a:pt x="784142" y="1082666"/>
                </a:cubicBezTo>
                <a:cubicBezTo>
                  <a:pt x="784142" y="1082666"/>
                  <a:pt x="785518" y="1082666"/>
                  <a:pt x="785518" y="1082666"/>
                </a:cubicBezTo>
                <a:lnTo>
                  <a:pt x="785518" y="1082666"/>
                </a:lnTo>
                <a:cubicBezTo>
                  <a:pt x="792396" y="1082666"/>
                  <a:pt x="796523" y="1089544"/>
                  <a:pt x="795148" y="1096422"/>
                </a:cubicBezTo>
                <a:cubicBezTo>
                  <a:pt x="792396" y="1103301"/>
                  <a:pt x="785518" y="1108804"/>
                  <a:pt x="780015" y="1108804"/>
                </a:cubicBezTo>
                <a:close/>
                <a:moveTo>
                  <a:pt x="795148" y="1018008"/>
                </a:moveTo>
                <a:lnTo>
                  <a:pt x="795148" y="1018008"/>
                </a:lnTo>
                <a:cubicBezTo>
                  <a:pt x="788269" y="1018008"/>
                  <a:pt x="782766" y="1012505"/>
                  <a:pt x="784142" y="1005627"/>
                </a:cubicBezTo>
                <a:cubicBezTo>
                  <a:pt x="785518" y="998749"/>
                  <a:pt x="791021" y="993246"/>
                  <a:pt x="799275" y="991870"/>
                </a:cubicBezTo>
                <a:cubicBezTo>
                  <a:pt x="799275" y="991870"/>
                  <a:pt x="800650" y="991870"/>
                  <a:pt x="800650" y="991870"/>
                </a:cubicBezTo>
                <a:lnTo>
                  <a:pt x="800650" y="991870"/>
                </a:lnTo>
                <a:cubicBezTo>
                  <a:pt x="807529" y="991870"/>
                  <a:pt x="811656" y="998749"/>
                  <a:pt x="810280" y="1005627"/>
                </a:cubicBezTo>
                <a:cubicBezTo>
                  <a:pt x="808905" y="1012505"/>
                  <a:pt x="802026" y="1018008"/>
                  <a:pt x="795148" y="1018008"/>
                </a:cubicBezTo>
                <a:close/>
                <a:moveTo>
                  <a:pt x="811656" y="925837"/>
                </a:moveTo>
                <a:lnTo>
                  <a:pt x="811656" y="925837"/>
                </a:lnTo>
                <a:cubicBezTo>
                  <a:pt x="804777" y="925837"/>
                  <a:pt x="799275" y="920335"/>
                  <a:pt x="800650" y="913456"/>
                </a:cubicBezTo>
                <a:cubicBezTo>
                  <a:pt x="802026" y="906578"/>
                  <a:pt x="807529" y="901075"/>
                  <a:pt x="815783" y="899699"/>
                </a:cubicBezTo>
                <a:cubicBezTo>
                  <a:pt x="815783" y="899699"/>
                  <a:pt x="817159" y="899699"/>
                  <a:pt x="817159" y="899699"/>
                </a:cubicBezTo>
                <a:lnTo>
                  <a:pt x="817159" y="899699"/>
                </a:lnTo>
                <a:cubicBezTo>
                  <a:pt x="824037" y="899699"/>
                  <a:pt x="828164" y="906578"/>
                  <a:pt x="826788" y="913456"/>
                </a:cubicBezTo>
                <a:cubicBezTo>
                  <a:pt x="824037" y="920335"/>
                  <a:pt x="818534" y="925837"/>
                  <a:pt x="811656" y="925837"/>
                </a:cubicBezTo>
                <a:close/>
                <a:moveTo>
                  <a:pt x="828164" y="835042"/>
                </a:moveTo>
                <a:lnTo>
                  <a:pt x="828164" y="835042"/>
                </a:lnTo>
                <a:cubicBezTo>
                  <a:pt x="821286" y="835042"/>
                  <a:pt x="815783" y="829539"/>
                  <a:pt x="817159" y="822661"/>
                </a:cubicBezTo>
                <a:cubicBezTo>
                  <a:pt x="818534" y="815782"/>
                  <a:pt x="824037" y="810280"/>
                  <a:pt x="832291" y="808904"/>
                </a:cubicBezTo>
                <a:cubicBezTo>
                  <a:pt x="832291" y="808904"/>
                  <a:pt x="833667" y="808904"/>
                  <a:pt x="833667" y="808904"/>
                </a:cubicBezTo>
                <a:lnTo>
                  <a:pt x="833667" y="808904"/>
                </a:lnTo>
                <a:cubicBezTo>
                  <a:pt x="840545" y="808904"/>
                  <a:pt x="844672" y="815782"/>
                  <a:pt x="843297" y="822661"/>
                </a:cubicBezTo>
                <a:cubicBezTo>
                  <a:pt x="840545" y="829539"/>
                  <a:pt x="835043" y="835042"/>
                  <a:pt x="828164" y="835042"/>
                </a:cubicBezTo>
                <a:close/>
                <a:moveTo>
                  <a:pt x="844672" y="744247"/>
                </a:moveTo>
                <a:lnTo>
                  <a:pt x="844672" y="744247"/>
                </a:lnTo>
                <a:cubicBezTo>
                  <a:pt x="837794" y="744247"/>
                  <a:pt x="832291" y="738744"/>
                  <a:pt x="833667" y="731865"/>
                </a:cubicBezTo>
                <a:cubicBezTo>
                  <a:pt x="835043" y="724987"/>
                  <a:pt x="840545" y="719484"/>
                  <a:pt x="848799" y="718109"/>
                </a:cubicBezTo>
                <a:cubicBezTo>
                  <a:pt x="848799" y="718109"/>
                  <a:pt x="850175" y="718109"/>
                  <a:pt x="850175" y="718109"/>
                </a:cubicBezTo>
                <a:lnTo>
                  <a:pt x="850175" y="718109"/>
                </a:lnTo>
                <a:cubicBezTo>
                  <a:pt x="857054" y="718109"/>
                  <a:pt x="861181" y="724987"/>
                  <a:pt x="859805" y="731865"/>
                </a:cubicBezTo>
                <a:cubicBezTo>
                  <a:pt x="857054" y="738744"/>
                  <a:pt x="850175" y="742871"/>
                  <a:pt x="844672" y="744247"/>
                </a:cubicBezTo>
                <a:close/>
                <a:moveTo>
                  <a:pt x="859805" y="652076"/>
                </a:moveTo>
                <a:lnTo>
                  <a:pt x="859805" y="652076"/>
                </a:lnTo>
                <a:cubicBezTo>
                  <a:pt x="852927" y="652076"/>
                  <a:pt x="847424" y="646573"/>
                  <a:pt x="848799" y="639694"/>
                </a:cubicBezTo>
                <a:cubicBezTo>
                  <a:pt x="850175" y="632816"/>
                  <a:pt x="855678" y="627313"/>
                  <a:pt x="863932" y="625938"/>
                </a:cubicBezTo>
                <a:cubicBezTo>
                  <a:pt x="863932" y="625938"/>
                  <a:pt x="865308" y="625938"/>
                  <a:pt x="865308" y="625938"/>
                </a:cubicBezTo>
                <a:lnTo>
                  <a:pt x="865308" y="625938"/>
                </a:lnTo>
                <a:cubicBezTo>
                  <a:pt x="872186" y="625938"/>
                  <a:pt x="876313" y="632816"/>
                  <a:pt x="874938" y="639694"/>
                </a:cubicBezTo>
                <a:cubicBezTo>
                  <a:pt x="873562" y="646573"/>
                  <a:pt x="866683" y="652076"/>
                  <a:pt x="859805" y="652076"/>
                </a:cubicBezTo>
                <a:close/>
                <a:moveTo>
                  <a:pt x="876313" y="561280"/>
                </a:moveTo>
                <a:lnTo>
                  <a:pt x="876313" y="561280"/>
                </a:lnTo>
                <a:cubicBezTo>
                  <a:pt x="869435" y="561280"/>
                  <a:pt x="863932" y="555778"/>
                  <a:pt x="865308" y="548899"/>
                </a:cubicBezTo>
                <a:cubicBezTo>
                  <a:pt x="866683" y="542021"/>
                  <a:pt x="872186" y="536518"/>
                  <a:pt x="880440" y="535142"/>
                </a:cubicBezTo>
                <a:cubicBezTo>
                  <a:pt x="880440" y="535142"/>
                  <a:pt x="881816" y="535142"/>
                  <a:pt x="881816" y="535142"/>
                </a:cubicBezTo>
                <a:lnTo>
                  <a:pt x="881816" y="535142"/>
                </a:lnTo>
                <a:cubicBezTo>
                  <a:pt x="888694" y="535142"/>
                  <a:pt x="892822" y="542021"/>
                  <a:pt x="891446" y="548899"/>
                </a:cubicBezTo>
                <a:cubicBezTo>
                  <a:pt x="888694" y="555778"/>
                  <a:pt x="883192" y="561280"/>
                  <a:pt x="876313" y="561280"/>
                </a:cubicBezTo>
                <a:close/>
                <a:moveTo>
                  <a:pt x="892822" y="469109"/>
                </a:moveTo>
                <a:lnTo>
                  <a:pt x="892822" y="469109"/>
                </a:lnTo>
                <a:cubicBezTo>
                  <a:pt x="885943" y="469109"/>
                  <a:pt x="880440" y="463606"/>
                  <a:pt x="881816" y="456728"/>
                </a:cubicBezTo>
                <a:cubicBezTo>
                  <a:pt x="883192" y="449850"/>
                  <a:pt x="888694" y="444347"/>
                  <a:pt x="896949" y="442971"/>
                </a:cubicBezTo>
                <a:cubicBezTo>
                  <a:pt x="896949" y="442971"/>
                  <a:pt x="898324" y="442971"/>
                  <a:pt x="898324" y="442971"/>
                </a:cubicBezTo>
                <a:lnTo>
                  <a:pt x="898324" y="442971"/>
                </a:lnTo>
                <a:cubicBezTo>
                  <a:pt x="905203" y="442971"/>
                  <a:pt x="909330" y="449850"/>
                  <a:pt x="907954" y="456728"/>
                </a:cubicBezTo>
                <a:cubicBezTo>
                  <a:pt x="905203" y="463606"/>
                  <a:pt x="898324" y="469109"/>
                  <a:pt x="892822" y="469109"/>
                </a:cubicBezTo>
                <a:close/>
                <a:moveTo>
                  <a:pt x="907954" y="378314"/>
                </a:moveTo>
                <a:lnTo>
                  <a:pt x="907954" y="378314"/>
                </a:lnTo>
                <a:cubicBezTo>
                  <a:pt x="901076" y="378314"/>
                  <a:pt x="895573" y="372811"/>
                  <a:pt x="896949" y="365933"/>
                </a:cubicBezTo>
                <a:cubicBezTo>
                  <a:pt x="898324" y="359054"/>
                  <a:pt x="903827" y="353552"/>
                  <a:pt x="912081" y="352176"/>
                </a:cubicBezTo>
                <a:cubicBezTo>
                  <a:pt x="912081" y="352176"/>
                  <a:pt x="913457" y="352176"/>
                  <a:pt x="913457" y="352176"/>
                </a:cubicBezTo>
                <a:lnTo>
                  <a:pt x="913457" y="352176"/>
                </a:lnTo>
                <a:cubicBezTo>
                  <a:pt x="920335" y="352176"/>
                  <a:pt x="924462" y="359054"/>
                  <a:pt x="923087" y="365933"/>
                </a:cubicBezTo>
                <a:cubicBezTo>
                  <a:pt x="921711" y="372811"/>
                  <a:pt x="914832" y="378314"/>
                  <a:pt x="907954" y="378314"/>
                </a:cubicBezTo>
                <a:close/>
                <a:moveTo>
                  <a:pt x="924462" y="287519"/>
                </a:moveTo>
                <a:lnTo>
                  <a:pt x="924462" y="287519"/>
                </a:lnTo>
                <a:cubicBezTo>
                  <a:pt x="917584" y="287519"/>
                  <a:pt x="912081" y="282016"/>
                  <a:pt x="913457" y="275137"/>
                </a:cubicBezTo>
                <a:cubicBezTo>
                  <a:pt x="914832" y="268259"/>
                  <a:pt x="920335" y="262756"/>
                  <a:pt x="928589" y="261380"/>
                </a:cubicBezTo>
                <a:cubicBezTo>
                  <a:pt x="928589" y="261380"/>
                  <a:pt x="929965" y="261380"/>
                  <a:pt x="929965" y="261380"/>
                </a:cubicBezTo>
                <a:lnTo>
                  <a:pt x="929965" y="261380"/>
                </a:lnTo>
                <a:cubicBezTo>
                  <a:pt x="936843" y="261380"/>
                  <a:pt x="940971" y="268259"/>
                  <a:pt x="939595" y="275137"/>
                </a:cubicBezTo>
                <a:cubicBezTo>
                  <a:pt x="936843" y="282016"/>
                  <a:pt x="931341" y="286143"/>
                  <a:pt x="924462" y="287519"/>
                </a:cubicBezTo>
                <a:close/>
                <a:moveTo>
                  <a:pt x="940971" y="195348"/>
                </a:moveTo>
                <a:lnTo>
                  <a:pt x="940971" y="195348"/>
                </a:lnTo>
                <a:cubicBezTo>
                  <a:pt x="934092" y="195348"/>
                  <a:pt x="928589" y="189845"/>
                  <a:pt x="929965" y="182966"/>
                </a:cubicBezTo>
                <a:cubicBezTo>
                  <a:pt x="931341" y="176088"/>
                  <a:pt x="936843" y="170585"/>
                  <a:pt x="945098" y="169209"/>
                </a:cubicBezTo>
                <a:cubicBezTo>
                  <a:pt x="945098" y="169209"/>
                  <a:pt x="946473" y="169209"/>
                  <a:pt x="946473" y="169209"/>
                </a:cubicBezTo>
                <a:lnTo>
                  <a:pt x="946473" y="169209"/>
                </a:lnTo>
                <a:cubicBezTo>
                  <a:pt x="953352" y="169209"/>
                  <a:pt x="957479" y="176088"/>
                  <a:pt x="956103" y="182966"/>
                </a:cubicBezTo>
                <a:cubicBezTo>
                  <a:pt x="953352" y="189845"/>
                  <a:pt x="947849" y="195348"/>
                  <a:pt x="940971" y="195348"/>
                </a:cubicBezTo>
                <a:close/>
                <a:moveTo>
                  <a:pt x="957479" y="104552"/>
                </a:moveTo>
                <a:lnTo>
                  <a:pt x="957479" y="104552"/>
                </a:lnTo>
                <a:cubicBezTo>
                  <a:pt x="950600" y="104552"/>
                  <a:pt x="945098" y="99049"/>
                  <a:pt x="946473" y="92171"/>
                </a:cubicBezTo>
                <a:cubicBezTo>
                  <a:pt x="947849" y="85293"/>
                  <a:pt x="953352" y="79790"/>
                  <a:pt x="961606" y="78414"/>
                </a:cubicBezTo>
                <a:cubicBezTo>
                  <a:pt x="961606" y="78414"/>
                  <a:pt x="962982" y="78414"/>
                  <a:pt x="962982" y="78414"/>
                </a:cubicBezTo>
                <a:lnTo>
                  <a:pt x="962982" y="78414"/>
                </a:lnTo>
                <a:cubicBezTo>
                  <a:pt x="969860" y="78414"/>
                  <a:pt x="973987" y="85293"/>
                  <a:pt x="972611" y="92171"/>
                </a:cubicBezTo>
                <a:cubicBezTo>
                  <a:pt x="969860" y="99049"/>
                  <a:pt x="962982" y="103177"/>
                  <a:pt x="957479" y="104552"/>
                </a:cubicBezTo>
                <a:close/>
                <a:moveTo>
                  <a:pt x="1119810" y="178839"/>
                </a:moveTo>
                <a:cubicBezTo>
                  <a:pt x="1119810" y="178839"/>
                  <a:pt x="1119810" y="178839"/>
                  <a:pt x="1119810" y="178839"/>
                </a:cubicBezTo>
                <a:lnTo>
                  <a:pt x="1119810" y="178839"/>
                </a:lnTo>
                <a:cubicBezTo>
                  <a:pt x="1122561" y="178839"/>
                  <a:pt x="1123937" y="181591"/>
                  <a:pt x="1123937" y="182966"/>
                </a:cubicBezTo>
                <a:cubicBezTo>
                  <a:pt x="1123937" y="185718"/>
                  <a:pt x="1121186" y="187093"/>
                  <a:pt x="1119810" y="187093"/>
                </a:cubicBezTo>
                <a:lnTo>
                  <a:pt x="1119810" y="187093"/>
                </a:lnTo>
                <a:cubicBezTo>
                  <a:pt x="1117059" y="187093"/>
                  <a:pt x="1115683" y="185718"/>
                  <a:pt x="1115683" y="182966"/>
                </a:cubicBezTo>
                <a:cubicBezTo>
                  <a:pt x="1115683" y="180215"/>
                  <a:pt x="1118434" y="178839"/>
                  <a:pt x="1119810" y="178839"/>
                </a:cubicBezTo>
                <a:close/>
                <a:moveTo>
                  <a:pt x="1104677" y="269635"/>
                </a:moveTo>
                <a:cubicBezTo>
                  <a:pt x="1104677" y="269635"/>
                  <a:pt x="1104677" y="269635"/>
                  <a:pt x="1104677" y="269635"/>
                </a:cubicBezTo>
                <a:lnTo>
                  <a:pt x="1104677" y="269635"/>
                </a:lnTo>
                <a:cubicBezTo>
                  <a:pt x="1107429" y="269635"/>
                  <a:pt x="1108804" y="272386"/>
                  <a:pt x="1108804" y="273762"/>
                </a:cubicBezTo>
                <a:cubicBezTo>
                  <a:pt x="1108804" y="276513"/>
                  <a:pt x="1106053" y="277889"/>
                  <a:pt x="1104677" y="277889"/>
                </a:cubicBezTo>
                <a:lnTo>
                  <a:pt x="1104677" y="277889"/>
                </a:lnTo>
                <a:cubicBezTo>
                  <a:pt x="1101926" y="277889"/>
                  <a:pt x="1100550" y="276513"/>
                  <a:pt x="1100550" y="273762"/>
                </a:cubicBezTo>
                <a:cubicBezTo>
                  <a:pt x="1099175" y="272386"/>
                  <a:pt x="1101926" y="269635"/>
                  <a:pt x="1104677" y="269635"/>
                </a:cubicBezTo>
                <a:close/>
                <a:moveTo>
                  <a:pt x="1088169" y="361806"/>
                </a:moveTo>
                <a:cubicBezTo>
                  <a:pt x="1088169" y="361806"/>
                  <a:pt x="1088169" y="361806"/>
                  <a:pt x="1088169" y="361806"/>
                </a:cubicBezTo>
                <a:lnTo>
                  <a:pt x="1088169" y="361806"/>
                </a:lnTo>
                <a:cubicBezTo>
                  <a:pt x="1090921" y="361806"/>
                  <a:pt x="1092296" y="364557"/>
                  <a:pt x="1092296" y="365933"/>
                </a:cubicBezTo>
                <a:cubicBezTo>
                  <a:pt x="1092296" y="368684"/>
                  <a:pt x="1089545" y="370060"/>
                  <a:pt x="1088169" y="370060"/>
                </a:cubicBezTo>
                <a:lnTo>
                  <a:pt x="1088169" y="370060"/>
                </a:lnTo>
                <a:cubicBezTo>
                  <a:pt x="1085418" y="370060"/>
                  <a:pt x="1084042" y="368684"/>
                  <a:pt x="1084042" y="365933"/>
                </a:cubicBezTo>
                <a:cubicBezTo>
                  <a:pt x="1084042" y="363181"/>
                  <a:pt x="1085418" y="361806"/>
                  <a:pt x="1088169" y="361806"/>
                </a:cubicBezTo>
                <a:close/>
                <a:moveTo>
                  <a:pt x="1071661" y="452601"/>
                </a:moveTo>
                <a:cubicBezTo>
                  <a:pt x="1071661" y="452601"/>
                  <a:pt x="1071661" y="452601"/>
                  <a:pt x="1071661" y="452601"/>
                </a:cubicBezTo>
                <a:lnTo>
                  <a:pt x="1071661" y="452601"/>
                </a:lnTo>
                <a:cubicBezTo>
                  <a:pt x="1074412" y="452601"/>
                  <a:pt x="1075788" y="455352"/>
                  <a:pt x="1075788" y="456728"/>
                </a:cubicBezTo>
                <a:cubicBezTo>
                  <a:pt x="1075788" y="459479"/>
                  <a:pt x="1073037" y="460855"/>
                  <a:pt x="1071661" y="460855"/>
                </a:cubicBezTo>
                <a:lnTo>
                  <a:pt x="1071661" y="460855"/>
                </a:lnTo>
                <a:cubicBezTo>
                  <a:pt x="1068910" y="460855"/>
                  <a:pt x="1067534" y="459479"/>
                  <a:pt x="1067534" y="456728"/>
                </a:cubicBezTo>
                <a:cubicBezTo>
                  <a:pt x="1067534" y="455352"/>
                  <a:pt x="1068910" y="452601"/>
                  <a:pt x="1071661" y="452601"/>
                </a:cubicBezTo>
                <a:close/>
                <a:moveTo>
                  <a:pt x="1055153" y="543396"/>
                </a:moveTo>
                <a:cubicBezTo>
                  <a:pt x="1055153" y="543396"/>
                  <a:pt x="1056528" y="543396"/>
                  <a:pt x="1055153" y="543396"/>
                </a:cubicBezTo>
                <a:lnTo>
                  <a:pt x="1055153" y="543396"/>
                </a:lnTo>
                <a:cubicBezTo>
                  <a:pt x="1057904" y="543396"/>
                  <a:pt x="1059280" y="546148"/>
                  <a:pt x="1059280" y="547523"/>
                </a:cubicBezTo>
                <a:cubicBezTo>
                  <a:pt x="1059280" y="550275"/>
                  <a:pt x="1056528" y="551650"/>
                  <a:pt x="1055153" y="551650"/>
                </a:cubicBezTo>
                <a:lnTo>
                  <a:pt x="1055153" y="551650"/>
                </a:lnTo>
                <a:cubicBezTo>
                  <a:pt x="1052401" y="551650"/>
                  <a:pt x="1051026" y="550275"/>
                  <a:pt x="1051026" y="547523"/>
                </a:cubicBezTo>
                <a:cubicBezTo>
                  <a:pt x="1051026" y="546148"/>
                  <a:pt x="1053777" y="543396"/>
                  <a:pt x="1055153" y="543396"/>
                </a:cubicBezTo>
                <a:close/>
                <a:moveTo>
                  <a:pt x="1040020" y="635567"/>
                </a:moveTo>
                <a:cubicBezTo>
                  <a:pt x="1040020" y="635567"/>
                  <a:pt x="1040020" y="635567"/>
                  <a:pt x="1040020" y="635567"/>
                </a:cubicBezTo>
                <a:lnTo>
                  <a:pt x="1040020" y="635567"/>
                </a:lnTo>
                <a:cubicBezTo>
                  <a:pt x="1042772" y="635567"/>
                  <a:pt x="1044147" y="638319"/>
                  <a:pt x="1044147" y="639694"/>
                </a:cubicBezTo>
                <a:cubicBezTo>
                  <a:pt x="1044147" y="642446"/>
                  <a:pt x="1041396" y="643821"/>
                  <a:pt x="1040020" y="643821"/>
                </a:cubicBezTo>
                <a:lnTo>
                  <a:pt x="1040020" y="643821"/>
                </a:lnTo>
                <a:cubicBezTo>
                  <a:pt x="1037269" y="643821"/>
                  <a:pt x="1035893" y="642446"/>
                  <a:pt x="1035893" y="639694"/>
                </a:cubicBezTo>
                <a:cubicBezTo>
                  <a:pt x="1034517" y="636943"/>
                  <a:pt x="1037269" y="635567"/>
                  <a:pt x="1040020" y="635567"/>
                </a:cubicBezTo>
                <a:close/>
                <a:moveTo>
                  <a:pt x="1023512" y="726363"/>
                </a:moveTo>
                <a:cubicBezTo>
                  <a:pt x="1023512" y="726363"/>
                  <a:pt x="1023512" y="726363"/>
                  <a:pt x="1023512" y="726363"/>
                </a:cubicBezTo>
                <a:lnTo>
                  <a:pt x="1023512" y="726363"/>
                </a:lnTo>
                <a:cubicBezTo>
                  <a:pt x="1026263" y="726363"/>
                  <a:pt x="1027639" y="729114"/>
                  <a:pt x="1027639" y="730490"/>
                </a:cubicBezTo>
                <a:cubicBezTo>
                  <a:pt x="1027639" y="733241"/>
                  <a:pt x="1024888" y="734617"/>
                  <a:pt x="1023512" y="734617"/>
                </a:cubicBezTo>
                <a:lnTo>
                  <a:pt x="1023512" y="734617"/>
                </a:lnTo>
                <a:cubicBezTo>
                  <a:pt x="1020760" y="734617"/>
                  <a:pt x="1019385" y="733241"/>
                  <a:pt x="1019385" y="730490"/>
                </a:cubicBezTo>
                <a:cubicBezTo>
                  <a:pt x="1019385" y="729114"/>
                  <a:pt x="1020760" y="726363"/>
                  <a:pt x="1023512" y="726363"/>
                </a:cubicBezTo>
                <a:close/>
                <a:moveTo>
                  <a:pt x="1007004" y="818534"/>
                </a:moveTo>
                <a:cubicBezTo>
                  <a:pt x="1007004" y="818534"/>
                  <a:pt x="1007004" y="818534"/>
                  <a:pt x="1007004" y="818534"/>
                </a:cubicBezTo>
                <a:lnTo>
                  <a:pt x="1007004" y="818534"/>
                </a:lnTo>
                <a:cubicBezTo>
                  <a:pt x="1009755" y="818534"/>
                  <a:pt x="1011131" y="821285"/>
                  <a:pt x="1011131" y="822661"/>
                </a:cubicBezTo>
                <a:cubicBezTo>
                  <a:pt x="1011131" y="825412"/>
                  <a:pt x="1008379" y="826788"/>
                  <a:pt x="1007004" y="826788"/>
                </a:cubicBezTo>
                <a:lnTo>
                  <a:pt x="1007004" y="826788"/>
                </a:lnTo>
                <a:cubicBezTo>
                  <a:pt x="1004252" y="826788"/>
                  <a:pt x="1002877" y="825412"/>
                  <a:pt x="1002877" y="822661"/>
                </a:cubicBezTo>
                <a:cubicBezTo>
                  <a:pt x="1002877" y="819909"/>
                  <a:pt x="1005628" y="818534"/>
                  <a:pt x="1007004" y="818534"/>
                </a:cubicBezTo>
                <a:close/>
                <a:moveTo>
                  <a:pt x="991871" y="909329"/>
                </a:moveTo>
                <a:cubicBezTo>
                  <a:pt x="991871" y="909329"/>
                  <a:pt x="991871" y="909329"/>
                  <a:pt x="991871" y="909329"/>
                </a:cubicBezTo>
                <a:lnTo>
                  <a:pt x="991871" y="909329"/>
                </a:lnTo>
                <a:cubicBezTo>
                  <a:pt x="994622" y="909329"/>
                  <a:pt x="995998" y="912080"/>
                  <a:pt x="995998" y="913456"/>
                </a:cubicBezTo>
                <a:cubicBezTo>
                  <a:pt x="995998" y="916207"/>
                  <a:pt x="993247" y="917583"/>
                  <a:pt x="991871" y="917583"/>
                </a:cubicBezTo>
                <a:lnTo>
                  <a:pt x="991871" y="917583"/>
                </a:lnTo>
                <a:cubicBezTo>
                  <a:pt x="989120" y="917583"/>
                  <a:pt x="987744" y="916207"/>
                  <a:pt x="987744" y="913456"/>
                </a:cubicBezTo>
                <a:cubicBezTo>
                  <a:pt x="986368" y="912080"/>
                  <a:pt x="989120" y="909329"/>
                  <a:pt x="991871" y="909329"/>
                </a:cubicBezTo>
                <a:close/>
                <a:moveTo>
                  <a:pt x="975363" y="1000124"/>
                </a:moveTo>
                <a:cubicBezTo>
                  <a:pt x="975363" y="1000124"/>
                  <a:pt x="975363" y="1000124"/>
                  <a:pt x="975363" y="1000124"/>
                </a:cubicBezTo>
                <a:lnTo>
                  <a:pt x="975363" y="1000124"/>
                </a:lnTo>
                <a:cubicBezTo>
                  <a:pt x="978114" y="1000124"/>
                  <a:pt x="979490" y="1002876"/>
                  <a:pt x="979490" y="1004251"/>
                </a:cubicBezTo>
                <a:cubicBezTo>
                  <a:pt x="979490" y="1007003"/>
                  <a:pt x="976738" y="1008378"/>
                  <a:pt x="975363" y="1008378"/>
                </a:cubicBezTo>
                <a:lnTo>
                  <a:pt x="975363" y="1008378"/>
                </a:lnTo>
                <a:cubicBezTo>
                  <a:pt x="972611" y="1008378"/>
                  <a:pt x="971236" y="1007003"/>
                  <a:pt x="971236" y="1004251"/>
                </a:cubicBezTo>
                <a:cubicBezTo>
                  <a:pt x="971236" y="1002876"/>
                  <a:pt x="972611" y="1001500"/>
                  <a:pt x="975363" y="1000124"/>
                </a:cubicBezTo>
                <a:close/>
                <a:moveTo>
                  <a:pt x="958854" y="1092295"/>
                </a:moveTo>
                <a:cubicBezTo>
                  <a:pt x="958854" y="1092295"/>
                  <a:pt x="958854" y="1092295"/>
                  <a:pt x="958854" y="1092295"/>
                </a:cubicBezTo>
                <a:lnTo>
                  <a:pt x="958854" y="1092295"/>
                </a:lnTo>
                <a:cubicBezTo>
                  <a:pt x="961606" y="1092295"/>
                  <a:pt x="962982" y="1095047"/>
                  <a:pt x="962982" y="1096422"/>
                </a:cubicBezTo>
                <a:cubicBezTo>
                  <a:pt x="962982" y="1099174"/>
                  <a:pt x="960230" y="1100549"/>
                  <a:pt x="958854" y="1100549"/>
                </a:cubicBezTo>
                <a:lnTo>
                  <a:pt x="958854" y="1100549"/>
                </a:lnTo>
                <a:cubicBezTo>
                  <a:pt x="956103" y="1100549"/>
                  <a:pt x="954727" y="1099174"/>
                  <a:pt x="954727" y="1096422"/>
                </a:cubicBezTo>
                <a:cubicBezTo>
                  <a:pt x="954727" y="1093671"/>
                  <a:pt x="956103" y="1092295"/>
                  <a:pt x="958854" y="1092295"/>
                </a:cubicBezTo>
                <a:close/>
                <a:moveTo>
                  <a:pt x="942346" y="1183091"/>
                </a:moveTo>
                <a:cubicBezTo>
                  <a:pt x="943722" y="1183091"/>
                  <a:pt x="943722" y="1183091"/>
                  <a:pt x="942346" y="1183091"/>
                </a:cubicBezTo>
                <a:lnTo>
                  <a:pt x="942346" y="1183091"/>
                </a:lnTo>
                <a:cubicBezTo>
                  <a:pt x="945098" y="1183091"/>
                  <a:pt x="946473" y="1185842"/>
                  <a:pt x="946473" y="1187218"/>
                </a:cubicBezTo>
                <a:cubicBezTo>
                  <a:pt x="946473" y="1189969"/>
                  <a:pt x="943722" y="1191345"/>
                  <a:pt x="942346" y="1191345"/>
                </a:cubicBezTo>
                <a:lnTo>
                  <a:pt x="942346" y="1191345"/>
                </a:lnTo>
                <a:cubicBezTo>
                  <a:pt x="939595" y="1191345"/>
                  <a:pt x="938219" y="1189969"/>
                  <a:pt x="938219" y="1187218"/>
                </a:cubicBezTo>
                <a:cubicBezTo>
                  <a:pt x="938219" y="1185842"/>
                  <a:pt x="940971" y="1183091"/>
                  <a:pt x="942346" y="1183091"/>
                </a:cubicBezTo>
                <a:close/>
                <a:moveTo>
                  <a:pt x="927214" y="1275262"/>
                </a:moveTo>
                <a:cubicBezTo>
                  <a:pt x="927214" y="1275262"/>
                  <a:pt x="927214" y="1275262"/>
                  <a:pt x="927214" y="1275262"/>
                </a:cubicBezTo>
                <a:lnTo>
                  <a:pt x="927214" y="1275262"/>
                </a:lnTo>
                <a:cubicBezTo>
                  <a:pt x="929965" y="1275262"/>
                  <a:pt x="931341" y="1278013"/>
                  <a:pt x="931341" y="1279389"/>
                </a:cubicBezTo>
                <a:cubicBezTo>
                  <a:pt x="931341" y="1282140"/>
                  <a:pt x="928589" y="1283516"/>
                  <a:pt x="927214" y="1283516"/>
                </a:cubicBezTo>
                <a:lnTo>
                  <a:pt x="927214" y="1283516"/>
                </a:lnTo>
                <a:cubicBezTo>
                  <a:pt x="924462" y="1283516"/>
                  <a:pt x="923087" y="1282140"/>
                  <a:pt x="923087" y="1279389"/>
                </a:cubicBezTo>
                <a:cubicBezTo>
                  <a:pt x="921711" y="1276637"/>
                  <a:pt x="924462" y="1275262"/>
                  <a:pt x="927214" y="1275262"/>
                </a:cubicBezTo>
                <a:close/>
                <a:moveTo>
                  <a:pt x="1048274" y="82541"/>
                </a:moveTo>
                <a:cubicBezTo>
                  <a:pt x="1048274" y="82541"/>
                  <a:pt x="1048274" y="82541"/>
                  <a:pt x="1048274" y="82541"/>
                </a:cubicBezTo>
                <a:lnTo>
                  <a:pt x="1048274" y="82541"/>
                </a:lnTo>
                <a:cubicBezTo>
                  <a:pt x="1053777" y="82541"/>
                  <a:pt x="1056528" y="86668"/>
                  <a:pt x="1055153" y="90795"/>
                </a:cubicBezTo>
                <a:cubicBezTo>
                  <a:pt x="1055153" y="96298"/>
                  <a:pt x="1051026" y="99049"/>
                  <a:pt x="1045523" y="100425"/>
                </a:cubicBezTo>
                <a:lnTo>
                  <a:pt x="1045523" y="100425"/>
                </a:lnTo>
                <a:cubicBezTo>
                  <a:pt x="1041396" y="100425"/>
                  <a:pt x="1037269" y="97674"/>
                  <a:pt x="1038644" y="92171"/>
                </a:cubicBezTo>
                <a:cubicBezTo>
                  <a:pt x="1038644" y="86668"/>
                  <a:pt x="1042772" y="82541"/>
                  <a:pt x="1048274" y="82541"/>
                </a:cubicBezTo>
                <a:close/>
                <a:moveTo>
                  <a:pt x="1031766" y="174712"/>
                </a:moveTo>
                <a:cubicBezTo>
                  <a:pt x="1031766" y="174712"/>
                  <a:pt x="1033142" y="174712"/>
                  <a:pt x="1031766" y="174712"/>
                </a:cubicBezTo>
                <a:lnTo>
                  <a:pt x="1031766" y="174712"/>
                </a:lnTo>
                <a:cubicBezTo>
                  <a:pt x="1037269" y="174712"/>
                  <a:pt x="1040020" y="178839"/>
                  <a:pt x="1038644" y="182966"/>
                </a:cubicBezTo>
                <a:cubicBezTo>
                  <a:pt x="1037269" y="187093"/>
                  <a:pt x="1033142" y="191220"/>
                  <a:pt x="1029015" y="191220"/>
                </a:cubicBezTo>
                <a:lnTo>
                  <a:pt x="1029015" y="191220"/>
                </a:lnTo>
                <a:cubicBezTo>
                  <a:pt x="1024888" y="191220"/>
                  <a:pt x="1020760" y="188469"/>
                  <a:pt x="1022136" y="182966"/>
                </a:cubicBezTo>
                <a:cubicBezTo>
                  <a:pt x="1023512" y="178839"/>
                  <a:pt x="1027639" y="174712"/>
                  <a:pt x="1031766" y="174712"/>
                </a:cubicBezTo>
                <a:close/>
                <a:moveTo>
                  <a:pt x="1015258" y="265508"/>
                </a:moveTo>
                <a:cubicBezTo>
                  <a:pt x="1016633" y="265508"/>
                  <a:pt x="1016633" y="265508"/>
                  <a:pt x="1015258" y="265508"/>
                </a:cubicBezTo>
                <a:lnTo>
                  <a:pt x="1015258" y="265508"/>
                </a:lnTo>
                <a:cubicBezTo>
                  <a:pt x="1020760" y="265508"/>
                  <a:pt x="1023512" y="269635"/>
                  <a:pt x="1022136" y="273762"/>
                </a:cubicBezTo>
                <a:cubicBezTo>
                  <a:pt x="1020760" y="277889"/>
                  <a:pt x="1016633" y="282016"/>
                  <a:pt x="1012506" y="282016"/>
                </a:cubicBezTo>
                <a:lnTo>
                  <a:pt x="1012506" y="282016"/>
                </a:lnTo>
                <a:cubicBezTo>
                  <a:pt x="1008379" y="282016"/>
                  <a:pt x="1004252" y="279264"/>
                  <a:pt x="1005628" y="273762"/>
                </a:cubicBezTo>
                <a:cubicBezTo>
                  <a:pt x="1007004" y="269635"/>
                  <a:pt x="1011131" y="265508"/>
                  <a:pt x="1015258" y="265508"/>
                </a:cubicBezTo>
                <a:close/>
                <a:moveTo>
                  <a:pt x="1000125" y="356303"/>
                </a:moveTo>
                <a:cubicBezTo>
                  <a:pt x="1000125" y="356303"/>
                  <a:pt x="1000125" y="356303"/>
                  <a:pt x="1000125" y="356303"/>
                </a:cubicBezTo>
                <a:lnTo>
                  <a:pt x="1000125" y="356303"/>
                </a:lnTo>
                <a:cubicBezTo>
                  <a:pt x="1005628" y="356303"/>
                  <a:pt x="1008379" y="360430"/>
                  <a:pt x="1007004" y="364557"/>
                </a:cubicBezTo>
                <a:cubicBezTo>
                  <a:pt x="1005628" y="368684"/>
                  <a:pt x="1001501" y="372811"/>
                  <a:pt x="997374" y="372811"/>
                </a:cubicBezTo>
                <a:lnTo>
                  <a:pt x="997374" y="372811"/>
                </a:lnTo>
                <a:cubicBezTo>
                  <a:pt x="993247" y="372811"/>
                  <a:pt x="989120" y="370060"/>
                  <a:pt x="990495" y="364557"/>
                </a:cubicBezTo>
                <a:cubicBezTo>
                  <a:pt x="990495" y="361806"/>
                  <a:pt x="994622" y="357679"/>
                  <a:pt x="1000125" y="356303"/>
                </a:cubicBezTo>
                <a:close/>
                <a:moveTo>
                  <a:pt x="983617" y="448474"/>
                </a:moveTo>
                <a:cubicBezTo>
                  <a:pt x="983617" y="448474"/>
                  <a:pt x="983617" y="448474"/>
                  <a:pt x="983617" y="448474"/>
                </a:cubicBezTo>
                <a:lnTo>
                  <a:pt x="983617" y="448474"/>
                </a:lnTo>
                <a:cubicBezTo>
                  <a:pt x="989120" y="448474"/>
                  <a:pt x="991871" y="452601"/>
                  <a:pt x="990495" y="456728"/>
                </a:cubicBezTo>
                <a:cubicBezTo>
                  <a:pt x="989120" y="460855"/>
                  <a:pt x="984993" y="464982"/>
                  <a:pt x="980866" y="464982"/>
                </a:cubicBezTo>
                <a:lnTo>
                  <a:pt x="980866" y="464982"/>
                </a:lnTo>
                <a:cubicBezTo>
                  <a:pt x="976738" y="464982"/>
                  <a:pt x="972611" y="462231"/>
                  <a:pt x="973987" y="456728"/>
                </a:cubicBezTo>
                <a:cubicBezTo>
                  <a:pt x="973987" y="452601"/>
                  <a:pt x="979490" y="448474"/>
                  <a:pt x="983617" y="448474"/>
                </a:cubicBezTo>
                <a:close/>
                <a:moveTo>
                  <a:pt x="967109" y="539269"/>
                </a:moveTo>
                <a:cubicBezTo>
                  <a:pt x="968484" y="539269"/>
                  <a:pt x="968484" y="539269"/>
                  <a:pt x="967109" y="539269"/>
                </a:cubicBezTo>
                <a:lnTo>
                  <a:pt x="967109" y="539269"/>
                </a:lnTo>
                <a:cubicBezTo>
                  <a:pt x="972611" y="539269"/>
                  <a:pt x="975363" y="543396"/>
                  <a:pt x="973987" y="547523"/>
                </a:cubicBezTo>
                <a:cubicBezTo>
                  <a:pt x="972611" y="551650"/>
                  <a:pt x="968484" y="555778"/>
                  <a:pt x="964357" y="555778"/>
                </a:cubicBezTo>
                <a:lnTo>
                  <a:pt x="964357" y="555778"/>
                </a:lnTo>
                <a:cubicBezTo>
                  <a:pt x="960230" y="555778"/>
                  <a:pt x="956103" y="553026"/>
                  <a:pt x="957479" y="547523"/>
                </a:cubicBezTo>
                <a:cubicBezTo>
                  <a:pt x="958854" y="543396"/>
                  <a:pt x="962982" y="539269"/>
                  <a:pt x="967109" y="539269"/>
                </a:cubicBezTo>
                <a:close/>
                <a:moveTo>
                  <a:pt x="951976" y="631440"/>
                </a:moveTo>
                <a:cubicBezTo>
                  <a:pt x="951976" y="631440"/>
                  <a:pt x="951976" y="631440"/>
                  <a:pt x="951976" y="631440"/>
                </a:cubicBezTo>
                <a:lnTo>
                  <a:pt x="951976" y="631440"/>
                </a:lnTo>
                <a:cubicBezTo>
                  <a:pt x="957479" y="631440"/>
                  <a:pt x="960230" y="635567"/>
                  <a:pt x="958854" y="639694"/>
                </a:cubicBezTo>
                <a:cubicBezTo>
                  <a:pt x="957479" y="643821"/>
                  <a:pt x="953352" y="647948"/>
                  <a:pt x="949225" y="647948"/>
                </a:cubicBezTo>
                <a:lnTo>
                  <a:pt x="949225" y="647948"/>
                </a:lnTo>
                <a:cubicBezTo>
                  <a:pt x="945098" y="647948"/>
                  <a:pt x="940971" y="645197"/>
                  <a:pt x="942346" y="639694"/>
                </a:cubicBezTo>
                <a:cubicBezTo>
                  <a:pt x="942346" y="635567"/>
                  <a:pt x="946473" y="631440"/>
                  <a:pt x="951976" y="631440"/>
                </a:cubicBezTo>
                <a:close/>
                <a:moveTo>
                  <a:pt x="935468" y="722236"/>
                </a:moveTo>
                <a:cubicBezTo>
                  <a:pt x="935468" y="722236"/>
                  <a:pt x="935468" y="722236"/>
                  <a:pt x="935468" y="722236"/>
                </a:cubicBezTo>
                <a:lnTo>
                  <a:pt x="935468" y="722236"/>
                </a:lnTo>
                <a:cubicBezTo>
                  <a:pt x="940971" y="722236"/>
                  <a:pt x="943722" y="726363"/>
                  <a:pt x="942346" y="730490"/>
                </a:cubicBezTo>
                <a:cubicBezTo>
                  <a:pt x="940971" y="734617"/>
                  <a:pt x="936843" y="738744"/>
                  <a:pt x="932716" y="738744"/>
                </a:cubicBezTo>
                <a:lnTo>
                  <a:pt x="932716" y="738744"/>
                </a:lnTo>
                <a:cubicBezTo>
                  <a:pt x="928589" y="738744"/>
                  <a:pt x="924462" y="735992"/>
                  <a:pt x="925838" y="730490"/>
                </a:cubicBezTo>
                <a:cubicBezTo>
                  <a:pt x="925838" y="726363"/>
                  <a:pt x="929965" y="722236"/>
                  <a:pt x="935468" y="722236"/>
                </a:cubicBezTo>
                <a:close/>
                <a:moveTo>
                  <a:pt x="918960" y="814407"/>
                </a:moveTo>
                <a:cubicBezTo>
                  <a:pt x="918960" y="814407"/>
                  <a:pt x="920335" y="814407"/>
                  <a:pt x="918960" y="814407"/>
                </a:cubicBezTo>
                <a:lnTo>
                  <a:pt x="918960" y="814407"/>
                </a:lnTo>
                <a:cubicBezTo>
                  <a:pt x="924462" y="814407"/>
                  <a:pt x="927214" y="818534"/>
                  <a:pt x="925838" y="822661"/>
                </a:cubicBezTo>
                <a:cubicBezTo>
                  <a:pt x="924462" y="826788"/>
                  <a:pt x="920335" y="830915"/>
                  <a:pt x="916208" y="830915"/>
                </a:cubicBezTo>
                <a:lnTo>
                  <a:pt x="916208" y="830915"/>
                </a:lnTo>
                <a:cubicBezTo>
                  <a:pt x="912081" y="830915"/>
                  <a:pt x="907954" y="828163"/>
                  <a:pt x="909330" y="822661"/>
                </a:cubicBezTo>
                <a:cubicBezTo>
                  <a:pt x="910705" y="818534"/>
                  <a:pt x="914832" y="814407"/>
                  <a:pt x="918960" y="814407"/>
                </a:cubicBezTo>
                <a:close/>
                <a:moveTo>
                  <a:pt x="903827" y="905202"/>
                </a:moveTo>
                <a:cubicBezTo>
                  <a:pt x="903827" y="905202"/>
                  <a:pt x="903827" y="905202"/>
                  <a:pt x="903827" y="905202"/>
                </a:cubicBezTo>
                <a:lnTo>
                  <a:pt x="903827" y="905202"/>
                </a:lnTo>
                <a:cubicBezTo>
                  <a:pt x="909330" y="905202"/>
                  <a:pt x="912081" y="909329"/>
                  <a:pt x="910705" y="913456"/>
                </a:cubicBezTo>
                <a:cubicBezTo>
                  <a:pt x="909330" y="917583"/>
                  <a:pt x="905203" y="921710"/>
                  <a:pt x="901076" y="921710"/>
                </a:cubicBezTo>
                <a:lnTo>
                  <a:pt x="901076" y="921710"/>
                </a:lnTo>
                <a:cubicBezTo>
                  <a:pt x="896949" y="921710"/>
                  <a:pt x="892822" y="918959"/>
                  <a:pt x="894197" y="913456"/>
                </a:cubicBezTo>
                <a:cubicBezTo>
                  <a:pt x="894197" y="909329"/>
                  <a:pt x="898324" y="905202"/>
                  <a:pt x="903827" y="905202"/>
                </a:cubicBezTo>
                <a:close/>
                <a:moveTo>
                  <a:pt x="887319" y="995997"/>
                </a:moveTo>
                <a:cubicBezTo>
                  <a:pt x="887319" y="995997"/>
                  <a:pt x="887319" y="995997"/>
                  <a:pt x="887319" y="995997"/>
                </a:cubicBezTo>
                <a:lnTo>
                  <a:pt x="887319" y="995997"/>
                </a:lnTo>
                <a:cubicBezTo>
                  <a:pt x="892822" y="995997"/>
                  <a:pt x="895573" y="1000124"/>
                  <a:pt x="894197" y="1004251"/>
                </a:cubicBezTo>
                <a:cubicBezTo>
                  <a:pt x="892822" y="1008378"/>
                  <a:pt x="888694" y="1012505"/>
                  <a:pt x="884567" y="1012505"/>
                </a:cubicBezTo>
                <a:lnTo>
                  <a:pt x="884567" y="1012505"/>
                </a:lnTo>
                <a:cubicBezTo>
                  <a:pt x="880440" y="1012505"/>
                  <a:pt x="876313" y="1009754"/>
                  <a:pt x="877689" y="1004251"/>
                </a:cubicBezTo>
                <a:cubicBezTo>
                  <a:pt x="877689" y="1000124"/>
                  <a:pt x="881816" y="997373"/>
                  <a:pt x="887319" y="995997"/>
                </a:cubicBezTo>
                <a:close/>
                <a:moveTo>
                  <a:pt x="870810" y="1088168"/>
                </a:moveTo>
                <a:cubicBezTo>
                  <a:pt x="870810" y="1088168"/>
                  <a:pt x="870810" y="1088168"/>
                  <a:pt x="870810" y="1088168"/>
                </a:cubicBezTo>
                <a:lnTo>
                  <a:pt x="870810" y="1088168"/>
                </a:lnTo>
                <a:cubicBezTo>
                  <a:pt x="876313" y="1088168"/>
                  <a:pt x="879065" y="1092295"/>
                  <a:pt x="877689" y="1096422"/>
                </a:cubicBezTo>
                <a:cubicBezTo>
                  <a:pt x="876313" y="1100549"/>
                  <a:pt x="872186" y="1104677"/>
                  <a:pt x="868059" y="1104677"/>
                </a:cubicBezTo>
                <a:lnTo>
                  <a:pt x="868059" y="1104677"/>
                </a:lnTo>
                <a:cubicBezTo>
                  <a:pt x="863932" y="1104677"/>
                  <a:pt x="859805" y="1101925"/>
                  <a:pt x="861181" y="1096422"/>
                </a:cubicBezTo>
                <a:cubicBezTo>
                  <a:pt x="861181" y="1092295"/>
                  <a:pt x="866683" y="1088168"/>
                  <a:pt x="870810" y="1088168"/>
                </a:cubicBezTo>
                <a:close/>
                <a:moveTo>
                  <a:pt x="854302" y="1178964"/>
                </a:moveTo>
                <a:cubicBezTo>
                  <a:pt x="855678" y="1178964"/>
                  <a:pt x="855678" y="1178964"/>
                  <a:pt x="854302" y="1178964"/>
                </a:cubicBezTo>
                <a:lnTo>
                  <a:pt x="854302" y="1178964"/>
                </a:lnTo>
                <a:cubicBezTo>
                  <a:pt x="859805" y="1178964"/>
                  <a:pt x="862556" y="1183091"/>
                  <a:pt x="861181" y="1187218"/>
                </a:cubicBezTo>
                <a:cubicBezTo>
                  <a:pt x="859805" y="1191345"/>
                  <a:pt x="855678" y="1195472"/>
                  <a:pt x="851551" y="1195472"/>
                </a:cubicBezTo>
                <a:lnTo>
                  <a:pt x="851551" y="1195472"/>
                </a:lnTo>
                <a:cubicBezTo>
                  <a:pt x="847424" y="1195472"/>
                  <a:pt x="843297" y="1192720"/>
                  <a:pt x="844672" y="1187218"/>
                </a:cubicBezTo>
                <a:cubicBezTo>
                  <a:pt x="846048" y="1183091"/>
                  <a:pt x="850175" y="1178964"/>
                  <a:pt x="854302" y="1178964"/>
                </a:cubicBezTo>
                <a:close/>
                <a:moveTo>
                  <a:pt x="839170" y="1271135"/>
                </a:moveTo>
                <a:cubicBezTo>
                  <a:pt x="839170" y="1271135"/>
                  <a:pt x="839170" y="1271135"/>
                  <a:pt x="839170" y="1271135"/>
                </a:cubicBezTo>
                <a:lnTo>
                  <a:pt x="839170" y="1271135"/>
                </a:lnTo>
                <a:cubicBezTo>
                  <a:pt x="844672" y="1271135"/>
                  <a:pt x="847424" y="1275262"/>
                  <a:pt x="846048" y="1279389"/>
                </a:cubicBezTo>
                <a:cubicBezTo>
                  <a:pt x="844672" y="1283516"/>
                  <a:pt x="840545" y="1287643"/>
                  <a:pt x="836418" y="1287643"/>
                </a:cubicBezTo>
                <a:lnTo>
                  <a:pt x="836418" y="1287643"/>
                </a:lnTo>
                <a:cubicBezTo>
                  <a:pt x="832291" y="1287643"/>
                  <a:pt x="828164" y="1284892"/>
                  <a:pt x="829540" y="1279389"/>
                </a:cubicBezTo>
                <a:cubicBezTo>
                  <a:pt x="829540" y="1275262"/>
                  <a:pt x="833667" y="1271135"/>
                  <a:pt x="839170" y="1271135"/>
                </a:cubicBezTo>
                <a:close/>
                <a:moveTo>
                  <a:pt x="822661" y="1361930"/>
                </a:moveTo>
                <a:cubicBezTo>
                  <a:pt x="822661" y="1361930"/>
                  <a:pt x="822661" y="1361930"/>
                  <a:pt x="822661" y="1361930"/>
                </a:cubicBezTo>
                <a:lnTo>
                  <a:pt x="822661" y="1361930"/>
                </a:lnTo>
                <a:cubicBezTo>
                  <a:pt x="828164" y="1361930"/>
                  <a:pt x="830916" y="1366057"/>
                  <a:pt x="829540" y="1370184"/>
                </a:cubicBezTo>
                <a:cubicBezTo>
                  <a:pt x="828164" y="1374311"/>
                  <a:pt x="824037" y="1378438"/>
                  <a:pt x="819910" y="1378438"/>
                </a:cubicBezTo>
                <a:lnTo>
                  <a:pt x="819910" y="1378438"/>
                </a:lnTo>
                <a:cubicBezTo>
                  <a:pt x="815783" y="1378438"/>
                  <a:pt x="811656" y="1375687"/>
                  <a:pt x="813032" y="1370184"/>
                </a:cubicBezTo>
                <a:cubicBezTo>
                  <a:pt x="813032" y="1366057"/>
                  <a:pt x="818534" y="1361930"/>
                  <a:pt x="822661" y="1361930"/>
                </a:cubicBezTo>
                <a:close/>
                <a:moveTo>
                  <a:pt x="85293" y="1283516"/>
                </a:moveTo>
                <a:lnTo>
                  <a:pt x="85293" y="1283516"/>
                </a:lnTo>
                <a:cubicBezTo>
                  <a:pt x="85293" y="1283516"/>
                  <a:pt x="85293" y="1283516"/>
                  <a:pt x="85293" y="1283516"/>
                </a:cubicBezTo>
                <a:cubicBezTo>
                  <a:pt x="85293" y="1283516"/>
                  <a:pt x="85293" y="1283516"/>
                  <a:pt x="85293" y="1283516"/>
                </a:cubicBezTo>
                <a:close/>
                <a:moveTo>
                  <a:pt x="129315" y="411330"/>
                </a:moveTo>
                <a:cubicBezTo>
                  <a:pt x="140320" y="405828"/>
                  <a:pt x="149950" y="398949"/>
                  <a:pt x="156828" y="387944"/>
                </a:cubicBezTo>
                <a:cubicBezTo>
                  <a:pt x="160955" y="398949"/>
                  <a:pt x="170585" y="408579"/>
                  <a:pt x="184342" y="411330"/>
                </a:cubicBezTo>
                <a:cubicBezTo>
                  <a:pt x="170585" y="414082"/>
                  <a:pt x="158204" y="422336"/>
                  <a:pt x="148574" y="434717"/>
                </a:cubicBezTo>
                <a:cubicBezTo>
                  <a:pt x="144447" y="423712"/>
                  <a:pt x="137569" y="415457"/>
                  <a:pt x="129315" y="411330"/>
                </a:cubicBezTo>
                <a:close/>
                <a:moveTo>
                  <a:pt x="42646" y="1027638"/>
                </a:moveTo>
                <a:cubicBezTo>
                  <a:pt x="46773" y="1038644"/>
                  <a:pt x="56403" y="1048273"/>
                  <a:pt x="70160" y="1051025"/>
                </a:cubicBezTo>
                <a:cubicBezTo>
                  <a:pt x="56403" y="1053776"/>
                  <a:pt x="44022" y="1062030"/>
                  <a:pt x="34392" y="1074411"/>
                </a:cubicBezTo>
                <a:cubicBezTo>
                  <a:pt x="31641" y="1064782"/>
                  <a:pt x="24762" y="1056528"/>
                  <a:pt x="15133" y="1051025"/>
                </a:cubicBezTo>
                <a:cubicBezTo>
                  <a:pt x="27514" y="1045522"/>
                  <a:pt x="37144" y="1037268"/>
                  <a:pt x="42646" y="1027638"/>
                </a:cubicBezTo>
                <a:close/>
                <a:moveTo>
                  <a:pt x="144447" y="319159"/>
                </a:moveTo>
                <a:cubicBezTo>
                  <a:pt x="155453" y="313657"/>
                  <a:pt x="165083" y="306778"/>
                  <a:pt x="171961" y="295773"/>
                </a:cubicBezTo>
                <a:cubicBezTo>
                  <a:pt x="176088" y="306778"/>
                  <a:pt x="185718" y="316408"/>
                  <a:pt x="199475" y="319159"/>
                </a:cubicBezTo>
                <a:cubicBezTo>
                  <a:pt x="185718" y="321911"/>
                  <a:pt x="173337" y="330165"/>
                  <a:pt x="163707" y="342546"/>
                </a:cubicBezTo>
                <a:cubicBezTo>
                  <a:pt x="160955" y="332916"/>
                  <a:pt x="154077" y="324662"/>
                  <a:pt x="144447" y="319159"/>
                </a:cubicBezTo>
                <a:close/>
                <a:moveTo>
                  <a:pt x="132066" y="525512"/>
                </a:moveTo>
                <a:cubicBezTo>
                  <a:pt x="129315" y="515883"/>
                  <a:pt x="122436" y="507628"/>
                  <a:pt x="112806" y="502126"/>
                </a:cubicBezTo>
                <a:cubicBezTo>
                  <a:pt x="123812" y="496623"/>
                  <a:pt x="133442" y="489744"/>
                  <a:pt x="140320" y="478739"/>
                </a:cubicBezTo>
                <a:cubicBezTo>
                  <a:pt x="144447" y="489744"/>
                  <a:pt x="154077" y="499374"/>
                  <a:pt x="167834" y="502126"/>
                </a:cubicBezTo>
                <a:cubicBezTo>
                  <a:pt x="152701" y="504877"/>
                  <a:pt x="140320" y="514507"/>
                  <a:pt x="132066" y="525512"/>
                </a:cubicBezTo>
                <a:close/>
                <a:moveTo>
                  <a:pt x="86668" y="958854"/>
                </a:moveTo>
                <a:cubicBezTo>
                  <a:pt x="72911" y="961605"/>
                  <a:pt x="60530" y="969859"/>
                  <a:pt x="50900" y="982240"/>
                </a:cubicBezTo>
                <a:cubicBezTo>
                  <a:pt x="48149" y="972611"/>
                  <a:pt x="41271" y="964356"/>
                  <a:pt x="31641" y="958854"/>
                </a:cubicBezTo>
                <a:cubicBezTo>
                  <a:pt x="42646" y="953351"/>
                  <a:pt x="52276" y="946473"/>
                  <a:pt x="59155" y="935467"/>
                </a:cubicBezTo>
                <a:cubicBezTo>
                  <a:pt x="63282" y="947848"/>
                  <a:pt x="74287" y="956102"/>
                  <a:pt x="86668" y="958854"/>
                </a:cubicBezTo>
                <a:close/>
                <a:moveTo>
                  <a:pt x="0" y="1141820"/>
                </a:moveTo>
                <a:cubicBezTo>
                  <a:pt x="11006" y="1136317"/>
                  <a:pt x="20635" y="1129439"/>
                  <a:pt x="27514" y="1118433"/>
                </a:cubicBezTo>
                <a:cubicBezTo>
                  <a:pt x="31641" y="1129439"/>
                  <a:pt x="41271" y="1139069"/>
                  <a:pt x="55028" y="1141820"/>
                </a:cubicBezTo>
                <a:cubicBezTo>
                  <a:pt x="41271" y="1144571"/>
                  <a:pt x="28889" y="1152826"/>
                  <a:pt x="19260" y="1165207"/>
                </a:cubicBezTo>
                <a:cubicBezTo>
                  <a:pt x="15133" y="1155577"/>
                  <a:pt x="9630" y="1147323"/>
                  <a:pt x="0" y="114182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图形 265">
            <a:extLst>
              <a:ext uri="{FF2B5EF4-FFF2-40B4-BE49-F238E27FC236}">
                <a16:creationId xmlns:a16="http://schemas.microsoft.com/office/drawing/2014/main" xmlns="" id="{B20AF2AD-C90C-40F6-A6FE-48FF89DE389A}"/>
              </a:ext>
            </a:extLst>
          </p:cNvPr>
          <p:cNvSpPr/>
          <p:nvPr/>
        </p:nvSpPr>
        <p:spPr>
          <a:xfrm>
            <a:off x="7656894" y="1328286"/>
            <a:ext cx="1249124" cy="1462355"/>
          </a:xfrm>
          <a:custGeom>
            <a:avLst/>
            <a:gdLst>
              <a:gd name="connsiteX0" fmla="*/ 77039 w 1249124"/>
              <a:gd name="connsiteY0" fmla="*/ 844672 h 1462355"/>
              <a:gd name="connsiteX1" fmla="*/ 104552 w 1249124"/>
              <a:gd name="connsiteY1" fmla="*/ 868058 h 1462355"/>
              <a:gd name="connsiteX2" fmla="*/ 68784 w 1249124"/>
              <a:gd name="connsiteY2" fmla="*/ 891445 h 1462355"/>
              <a:gd name="connsiteX3" fmla="*/ 49525 w 1249124"/>
              <a:gd name="connsiteY3" fmla="*/ 868058 h 1462355"/>
              <a:gd name="connsiteX4" fmla="*/ 77039 w 1249124"/>
              <a:gd name="connsiteY4" fmla="*/ 844672 h 1462355"/>
              <a:gd name="connsiteX5" fmla="*/ 71536 w 1249124"/>
              <a:gd name="connsiteY5" fmla="*/ 1051025 h 1462355"/>
              <a:gd name="connsiteX6" fmla="*/ 44022 w 1249124"/>
              <a:gd name="connsiteY6" fmla="*/ 1027638 h 1462355"/>
              <a:gd name="connsiteX7" fmla="*/ 16508 w 1249124"/>
              <a:gd name="connsiteY7" fmla="*/ 1051025 h 1462355"/>
              <a:gd name="connsiteX8" fmla="*/ 35768 w 1249124"/>
              <a:gd name="connsiteY8" fmla="*/ 1074411 h 1462355"/>
              <a:gd name="connsiteX9" fmla="*/ 71536 w 1249124"/>
              <a:gd name="connsiteY9" fmla="*/ 1051025 h 1462355"/>
              <a:gd name="connsiteX10" fmla="*/ 55028 w 1249124"/>
              <a:gd name="connsiteY10" fmla="*/ 1141820 h 1462355"/>
              <a:gd name="connsiteX11" fmla="*/ 27514 w 1249124"/>
              <a:gd name="connsiteY11" fmla="*/ 1118433 h 1462355"/>
              <a:gd name="connsiteX12" fmla="*/ 0 w 1249124"/>
              <a:gd name="connsiteY12" fmla="*/ 1141820 h 1462355"/>
              <a:gd name="connsiteX13" fmla="*/ 19260 w 1249124"/>
              <a:gd name="connsiteY13" fmla="*/ 1165207 h 1462355"/>
              <a:gd name="connsiteX14" fmla="*/ 55028 w 1249124"/>
              <a:gd name="connsiteY14" fmla="*/ 1141820 h 1462355"/>
              <a:gd name="connsiteX15" fmla="*/ 1112932 w 1249124"/>
              <a:gd name="connsiteY15" fmla="*/ 774512 h 1462355"/>
              <a:gd name="connsiteX16" fmla="*/ 1198224 w 1249124"/>
              <a:gd name="connsiteY16" fmla="*/ 774512 h 1462355"/>
              <a:gd name="connsiteX17" fmla="*/ 1122561 w 1249124"/>
              <a:gd name="connsiteY17" fmla="*/ 1203726 h 1462355"/>
              <a:gd name="connsiteX18" fmla="*/ 1037269 w 1249124"/>
              <a:gd name="connsiteY18" fmla="*/ 1203726 h 1462355"/>
              <a:gd name="connsiteX19" fmla="*/ 991871 w 1249124"/>
              <a:gd name="connsiteY19" fmla="*/ 1462355 h 1462355"/>
              <a:gd name="connsiteX20" fmla="*/ 899700 w 1249124"/>
              <a:gd name="connsiteY20" fmla="*/ 1462355 h 1462355"/>
              <a:gd name="connsiteX21" fmla="*/ 896949 w 1249124"/>
              <a:gd name="connsiteY21" fmla="*/ 1458228 h 1462355"/>
              <a:gd name="connsiteX22" fmla="*/ 896949 w 1249124"/>
              <a:gd name="connsiteY22" fmla="*/ 1458228 h 1462355"/>
              <a:gd name="connsiteX23" fmla="*/ 896949 w 1249124"/>
              <a:gd name="connsiteY23" fmla="*/ 1458228 h 1462355"/>
              <a:gd name="connsiteX24" fmla="*/ 892822 w 1249124"/>
              <a:gd name="connsiteY24" fmla="*/ 1462355 h 1462355"/>
              <a:gd name="connsiteX25" fmla="*/ 817159 w 1249124"/>
              <a:gd name="connsiteY25" fmla="*/ 1462355 h 1462355"/>
              <a:gd name="connsiteX26" fmla="*/ 810280 w 1249124"/>
              <a:gd name="connsiteY26" fmla="*/ 1454101 h 1462355"/>
              <a:gd name="connsiteX27" fmla="*/ 810280 w 1249124"/>
              <a:gd name="connsiteY27" fmla="*/ 1454101 h 1462355"/>
              <a:gd name="connsiteX28" fmla="*/ 808905 w 1249124"/>
              <a:gd name="connsiteY28" fmla="*/ 1454101 h 1462355"/>
              <a:gd name="connsiteX29" fmla="*/ 799275 w 1249124"/>
              <a:gd name="connsiteY29" fmla="*/ 1462355 h 1462355"/>
              <a:gd name="connsiteX30" fmla="*/ 730490 w 1249124"/>
              <a:gd name="connsiteY30" fmla="*/ 1462355 h 1462355"/>
              <a:gd name="connsiteX31" fmla="*/ 720860 w 1249124"/>
              <a:gd name="connsiteY31" fmla="*/ 1449974 h 1462355"/>
              <a:gd name="connsiteX32" fmla="*/ 720860 w 1249124"/>
              <a:gd name="connsiteY32" fmla="*/ 1449974 h 1462355"/>
              <a:gd name="connsiteX33" fmla="*/ 719485 w 1249124"/>
              <a:gd name="connsiteY33" fmla="*/ 1449974 h 1462355"/>
              <a:gd name="connsiteX34" fmla="*/ 705728 w 1249124"/>
              <a:gd name="connsiteY34" fmla="*/ 1462355 h 1462355"/>
              <a:gd name="connsiteX35" fmla="*/ 646573 w 1249124"/>
              <a:gd name="connsiteY35" fmla="*/ 1462355 h 1462355"/>
              <a:gd name="connsiteX36" fmla="*/ 632816 w 1249124"/>
              <a:gd name="connsiteY36" fmla="*/ 1445847 h 1462355"/>
              <a:gd name="connsiteX37" fmla="*/ 632816 w 1249124"/>
              <a:gd name="connsiteY37" fmla="*/ 1445847 h 1462355"/>
              <a:gd name="connsiteX38" fmla="*/ 631441 w 1249124"/>
              <a:gd name="connsiteY38" fmla="*/ 1445847 h 1462355"/>
              <a:gd name="connsiteX39" fmla="*/ 612181 w 1249124"/>
              <a:gd name="connsiteY39" fmla="*/ 1462355 h 1462355"/>
              <a:gd name="connsiteX40" fmla="*/ 562656 w 1249124"/>
              <a:gd name="connsiteY40" fmla="*/ 1462355 h 1462355"/>
              <a:gd name="connsiteX41" fmla="*/ 608054 w 1249124"/>
              <a:gd name="connsiteY41" fmla="*/ 1203726 h 1462355"/>
              <a:gd name="connsiteX42" fmla="*/ 599800 w 1249124"/>
              <a:gd name="connsiteY42" fmla="*/ 1203726 h 1462355"/>
              <a:gd name="connsiteX43" fmla="*/ 609430 w 1249124"/>
              <a:gd name="connsiteY43" fmla="*/ 1188593 h 1462355"/>
              <a:gd name="connsiteX44" fmla="*/ 592922 w 1249124"/>
              <a:gd name="connsiteY44" fmla="*/ 1166583 h 1462355"/>
              <a:gd name="connsiteX45" fmla="*/ 592922 w 1249124"/>
              <a:gd name="connsiteY45" fmla="*/ 1166583 h 1462355"/>
              <a:gd name="connsiteX46" fmla="*/ 591546 w 1249124"/>
              <a:gd name="connsiteY46" fmla="*/ 1166583 h 1462355"/>
              <a:gd name="connsiteX47" fmla="*/ 566783 w 1249124"/>
              <a:gd name="connsiteY47" fmla="*/ 1188593 h 1462355"/>
              <a:gd name="connsiteX48" fmla="*/ 570911 w 1249124"/>
              <a:gd name="connsiteY48" fmla="*/ 1203726 h 1462355"/>
              <a:gd name="connsiteX49" fmla="*/ 515883 w 1249124"/>
              <a:gd name="connsiteY49" fmla="*/ 1203726 h 1462355"/>
              <a:gd name="connsiteX50" fmla="*/ 524137 w 1249124"/>
              <a:gd name="connsiteY50" fmla="*/ 1188593 h 1462355"/>
              <a:gd name="connsiteX51" fmla="*/ 504877 w 1249124"/>
              <a:gd name="connsiteY51" fmla="*/ 1162455 h 1462355"/>
              <a:gd name="connsiteX52" fmla="*/ 504877 w 1249124"/>
              <a:gd name="connsiteY52" fmla="*/ 1162455 h 1462355"/>
              <a:gd name="connsiteX53" fmla="*/ 502126 w 1249124"/>
              <a:gd name="connsiteY53" fmla="*/ 1162455 h 1462355"/>
              <a:gd name="connsiteX54" fmla="*/ 473237 w 1249124"/>
              <a:gd name="connsiteY54" fmla="*/ 1188593 h 1462355"/>
              <a:gd name="connsiteX55" fmla="*/ 475988 w 1249124"/>
              <a:gd name="connsiteY55" fmla="*/ 1203726 h 1462355"/>
              <a:gd name="connsiteX56" fmla="*/ 431966 w 1249124"/>
              <a:gd name="connsiteY56" fmla="*/ 1203726 h 1462355"/>
              <a:gd name="connsiteX57" fmla="*/ 438844 w 1249124"/>
              <a:gd name="connsiteY57" fmla="*/ 1189969 h 1462355"/>
              <a:gd name="connsiteX58" fmla="*/ 415458 w 1249124"/>
              <a:gd name="connsiteY58" fmla="*/ 1158328 h 1462355"/>
              <a:gd name="connsiteX59" fmla="*/ 415458 w 1249124"/>
              <a:gd name="connsiteY59" fmla="*/ 1158328 h 1462355"/>
              <a:gd name="connsiteX60" fmla="*/ 412706 w 1249124"/>
              <a:gd name="connsiteY60" fmla="*/ 1158328 h 1462355"/>
              <a:gd name="connsiteX61" fmla="*/ 378314 w 1249124"/>
              <a:gd name="connsiteY61" fmla="*/ 1189969 h 1462355"/>
              <a:gd name="connsiteX62" fmla="*/ 381066 w 1249124"/>
              <a:gd name="connsiteY62" fmla="*/ 1203726 h 1462355"/>
              <a:gd name="connsiteX63" fmla="*/ 348049 w 1249124"/>
              <a:gd name="connsiteY63" fmla="*/ 1203726 h 1462355"/>
              <a:gd name="connsiteX64" fmla="*/ 354928 w 1249124"/>
              <a:gd name="connsiteY64" fmla="*/ 1189969 h 1462355"/>
              <a:gd name="connsiteX65" fmla="*/ 328789 w 1249124"/>
              <a:gd name="connsiteY65" fmla="*/ 1154201 h 1462355"/>
              <a:gd name="connsiteX66" fmla="*/ 328789 w 1249124"/>
              <a:gd name="connsiteY66" fmla="*/ 1154201 h 1462355"/>
              <a:gd name="connsiteX67" fmla="*/ 326038 w 1249124"/>
              <a:gd name="connsiteY67" fmla="*/ 1154201 h 1462355"/>
              <a:gd name="connsiteX68" fmla="*/ 287519 w 1249124"/>
              <a:gd name="connsiteY68" fmla="*/ 1189969 h 1462355"/>
              <a:gd name="connsiteX69" fmla="*/ 288894 w 1249124"/>
              <a:gd name="connsiteY69" fmla="*/ 1203726 h 1462355"/>
              <a:gd name="connsiteX70" fmla="*/ 265508 w 1249124"/>
              <a:gd name="connsiteY70" fmla="*/ 1203726 h 1462355"/>
              <a:gd name="connsiteX71" fmla="*/ 271011 w 1249124"/>
              <a:gd name="connsiteY71" fmla="*/ 1189969 h 1462355"/>
              <a:gd name="connsiteX72" fmla="*/ 242121 w 1249124"/>
              <a:gd name="connsiteY72" fmla="*/ 1150074 h 1462355"/>
              <a:gd name="connsiteX73" fmla="*/ 242121 w 1249124"/>
              <a:gd name="connsiteY73" fmla="*/ 1150074 h 1462355"/>
              <a:gd name="connsiteX74" fmla="*/ 237994 w 1249124"/>
              <a:gd name="connsiteY74" fmla="*/ 1150074 h 1462355"/>
              <a:gd name="connsiteX75" fmla="*/ 193972 w 1249124"/>
              <a:gd name="connsiteY75" fmla="*/ 1189969 h 1462355"/>
              <a:gd name="connsiteX76" fmla="*/ 195348 w 1249124"/>
              <a:gd name="connsiteY76" fmla="*/ 1203726 h 1462355"/>
              <a:gd name="connsiteX77" fmla="*/ 181591 w 1249124"/>
              <a:gd name="connsiteY77" fmla="*/ 1203726 h 1462355"/>
              <a:gd name="connsiteX78" fmla="*/ 187094 w 1249124"/>
              <a:gd name="connsiteY78" fmla="*/ 1189969 h 1462355"/>
              <a:gd name="connsiteX79" fmla="*/ 154077 w 1249124"/>
              <a:gd name="connsiteY79" fmla="*/ 1145947 h 1462355"/>
              <a:gd name="connsiteX80" fmla="*/ 154077 w 1249124"/>
              <a:gd name="connsiteY80" fmla="*/ 1145947 h 1462355"/>
              <a:gd name="connsiteX81" fmla="*/ 149950 w 1249124"/>
              <a:gd name="connsiteY81" fmla="*/ 1145947 h 1462355"/>
              <a:gd name="connsiteX82" fmla="*/ 103177 w 1249124"/>
              <a:gd name="connsiteY82" fmla="*/ 1183091 h 1462355"/>
              <a:gd name="connsiteX83" fmla="*/ 74287 w 1249124"/>
              <a:gd name="connsiteY83" fmla="*/ 1143196 h 1462355"/>
              <a:gd name="connsiteX84" fmla="*/ 118309 w 1249124"/>
              <a:gd name="connsiteY84" fmla="*/ 1101925 h 1462355"/>
              <a:gd name="connsiteX85" fmla="*/ 155453 w 1249124"/>
              <a:gd name="connsiteY85" fmla="*/ 1139069 h 1462355"/>
              <a:gd name="connsiteX86" fmla="*/ 155453 w 1249124"/>
              <a:gd name="connsiteY86" fmla="*/ 1139069 h 1462355"/>
              <a:gd name="connsiteX87" fmla="*/ 203602 w 1249124"/>
              <a:gd name="connsiteY87" fmla="*/ 1099174 h 1462355"/>
              <a:gd name="connsiteX88" fmla="*/ 170585 w 1249124"/>
              <a:gd name="connsiteY88" fmla="*/ 1055152 h 1462355"/>
              <a:gd name="connsiteX89" fmla="*/ 170585 w 1249124"/>
              <a:gd name="connsiteY89" fmla="*/ 1055152 h 1462355"/>
              <a:gd name="connsiteX90" fmla="*/ 166458 w 1249124"/>
              <a:gd name="connsiteY90" fmla="*/ 1055152 h 1462355"/>
              <a:gd name="connsiteX91" fmla="*/ 119685 w 1249124"/>
              <a:gd name="connsiteY91" fmla="*/ 1092295 h 1462355"/>
              <a:gd name="connsiteX92" fmla="*/ 90795 w 1249124"/>
              <a:gd name="connsiteY92" fmla="*/ 1052400 h 1462355"/>
              <a:gd name="connsiteX93" fmla="*/ 134817 w 1249124"/>
              <a:gd name="connsiteY93" fmla="*/ 1011130 h 1462355"/>
              <a:gd name="connsiteX94" fmla="*/ 171961 w 1249124"/>
              <a:gd name="connsiteY94" fmla="*/ 1048273 h 1462355"/>
              <a:gd name="connsiteX95" fmla="*/ 171961 w 1249124"/>
              <a:gd name="connsiteY95" fmla="*/ 1048273 h 1462355"/>
              <a:gd name="connsiteX96" fmla="*/ 220110 w 1249124"/>
              <a:gd name="connsiteY96" fmla="*/ 1008378 h 1462355"/>
              <a:gd name="connsiteX97" fmla="*/ 187094 w 1249124"/>
              <a:gd name="connsiteY97" fmla="*/ 964356 h 1462355"/>
              <a:gd name="connsiteX98" fmla="*/ 187094 w 1249124"/>
              <a:gd name="connsiteY98" fmla="*/ 964356 h 1462355"/>
              <a:gd name="connsiteX99" fmla="*/ 182966 w 1249124"/>
              <a:gd name="connsiteY99" fmla="*/ 964356 h 1462355"/>
              <a:gd name="connsiteX100" fmla="*/ 136193 w 1249124"/>
              <a:gd name="connsiteY100" fmla="*/ 1001500 h 1462355"/>
              <a:gd name="connsiteX101" fmla="*/ 107304 w 1249124"/>
              <a:gd name="connsiteY101" fmla="*/ 961605 h 1462355"/>
              <a:gd name="connsiteX102" fmla="*/ 151326 w 1249124"/>
              <a:gd name="connsiteY102" fmla="*/ 920335 h 1462355"/>
              <a:gd name="connsiteX103" fmla="*/ 188469 w 1249124"/>
              <a:gd name="connsiteY103" fmla="*/ 957478 h 1462355"/>
              <a:gd name="connsiteX104" fmla="*/ 188469 w 1249124"/>
              <a:gd name="connsiteY104" fmla="*/ 957478 h 1462355"/>
              <a:gd name="connsiteX105" fmla="*/ 236618 w 1249124"/>
              <a:gd name="connsiteY105" fmla="*/ 917583 h 1462355"/>
              <a:gd name="connsiteX106" fmla="*/ 203602 w 1249124"/>
              <a:gd name="connsiteY106" fmla="*/ 873561 h 1462355"/>
              <a:gd name="connsiteX107" fmla="*/ 203602 w 1249124"/>
              <a:gd name="connsiteY107" fmla="*/ 873561 h 1462355"/>
              <a:gd name="connsiteX108" fmla="*/ 199475 w 1249124"/>
              <a:gd name="connsiteY108" fmla="*/ 873561 h 1462355"/>
              <a:gd name="connsiteX109" fmla="*/ 152701 w 1249124"/>
              <a:gd name="connsiteY109" fmla="*/ 910705 h 1462355"/>
              <a:gd name="connsiteX110" fmla="*/ 123812 w 1249124"/>
              <a:gd name="connsiteY110" fmla="*/ 870810 h 1462355"/>
              <a:gd name="connsiteX111" fmla="*/ 167834 w 1249124"/>
              <a:gd name="connsiteY111" fmla="*/ 829539 h 1462355"/>
              <a:gd name="connsiteX112" fmla="*/ 204978 w 1249124"/>
              <a:gd name="connsiteY112" fmla="*/ 866683 h 1462355"/>
              <a:gd name="connsiteX113" fmla="*/ 204978 w 1249124"/>
              <a:gd name="connsiteY113" fmla="*/ 866683 h 1462355"/>
              <a:gd name="connsiteX114" fmla="*/ 253127 w 1249124"/>
              <a:gd name="connsiteY114" fmla="*/ 826788 h 1462355"/>
              <a:gd name="connsiteX115" fmla="*/ 220110 w 1249124"/>
              <a:gd name="connsiteY115" fmla="*/ 782766 h 1462355"/>
              <a:gd name="connsiteX116" fmla="*/ 220110 w 1249124"/>
              <a:gd name="connsiteY116" fmla="*/ 782766 h 1462355"/>
              <a:gd name="connsiteX117" fmla="*/ 215983 w 1249124"/>
              <a:gd name="connsiteY117" fmla="*/ 782766 h 1462355"/>
              <a:gd name="connsiteX118" fmla="*/ 169210 w 1249124"/>
              <a:gd name="connsiteY118" fmla="*/ 819909 h 1462355"/>
              <a:gd name="connsiteX119" fmla="*/ 140320 w 1249124"/>
              <a:gd name="connsiteY119" fmla="*/ 780014 h 1462355"/>
              <a:gd name="connsiteX120" fmla="*/ 184342 w 1249124"/>
              <a:gd name="connsiteY120" fmla="*/ 738744 h 1462355"/>
              <a:gd name="connsiteX121" fmla="*/ 221486 w 1249124"/>
              <a:gd name="connsiteY121" fmla="*/ 775887 h 1462355"/>
              <a:gd name="connsiteX122" fmla="*/ 221486 w 1249124"/>
              <a:gd name="connsiteY122" fmla="*/ 775887 h 1462355"/>
              <a:gd name="connsiteX123" fmla="*/ 269635 w 1249124"/>
              <a:gd name="connsiteY123" fmla="*/ 735992 h 1462355"/>
              <a:gd name="connsiteX124" fmla="*/ 236618 w 1249124"/>
              <a:gd name="connsiteY124" fmla="*/ 691970 h 1462355"/>
              <a:gd name="connsiteX125" fmla="*/ 236618 w 1249124"/>
              <a:gd name="connsiteY125" fmla="*/ 691970 h 1462355"/>
              <a:gd name="connsiteX126" fmla="*/ 232491 w 1249124"/>
              <a:gd name="connsiteY126" fmla="*/ 691970 h 1462355"/>
              <a:gd name="connsiteX127" fmla="*/ 185718 w 1249124"/>
              <a:gd name="connsiteY127" fmla="*/ 729114 h 1462355"/>
              <a:gd name="connsiteX128" fmla="*/ 156828 w 1249124"/>
              <a:gd name="connsiteY128" fmla="*/ 689219 h 1462355"/>
              <a:gd name="connsiteX129" fmla="*/ 200850 w 1249124"/>
              <a:gd name="connsiteY129" fmla="*/ 647948 h 1462355"/>
              <a:gd name="connsiteX130" fmla="*/ 237994 w 1249124"/>
              <a:gd name="connsiteY130" fmla="*/ 685092 h 1462355"/>
              <a:gd name="connsiteX131" fmla="*/ 237994 w 1249124"/>
              <a:gd name="connsiteY131" fmla="*/ 685092 h 1462355"/>
              <a:gd name="connsiteX132" fmla="*/ 286143 w 1249124"/>
              <a:gd name="connsiteY132" fmla="*/ 645197 h 1462355"/>
              <a:gd name="connsiteX133" fmla="*/ 253127 w 1249124"/>
              <a:gd name="connsiteY133" fmla="*/ 601175 h 1462355"/>
              <a:gd name="connsiteX134" fmla="*/ 253127 w 1249124"/>
              <a:gd name="connsiteY134" fmla="*/ 601175 h 1462355"/>
              <a:gd name="connsiteX135" fmla="*/ 249000 w 1249124"/>
              <a:gd name="connsiteY135" fmla="*/ 601175 h 1462355"/>
              <a:gd name="connsiteX136" fmla="*/ 202226 w 1249124"/>
              <a:gd name="connsiteY136" fmla="*/ 638319 h 1462355"/>
              <a:gd name="connsiteX137" fmla="*/ 192596 w 1249124"/>
              <a:gd name="connsiteY137" fmla="*/ 609429 h 1462355"/>
              <a:gd name="connsiteX138" fmla="*/ 222861 w 1249124"/>
              <a:gd name="connsiteY138" fmla="*/ 579164 h 1462355"/>
              <a:gd name="connsiteX139" fmla="*/ 254502 w 1249124"/>
              <a:gd name="connsiteY139" fmla="*/ 594297 h 1462355"/>
              <a:gd name="connsiteX140" fmla="*/ 254502 w 1249124"/>
              <a:gd name="connsiteY140" fmla="*/ 594297 h 1462355"/>
              <a:gd name="connsiteX141" fmla="*/ 302651 w 1249124"/>
              <a:gd name="connsiteY141" fmla="*/ 554402 h 1462355"/>
              <a:gd name="connsiteX142" fmla="*/ 287519 w 1249124"/>
              <a:gd name="connsiteY142" fmla="*/ 515883 h 1462355"/>
              <a:gd name="connsiteX143" fmla="*/ 327414 w 1249124"/>
              <a:gd name="connsiteY143" fmla="*/ 475988 h 1462355"/>
              <a:gd name="connsiteX144" fmla="*/ 360430 w 1249124"/>
              <a:gd name="connsiteY144" fmla="*/ 499374 h 1462355"/>
              <a:gd name="connsiteX145" fmla="*/ 360430 w 1249124"/>
              <a:gd name="connsiteY145" fmla="*/ 499374 h 1462355"/>
              <a:gd name="connsiteX146" fmla="*/ 403077 w 1249124"/>
              <a:gd name="connsiteY146" fmla="*/ 463606 h 1462355"/>
              <a:gd name="connsiteX147" fmla="*/ 378314 w 1249124"/>
              <a:gd name="connsiteY147" fmla="*/ 423712 h 1462355"/>
              <a:gd name="connsiteX148" fmla="*/ 436093 w 1249124"/>
              <a:gd name="connsiteY148" fmla="*/ 364557 h 1462355"/>
              <a:gd name="connsiteX149" fmla="*/ 434717 w 1249124"/>
              <a:gd name="connsiteY149" fmla="*/ 371435 h 1462355"/>
              <a:gd name="connsiteX150" fmla="*/ 464983 w 1249124"/>
              <a:gd name="connsiteY150" fmla="*/ 404452 h 1462355"/>
              <a:gd name="connsiteX151" fmla="*/ 464983 w 1249124"/>
              <a:gd name="connsiteY151" fmla="*/ 404452 h 1462355"/>
              <a:gd name="connsiteX152" fmla="*/ 503502 w 1249124"/>
              <a:gd name="connsiteY152" fmla="*/ 371435 h 1462355"/>
              <a:gd name="connsiteX153" fmla="*/ 477364 w 1249124"/>
              <a:gd name="connsiteY153" fmla="*/ 335668 h 1462355"/>
              <a:gd name="connsiteX154" fmla="*/ 477364 w 1249124"/>
              <a:gd name="connsiteY154" fmla="*/ 335668 h 1462355"/>
              <a:gd name="connsiteX155" fmla="*/ 474612 w 1249124"/>
              <a:gd name="connsiteY155" fmla="*/ 335668 h 1462355"/>
              <a:gd name="connsiteX156" fmla="*/ 463607 w 1249124"/>
              <a:gd name="connsiteY156" fmla="*/ 338419 h 1462355"/>
              <a:gd name="connsiteX157" fmla="*/ 491121 w 1249124"/>
              <a:gd name="connsiteY157" fmla="*/ 310905 h 1462355"/>
              <a:gd name="connsiteX158" fmla="*/ 518634 w 1249124"/>
              <a:gd name="connsiteY158" fmla="*/ 282016 h 1462355"/>
              <a:gd name="connsiteX159" fmla="*/ 583292 w 1249124"/>
              <a:gd name="connsiteY159" fmla="*/ 215983 h 1462355"/>
              <a:gd name="connsiteX160" fmla="*/ 586043 w 1249124"/>
              <a:gd name="connsiteY160" fmla="*/ 215983 h 1462355"/>
              <a:gd name="connsiteX161" fmla="*/ 586043 w 1249124"/>
              <a:gd name="connsiteY161" fmla="*/ 215983 h 1462355"/>
              <a:gd name="connsiteX162" fmla="*/ 619060 w 1249124"/>
              <a:gd name="connsiteY162" fmla="*/ 187093 h 1462355"/>
              <a:gd name="connsiteX163" fmla="*/ 619060 w 1249124"/>
              <a:gd name="connsiteY163" fmla="*/ 178839 h 1462355"/>
              <a:gd name="connsiteX164" fmla="*/ 679590 w 1249124"/>
              <a:gd name="connsiteY164" fmla="*/ 118309 h 1462355"/>
              <a:gd name="connsiteX165" fmla="*/ 690595 w 1249124"/>
              <a:gd name="connsiteY165" fmla="*/ 121060 h 1462355"/>
              <a:gd name="connsiteX166" fmla="*/ 690595 w 1249124"/>
              <a:gd name="connsiteY166" fmla="*/ 121060 h 1462355"/>
              <a:gd name="connsiteX167" fmla="*/ 719485 w 1249124"/>
              <a:gd name="connsiteY167" fmla="*/ 96298 h 1462355"/>
              <a:gd name="connsiteX168" fmla="*/ 718109 w 1249124"/>
              <a:gd name="connsiteY168" fmla="*/ 79790 h 1462355"/>
              <a:gd name="connsiteX169" fmla="*/ 780015 w 1249124"/>
              <a:gd name="connsiteY169" fmla="*/ 13757 h 1462355"/>
              <a:gd name="connsiteX170" fmla="*/ 796523 w 1249124"/>
              <a:gd name="connsiteY170" fmla="*/ 22011 h 1462355"/>
              <a:gd name="connsiteX171" fmla="*/ 796523 w 1249124"/>
              <a:gd name="connsiteY171" fmla="*/ 22011 h 1462355"/>
              <a:gd name="connsiteX172" fmla="*/ 819910 w 1249124"/>
              <a:gd name="connsiteY172" fmla="*/ 1376 h 1462355"/>
              <a:gd name="connsiteX173" fmla="*/ 819910 w 1249124"/>
              <a:gd name="connsiteY173" fmla="*/ 0 h 1462355"/>
              <a:gd name="connsiteX174" fmla="*/ 870810 w 1249124"/>
              <a:gd name="connsiteY174" fmla="*/ 0 h 1462355"/>
              <a:gd name="connsiteX175" fmla="*/ 870810 w 1249124"/>
              <a:gd name="connsiteY175" fmla="*/ 1376 h 1462355"/>
              <a:gd name="connsiteX176" fmla="*/ 885943 w 1249124"/>
              <a:gd name="connsiteY176" fmla="*/ 17884 h 1462355"/>
              <a:gd name="connsiteX177" fmla="*/ 885943 w 1249124"/>
              <a:gd name="connsiteY177" fmla="*/ 17884 h 1462355"/>
              <a:gd name="connsiteX178" fmla="*/ 905203 w 1249124"/>
              <a:gd name="connsiteY178" fmla="*/ 1376 h 1462355"/>
              <a:gd name="connsiteX179" fmla="*/ 905203 w 1249124"/>
              <a:gd name="connsiteY179" fmla="*/ 0 h 1462355"/>
              <a:gd name="connsiteX180" fmla="*/ 964357 w 1249124"/>
              <a:gd name="connsiteY180" fmla="*/ 0 h 1462355"/>
              <a:gd name="connsiteX181" fmla="*/ 964357 w 1249124"/>
              <a:gd name="connsiteY181" fmla="*/ 0 h 1462355"/>
              <a:gd name="connsiteX182" fmla="*/ 975363 w 1249124"/>
              <a:gd name="connsiteY182" fmla="*/ 12381 h 1462355"/>
              <a:gd name="connsiteX183" fmla="*/ 975363 w 1249124"/>
              <a:gd name="connsiteY183" fmla="*/ 12381 h 1462355"/>
              <a:gd name="connsiteX184" fmla="*/ 989120 w 1249124"/>
              <a:gd name="connsiteY184" fmla="*/ 0 h 1462355"/>
              <a:gd name="connsiteX185" fmla="*/ 989120 w 1249124"/>
              <a:gd name="connsiteY185" fmla="*/ 0 h 1462355"/>
              <a:gd name="connsiteX186" fmla="*/ 1056528 w 1249124"/>
              <a:gd name="connsiteY186" fmla="*/ 0 h 1462355"/>
              <a:gd name="connsiteX187" fmla="*/ 1056528 w 1249124"/>
              <a:gd name="connsiteY187" fmla="*/ 0 h 1462355"/>
              <a:gd name="connsiteX188" fmla="*/ 1063407 w 1249124"/>
              <a:gd name="connsiteY188" fmla="*/ 8254 h 1462355"/>
              <a:gd name="connsiteX189" fmla="*/ 1063407 w 1249124"/>
              <a:gd name="connsiteY189" fmla="*/ 8254 h 1462355"/>
              <a:gd name="connsiteX190" fmla="*/ 1073037 w 1249124"/>
              <a:gd name="connsiteY190" fmla="*/ 0 h 1462355"/>
              <a:gd name="connsiteX191" fmla="*/ 1073037 w 1249124"/>
              <a:gd name="connsiteY191" fmla="*/ 0 h 1462355"/>
              <a:gd name="connsiteX192" fmla="*/ 1148699 w 1249124"/>
              <a:gd name="connsiteY192" fmla="*/ 0 h 1462355"/>
              <a:gd name="connsiteX193" fmla="*/ 1148699 w 1249124"/>
              <a:gd name="connsiteY193" fmla="*/ 0 h 1462355"/>
              <a:gd name="connsiteX194" fmla="*/ 1152826 w 1249124"/>
              <a:gd name="connsiteY194" fmla="*/ 4127 h 1462355"/>
              <a:gd name="connsiteX195" fmla="*/ 1152826 w 1249124"/>
              <a:gd name="connsiteY195" fmla="*/ 4127 h 1462355"/>
              <a:gd name="connsiteX196" fmla="*/ 1156954 w 1249124"/>
              <a:gd name="connsiteY196" fmla="*/ 0 h 1462355"/>
              <a:gd name="connsiteX197" fmla="*/ 1156954 w 1249124"/>
              <a:gd name="connsiteY197" fmla="*/ 0 h 1462355"/>
              <a:gd name="connsiteX198" fmla="*/ 1249125 w 1249124"/>
              <a:gd name="connsiteY198" fmla="*/ 0 h 1462355"/>
              <a:gd name="connsiteX199" fmla="*/ 1112932 w 1249124"/>
              <a:gd name="connsiteY199" fmla="*/ 774512 h 1462355"/>
              <a:gd name="connsiteX200" fmla="*/ 288894 w 1249124"/>
              <a:gd name="connsiteY200" fmla="*/ 1097798 h 1462355"/>
              <a:gd name="connsiteX201" fmla="*/ 260005 w 1249124"/>
              <a:gd name="connsiteY201" fmla="*/ 1057903 h 1462355"/>
              <a:gd name="connsiteX202" fmla="*/ 260005 w 1249124"/>
              <a:gd name="connsiteY202" fmla="*/ 1057903 h 1462355"/>
              <a:gd name="connsiteX203" fmla="*/ 255878 w 1249124"/>
              <a:gd name="connsiteY203" fmla="*/ 1057903 h 1462355"/>
              <a:gd name="connsiteX204" fmla="*/ 211856 w 1249124"/>
              <a:gd name="connsiteY204" fmla="*/ 1097798 h 1462355"/>
              <a:gd name="connsiteX205" fmla="*/ 244872 w 1249124"/>
              <a:gd name="connsiteY205" fmla="*/ 1133566 h 1462355"/>
              <a:gd name="connsiteX206" fmla="*/ 244872 w 1249124"/>
              <a:gd name="connsiteY206" fmla="*/ 1133566 h 1462355"/>
              <a:gd name="connsiteX207" fmla="*/ 288894 w 1249124"/>
              <a:gd name="connsiteY207" fmla="*/ 1097798 h 1462355"/>
              <a:gd name="connsiteX208" fmla="*/ 305403 w 1249124"/>
              <a:gd name="connsiteY208" fmla="*/ 1007003 h 1462355"/>
              <a:gd name="connsiteX209" fmla="*/ 276513 w 1249124"/>
              <a:gd name="connsiteY209" fmla="*/ 967108 h 1462355"/>
              <a:gd name="connsiteX210" fmla="*/ 276513 w 1249124"/>
              <a:gd name="connsiteY210" fmla="*/ 967108 h 1462355"/>
              <a:gd name="connsiteX211" fmla="*/ 272386 w 1249124"/>
              <a:gd name="connsiteY211" fmla="*/ 967108 h 1462355"/>
              <a:gd name="connsiteX212" fmla="*/ 228364 w 1249124"/>
              <a:gd name="connsiteY212" fmla="*/ 1007003 h 1462355"/>
              <a:gd name="connsiteX213" fmla="*/ 261381 w 1249124"/>
              <a:gd name="connsiteY213" fmla="*/ 1042771 h 1462355"/>
              <a:gd name="connsiteX214" fmla="*/ 261381 w 1249124"/>
              <a:gd name="connsiteY214" fmla="*/ 1042771 h 1462355"/>
              <a:gd name="connsiteX215" fmla="*/ 305403 w 1249124"/>
              <a:gd name="connsiteY215" fmla="*/ 1007003 h 1462355"/>
              <a:gd name="connsiteX216" fmla="*/ 320535 w 1249124"/>
              <a:gd name="connsiteY216" fmla="*/ 914832 h 1462355"/>
              <a:gd name="connsiteX217" fmla="*/ 291646 w 1249124"/>
              <a:gd name="connsiteY217" fmla="*/ 874937 h 1462355"/>
              <a:gd name="connsiteX218" fmla="*/ 291646 w 1249124"/>
              <a:gd name="connsiteY218" fmla="*/ 874937 h 1462355"/>
              <a:gd name="connsiteX219" fmla="*/ 287519 w 1249124"/>
              <a:gd name="connsiteY219" fmla="*/ 874937 h 1462355"/>
              <a:gd name="connsiteX220" fmla="*/ 243497 w 1249124"/>
              <a:gd name="connsiteY220" fmla="*/ 914832 h 1462355"/>
              <a:gd name="connsiteX221" fmla="*/ 276513 w 1249124"/>
              <a:gd name="connsiteY221" fmla="*/ 950600 h 1462355"/>
              <a:gd name="connsiteX222" fmla="*/ 276513 w 1249124"/>
              <a:gd name="connsiteY222" fmla="*/ 950600 h 1462355"/>
              <a:gd name="connsiteX223" fmla="*/ 320535 w 1249124"/>
              <a:gd name="connsiteY223" fmla="*/ 914832 h 1462355"/>
              <a:gd name="connsiteX224" fmla="*/ 337044 w 1249124"/>
              <a:gd name="connsiteY224" fmla="*/ 824036 h 1462355"/>
              <a:gd name="connsiteX225" fmla="*/ 308154 w 1249124"/>
              <a:gd name="connsiteY225" fmla="*/ 784142 h 1462355"/>
              <a:gd name="connsiteX226" fmla="*/ 308154 w 1249124"/>
              <a:gd name="connsiteY226" fmla="*/ 784142 h 1462355"/>
              <a:gd name="connsiteX227" fmla="*/ 304027 w 1249124"/>
              <a:gd name="connsiteY227" fmla="*/ 784142 h 1462355"/>
              <a:gd name="connsiteX228" fmla="*/ 260005 w 1249124"/>
              <a:gd name="connsiteY228" fmla="*/ 824036 h 1462355"/>
              <a:gd name="connsiteX229" fmla="*/ 293022 w 1249124"/>
              <a:gd name="connsiteY229" fmla="*/ 859804 h 1462355"/>
              <a:gd name="connsiteX230" fmla="*/ 293022 w 1249124"/>
              <a:gd name="connsiteY230" fmla="*/ 859804 h 1462355"/>
              <a:gd name="connsiteX231" fmla="*/ 337044 w 1249124"/>
              <a:gd name="connsiteY231" fmla="*/ 824036 h 1462355"/>
              <a:gd name="connsiteX232" fmla="*/ 353552 w 1249124"/>
              <a:gd name="connsiteY232" fmla="*/ 733241 h 1462355"/>
              <a:gd name="connsiteX233" fmla="*/ 324662 w 1249124"/>
              <a:gd name="connsiteY233" fmla="*/ 693346 h 1462355"/>
              <a:gd name="connsiteX234" fmla="*/ 324662 w 1249124"/>
              <a:gd name="connsiteY234" fmla="*/ 693346 h 1462355"/>
              <a:gd name="connsiteX235" fmla="*/ 320535 w 1249124"/>
              <a:gd name="connsiteY235" fmla="*/ 693346 h 1462355"/>
              <a:gd name="connsiteX236" fmla="*/ 276513 w 1249124"/>
              <a:gd name="connsiteY236" fmla="*/ 733241 h 1462355"/>
              <a:gd name="connsiteX237" fmla="*/ 309530 w 1249124"/>
              <a:gd name="connsiteY237" fmla="*/ 769009 h 1462355"/>
              <a:gd name="connsiteX238" fmla="*/ 309530 w 1249124"/>
              <a:gd name="connsiteY238" fmla="*/ 769009 h 1462355"/>
              <a:gd name="connsiteX239" fmla="*/ 353552 w 1249124"/>
              <a:gd name="connsiteY239" fmla="*/ 733241 h 1462355"/>
              <a:gd name="connsiteX240" fmla="*/ 368684 w 1249124"/>
              <a:gd name="connsiteY240" fmla="*/ 641070 h 1462355"/>
              <a:gd name="connsiteX241" fmla="*/ 339795 w 1249124"/>
              <a:gd name="connsiteY241" fmla="*/ 601175 h 1462355"/>
              <a:gd name="connsiteX242" fmla="*/ 339795 w 1249124"/>
              <a:gd name="connsiteY242" fmla="*/ 601175 h 1462355"/>
              <a:gd name="connsiteX243" fmla="*/ 335668 w 1249124"/>
              <a:gd name="connsiteY243" fmla="*/ 601175 h 1462355"/>
              <a:gd name="connsiteX244" fmla="*/ 291646 w 1249124"/>
              <a:gd name="connsiteY244" fmla="*/ 641070 h 1462355"/>
              <a:gd name="connsiteX245" fmla="*/ 324662 w 1249124"/>
              <a:gd name="connsiteY245" fmla="*/ 676838 h 1462355"/>
              <a:gd name="connsiteX246" fmla="*/ 324662 w 1249124"/>
              <a:gd name="connsiteY246" fmla="*/ 676838 h 1462355"/>
              <a:gd name="connsiteX247" fmla="*/ 368684 w 1249124"/>
              <a:gd name="connsiteY247" fmla="*/ 641070 h 1462355"/>
              <a:gd name="connsiteX248" fmla="*/ 385193 w 1249124"/>
              <a:gd name="connsiteY248" fmla="*/ 550275 h 1462355"/>
              <a:gd name="connsiteX249" fmla="*/ 356303 w 1249124"/>
              <a:gd name="connsiteY249" fmla="*/ 510380 h 1462355"/>
              <a:gd name="connsiteX250" fmla="*/ 356303 w 1249124"/>
              <a:gd name="connsiteY250" fmla="*/ 510380 h 1462355"/>
              <a:gd name="connsiteX251" fmla="*/ 352176 w 1249124"/>
              <a:gd name="connsiteY251" fmla="*/ 510380 h 1462355"/>
              <a:gd name="connsiteX252" fmla="*/ 308154 w 1249124"/>
              <a:gd name="connsiteY252" fmla="*/ 550275 h 1462355"/>
              <a:gd name="connsiteX253" fmla="*/ 341171 w 1249124"/>
              <a:gd name="connsiteY253" fmla="*/ 586043 h 1462355"/>
              <a:gd name="connsiteX254" fmla="*/ 341171 w 1249124"/>
              <a:gd name="connsiteY254" fmla="*/ 586043 h 1462355"/>
              <a:gd name="connsiteX255" fmla="*/ 385193 w 1249124"/>
              <a:gd name="connsiteY255" fmla="*/ 550275 h 1462355"/>
              <a:gd name="connsiteX256" fmla="*/ 372811 w 1249124"/>
              <a:gd name="connsiteY256" fmla="*/ 1097798 h 1462355"/>
              <a:gd name="connsiteX257" fmla="*/ 346673 w 1249124"/>
              <a:gd name="connsiteY257" fmla="*/ 1062030 h 1462355"/>
              <a:gd name="connsiteX258" fmla="*/ 346673 w 1249124"/>
              <a:gd name="connsiteY258" fmla="*/ 1062030 h 1462355"/>
              <a:gd name="connsiteX259" fmla="*/ 343922 w 1249124"/>
              <a:gd name="connsiteY259" fmla="*/ 1062030 h 1462355"/>
              <a:gd name="connsiteX260" fmla="*/ 305403 w 1249124"/>
              <a:gd name="connsiteY260" fmla="*/ 1097798 h 1462355"/>
              <a:gd name="connsiteX261" fmla="*/ 335668 w 1249124"/>
              <a:gd name="connsiteY261" fmla="*/ 1130815 h 1462355"/>
              <a:gd name="connsiteX262" fmla="*/ 335668 w 1249124"/>
              <a:gd name="connsiteY262" fmla="*/ 1130815 h 1462355"/>
              <a:gd name="connsiteX263" fmla="*/ 372811 w 1249124"/>
              <a:gd name="connsiteY263" fmla="*/ 1097798 h 1462355"/>
              <a:gd name="connsiteX264" fmla="*/ 389320 w 1249124"/>
              <a:gd name="connsiteY264" fmla="*/ 1007003 h 1462355"/>
              <a:gd name="connsiteX265" fmla="*/ 363182 w 1249124"/>
              <a:gd name="connsiteY265" fmla="*/ 971235 h 1462355"/>
              <a:gd name="connsiteX266" fmla="*/ 363182 w 1249124"/>
              <a:gd name="connsiteY266" fmla="*/ 971235 h 1462355"/>
              <a:gd name="connsiteX267" fmla="*/ 360430 w 1249124"/>
              <a:gd name="connsiteY267" fmla="*/ 971235 h 1462355"/>
              <a:gd name="connsiteX268" fmla="*/ 321911 w 1249124"/>
              <a:gd name="connsiteY268" fmla="*/ 1007003 h 1462355"/>
              <a:gd name="connsiteX269" fmla="*/ 352176 w 1249124"/>
              <a:gd name="connsiteY269" fmla="*/ 1040019 h 1462355"/>
              <a:gd name="connsiteX270" fmla="*/ 352176 w 1249124"/>
              <a:gd name="connsiteY270" fmla="*/ 1040019 h 1462355"/>
              <a:gd name="connsiteX271" fmla="*/ 389320 w 1249124"/>
              <a:gd name="connsiteY271" fmla="*/ 1007003 h 1462355"/>
              <a:gd name="connsiteX272" fmla="*/ 405828 w 1249124"/>
              <a:gd name="connsiteY272" fmla="*/ 914832 h 1462355"/>
              <a:gd name="connsiteX273" fmla="*/ 379690 w 1249124"/>
              <a:gd name="connsiteY273" fmla="*/ 879064 h 1462355"/>
              <a:gd name="connsiteX274" fmla="*/ 379690 w 1249124"/>
              <a:gd name="connsiteY274" fmla="*/ 879064 h 1462355"/>
              <a:gd name="connsiteX275" fmla="*/ 376938 w 1249124"/>
              <a:gd name="connsiteY275" fmla="*/ 879064 h 1462355"/>
              <a:gd name="connsiteX276" fmla="*/ 338419 w 1249124"/>
              <a:gd name="connsiteY276" fmla="*/ 914832 h 1462355"/>
              <a:gd name="connsiteX277" fmla="*/ 368684 w 1249124"/>
              <a:gd name="connsiteY277" fmla="*/ 947848 h 1462355"/>
              <a:gd name="connsiteX278" fmla="*/ 368684 w 1249124"/>
              <a:gd name="connsiteY278" fmla="*/ 947848 h 1462355"/>
              <a:gd name="connsiteX279" fmla="*/ 405828 w 1249124"/>
              <a:gd name="connsiteY279" fmla="*/ 914832 h 1462355"/>
              <a:gd name="connsiteX280" fmla="*/ 420961 w 1249124"/>
              <a:gd name="connsiteY280" fmla="*/ 824036 h 1462355"/>
              <a:gd name="connsiteX281" fmla="*/ 394822 w 1249124"/>
              <a:gd name="connsiteY281" fmla="*/ 788269 h 1462355"/>
              <a:gd name="connsiteX282" fmla="*/ 394822 w 1249124"/>
              <a:gd name="connsiteY282" fmla="*/ 788269 h 1462355"/>
              <a:gd name="connsiteX283" fmla="*/ 392071 w 1249124"/>
              <a:gd name="connsiteY283" fmla="*/ 788269 h 1462355"/>
              <a:gd name="connsiteX284" fmla="*/ 353552 w 1249124"/>
              <a:gd name="connsiteY284" fmla="*/ 824036 h 1462355"/>
              <a:gd name="connsiteX285" fmla="*/ 383817 w 1249124"/>
              <a:gd name="connsiteY285" fmla="*/ 857053 h 1462355"/>
              <a:gd name="connsiteX286" fmla="*/ 383817 w 1249124"/>
              <a:gd name="connsiteY286" fmla="*/ 857053 h 1462355"/>
              <a:gd name="connsiteX287" fmla="*/ 420961 w 1249124"/>
              <a:gd name="connsiteY287" fmla="*/ 824036 h 1462355"/>
              <a:gd name="connsiteX288" fmla="*/ 437469 w 1249124"/>
              <a:gd name="connsiteY288" fmla="*/ 731865 h 1462355"/>
              <a:gd name="connsiteX289" fmla="*/ 411331 w 1249124"/>
              <a:gd name="connsiteY289" fmla="*/ 696098 h 1462355"/>
              <a:gd name="connsiteX290" fmla="*/ 411331 w 1249124"/>
              <a:gd name="connsiteY290" fmla="*/ 696098 h 1462355"/>
              <a:gd name="connsiteX291" fmla="*/ 408579 w 1249124"/>
              <a:gd name="connsiteY291" fmla="*/ 696098 h 1462355"/>
              <a:gd name="connsiteX292" fmla="*/ 370060 w 1249124"/>
              <a:gd name="connsiteY292" fmla="*/ 731865 h 1462355"/>
              <a:gd name="connsiteX293" fmla="*/ 400325 w 1249124"/>
              <a:gd name="connsiteY293" fmla="*/ 764882 h 1462355"/>
              <a:gd name="connsiteX294" fmla="*/ 400325 w 1249124"/>
              <a:gd name="connsiteY294" fmla="*/ 764882 h 1462355"/>
              <a:gd name="connsiteX295" fmla="*/ 437469 w 1249124"/>
              <a:gd name="connsiteY295" fmla="*/ 731865 h 1462355"/>
              <a:gd name="connsiteX296" fmla="*/ 453977 w 1249124"/>
              <a:gd name="connsiteY296" fmla="*/ 641070 h 1462355"/>
              <a:gd name="connsiteX297" fmla="*/ 427839 w 1249124"/>
              <a:gd name="connsiteY297" fmla="*/ 605302 h 1462355"/>
              <a:gd name="connsiteX298" fmla="*/ 427839 w 1249124"/>
              <a:gd name="connsiteY298" fmla="*/ 605302 h 1462355"/>
              <a:gd name="connsiteX299" fmla="*/ 425088 w 1249124"/>
              <a:gd name="connsiteY299" fmla="*/ 605302 h 1462355"/>
              <a:gd name="connsiteX300" fmla="*/ 386568 w 1249124"/>
              <a:gd name="connsiteY300" fmla="*/ 641070 h 1462355"/>
              <a:gd name="connsiteX301" fmla="*/ 415458 w 1249124"/>
              <a:gd name="connsiteY301" fmla="*/ 674087 h 1462355"/>
              <a:gd name="connsiteX302" fmla="*/ 415458 w 1249124"/>
              <a:gd name="connsiteY302" fmla="*/ 674087 h 1462355"/>
              <a:gd name="connsiteX303" fmla="*/ 453977 w 1249124"/>
              <a:gd name="connsiteY303" fmla="*/ 641070 h 1462355"/>
              <a:gd name="connsiteX304" fmla="*/ 469110 w 1249124"/>
              <a:gd name="connsiteY304" fmla="*/ 550275 h 1462355"/>
              <a:gd name="connsiteX305" fmla="*/ 442972 w 1249124"/>
              <a:gd name="connsiteY305" fmla="*/ 514507 h 1462355"/>
              <a:gd name="connsiteX306" fmla="*/ 442972 w 1249124"/>
              <a:gd name="connsiteY306" fmla="*/ 514507 h 1462355"/>
              <a:gd name="connsiteX307" fmla="*/ 440220 w 1249124"/>
              <a:gd name="connsiteY307" fmla="*/ 514507 h 1462355"/>
              <a:gd name="connsiteX308" fmla="*/ 401701 w 1249124"/>
              <a:gd name="connsiteY308" fmla="*/ 550275 h 1462355"/>
              <a:gd name="connsiteX309" fmla="*/ 431966 w 1249124"/>
              <a:gd name="connsiteY309" fmla="*/ 583291 h 1462355"/>
              <a:gd name="connsiteX310" fmla="*/ 431966 w 1249124"/>
              <a:gd name="connsiteY310" fmla="*/ 583291 h 1462355"/>
              <a:gd name="connsiteX311" fmla="*/ 469110 w 1249124"/>
              <a:gd name="connsiteY311" fmla="*/ 550275 h 1462355"/>
              <a:gd name="connsiteX312" fmla="*/ 485618 w 1249124"/>
              <a:gd name="connsiteY312" fmla="*/ 458104 h 1462355"/>
              <a:gd name="connsiteX313" fmla="*/ 459480 w 1249124"/>
              <a:gd name="connsiteY313" fmla="*/ 422336 h 1462355"/>
              <a:gd name="connsiteX314" fmla="*/ 459480 w 1249124"/>
              <a:gd name="connsiteY314" fmla="*/ 422336 h 1462355"/>
              <a:gd name="connsiteX315" fmla="*/ 456728 w 1249124"/>
              <a:gd name="connsiteY315" fmla="*/ 422336 h 1462355"/>
              <a:gd name="connsiteX316" fmla="*/ 418209 w 1249124"/>
              <a:gd name="connsiteY316" fmla="*/ 458104 h 1462355"/>
              <a:gd name="connsiteX317" fmla="*/ 448474 w 1249124"/>
              <a:gd name="connsiteY317" fmla="*/ 491120 h 1462355"/>
              <a:gd name="connsiteX318" fmla="*/ 448474 w 1249124"/>
              <a:gd name="connsiteY318" fmla="*/ 491120 h 1462355"/>
              <a:gd name="connsiteX319" fmla="*/ 485618 w 1249124"/>
              <a:gd name="connsiteY319" fmla="*/ 458104 h 1462355"/>
              <a:gd name="connsiteX320" fmla="*/ 458104 w 1249124"/>
              <a:gd name="connsiteY320" fmla="*/ 1097798 h 1462355"/>
              <a:gd name="connsiteX321" fmla="*/ 434717 w 1249124"/>
              <a:gd name="connsiteY321" fmla="*/ 1066157 h 1462355"/>
              <a:gd name="connsiteX322" fmla="*/ 434717 w 1249124"/>
              <a:gd name="connsiteY322" fmla="*/ 1066157 h 1462355"/>
              <a:gd name="connsiteX323" fmla="*/ 431966 w 1249124"/>
              <a:gd name="connsiteY323" fmla="*/ 1066157 h 1462355"/>
              <a:gd name="connsiteX324" fmla="*/ 397574 w 1249124"/>
              <a:gd name="connsiteY324" fmla="*/ 1097798 h 1462355"/>
              <a:gd name="connsiteX325" fmla="*/ 423712 w 1249124"/>
              <a:gd name="connsiteY325" fmla="*/ 1126688 h 1462355"/>
              <a:gd name="connsiteX326" fmla="*/ 423712 w 1249124"/>
              <a:gd name="connsiteY326" fmla="*/ 1126688 h 1462355"/>
              <a:gd name="connsiteX327" fmla="*/ 458104 w 1249124"/>
              <a:gd name="connsiteY327" fmla="*/ 1097798 h 1462355"/>
              <a:gd name="connsiteX328" fmla="*/ 473237 w 1249124"/>
              <a:gd name="connsiteY328" fmla="*/ 1007003 h 1462355"/>
              <a:gd name="connsiteX329" fmla="*/ 449850 w 1249124"/>
              <a:gd name="connsiteY329" fmla="*/ 975362 h 1462355"/>
              <a:gd name="connsiteX330" fmla="*/ 449850 w 1249124"/>
              <a:gd name="connsiteY330" fmla="*/ 975362 h 1462355"/>
              <a:gd name="connsiteX331" fmla="*/ 447099 w 1249124"/>
              <a:gd name="connsiteY331" fmla="*/ 975362 h 1462355"/>
              <a:gd name="connsiteX332" fmla="*/ 412706 w 1249124"/>
              <a:gd name="connsiteY332" fmla="*/ 1007003 h 1462355"/>
              <a:gd name="connsiteX333" fmla="*/ 438844 w 1249124"/>
              <a:gd name="connsiteY333" fmla="*/ 1035892 h 1462355"/>
              <a:gd name="connsiteX334" fmla="*/ 438844 w 1249124"/>
              <a:gd name="connsiteY334" fmla="*/ 1035892 h 1462355"/>
              <a:gd name="connsiteX335" fmla="*/ 473237 w 1249124"/>
              <a:gd name="connsiteY335" fmla="*/ 1007003 h 1462355"/>
              <a:gd name="connsiteX336" fmla="*/ 489745 w 1249124"/>
              <a:gd name="connsiteY336" fmla="*/ 914832 h 1462355"/>
              <a:gd name="connsiteX337" fmla="*/ 466358 w 1249124"/>
              <a:gd name="connsiteY337" fmla="*/ 883191 h 1462355"/>
              <a:gd name="connsiteX338" fmla="*/ 466358 w 1249124"/>
              <a:gd name="connsiteY338" fmla="*/ 883191 h 1462355"/>
              <a:gd name="connsiteX339" fmla="*/ 463607 w 1249124"/>
              <a:gd name="connsiteY339" fmla="*/ 883191 h 1462355"/>
              <a:gd name="connsiteX340" fmla="*/ 429215 w 1249124"/>
              <a:gd name="connsiteY340" fmla="*/ 914832 h 1462355"/>
              <a:gd name="connsiteX341" fmla="*/ 455353 w 1249124"/>
              <a:gd name="connsiteY341" fmla="*/ 943721 h 1462355"/>
              <a:gd name="connsiteX342" fmla="*/ 455353 w 1249124"/>
              <a:gd name="connsiteY342" fmla="*/ 943721 h 1462355"/>
              <a:gd name="connsiteX343" fmla="*/ 489745 w 1249124"/>
              <a:gd name="connsiteY343" fmla="*/ 914832 h 1462355"/>
              <a:gd name="connsiteX344" fmla="*/ 506253 w 1249124"/>
              <a:gd name="connsiteY344" fmla="*/ 824036 h 1462355"/>
              <a:gd name="connsiteX345" fmla="*/ 482866 w 1249124"/>
              <a:gd name="connsiteY345" fmla="*/ 792396 h 1462355"/>
              <a:gd name="connsiteX346" fmla="*/ 482866 w 1249124"/>
              <a:gd name="connsiteY346" fmla="*/ 792396 h 1462355"/>
              <a:gd name="connsiteX347" fmla="*/ 480115 w 1249124"/>
              <a:gd name="connsiteY347" fmla="*/ 792396 h 1462355"/>
              <a:gd name="connsiteX348" fmla="*/ 445723 w 1249124"/>
              <a:gd name="connsiteY348" fmla="*/ 824036 h 1462355"/>
              <a:gd name="connsiteX349" fmla="*/ 471861 w 1249124"/>
              <a:gd name="connsiteY349" fmla="*/ 852926 h 1462355"/>
              <a:gd name="connsiteX350" fmla="*/ 471861 w 1249124"/>
              <a:gd name="connsiteY350" fmla="*/ 852926 h 1462355"/>
              <a:gd name="connsiteX351" fmla="*/ 506253 w 1249124"/>
              <a:gd name="connsiteY351" fmla="*/ 824036 h 1462355"/>
              <a:gd name="connsiteX352" fmla="*/ 521386 w 1249124"/>
              <a:gd name="connsiteY352" fmla="*/ 731865 h 1462355"/>
              <a:gd name="connsiteX353" fmla="*/ 497999 w 1249124"/>
              <a:gd name="connsiteY353" fmla="*/ 700225 h 1462355"/>
              <a:gd name="connsiteX354" fmla="*/ 497999 w 1249124"/>
              <a:gd name="connsiteY354" fmla="*/ 700225 h 1462355"/>
              <a:gd name="connsiteX355" fmla="*/ 495248 w 1249124"/>
              <a:gd name="connsiteY355" fmla="*/ 700225 h 1462355"/>
              <a:gd name="connsiteX356" fmla="*/ 460855 w 1249124"/>
              <a:gd name="connsiteY356" fmla="*/ 731865 h 1462355"/>
              <a:gd name="connsiteX357" fmla="*/ 486994 w 1249124"/>
              <a:gd name="connsiteY357" fmla="*/ 760755 h 1462355"/>
              <a:gd name="connsiteX358" fmla="*/ 486994 w 1249124"/>
              <a:gd name="connsiteY358" fmla="*/ 760755 h 1462355"/>
              <a:gd name="connsiteX359" fmla="*/ 521386 w 1249124"/>
              <a:gd name="connsiteY359" fmla="*/ 731865 h 1462355"/>
              <a:gd name="connsiteX360" fmla="*/ 537894 w 1249124"/>
              <a:gd name="connsiteY360" fmla="*/ 641070 h 1462355"/>
              <a:gd name="connsiteX361" fmla="*/ 514507 w 1249124"/>
              <a:gd name="connsiteY361" fmla="*/ 609429 h 1462355"/>
              <a:gd name="connsiteX362" fmla="*/ 514507 w 1249124"/>
              <a:gd name="connsiteY362" fmla="*/ 609429 h 1462355"/>
              <a:gd name="connsiteX363" fmla="*/ 511756 w 1249124"/>
              <a:gd name="connsiteY363" fmla="*/ 609429 h 1462355"/>
              <a:gd name="connsiteX364" fmla="*/ 477364 w 1249124"/>
              <a:gd name="connsiteY364" fmla="*/ 641070 h 1462355"/>
              <a:gd name="connsiteX365" fmla="*/ 503502 w 1249124"/>
              <a:gd name="connsiteY365" fmla="*/ 669960 h 1462355"/>
              <a:gd name="connsiteX366" fmla="*/ 503502 w 1249124"/>
              <a:gd name="connsiteY366" fmla="*/ 669960 h 1462355"/>
              <a:gd name="connsiteX367" fmla="*/ 537894 w 1249124"/>
              <a:gd name="connsiteY367" fmla="*/ 641070 h 1462355"/>
              <a:gd name="connsiteX368" fmla="*/ 554402 w 1249124"/>
              <a:gd name="connsiteY368" fmla="*/ 550275 h 1462355"/>
              <a:gd name="connsiteX369" fmla="*/ 531016 w 1249124"/>
              <a:gd name="connsiteY369" fmla="*/ 518634 h 1462355"/>
              <a:gd name="connsiteX370" fmla="*/ 531016 w 1249124"/>
              <a:gd name="connsiteY370" fmla="*/ 518634 h 1462355"/>
              <a:gd name="connsiteX371" fmla="*/ 528264 w 1249124"/>
              <a:gd name="connsiteY371" fmla="*/ 518634 h 1462355"/>
              <a:gd name="connsiteX372" fmla="*/ 493872 w 1249124"/>
              <a:gd name="connsiteY372" fmla="*/ 550275 h 1462355"/>
              <a:gd name="connsiteX373" fmla="*/ 520010 w 1249124"/>
              <a:gd name="connsiteY373" fmla="*/ 579164 h 1462355"/>
              <a:gd name="connsiteX374" fmla="*/ 520010 w 1249124"/>
              <a:gd name="connsiteY374" fmla="*/ 579164 h 1462355"/>
              <a:gd name="connsiteX375" fmla="*/ 554402 w 1249124"/>
              <a:gd name="connsiteY375" fmla="*/ 550275 h 1462355"/>
              <a:gd name="connsiteX376" fmla="*/ 570911 w 1249124"/>
              <a:gd name="connsiteY376" fmla="*/ 458104 h 1462355"/>
              <a:gd name="connsiteX377" fmla="*/ 547524 w 1249124"/>
              <a:gd name="connsiteY377" fmla="*/ 426463 h 1462355"/>
              <a:gd name="connsiteX378" fmla="*/ 547524 w 1249124"/>
              <a:gd name="connsiteY378" fmla="*/ 426463 h 1462355"/>
              <a:gd name="connsiteX379" fmla="*/ 544772 w 1249124"/>
              <a:gd name="connsiteY379" fmla="*/ 426463 h 1462355"/>
              <a:gd name="connsiteX380" fmla="*/ 510380 w 1249124"/>
              <a:gd name="connsiteY380" fmla="*/ 458104 h 1462355"/>
              <a:gd name="connsiteX381" fmla="*/ 536518 w 1249124"/>
              <a:gd name="connsiteY381" fmla="*/ 486993 h 1462355"/>
              <a:gd name="connsiteX382" fmla="*/ 536518 w 1249124"/>
              <a:gd name="connsiteY382" fmla="*/ 486993 h 1462355"/>
              <a:gd name="connsiteX383" fmla="*/ 570911 w 1249124"/>
              <a:gd name="connsiteY383" fmla="*/ 458104 h 1462355"/>
              <a:gd name="connsiteX384" fmla="*/ 586043 w 1249124"/>
              <a:gd name="connsiteY384" fmla="*/ 367308 h 1462355"/>
              <a:gd name="connsiteX385" fmla="*/ 562656 w 1249124"/>
              <a:gd name="connsiteY385" fmla="*/ 335668 h 1462355"/>
              <a:gd name="connsiteX386" fmla="*/ 562656 w 1249124"/>
              <a:gd name="connsiteY386" fmla="*/ 335668 h 1462355"/>
              <a:gd name="connsiteX387" fmla="*/ 559905 w 1249124"/>
              <a:gd name="connsiteY387" fmla="*/ 335668 h 1462355"/>
              <a:gd name="connsiteX388" fmla="*/ 525513 w 1249124"/>
              <a:gd name="connsiteY388" fmla="*/ 367308 h 1462355"/>
              <a:gd name="connsiteX389" fmla="*/ 551651 w 1249124"/>
              <a:gd name="connsiteY389" fmla="*/ 396198 h 1462355"/>
              <a:gd name="connsiteX390" fmla="*/ 551651 w 1249124"/>
              <a:gd name="connsiteY390" fmla="*/ 396198 h 1462355"/>
              <a:gd name="connsiteX391" fmla="*/ 586043 w 1249124"/>
              <a:gd name="connsiteY391" fmla="*/ 367308 h 1462355"/>
              <a:gd name="connsiteX392" fmla="*/ 602551 w 1249124"/>
              <a:gd name="connsiteY392" fmla="*/ 275137 h 1462355"/>
              <a:gd name="connsiteX393" fmla="*/ 579165 w 1249124"/>
              <a:gd name="connsiteY393" fmla="*/ 243497 h 1462355"/>
              <a:gd name="connsiteX394" fmla="*/ 579165 w 1249124"/>
              <a:gd name="connsiteY394" fmla="*/ 243497 h 1462355"/>
              <a:gd name="connsiteX395" fmla="*/ 576413 w 1249124"/>
              <a:gd name="connsiteY395" fmla="*/ 243497 h 1462355"/>
              <a:gd name="connsiteX396" fmla="*/ 542021 w 1249124"/>
              <a:gd name="connsiteY396" fmla="*/ 275137 h 1462355"/>
              <a:gd name="connsiteX397" fmla="*/ 568159 w 1249124"/>
              <a:gd name="connsiteY397" fmla="*/ 304027 h 1462355"/>
              <a:gd name="connsiteX398" fmla="*/ 568159 w 1249124"/>
              <a:gd name="connsiteY398" fmla="*/ 304027 h 1462355"/>
              <a:gd name="connsiteX399" fmla="*/ 602551 w 1249124"/>
              <a:gd name="connsiteY399" fmla="*/ 275137 h 1462355"/>
              <a:gd name="connsiteX400" fmla="*/ 760755 w 1249124"/>
              <a:gd name="connsiteY400" fmla="*/ 92171 h 1462355"/>
              <a:gd name="connsiteX401" fmla="*/ 780015 w 1249124"/>
              <a:gd name="connsiteY401" fmla="*/ 112806 h 1462355"/>
              <a:gd name="connsiteX402" fmla="*/ 780015 w 1249124"/>
              <a:gd name="connsiteY402" fmla="*/ 112806 h 1462355"/>
              <a:gd name="connsiteX403" fmla="*/ 803402 w 1249124"/>
              <a:gd name="connsiteY403" fmla="*/ 92171 h 1462355"/>
              <a:gd name="connsiteX404" fmla="*/ 786893 w 1249124"/>
              <a:gd name="connsiteY404" fmla="*/ 70160 h 1462355"/>
              <a:gd name="connsiteX405" fmla="*/ 786893 w 1249124"/>
              <a:gd name="connsiteY405" fmla="*/ 70160 h 1462355"/>
              <a:gd name="connsiteX406" fmla="*/ 785518 w 1249124"/>
              <a:gd name="connsiteY406" fmla="*/ 70160 h 1462355"/>
              <a:gd name="connsiteX407" fmla="*/ 760755 w 1249124"/>
              <a:gd name="connsiteY407" fmla="*/ 92171 h 1462355"/>
              <a:gd name="connsiteX408" fmla="*/ 744247 w 1249124"/>
              <a:gd name="connsiteY408" fmla="*/ 184342 h 1462355"/>
              <a:gd name="connsiteX409" fmla="*/ 763507 w 1249124"/>
              <a:gd name="connsiteY409" fmla="*/ 204977 h 1462355"/>
              <a:gd name="connsiteX410" fmla="*/ 763507 w 1249124"/>
              <a:gd name="connsiteY410" fmla="*/ 204977 h 1462355"/>
              <a:gd name="connsiteX411" fmla="*/ 786893 w 1249124"/>
              <a:gd name="connsiteY411" fmla="*/ 184342 h 1462355"/>
              <a:gd name="connsiteX412" fmla="*/ 770385 w 1249124"/>
              <a:gd name="connsiteY412" fmla="*/ 162331 h 1462355"/>
              <a:gd name="connsiteX413" fmla="*/ 770385 w 1249124"/>
              <a:gd name="connsiteY413" fmla="*/ 162331 h 1462355"/>
              <a:gd name="connsiteX414" fmla="*/ 769010 w 1249124"/>
              <a:gd name="connsiteY414" fmla="*/ 162331 h 1462355"/>
              <a:gd name="connsiteX415" fmla="*/ 744247 w 1249124"/>
              <a:gd name="connsiteY415" fmla="*/ 184342 h 1462355"/>
              <a:gd name="connsiteX416" fmla="*/ 729115 w 1249124"/>
              <a:gd name="connsiteY416" fmla="*/ 275137 h 1462355"/>
              <a:gd name="connsiteX417" fmla="*/ 748374 w 1249124"/>
              <a:gd name="connsiteY417" fmla="*/ 295773 h 1462355"/>
              <a:gd name="connsiteX418" fmla="*/ 748374 w 1249124"/>
              <a:gd name="connsiteY418" fmla="*/ 295773 h 1462355"/>
              <a:gd name="connsiteX419" fmla="*/ 771761 w 1249124"/>
              <a:gd name="connsiteY419" fmla="*/ 275137 h 1462355"/>
              <a:gd name="connsiteX420" fmla="*/ 755253 w 1249124"/>
              <a:gd name="connsiteY420" fmla="*/ 253126 h 1462355"/>
              <a:gd name="connsiteX421" fmla="*/ 755253 w 1249124"/>
              <a:gd name="connsiteY421" fmla="*/ 253126 h 1462355"/>
              <a:gd name="connsiteX422" fmla="*/ 753877 w 1249124"/>
              <a:gd name="connsiteY422" fmla="*/ 253126 h 1462355"/>
              <a:gd name="connsiteX423" fmla="*/ 729115 w 1249124"/>
              <a:gd name="connsiteY423" fmla="*/ 275137 h 1462355"/>
              <a:gd name="connsiteX424" fmla="*/ 712606 w 1249124"/>
              <a:gd name="connsiteY424" fmla="*/ 365933 h 1462355"/>
              <a:gd name="connsiteX425" fmla="*/ 731866 w 1249124"/>
              <a:gd name="connsiteY425" fmla="*/ 386568 h 1462355"/>
              <a:gd name="connsiteX426" fmla="*/ 731866 w 1249124"/>
              <a:gd name="connsiteY426" fmla="*/ 386568 h 1462355"/>
              <a:gd name="connsiteX427" fmla="*/ 755253 w 1249124"/>
              <a:gd name="connsiteY427" fmla="*/ 365933 h 1462355"/>
              <a:gd name="connsiteX428" fmla="*/ 738744 w 1249124"/>
              <a:gd name="connsiteY428" fmla="*/ 343922 h 1462355"/>
              <a:gd name="connsiteX429" fmla="*/ 738744 w 1249124"/>
              <a:gd name="connsiteY429" fmla="*/ 343922 h 1462355"/>
              <a:gd name="connsiteX430" fmla="*/ 737369 w 1249124"/>
              <a:gd name="connsiteY430" fmla="*/ 343922 h 1462355"/>
              <a:gd name="connsiteX431" fmla="*/ 712606 w 1249124"/>
              <a:gd name="connsiteY431" fmla="*/ 365933 h 1462355"/>
              <a:gd name="connsiteX432" fmla="*/ 696098 w 1249124"/>
              <a:gd name="connsiteY432" fmla="*/ 458104 h 1462355"/>
              <a:gd name="connsiteX433" fmla="*/ 715358 w 1249124"/>
              <a:gd name="connsiteY433" fmla="*/ 478739 h 1462355"/>
              <a:gd name="connsiteX434" fmla="*/ 715358 w 1249124"/>
              <a:gd name="connsiteY434" fmla="*/ 478739 h 1462355"/>
              <a:gd name="connsiteX435" fmla="*/ 738744 w 1249124"/>
              <a:gd name="connsiteY435" fmla="*/ 458104 h 1462355"/>
              <a:gd name="connsiteX436" fmla="*/ 722236 w 1249124"/>
              <a:gd name="connsiteY436" fmla="*/ 436093 h 1462355"/>
              <a:gd name="connsiteX437" fmla="*/ 722236 w 1249124"/>
              <a:gd name="connsiteY437" fmla="*/ 436093 h 1462355"/>
              <a:gd name="connsiteX438" fmla="*/ 720860 w 1249124"/>
              <a:gd name="connsiteY438" fmla="*/ 436093 h 1462355"/>
              <a:gd name="connsiteX439" fmla="*/ 696098 w 1249124"/>
              <a:gd name="connsiteY439" fmla="*/ 458104 h 1462355"/>
              <a:gd name="connsiteX440" fmla="*/ 680966 w 1249124"/>
              <a:gd name="connsiteY440" fmla="*/ 548899 h 1462355"/>
              <a:gd name="connsiteX441" fmla="*/ 700225 w 1249124"/>
              <a:gd name="connsiteY441" fmla="*/ 569534 h 1462355"/>
              <a:gd name="connsiteX442" fmla="*/ 700225 w 1249124"/>
              <a:gd name="connsiteY442" fmla="*/ 569534 h 1462355"/>
              <a:gd name="connsiteX443" fmla="*/ 723612 w 1249124"/>
              <a:gd name="connsiteY443" fmla="*/ 548899 h 1462355"/>
              <a:gd name="connsiteX444" fmla="*/ 707104 w 1249124"/>
              <a:gd name="connsiteY444" fmla="*/ 526888 h 1462355"/>
              <a:gd name="connsiteX445" fmla="*/ 707104 w 1249124"/>
              <a:gd name="connsiteY445" fmla="*/ 526888 h 1462355"/>
              <a:gd name="connsiteX446" fmla="*/ 705728 w 1249124"/>
              <a:gd name="connsiteY446" fmla="*/ 526888 h 1462355"/>
              <a:gd name="connsiteX447" fmla="*/ 680966 w 1249124"/>
              <a:gd name="connsiteY447" fmla="*/ 548899 h 1462355"/>
              <a:gd name="connsiteX448" fmla="*/ 652076 w 1249124"/>
              <a:gd name="connsiteY448" fmla="*/ 184342 h 1462355"/>
              <a:gd name="connsiteX449" fmla="*/ 674087 w 1249124"/>
              <a:gd name="connsiteY449" fmla="*/ 209104 h 1462355"/>
              <a:gd name="connsiteX450" fmla="*/ 674087 w 1249124"/>
              <a:gd name="connsiteY450" fmla="*/ 209104 h 1462355"/>
              <a:gd name="connsiteX451" fmla="*/ 702977 w 1249124"/>
              <a:gd name="connsiteY451" fmla="*/ 184342 h 1462355"/>
              <a:gd name="connsiteX452" fmla="*/ 683717 w 1249124"/>
              <a:gd name="connsiteY452" fmla="*/ 158204 h 1462355"/>
              <a:gd name="connsiteX453" fmla="*/ 683717 w 1249124"/>
              <a:gd name="connsiteY453" fmla="*/ 158204 h 1462355"/>
              <a:gd name="connsiteX454" fmla="*/ 680966 w 1249124"/>
              <a:gd name="connsiteY454" fmla="*/ 158204 h 1462355"/>
              <a:gd name="connsiteX455" fmla="*/ 652076 w 1249124"/>
              <a:gd name="connsiteY455" fmla="*/ 184342 h 1462355"/>
              <a:gd name="connsiteX456" fmla="*/ 635568 w 1249124"/>
              <a:gd name="connsiteY456" fmla="*/ 275137 h 1462355"/>
              <a:gd name="connsiteX457" fmla="*/ 657579 w 1249124"/>
              <a:gd name="connsiteY457" fmla="*/ 299900 h 1462355"/>
              <a:gd name="connsiteX458" fmla="*/ 657579 w 1249124"/>
              <a:gd name="connsiteY458" fmla="*/ 299900 h 1462355"/>
              <a:gd name="connsiteX459" fmla="*/ 686468 w 1249124"/>
              <a:gd name="connsiteY459" fmla="*/ 275137 h 1462355"/>
              <a:gd name="connsiteX460" fmla="*/ 667209 w 1249124"/>
              <a:gd name="connsiteY460" fmla="*/ 248999 h 1462355"/>
              <a:gd name="connsiteX461" fmla="*/ 667209 w 1249124"/>
              <a:gd name="connsiteY461" fmla="*/ 248999 h 1462355"/>
              <a:gd name="connsiteX462" fmla="*/ 664457 w 1249124"/>
              <a:gd name="connsiteY462" fmla="*/ 248999 h 1462355"/>
              <a:gd name="connsiteX463" fmla="*/ 635568 w 1249124"/>
              <a:gd name="connsiteY463" fmla="*/ 275137 h 1462355"/>
              <a:gd name="connsiteX464" fmla="*/ 619060 w 1249124"/>
              <a:gd name="connsiteY464" fmla="*/ 367308 h 1462355"/>
              <a:gd name="connsiteX465" fmla="*/ 641071 w 1249124"/>
              <a:gd name="connsiteY465" fmla="*/ 392071 h 1462355"/>
              <a:gd name="connsiteX466" fmla="*/ 641071 w 1249124"/>
              <a:gd name="connsiteY466" fmla="*/ 392071 h 1462355"/>
              <a:gd name="connsiteX467" fmla="*/ 669960 w 1249124"/>
              <a:gd name="connsiteY467" fmla="*/ 367308 h 1462355"/>
              <a:gd name="connsiteX468" fmla="*/ 650700 w 1249124"/>
              <a:gd name="connsiteY468" fmla="*/ 341170 h 1462355"/>
              <a:gd name="connsiteX469" fmla="*/ 650700 w 1249124"/>
              <a:gd name="connsiteY469" fmla="*/ 341170 h 1462355"/>
              <a:gd name="connsiteX470" fmla="*/ 647949 w 1249124"/>
              <a:gd name="connsiteY470" fmla="*/ 341170 h 1462355"/>
              <a:gd name="connsiteX471" fmla="*/ 619060 w 1249124"/>
              <a:gd name="connsiteY471" fmla="*/ 367308 h 1462355"/>
              <a:gd name="connsiteX472" fmla="*/ 603927 w 1249124"/>
              <a:gd name="connsiteY472" fmla="*/ 458104 h 1462355"/>
              <a:gd name="connsiteX473" fmla="*/ 625938 w 1249124"/>
              <a:gd name="connsiteY473" fmla="*/ 482866 h 1462355"/>
              <a:gd name="connsiteX474" fmla="*/ 625938 w 1249124"/>
              <a:gd name="connsiteY474" fmla="*/ 482866 h 1462355"/>
              <a:gd name="connsiteX475" fmla="*/ 654827 w 1249124"/>
              <a:gd name="connsiteY475" fmla="*/ 458104 h 1462355"/>
              <a:gd name="connsiteX476" fmla="*/ 635568 w 1249124"/>
              <a:gd name="connsiteY476" fmla="*/ 431966 h 1462355"/>
              <a:gd name="connsiteX477" fmla="*/ 635568 w 1249124"/>
              <a:gd name="connsiteY477" fmla="*/ 431966 h 1462355"/>
              <a:gd name="connsiteX478" fmla="*/ 632816 w 1249124"/>
              <a:gd name="connsiteY478" fmla="*/ 431966 h 1462355"/>
              <a:gd name="connsiteX479" fmla="*/ 603927 w 1249124"/>
              <a:gd name="connsiteY479" fmla="*/ 458104 h 1462355"/>
              <a:gd name="connsiteX480" fmla="*/ 587419 w 1249124"/>
              <a:gd name="connsiteY480" fmla="*/ 548899 h 1462355"/>
              <a:gd name="connsiteX481" fmla="*/ 609430 w 1249124"/>
              <a:gd name="connsiteY481" fmla="*/ 573661 h 1462355"/>
              <a:gd name="connsiteX482" fmla="*/ 609430 w 1249124"/>
              <a:gd name="connsiteY482" fmla="*/ 573661 h 1462355"/>
              <a:gd name="connsiteX483" fmla="*/ 638319 w 1249124"/>
              <a:gd name="connsiteY483" fmla="*/ 548899 h 1462355"/>
              <a:gd name="connsiteX484" fmla="*/ 619060 w 1249124"/>
              <a:gd name="connsiteY484" fmla="*/ 522761 h 1462355"/>
              <a:gd name="connsiteX485" fmla="*/ 619060 w 1249124"/>
              <a:gd name="connsiteY485" fmla="*/ 522761 h 1462355"/>
              <a:gd name="connsiteX486" fmla="*/ 616308 w 1249124"/>
              <a:gd name="connsiteY486" fmla="*/ 522761 h 1462355"/>
              <a:gd name="connsiteX487" fmla="*/ 587419 w 1249124"/>
              <a:gd name="connsiteY487" fmla="*/ 548899 h 1462355"/>
              <a:gd name="connsiteX488" fmla="*/ 570911 w 1249124"/>
              <a:gd name="connsiteY488" fmla="*/ 641070 h 1462355"/>
              <a:gd name="connsiteX489" fmla="*/ 592922 w 1249124"/>
              <a:gd name="connsiteY489" fmla="*/ 665832 h 1462355"/>
              <a:gd name="connsiteX490" fmla="*/ 592922 w 1249124"/>
              <a:gd name="connsiteY490" fmla="*/ 665832 h 1462355"/>
              <a:gd name="connsiteX491" fmla="*/ 621811 w 1249124"/>
              <a:gd name="connsiteY491" fmla="*/ 641070 h 1462355"/>
              <a:gd name="connsiteX492" fmla="*/ 602551 w 1249124"/>
              <a:gd name="connsiteY492" fmla="*/ 614932 h 1462355"/>
              <a:gd name="connsiteX493" fmla="*/ 602551 w 1249124"/>
              <a:gd name="connsiteY493" fmla="*/ 614932 h 1462355"/>
              <a:gd name="connsiteX494" fmla="*/ 599800 w 1249124"/>
              <a:gd name="connsiteY494" fmla="*/ 614932 h 1462355"/>
              <a:gd name="connsiteX495" fmla="*/ 570911 w 1249124"/>
              <a:gd name="connsiteY495" fmla="*/ 641070 h 1462355"/>
              <a:gd name="connsiteX496" fmla="*/ 555778 w 1249124"/>
              <a:gd name="connsiteY496" fmla="*/ 731865 h 1462355"/>
              <a:gd name="connsiteX497" fmla="*/ 577789 w 1249124"/>
              <a:gd name="connsiteY497" fmla="*/ 756628 h 1462355"/>
              <a:gd name="connsiteX498" fmla="*/ 577789 w 1249124"/>
              <a:gd name="connsiteY498" fmla="*/ 756628 h 1462355"/>
              <a:gd name="connsiteX499" fmla="*/ 606678 w 1249124"/>
              <a:gd name="connsiteY499" fmla="*/ 731865 h 1462355"/>
              <a:gd name="connsiteX500" fmla="*/ 587419 w 1249124"/>
              <a:gd name="connsiteY500" fmla="*/ 705727 h 1462355"/>
              <a:gd name="connsiteX501" fmla="*/ 587419 w 1249124"/>
              <a:gd name="connsiteY501" fmla="*/ 705727 h 1462355"/>
              <a:gd name="connsiteX502" fmla="*/ 584667 w 1249124"/>
              <a:gd name="connsiteY502" fmla="*/ 705727 h 1462355"/>
              <a:gd name="connsiteX503" fmla="*/ 555778 w 1249124"/>
              <a:gd name="connsiteY503" fmla="*/ 731865 h 1462355"/>
              <a:gd name="connsiteX504" fmla="*/ 542021 w 1249124"/>
              <a:gd name="connsiteY504" fmla="*/ 1097798 h 1462355"/>
              <a:gd name="connsiteX505" fmla="*/ 522761 w 1249124"/>
              <a:gd name="connsiteY505" fmla="*/ 1071660 h 1462355"/>
              <a:gd name="connsiteX506" fmla="*/ 522761 w 1249124"/>
              <a:gd name="connsiteY506" fmla="*/ 1071660 h 1462355"/>
              <a:gd name="connsiteX507" fmla="*/ 520010 w 1249124"/>
              <a:gd name="connsiteY507" fmla="*/ 1071660 h 1462355"/>
              <a:gd name="connsiteX508" fmla="*/ 491121 w 1249124"/>
              <a:gd name="connsiteY508" fmla="*/ 1097798 h 1462355"/>
              <a:gd name="connsiteX509" fmla="*/ 513132 w 1249124"/>
              <a:gd name="connsiteY509" fmla="*/ 1122560 h 1462355"/>
              <a:gd name="connsiteX510" fmla="*/ 513132 w 1249124"/>
              <a:gd name="connsiteY510" fmla="*/ 1122560 h 1462355"/>
              <a:gd name="connsiteX511" fmla="*/ 542021 w 1249124"/>
              <a:gd name="connsiteY511" fmla="*/ 1097798 h 1462355"/>
              <a:gd name="connsiteX512" fmla="*/ 558529 w 1249124"/>
              <a:gd name="connsiteY512" fmla="*/ 1005627 h 1462355"/>
              <a:gd name="connsiteX513" fmla="*/ 539270 w 1249124"/>
              <a:gd name="connsiteY513" fmla="*/ 979489 h 1462355"/>
              <a:gd name="connsiteX514" fmla="*/ 539270 w 1249124"/>
              <a:gd name="connsiteY514" fmla="*/ 979489 h 1462355"/>
              <a:gd name="connsiteX515" fmla="*/ 536518 w 1249124"/>
              <a:gd name="connsiteY515" fmla="*/ 979489 h 1462355"/>
              <a:gd name="connsiteX516" fmla="*/ 507629 w 1249124"/>
              <a:gd name="connsiteY516" fmla="*/ 1005627 h 1462355"/>
              <a:gd name="connsiteX517" fmla="*/ 529640 w 1249124"/>
              <a:gd name="connsiteY517" fmla="*/ 1030389 h 1462355"/>
              <a:gd name="connsiteX518" fmla="*/ 529640 w 1249124"/>
              <a:gd name="connsiteY518" fmla="*/ 1030389 h 1462355"/>
              <a:gd name="connsiteX519" fmla="*/ 558529 w 1249124"/>
              <a:gd name="connsiteY519" fmla="*/ 1005627 h 1462355"/>
              <a:gd name="connsiteX520" fmla="*/ 573662 w 1249124"/>
              <a:gd name="connsiteY520" fmla="*/ 914832 h 1462355"/>
              <a:gd name="connsiteX521" fmla="*/ 554402 w 1249124"/>
              <a:gd name="connsiteY521" fmla="*/ 888694 h 1462355"/>
              <a:gd name="connsiteX522" fmla="*/ 554402 w 1249124"/>
              <a:gd name="connsiteY522" fmla="*/ 888694 h 1462355"/>
              <a:gd name="connsiteX523" fmla="*/ 551651 w 1249124"/>
              <a:gd name="connsiteY523" fmla="*/ 888694 h 1462355"/>
              <a:gd name="connsiteX524" fmla="*/ 522761 w 1249124"/>
              <a:gd name="connsiteY524" fmla="*/ 914832 h 1462355"/>
              <a:gd name="connsiteX525" fmla="*/ 544772 w 1249124"/>
              <a:gd name="connsiteY525" fmla="*/ 939594 h 1462355"/>
              <a:gd name="connsiteX526" fmla="*/ 544772 w 1249124"/>
              <a:gd name="connsiteY526" fmla="*/ 939594 h 1462355"/>
              <a:gd name="connsiteX527" fmla="*/ 573662 w 1249124"/>
              <a:gd name="connsiteY527" fmla="*/ 914832 h 1462355"/>
              <a:gd name="connsiteX528" fmla="*/ 590170 w 1249124"/>
              <a:gd name="connsiteY528" fmla="*/ 824036 h 1462355"/>
              <a:gd name="connsiteX529" fmla="*/ 570911 w 1249124"/>
              <a:gd name="connsiteY529" fmla="*/ 797898 h 1462355"/>
              <a:gd name="connsiteX530" fmla="*/ 570911 w 1249124"/>
              <a:gd name="connsiteY530" fmla="*/ 797898 h 1462355"/>
              <a:gd name="connsiteX531" fmla="*/ 568159 w 1249124"/>
              <a:gd name="connsiteY531" fmla="*/ 797898 h 1462355"/>
              <a:gd name="connsiteX532" fmla="*/ 539270 w 1249124"/>
              <a:gd name="connsiteY532" fmla="*/ 824036 h 1462355"/>
              <a:gd name="connsiteX533" fmla="*/ 561281 w 1249124"/>
              <a:gd name="connsiteY533" fmla="*/ 848799 h 1462355"/>
              <a:gd name="connsiteX534" fmla="*/ 561281 w 1249124"/>
              <a:gd name="connsiteY534" fmla="*/ 848799 h 1462355"/>
              <a:gd name="connsiteX535" fmla="*/ 590170 w 1249124"/>
              <a:gd name="connsiteY535" fmla="*/ 824036 h 1462355"/>
              <a:gd name="connsiteX536" fmla="*/ 625938 w 1249124"/>
              <a:gd name="connsiteY536" fmla="*/ 1097798 h 1462355"/>
              <a:gd name="connsiteX537" fmla="*/ 609430 w 1249124"/>
              <a:gd name="connsiteY537" fmla="*/ 1075787 h 1462355"/>
              <a:gd name="connsiteX538" fmla="*/ 609430 w 1249124"/>
              <a:gd name="connsiteY538" fmla="*/ 1075787 h 1462355"/>
              <a:gd name="connsiteX539" fmla="*/ 608054 w 1249124"/>
              <a:gd name="connsiteY539" fmla="*/ 1075787 h 1462355"/>
              <a:gd name="connsiteX540" fmla="*/ 583292 w 1249124"/>
              <a:gd name="connsiteY540" fmla="*/ 1097798 h 1462355"/>
              <a:gd name="connsiteX541" fmla="*/ 602551 w 1249124"/>
              <a:gd name="connsiteY541" fmla="*/ 1118433 h 1462355"/>
              <a:gd name="connsiteX542" fmla="*/ 602551 w 1249124"/>
              <a:gd name="connsiteY542" fmla="*/ 1118433 h 1462355"/>
              <a:gd name="connsiteX543" fmla="*/ 625938 w 1249124"/>
              <a:gd name="connsiteY543" fmla="*/ 1097798 h 1462355"/>
              <a:gd name="connsiteX544" fmla="*/ 642446 w 1249124"/>
              <a:gd name="connsiteY544" fmla="*/ 1005627 h 1462355"/>
              <a:gd name="connsiteX545" fmla="*/ 625938 w 1249124"/>
              <a:gd name="connsiteY545" fmla="*/ 983616 h 1462355"/>
              <a:gd name="connsiteX546" fmla="*/ 625938 w 1249124"/>
              <a:gd name="connsiteY546" fmla="*/ 983616 h 1462355"/>
              <a:gd name="connsiteX547" fmla="*/ 624562 w 1249124"/>
              <a:gd name="connsiteY547" fmla="*/ 983616 h 1462355"/>
              <a:gd name="connsiteX548" fmla="*/ 599800 w 1249124"/>
              <a:gd name="connsiteY548" fmla="*/ 1005627 h 1462355"/>
              <a:gd name="connsiteX549" fmla="*/ 619060 w 1249124"/>
              <a:gd name="connsiteY549" fmla="*/ 1026262 h 1462355"/>
              <a:gd name="connsiteX550" fmla="*/ 619060 w 1249124"/>
              <a:gd name="connsiteY550" fmla="*/ 1026262 h 1462355"/>
              <a:gd name="connsiteX551" fmla="*/ 642446 w 1249124"/>
              <a:gd name="connsiteY551" fmla="*/ 1005627 h 1462355"/>
              <a:gd name="connsiteX552" fmla="*/ 658955 w 1249124"/>
              <a:gd name="connsiteY552" fmla="*/ 914832 h 1462355"/>
              <a:gd name="connsiteX553" fmla="*/ 642446 w 1249124"/>
              <a:gd name="connsiteY553" fmla="*/ 892821 h 1462355"/>
              <a:gd name="connsiteX554" fmla="*/ 642446 w 1249124"/>
              <a:gd name="connsiteY554" fmla="*/ 892821 h 1462355"/>
              <a:gd name="connsiteX555" fmla="*/ 641071 w 1249124"/>
              <a:gd name="connsiteY555" fmla="*/ 892821 h 1462355"/>
              <a:gd name="connsiteX556" fmla="*/ 616308 w 1249124"/>
              <a:gd name="connsiteY556" fmla="*/ 914832 h 1462355"/>
              <a:gd name="connsiteX557" fmla="*/ 634192 w 1249124"/>
              <a:gd name="connsiteY557" fmla="*/ 935467 h 1462355"/>
              <a:gd name="connsiteX558" fmla="*/ 634192 w 1249124"/>
              <a:gd name="connsiteY558" fmla="*/ 935467 h 1462355"/>
              <a:gd name="connsiteX559" fmla="*/ 658955 w 1249124"/>
              <a:gd name="connsiteY559" fmla="*/ 914832 h 1462355"/>
              <a:gd name="connsiteX560" fmla="*/ 674087 w 1249124"/>
              <a:gd name="connsiteY560" fmla="*/ 822661 h 1462355"/>
              <a:gd name="connsiteX561" fmla="*/ 657579 w 1249124"/>
              <a:gd name="connsiteY561" fmla="*/ 800650 h 1462355"/>
              <a:gd name="connsiteX562" fmla="*/ 657579 w 1249124"/>
              <a:gd name="connsiteY562" fmla="*/ 800650 h 1462355"/>
              <a:gd name="connsiteX563" fmla="*/ 656203 w 1249124"/>
              <a:gd name="connsiteY563" fmla="*/ 800650 h 1462355"/>
              <a:gd name="connsiteX564" fmla="*/ 631441 w 1249124"/>
              <a:gd name="connsiteY564" fmla="*/ 822661 h 1462355"/>
              <a:gd name="connsiteX565" fmla="*/ 650700 w 1249124"/>
              <a:gd name="connsiteY565" fmla="*/ 843296 h 1462355"/>
              <a:gd name="connsiteX566" fmla="*/ 650700 w 1249124"/>
              <a:gd name="connsiteY566" fmla="*/ 843296 h 1462355"/>
              <a:gd name="connsiteX567" fmla="*/ 674087 w 1249124"/>
              <a:gd name="connsiteY567" fmla="*/ 822661 h 1462355"/>
              <a:gd name="connsiteX568" fmla="*/ 707104 w 1249124"/>
              <a:gd name="connsiteY568" fmla="*/ 645197 h 1462355"/>
              <a:gd name="connsiteX569" fmla="*/ 704352 w 1249124"/>
              <a:gd name="connsiteY569" fmla="*/ 647948 h 1462355"/>
              <a:gd name="connsiteX570" fmla="*/ 707104 w 1249124"/>
              <a:gd name="connsiteY570" fmla="*/ 641070 h 1462355"/>
              <a:gd name="connsiteX571" fmla="*/ 690595 w 1249124"/>
              <a:gd name="connsiteY571" fmla="*/ 619059 h 1462355"/>
              <a:gd name="connsiteX572" fmla="*/ 690595 w 1249124"/>
              <a:gd name="connsiteY572" fmla="*/ 619059 h 1462355"/>
              <a:gd name="connsiteX573" fmla="*/ 689220 w 1249124"/>
              <a:gd name="connsiteY573" fmla="*/ 619059 h 1462355"/>
              <a:gd name="connsiteX574" fmla="*/ 664457 w 1249124"/>
              <a:gd name="connsiteY574" fmla="*/ 641070 h 1462355"/>
              <a:gd name="connsiteX575" fmla="*/ 683717 w 1249124"/>
              <a:gd name="connsiteY575" fmla="*/ 661705 h 1462355"/>
              <a:gd name="connsiteX576" fmla="*/ 683717 w 1249124"/>
              <a:gd name="connsiteY576" fmla="*/ 661705 h 1462355"/>
              <a:gd name="connsiteX577" fmla="*/ 694722 w 1249124"/>
              <a:gd name="connsiteY577" fmla="*/ 657578 h 1462355"/>
              <a:gd name="connsiteX578" fmla="*/ 577789 w 1249124"/>
              <a:gd name="connsiteY578" fmla="*/ 774512 h 1462355"/>
              <a:gd name="connsiteX579" fmla="*/ 683717 w 1249124"/>
              <a:gd name="connsiteY579" fmla="*/ 774512 h 1462355"/>
              <a:gd name="connsiteX580" fmla="*/ 707104 w 1249124"/>
              <a:gd name="connsiteY580" fmla="*/ 645197 h 1462355"/>
              <a:gd name="connsiteX581" fmla="*/ 663082 w 1249124"/>
              <a:gd name="connsiteY581" fmla="*/ 1371560 h 1462355"/>
              <a:gd name="connsiteX582" fmla="*/ 650700 w 1249124"/>
              <a:gd name="connsiteY582" fmla="*/ 1353676 h 1462355"/>
              <a:gd name="connsiteX583" fmla="*/ 650700 w 1249124"/>
              <a:gd name="connsiteY583" fmla="*/ 1353676 h 1462355"/>
              <a:gd name="connsiteX584" fmla="*/ 649325 w 1249124"/>
              <a:gd name="connsiteY584" fmla="*/ 1353676 h 1462355"/>
              <a:gd name="connsiteX585" fmla="*/ 630065 w 1249124"/>
              <a:gd name="connsiteY585" fmla="*/ 1371560 h 1462355"/>
              <a:gd name="connsiteX586" fmla="*/ 645198 w 1249124"/>
              <a:gd name="connsiteY586" fmla="*/ 1388068 h 1462355"/>
              <a:gd name="connsiteX587" fmla="*/ 645198 w 1249124"/>
              <a:gd name="connsiteY587" fmla="*/ 1388068 h 1462355"/>
              <a:gd name="connsiteX588" fmla="*/ 663082 w 1249124"/>
              <a:gd name="connsiteY588" fmla="*/ 1371560 h 1462355"/>
              <a:gd name="connsiteX589" fmla="*/ 678214 w 1249124"/>
              <a:gd name="connsiteY589" fmla="*/ 1279389 h 1462355"/>
              <a:gd name="connsiteX590" fmla="*/ 665833 w 1249124"/>
              <a:gd name="connsiteY590" fmla="*/ 1261505 h 1462355"/>
              <a:gd name="connsiteX591" fmla="*/ 665833 w 1249124"/>
              <a:gd name="connsiteY591" fmla="*/ 1261505 h 1462355"/>
              <a:gd name="connsiteX592" fmla="*/ 664457 w 1249124"/>
              <a:gd name="connsiteY592" fmla="*/ 1261505 h 1462355"/>
              <a:gd name="connsiteX593" fmla="*/ 645198 w 1249124"/>
              <a:gd name="connsiteY593" fmla="*/ 1279389 h 1462355"/>
              <a:gd name="connsiteX594" fmla="*/ 660330 w 1249124"/>
              <a:gd name="connsiteY594" fmla="*/ 1295897 h 1462355"/>
              <a:gd name="connsiteX595" fmla="*/ 660330 w 1249124"/>
              <a:gd name="connsiteY595" fmla="*/ 1295897 h 1462355"/>
              <a:gd name="connsiteX596" fmla="*/ 678214 w 1249124"/>
              <a:gd name="connsiteY596" fmla="*/ 1279389 h 1462355"/>
              <a:gd name="connsiteX597" fmla="*/ 694722 w 1249124"/>
              <a:gd name="connsiteY597" fmla="*/ 1188593 h 1462355"/>
              <a:gd name="connsiteX598" fmla="*/ 682341 w 1249124"/>
              <a:gd name="connsiteY598" fmla="*/ 1170710 h 1462355"/>
              <a:gd name="connsiteX599" fmla="*/ 682341 w 1249124"/>
              <a:gd name="connsiteY599" fmla="*/ 1170710 h 1462355"/>
              <a:gd name="connsiteX600" fmla="*/ 680966 w 1249124"/>
              <a:gd name="connsiteY600" fmla="*/ 1170710 h 1462355"/>
              <a:gd name="connsiteX601" fmla="*/ 661706 w 1249124"/>
              <a:gd name="connsiteY601" fmla="*/ 1188593 h 1462355"/>
              <a:gd name="connsiteX602" fmla="*/ 676838 w 1249124"/>
              <a:gd name="connsiteY602" fmla="*/ 1205102 h 1462355"/>
              <a:gd name="connsiteX603" fmla="*/ 676838 w 1249124"/>
              <a:gd name="connsiteY603" fmla="*/ 1205102 h 1462355"/>
              <a:gd name="connsiteX604" fmla="*/ 694722 w 1249124"/>
              <a:gd name="connsiteY604" fmla="*/ 1188593 h 1462355"/>
              <a:gd name="connsiteX605" fmla="*/ 711231 w 1249124"/>
              <a:gd name="connsiteY605" fmla="*/ 1097798 h 1462355"/>
              <a:gd name="connsiteX606" fmla="*/ 698850 w 1249124"/>
              <a:gd name="connsiteY606" fmla="*/ 1079914 h 1462355"/>
              <a:gd name="connsiteX607" fmla="*/ 698850 w 1249124"/>
              <a:gd name="connsiteY607" fmla="*/ 1079914 h 1462355"/>
              <a:gd name="connsiteX608" fmla="*/ 697474 w 1249124"/>
              <a:gd name="connsiteY608" fmla="*/ 1079914 h 1462355"/>
              <a:gd name="connsiteX609" fmla="*/ 678214 w 1249124"/>
              <a:gd name="connsiteY609" fmla="*/ 1097798 h 1462355"/>
              <a:gd name="connsiteX610" fmla="*/ 693347 w 1249124"/>
              <a:gd name="connsiteY610" fmla="*/ 1114306 h 1462355"/>
              <a:gd name="connsiteX611" fmla="*/ 693347 w 1249124"/>
              <a:gd name="connsiteY611" fmla="*/ 1114306 h 1462355"/>
              <a:gd name="connsiteX612" fmla="*/ 711231 w 1249124"/>
              <a:gd name="connsiteY612" fmla="*/ 1097798 h 1462355"/>
              <a:gd name="connsiteX613" fmla="*/ 726363 w 1249124"/>
              <a:gd name="connsiteY613" fmla="*/ 1005627 h 1462355"/>
              <a:gd name="connsiteX614" fmla="*/ 713982 w 1249124"/>
              <a:gd name="connsiteY614" fmla="*/ 987743 h 1462355"/>
              <a:gd name="connsiteX615" fmla="*/ 713982 w 1249124"/>
              <a:gd name="connsiteY615" fmla="*/ 987743 h 1462355"/>
              <a:gd name="connsiteX616" fmla="*/ 712606 w 1249124"/>
              <a:gd name="connsiteY616" fmla="*/ 987743 h 1462355"/>
              <a:gd name="connsiteX617" fmla="*/ 693347 w 1249124"/>
              <a:gd name="connsiteY617" fmla="*/ 1005627 h 1462355"/>
              <a:gd name="connsiteX618" fmla="*/ 708479 w 1249124"/>
              <a:gd name="connsiteY618" fmla="*/ 1022135 h 1462355"/>
              <a:gd name="connsiteX619" fmla="*/ 708479 w 1249124"/>
              <a:gd name="connsiteY619" fmla="*/ 1022135 h 1462355"/>
              <a:gd name="connsiteX620" fmla="*/ 726363 w 1249124"/>
              <a:gd name="connsiteY620" fmla="*/ 1005627 h 1462355"/>
              <a:gd name="connsiteX621" fmla="*/ 742872 w 1249124"/>
              <a:gd name="connsiteY621" fmla="*/ 914832 h 1462355"/>
              <a:gd name="connsiteX622" fmla="*/ 730490 w 1249124"/>
              <a:gd name="connsiteY622" fmla="*/ 896948 h 1462355"/>
              <a:gd name="connsiteX623" fmla="*/ 730490 w 1249124"/>
              <a:gd name="connsiteY623" fmla="*/ 896948 h 1462355"/>
              <a:gd name="connsiteX624" fmla="*/ 729115 w 1249124"/>
              <a:gd name="connsiteY624" fmla="*/ 896948 h 1462355"/>
              <a:gd name="connsiteX625" fmla="*/ 709855 w 1249124"/>
              <a:gd name="connsiteY625" fmla="*/ 914832 h 1462355"/>
              <a:gd name="connsiteX626" fmla="*/ 724988 w 1249124"/>
              <a:gd name="connsiteY626" fmla="*/ 931340 h 1462355"/>
              <a:gd name="connsiteX627" fmla="*/ 724988 w 1249124"/>
              <a:gd name="connsiteY627" fmla="*/ 931340 h 1462355"/>
              <a:gd name="connsiteX628" fmla="*/ 742872 w 1249124"/>
              <a:gd name="connsiteY628" fmla="*/ 914832 h 1462355"/>
              <a:gd name="connsiteX629" fmla="*/ 759380 w 1249124"/>
              <a:gd name="connsiteY629" fmla="*/ 822661 h 1462355"/>
              <a:gd name="connsiteX630" fmla="*/ 746999 w 1249124"/>
              <a:gd name="connsiteY630" fmla="*/ 804777 h 1462355"/>
              <a:gd name="connsiteX631" fmla="*/ 746999 w 1249124"/>
              <a:gd name="connsiteY631" fmla="*/ 804777 h 1462355"/>
              <a:gd name="connsiteX632" fmla="*/ 745623 w 1249124"/>
              <a:gd name="connsiteY632" fmla="*/ 804777 h 1462355"/>
              <a:gd name="connsiteX633" fmla="*/ 726363 w 1249124"/>
              <a:gd name="connsiteY633" fmla="*/ 822661 h 1462355"/>
              <a:gd name="connsiteX634" fmla="*/ 740120 w 1249124"/>
              <a:gd name="connsiteY634" fmla="*/ 839169 h 1462355"/>
              <a:gd name="connsiteX635" fmla="*/ 740120 w 1249124"/>
              <a:gd name="connsiteY635" fmla="*/ 839169 h 1462355"/>
              <a:gd name="connsiteX636" fmla="*/ 759380 w 1249124"/>
              <a:gd name="connsiteY636" fmla="*/ 822661 h 1462355"/>
              <a:gd name="connsiteX637" fmla="*/ 775888 w 1249124"/>
              <a:gd name="connsiteY637" fmla="*/ 731865 h 1462355"/>
              <a:gd name="connsiteX638" fmla="*/ 763507 w 1249124"/>
              <a:gd name="connsiteY638" fmla="*/ 713981 h 1462355"/>
              <a:gd name="connsiteX639" fmla="*/ 763507 w 1249124"/>
              <a:gd name="connsiteY639" fmla="*/ 713981 h 1462355"/>
              <a:gd name="connsiteX640" fmla="*/ 762131 w 1249124"/>
              <a:gd name="connsiteY640" fmla="*/ 713981 h 1462355"/>
              <a:gd name="connsiteX641" fmla="*/ 742872 w 1249124"/>
              <a:gd name="connsiteY641" fmla="*/ 731865 h 1462355"/>
              <a:gd name="connsiteX642" fmla="*/ 758004 w 1249124"/>
              <a:gd name="connsiteY642" fmla="*/ 748374 h 1462355"/>
              <a:gd name="connsiteX643" fmla="*/ 758004 w 1249124"/>
              <a:gd name="connsiteY643" fmla="*/ 748374 h 1462355"/>
              <a:gd name="connsiteX644" fmla="*/ 775888 w 1249124"/>
              <a:gd name="connsiteY644" fmla="*/ 731865 h 1462355"/>
              <a:gd name="connsiteX645" fmla="*/ 791021 w 1249124"/>
              <a:gd name="connsiteY645" fmla="*/ 639694 h 1462355"/>
              <a:gd name="connsiteX646" fmla="*/ 778639 w 1249124"/>
              <a:gd name="connsiteY646" fmla="*/ 621810 h 1462355"/>
              <a:gd name="connsiteX647" fmla="*/ 778639 w 1249124"/>
              <a:gd name="connsiteY647" fmla="*/ 621810 h 1462355"/>
              <a:gd name="connsiteX648" fmla="*/ 777264 w 1249124"/>
              <a:gd name="connsiteY648" fmla="*/ 621810 h 1462355"/>
              <a:gd name="connsiteX649" fmla="*/ 758004 w 1249124"/>
              <a:gd name="connsiteY649" fmla="*/ 639694 h 1462355"/>
              <a:gd name="connsiteX650" fmla="*/ 773137 w 1249124"/>
              <a:gd name="connsiteY650" fmla="*/ 656203 h 1462355"/>
              <a:gd name="connsiteX651" fmla="*/ 773137 w 1249124"/>
              <a:gd name="connsiteY651" fmla="*/ 656203 h 1462355"/>
              <a:gd name="connsiteX652" fmla="*/ 791021 w 1249124"/>
              <a:gd name="connsiteY652" fmla="*/ 639694 h 1462355"/>
              <a:gd name="connsiteX653" fmla="*/ 807529 w 1249124"/>
              <a:gd name="connsiteY653" fmla="*/ 548899 h 1462355"/>
              <a:gd name="connsiteX654" fmla="*/ 795148 w 1249124"/>
              <a:gd name="connsiteY654" fmla="*/ 531015 h 1462355"/>
              <a:gd name="connsiteX655" fmla="*/ 795148 w 1249124"/>
              <a:gd name="connsiteY655" fmla="*/ 531015 h 1462355"/>
              <a:gd name="connsiteX656" fmla="*/ 793772 w 1249124"/>
              <a:gd name="connsiteY656" fmla="*/ 531015 h 1462355"/>
              <a:gd name="connsiteX657" fmla="*/ 774512 w 1249124"/>
              <a:gd name="connsiteY657" fmla="*/ 548899 h 1462355"/>
              <a:gd name="connsiteX658" fmla="*/ 789645 w 1249124"/>
              <a:gd name="connsiteY658" fmla="*/ 565407 h 1462355"/>
              <a:gd name="connsiteX659" fmla="*/ 789645 w 1249124"/>
              <a:gd name="connsiteY659" fmla="*/ 565407 h 1462355"/>
              <a:gd name="connsiteX660" fmla="*/ 807529 w 1249124"/>
              <a:gd name="connsiteY660" fmla="*/ 548899 h 1462355"/>
              <a:gd name="connsiteX661" fmla="*/ 824037 w 1249124"/>
              <a:gd name="connsiteY661" fmla="*/ 458104 h 1462355"/>
              <a:gd name="connsiteX662" fmla="*/ 811656 w 1249124"/>
              <a:gd name="connsiteY662" fmla="*/ 440220 h 1462355"/>
              <a:gd name="connsiteX663" fmla="*/ 811656 w 1249124"/>
              <a:gd name="connsiteY663" fmla="*/ 440220 h 1462355"/>
              <a:gd name="connsiteX664" fmla="*/ 810280 w 1249124"/>
              <a:gd name="connsiteY664" fmla="*/ 440220 h 1462355"/>
              <a:gd name="connsiteX665" fmla="*/ 791021 w 1249124"/>
              <a:gd name="connsiteY665" fmla="*/ 458104 h 1462355"/>
              <a:gd name="connsiteX666" fmla="*/ 806153 w 1249124"/>
              <a:gd name="connsiteY666" fmla="*/ 474612 h 1462355"/>
              <a:gd name="connsiteX667" fmla="*/ 806153 w 1249124"/>
              <a:gd name="connsiteY667" fmla="*/ 474612 h 1462355"/>
              <a:gd name="connsiteX668" fmla="*/ 824037 w 1249124"/>
              <a:gd name="connsiteY668" fmla="*/ 458104 h 1462355"/>
              <a:gd name="connsiteX669" fmla="*/ 839170 w 1249124"/>
              <a:gd name="connsiteY669" fmla="*/ 365933 h 1462355"/>
              <a:gd name="connsiteX670" fmla="*/ 826788 w 1249124"/>
              <a:gd name="connsiteY670" fmla="*/ 348049 h 1462355"/>
              <a:gd name="connsiteX671" fmla="*/ 826788 w 1249124"/>
              <a:gd name="connsiteY671" fmla="*/ 348049 h 1462355"/>
              <a:gd name="connsiteX672" fmla="*/ 825413 w 1249124"/>
              <a:gd name="connsiteY672" fmla="*/ 348049 h 1462355"/>
              <a:gd name="connsiteX673" fmla="*/ 806153 w 1249124"/>
              <a:gd name="connsiteY673" fmla="*/ 365933 h 1462355"/>
              <a:gd name="connsiteX674" fmla="*/ 821286 w 1249124"/>
              <a:gd name="connsiteY674" fmla="*/ 382441 h 1462355"/>
              <a:gd name="connsiteX675" fmla="*/ 821286 w 1249124"/>
              <a:gd name="connsiteY675" fmla="*/ 382441 h 1462355"/>
              <a:gd name="connsiteX676" fmla="*/ 839170 w 1249124"/>
              <a:gd name="connsiteY676" fmla="*/ 365933 h 1462355"/>
              <a:gd name="connsiteX677" fmla="*/ 855678 w 1249124"/>
              <a:gd name="connsiteY677" fmla="*/ 275137 h 1462355"/>
              <a:gd name="connsiteX678" fmla="*/ 843297 w 1249124"/>
              <a:gd name="connsiteY678" fmla="*/ 257253 h 1462355"/>
              <a:gd name="connsiteX679" fmla="*/ 843297 w 1249124"/>
              <a:gd name="connsiteY679" fmla="*/ 257253 h 1462355"/>
              <a:gd name="connsiteX680" fmla="*/ 841921 w 1249124"/>
              <a:gd name="connsiteY680" fmla="*/ 257253 h 1462355"/>
              <a:gd name="connsiteX681" fmla="*/ 822661 w 1249124"/>
              <a:gd name="connsiteY681" fmla="*/ 275137 h 1462355"/>
              <a:gd name="connsiteX682" fmla="*/ 837794 w 1249124"/>
              <a:gd name="connsiteY682" fmla="*/ 291646 h 1462355"/>
              <a:gd name="connsiteX683" fmla="*/ 837794 w 1249124"/>
              <a:gd name="connsiteY683" fmla="*/ 291646 h 1462355"/>
              <a:gd name="connsiteX684" fmla="*/ 855678 w 1249124"/>
              <a:gd name="connsiteY684" fmla="*/ 275137 h 1462355"/>
              <a:gd name="connsiteX685" fmla="*/ 872186 w 1249124"/>
              <a:gd name="connsiteY685" fmla="*/ 182966 h 1462355"/>
              <a:gd name="connsiteX686" fmla="*/ 859805 w 1249124"/>
              <a:gd name="connsiteY686" fmla="*/ 165082 h 1462355"/>
              <a:gd name="connsiteX687" fmla="*/ 859805 w 1249124"/>
              <a:gd name="connsiteY687" fmla="*/ 165082 h 1462355"/>
              <a:gd name="connsiteX688" fmla="*/ 858429 w 1249124"/>
              <a:gd name="connsiteY688" fmla="*/ 165082 h 1462355"/>
              <a:gd name="connsiteX689" fmla="*/ 839170 w 1249124"/>
              <a:gd name="connsiteY689" fmla="*/ 182966 h 1462355"/>
              <a:gd name="connsiteX690" fmla="*/ 854302 w 1249124"/>
              <a:gd name="connsiteY690" fmla="*/ 199475 h 1462355"/>
              <a:gd name="connsiteX691" fmla="*/ 854302 w 1249124"/>
              <a:gd name="connsiteY691" fmla="*/ 199475 h 1462355"/>
              <a:gd name="connsiteX692" fmla="*/ 872186 w 1249124"/>
              <a:gd name="connsiteY692" fmla="*/ 182966 h 1462355"/>
              <a:gd name="connsiteX693" fmla="*/ 888694 w 1249124"/>
              <a:gd name="connsiteY693" fmla="*/ 92171 h 1462355"/>
              <a:gd name="connsiteX694" fmla="*/ 876313 w 1249124"/>
              <a:gd name="connsiteY694" fmla="*/ 74287 h 1462355"/>
              <a:gd name="connsiteX695" fmla="*/ 876313 w 1249124"/>
              <a:gd name="connsiteY695" fmla="*/ 74287 h 1462355"/>
              <a:gd name="connsiteX696" fmla="*/ 874938 w 1249124"/>
              <a:gd name="connsiteY696" fmla="*/ 74287 h 1462355"/>
              <a:gd name="connsiteX697" fmla="*/ 855678 w 1249124"/>
              <a:gd name="connsiteY697" fmla="*/ 92171 h 1462355"/>
              <a:gd name="connsiteX698" fmla="*/ 870810 w 1249124"/>
              <a:gd name="connsiteY698" fmla="*/ 108679 h 1462355"/>
              <a:gd name="connsiteX699" fmla="*/ 870810 w 1249124"/>
              <a:gd name="connsiteY699" fmla="*/ 108679 h 1462355"/>
              <a:gd name="connsiteX700" fmla="*/ 888694 w 1249124"/>
              <a:gd name="connsiteY700" fmla="*/ 92171 h 1462355"/>
              <a:gd name="connsiteX701" fmla="*/ 746999 w 1249124"/>
              <a:gd name="connsiteY701" fmla="*/ 1371560 h 1462355"/>
              <a:gd name="connsiteX702" fmla="*/ 737369 w 1249124"/>
              <a:gd name="connsiteY702" fmla="*/ 1357803 h 1462355"/>
              <a:gd name="connsiteX703" fmla="*/ 737369 w 1249124"/>
              <a:gd name="connsiteY703" fmla="*/ 1357803 h 1462355"/>
              <a:gd name="connsiteX704" fmla="*/ 735993 w 1249124"/>
              <a:gd name="connsiteY704" fmla="*/ 1357803 h 1462355"/>
              <a:gd name="connsiteX705" fmla="*/ 720860 w 1249124"/>
              <a:gd name="connsiteY705" fmla="*/ 1371560 h 1462355"/>
              <a:gd name="connsiteX706" fmla="*/ 731866 w 1249124"/>
              <a:gd name="connsiteY706" fmla="*/ 1383941 h 1462355"/>
              <a:gd name="connsiteX707" fmla="*/ 731866 w 1249124"/>
              <a:gd name="connsiteY707" fmla="*/ 1383941 h 1462355"/>
              <a:gd name="connsiteX708" fmla="*/ 746999 w 1249124"/>
              <a:gd name="connsiteY708" fmla="*/ 1371560 h 1462355"/>
              <a:gd name="connsiteX709" fmla="*/ 763507 w 1249124"/>
              <a:gd name="connsiteY709" fmla="*/ 1279389 h 1462355"/>
              <a:gd name="connsiteX710" fmla="*/ 753877 w 1249124"/>
              <a:gd name="connsiteY710" fmla="*/ 1265632 h 1462355"/>
              <a:gd name="connsiteX711" fmla="*/ 753877 w 1249124"/>
              <a:gd name="connsiteY711" fmla="*/ 1265632 h 1462355"/>
              <a:gd name="connsiteX712" fmla="*/ 752501 w 1249124"/>
              <a:gd name="connsiteY712" fmla="*/ 1265632 h 1462355"/>
              <a:gd name="connsiteX713" fmla="*/ 737369 w 1249124"/>
              <a:gd name="connsiteY713" fmla="*/ 1279389 h 1462355"/>
              <a:gd name="connsiteX714" fmla="*/ 748374 w 1249124"/>
              <a:gd name="connsiteY714" fmla="*/ 1291770 h 1462355"/>
              <a:gd name="connsiteX715" fmla="*/ 748374 w 1249124"/>
              <a:gd name="connsiteY715" fmla="*/ 1291770 h 1462355"/>
              <a:gd name="connsiteX716" fmla="*/ 763507 w 1249124"/>
              <a:gd name="connsiteY716" fmla="*/ 1279389 h 1462355"/>
              <a:gd name="connsiteX717" fmla="*/ 778639 w 1249124"/>
              <a:gd name="connsiteY717" fmla="*/ 1188593 h 1462355"/>
              <a:gd name="connsiteX718" fmla="*/ 769010 w 1249124"/>
              <a:gd name="connsiteY718" fmla="*/ 1174837 h 1462355"/>
              <a:gd name="connsiteX719" fmla="*/ 769010 w 1249124"/>
              <a:gd name="connsiteY719" fmla="*/ 1174837 h 1462355"/>
              <a:gd name="connsiteX720" fmla="*/ 767634 w 1249124"/>
              <a:gd name="connsiteY720" fmla="*/ 1174837 h 1462355"/>
              <a:gd name="connsiteX721" fmla="*/ 752501 w 1249124"/>
              <a:gd name="connsiteY721" fmla="*/ 1188593 h 1462355"/>
              <a:gd name="connsiteX722" fmla="*/ 763507 w 1249124"/>
              <a:gd name="connsiteY722" fmla="*/ 1200975 h 1462355"/>
              <a:gd name="connsiteX723" fmla="*/ 763507 w 1249124"/>
              <a:gd name="connsiteY723" fmla="*/ 1200975 h 1462355"/>
              <a:gd name="connsiteX724" fmla="*/ 778639 w 1249124"/>
              <a:gd name="connsiteY724" fmla="*/ 1188593 h 1462355"/>
              <a:gd name="connsiteX725" fmla="*/ 795148 w 1249124"/>
              <a:gd name="connsiteY725" fmla="*/ 1096422 h 1462355"/>
              <a:gd name="connsiteX726" fmla="*/ 785518 w 1249124"/>
              <a:gd name="connsiteY726" fmla="*/ 1082666 h 1462355"/>
              <a:gd name="connsiteX727" fmla="*/ 785518 w 1249124"/>
              <a:gd name="connsiteY727" fmla="*/ 1082666 h 1462355"/>
              <a:gd name="connsiteX728" fmla="*/ 784142 w 1249124"/>
              <a:gd name="connsiteY728" fmla="*/ 1082666 h 1462355"/>
              <a:gd name="connsiteX729" fmla="*/ 769010 w 1249124"/>
              <a:gd name="connsiteY729" fmla="*/ 1096422 h 1462355"/>
              <a:gd name="connsiteX730" fmla="*/ 780015 w 1249124"/>
              <a:gd name="connsiteY730" fmla="*/ 1108804 h 1462355"/>
              <a:gd name="connsiteX731" fmla="*/ 780015 w 1249124"/>
              <a:gd name="connsiteY731" fmla="*/ 1108804 h 1462355"/>
              <a:gd name="connsiteX732" fmla="*/ 795148 w 1249124"/>
              <a:gd name="connsiteY732" fmla="*/ 1096422 h 1462355"/>
              <a:gd name="connsiteX733" fmla="*/ 811656 w 1249124"/>
              <a:gd name="connsiteY733" fmla="*/ 1005627 h 1462355"/>
              <a:gd name="connsiteX734" fmla="*/ 802026 w 1249124"/>
              <a:gd name="connsiteY734" fmla="*/ 991870 h 1462355"/>
              <a:gd name="connsiteX735" fmla="*/ 802026 w 1249124"/>
              <a:gd name="connsiteY735" fmla="*/ 991870 h 1462355"/>
              <a:gd name="connsiteX736" fmla="*/ 800650 w 1249124"/>
              <a:gd name="connsiteY736" fmla="*/ 991870 h 1462355"/>
              <a:gd name="connsiteX737" fmla="*/ 785518 w 1249124"/>
              <a:gd name="connsiteY737" fmla="*/ 1005627 h 1462355"/>
              <a:gd name="connsiteX738" fmla="*/ 796523 w 1249124"/>
              <a:gd name="connsiteY738" fmla="*/ 1018008 h 1462355"/>
              <a:gd name="connsiteX739" fmla="*/ 796523 w 1249124"/>
              <a:gd name="connsiteY739" fmla="*/ 1018008 h 1462355"/>
              <a:gd name="connsiteX740" fmla="*/ 811656 w 1249124"/>
              <a:gd name="connsiteY740" fmla="*/ 1005627 h 1462355"/>
              <a:gd name="connsiteX741" fmla="*/ 828164 w 1249124"/>
              <a:gd name="connsiteY741" fmla="*/ 914832 h 1462355"/>
              <a:gd name="connsiteX742" fmla="*/ 818534 w 1249124"/>
              <a:gd name="connsiteY742" fmla="*/ 901075 h 1462355"/>
              <a:gd name="connsiteX743" fmla="*/ 818534 w 1249124"/>
              <a:gd name="connsiteY743" fmla="*/ 901075 h 1462355"/>
              <a:gd name="connsiteX744" fmla="*/ 817159 w 1249124"/>
              <a:gd name="connsiteY744" fmla="*/ 901075 h 1462355"/>
              <a:gd name="connsiteX745" fmla="*/ 802026 w 1249124"/>
              <a:gd name="connsiteY745" fmla="*/ 914832 h 1462355"/>
              <a:gd name="connsiteX746" fmla="*/ 813032 w 1249124"/>
              <a:gd name="connsiteY746" fmla="*/ 927213 h 1462355"/>
              <a:gd name="connsiteX747" fmla="*/ 813032 w 1249124"/>
              <a:gd name="connsiteY747" fmla="*/ 927213 h 1462355"/>
              <a:gd name="connsiteX748" fmla="*/ 828164 w 1249124"/>
              <a:gd name="connsiteY748" fmla="*/ 914832 h 1462355"/>
              <a:gd name="connsiteX749" fmla="*/ 843297 w 1249124"/>
              <a:gd name="connsiteY749" fmla="*/ 822661 h 1462355"/>
              <a:gd name="connsiteX750" fmla="*/ 833667 w 1249124"/>
              <a:gd name="connsiteY750" fmla="*/ 808904 h 1462355"/>
              <a:gd name="connsiteX751" fmla="*/ 833667 w 1249124"/>
              <a:gd name="connsiteY751" fmla="*/ 808904 h 1462355"/>
              <a:gd name="connsiteX752" fmla="*/ 832291 w 1249124"/>
              <a:gd name="connsiteY752" fmla="*/ 808904 h 1462355"/>
              <a:gd name="connsiteX753" fmla="*/ 817159 w 1249124"/>
              <a:gd name="connsiteY753" fmla="*/ 822661 h 1462355"/>
              <a:gd name="connsiteX754" fmla="*/ 828164 w 1249124"/>
              <a:gd name="connsiteY754" fmla="*/ 835042 h 1462355"/>
              <a:gd name="connsiteX755" fmla="*/ 828164 w 1249124"/>
              <a:gd name="connsiteY755" fmla="*/ 835042 h 1462355"/>
              <a:gd name="connsiteX756" fmla="*/ 843297 w 1249124"/>
              <a:gd name="connsiteY756" fmla="*/ 822661 h 1462355"/>
              <a:gd name="connsiteX757" fmla="*/ 859805 w 1249124"/>
              <a:gd name="connsiteY757" fmla="*/ 731865 h 1462355"/>
              <a:gd name="connsiteX758" fmla="*/ 850175 w 1249124"/>
              <a:gd name="connsiteY758" fmla="*/ 718109 h 1462355"/>
              <a:gd name="connsiteX759" fmla="*/ 850175 w 1249124"/>
              <a:gd name="connsiteY759" fmla="*/ 718109 h 1462355"/>
              <a:gd name="connsiteX760" fmla="*/ 848799 w 1249124"/>
              <a:gd name="connsiteY760" fmla="*/ 718109 h 1462355"/>
              <a:gd name="connsiteX761" fmla="*/ 833667 w 1249124"/>
              <a:gd name="connsiteY761" fmla="*/ 731865 h 1462355"/>
              <a:gd name="connsiteX762" fmla="*/ 844672 w 1249124"/>
              <a:gd name="connsiteY762" fmla="*/ 744247 h 1462355"/>
              <a:gd name="connsiteX763" fmla="*/ 844672 w 1249124"/>
              <a:gd name="connsiteY763" fmla="*/ 744247 h 1462355"/>
              <a:gd name="connsiteX764" fmla="*/ 859805 w 1249124"/>
              <a:gd name="connsiteY764" fmla="*/ 731865 h 1462355"/>
              <a:gd name="connsiteX765" fmla="*/ 876313 w 1249124"/>
              <a:gd name="connsiteY765" fmla="*/ 639694 h 1462355"/>
              <a:gd name="connsiteX766" fmla="*/ 866683 w 1249124"/>
              <a:gd name="connsiteY766" fmla="*/ 625938 h 1462355"/>
              <a:gd name="connsiteX767" fmla="*/ 866683 w 1249124"/>
              <a:gd name="connsiteY767" fmla="*/ 625938 h 1462355"/>
              <a:gd name="connsiteX768" fmla="*/ 865308 w 1249124"/>
              <a:gd name="connsiteY768" fmla="*/ 625938 h 1462355"/>
              <a:gd name="connsiteX769" fmla="*/ 850175 w 1249124"/>
              <a:gd name="connsiteY769" fmla="*/ 639694 h 1462355"/>
              <a:gd name="connsiteX770" fmla="*/ 861181 w 1249124"/>
              <a:gd name="connsiteY770" fmla="*/ 652076 h 1462355"/>
              <a:gd name="connsiteX771" fmla="*/ 861181 w 1249124"/>
              <a:gd name="connsiteY771" fmla="*/ 652076 h 1462355"/>
              <a:gd name="connsiteX772" fmla="*/ 876313 w 1249124"/>
              <a:gd name="connsiteY772" fmla="*/ 639694 h 1462355"/>
              <a:gd name="connsiteX773" fmla="*/ 891446 w 1249124"/>
              <a:gd name="connsiteY773" fmla="*/ 548899 h 1462355"/>
              <a:gd name="connsiteX774" fmla="*/ 881816 w 1249124"/>
              <a:gd name="connsiteY774" fmla="*/ 535142 h 1462355"/>
              <a:gd name="connsiteX775" fmla="*/ 881816 w 1249124"/>
              <a:gd name="connsiteY775" fmla="*/ 535142 h 1462355"/>
              <a:gd name="connsiteX776" fmla="*/ 880440 w 1249124"/>
              <a:gd name="connsiteY776" fmla="*/ 535142 h 1462355"/>
              <a:gd name="connsiteX777" fmla="*/ 865308 w 1249124"/>
              <a:gd name="connsiteY777" fmla="*/ 548899 h 1462355"/>
              <a:gd name="connsiteX778" fmla="*/ 876313 w 1249124"/>
              <a:gd name="connsiteY778" fmla="*/ 561280 h 1462355"/>
              <a:gd name="connsiteX779" fmla="*/ 876313 w 1249124"/>
              <a:gd name="connsiteY779" fmla="*/ 561280 h 1462355"/>
              <a:gd name="connsiteX780" fmla="*/ 891446 w 1249124"/>
              <a:gd name="connsiteY780" fmla="*/ 548899 h 1462355"/>
              <a:gd name="connsiteX781" fmla="*/ 907954 w 1249124"/>
              <a:gd name="connsiteY781" fmla="*/ 458104 h 1462355"/>
              <a:gd name="connsiteX782" fmla="*/ 898324 w 1249124"/>
              <a:gd name="connsiteY782" fmla="*/ 444347 h 1462355"/>
              <a:gd name="connsiteX783" fmla="*/ 898324 w 1249124"/>
              <a:gd name="connsiteY783" fmla="*/ 444347 h 1462355"/>
              <a:gd name="connsiteX784" fmla="*/ 896949 w 1249124"/>
              <a:gd name="connsiteY784" fmla="*/ 444347 h 1462355"/>
              <a:gd name="connsiteX785" fmla="*/ 881816 w 1249124"/>
              <a:gd name="connsiteY785" fmla="*/ 458104 h 1462355"/>
              <a:gd name="connsiteX786" fmla="*/ 892822 w 1249124"/>
              <a:gd name="connsiteY786" fmla="*/ 470485 h 1462355"/>
              <a:gd name="connsiteX787" fmla="*/ 892822 w 1249124"/>
              <a:gd name="connsiteY787" fmla="*/ 470485 h 1462355"/>
              <a:gd name="connsiteX788" fmla="*/ 907954 w 1249124"/>
              <a:gd name="connsiteY788" fmla="*/ 458104 h 1462355"/>
              <a:gd name="connsiteX789" fmla="*/ 924462 w 1249124"/>
              <a:gd name="connsiteY789" fmla="*/ 365933 h 1462355"/>
              <a:gd name="connsiteX790" fmla="*/ 914833 w 1249124"/>
              <a:gd name="connsiteY790" fmla="*/ 352176 h 1462355"/>
              <a:gd name="connsiteX791" fmla="*/ 914833 w 1249124"/>
              <a:gd name="connsiteY791" fmla="*/ 352176 h 1462355"/>
              <a:gd name="connsiteX792" fmla="*/ 913457 w 1249124"/>
              <a:gd name="connsiteY792" fmla="*/ 352176 h 1462355"/>
              <a:gd name="connsiteX793" fmla="*/ 898324 w 1249124"/>
              <a:gd name="connsiteY793" fmla="*/ 365933 h 1462355"/>
              <a:gd name="connsiteX794" fmla="*/ 909330 w 1249124"/>
              <a:gd name="connsiteY794" fmla="*/ 378314 h 1462355"/>
              <a:gd name="connsiteX795" fmla="*/ 909330 w 1249124"/>
              <a:gd name="connsiteY795" fmla="*/ 378314 h 1462355"/>
              <a:gd name="connsiteX796" fmla="*/ 924462 w 1249124"/>
              <a:gd name="connsiteY796" fmla="*/ 365933 h 1462355"/>
              <a:gd name="connsiteX797" fmla="*/ 940971 w 1249124"/>
              <a:gd name="connsiteY797" fmla="*/ 275137 h 1462355"/>
              <a:gd name="connsiteX798" fmla="*/ 931341 w 1249124"/>
              <a:gd name="connsiteY798" fmla="*/ 261380 h 1462355"/>
              <a:gd name="connsiteX799" fmla="*/ 931341 w 1249124"/>
              <a:gd name="connsiteY799" fmla="*/ 261380 h 1462355"/>
              <a:gd name="connsiteX800" fmla="*/ 929965 w 1249124"/>
              <a:gd name="connsiteY800" fmla="*/ 261380 h 1462355"/>
              <a:gd name="connsiteX801" fmla="*/ 914833 w 1249124"/>
              <a:gd name="connsiteY801" fmla="*/ 275137 h 1462355"/>
              <a:gd name="connsiteX802" fmla="*/ 925838 w 1249124"/>
              <a:gd name="connsiteY802" fmla="*/ 287519 h 1462355"/>
              <a:gd name="connsiteX803" fmla="*/ 925838 w 1249124"/>
              <a:gd name="connsiteY803" fmla="*/ 287519 h 1462355"/>
              <a:gd name="connsiteX804" fmla="*/ 940971 w 1249124"/>
              <a:gd name="connsiteY804" fmla="*/ 275137 h 1462355"/>
              <a:gd name="connsiteX805" fmla="*/ 956103 w 1249124"/>
              <a:gd name="connsiteY805" fmla="*/ 182966 h 1462355"/>
              <a:gd name="connsiteX806" fmla="*/ 946473 w 1249124"/>
              <a:gd name="connsiteY806" fmla="*/ 169209 h 1462355"/>
              <a:gd name="connsiteX807" fmla="*/ 946473 w 1249124"/>
              <a:gd name="connsiteY807" fmla="*/ 169209 h 1462355"/>
              <a:gd name="connsiteX808" fmla="*/ 945098 w 1249124"/>
              <a:gd name="connsiteY808" fmla="*/ 169209 h 1462355"/>
              <a:gd name="connsiteX809" fmla="*/ 929965 w 1249124"/>
              <a:gd name="connsiteY809" fmla="*/ 182966 h 1462355"/>
              <a:gd name="connsiteX810" fmla="*/ 940971 w 1249124"/>
              <a:gd name="connsiteY810" fmla="*/ 195348 h 1462355"/>
              <a:gd name="connsiteX811" fmla="*/ 940971 w 1249124"/>
              <a:gd name="connsiteY811" fmla="*/ 195348 h 1462355"/>
              <a:gd name="connsiteX812" fmla="*/ 956103 w 1249124"/>
              <a:gd name="connsiteY812" fmla="*/ 182966 h 1462355"/>
              <a:gd name="connsiteX813" fmla="*/ 972611 w 1249124"/>
              <a:gd name="connsiteY813" fmla="*/ 92171 h 1462355"/>
              <a:gd name="connsiteX814" fmla="*/ 962982 w 1249124"/>
              <a:gd name="connsiteY814" fmla="*/ 78414 h 1462355"/>
              <a:gd name="connsiteX815" fmla="*/ 962982 w 1249124"/>
              <a:gd name="connsiteY815" fmla="*/ 78414 h 1462355"/>
              <a:gd name="connsiteX816" fmla="*/ 961606 w 1249124"/>
              <a:gd name="connsiteY816" fmla="*/ 78414 h 1462355"/>
              <a:gd name="connsiteX817" fmla="*/ 946473 w 1249124"/>
              <a:gd name="connsiteY817" fmla="*/ 92171 h 1462355"/>
              <a:gd name="connsiteX818" fmla="*/ 957479 w 1249124"/>
              <a:gd name="connsiteY818" fmla="*/ 104552 h 1462355"/>
              <a:gd name="connsiteX819" fmla="*/ 957479 w 1249124"/>
              <a:gd name="connsiteY819" fmla="*/ 104552 h 1462355"/>
              <a:gd name="connsiteX820" fmla="*/ 972611 w 1249124"/>
              <a:gd name="connsiteY820" fmla="*/ 92171 h 1462355"/>
              <a:gd name="connsiteX821" fmla="*/ 830916 w 1249124"/>
              <a:gd name="connsiteY821" fmla="*/ 1370184 h 1462355"/>
              <a:gd name="connsiteX822" fmla="*/ 824037 w 1249124"/>
              <a:gd name="connsiteY822" fmla="*/ 1361930 h 1462355"/>
              <a:gd name="connsiteX823" fmla="*/ 824037 w 1249124"/>
              <a:gd name="connsiteY823" fmla="*/ 1361930 h 1462355"/>
              <a:gd name="connsiteX824" fmla="*/ 822661 w 1249124"/>
              <a:gd name="connsiteY824" fmla="*/ 1361930 h 1462355"/>
              <a:gd name="connsiteX825" fmla="*/ 813032 w 1249124"/>
              <a:gd name="connsiteY825" fmla="*/ 1370184 h 1462355"/>
              <a:gd name="connsiteX826" fmla="*/ 819910 w 1249124"/>
              <a:gd name="connsiteY826" fmla="*/ 1378438 h 1462355"/>
              <a:gd name="connsiteX827" fmla="*/ 819910 w 1249124"/>
              <a:gd name="connsiteY827" fmla="*/ 1378438 h 1462355"/>
              <a:gd name="connsiteX828" fmla="*/ 830916 w 1249124"/>
              <a:gd name="connsiteY828" fmla="*/ 1370184 h 1462355"/>
              <a:gd name="connsiteX829" fmla="*/ 847424 w 1249124"/>
              <a:gd name="connsiteY829" fmla="*/ 1279389 h 1462355"/>
              <a:gd name="connsiteX830" fmla="*/ 840545 w 1249124"/>
              <a:gd name="connsiteY830" fmla="*/ 1271135 h 1462355"/>
              <a:gd name="connsiteX831" fmla="*/ 840545 w 1249124"/>
              <a:gd name="connsiteY831" fmla="*/ 1271135 h 1462355"/>
              <a:gd name="connsiteX832" fmla="*/ 839170 w 1249124"/>
              <a:gd name="connsiteY832" fmla="*/ 1271135 h 1462355"/>
              <a:gd name="connsiteX833" fmla="*/ 829540 w 1249124"/>
              <a:gd name="connsiteY833" fmla="*/ 1279389 h 1462355"/>
              <a:gd name="connsiteX834" fmla="*/ 836418 w 1249124"/>
              <a:gd name="connsiteY834" fmla="*/ 1287643 h 1462355"/>
              <a:gd name="connsiteX835" fmla="*/ 836418 w 1249124"/>
              <a:gd name="connsiteY835" fmla="*/ 1287643 h 1462355"/>
              <a:gd name="connsiteX836" fmla="*/ 847424 w 1249124"/>
              <a:gd name="connsiteY836" fmla="*/ 1279389 h 1462355"/>
              <a:gd name="connsiteX837" fmla="*/ 863932 w 1249124"/>
              <a:gd name="connsiteY837" fmla="*/ 1188593 h 1462355"/>
              <a:gd name="connsiteX838" fmla="*/ 857054 w 1249124"/>
              <a:gd name="connsiteY838" fmla="*/ 1180339 h 1462355"/>
              <a:gd name="connsiteX839" fmla="*/ 857054 w 1249124"/>
              <a:gd name="connsiteY839" fmla="*/ 1180339 h 1462355"/>
              <a:gd name="connsiteX840" fmla="*/ 855678 w 1249124"/>
              <a:gd name="connsiteY840" fmla="*/ 1180339 h 1462355"/>
              <a:gd name="connsiteX841" fmla="*/ 846048 w 1249124"/>
              <a:gd name="connsiteY841" fmla="*/ 1188593 h 1462355"/>
              <a:gd name="connsiteX842" fmla="*/ 852927 w 1249124"/>
              <a:gd name="connsiteY842" fmla="*/ 1196848 h 1462355"/>
              <a:gd name="connsiteX843" fmla="*/ 852927 w 1249124"/>
              <a:gd name="connsiteY843" fmla="*/ 1196848 h 1462355"/>
              <a:gd name="connsiteX844" fmla="*/ 863932 w 1249124"/>
              <a:gd name="connsiteY844" fmla="*/ 1188593 h 1462355"/>
              <a:gd name="connsiteX845" fmla="*/ 879065 w 1249124"/>
              <a:gd name="connsiteY845" fmla="*/ 1096422 h 1462355"/>
              <a:gd name="connsiteX846" fmla="*/ 872186 w 1249124"/>
              <a:gd name="connsiteY846" fmla="*/ 1088168 h 1462355"/>
              <a:gd name="connsiteX847" fmla="*/ 872186 w 1249124"/>
              <a:gd name="connsiteY847" fmla="*/ 1088168 h 1462355"/>
              <a:gd name="connsiteX848" fmla="*/ 870810 w 1249124"/>
              <a:gd name="connsiteY848" fmla="*/ 1088168 h 1462355"/>
              <a:gd name="connsiteX849" fmla="*/ 861181 w 1249124"/>
              <a:gd name="connsiteY849" fmla="*/ 1096422 h 1462355"/>
              <a:gd name="connsiteX850" fmla="*/ 868059 w 1249124"/>
              <a:gd name="connsiteY850" fmla="*/ 1104677 h 1462355"/>
              <a:gd name="connsiteX851" fmla="*/ 868059 w 1249124"/>
              <a:gd name="connsiteY851" fmla="*/ 1104677 h 1462355"/>
              <a:gd name="connsiteX852" fmla="*/ 879065 w 1249124"/>
              <a:gd name="connsiteY852" fmla="*/ 1096422 h 1462355"/>
              <a:gd name="connsiteX853" fmla="*/ 895573 w 1249124"/>
              <a:gd name="connsiteY853" fmla="*/ 1005627 h 1462355"/>
              <a:gd name="connsiteX854" fmla="*/ 888694 w 1249124"/>
              <a:gd name="connsiteY854" fmla="*/ 997373 h 1462355"/>
              <a:gd name="connsiteX855" fmla="*/ 888694 w 1249124"/>
              <a:gd name="connsiteY855" fmla="*/ 997373 h 1462355"/>
              <a:gd name="connsiteX856" fmla="*/ 887319 w 1249124"/>
              <a:gd name="connsiteY856" fmla="*/ 997373 h 1462355"/>
              <a:gd name="connsiteX857" fmla="*/ 877689 w 1249124"/>
              <a:gd name="connsiteY857" fmla="*/ 1005627 h 1462355"/>
              <a:gd name="connsiteX858" fmla="*/ 884567 w 1249124"/>
              <a:gd name="connsiteY858" fmla="*/ 1013881 h 1462355"/>
              <a:gd name="connsiteX859" fmla="*/ 884567 w 1249124"/>
              <a:gd name="connsiteY859" fmla="*/ 1013881 h 1462355"/>
              <a:gd name="connsiteX860" fmla="*/ 895573 w 1249124"/>
              <a:gd name="connsiteY860" fmla="*/ 1005627 h 1462355"/>
              <a:gd name="connsiteX861" fmla="*/ 912081 w 1249124"/>
              <a:gd name="connsiteY861" fmla="*/ 913456 h 1462355"/>
              <a:gd name="connsiteX862" fmla="*/ 905203 w 1249124"/>
              <a:gd name="connsiteY862" fmla="*/ 905202 h 1462355"/>
              <a:gd name="connsiteX863" fmla="*/ 905203 w 1249124"/>
              <a:gd name="connsiteY863" fmla="*/ 905202 h 1462355"/>
              <a:gd name="connsiteX864" fmla="*/ 903827 w 1249124"/>
              <a:gd name="connsiteY864" fmla="*/ 905202 h 1462355"/>
              <a:gd name="connsiteX865" fmla="*/ 894197 w 1249124"/>
              <a:gd name="connsiteY865" fmla="*/ 913456 h 1462355"/>
              <a:gd name="connsiteX866" fmla="*/ 901076 w 1249124"/>
              <a:gd name="connsiteY866" fmla="*/ 921710 h 1462355"/>
              <a:gd name="connsiteX867" fmla="*/ 901076 w 1249124"/>
              <a:gd name="connsiteY867" fmla="*/ 921710 h 1462355"/>
              <a:gd name="connsiteX868" fmla="*/ 912081 w 1249124"/>
              <a:gd name="connsiteY868" fmla="*/ 913456 h 1462355"/>
              <a:gd name="connsiteX869" fmla="*/ 928589 w 1249124"/>
              <a:gd name="connsiteY869" fmla="*/ 822661 h 1462355"/>
              <a:gd name="connsiteX870" fmla="*/ 921711 w 1249124"/>
              <a:gd name="connsiteY870" fmla="*/ 814407 h 1462355"/>
              <a:gd name="connsiteX871" fmla="*/ 921711 w 1249124"/>
              <a:gd name="connsiteY871" fmla="*/ 814407 h 1462355"/>
              <a:gd name="connsiteX872" fmla="*/ 920335 w 1249124"/>
              <a:gd name="connsiteY872" fmla="*/ 814407 h 1462355"/>
              <a:gd name="connsiteX873" fmla="*/ 910705 w 1249124"/>
              <a:gd name="connsiteY873" fmla="*/ 822661 h 1462355"/>
              <a:gd name="connsiteX874" fmla="*/ 917584 w 1249124"/>
              <a:gd name="connsiteY874" fmla="*/ 830915 h 1462355"/>
              <a:gd name="connsiteX875" fmla="*/ 917584 w 1249124"/>
              <a:gd name="connsiteY875" fmla="*/ 830915 h 1462355"/>
              <a:gd name="connsiteX876" fmla="*/ 928589 w 1249124"/>
              <a:gd name="connsiteY876" fmla="*/ 822661 h 1462355"/>
              <a:gd name="connsiteX877" fmla="*/ 943722 w 1249124"/>
              <a:gd name="connsiteY877" fmla="*/ 731865 h 1462355"/>
              <a:gd name="connsiteX878" fmla="*/ 936843 w 1249124"/>
              <a:gd name="connsiteY878" fmla="*/ 723611 h 1462355"/>
              <a:gd name="connsiteX879" fmla="*/ 936843 w 1249124"/>
              <a:gd name="connsiteY879" fmla="*/ 723611 h 1462355"/>
              <a:gd name="connsiteX880" fmla="*/ 935468 w 1249124"/>
              <a:gd name="connsiteY880" fmla="*/ 723611 h 1462355"/>
              <a:gd name="connsiteX881" fmla="*/ 925838 w 1249124"/>
              <a:gd name="connsiteY881" fmla="*/ 731865 h 1462355"/>
              <a:gd name="connsiteX882" fmla="*/ 932716 w 1249124"/>
              <a:gd name="connsiteY882" fmla="*/ 740120 h 1462355"/>
              <a:gd name="connsiteX883" fmla="*/ 932716 w 1249124"/>
              <a:gd name="connsiteY883" fmla="*/ 740120 h 1462355"/>
              <a:gd name="connsiteX884" fmla="*/ 943722 w 1249124"/>
              <a:gd name="connsiteY884" fmla="*/ 731865 h 1462355"/>
              <a:gd name="connsiteX885" fmla="*/ 960230 w 1249124"/>
              <a:gd name="connsiteY885" fmla="*/ 639694 h 1462355"/>
              <a:gd name="connsiteX886" fmla="*/ 953352 w 1249124"/>
              <a:gd name="connsiteY886" fmla="*/ 631440 h 1462355"/>
              <a:gd name="connsiteX887" fmla="*/ 953352 w 1249124"/>
              <a:gd name="connsiteY887" fmla="*/ 631440 h 1462355"/>
              <a:gd name="connsiteX888" fmla="*/ 951976 w 1249124"/>
              <a:gd name="connsiteY888" fmla="*/ 631440 h 1462355"/>
              <a:gd name="connsiteX889" fmla="*/ 942346 w 1249124"/>
              <a:gd name="connsiteY889" fmla="*/ 639694 h 1462355"/>
              <a:gd name="connsiteX890" fmla="*/ 949225 w 1249124"/>
              <a:gd name="connsiteY890" fmla="*/ 647948 h 1462355"/>
              <a:gd name="connsiteX891" fmla="*/ 949225 w 1249124"/>
              <a:gd name="connsiteY891" fmla="*/ 647948 h 1462355"/>
              <a:gd name="connsiteX892" fmla="*/ 960230 w 1249124"/>
              <a:gd name="connsiteY892" fmla="*/ 639694 h 1462355"/>
              <a:gd name="connsiteX893" fmla="*/ 976738 w 1249124"/>
              <a:gd name="connsiteY893" fmla="*/ 548899 h 1462355"/>
              <a:gd name="connsiteX894" fmla="*/ 969860 w 1249124"/>
              <a:gd name="connsiteY894" fmla="*/ 540645 h 1462355"/>
              <a:gd name="connsiteX895" fmla="*/ 969860 w 1249124"/>
              <a:gd name="connsiteY895" fmla="*/ 540645 h 1462355"/>
              <a:gd name="connsiteX896" fmla="*/ 968484 w 1249124"/>
              <a:gd name="connsiteY896" fmla="*/ 540645 h 1462355"/>
              <a:gd name="connsiteX897" fmla="*/ 958854 w 1249124"/>
              <a:gd name="connsiteY897" fmla="*/ 548899 h 1462355"/>
              <a:gd name="connsiteX898" fmla="*/ 965733 w 1249124"/>
              <a:gd name="connsiteY898" fmla="*/ 557153 h 1462355"/>
              <a:gd name="connsiteX899" fmla="*/ 965733 w 1249124"/>
              <a:gd name="connsiteY899" fmla="*/ 557153 h 1462355"/>
              <a:gd name="connsiteX900" fmla="*/ 976738 w 1249124"/>
              <a:gd name="connsiteY900" fmla="*/ 548899 h 1462355"/>
              <a:gd name="connsiteX901" fmla="*/ 991871 w 1249124"/>
              <a:gd name="connsiteY901" fmla="*/ 456728 h 1462355"/>
              <a:gd name="connsiteX902" fmla="*/ 984993 w 1249124"/>
              <a:gd name="connsiteY902" fmla="*/ 448474 h 1462355"/>
              <a:gd name="connsiteX903" fmla="*/ 984993 w 1249124"/>
              <a:gd name="connsiteY903" fmla="*/ 448474 h 1462355"/>
              <a:gd name="connsiteX904" fmla="*/ 983617 w 1249124"/>
              <a:gd name="connsiteY904" fmla="*/ 448474 h 1462355"/>
              <a:gd name="connsiteX905" fmla="*/ 973987 w 1249124"/>
              <a:gd name="connsiteY905" fmla="*/ 456728 h 1462355"/>
              <a:gd name="connsiteX906" fmla="*/ 980865 w 1249124"/>
              <a:gd name="connsiteY906" fmla="*/ 464982 h 1462355"/>
              <a:gd name="connsiteX907" fmla="*/ 980865 w 1249124"/>
              <a:gd name="connsiteY907" fmla="*/ 464982 h 1462355"/>
              <a:gd name="connsiteX908" fmla="*/ 991871 w 1249124"/>
              <a:gd name="connsiteY908" fmla="*/ 456728 h 1462355"/>
              <a:gd name="connsiteX909" fmla="*/ 1008379 w 1249124"/>
              <a:gd name="connsiteY909" fmla="*/ 365933 h 1462355"/>
              <a:gd name="connsiteX910" fmla="*/ 1001501 w 1249124"/>
              <a:gd name="connsiteY910" fmla="*/ 357679 h 1462355"/>
              <a:gd name="connsiteX911" fmla="*/ 1001501 w 1249124"/>
              <a:gd name="connsiteY911" fmla="*/ 357679 h 1462355"/>
              <a:gd name="connsiteX912" fmla="*/ 1000125 w 1249124"/>
              <a:gd name="connsiteY912" fmla="*/ 357679 h 1462355"/>
              <a:gd name="connsiteX913" fmla="*/ 990495 w 1249124"/>
              <a:gd name="connsiteY913" fmla="*/ 365933 h 1462355"/>
              <a:gd name="connsiteX914" fmla="*/ 997374 w 1249124"/>
              <a:gd name="connsiteY914" fmla="*/ 374187 h 1462355"/>
              <a:gd name="connsiteX915" fmla="*/ 997374 w 1249124"/>
              <a:gd name="connsiteY915" fmla="*/ 374187 h 1462355"/>
              <a:gd name="connsiteX916" fmla="*/ 1008379 w 1249124"/>
              <a:gd name="connsiteY916" fmla="*/ 365933 h 1462355"/>
              <a:gd name="connsiteX917" fmla="*/ 1024888 w 1249124"/>
              <a:gd name="connsiteY917" fmla="*/ 275137 h 1462355"/>
              <a:gd name="connsiteX918" fmla="*/ 1018009 w 1249124"/>
              <a:gd name="connsiteY918" fmla="*/ 266883 h 1462355"/>
              <a:gd name="connsiteX919" fmla="*/ 1018009 w 1249124"/>
              <a:gd name="connsiteY919" fmla="*/ 266883 h 1462355"/>
              <a:gd name="connsiteX920" fmla="*/ 1016633 w 1249124"/>
              <a:gd name="connsiteY920" fmla="*/ 266883 h 1462355"/>
              <a:gd name="connsiteX921" fmla="*/ 1007004 w 1249124"/>
              <a:gd name="connsiteY921" fmla="*/ 275137 h 1462355"/>
              <a:gd name="connsiteX922" fmla="*/ 1013882 w 1249124"/>
              <a:gd name="connsiteY922" fmla="*/ 283392 h 1462355"/>
              <a:gd name="connsiteX923" fmla="*/ 1013882 w 1249124"/>
              <a:gd name="connsiteY923" fmla="*/ 283392 h 1462355"/>
              <a:gd name="connsiteX924" fmla="*/ 1024888 w 1249124"/>
              <a:gd name="connsiteY924" fmla="*/ 275137 h 1462355"/>
              <a:gd name="connsiteX925" fmla="*/ 1041396 w 1249124"/>
              <a:gd name="connsiteY925" fmla="*/ 182966 h 1462355"/>
              <a:gd name="connsiteX926" fmla="*/ 1034517 w 1249124"/>
              <a:gd name="connsiteY926" fmla="*/ 174712 h 1462355"/>
              <a:gd name="connsiteX927" fmla="*/ 1034517 w 1249124"/>
              <a:gd name="connsiteY927" fmla="*/ 174712 h 1462355"/>
              <a:gd name="connsiteX928" fmla="*/ 1033142 w 1249124"/>
              <a:gd name="connsiteY928" fmla="*/ 174712 h 1462355"/>
              <a:gd name="connsiteX929" fmla="*/ 1023512 w 1249124"/>
              <a:gd name="connsiteY929" fmla="*/ 182966 h 1462355"/>
              <a:gd name="connsiteX930" fmla="*/ 1030390 w 1249124"/>
              <a:gd name="connsiteY930" fmla="*/ 191220 h 1462355"/>
              <a:gd name="connsiteX931" fmla="*/ 1030390 w 1249124"/>
              <a:gd name="connsiteY931" fmla="*/ 191220 h 1462355"/>
              <a:gd name="connsiteX932" fmla="*/ 1041396 w 1249124"/>
              <a:gd name="connsiteY932" fmla="*/ 182966 h 1462355"/>
              <a:gd name="connsiteX933" fmla="*/ 1056528 w 1249124"/>
              <a:gd name="connsiteY933" fmla="*/ 92171 h 1462355"/>
              <a:gd name="connsiteX934" fmla="*/ 1051026 w 1249124"/>
              <a:gd name="connsiteY934" fmla="*/ 82541 h 1462355"/>
              <a:gd name="connsiteX935" fmla="*/ 1051026 w 1249124"/>
              <a:gd name="connsiteY935" fmla="*/ 82541 h 1462355"/>
              <a:gd name="connsiteX936" fmla="*/ 1049650 w 1249124"/>
              <a:gd name="connsiteY936" fmla="*/ 82541 h 1462355"/>
              <a:gd name="connsiteX937" fmla="*/ 1040020 w 1249124"/>
              <a:gd name="connsiteY937" fmla="*/ 90795 h 1462355"/>
              <a:gd name="connsiteX938" fmla="*/ 1046899 w 1249124"/>
              <a:gd name="connsiteY938" fmla="*/ 99049 h 1462355"/>
              <a:gd name="connsiteX939" fmla="*/ 1046899 w 1249124"/>
              <a:gd name="connsiteY939" fmla="*/ 99049 h 1462355"/>
              <a:gd name="connsiteX940" fmla="*/ 1056528 w 1249124"/>
              <a:gd name="connsiteY940" fmla="*/ 92171 h 1462355"/>
              <a:gd name="connsiteX941" fmla="*/ 916208 w 1249124"/>
              <a:gd name="connsiteY941" fmla="*/ 1370184 h 1462355"/>
              <a:gd name="connsiteX942" fmla="*/ 913457 w 1249124"/>
              <a:gd name="connsiteY942" fmla="*/ 1366057 h 1462355"/>
              <a:gd name="connsiteX943" fmla="*/ 913457 w 1249124"/>
              <a:gd name="connsiteY943" fmla="*/ 1366057 h 1462355"/>
              <a:gd name="connsiteX944" fmla="*/ 913457 w 1249124"/>
              <a:gd name="connsiteY944" fmla="*/ 1366057 h 1462355"/>
              <a:gd name="connsiteX945" fmla="*/ 907954 w 1249124"/>
              <a:gd name="connsiteY945" fmla="*/ 1370184 h 1462355"/>
              <a:gd name="connsiteX946" fmla="*/ 912081 w 1249124"/>
              <a:gd name="connsiteY946" fmla="*/ 1374311 h 1462355"/>
              <a:gd name="connsiteX947" fmla="*/ 912081 w 1249124"/>
              <a:gd name="connsiteY947" fmla="*/ 1374311 h 1462355"/>
              <a:gd name="connsiteX948" fmla="*/ 916208 w 1249124"/>
              <a:gd name="connsiteY948" fmla="*/ 1370184 h 1462355"/>
              <a:gd name="connsiteX949" fmla="*/ 931341 w 1249124"/>
              <a:gd name="connsiteY949" fmla="*/ 1279389 h 1462355"/>
              <a:gd name="connsiteX950" fmla="*/ 928589 w 1249124"/>
              <a:gd name="connsiteY950" fmla="*/ 1275262 h 1462355"/>
              <a:gd name="connsiteX951" fmla="*/ 928589 w 1249124"/>
              <a:gd name="connsiteY951" fmla="*/ 1275262 h 1462355"/>
              <a:gd name="connsiteX952" fmla="*/ 928589 w 1249124"/>
              <a:gd name="connsiteY952" fmla="*/ 1275262 h 1462355"/>
              <a:gd name="connsiteX953" fmla="*/ 923087 w 1249124"/>
              <a:gd name="connsiteY953" fmla="*/ 1279389 h 1462355"/>
              <a:gd name="connsiteX954" fmla="*/ 927214 w 1249124"/>
              <a:gd name="connsiteY954" fmla="*/ 1283516 h 1462355"/>
              <a:gd name="connsiteX955" fmla="*/ 927214 w 1249124"/>
              <a:gd name="connsiteY955" fmla="*/ 1283516 h 1462355"/>
              <a:gd name="connsiteX956" fmla="*/ 931341 w 1249124"/>
              <a:gd name="connsiteY956" fmla="*/ 1279389 h 1462355"/>
              <a:gd name="connsiteX957" fmla="*/ 947849 w 1249124"/>
              <a:gd name="connsiteY957" fmla="*/ 1188593 h 1462355"/>
              <a:gd name="connsiteX958" fmla="*/ 945098 w 1249124"/>
              <a:gd name="connsiteY958" fmla="*/ 1184466 h 1462355"/>
              <a:gd name="connsiteX959" fmla="*/ 945098 w 1249124"/>
              <a:gd name="connsiteY959" fmla="*/ 1184466 h 1462355"/>
              <a:gd name="connsiteX960" fmla="*/ 945098 w 1249124"/>
              <a:gd name="connsiteY960" fmla="*/ 1184466 h 1462355"/>
              <a:gd name="connsiteX961" fmla="*/ 939595 w 1249124"/>
              <a:gd name="connsiteY961" fmla="*/ 1188593 h 1462355"/>
              <a:gd name="connsiteX962" fmla="*/ 943722 w 1249124"/>
              <a:gd name="connsiteY962" fmla="*/ 1192720 h 1462355"/>
              <a:gd name="connsiteX963" fmla="*/ 943722 w 1249124"/>
              <a:gd name="connsiteY963" fmla="*/ 1192720 h 1462355"/>
              <a:gd name="connsiteX964" fmla="*/ 947849 w 1249124"/>
              <a:gd name="connsiteY964" fmla="*/ 1188593 h 1462355"/>
              <a:gd name="connsiteX965" fmla="*/ 964357 w 1249124"/>
              <a:gd name="connsiteY965" fmla="*/ 1096422 h 1462355"/>
              <a:gd name="connsiteX966" fmla="*/ 961606 w 1249124"/>
              <a:gd name="connsiteY966" fmla="*/ 1092295 h 1462355"/>
              <a:gd name="connsiteX967" fmla="*/ 961606 w 1249124"/>
              <a:gd name="connsiteY967" fmla="*/ 1092295 h 1462355"/>
              <a:gd name="connsiteX968" fmla="*/ 961606 w 1249124"/>
              <a:gd name="connsiteY968" fmla="*/ 1092295 h 1462355"/>
              <a:gd name="connsiteX969" fmla="*/ 956103 w 1249124"/>
              <a:gd name="connsiteY969" fmla="*/ 1096422 h 1462355"/>
              <a:gd name="connsiteX970" fmla="*/ 960230 w 1249124"/>
              <a:gd name="connsiteY970" fmla="*/ 1100549 h 1462355"/>
              <a:gd name="connsiteX971" fmla="*/ 960230 w 1249124"/>
              <a:gd name="connsiteY971" fmla="*/ 1100549 h 1462355"/>
              <a:gd name="connsiteX972" fmla="*/ 964357 w 1249124"/>
              <a:gd name="connsiteY972" fmla="*/ 1096422 h 1462355"/>
              <a:gd name="connsiteX973" fmla="*/ 980865 w 1249124"/>
              <a:gd name="connsiteY973" fmla="*/ 1005627 h 1462355"/>
              <a:gd name="connsiteX974" fmla="*/ 978114 w 1249124"/>
              <a:gd name="connsiteY974" fmla="*/ 1001500 h 1462355"/>
              <a:gd name="connsiteX975" fmla="*/ 978114 w 1249124"/>
              <a:gd name="connsiteY975" fmla="*/ 1001500 h 1462355"/>
              <a:gd name="connsiteX976" fmla="*/ 978114 w 1249124"/>
              <a:gd name="connsiteY976" fmla="*/ 1001500 h 1462355"/>
              <a:gd name="connsiteX977" fmla="*/ 972611 w 1249124"/>
              <a:gd name="connsiteY977" fmla="*/ 1005627 h 1462355"/>
              <a:gd name="connsiteX978" fmla="*/ 976738 w 1249124"/>
              <a:gd name="connsiteY978" fmla="*/ 1009754 h 1462355"/>
              <a:gd name="connsiteX979" fmla="*/ 976738 w 1249124"/>
              <a:gd name="connsiteY979" fmla="*/ 1009754 h 1462355"/>
              <a:gd name="connsiteX980" fmla="*/ 980865 w 1249124"/>
              <a:gd name="connsiteY980" fmla="*/ 1005627 h 1462355"/>
              <a:gd name="connsiteX981" fmla="*/ 995998 w 1249124"/>
              <a:gd name="connsiteY981" fmla="*/ 913456 h 1462355"/>
              <a:gd name="connsiteX982" fmla="*/ 993247 w 1249124"/>
              <a:gd name="connsiteY982" fmla="*/ 909329 h 1462355"/>
              <a:gd name="connsiteX983" fmla="*/ 993247 w 1249124"/>
              <a:gd name="connsiteY983" fmla="*/ 909329 h 1462355"/>
              <a:gd name="connsiteX984" fmla="*/ 993247 w 1249124"/>
              <a:gd name="connsiteY984" fmla="*/ 909329 h 1462355"/>
              <a:gd name="connsiteX985" fmla="*/ 987744 w 1249124"/>
              <a:gd name="connsiteY985" fmla="*/ 913456 h 1462355"/>
              <a:gd name="connsiteX986" fmla="*/ 991871 w 1249124"/>
              <a:gd name="connsiteY986" fmla="*/ 917583 h 1462355"/>
              <a:gd name="connsiteX987" fmla="*/ 991871 w 1249124"/>
              <a:gd name="connsiteY987" fmla="*/ 917583 h 1462355"/>
              <a:gd name="connsiteX988" fmla="*/ 995998 w 1249124"/>
              <a:gd name="connsiteY988" fmla="*/ 913456 h 1462355"/>
              <a:gd name="connsiteX989" fmla="*/ 1012506 w 1249124"/>
              <a:gd name="connsiteY989" fmla="*/ 822661 h 1462355"/>
              <a:gd name="connsiteX990" fmla="*/ 1009755 w 1249124"/>
              <a:gd name="connsiteY990" fmla="*/ 818534 h 1462355"/>
              <a:gd name="connsiteX991" fmla="*/ 1009755 w 1249124"/>
              <a:gd name="connsiteY991" fmla="*/ 818534 h 1462355"/>
              <a:gd name="connsiteX992" fmla="*/ 1009755 w 1249124"/>
              <a:gd name="connsiteY992" fmla="*/ 818534 h 1462355"/>
              <a:gd name="connsiteX993" fmla="*/ 1004252 w 1249124"/>
              <a:gd name="connsiteY993" fmla="*/ 822661 h 1462355"/>
              <a:gd name="connsiteX994" fmla="*/ 1008379 w 1249124"/>
              <a:gd name="connsiteY994" fmla="*/ 826788 h 1462355"/>
              <a:gd name="connsiteX995" fmla="*/ 1008379 w 1249124"/>
              <a:gd name="connsiteY995" fmla="*/ 826788 h 1462355"/>
              <a:gd name="connsiteX996" fmla="*/ 1012506 w 1249124"/>
              <a:gd name="connsiteY996" fmla="*/ 822661 h 1462355"/>
              <a:gd name="connsiteX997" fmla="*/ 1029015 w 1249124"/>
              <a:gd name="connsiteY997" fmla="*/ 730490 h 1462355"/>
              <a:gd name="connsiteX998" fmla="*/ 1026263 w 1249124"/>
              <a:gd name="connsiteY998" fmla="*/ 726363 h 1462355"/>
              <a:gd name="connsiteX999" fmla="*/ 1026263 w 1249124"/>
              <a:gd name="connsiteY999" fmla="*/ 726363 h 1462355"/>
              <a:gd name="connsiteX1000" fmla="*/ 1026263 w 1249124"/>
              <a:gd name="connsiteY1000" fmla="*/ 726363 h 1462355"/>
              <a:gd name="connsiteX1001" fmla="*/ 1020760 w 1249124"/>
              <a:gd name="connsiteY1001" fmla="*/ 730490 h 1462355"/>
              <a:gd name="connsiteX1002" fmla="*/ 1024888 w 1249124"/>
              <a:gd name="connsiteY1002" fmla="*/ 734617 h 1462355"/>
              <a:gd name="connsiteX1003" fmla="*/ 1024888 w 1249124"/>
              <a:gd name="connsiteY1003" fmla="*/ 734617 h 1462355"/>
              <a:gd name="connsiteX1004" fmla="*/ 1029015 w 1249124"/>
              <a:gd name="connsiteY1004" fmla="*/ 730490 h 1462355"/>
              <a:gd name="connsiteX1005" fmla="*/ 1044147 w 1249124"/>
              <a:gd name="connsiteY1005" fmla="*/ 639694 h 1462355"/>
              <a:gd name="connsiteX1006" fmla="*/ 1041396 w 1249124"/>
              <a:gd name="connsiteY1006" fmla="*/ 635567 h 1462355"/>
              <a:gd name="connsiteX1007" fmla="*/ 1041396 w 1249124"/>
              <a:gd name="connsiteY1007" fmla="*/ 635567 h 1462355"/>
              <a:gd name="connsiteX1008" fmla="*/ 1041396 w 1249124"/>
              <a:gd name="connsiteY1008" fmla="*/ 635567 h 1462355"/>
              <a:gd name="connsiteX1009" fmla="*/ 1035893 w 1249124"/>
              <a:gd name="connsiteY1009" fmla="*/ 639694 h 1462355"/>
              <a:gd name="connsiteX1010" fmla="*/ 1040020 w 1249124"/>
              <a:gd name="connsiteY1010" fmla="*/ 643821 h 1462355"/>
              <a:gd name="connsiteX1011" fmla="*/ 1040020 w 1249124"/>
              <a:gd name="connsiteY1011" fmla="*/ 643821 h 1462355"/>
              <a:gd name="connsiteX1012" fmla="*/ 1044147 w 1249124"/>
              <a:gd name="connsiteY1012" fmla="*/ 639694 h 1462355"/>
              <a:gd name="connsiteX1013" fmla="*/ 1060655 w 1249124"/>
              <a:gd name="connsiteY1013" fmla="*/ 548899 h 1462355"/>
              <a:gd name="connsiteX1014" fmla="*/ 1057904 w 1249124"/>
              <a:gd name="connsiteY1014" fmla="*/ 544772 h 1462355"/>
              <a:gd name="connsiteX1015" fmla="*/ 1057904 w 1249124"/>
              <a:gd name="connsiteY1015" fmla="*/ 544772 h 1462355"/>
              <a:gd name="connsiteX1016" fmla="*/ 1057904 w 1249124"/>
              <a:gd name="connsiteY1016" fmla="*/ 544772 h 1462355"/>
              <a:gd name="connsiteX1017" fmla="*/ 1052401 w 1249124"/>
              <a:gd name="connsiteY1017" fmla="*/ 548899 h 1462355"/>
              <a:gd name="connsiteX1018" fmla="*/ 1056528 w 1249124"/>
              <a:gd name="connsiteY1018" fmla="*/ 553026 h 1462355"/>
              <a:gd name="connsiteX1019" fmla="*/ 1056528 w 1249124"/>
              <a:gd name="connsiteY1019" fmla="*/ 553026 h 1462355"/>
              <a:gd name="connsiteX1020" fmla="*/ 1060655 w 1249124"/>
              <a:gd name="connsiteY1020" fmla="*/ 548899 h 1462355"/>
              <a:gd name="connsiteX1021" fmla="*/ 1077164 w 1249124"/>
              <a:gd name="connsiteY1021" fmla="*/ 456728 h 1462355"/>
              <a:gd name="connsiteX1022" fmla="*/ 1074412 w 1249124"/>
              <a:gd name="connsiteY1022" fmla="*/ 452601 h 1462355"/>
              <a:gd name="connsiteX1023" fmla="*/ 1074412 w 1249124"/>
              <a:gd name="connsiteY1023" fmla="*/ 452601 h 1462355"/>
              <a:gd name="connsiteX1024" fmla="*/ 1074412 w 1249124"/>
              <a:gd name="connsiteY1024" fmla="*/ 452601 h 1462355"/>
              <a:gd name="connsiteX1025" fmla="*/ 1068910 w 1249124"/>
              <a:gd name="connsiteY1025" fmla="*/ 456728 h 1462355"/>
              <a:gd name="connsiteX1026" fmla="*/ 1073037 w 1249124"/>
              <a:gd name="connsiteY1026" fmla="*/ 460855 h 1462355"/>
              <a:gd name="connsiteX1027" fmla="*/ 1073037 w 1249124"/>
              <a:gd name="connsiteY1027" fmla="*/ 460855 h 1462355"/>
              <a:gd name="connsiteX1028" fmla="*/ 1077164 w 1249124"/>
              <a:gd name="connsiteY1028" fmla="*/ 456728 h 1462355"/>
              <a:gd name="connsiteX1029" fmla="*/ 1093672 w 1249124"/>
              <a:gd name="connsiteY1029" fmla="*/ 365933 h 1462355"/>
              <a:gd name="connsiteX1030" fmla="*/ 1090921 w 1249124"/>
              <a:gd name="connsiteY1030" fmla="*/ 361806 h 1462355"/>
              <a:gd name="connsiteX1031" fmla="*/ 1090921 w 1249124"/>
              <a:gd name="connsiteY1031" fmla="*/ 361806 h 1462355"/>
              <a:gd name="connsiteX1032" fmla="*/ 1090921 w 1249124"/>
              <a:gd name="connsiteY1032" fmla="*/ 361806 h 1462355"/>
              <a:gd name="connsiteX1033" fmla="*/ 1085418 w 1249124"/>
              <a:gd name="connsiteY1033" fmla="*/ 365933 h 1462355"/>
              <a:gd name="connsiteX1034" fmla="*/ 1089545 w 1249124"/>
              <a:gd name="connsiteY1034" fmla="*/ 370060 h 1462355"/>
              <a:gd name="connsiteX1035" fmla="*/ 1089545 w 1249124"/>
              <a:gd name="connsiteY1035" fmla="*/ 370060 h 1462355"/>
              <a:gd name="connsiteX1036" fmla="*/ 1093672 w 1249124"/>
              <a:gd name="connsiteY1036" fmla="*/ 365933 h 1462355"/>
              <a:gd name="connsiteX1037" fmla="*/ 1108805 w 1249124"/>
              <a:gd name="connsiteY1037" fmla="*/ 273762 h 1462355"/>
              <a:gd name="connsiteX1038" fmla="*/ 1106053 w 1249124"/>
              <a:gd name="connsiteY1038" fmla="*/ 269635 h 1462355"/>
              <a:gd name="connsiteX1039" fmla="*/ 1106053 w 1249124"/>
              <a:gd name="connsiteY1039" fmla="*/ 269635 h 1462355"/>
              <a:gd name="connsiteX1040" fmla="*/ 1106053 w 1249124"/>
              <a:gd name="connsiteY1040" fmla="*/ 269635 h 1462355"/>
              <a:gd name="connsiteX1041" fmla="*/ 1100550 w 1249124"/>
              <a:gd name="connsiteY1041" fmla="*/ 273762 h 1462355"/>
              <a:gd name="connsiteX1042" fmla="*/ 1104677 w 1249124"/>
              <a:gd name="connsiteY1042" fmla="*/ 277889 h 1462355"/>
              <a:gd name="connsiteX1043" fmla="*/ 1104677 w 1249124"/>
              <a:gd name="connsiteY1043" fmla="*/ 277889 h 1462355"/>
              <a:gd name="connsiteX1044" fmla="*/ 1108805 w 1249124"/>
              <a:gd name="connsiteY1044" fmla="*/ 273762 h 1462355"/>
              <a:gd name="connsiteX1045" fmla="*/ 1125313 w 1249124"/>
              <a:gd name="connsiteY1045" fmla="*/ 182966 h 1462355"/>
              <a:gd name="connsiteX1046" fmla="*/ 1122561 w 1249124"/>
              <a:gd name="connsiteY1046" fmla="*/ 178839 h 1462355"/>
              <a:gd name="connsiteX1047" fmla="*/ 1122561 w 1249124"/>
              <a:gd name="connsiteY1047" fmla="*/ 178839 h 1462355"/>
              <a:gd name="connsiteX1048" fmla="*/ 1122561 w 1249124"/>
              <a:gd name="connsiteY1048" fmla="*/ 178839 h 1462355"/>
              <a:gd name="connsiteX1049" fmla="*/ 1117059 w 1249124"/>
              <a:gd name="connsiteY1049" fmla="*/ 182966 h 1462355"/>
              <a:gd name="connsiteX1050" fmla="*/ 1121186 w 1249124"/>
              <a:gd name="connsiteY1050" fmla="*/ 187093 h 1462355"/>
              <a:gd name="connsiteX1051" fmla="*/ 1121186 w 1249124"/>
              <a:gd name="connsiteY1051" fmla="*/ 187093 h 1462355"/>
              <a:gd name="connsiteX1052" fmla="*/ 1125313 w 1249124"/>
              <a:gd name="connsiteY1052" fmla="*/ 182966 h 1462355"/>
              <a:gd name="connsiteX1053" fmla="*/ 1141821 w 1249124"/>
              <a:gd name="connsiteY1053" fmla="*/ 92171 h 1462355"/>
              <a:gd name="connsiteX1054" fmla="*/ 1139070 w 1249124"/>
              <a:gd name="connsiteY1054" fmla="*/ 88044 h 1462355"/>
              <a:gd name="connsiteX1055" fmla="*/ 1139070 w 1249124"/>
              <a:gd name="connsiteY1055" fmla="*/ 88044 h 1462355"/>
              <a:gd name="connsiteX1056" fmla="*/ 1139070 w 1249124"/>
              <a:gd name="connsiteY1056" fmla="*/ 88044 h 1462355"/>
              <a:gd name="connsiteX1057" fmla="*/ 1133567 w 1249124"/>
              <a:gd name="connsiteY1057" fmla="*/ 92171 h 1462355"/>
              <a:gd name="connsiteX1058" fmla="*/ 1137694 w 1249124"/>
              <a:gd name="connsiteY1058" fmla="*/ 96298 h 1462355"/>
              <a:gd name="connsiteX1059" fmla="*/ 1137694 w 1249124"/>
              <a:gd name="connsiteY1059" fmla="*/ 96298 h 1462355"/>
              <a:gd name="connsiteX1060" fmla="*/ 1141821 w 1249124"/>
              <a:gd name="connsiteY1060" fmla="*/ 92171 h 1462355"/>
              <a:gd name="connsiteX1061" fmla="*/ 66033 w 1249124"/>
              <a:gd name="connsiteY1061" fmla="*/ 777263 h 1462355"/>
              <a:gd name="connsiteX1062" fmla="*/ 85293 w 1249124"/>
              <a:gd name="connsiteY1062" fmla="*/ 800650 h 1462355"/>
              <a:gd name="connsiteX1063" fmla="*/ 121061 w 1249124"/>
              <a:gd name="connsiteY1063" fmla="*/ 777263 h 1462355"/>
              <a:gd name="connsiteX1064" fmla="*/ 93547 w 1249124"/>
              <a:gd name="connsiteY1064" fmla="*/ 753876 h 1462355"/>
              <a:gd name="connsiteX1065" fmla="*/ 66033 w 1249124"/>
              <a:gd name="connsiteY1065" fmla="*/ 777263 h 1462355"/>
              <a:gd name="connsiteX1066" fmla="*/ 52276 w 1249124"/>
              <a:gd name="connsiteY1066" fmla="*/ 982240 h 1462355"/>
              <a:gd name="connsiteX1067" fmla="*/ 88044 w 1249124"/>
              <a:gd name="connsiteY1067" fmla="*/ 958854 h 1462355"/>
              <a:gd name="connsiteX1068" fmla="*/ 60530 w 1249124"/>
              <a:gd name="connsiteY1068" fmla="*/ 935467 h 1462355"/>
              <a:gd name="connsiteX1069" fmla="*/ 33017 w 1249124"/>
              <a:gd name="connsiteY1069" fmla="*/ 958854 h 1462355"/>
              <a:gd name="connsiteX1070" fmla="*/ 52276 w 1249124"/>
              <a:gd name="connsiteY1070" fmla="*/ 982240 h 1462355"/>
              <a:gd name="connsiteX1071" fmla="*/ 97674 w 1249124"/>
              <a:gd name="connsiteY1071" fmla="*/ 1203726 h 1462355"/>
              <a:gd name="connsiteX1072" fmla="*/ 103177 w 1249124"/>
              <a:gd name="connsiteY1072" fmla="*/ 1203726 h 1462355"/>
              <a:gd name="connsiteX1073" fmla="*/ 101801 w 1249124"/>
              <a:gd name="connsiteY1073" fmla="*/ 1192720 h 1462355"/>
              <a:gd name="connsiteX1074" fmla="*/ 97674 w 1249124"/>
              <a:gd name="connsiteY1074" fmla="*/ 1203726 h 1462355"/>
              <a:gd name="connsiteX1075" fmla="*/ 100425 w 1249124"/>
              <a:gd name="connsiteY1075" fmla="*/ 708479 h 1462355"/>
              <a:gd name="connsiteX1076" fmla="*/ 136193 w 1249124"/>
              <a:gd name="connsiteY1076" fmla="*/ 685092 h 1462355"/>
              <a:gd name="connsiteX1077" fmla="*/ 121061 w 1249124"/>
              <a:gd name="connsiteY1077" fmla="*/ 678214 h 1462355"/>
              <a:gd name="connsiteX1078" fmla="*/ 97674 w 1249124"/>
              <a:gd name="connsiteY1078" fmla="*/ 700225 h 1462355"/>
              <a:gd name="connsiteX1079" fmla="*/ 100425 w 1249124"/>
              <a:gd name="connsiteY1079" fmla="*/ 708479 h 146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</a:cxnLst>
            <a:rect l="l" t="t" r="r" b="b"/>
            <a:pathLst>
              <a:path w="1249124" h="1462355">
                <a:moveTo>
                  <a:pt x="77039" y="844672"/>
                </a:moveTo>
                <a:cubicBezTo>
                  <a:pt x="81166" y="855677"/>
                  <a:pt x="90795" y="865307"/>
                  <a:pt x="104552" y="868058"/>
                </a:cubicBezTo>
                <a:cubicBezTo>
                  <a:pt x="90795" y="870810"/>
                  <a:pt x="78414" y="879064"/>
                  <a:pt x="68784" y="891445"/>
                </a:cubicBezTo>
                <a:cubicBezTo>
                  <a:pt x="66033" y="881815"/>
                  <a:pt x="59155" y="873561"/>
                  <a:pt x="49525" y="868058"/>
                </a:cubicBezTo>
                <a:cubicBezTo>
                  <a:pt x="60530" y="862556"/>
                  <a:pt x="70160" y="854302"/>
                  <a:pt x="77039" y="844672"/>
                </a:cubicBezTo>
                <a:close/>
                <a:moveTo>
                  <a:pt x="71536" y="1051025"/>
                </a:moveTo>
                <a:cubicBezTo>
                  <a:pt x="59155" y="1048273"/>
                  <a:pt x="49525" y="1040019"/>
                  <a:pt x="44022" y="1027638"/>
                </a:cubicBezTo>
                <a:cubicBezTo>
                  <a:pt x="37144" y="1037268"/>
                  <a:pt x="27514" y="1045522"/>
                  <a:pt x="16508" y="1051025"/>
                </a:cubicBezTo>
                <a:cubicBezTo>
                  <a:pt x="26138" y="1056528"/>
                  <a:pt x="31641" y="1063406"/>
                  <a:pt x="35768" y="1074411"/>
                </a:cubicBezTo>
                <a:cubicBezTo>
                  <a:pt x="45398" y="1062030"/>
                  <a:pt x="57779" y="1053776"/>
                  <a:pt x="71536" y="1051025"/>
                </a:cubicBezTo>
                <a:close/>
                <a:moveTo>
                  <a:pt x="55028" y="1141820"/>
                </a:moveTo>
                <a:cubicBezTo>
                  <a:pt x="42646" y="1139069"/>
                  <a:pt x="33017" y="1130815"/>
                  <a:pt x="27514" y="1118433"/>
                </a:cubicBezTo>
                <a:cubicBezTo>
                  <a:pt x="20635" y="1128063"/>
                  <a:pt x="11006" y="1136317"/>
                  <a:pt x="0" y="1141820"/>
                </a:cubicBezTo>
                <a:cubicBezTo>
                  <a:pt x="9630" y="1147323"/>
                  <a:pt x="15133" y="1154201"/>
                  <a:pt x="19260" y="1165207"/>
                </a:cubicBezTo>
                <a:cubicBezTo>
                  <a:pt x="28889" y="1152826"/>
                  <a:pt x="41271" y="1144571"/>
                  <a:pt x="55028" y="1141820"/>
                </a:cubicBezTo>
                <a:close/>
                <a:moveTo>
                  <a:pt x="1112932" y="774512"/>
                </a:moveTo>
                <a:lnTo>
                  <a:pt x="1198224" y="774512"/>
                </a:lnTo>
                <a:lnTo>
                  <a:pt x="1122561" y="1203726"/>
                </a:lnTo>
                <a:lnTo>
                  <a:pt x="1037269" y="1203726"/>
                </a:lnTo>
                <a:lnTo>
                  <a:pt x="991871" y="1462355"/>
                </a:lnTo>
                <a:lnTo>
                  <a:pt x="899700" y="1462355"/>
                </a:lnTo>
                <a:cubicBezTo>
                  <a:pt x="899700" y="1459604"/>
                  <a:pt x="898324" y="1458228"/>
                  <a:pt x="896949" y="1458228"/>
                </a:cubicBezTo>
                <a:lnTo>
                  <a:pt x="896949" y="1458228"/>
                </a:lnTo>
                <a:cubicBezTo>
                  <a:pt x="896949" y="1458228"/>
                  <a:pt x="896949" y="1458228"/>
                  <a:pt x="896949" y="1458228"/>
                </a:cubicBezTo>
                <a:cubicBezTo>
                  <a:pt x="894197" y="1458228"/>
                  <a:pt x="892822" y="1459604"/>
                  <a:pt x="892822" y="1462355"/>
                </a:cubicBezTo>
                <a:lnTo>
                  <a:pt x="817159" y="1462355"/>
                </a:lnTo>
                <a:cubicBezTo>
                  <a:pt x="818534" y="1458228"/>
                  <a:pt x="815783" y="1454101"/>
                  <a:pt x="810280" y="1454101"/>
                </a:cubicBezTo>
                <a:lnTo>
                  <a:pt x="810280" y="1454101"/>
                </a:lnTo>
                <a:cubicBezTo>
                  <a:pt x="810280" y="1454101"/>
                  <a:pt x="810280" y="1454101"/>
                  <a:pt x="808905" y="1454101"/>
                </a:cubicBezTo>
                <a:cubicBezTo>
                  <a:pt x="804777" y="1454101"/>
                  <a:pt x="800650" y="1458228"/>
                  <a:pt x="799275" y="1462355"/>
                </a:cubicBezTo>
                <a:lnTo>
                  <a:pt x="730490" y="1462355"/>
                </a:lnTo>
                <a:cubicBezTo>
                  <a:pt x="731866" y="1455477"/>
                  <a:pt x="727739" y="1449974"/>
                  <a:pt x="720860" y="1449974"/>
                </a:cubicBezTo>
                <a:lnTo>
                  <a:pt x="720860" y="1449974"/>
                </a:lnTo>
                <a:cubicBezTo>
                  <a:pt x="720860" y="1449974"/>
                  <a:pt x="719485" y="1449974"/>
                  <a:pt x="719485" y="1449974"/>
                </a:cubicBezTo>
                <a:cubicBezTo>
                  <a:pt x="712606" y="1449974"/>
                  <a:pt x="705728" y="1455477"/>
                  <a:pt x="705728" y="1462355"/>
                </a:cubicBezTo>
                <a:lnTo>
                  <a:pt x="646573" y="1462355"/>
                </a:lnTo>
                <a:cubicBezTo>
                  <a:pt x="647949" y="1452725"/>
                  <a:pt x="642446" y="1445847"/>
                  <a:pt x="632816" y="1445847"/>
                </a:cubicBezTo>
                <a:lnTo>
                  <a:pt x="632816" y="1445847"/>
                </a:lnTo>
                <a:cubicBezTo>
                  <a:pt x="632816" y="1445847"/>
                  <a:pt x="631441" y="1445847"/>
                  <a:pt x="631441" y="1445847"/>
                </a:cubicBezTo>
                <a:cubicBezTo>
                  <a:pt x="621811" y="1445847"/>
                  <a:pt x="613557" y="1454101"/>
                  <a:pt x="612181" y="1462355"/>
                </a:cubicBezTo>
                <a:lnTo>
                  <a:pt x="562656" y="1462355"/>
                </a:lnTo>
                <a:lnTo>
                  <a:pt x="608054" y="1203726"/>
                </a:lnTo>
                <a:lnTo>
                  <a:pt x="599800" y="1203726"/>
                </a:lnTo>
                <a:cubicBezTo>
                  <a:pt x="603927" y="1199599"/>
                  <a:pt x="608054" y="1195472"/>
                  <a:pt x="609430" y="1188593"/>
                </a:cubicBezTo>
                <a:cubicBezTo>
                  <a:pt x="612181" y="1176212"/>
                  <a:pt x="605303" y="1166583"/>
                  <a:pt x="592922" y="1166583"/>
                </a:cubicBezTo>
                <a:lnTo>
                  <a:pt x="592922" y="1166583"/>
                </a:lnTo>
                <a:cubicBezTo>
                  <a:pt x="592922" y="1166583"/>
                  <a:pt x="591546" y="1166583"/>
                  <a:pt x="591546" y="1166583"/>
                </a:cubicBezTo>
                <a:cubicBezTo>
                  <a:pt x="579165" y="1166583"/>
                  <a:pt x="569535" y="1177588"/>
                  <a:pt x="566783" y="1188593"/>
                </a:cubicBezTo>
                <a:cubicBezTo>
                  <a:pt x="565408" y="1194096"/>
                  <a:pt x="568159" y="1199599"/>
                  <a:pt x="570911" y="1203726"/>
                </a:cubicBezTo>
                <a:lnTo>
                  <a:pt x="515883" y="1203726"/>
                </a:lnTo>
                <a:cubicBezTo>
                  <a:pt x="520010" y="1199599"/>
                  <a:pt x="522761" y="1194096"/>
                  <a:pt x="524137" y="1188593"/>
                </a:cubicBezTo>
                <a:cubicBezTo>
                  <a:pt x="526889" y="1174837"/>
                  <a:pt x="518634" y="1162455"/>
                  <a:pt x="504877" y="1162455"/>
                </a:cubicBezTo>
                <a:lnTo>
                  <a:pt x="504877" y="1162455"/>
                </a:lnTo>
                <a:cubicBezTo>
                  <a:pt x="503502" y="1162455"/>
                  <a:pt x="503502" y="1162455"/>
                  <a:pt x="502126" y="1162455"/>
                </a:cubicBezTo>
                <a:cubicBezTo>
                  <a:pt x="488369" y="1162455"/>
                  <a:pt x="474612" y="1174837"/>
                  <a:pt x="473237" y="1188593"/>
                </a:cubicBezTo>
                <a:cubicBezTo>
                  <a:pt x="471861" y="1194096"/>
                  <a:pt x="473237" y="1199599"/>
                  <a:pt x="475988" y="1203726"/>
                </a:cubicBezTo>
                <a:lnTo>
                  <a:pt x="431966" y="1203726"/>
                </a:lnTo>
                <a:cubicBezTo>
                  <a:pt x="434717" y="1199599"/>
                  <a:pt x="437469" y="1194096"/>
                  <a:pt x="438844" y="1189969"/>
                </a:cubicBezTo>
                <a:cubicBezTo>
                  <a:pt x="442972" y="1173461"/>
                  <a:pt x="431966" y="1159704"/>
                  <a:pt x="415458" y="1158328"/>
                </a:cubicBezTo>
                <a:lnTo>
                  <a:pt x="415458" y="1158328"/>
                </a:lnTo>
                <a:cubicBezTo>
                  <a:pt x="414082" y="1158328"/>
                  <a:pt x="414082" y="1158328"/>
                  <a:pt x="412706" y="1158328"/>
                </a:cubicBezTo>
                <a:cubicBezTo>
                  <a:pt x="396198" y="1159704"/>
                  <a:pt x="381066" y="1173461"/>
                  <a:pt x="378314" y="1189969"/>
                </a:cubicBezTo>
                <a:cubicBezTo>
                  <a:pt x="378314" y="1195472"/>
                  <a:pt x="378314" y="1199599"/>
                  <a:pt x="381066" y="1203726"/>
                </a:cubicBezTo>
                <a:lnTo>
                  <a:pt x="348049" y="1203726"/>
                </a:lnTo>
                <a:cubicBezTo>
                  <a:pt x="350800" y="1199599"/>
                  <a:pt x="353552" y="1194096"/>
                  <a:pt x="354928" y="1189969"/>
                </a:cubicBezTo>
                <a:cubicBezTo>
                  <a:pt x="359055" y="1170710"/>
                  <a:pt x="348049" y="1155577"/>
                  <a:pt x="328789" y="1154201"/>
                </a:cubicBezTo>
                <a:lnTo>
                  <a:pt x="328789" y="1154201"/>
                </a:lnTo>
                <a:cubicBezTo>
                  <a:pt x="327414" y="1154201"/>
                  <a:pt x="326038" y="1154201"/>
                  <a:pt x="326038" y="1154201"/>
                </a:cubicBezTo>
                <a:cubicBezTo>
                  <a:pt x="306778" y="1155577"/>
                  <a:pt x="290270" y="1170710"/>
                  <a:pt x="287519" y="1189969"/>
                </a:cubicBezTo>
                <a:cubicBezTo>
                  <a:pt x="287519" y="1195472"/>
                  <a:pt x="287519" y="1199599"/>
                  <a:pt x="288894" y="1203726"/>
                </a:cubicBezTo>
                <a:lnTo>
                  <a:pt x="265508" y="1203726"/>
                </a:lnTo>
                <a:cubicBezTo>
                  <a:pt x="268259" y="1199599"/>
                  <a:pt x="269635" y="1194096"/>
                  <a:pt x="271011" y="1189969"/>
                </a:cubicBezTo>
                <a:cubicBezTo>
                  <a:pt x="275138" y="1169334"/>
                  <a:pt x="262756" y="1151450"/>
                  <a:pt x="242121" y="1150074"/>
                </a:cubicBezTo>
                <a:lnTo>
                  <a:pt x="242121" y="1150074"/>
                </a:lnTo>
                <a:cubicBezTo>
                  <a:pt x="240745" y="1150074"/>
                  <a:pt x="239370" y="1150074"/>
                  <a:pt x="237994" y="1150074"/>
                </a:cubicBezTo>
                <a:cubicBezTo>
                  <a:pt x="217359" y="1151450"/>
                  <a:pt x="196723" y="1169334"/>
                  <a:pt x="193972" y="1189969"/>
                </a:cubicBezTo>
                <a:cubicBezTo>
                  <a:pt x="193972" y="1195472"/>
                  <a:pt x="193972" y="1199599"/>
                  <a:pt x="195348" y="1203726"/>
                </a:cubicBezTo>
                <a:lnTo>
                  <a:pt x="181591" y="1203726"/>
                </a:lnTo>
                <a:cubicBezTo>
                  <a:pt x="184342" y="1199599"/>
                  <a:pt x="185718" y="1195472"/>
                  <a:pt x="187094" y="1189969"/>
                </a:cubicBezTo>
                <a:cubicBezTo>
                  <a:pt x="192596" y="1166583"/>
                  <a:pt x="177464" y="1145947"/>
                  <a:pt x="154077" y="1145947"/>
                </a:cubicBezTo>
                <a:lnTo>
                  <a:pt x="154077" y="1145947"/>
                </a:lnTo>
                <a:cubicBezTo>
                  <a:pt x="152701" y="1145947"/>
                  <a:pt x="151326" y="1145947"/>
                  <a:pt x="149950" y="1145947"/>
                </a:cubicBezTo>
                <a:cubicBezTo>
                  <a:pt x="129315" y="1147323"/>
                  <a:pt x="108679" y="1162455"/>
                  <a:pt x="103177" y="1183091"/>
                </a:cubicBezTo>
                <a:cubicBezTo>
                  <a:pt x="104552" y="1162455"/>
                  <a:pt x="92171" y="1147323"/>
                  <a:pt x="74287" y="1143196"/>
                </a:cubicBezTo>
                <a:cubicBezTo>
                  <a:pt x="94922" y="1139069"/>
                  <a:pt x="112806" y="1122560"/>
                  <a:pt x="118309" y="1101925"/>
                </a:cubicBezTo>
                <a:cubicBezTo>
                  <a:pt x="116933" y="1123936"/>
                  <a:pt x="133442" y="1140444"/>
                  <a:pt x="155453" y="1139069"/>
                </a:cubicBezTo>
                <a:lnTo>
                  <a:pt x="155453" y="1139069"/>
                </a:lnTo>
                <a:cubicBezTo>
                  <a:pt x="177464" y="1137693"/>
                  <a:pt x="198099" y="1121185"/>
                  <a:pt x="203602" y="1099174"/>
                </a:cubicBezTo>
                <a:cubicBezTo>
                  <a:pt x="209105" y="1075787"/>
                  <a:pt x="193972" y="1055152"/>
                  <a:pt x="170585" y="1055152"/>
                </a:cubicBezTo>
                <a:lnTo>
                  <a:pt x="170585" y="1055152"/>
                </a:lnTo>
                <a:cubicBezTo>
                  <a:pt x="169210" y="1055152"/>
                  <a:pt x="167834" y="1055152"/>
                  <a:pt x="166458" y="1055152"/>
                </a:cubicBezTo>
                <a:cubicBezTo>
                  <a:pt x="145823" y="1056528"/>
                  <a:pt x="125188" y="1071660"/>
                  <a:pt x="119685" y="1092295"/>
                </a:cubicBezTo>
                <a:cubicBezTo>
                  <a:pt x="121061" y="1071660"/>
                  <a:pt x="108679" y="1056528"/>
                  <a:pt x="90795" y="1052400"/>
                </a:cubicBezTo>
                <a:cubicBezTo>
                  <a:pt x="111431" y="1048273"/>
                  <a:pt x="129315" y="1031765"/>
                  <a:pt x="134817" y="1011130"/>
                </a:cubicBezTo>
                <a:cubicBezTo>
                  <a:pt x="133442" y="1033141"/>
                  <a:pt x="149950" y="1049649"/>
                  <a:pt x="171961" y="1048273"/>
                </a:cubicBezTo>
                <a:lnTo>
                  <a:pt x="171961" y="1048273"/>
                </a:lnTo>
                <a:cubicBezTo>
                  <a:pt x="193972" y="1046898"/>
                  <a:pt x="214607" y="1030389"/>
                  <a:pt x="220110" y="1008378"/>
                </a:cubicBezTo>
                <a:cubicBezTo>
                  <a:pt x="225613" y="984992"/>
                  <a:pt x="210480" y="964356"/>
                  <a:pt x="187094" y="964356"/>
                </a:cubicBezTo>
                <a:lnTo>
                  <a:pt x="187094" y="964356"/>
                </a:lnTo>
                <a:cubicBezTo>
                  <a:pt x="185718" y="964356"/>
                  <a:pt x="184342" y="964356"/>
                  <a:pt x="182966" y="964356"/>
                </a:cubicBezTo>
                <a:cubicBezTo>
                  <a:pt x="162331" y="965732"/>
                  <a:pt x="141696" y="980865"/>
                  <a:pt x="136193" y="1001500"/>
                </a:cubicBezTo>
                <a:cubicBezTo>
                  <a:pt x="137569" y="980865"/>
                  <a:pt x="125188" y="965732"/>
                  <a:pt x="107304" y="961605"/>
                </a:cubicBezTo>
                <a:cubicBezTo>
                  <a:pt x="127939" y="957478"/>
                  <a:pt x="145823" y="940970"/>
                  <a:pt x="151326" y="920335"/>
                </a:cubicBezTo>
                <a:cubicBezTo>
                  <a:pt x="149950" y="942345"/>
                  <a:pt x="166458" y="958854"/>
                  <a:pt x="188469" y="957478"/>
                </a:cubicBezTo>
                <a:lnTo>
                  <a:pt x="188469" y="957478"/>
                </a:lnTo>
                <a:cubicBezTo>
                  <a:pt x="210480" y="956102"/>
                  <a:pt x="231116" y="939594"/>
                  <a:pt x="236618" y="917583"/>
                </a:cubicBezTo>
                <a:cubicBezTo>
                  <a:pt x="242121" y="894196"/>
                  <a:pt x="226989" y="873561"/>
                  <a:pt x="203602" y="873561"/>
                </a:cubicBezTo>
                <a:lnTo>
                  <a:pt x="203602" y="873561"/>
                </a:lnTo>
                <a:cubicBezTo>
                  <a:pt x="202226" y="873561"/>
                  <a:pt x="200850" y="873561"/>
                  <a:pt x="199475" y="873561"/>
                </a:cubicBezTo>
                <a:cubicBezTo>
                  <a:pt x="178839" y="874937"/>
                  <a:pt x="158204" y="890069"/>
                  <a:pt x="152701" y="910705"/>
                </a:cubicBezTo>
                <a:cubicBezTo>
                  <a:pt x="154077" y="890069"/>
                  <a:pt x="141696" y="874937"/>
                  <a:pt x="123812" y="870810"/>
                </a:cubicBezTo>
                <a:cubicBezTo>
                  <a:pt x="144447" y="866683"/>
                  <a:pt x="162331" y="850174"/>
                  <a:pt x="167834" y="829539"/>
                </a:cubicBezTo>
                <a:cubicBezTo>
                  <a:pt x="166458" y="851550"/>
                  <a:pt x="182966" y="868058"/>
                  <a:pt x="204978" y="866683"/>
                </a:cubicBezTo>
                <a:lnTo>
                  <a:pt x="204978" y="866683"/>
                </a:lnTo>
                <a:cubicBezTo>
                  <a:pt x="226989" y="865307"/>
                  <a:pt x="247624" y="848799"/>
                  <a:pt x="253127" y="826788"/>
                </a:cubicBezTo>
                <a:cubicBezTo>
                  <a:pt x="258629" y="803401"/>
                  <a:pt x="243497" y="782766"/>
                  <a:pt x="220110" y="782766"/>
                </a:cubicBezTo>
                <a:lnTo>
                  <a:pt x="220110" y="782766"/>
                </a:lnTo>
                <a:cubicBezTo>
                  <a:pt x="218734" y="782766"/>
                  <a:pt x="217359" y="782766"/>
                  <a:pt x="215983" y="782766"/>
                </a:cubicBezTo>
                <a:cubicBezTo>
                  <a:pt x="195348" y="784142"/>
                  <a:pt x="174712" y="799274"/>
                  <a:pt x="169210" y="819909"/>
                </a:cubicBezTo>
                <a:cubicBezTo>
                  <a:pt x="170585" y="799274"/>
                  <a:pt x="158204" y="784142"/>
                  <a:pt x="140320" y="780014"/>
                </a:cubicBezTo>
                <a:cubicBezTo>
                  <a:pt x="160955" y="775887"/>
                  <a:pt x="178839" y="759379"/>
                  <a:pt x="184342" y="738744"/>
                </a:cubicBezTo>
                <a:cubicBezTo>
                  <a:pt x="182966" y="760755"/>
                  <a:pt x="199475" y="777263"/>
                  <a:pt x="221486" y="775887"/>
                </a:cubicBezTo>
                <a:lnTo>
                  <a:pt x="221486" y="775887"/>
                </a:lnTo>
                <a:cubicBezTo>
                  <a:pt x="243497" y="774512"/>
                  <a:pt x="264132" y="758003"/>
                  <a:pt x="269635" y="735992"/>
                </a:cubicBezTo>
                <a:cubicBezTo>
                  <a:pt x="275138" y="712606"/>
                  <a:pt x="260005" y="691970"/>
                  <a:pt x="236618" y="691970"/>
                </a:cubicBezTo>
                <a:lnTo>
                  <a:pt x="236618" y="691970"/>
                </a:lnTo>
                <a:cubicBezTo>
                  <a:pt x="235243" y="691970"/>
                  <a:pt x="233867" y="691970"/>
                  <a:pt x="232491" y="691970"/>
                </a:cubicBezTo>
                <a:cubicBezTo>
                  <a:pt x="211856" y="693346"/>
                  <a:pt x="191221" y="708479"/>
                  <a:pt x="185718" y="729114"/>
                </a:cubicBezTo>
                <a:cubicBezTo>
                  <a:pt x="187094" y="708479"/>
                  <a:pt x="174712" y="693346"/>
                  <a:pt x="156828" y="689219"/>
                </a:cubicBezTo>
                <a:cubicBezTo>
                  <a:pt x="177464" y="685092"/>
                  <a:pt x="195348" y="668584"/>
                  <a:pt x="200850" y="647948"/>
                </a:cubicBezTo>
                <a:cubicBezTo>
                  <a:pt x="199475" y="669960"/>
                  <a:pt x="215983" y="686468"/>
                  <a:pt x="237994" y="685092"/>
                </a:cubicBezTo>
                <a:lnTo>
                  <a:pt x="237994" y="685092"/>
                </a:lnTo>
                <a:cubicBezTo>
                  <a:pt x="260005" y="683716"/>
                  <a:pt x="280640" y="667208"/>
                  <a:pt x="286143" y="645197"/>
                </a:cubicBezTo>
                <a:cubicBezTo>
                  <a:pt x="291646" y="621810"/>
                  <a:pt x="276513" y="601175"/>
                  <a:pt x="253127" y="601175"/>
                </a:cubicBezTo>
                <a:lnTo>
                  <a:pt x="253127" y="601175"/>
                </a:lnTo>
                <a:cubicBezTo>
                  <a:pt x="251751" y="601175"/>
                  <a:pt x="250375" y="601175"/>
                  <a:pt x="249000" y="601175"/>
                </a:cubicBezTo>
                <a:cubicBezTo>
                  <a:pt x="228364" y="602551"/>
                  <a:pt x="207729" y="617683"/>
                  <a:pt x="202226" y="638319"/>
                </a:cubicBezTo>
                <a:cubicBezTo>
                  <a:pt x="203602" y="627313"/>
                  <a:pt x="199475" y="617683"/>
                  <a:pt x="192596" y="609429"/>
                </a:cubicBezTo>
                <a:lnTo>
                  <a:pt x="222861" y="579164"/>
                </a:lnTo>
                <a:cubicBezTo>
                  <a:pt x="229740" y="588794"/>
                  <a:pt x="240745" y="594297"/>
                  <a:pt x="254502" y="594297"/>
                </a:cubicBezTo>
                <a:lnTo>
                  <a:pt x="254502" y="594297"/>
                </a:lnTo>
                <a:cubicBezTo>
                  <a:pt x="276513" y="592921"/>
                  <a:pt x="297149" y="576413"/>
                  <a:pt x="302651" y="554402"/>
                </a:cubicBezTo>
                <a:cubicBezTo>
                  <a:pt x="306778" y="537894"/>
                  <a:pt x="299900" y="522761"/>
                  <a:pt x="287519" y="515883"/>
                </a:cubicBezTo>
                <a:lnTo>
                  <a:pt x="327414" y="475988"/>
                </a:lnTo>
                <a:cubicBezTo>
                  <a:pt x="330165" y="491120"/>
                  <a:pt x="343922" y="500750"/>
                  <a:pt x="360430" y="499374"/>
                </a:cubicBezTo>
                <a:lnTo>
                  <a:pt x="360430" y="499374"/>
                </a:lnTo>
                <a:cubicBezTo>
                  <a:pt x="379690" y="497999"/>
                  <a:pt x="398950" y="482866"/>
                  <a:pt x="403077" y="463606"/>
                </a:cubicBezTo>
                <a:cubicBezTo>
                  <a:pt x="407204" y="444347"/>
                  <a:pt x="396198" y="427839"/>
                  <a:pt x="378314" y="423712"/>
                </a:cubicBezTo>
                <a:lnTo>
                  <a:pt x="436093" y="364557"/>
                </a:lnTo>
                <a:cubicBezTo>
                  <a:pt x="436093" y="367308"/>
                  <a:pt x="434717" y="368684"/>
                  <a:pt x="434717" y="371435"/>
                </a:cubicBezTo>
                <a:cubicBezTo>
                  <a:pt x="431966" y="390695"/>
                  <a:pt x="445723" y="404452"/>
                  <a:pt x="464983" y="404452"/>
                </a:cubicBezTo>
                <a:lnTo>
                  <a:pt x="464983" y="404452"/>
                </a:lnTo>
                <a:cubicBezTo>
                  <a:pt x="482866" y="403076"/>
                  <a:pt x="499375" y="389319"/>
                  <a:pt x="503502" y="371435"/>
                </a:cubicBezTo>
                <a:cubicBezTo>
                  <a:pt x="507629" y="352176"/>
                  <a:pt x="496623" y="337043"/>
                  <a:pt x="477364" y="335668"/>
                </a:cubicBezTo>
                <a:lnTo>
                  <a:pt x="477364" y="335668"/>
                </a:lnTo>
                <a:cubicBezTo>
                  <a:pt x="475988" y="335668"/>
                  <a:pt x="474612" y="335668"/>
                  <a:pt x="474612" y="335668"/>
                </a:cubicBezTo>
                <a:cubicBezTo>
                  <a:pt x="470485" y="335668"/>
                  <a:pt x="467734" y="337043"/>
                  <a:pt x="463607" y="338419"/>
                </a:cubicBezTo>
                <a:lnTo>
                  <a:pt x="491121" y="310905"/>
                </a:lnTo>
                <a:cubicBezTo>
                  <a:pt x="503502" y="306778"/>
                  <a:pt x="515883" y="295773"/>
                  <a:pt x="518634" y="282016"/>
                </a:cubicBezTo>
                <a:lnTo>
                  <a:pt x="583292" y="215983"/>
                </a:lnTo>
                <a:cubicBezTo>
                  <a:pt x="584667" y="215983"/>
                  <a:pt x="584667" y="215983"/>
                  <a:pt x="586043" y="215983"/>
                </a:cubicBezTo>
                <a:lnTo>
                  <a:pt x="586043" y="215983"/>
                </a:lnTo>
                <a:cubicBezTo>
                  <a:pt x="601176" y="214607"/>
                  <a:pt x="616308" y="203602"/>
                  <a:pt x="619060" y="187093"/>
                </a:cubicBezTo>
                <a:cubicBezTo>
                  <a:pt x="619060" y="184342"/>
                  <a:pt x="620435" y="181591"/>
                  <a:pt x="619060" y="178839"/>
                </a:cubicBezTo>
                <a:lnTo>
                  <a:pt x="679590" y="118309"/>
                </a:lnTo>
                <a:cubicBezTo>
                  <a:pt x="682341" y="119685"/>
                  <a:pt x="686468" y="121060"/>
                  <a:pt x="690595" y="121060"/>
                </a:cubicBezTo>
                <a:lnTo>
                  <a:pt x="690595" y="121060"/>
                </a:lnTo>
                <a:cubicBezTo>
                  <a:pt x="704352" y="121060"/>
                  <a:pt x="716733" y="110055"/>
                  <a:pt x="719485" y="96298"/>
                </a:cubicBezTo>
                <a:cubicBezTo>
                  <a:pt x="720860" y="90795"/>
                  <a:pt x="719485" y="85293"/>
                  <a:pt x="718109" y="79790"/>
                </a:cubicBezTo>
                <a:lnTo>
                  <a:pt x="780015" y="13757"/>
                </a:lnTo>
                <a:cubicBezTo>
                  <a:pt x="782766" y="19260"/>
                  <a:pt x="789645" y="22011"/>
                  <a:pt x="796523" y="22011"/>
                </a:cubicBezTo>
                <a:lnTo>
                  <a:pt x="796523" y="22011"/>
                </a:lnTo>
                <a:cubicBezTo>
                  <a:pt x="807529" y="22011"/>
                  <a:pt x="818534" y="12381"/>
                  <a:pt x="819910" y="1376"/>
                </a:cubicBezTo>
                <a:cubicBezTo>
                  <a:pt x="819910" y="1376"/>
                  <a:pt x="819910" y="0"/>
                  <a:pt x="819910" y="0"/>
                </a:cubicBezTo>
                <a:lnTo>
                  <a:pt x="870810" y="0"/>
                </a:lnTo>
                <a:cubicBezTo>
                  <a:pt x="870810" y="0"/>
                  <a:pt x="870810" y="0"/>
                  <a:pt x="870810" y="1376"/>
                </a:cubicBezTo>
                <a:cubicBezTo>
                  <a:pt x="869435" y="11005"/>
                  <a:pt x="876313" y="17884"/>
                  <a:pt x="885943" y="17884"/>
                </a:cubicBezTo>
                <a:lnTo>
                  <a:pt x="885943" y="17884"/>
                </a:lnTo>
                <a:cubicBezTo>
                  <a:pt x="894197" y="17884"/>
                  <a:pt x="902451" y="11005"/>
                  <a:pt x="905203" y="1376"/>
                </a:cubicBezTo>
                <a:cubicBezTo>
                  <a:pt x="905203" y="1376"/>
                  <a:pt x="905203" y="1376"/>
                  <a:pt x="905203" y="0"/>
                </a:cubicBezTo>
                <a:lnTo>
                  <a:pt x="964357" y="0"/>
                </a:lnTo>
                <a:cubicBezTo>
                  <a:pt x="964357" y="0"/>
                  <a:pt x="964357" y="0"/>
                  <a:pt x="964357" y="0"/>
                </a:cubicBezTo>
                <a:cubicBezTo>
                  <a:pt x="962982" y="6878"/>
                  <a:pt x="968484" y="12381"/>
                  <a:pt x="975363" y="12381"/>
                </a:cubicBezTo>
                <a:lnTo>
                  <a:pt x="975363" y="12381"/>
                </a:lnTo>
                <a:cubicBezTo>
                  <a:pt x="982241" y="12381"/>
                  <a:pt x="987744" y="6878"/>
                  <a:pt x="989120" y="0"/>
                </a:cubicBezTo>
                <a:cubicBezTo>
                  <a:pt x="989120" y="0"/>
                  <a:pt x="989120" y="0"/>
                  <a:pt x="989120" y="0"/>
                </a:cubicBezTo>
                <a:lnTo>
                  <a:pt x="1056528" y="0"/>
                </a:lnTo>
                <a:cubicBezTo>
                  <a:pt x="1056528" y="0"/>
                  <a:pt x="1056528" y="0"/>
                  <a:pt x="1056528" y="0"/>
                </a:cubicBezTo>
                <a:cubicBezTo>
                  <a:pt x="1056528" y="4127"/>
                  <a:pt x="1059280" y="8254"/>
                  <a:pt x="1063407" y="8254"/>
                </a:cubicBezTo>
                <a:lnTo>
                  <a:pt x="1063407" y="8254"/>
                </a:lnTo>
                <a:cubicBezTo>
                  <a:pt x="1067534" y="8254"/>
                  <a:pt x="1071661" y="4127"/>
                  <a:pt x="1073037" y="0"/>
                </a:cubicBezTo>
                <a:cubicBezTo>
                  <a:pt x="1073037" y="0"/>
                  <a:pt x="1073037" y="0"/>
                  <a:pt x="1073037" y="0"/>
                </a:cubicBezTo>
                <a:lnTo>
                  <a:pt x="1148699" y="0"/>
                </a:lnTo>
                <a:cubicBezTo>
                  <a:pt x="1148699" y="0"/>
                  <a:pt x="1148699" y="0"/>
                  <a:pt x="1148699" y="0"/>
                </a:cubicBezTo>
                <a:cubicBezTo>
                  <a:pt x="1148699" y="2751"/>
                  <a:pt x="1150075" y="4127"/>
                  <a:pt x="1152826" y="4127"/>
                </a:cubicBezTo>
                <a:lnTo>
                  <a:pt x="1152826" y="4127"/>
                </a:lnTo>
                <a:cubicBezTo>
                  <a:pt x="1155578" y="4127"/>
                  <a:pt x="1156954" y="2751"/>
                  <a:pt x="1156954" y="0"/>
                </a:cubicBezTo>
                <a:cubicBezTo>
                  <a:pt x="1156954" y="0"/>
                  <a:pt x="1156954" y="0"/>
                  <a:pt x="1156954" y="0"/>
                </a:cubicBezTo>
                <a:lnTo>
                  <a:pt x="1249125" y="0"/>
                </a:lnTo>
                <a:lnTo>
                  <a:pt x="1112932" y="774512"/>
                </a:lnTo>
                <a:close/>
                <a:moveTo>
                  <a:pt x="288894" y="1097798"/>
                </a:moveTo>
                <a:cubicBezTo>
                  <a:pt x="293022" y="1077163"/>
                  <a:pt x="280640" y="1059279"/>
                  <a:pt x="260005" y="1057903"/>
                </a:cubicBezTo>
                <a:lnTo>
                  <a:pt x="260005" y="1057903"/>
                </a:lnTo>
                <a:cubicBezTo>
                  <a:pt x="258629" y="1057903"/>
                  <a:pt x="257254" y="1057903"/>
                  <a:pt x="255878" y="1057903"/>
                </a:cubicBezTo>
                <a:cubicBezTo>
                  <a:pt x="235243" y="1059279"/>
                  <a:pt x="214607" y="1077163"/>
                  <a:pt x="211856" y="1097798"/>
                </a:cubicBezTo>
                <a:cubicBezTo>
                  <a:pt x="209105" y="1118433"/>
                  <a:pt x="224237" y="1134942"/>
                  <a:pt x="244872" y="1133566"/>
                </a:cubicBezTo>
                <a:lnTo>
                  <a:pt x="244872" y="1133566"/>
                </a:lnTo>
                <a:cubicBezTo>
                  <a:pt x="265508" y="1133566"/>
                  <a:pt x="284767" y="1118433"/>
                  <a:pt x="288894" y="1097798"/>
                </a:cubicBezTo>
                <a:close/>
                <a:moveTo>
                  <a:pt x="305403" y="1007003"/>
                </a:moveTo>
                <a:cubicBezTo>
                  <a:pt x="309530" y="986367"/>
                  <a:pt x="297149" y="968484"/>
                  <a:pt x="276513" y="967108"/>
                </a:cubicBezTo>
                <a:lnTo>
                  <a:pt x="276513" y="967108"/>
                </a:lnTo>
                <a:cubicBezTo>
                  <a:pt x="275138" y="967108"/>
                  <a:pt x="273762" y="967108"/>
                  <a:pt x="272386" y="967108"/>
                </a:cubicBezTo>
                <a:cubicBezTo>
                  <a:pt x="251751" y="968484"/>
                  <a:pt x="231116" y="986367"/>
                  <a:pt x="228364" y="1007003"/>
                </a:cubicBezTo>
                <a:cubicBezTo>
                  <a:pt x="225613" y="1027638"/>
                  <a:pt x="240745" y="1044146"/>
                  <a:pt x="261381" y="1042771"/>
                </a:cubicBezTo>
                <a:lnTo>
                  <a:pt x="261381" y="1042771"/>
                </a:lnTo>
                <a:cubicBezTo>
                  <a:pt x="282016" y="1042771"/>
                  <a:pt x="299900" y="1026262"/>
                  <a:pt x="305403" y="1007003"/>
                </a:cubicBezTo>
                <a:close/>
                <a:moveTo>
                  <a:pt x="320535" y="914832"/>
                </a:moveTo>
                <a:cubicBezTo>
                  <a:pt x="324662" y="894196"/>
                  <a:pt x="312281" y="876313"/>
                  <a:pt x="291646" y="874937"/>
                </a:cubicBezTo>
                <a:lnTo>
                  <a:pt x="291646" y="874937"/>
                </a:lnTo>
                <a:cubicBezTo>
                  <a:pt x="290270" y="874937"/>
                  <a:pt x="288894" y="874937"/>
                  <a:pt x="287519" y="874937"/>
                </a:cubicBezTo>
                <a:cubicBezTo>
                  <a:pt x="266883" y="876313"/>
                  <a:pt x="246248" y="894196"/>
                  <a:pt x="243497" y="914832"/>
                </a:cubicBezTo>
                <a:cubicBezTo>
                  <a:pt x="240745" y="935467"/>
                  <a:pt x="255878" y="951975"/>
                  <a:pt x="276513" y="950600"/>
                </a:cubicBezTo>
                <a:lnTo>
                  <a:pt x="276513" y="950600"/>
                </a:lnTo>
                <a:cubicBezTo>
                  <a:pt x="297149" y="950600"/>
                  <a:pt x="316408" y="935467"/>
                  <a:pt x="320535" y="914832"/>
                </a:cubicBezTo>
                <a:close/>
                <a:moveTo>
                  <a:pt x="337044" y="824036"/>
                </a:moveTo>
                <a:cubicBezTo>
                  <a:pt x="341171" y="803401"/>
                  <a:pt x="328789" y="785517"/>
                  <a:pt x="308154" y="784142"/>
                </a:cubicBezTo>
                <a:lnTo>
                  <a:pt x="308154" y="784142"/>
                </a:lnTo>
                <a:cubicBezTo>
                  <a:pt x="306778" y="784142"/>
                  <a:pt x="305403" y="784142"/>
                  <a:pt x="304027" y="784142"/>
                </a:cubicBezTo>
                <a:cubicBezTo>
                  <a:pt x="283392" y="785517"/>
                  <a:pt x="262756" y="803401"/>
                  <a:pt x="260005" y="824036"/>
                </a:cubicBezTo>
                <a:cubicBezTo>
                  <a:pt x="257254" y="844672"/>
                  <a:pt x="272386" y="861180"/>
                  <a:pt x="293022" y="859804"/>
                </a:cubicBezTo>
                <a:lnTo>
                  <a:pt x="293022" y="859804"/>
                </a:lnTo>
                <a:cubicBezTo>
                  <a:pt x="313657" y="859804"/>
                  <a:pt x="332916" y="843296"/>
                  <a:pt x="337044" y="824036"/>
                </a:cubicBezTo>
                <a:close/>
                <a:moveTo>
                  <a:pt x="353552" y="733241"/>
                </a:moveTo>
                <a:cubicBezTo>
                  <a:pt x="357679" y="712606"/>
                  <a:pt x="345298" y="694722"/>
                  <a:pt x="324662" y="693346"/>
                </a:cubicBezTo>
                <a:lnTo>
                  <a:pt x="324662" y="693346"/>
                </a:lnTo>
                <a:cubicBezTo>
                  <a:pt x="323287" y="693346"/>
                  <a:pt x="321911" y="693346"/>
                  <a:pt x="320535" y="693346"/>
                </a:cubicBezTo>
                <a:cubicBezTo>
                  <a:pt x="299900" y="694722"/>
                  <a:pt x="279265" y="712606"/>
                  <a:pt x="276513" y="733241"/>
                </a:cubicBezTo>
                <a:cubicBezTo>
                  <a:pt x="273762" y="753876"/>
                  <a:pt x="288894" y="770385"/>
                  <a:pt x="309530" y="769009"/>
                </a:cubicBezTo>
                <a:lnTo>
                  <a:pt x="309530" y="769009"/>
                </a:lnTo>
                <a:cubicBezTo>
                  <a:pt x="330165" y="767633"/>
                  <a:pt x="348049" y="752501"/>
                  <a:pt x="353552" y="733241"/>
                </a:cubicBezTo>
                <a:close/>
                <a:moveTo>
                  <a:pt x="368684" y="641070"/>
                </a:moveTo>
                <a:cubicBezTo>
                  <a:pt x="372811" y="620435"/>
                  <a:pt x="360430" y="602551"/>
                  <a:pt x="339795" y="601175"/>
                </a:cubicBezTo>
                <a:lnTo>
                  <a:pt x="339795" y="601175"/>
                </a:lnTo>
                <a:cubicBezTo>
                  <a:pt x="338419" y="601175"/>
                  <a:pt x="337044" y="601175"/>
                  <a:pt x="335668" y="601175"/>
                </a:cubicBezTo>
                <a:cubicBezTo>
                  <a:pt x="315033" y="602551"/>
                  <a:pt x="294397" y="620435"/>
                  <a:pt x="291646" y="641070"/>
                </a:cubicBezTo>
                <a:cubicBezTo>
                  <a:pt x="288894" y="661705"/>
                  <a:pt x="304027" y="678214"/>
                  <a:pt x="324662" y="676838"/>
                </a:cubicBezTo>
                <a:lnTo>
                  <a:pt x="324662" y="676838"/>
                </a:lnTo>
                <a:cubicBezTo>
                  <a:pt x="345298" y="676838"/>
                  <a:pt x="364557" y="661705"/>
                  <a:pt x="368684" y="641070"/>
                </a:cubicBezTo>
                <a:close/>
                <a:moveTo>
                  <a:pt x="385193" y="550275"/>
                </a:moveTo>
                <a:cubicBezTo>
                  <a:pt x="389320" y="529639"/>
                  <a:pt x="376938" y="511756"/>
                  <a:pt x="356303" y="510380"/>
                </a:cubicBezTo>
                <a:lnTo>
                  <a:pt x="356303" y="510380"/>
                </a:lnTo>
                <a:cubicBezTo>
                  <a:pt x="354928" y="510380"/>
                  <a:pt x="353552" y="510380"/>
                  <a:pt x="352176" y="510380"/>
                </a:cubicBezTo>
                <a:cubicBezTo>
                  <a:pt x="331541" y="511756"/>
                  <a:pt x="310905" y="529639"/>
                  <a:pt x="308154" y="550275"/>
                </a:cubicBezTo>
                <a:cubicBezTo>
                  <a:pt x="305403" y="570910"/>
                  <a:pt x="320535" y="587418"/>
                  <a:pt x="341171" y="586043"/>
                </a:cubicBezTo>
                <a:lnTo>
                  <a:pt x="341171" y="586043"/>
                </a:lnTo>
                <a:cubicBezTo>
                  <a:pt x="361806" y="586043"/>
                  <a:pt x="381066" y="569534"/>
                  <a:pt x="385193" y="550275"/>
                </a:cubicBezTo>
                <a:close/>
                <a:moveTo>
                  <a:pt x="372811" y="1097798"/>
                </a:moveTo>
                <a:cubicBezTo>
                  <a:pt x="376938" y="1078539"/>
                  <a:pt x="365933" y="1063406"/>
                  <a:pt x="346673" y="1062030"/>
                </a:cubicBezTo>
                <a:lnTo>
                  <a:pt x="346673" y="1062030"/>
                </a:lnTo>
                <a:cubicBezTo>
                  <a:pt x="345298" y="1062030"/>
                  <a:pt x="343922" y="1062030"/>
                  <a:pt x="343922" y="1062030"/>
                </a:cubicBezTo>
                <a:cubicBezTo>
                  <a:pt x="324662" y="1063406"/>
                  <a:pt x="308154" y="1078539"/>
                  <a:pt x="305403" y="1097798"/>
                </a:cubicBezTo>
                <a:cubicBezTo>
                  <a:pt x="302651" y="1117058"/>
                  <a:pt x="316408" y="1130815"/>
                  <a:pt x="335668" y="1130815"/>
                </a:cubicBezTo>
                <a:lnTo>
                  <a:pt x="335668" y="1130815"/>
                </a:lnTo>
                <a:cubicBezTo>
                  <a:pt x="352176" y="1129439"/>
                  <a:pt x="368684" y="1115682"/>
                  <a:pt x="372811" y="1097798"/>
                </a:cubicBezTo>
                <a:close/>
                <a:moveTo>
                  <a:pt x="389320" y="1007003"/>
                </a:moveTo>
                <a:cubicBezTo>
                  <a:pt x="393447" y="987743"/>
                  <a:pt x="382441" y="972611"/>
                  <a:pt x="363182" y="971235"/>
                </a:cubicBezTo>
                <a:lnTo>
                  <a:pt x="363182" y="971235"/>
                </a:lnTo>
                <a:cubicBezTo>
                  <a:pt x="361806" y="971235"/>
                  <a:pt x="360430" y="971235"/>
                  <a:pt x="360430" y="971235"/>
                </a:cubicBezTo>
                <a:cubicBezTo>
                  <a:pt x="341171" y="972611"/>
                  <a:pt x="324662" y="987743"/>
                  <a:pt x="321911" y="1007003"/>
                </a:cubicBezTo>
                <a:cubicBezTo>
                  <a:pt x="319160" y="1026262"/>
                  <a:pt x="332916" y="1040019"/>
                  <a:pt x="352176" y="1040019"/>
                </a:cubicBezTo>
                <a:lnTo>
                  <a:pt x="352176" y="1040019"/>
                </a:lnTo>
                <a:cubicBezTo>
                  <a:pt x="368684" y="1038644"/>
                  <a:pt x="385193" y="1024887"/>
                  <a:pt x="389320" y="1007003"/>
                </a:cubicBezTo>
                <a:close/>
                <a:moveTo>
                  <a:pt x="405828" y="914832"/>
                </a:moveTo>
                <a:cubicBezTo>
                  <a:pt x="409955" y="895572"/>
                  <a:pt x="398950" y="880440"/>
                  <a:pt x="379690" y="879064"/>
                </a:cubicBezTo>
                <a:lnTo>
                  <a:pt x="379690" y="879064"/>
                </a:lnTo>
                <a:cubicBezTo>
                  <a:pt x="378314" y="879064"/>
                  <a:pt x="376938" y="879064"/>
                  <a:pt x="376938" y="879064"/>
                </a:cubicBezTo>
                <a:cubicBezTo>
                  <a:pt x="357679" y="880440"/>
                  <a:pt x="341171" y="895572"/>
                  <a:pt x="338419" y="914832"/>
                </a:cubicBezTo>
                <a:cubicBezTo>
                  <a:pt x="335668" y="934091"/>
                  <a:pt x="349425" y="947848"/>
                  <a:pt x="368684" y="947848"/>
                </a:cubicBezTo>
                <a:lnTo>
                  <a:pt x="368684" y="947848"/>
                </a:lnTo>
                <a:cubicBezTo>
                  <a:pt x="385193" y="946473"/>
                  <a:pt x="401701" y="932716"/>
                  <a:pt x="405828" y="914832"/>
                </a:cubicBezTo>
                <a:close/>
                <a:moveTo>
                  <a:pt x="420961" y="824036"/>
                </a:moveTo>
                <a:cubicBezTo>
                  <a:pt x="425088" y="804777"/>
                  <a:pt x="414082" y="789644"/>
                  <a:pt x="394822" y="788269"/>
                </a:cubicBezTo>
                <a:lnTo>
                  <a:pt x="394822" y="788269"/>
                </a:lnTo>
                <a:cubicBezTo>
                  <a:pt x="393447" y="788269"/>
                  <a:pt x="392071" y="788269"/>
                  <a:pt x="392071" y="788269"/>
                </a:cubicBezTo>
                <a:cubicBezTo>
                  <a:pt x="372811" y="789644"/>
                  <a:pt x="356303" y="804777"/>
                  <a:pt x="353552" y="824036"/>
                </a:cubicBezTo>
                <a:cubicBezTo>
                  <a:pt x="350800" y="843296"/>
                  <a:pt x="364557" y="857053"/>
                  <a:pt x="383817" y="857053"/>
                </a:cubicBezTo>
                <a:lnTo>
                  <a:pt x="383817" y="857053"/>
                </a:lnTo>
                <a:cubicBezTo>
                  <a:pt x="400325" y="855677"/>
                  <a:pt x="416833" y="841920"/>
                  <a:pt x="420961" y="824036"/>
                </a:cubicBezTo>
                <a:close/>
                <a:moveTo>
                  <a:pt x="437469" y="731865"/>
                </a:moveTo>
                <a:cubicBezTo>
                  <a:pt x="441596" y="712606"/>
                  <a:pt x="430590" y="697473"/>
                  <a:pt x="411331" y="696098"/>
                </a:cubicBezTo>
                <a:lnTo>
                  <a:pt x="411331" y="696098"/>
                </a:lnTo>
                <a:cubicBezTo>
                  <a:pt x="409955" y="696098"/>
                  <a:pt x="408579" y="696098"/>
                  <a:pt x="408579" y="696098"/>
                </a:cubicBezTo>
                <a:cubicBezTo>
                  <a:pt x="389320" y="697473"/>
                  <a:pt x="372811" y="712606"/>
                  <a:pt x="370060" y="731865"/>
                </a:cubicBezTo>
                <a:cubicBezTo>
                  <a:pt x="367309" y="751125"/>
                  <a:pt x="381066" y="764882"/>
                  <a:pt x="400325" y="764882"/>
                </a:cubicBezTo>
                <a:lnTo>
                  <a:pt x="400325" y="764882"/>
                </a:lnTo>
                <a:cubicBezTo>
                  <a:pt x="416833" y="763506"/>
                  <a:pt x="433342" y="749749"/>
                  <a:pt x="437469" y="731865"/>
                </a:cubicBezTo>
                <a:close/>
                <a:moveTo>
                  <a:pt x="453977" y="641070"/>
                </a:moveTo>
                <a:cubicBezTo>
                  <a:pt x="458104" y="621810"/>
                  <a:pt x="447099" y="606678"/>
                  <a:pt x="427839" y="605302"/>
                </a:cubicBezTo>
                <a:lnTo>
                  <a:pt x="427839" y="605302"/>
                </a:lnTo>
                <a:cubicBezTo>
                  <a:pt x="426463" y="605302"/>
                  <a:pt x="425088" y="605302"/>
                  <a:pt x="425088" y="605302"/>
                </a:cubicBezTo>
                <a:cubicBezTo>
                  <a:pt x="405828" y="606678"/>
                  <a:pt x="389320" y="621810"/>
                  <a:pt x="386568" y="641070"/>
                </a:cubicBezTo>
                <a:cubicBezTo>
                  <a:pt x="382441" y="660330"/>
                  <a:pt x="396198" y="674087"/>
                  <a:pt x="415458" y="674087"/>
                </a:cubicBezTo>
                <a:lnTo>
                  <a:pt x="415458" y="674087"/>
                </a:lnTo>
                <a:cubicBezTo>
                  <a:pt x="433342" y="672711"/>
                  <a:pt x="449850" y="658954"/>
                  <a:pt x="453977" y="641070"/>
                </a:cubicBezTo>
                <a:close/>
                <a:moveTo>
                  <a:pt x="469110" y="550275"/>
                </a:moveTo>
                <a:cubicBezTo>
                  <a:pt x="473237" y="531015"/>
                  <a:pt x="462231" y="515883"/>
                  <a:pt x="442972" y="514507"/>
                </a:cubicBezTo>
                <a:lnTo>
                  <a:pt x="442972" y="514507"/>
                </a:lnTo>
                <a:cubicBezTo>
                  <a:pt x="441596" y="514507"/>
                  <a:pt x="440220" y="514507"/>
                  <a:pt x="440220" y="514507"/>
                </a:cubicBezTo>
                <a:cubicBezTo>
                  <a:pt x="420961" y="515883"/>
                  <a:pt x="404452" y="531015"/>
                  <a:pt x="401701" y="550275"/>
                </a:cubicBezTo>
                <a:cubicBezTo>
                  <a:pt x="398950" y="569534"/>
                  <a:pt x="412706" y="583291"/>
                  <a:pt x="431966" y="583291"/>
                </a:cubicBezTo>
                <a:lnTo>
                  <a:pt x="431966" y="583291"/>
                </a:lnTo>
                <a:cubicBezTo>
                  <a:pt x="448474" y="581916"/>
                  <a:pt x="466358" y="566783"/>
                  <a:pt x="469110" y="550275"/>
                </a:cubicBezTo>
                <a:close/>
                <a:moveTo>
                  <a:pt x="485618" y="458104"/>
                </a:moveTo>
                <a:cubicBezTo>
                  <a:pt x="489745" y="438844"/>
                  <a:pt x="478739" y="423712"/>
                  <a:pt x="459480" y="422336"/>
                </a:cubicBezTo>
                <a:lnTo>
                  <a:pt x="459480" y="422336"/>
                </a:lnTo>
                <a:cubicBezTo>
                  <a:pt x="458104" y="422336"/>
                  <a:pt x="456728" y="422336"/>
                  <a:pt x="456728" y="422336"/>
                </a:cubicBezTo>
                <a:cubicBezTo>
                  <a:pt x="437469" y="423712"/>
                  <a:pt x="420961" y="438844"/>
                  <a:pt x="418209" y="458104"/>
                </a:cubicBezTo>
                <a:cubicBezTo>
                  <a:pt x="415458" y="477363"/>
                  <a:pt x="429215" y="491120"/>
                  <a:pt x="448474" y="491120"/>
                </a:cubicBezTo>
                <a:lnTo>
                  <a:pt x="448474" y="491120"/>
                </a:lnTo>
                <a:cubicBezTo>
                  <a:pt x="464983" y="489744"/>
                  <a:pt x="481491" y="475988"/>
                  <a:pt x="485618" y="458104"/>
                </a:cubicBezTo>
                <a:close/>
                <a:moveTo>
                  <a:pt x="458104" y="1097798"/>
                </a:moveTo>
                <a:cubicBezTo>
                  <a:pt x="462231" y="1081290"/>
                  <a:pt x="451226" y="1067533"/>
                  <a:pt x="434717" y="1066157"/>
                </a:cubicBezTo>
                <a:lnTo>
                  <a:pt x="434717" y="1066157"/>
                </a:lnTo>
                <a:cubicBezTo>
                  <a:pt x="433342" y="1066157"/>
                  <a:pt x="433342" y="1066157"/>
                  <a:pt x="431966" y="1066157"/>
                </a:cubicBezTo>
                <a:cubicBezTo>
                  <a:pt x="415458" y="1067533"/>
                  <a:pt x="400325" y="1081290"/>
                  <a:pt x="397574" y="1097798"/>
                </a:cubicBezTo>
                <a:cubicBezTo>
                  <a:pt x="394822" y="1114306"/>
                  <a:pt x="407204" y="1126688"/>
                  <a:pt x="423712" y="1126688"/>
                </a:cubicBezTo>
                <a:lnTo>
                  <a:pt x="423712" y="1126688"/>
                </a:lnTo>
                <a:cubicBezTo>
                  <a:pt x="438844" y="1125312"/>
                  <a:pt x="453977" y="1112931"/>
                  <a:pt x="458104" y="1097798"/>
                </a:cubicBezTo>
                <a:close/>
                <a:moveTo>
                  <a:pt x="473237" y="1007003"/>
                </a:moveTo>
                <a:cubicBezTo>
                  <a:pt x="477364" y="990495"/>
                  <a:pt x="466358" y="976738"/>
                  <a:pt x="449850" y="975362"/>
                </a:cubicBezTo>
                <a:lnTo>
                  <a:pt x="449850" y="975362"/>
                </a:lnTo>
                <a:cubicBezTo>
                  <a:pt x="448474" y="975362"/>
                  <a:pt x="448474" y="975362"/>
                  <a:pt x="447099" y="975362"/>
                </a:cubicBezTo>
                <a:cubicBezTo>
                  <a:pt x="430590" y="976738"/>
                  <a:pt x="415458" y="990495"/>
                  <a:pt x="412706" y="1007003"/>
                </a:cubicBezTo>
                <a:cubicBezTo>
                  <a:pt x="409955" y="1023511"/>
                  <a:pt x="422336" y="1035892"/>
                  <a:pt x="438844" y="1035892"/>
                </a:cubicBezTo>
                <a:lnTo>
                  <a:pt x="438844" y="1035892"/>
                </a:lnTo>
                <a:cubicBezTo>
                  <a:pt x="455353" y="1034516"/>
                  <a:pt x="470485" y="1022135"/>
                  <a:pt x="473237" y="1007003"/>
                </a:cubicBezTo>
                <a:close/>
                <a:moveTo>
                  <a:pt x="489745" y="914832"/>
                </a:moveTo>
                <a:cubicBezTo>
                  <a:pt x="493872" y="898324"/>
                  <a:pt x="482866" y="884567"/>
                  <a:pt x="466358" y="883191"/>
                </a:cubicBezTo>
                <a:lnTo>
                  <a:pt x="466358" y="883191"/>
                </a:lnTo>
                <a:cubicBezTo>
                  <a:pt x="464983" y="883191"/>
                  <a:pt x="464983" y="883191"/>
                  <a:pt x="463607" y="883191"/>
                </a:cubicBezTo>
                <a:cubicBezTo>
                  <a:pt x="447099" y="884567"/>
                  <a:pt x="431966" y="898324"/>
                  <a:pt x="429215" y="914832"/>
                </a:cubicBezTo>
                <a:cubicBezTo>
                  <a:pt x="426463" y="931340"/>
                  <a:pt x="438844" y="943721"/>
                  <a:pt x="455353" y="943721"/>
                </a:cubicBezTo>
                <a:lnTo>
                  <a:pt x="455353" y="943721"/>
                </a:lnTo>
                <a:cubicBezTo>
                  <a:pt x="471861" y="942345"/>
                  <a:pt x="485618" y="929964"/>
                  <a:pt x="489745" y="914832"/>
                </a:cubicBezTo>
                <a:close/>
                <a:moveTo>
                  <a:pt x="506253" y="824036"/>
                </a:moveTo>
                <a:cubicBezTo>
                  <a:pt x="510380" y="807528"/>
                  <a:pt x="499375" y="793771"/>
                  <a:pt x="482866" y="792396"/>
                </a:cubicBezTo>
                <a:lnTo>
                  <a:pt x="482866" y="792396"/>
                </a:lnTo>
                <a:cubicBezTo>
                  <a:pt x="481491" y="792396"/>
                  <a:pt x="481491" y="792396"/>
                  <a:pt x="480115" y="792396"/>
                </a:cubicBezTo>
                <a:cubicBezTo>
                  <a:pt x="463607" y="793771"/>
                  <a:pt x="448474" y="807528"/>
                  <a:pt x="445723" y="824036"/>
                </a:cubicBezTo>
                <a:cubicBezTo>
                  <a:pt x="442972" y="840545"/>
                  <a:pt x="455353" y="852926"/>
                  <a:pt x="471861" y="852926"/>
                </a:cubicBezTo>
                <a:lnTo>
                  <a:pt x="471861" y="852926"/>
                </a:lnTo>
                <a:cubicBezTo>
                  <a:pt x="488369" y="851550"/>
                  <a:pt x="502126" y="839169"/>
                  <a:pt x="506253" y="824036"/>
                </a:cubicBezTo>
                <a:close/>
                <a:moveTo>
                  <a:pt x="521386" y="731865"/>
                </a:moveTo>
                <a:cubicBezTo>
                  <a:pt x="525513" y="715357"/>
                  <a:pt x="514507" y="701600"/>
                  <a:pt x="497999" y="700225"/>
                </a:cubicBezTo>
                <a:lnTo>
                  <a:pt x="497999" y="700225"/>
                </a:lnTo>
                <a:cubicBezTo>
                  <a:pt x="496623" y="700225"/>
                  <a:pt x="496623" y="700225"/>
                  <a:pt x="495248" y="700225"/>
                </a:cubicBezTo>
                <a:cubicBezTo>
                  <a:pt x="478739" y="701600"/>
                  <a:pt x="463607" y="715357"/>
                  <a:pt x="460855" y="731865"/>
                </a:cubicBezTo>
                <a:cubicBezTo>
                  <a:pt x="458104" y="748374"/>
                  <a:pt x="470485" y="760755"/>
                  <a:pt x="486994" y="760755"/>
                </a:cubicBezTo>
                <a:lnTo>
                  <a:pt x="486994" y="760755"/>
                </a:lnTo>
                <a:cubicBezTo>
                  <a:pt x="503502" y="759379"/>
                  <a:pt x="518634" y="748374"/>
                  <a:pt x="521386" y="731865"/>
                </a:cubicBezTo>
                <a:close/>
                <a:moveTo>
                  <a:pt x="537894" y="641070"/>
                </a:moveTo>
                <a:cubicBezTo>
                  <a:pt x="542021" y="624562"/>
                  <a:pt x="531016" y="610805"/>
                  <a:pt x="514507" y="609429"/>
                </a:cubicBezTo>
                <a:lnTo>
                  <a:pt x="514507" y="609429"/>
                </a:lnTo>
                <a:cubicBezTo>
                  <a:pt x="513132" y="609429"/>
                  <a:pt x="513132" y="609429"/>
                  <a:pt x="511756" y="609429"/>
                </a:cubicBezTo>
                <a:cubicBezTo>
                  <a:pt x="495248" y="610805"/>
                  <a:pt x="480115" y="624562"/>
                  <a:pt x="477364" y="641070"/>
                </a:cubicBezTo>
                <a:cubicBezTo>
                  <a:pt x="474612" y="657578"/>
                  <a:pt x="486994" y="669960"/>
                  <a:pt x="503502" y="669960"/>
                </a:cubicBezTo>
                <a:lnTo>
                  <a:pt x="503502" y="669960"/>
                </a:lnTo>
                <a:cubicBezTo>
                  <a:pt x="520010" y="668584"/>
                  <a:pt x="535143" y="656203"/>
                  <a:pt x="537894" y="641070"/>
                </a:cubicBezTo>
                <a:close/>
                <a:moveTo>
                  <a:pt x="554402" y="550275"/>
                </a:moveTo>
                <a:cubicBezTo>
                  <a:pt x="558529" y="533766"/>
                  <a:pt x="547524" y="520010"/>
                  <a:pt x="531016" y="518634"/>
                </a:cubicBezTo>
                <a:lnTo>
                  <a:pt x="531016" y="518634"/>
                </a:lnTo>
                <a:cubicBezTo>
                  <a:pt x="529640" y="518634"/>
                  <a:pt x="529640" y="518634"/>
                  <a:pt x="528264" y="518634"/>
                </a:cubicBezTo>
                <a:cubicBezTo>
                  <a:pt x="511756" y="520010"/>
                  <a:pt x="496623" y="533766"/>
                  <a:pt x="493872" y="550275"/>
                </a:cubicBezTo>
                <a:cubicBezTo>
                  <a:pt x="491121" y="566783"/>
                  <a:pt x="503502" y="579164"/>
                  <a:pt x="520010" y="579164"/>
                </a:cubicBezTo>
                <a:lnTo>
                  <a:pt x="520010" y="579164"/>
                </a:lnTo>
                <a:cubicBezTo>
                  <a:pt x="536518" y="577788"/>
                  <a:pt x="550275" y="565407"/>
                  <a:pt x="554402" y="550275"/>
                </a:cubicBezTo>
                <a:close/>
                <a:moveTo>
                  <a:pt x="570911" y="458104"/>
                </a:moveTo>
                <a:cubicBezTo>
                  <a:pt x="575038" y="441595"/>
                  <a:pt x="564032" y="427839"/>
                  <a:pt x="547524" y="426463"/>
                </a:cubicBezTo>
                <a:lnTo>
                  <a:pt x="547524" y="426463"/>
                </a:lnTo>
                <a:cubicBezTo>
                  <a:pt x="546148" y="426463"/>
                  <a:pt x="546148" y="426463"/>
                  <a:pt x="544772" y="426463"/>
                </a:cubicBezTo>
                <a:cubicBezTo>
                  <a:pt x="528264" y="427839"/>
                  <a:pt x="513132" y="441595"/>
                  <a:pt x="510380" y="458104"/>
                </a:cubicBezTo>
                <a:cubicBezTo>
                  <a:pt x="507629" y="474612"/>
                  <a:pt x="520010" y="486993"/>
                  <a:pt x="536518" y="486993"/>
                </a:cubicBezTo>
                <a:lnTo>
                  <a:pt x="536518" y="486993"/>
                </a:lnTo>
                <a:cubicBezTo>
                  <a:pt x="551651" y="485617"/>
                  <a:pt x="566783" y="473236"/>
                  <a:pt x="570911" y="458104"/>
                </a:cubicBezTo>
                <a:close/>
                <a:moveTo>
                  <a:pt x="586043" y="367308"/>
                </a:moveTo>
                <a:cubicBezTo>
                  <a:pt x="590170" y="350800"/>
                  <a:pt x="579165" y="337043"/>
                  <a:pt x="562656" y="335668"/>
                </a:cubicBezTo>
                <a:lnTo>
                  <a:pt x="562656" y="335668"/>
                </a:lnTo>
                <a:cubicBezTo>
                  <a:pt x="561281" y="335668"/>
                  <a:pt x="561281" y="335668"/>
                  <a:pt x="559905" y="335668"/>
                </a:cubicBezTo>
                <a:cubicBezTo>
                  <a:pt x="543397" y="337043"/>
                  <a:pt x="528264" y="350800"/>
                  <a:pt x="525513" y="367308"/>
                </a:cubicBezTo>
                <a:cubicBezTo>
                  <a:pt x="522761" y="383817"/>
                  <a:pt x="535143" y="396198"/>
                  <a:pt x="551651" y="396198"/>
                </a:cubicBezTo>
                <a:lnTo>
                  <a:pt x="551651" y="396198"/>
                </a:lnTo>
                <a:cubicBezTo>
                  <a:pt x="568159" y="394822"/>
                  <a:pt x="583292" y="382441"/>
                  <a:pt x="586043" y="367308"/>
                </a:cubicBezTo>
                <a:close/>
                <a:moveTo>
                  <a:pt x="602551" y="275137"/>
                </a:moveTo>
                <a:cubicBezTo>
                  <a:pt x="606678" y="258629"/>
                  <a:pt x="595673" y="244872"/>
                  <a:pt x="579165" y="243497"/>
                </a:cubicBezTo>
                <a:lnTo>
                  <a:pt x="579165" y="243497"/>
                </a:lnTo>
                <a:cubicBezTo>
                  <a:pt x="577789" y="243497"/>
                  <a:pt x="577789" y="243497"/>
                  <a:pt x="576413" y="243497"/>
                </a:cubicBezTo>
                <a:cubicBezTo>
                  <a:pt x="559905" y="244872"/>
                  <a:pt x="544772" y="258629"/>
                  <a:pt x="542021" y="275137"/>
                </a:cubicBezTo>
                <a:cubicBezTo>
                  <a:pt x="539270" y="291646"/>
                  <a:pt x="551651" y="304027"/>
                  <a:pt x="568159" y="304027"/>
                </a:cubicBezTo>
                <a:lnTo>
                  <a:pt x="568159" y="304027"/>
                </a:lnTo>
                <a:cubicBezTo>
                  <a:pt x="584667" y="302651"/>
                  <a:pt x="598424" y="291646"/>
                  <a:pt x="602551" y="275137"/>
                </a:cubicBezTo>
                <a:close/>
                <a:moveTo>
                  <a:pt x="760755" y="92171"/>
                </a:moveTo>
                <a:cubicBezTo>
                  <a:pt x="759380" y="104552"/>
                  <a:pt x="767634" y="112806"/>
                  <a:pt x="780015" y="112806"/>
                </a:cubicBezTo>
                <a:lnTo>
                  <a:pt x="780015" y="112806"/>
                </a:lnTo>
                <a:cubicBezTo>
                  <a:pt x="791021" y="112806"/>
                  <a:pt x="802026" y="103177"/>
                  <a:pt x="803402" y="92171"/>
                </a:cubicBezTo>
                <a:cubicBezTo>
                  <a:pt x="806153" y="79790"/>
                  <a:pt x="799275" y="70160"/>
                  <a:pt x="786893" y="70160"/>
                </a:cubicBezTo>
                <a:lnTo>
                  <a:pt x="786893" y="70160"/>
                </a:lnTo>
                <a:cubicBezTo>
                  <a:pt x="786893" y="70160"/>
                  <a:pt x="785518" y="70160"/>
                  <a:pt x="785518" y="70160"/>
                </a:cubicBezTo>
                <a:cubicBezTo>
                  <a:pt x="773137" y="70160"/>
                  <a:pt x="762131" y="81166"/>
                  <a:pt x="760755" y="92171"/>
                </a:cubicBezTo>
                <a:close/>
                <a:moveTo>
                  <a:pt x="744247" y="184342"/>
                </a:moveTo>
                <a:cubicBezTo>
                  <a:pt x="742872" y="196723"/>
                  <a:pt x="751126" y="204977"/>
                  <a:pt x="763507" y="204977"/>
                </a:cubicBezTo>
                <a:lnTo>
                  <a:pt x="763507" y="204977"/>
                </a:lnTo>
                <a:cubicBezTo>
                  <a:pt x="774512" y="204977"/>
                  <a:pt x="785518" y="195348"/>
                  <a:pt x="786893" y="184342"/>
                </a:cubicBezTo>
                <a:cubicBezTo>
                  <a:pt x="789645" y="171961"/>
                  <a:pt x="782766" y="162331"/>
                  <a:pt x="770385" y="162331"/>
                </a:cubicBezTo>
                <a:lnTo>
                  <a:pt x="770385" y="162331"/>
                </a:lnTo>
                <a:cubicBezTo>
                  <a:pt x="770385" y="162331"/>
                  <a:pt x="769010" y="162331"/>
                  <a:pt x="769010" y="162331"/>
                </a:cubicBezTo>
                <a:cubicBezTo>
                  <a:pt x="756628" y="162331"/>
                  <a:pt x="746999" y="171961"/>
                  <a:pt x="744247" y="184342"/>
                </a:cubicBezTo>
                <a:close/>
                <a:moveTo>
                  <a:pt x="729115" y="275137"/>
                </a:moveTo>
                <a:cubicBezTo>
                  <a:pt x="727739" y="287519"/>
                  <a:pt x="735993" y="295773"/>
                  <a:pt x="748374" y="295773"/>
                </a:cubicBezTo>
                <a:lnTo>
                  <a:pt x="748374" y="295773"/>
                </a:lnTo>
                <a:cubicBezTo>
                  <a:pt x="759380" y="295773"/>
                  <a:pt x="770385" y="286143"/>
                  <a:pt x="771761" y="275137"/>
                </a:cubicBezTo>
                <a:cubicBezTo>
                  <a:pt x="774512" y="262756"/>
                  <a:pt x="767634" y="253126"/>
                  <a:pt x="755253" y="253126"/>
                </a:cubicBezTo>
                <a:lnTo>
                  <a:pt x="755253" y="253126"/>
                </a:lnTo>
                <a:cubicBezTo>
                  <a:pt x="755253" y="253126"/>
                  <a:pt x="753877" y="253126"/>
                  <a:pt x="753877" y="253126"/>
                </a:cubicBezTo>
                <a:cubicBezTo>
                  <a:pt x="741496" y="253126"/>
                  <a:pt x="730490" y="262756"/>
                  <a:pt x="729115" y="275137"/>
                </a:cubicBezTo>
                <a:close/>
                <a:moveTo>
                  <a:pt x="712606" y="365933"/>
                </a:moveTo>
                <a:cubicBezTo>
                  <a:pt x="711231" y="378314"/>
                  <a:pt x="719485" y="386568"/>
                  <a:pt x="731866" y="386568"/>
                </a:cubicBezTo>
                <a:lnTo>
                  <a:pt x="731866" y="386568"/>
                </a:lnTo>
                <a:cubicBezTo>
                  <a:pt x="742872" y="386568"/>
                  <a:pt x="753877" y="376938"/>
                  <a:pt x="755253" y="365933"/>
                </a:cubicBezTo>
                <a:cubicBezTo>
                  <a:pt x="758004" y="353552"/>
                  <a:pt x="751126" y="343922"/>
                  <a:pt x="738744" y="343922"/>
                </a:cubicBezTo>
                <a:lnTo>
                  <a:pt x="738744" y="343922"/>
                </a:lnTo>
                <a:cubicBezTo>
                  <a:pt x="738744" y="343922"/>
                  <a:pt x="737369" y="343922"/>
                  <a:pt x="737369" y="343922"/>
                </a:cubicBezTo>
                <a:cubicBezTo>
                  <a:pt x="724988" y="345297"/>
                  <a:pt x="713982" y="354927"/>
                  <a:pt x="712606" y="365933"/>
                </a:cubicBezTo>
                <a:close/>
                <a:moveTo>
                  <a:pt x="696098" y="458104"/>
                </a:moveTo>
                <a:cubicBezTo>
                  <a:pt x="694722" y="470485"/>
                  <a:pt x="702977" y="478739"/>
                  <a:pt x="715358" y="478739"/>
                </a:cubicBezTo>
                <a:lnTo>
                  <a:pt x="715358" y="478739"/>
                </a:lnTo>
                <a:cubicBezTo>
                  <a:pt x="726363" y="478739"/>
                  <a:pt x="737369" y="469109"/>
                  <a:pt x="738744" y="458104"/>
                </a:cubicBezTo>
                <a:cubicBezTo>
                  <a:pt x="741496" y="445723"/>
                  <a:pt x="734617" y="436093"/>
                  <a:pt x="722236" y="436093"/>
                </a:cubicBezTo>
                <a:lnTo>
                  <a:pt x="722236" y="436093"/>
                </a:lnTo>
                <a:cubicBezTo>
                  <a:pt x="722236" y="436093"/>
                  <a:pt x="720860" y="436093"/>
                  <a:pt x="720860" y="436093"/>
                </a:cubicBezTo>
                <a:cubicBezTo>
                  <a:pt x="708479" y="436093"/>
                  <a:pt x="697474" y="445723"/>
                  <a:pt x="696098" y="458104"/>
                </a:cubicBezTo>
                <a:close/>
                <a:moveTo>
                  <a:pt x="680966" y="548899"/>
                </a:moveTo>
                <a:cubicBezTo>
                  <a:pt x="679590" y="561280"/>
                  <a:pt x="687844" y="569534"/>
                  <a:pt x="700225" y="569534"/>
                </a:cubicBezTo>
                <a:lnTo>
                  <a:pt x="700225" y="569534"/>
                </a:lnTo>
                <a:cubicBezTo>
                  <a:pt x="711231" y="569534"/>
                  <a:pt x="722236" y="559905"/>
                  <a:pt x="723612" y="548899"/>
                </a:cubicBezTo>
                <a:cubicBezTo>
                  <a:pt x="726363" y="536518"/>
                  <a:pt x="719485" y="526888"/>
                  <a:pt x="707104" y="526888"/>
                </a:cubicBezTo>
                <a:lnTo>
                  <a:pt x="707104" y="526888"/>
                </a:lnTo>
                <a:cubicBezTo>
                  <a:pt x="707104" y="526888"/>
                  <a:pt x="705728" y="526888"/>
                  <a:pt x="705728" y="526888"/>
                </a:cubicBezTo>
                <a:cubicBezTo>
                  <a:pt x="693347" y="526888"/>
                  <a:pt x="682341" y="537894"/>
                  <a:pt x="680966" y="548899"/>
                </a:cubicBezTo>
                <a:close/>
                <a:moveTo>
                  <a:pt x="652076" y="184342"/>
                </a:moveTo>
                <a:cubicBezTo>
                  <a:pt x="650700" y="198099"/>
                  <a:pt x="660330" y="209104"/>
                  <a:pt x="674087" y="209104"/>
                </a:cubicBezTo>
                <a:lnTo>
                  <a:pt x="674087" y="209104"/>
                </a:lnTo>
                <a:cubicBezTo>
                  <a:pt x="687844" y="209104"/>
                  <a:pt x="700225" y="198099"/>
                  <a:pt x="702977" y="184342"/>
                </a:cubicBezTo>
                <a:cubicBezTo>
                  <a:pt x="705728" y="170585"/>
                  <a:pt x="697474" y="158204"/>
                  <a:pt x="683717" y="158204"/>
                </a:cubicBezTo>
                <a:lnTo>
                  <a:pt x="683717" y="158204"/>
                </a:lnTo>
                <a:cubicBezTo>
                  <a:pt x="682341" y="158204"/>
                  <a:pt x="682341" y="158204"/>
                  <a:pt x="680966" y="158204"/>
                </a:cubicBezTo>
                <a:cubicBezTo>
                  <a:pt x="667209" y="158204"/>
                  <a:pt x="653452" y="169209"/>
                  <a:pt x="652076" y="184342"/>
                </a:cubicBezTo>
                <a:close/>
                <a:moveTo>
                  <a:pt x="635568" y="275137"/>
                </a:moveTo>
                <a:cubicBezTo>
                  <a:pt x="634192" y="288894"/>
                  <a:pt x="643822" y="299900"/>
                  <a:pt x="657579" y="299900"/>
                </a:cubicBezTo>
                <a:lnTo>
                  <a:pt x="657579" y="299900"/>
                </a:lnTo>
                <a:cubicBezTo>
                  <a:pt x="671336" y="299900"/>
                  <a:pt x="683717" y="288894"/>
                  <a:pt x="686468" y="275137"/>
                </a:cubicBezTo>
                <a:cubicBezTo>
                  <a:pt x="689220" y="261380"/>
                  <a:pt x="680966" y="248999"/>
                  <a:pt x="667209" y="248999"/>
                </a:cubicBezTo>
                <a:lnTo>
                  <a:pt x="667209" y="248999"/>
                </a:lnTo>
                <a:cubicBezTo>
                  <a:pt x="665833" y="248999"/>
                  <a:pt x="665833" y="248999"/>
                  <a:pt x="664457" y="248999"/>
                </a:cubicBezTo>
                <a:cubicBezTo>
                  <a:pt x="650700" y="248999"/>
                  <a:pt x="638319" y="261380"/>
                  <a:pt x="635568" y="275137"/>
                </a:cubicBezTo>
                <a:close/>
                <a:moveTo>
                  <a:pt x="619060" y="367308"/>
                </a:moveTo>
                <a:cubicBezTo>
                  <a:pt x="617684" y="381065"/>
                  <a:pt x="627314" y="392071"/>
                  <a:pt x="641071" y="392071"/>
                </a:cubicBezTo>
                <a:lnTo>
                  <a:pt x="641071" y="392071"/>
                </a:lnTo>
                <a:cubicBezTo>
                  <a:pt x="653452" y="392071"/>
                  <a:pt x="667209" y="381065"/>
                  <a:pt x="669960" y="367308"/>
                </a:cubicBezTo>
                <a:cubicBezTo>
                  <a:pt x="672711" y="353552"/>
                  <a:pt x="664457" y="341170"/>
                  <a:pt x="650700" y="341170"/>
                </a:cubicBezTo>
                <a:lnTo>
                  <a:pt x="650700" y="341170"/>
                </a:lnTo>
                <a:cubicBezTo>
                  <a:pt x="649325" y="341170"/>
                  <a:pt x="649325" y="341170"/>
                  <a:pt x="647949" y="341170"/>
                </a:cubicBezTo>
                <a:cubicBezTo>
                  <a:pt x="634192" y="341170"/>
                  <a:pt x="621811" y="352176"/>
                  <a:pt x="619060" y="367308"/>
                </a:cubicBezTo>
                <a:close/>
                <a:moveTo>
                  <a:pt x="603927" y="458104"/>
                </a:moveTo>
                <a:cubicBezTo>
                  <a:pt x="602551" y="471861"/>
                  <a:pt x="612181" y="482866"/>
                  <a:pt x="625938" y="482866"/>
                </a:cubicBezTo>
                <a:lnTo>
                  <a:pt x="625938" y="482866"/>
                </a:lnTo>
                <a:cubicBezTo>
                  <a:pt x="639695" y="482866"/>
                  <a:pt x="652076" y="471861"/>
                  <a:pt x="654827" y="458104"/>
                </a:cubicBezTo>
                <a:cubicBezTo>
                  <a:pt x="657579" y="444347"/>
                  <a:pt x="649325" y="431966"/>
                  <a:pt x="635568" y="431966"/>
                </a:cubicBezTo>
                <a:lnTo>
                  <a:pt x="635568" y="431966"/>
                </a:lnTo>
                <a:cubicBezTo>
                  <a:pt x="634192" y="431966"/>
                  <a:pt x="634192" y="431966"/>
                  <a:pt x="632816" y="431966"/>
                </a:cubicBezTo>
                <a:cubicBezTo>
                  <a:pt x="619060" y="431966"/>
                  <a:pt x="605303" y="444347"/>
                  <a:pt x="603927" y="458104"/>
                </a:cubicBezTo>
                <a:close/>
                <a:moveTo>
                  <a:pt x="587419" y="548899"/>
                </a:moveTo>
                <a:cubicBezTo>
                  <a:pt x="586043" y="562656"/>
                  <a:pt x="595673" y="573661"/>
                  <a:pt x="609430" y="573661"/>
                </a:cubicBezTo>
                <a:lnTo>
                  <a:pt x="609430" y="573661"/>
                </a:lnTo>
                <a:cubicBezTo>
                  <a:pt x="623187" y="573661"/>
                  <a:pt x="635568" y="562656"/>
                  <a:pt x="638319" y="548899"/>
                </a:cubicBezTo>
                <a:cubicBezTo>
                  <a:pt x="641071" y="535142"/>
                  <a:pt x="632816" y="522761"/>
                  <a:pt x="619060" y="522761"/>
                </a:cubicBezTo>
                <a:lnTo>
                  <a:pt x="619060" y="522761"/>
                </a:lnTo>
                <a:cubicBezTo>
                  <a:pt x="617684" y="522761"/>
                  <a:pt x="617684" y="522761"/>
                  <a:pt x="616308" y="522761"/>
                </a:cubicBezTo>
                <a:cubicBezTo>
                  <a:pt x="602551" y="522761"/>
                  <a:pt x="588794" y="535142"/>
                  <a:pt x="587419" y="548899"/>
                </a:cubicBezTo>
                <a:close/>
                <a:moveTo>
                  <a:pt x="570911" y="641070"/>
                </a:moveTo>
                <a:cubicBezTo>
                  <a:pt x="569535" y="654827"/>
                  <a:pt x="579165" y="665832"/>
                  <a:pt x="592922" y="665832"/>
                </a:cubicBezTo>
                <a:lnTo>
                  <a:pt x="592922" y="665832"/>
                </a:lnTo>
                <a:cubicBezTo>
                  <a:pt x="606678" y="665832"/>
                  <a:pt x="619060" y="654827"/>
                  <a:pt x="621811" y="641070"/>
                </a:cubicBezTo>
                <a:cubicBezTo>
                  <a:pt x="624562" y="627313"/>
                  <a:pt x="616308" y="614932"/>
                  <a:pt x="602551" y="614932"/>
                </a:cubicBezTo>
                <a:lnTo>
                  <a:pt x="602551" y="614932"/>
                </a:lnTo>
                <a:cubicBezTo>
                  <a:pt x="601176" y="614932"/>
                  <a:pt x="601176" y="614932"/>
                  <a:pt x="599800" y="614932"/>
                </a:cubicBezTo>
                <a:cubicBezTo>
                  <a:pt x="586043" y="614932"/>
                  <a:pt x="573662" y="627313"/>
                  <a:pt x="570911" y="641070"/>
                </a:cubicBezTo>
                <a:close/>
                <a:moveTo>
                  <a:pt x="555778" y="731865"/>
                </a:moveTo>
                <a:cubicBezTo>
                  <a:pt x="554402" y="745622"/>
                  <a:pt x="564032" y="756628"/>
                  <a:pt x="577789" y="756628"/>
                </a:cubicBezTo>
                <a:lnTo>
                  <a:pt x="577789" y="756628"/>
                </a:lnTo>
                <a:cubicBezTo>
                  <a:pt x="590170" y="756628"/>
                  <a:pt x="603927" y="745622"/>
                  <a:pt x="606678" y="731865"/>
                </a:cubicBezTo>
                <a:cubicBezTo>
                  <a:pt x="609430" y="718109"/>
                  <a:pt x="601176" y="705727"/>
                  <a:pt x="587419" y="705727"/>
                </a:cubicBezTo>
                <a:lnTo>
                  <a:pt x="587419" y="705727"/>
                </a:lnTo>
                <a:cubicBezTo>
                  <a:pt x="586043" y="705727"/>
                  <a:pt x="586043" y="705727"/>
                  <a:pt x="584667" y="705727"/>
                </a:cubicBezTo>
                <a:cubicBezTo>
                  <a:pt x="569535" y="705727"/>
                  <a:pt x="557154" y="718109"/>
                  <a:pt x="555778" y="731865"/>
                </a:cubicBezTo>
                <a:close/>
                <a:moveTo>
                  <a:pt x="542021" y="1097798"/>
                </a:moveTo>
                <a:cubicBezTo>
                  <a:pt x="544772" y="1084041"/>
                  <a:pt x="536518" y="1071660"/>
                  <a:pt x="522761" y="1071660"/>
                </a:cubicBezTo>
                <a:lnTo>
                  <a:pt x="522761" y="1071660"/>
                </a:lnTo>
                <a:cubicBezTo>
                  <a:pt x="521386" y="1071660"/>
                  <a:pt x="521386" y="1071660"/>
                  <a:pt x="520010" y="1071660"/>
                </a:cubicBezTo>
                <a:cubicBezTo>
                  <a:pt x="506253" y="1071660"/>
                  <a:pt x="492496" y="1084041"/>
                  <a:pt x="491121" y="1097798"/>
                </a:cubicBezTo>
                <a:cubicBezTo>
                  <a:pt x="489745" y="1111555"/>
                  <a:pt x="499375" y="1122560"/>
                  <a:pt x="513132" y="1122560"/>
                </a:cubicBezTo>
                <a:lnTo>
                  <a:pt x="513132" y="1122560"/>
                </a:lnTo>
                <a:cubicBezTo>
                  <a:pt x="526889" y="1121185"/>
                  <a:pt x="539270" y="1110179"/>
                  <a:pt x="542021" y="1097798"/>
                </a:cubicBezTo>
                <a:close/>
                <a:moveTo>
                  <a:pt x="558529" y="1005627"/>
                </a:moveTo>
                <a:cubicBezTo>
                  <a:pt x="561281" y="991870"/>
                  <a:pt x="553027" y="979489"/>
                  <a:pt x="539270" y="979489"/>
                </a:cubicBezTo>
                <a:lnTo>
                  <a:pt x="539270" y="979489"/>
                </a:lnTo>
                <a:cubicBezTo>
                  <a:pt x="537894" y="979489"/>
                  <a:pt x="537894" y="979489"/>
                  <a:pt x="536518" y="979489"/>
                </a:cubicBezTo>
                <a:cubicBezTo>
                  <a:pt x="522761" y="979489"/>
                  <a:pt x="509005" y="991870"/>
                  <a:pt x="507629" y="1005627"/>
                </a:cubicBezTo>
                <a:cubicBezTo>
                  <a:pt x="506253" y="1019384"/>
                  <a:pt x="515883" y="1030389"/>
                  <a:pt x="529640" y="1030389"/>
                </a:cubicBezTo>
                <a:lnTo>
                  <a:pt x="529640" y="1030389"/>
                </a:lnTo>
                <a:cubicBezTo>
                  <a:pt x="542021" y="1030389"/>
                  <a:pt x="555778" y="1019384"/>
                  <a:pt x="558529" y="1005627"/>
                </a:cubicBezTo>
                <a:close/>
                <a:moveTo>
                  <a:pt x="573662" y="914832"/>
                </a:moveTo>
                <a:cubicBezTo>
                  <a:pt x="576413" y="901075"/>
                  <a:pt x="568159" y="888694"/>
                  <a:pt x="554402" y="888694"/>
                </a:cubicBezTo>
                <a:lnTo>
                  <a:pt x="554402" y="888694"/>
                </a:lnTo>
                <a:cubicBezTo>
                  <a:pt x="553027" y="888694"/>
                  <a:pt x="553027" y="888694"/>
                  <a:pt x="551651" y="888694"/>
                </a:cubicBezTo>
                <a:cubicBezTo>
                  <a:pt x="537894" y="888694"/>
                  <a:pt x="524137" y="901075"/>
                  <a:pt x="522761" y="914832"/>
                </a:cubicBezTo>
                <a:cubicBezTo>
                  <a:pt x="521386" y="928589"/>
                  <a:pt x="531016" y="939594"/>
                  <a:pt x="544772" y="939594"/>
                </a:cubicBezTo>
                <a:lnTo>
                  <a:pt x="544772" y="939594"/>
                </a:lnTo>
                <a:cubicBezTo>
                  <a:pt x="558529" y="938218"/>
                  <a:pt x="570911" y="928589"/>
                  <a:pt x="573662" y="914832"/>
                </a:cubicBezTo>
                <a:close/>
                <a:moveTo>
                  <a:pt x="590170" y="824036"/>
                </a:moveTo>
                <a:cubicBezTo>
                  <a:pt x="592922" y="810280"/>
                  <a:pt x="584667" y="797898"/>
                  <a:pt x="570911" y="797898"/>
                </a:cubicBezTo>
                <a:lnTo>
                  <a:pt x="570911" y="797898"/>
                </a:lnTo>
                <a:cubicBezTo>
                  <a:pt x="569535" y="797898"/>
                  <a:pt x="569535" y="797898"/>
                  <a:pt x="568159" y="797898"/>
                </a:cubicBezTo>
                <a:cubicBezTo>
                  <a:pt x="554402" y="797898"/>
                  <a:pt x="540645" y="810280"/>
                  <a:pt x="539270" y="824036"/>
                </a:cubicBezTo>
                <a:cubicBezTo>
                  <a:pt x="537894" y="837793"/>
                  <a:pt x="547524" y="848799"/>
                  <a:pt x="561281" y="848799"/>
                </a:cubicBezTo>
                <a:lnTo>
                  <a:pt x="561281" y="848799"/>
                </a:lnTo>
                <a:cubicBezTo>
                  <a:pt x="575038" y="847423"/>
                  <a:pt x="587419" y="836418"/>
                  <a:pt x="590170" y="824036"/>
                </a:cubicBezTo>
                <a:close/>
                <a:moveTo>
                  <a:pt x="625938" y="1097798"/>
                </a:moveTo>
                <a:cubicBezTo>
                  <a:pt x="628689" y="1085417"/>
                  <a:pt x="621811" y="1075787"/>
                  <a:pt x="609430" y="1075787"/>
                </a:cubicBezTo>
                <a:lnTo>
                  <a:pt x="609430" y="1075787"/>
                </a:lnTo>
                <a:cubicBezTo>
                  <a:pt x="609430" y="1075787"/>
                  <a:pt x="608054" y="1075787"/>
                  <a:pt x="608054" y="1075787"/>
                </a:cubicBezTo>
                <a:cubicBezTo>
                  <a:pt x="595673" y="1075787"/>
                  <a:pt x="586043" y="1086793"/>
                  <a:pt x="583292" y="1097798"/>
                </a:cubicBezTo>
                <a:cubicBezTo>
                  <a:pt x="581916" y="1110179"/>
                  <a:pt x="590170" y="1118433"/>
                  <a:pt x="602551" y="1118433"/>
                </a:cubicBezTo>
                <a:lnTo>
                  <a:pt x="602551" y="1118433"/>
                </a:lnTo>
                <a:cubicBezTo>
                  <a:pt x="613557" y="1117058"/>
                  <a:pt x="624562" y="1108804"/>
                  <a:pt x="625938" y="1097798"/>
                </a:cubicBezTo>
                <a:close/>
                <a:moveTo>
                  <a:pt x="642446" y="1005627"/>
                </a:moveTo>
                <a:cubicBezTo>
                  <a:pt x="645198" y="993246"/>
                  <a:pt x="638319" y="983616"/>
                  <a:pt x="625938" y="983616"/>
                </a:cubicBezTo>
                <a:lnTo>
                  <a:pt x="625938" y="983616"/>
                </a:lnTo>
                <a:cubicBezTo>
                  <a:pt x="625938" y="983616"/>
                  <a:pt x="624562" y="983616"/>
                  <a:pt x="624562" y="983616"/>
                </a:cubicBezTo>
                <a:cubicBezTo>
                  <a:pt x="612181" y="983616"/>
                  <a:pt x="602551" y="994622"/>
                  <a:pt x="599800" y="1005627"/>
                </a:cubicBezTo>
                <a:cubicBezTo>
                  <a:pt x="598424" y="1018008"/>
                  <a:pt x="606678" y="1026262"/>
                  <a:pt x="619060" y="1026262"/>
                </a:cubicBezTo>
                <a:lnTo>
                  <a:pt x="619060" y="1026262"/>
                </a:lnTo>
                <a:cubicBezTo>
                  <a:pt x="630065" y="1026262"/>
                  <a:pt x="639695" y="1016633"/>
                  <a:pt x="642446" y="1005627"/>
                </a:cubicBezTo>
                <a:close/>
                <a:moveTo>
                  <a:pt x="658955" y="914832"/>
                </a:moveTo>
                <a:cubicBezTo>
                  <a:pt x="661706" y="902451"/>
                  <a:pt x="654827" y="892821"/>
                  <a:pt x="642446" y="892821"/>
                </a:cubicBezTo>
                <a:lnTo>
                  <a:pt x="642446" y="892821"/>
                </a:lnTo>
                <a:cubicBezTo>
                  <a:pt x="642446" y="892821"/>
                  <a:pt x="641071" y="892821"/>
                  <a:pt x="641071" y="892821"/>
                </a:cubicBezTo>
                <a:cubicBezTo>
                  <a:pt x="628689" y="892821"/>
                  <a:pt x="619060" y="903826"/>
                  <a:pt x="616308" y="914832"/>
                </a:cubicBezTo>
                <a:cubicBezTo>
                  <a:pt x="614933" y="925837"/>
                  <a:pt x="623187" y="935467"/>
                  <a:pt x="634192" y="935467"/>
                </a:cubicBezTo>
                <a:lnTo>
                  <a:pt x="634192" y="935467"/>
                </a:lnTo>
                <a:cubicBezTo>
                  <a:pt x="645198" y="934091"/>
                  <a:pt x="656203" y="925837"/>
                  <a:pt x="658955" y="914832"/>
                </a:cubicBezTo>
                <a:close/>
                <a:moveTo>
                  <a:pt x="674087" y="822661"/>
                </a:moveTo>
                <a:cubicBezTo>
                  <a:pt x="676838" y="810280"/>
                  <a:pt x="669960" y="800650"/>
                  <a:pt x="657579" y="800650"/>
                </a:cubicBezTo>
                <a:lnTo>
                  <a:pt x="657579" y="800650"/>
                </a:lnTo>
                <a:cubicBezTo>
                  <a:pt x="657579" y="800650"/>
                  <a:pt x="656203" y="800650"/>
                  <a:pt x="656203" y="800650"/>
                </a:cubicBezTo>
                <a:cubicBezTo>
                  <a:pt x="643822" y="800650"/>
                  <a:pt x="634192" y="811655"/>
                  <a:pt x="631441" y="822661"/>
                </a:cubicBezTo>
                <a:cubicBezTo>
                  <a:pt x="630065" y="835042"/>
                  <a:pt x="638319" y="843296"/>
                  <a:pt x="650700" y="843296"/>
                </a:cubicBezTo>
                <a:lnTo>
                  <a:pt x="650700" y="843296"/>
                </a:lnTo>
                <a:cubicBezTo>
                  <a:pt x="661706" y="843296"/>
                  <a:pt x="672711" y="833666"/>
                  <a:pt x="674087" y="822661"/>
                </a:cubicBezTo>
                <a:close/>
                <a:moveTo>
                  <a:pt x="707104" y="645197"/>
                </a:moveTo>
                <a:lnTo>
                  <a:pt x="704352" y="647948"/>
                </a:lnTo>
                <a:cubicBezTo>
                  <a:pt x="705728" y="645197"/>
                  <a:pt x="707104" y="643821"/>
                  <a:pt x="707104" y="641070"/>
                </a:cubicBezTo>
                <a:cubicBezTo>
                  <a:pt x="709855" y="628689"/>
                  <a:pt x="702977" y="619059"/>
                  <a:pt x="690595" y="619059"/>
                </a:cubicBezTo>
                <a:lnTo>
                  <a:pt x="690595" y="619059"/>
                </a:lnTo>
                <a:cubicBezTo>
                  <a:pt x="690595" y="619059"/>
                  <a:pt x="689220" y="619059"/>
                  <a:pt x="689220" y="619059"/>
                </a:cubicBezTo>
                <a:cubicBezTo>
                  <a:pt x="676838" y="619059"/>
                  <a:pt x="667209" y="630065"/>
                  <a:pt x="664457" y="641070"/>
                </a:cubicBezTo>
                <a:cubicBezTo>
                  <a:pt x="663082" y="653451"/>
                  <a:pt x="671336" y="661705"/>
                  <a:pt x="683717" y="661705"/>
                </a:cubicBezTo>
                <a:lnTo>
                  <a:pt x="683717" y="661705"/>
                </a:lnTo>
                <a:cubicBezTo>
                  <a:pt x="687844" y="661705"/>
                  <a:pt x="691971" y="660330"/>
                  <a:pt x="694722" y="657578"/>
                </a:cubicBezTo>
                <a:lnTo>
                  <a:pt x="577789" y="774512"/>
                </a:lnTo>
                <a:lnTo>
                  <a:pt x="683717" y="774512"/>
                </a:lnTo>
                <a:lnTo>
                  <a:pt x="707104" y="645197"/>
                </a:lnTo>
                <a:close/>
                <a:moveTo>
                  <a:pt x="663082" y="1371560"/>
                </a:moveTo>
                <a:cubicBezTo>
                  <a:pt x="665833" y="1361930"/>
                  <a:pt x="658955" y="1353676"/>
                  <a:pt x="650700" y="1353676"/>
                </a:cubicBezTo>
                <a:lnTo>
                  <a:pt x="650700" y="1353676"/>
                </a:lnTo>
                <a:cubicBezTo>
                  <a:pt x="650700" y="1353676"/>
                  <a:pt x="649325" y="1353676"/>
                  <a:pt x="649325" y="1353676"/>
                </a:cubicBezTo>
                <a:cubicBezTo>
                  <a:pt x="639695" y="1353676"/>
                  <a:pt x="631441" y="1361930"/>
                  <a:pt x="630065" y="1371560"/>
                </a:cubicBezTo>
                <a:cubicBezTo>
                  <a:pt x="628689" y="1381190"/>
                  <a:pt x="635568" y="1388068"/>
                  <a:pt x="645198" y="1388068"/>
                </a:cubicBezTo>
                <a:lnTo>
                  <a:pt x="645198" y="1388068"/>
                </a:lnTo>
                <a:cubicBezTo>
                  <a:pt x="652076" y="1386692"/>
                  <a:pt x="660330" y="1379814"/>
                  <a:pt x="663082" y="1371560"/>
                </a:cubicBezTo>
                <a:close/>
                <a:moveTo>
                  <a:pt x="678214" y="1279389"/>
                </a:moveTo>
                <a:cubicBezTo>
                  <a:pt x="680966" y="1269759"/>
                  <a:pt x="674087" y="1261505"/>
                  <a:pt x="665833" y="1261505"/>
                </a:cubicBezTo>
                <a:lnTo>
                  <a:pt x="665833" y="1261505"/>
                </a:lnTo>
                <a:cubicBezTo>
                  <a:pt x="665833" y="1261505"/>
                  <a:pt x="664457" y="1261505"/>
                  <a:pt x="664457" y="1261505"/>
                </a:cubicBezTo>
                <a:cubicBezTo>
                  <a:pt x="654827" y="1261505"/>
                  <a:pt x="646573" y="1269759"/>
                  <a:pt x="645198" y="1279389"/>
                </a:cubicBezTo>
                <a:cubicBezTo>
                  <a:pt x="643822" y="1289019"/>
                  <a:pt x="650700" y="1295897"/>
                  <a:pt x="660330" y="1295897"/>
                </a:cubicBezTo>
                <a:lnTo>
                  <a:pt x="660330" y="1295897"/>
                </a:lnTo>
                <a:cubicBezTo>
                  <a:pt x="668584" y="1295897"/>
                  <a:pt x="676838" y="1289019"/>
                  <a:pt x="678214" y="1279389"/>
                </a:cubicBezTo>
                <a:close/>
                <a:moveTo>
                  <a:pt x="694722" y="1188593"/>
                </a:moveTo>
                <a:cubicBezTo>
                  <a:pt x="697474" y="1178964"/>
                  <a:pt x="690595" y="1170710"/>
                  <a:pt x="682341" y="1170710"/>
                </a:cubicBezTo>
                <a:lnTo>
                  <a:pt x="682341" y="1170710"/>
                </a:lnTo>
                <a:cubicBezTo>
                  <a:pt x="682341" y="1170710"/>
                  <a:pt x="680966" y="1170710"/>
                  <a:pt x="680966" y="1170710"/>
                </a:cubicBezTo>
                <a:cubicBezTo>
                  <a:pt x="671336" y="1170710"/>
                  <a:pt x="663082" y="1178964"/>
                  <a:pt x="661706" y="1188593"/>
                </a:cubicBezTo>
                <a:cubicBezTo>
                  <a:pt x="660330" y="1198223"/>
                  <a:pt x="667209" y="1205102"/>
                  <a:pt x="676838" y="1205102"/>
                </a:cubicBezTo>
                <a:lnTo>
                  <a:pt x="676838" y="1205102"/>
                </a:lnTo>
                <a:cubicBezTo>
                  <a:pt x="685093" y="1203726"/>
                  <a:pt x="693347" y="1196848"/>
                  <a:pt x="694722" y="1188593"/>
                </a:cubicBezTo>
                <a:close/>
                <a:moveTo>
                  <a:pt x="711231" y="1097798"/>
                </a:moveTo>
                <a:cubicBezTo>
                  <a:pt x="713982" y="1088168"/>
                  <a:pt x="707104" y="1079914"/>
                  <a:pt x="698850" y="1079914"/>
                </a:cubicBezTo>
                <a:lnTo>
                  <a:pt x="698850" y="1079914"/>
                </a:lnTo>
                <a:cubicBezTo>
                  <a:pt x="698850" y="1079914"/>
                  <a:pt x="697474" y="1079914"/>
                  <a:pt x="697474" y="1079914"/>
                </a:cubicBezTo>
                <a:cubicBezTo>
                  <a:pt x="687844" y="1079914"/>
                  <a:pt x="679590" y="1088168"/>
                  <a:pt x="678214" y="1097798"/>
                </a:cubicBezTo>
                <a:cubicBezTo>
                  <a:pt x="676838" y="1107428"/>
                  <a:pt x="683717" y="1114306"/>
                  <a:pt x="693347" y="1114306"/>
                </a:cubicBezTo>
                <a:lnTo>
                  <a:pt x="693347" y="1114306"/>
                </a:lnTo>
                <a:cubicBezTo>
                  <a:pt x="700225" y="1112931"/>
                  <a:pt x="708479" y="1106052"/>
                  <a:pt x="711231" y="1097798"/>
                </a:cubicBezTo>
                <a:close/>
                <a:moveTo>
                  <a:pt x="726363" y="1005627"/>
                </a:moveTo>
                <a:cubicBezTo>
                  <a:pt x="729115" y="995997"/>
                  <a:pt x="722236" y="987743"/>
                  <a:pt x="713982" y="987743"/>
                </a:cubicBezTo>
                <a:lnTo>
                  <a:pt x="713982" y="987743"/>
                </a:lnTo>
                <a:cubicBezTo>
                  <a:pt x="713982" y="987743"/>
                  <a:pt x="712606" y="987743"/>
                  <a:pt x="712606" y="987743"/>
                </a:cubicBezTo>
                <a:cubicBezTo>
                  <a:pt x="702977" y="987743"/>
                  <a:pt x="694722" y="995997"/>
                  <a:pt x="693347" y="1005627"/>
                </a:cubicBezTo>
                <a:cubicBezTo>
                  <a:pt x="691971" y="1015257"/>
                  <a:pt x="698850" y="1022135"/>
                  <a:pt x="708479" y="1022135"/>
                </a:cubicBezTo>
                <a:lnTo>
                  <a:pt x="708479" y="1022135"/>
                </a:lnTo>
                <a:cubicBezTo>
                  <a:pt x="716733" y="1022135"/>
                  <a:pt x="724988" y="1015257"/>
                  <a:pt x="726363" y="1005627"/>
                </a:cubicBezTo>
                <a:close/>
                <a:moveTo>
                  <a:pt x="742872" y="914832"/>
                </a:moveTo>
                <a:cubicBezTo>
                  <a:pt x="745623" y="905202"/>
                  <a:pt x="738744" y="896948"/>
                  <a:pt x="730490" y="896948"/>
                </a:cubicBezTo>
                <a:lnTo>
                  <a:pt x="730490" y="896948"/>
                </a:lnTo>
                <a:cubicBezTo>
                  <a:pt x="730490" y="896948"/>
                  <a:pt x="729115" y="896948"/>
                  <a:pt x="729115" y="896948"/>
                </a:cubicBezTo>
                <a:cubicBezTo>
                  <a:pt x="719485" y="896948"/>
                  <a:pt x="711231" y="905202"/>
                  <a:pt x="709855" y="914832"/>
                </a:cubicBezTo>
                <a:cubicBezTo>
                  <a:pt x="708479" y="924462"/>
                  <a:pt x="715358" y="931340"/>
                  <a:pt x="724988" y="931340"/>
                </a:cubicBezTo>
                <a:lnTo>
                  <a:pt x="724988" y="931340"/>
                </a:lnTo>
                <a:cubicBezTo>
                  <a:pt x="733242" y="929964"/>
                  <a:pt x="741496" y="923086"/>
                  <a:pt x="742872" y="914832"/>
                </a:cubicBezTo>
                <a:close/>
                <a:moveTo>
                  <a:pt x="759380" y="822661"/>
                </a:moveTo>
                <a:cubicBezTo>
                  <a:pt x="762131" y="813031"/>
                  <a:pt x="755253" y="804777"/>
                  <a:pt x="746999" y="804777"/>
                </a:cubicBezTo>
                <a:lnTo>
                  <a:pt x="746999" y="804777"/>
                </a:lnTo>
                <a:cubicBezTo>
                  <a:pt x="746999" y="804777"/>
                  <a:pt x="745623" y="804777"/>
                  <a:pt x="745623" y="804777"/>
                </a:cubicBezTo>
                <a:cubicBezTo>
                  <a:pt x="735993" y="804777"/>
                  <a:pt x="727739" y="813031"/>
                  <a:pt x="726363" y="822661"/>
                </a:cubicBezTo>
                <a:cubicBezTo>
                  <a:pt x="723612" y="832291"/>
                  <a:pt x="730490" y="839169"/>
                  <a:pt x="740120" y="839169"/>
                </a:cubicBezTo>
                <a:lnTo>
                  <a:pt x="740120" y="839169"/>
                </a:lnTo>
                <a:cubicBezTo>
                  <a:pt x="748374" y="839169"/>
                  <a:pt x="756628" y="832291"/>
                  <a:pt x="759380" y="822661"/>
                </a:cubicBezTo>
                <a:close/>
                <a:moveTo>
                  <a:pt x="775888" y="731865"/>
                </a:moveTo>
                <a:cubicBezTo>
                  <a:pt x="778639" y="722236"/>
                  <a:pt x="771761" y="713981"/>
                  <a:pt x="763507" y="713981"/>
                </a:cubicBezTo>
                <a:lnTo>
                  <a:pt x="763507" y="713981"/>
                </a:lnTo>
                <a:cubicBezTo>
                  <a:pt x="763507" y="713981"/>
                  <a:pt x="762131" y="713981"/>
                  <a:pt x="762131" y="713981"/>
                </a:cubicBezTo>
                <a:cubicBezTo>
                  <a:pt x="752501" y="713981"/>
                  <a:pt x="744247" y="722236"/>
                  <a:pt x="742872" y="731865"/>
                </a:cubicBezTo>
                <a:cubicBezTo>
                  <a:pt x="741496" y="741495"/>
                  <a:pt x="748374" y="748374"/>
                  <a:pt x="758004" y="748374"/>
                </a:cubicBezTo>
                <a:lnTo>
                  <a:pt x="758004" y="748374"/>
                </a:lnTo>
                <a:cubicBezTo>
                  <a:pt x="764883" y="746998"/>
                  <a:pt x="773137" y="740120"/>
                  <a:pt x="775888" y="731865"/>
                </a:cubicBezTo>
                <a:close/>
                <a:moveTo>
                  <a:pt x="791021" y="639694"/>
                </a:moveTo>
                <a:cubicBezTo>
                  <a:pt x="793772" y="630065"/>
                  <a:pt x="786893" y="621810"/>
                  <a:pt x="778639" y="621810"/>
                </a:cubicBezTo>
                <a:lnTo>
                  <a:pt x="778639" y="621810"/>
                </a:lnTo>
                <a:cubicBezTo>
                  <a:pt x="778639" y="621810"/>
                  <a:pt x="777264" y="621810"/>
                  <a:pt x="777264" y="621810"/>
                </a:cubicBezTo>
                <a:cubicBezTo>
                  <a:pt x="767634" y="621810"/>
                  <a:pt x="759380" y="630065"/>
                  <a:pt x="758004" y="639694"/>
                </a:cubicBezTo>
                <a:cubicBezTo>
                  <a:pt x="756628" y="649324"/>
                  <a:pt x="763507" y="656203"/>
                  <a:pt x="773137" y="656203"/>
                </a:cubicBezTo>
                <a:lnTo>
                  <a:pt x="773137" y="656203"/>
                </a:lnTo>
                <a:cubicBezTo>
                  <a:pt x="781391" y="656203"/>
                  <a:pt x="789645" y="649324"/>
                  <a:pt x="791021" y="639694"/>
                </a:cubicBezTo>
                <a:close/>
                <a:moveTo>
                  <a:pt x="807529" y="548899"/>
                </a:moveTo>
                <a:cubicBezTo>
                  <a:pt x="810280" y="539269"/>
                  <a:pt x="803402" y="531015"/>
                  <a:pt x="795148" y="531015"/>
                </a:cubicBezTo>
                <a:lnTo>
                  <a:pt x="795148" y="531015"/>
                </a:lnTo>
                <a:cubicBezTo>
                  <a:pt x="795148" y="531015"/>
                  <a:pt x="793772" y="531015"/>
                  <a:pt x="793772" y="531015"/>
                </a:cubicBezTo>
                <a:cubicBezTo>
                  <a:pt x="784142" y="531015"/>
                  <a:pt x="775888" y="539269"/>
                  <a:pt x="774512" y="548899"/>
                </a:cubicBezTo>
                <a:cubicBezTo>
                  <a:pt x="773137" y="558529"/>
                  <a:pt x="780015" y="565407"/>
                  <a:pt x="789645" y="565407"/>
                </a:cubicBezTo>
                <a:lnTo>
                  <a:pt x="789645" y="565407"/>
                </a:lnTo>
                <a:cubicBezTo>
                  <a:pt x="796523" y="565407"/>
                  <a:pt x="806153" y="557153"/>
                  <a:pt x="807529" y="548899"/>
                </a:cubicBezTo>
                <a:close/>
                <a:moveTo>
                  <a:pt x="824037" y="458104"/>
                </a:moveTo>
                <a:cubicBezTo>
                  <a:pt x="826788" y="448474"/>
                  <a:pt x="819910" y="440220"/>
                  <a:pt x="811656" y="440220"/>
                </a:cubicBezTo>
                <a:lnTo>
                  <a:pt x="811656" y="440220"/>
                </a:lnTo>
                <a:cubicBezTo>
                  <a:pt x="811656" y="440220"/>
                  <a:pt x="810280" y="440220"/>
                  <a:pt x="810280" y="440220"/>
                </a:cubicBezTo>
                <a:cubicBezTo>
                  <a:pt x="800650" y="440220"/>
                  <a:pt x="792396" y="448474"/>
                  <a:pt x="791021" y="458104"/>
                </a:cubicBezTo>
                <a:cubicBezTo>
                  <a:pt x="789645" y="467734"/>
                  <a:pt x="796523" y="474612"/>
                  <a:pt x="806153" y="474612"/>
                </a:cubicBezTo>
                <a:lnTo>
                  <a:pt x="806153" y="474612"/>
                </a:lnTo>
                <a:cubicBezTo>
                  <a:pt x="813032" y="473236"/>
                  <a:pt x="821286" y="466358"/>
                  <a:pt x="824037" y="458104"/>
                </a:cubicBezTo>
                <a:close/>
                <a:moveTo>
                  <a:pt x="839170" y="365933"/>
                </a:moveTo>
                <a:cubicBezTo>
                  <a:pt x="841921" y="356303"/>
                  <a:pt x="835043" y="348049"/>
                  <a:pt x="826788" y="348049"/>
                </a:cubicBezTo>
                <a:lnTo>
                  <a:pt x="826788" y="348049"/>
                </a:lnTo>
                <a:cubicBezTo>
                  <a:pt x="826788" y="348049"/>
                  <a:pt x="825413" y="348049"/>
                  <a:pt x="825413" y="348049"/>
                </a:cubicBezTo>
                <a:cubicBezTo>
                  <a:pt x="815783" y="348049"/>
                  <a:pt x="807529" y="356303"/>
                  <a:pt x="806153" y="365933"/>
                </a:cubicBezTo>
                <a:cubicBezTo>
                  <a:pt x="804777" y="375562"/>
                  <a:pt x="811656" y="382441"/>
                  <a:pt x="821286" y="382441"/>
                </a:cubicBezTo>
                <a:lnTo>
                  <a:pt x="821286" y="382441"/>
                </a:lnTo>
                <a:cubicBezTo>
                  <a:pt x="829540" y="382441"/>
                  <a:pt x="837794" y="375562"/>
                  <a:pt x="839170" y="365933"/>
                </a:cubicBezTo>
                <a:close/>
                <a:moveTo>
                  <a:pt x="855678" y="275137"/>
                </a:moveTo>
                <a:cubicBezTo>
                  <a:pt x="858429" y="265508"/>
                  <a:pt x="851551" y="257253"/>
                  <a:pt x="843297" y="257253"/>
                </a:cubicBezTo>
                <a:lnTo>
                  <a:pt x="843297" y="257253"/>
                </a:lnTo>
                <a:cubicBezTo>
                  <a:pt x="843297" y="257253"/>
                  <a:pt x="841921" y="257253"/>
                  <a:pt x="841921" y="257253"/>
                </a:cubicBezTo>
                <a:cubicBezTo>
                  <a:pt x="832291" y="257253"/>
                  <a:pt x="824037" y="265508"/>
                  <a:pt x="822661" y="275137"/>
                </a:cubicBezTo>
                <a:cubicBezTo>
                  <a:pt x="821286" y="284767"/>
                  <a:pt x="828164" y="291646"/>
                  <a:pt x="837794" y="291646"/>
                </a:cubicBezTo>
                <a:lnTo>
                  <a:pt x="837794" y="291646"/>
                </a:lnTo>
                <a:cubicBezTo>
                  <a:pt x="846048" y="290270"/>
                  <a:pt x="854302" y="283392"/>
                  <a:pt x="855678" y="275137"/>
                </a:cubicBezTo>
                <a:close/>
                <a:moveTo>
                  <a:pt x="872186" y="182966"/>
                </a:moveTo>
                <a:cubicBezTo>
                  <a:pt x="874938" y="173337"/>
                  <a:pt x="868059" y="165082"/>
                  <a:pt x="859805" y="165082"/>
                </a:cubicBezTo>
                <a:lnTo>
                  <a:pt x="859805" y="165082"/>
                </a:lnTo>
                <a:cubicBezTo>
                  <a:pt x="859805" y="165082"/>
                  <a:pt x="858429" y="165082"/>
                  <a:pt x="858429" y="165082"/>
                </a:cubicBezTo>
                <a:cubicBezTo>
                  <a:pt x="848799" y="165082"/>
                  <a:pt x="840545" y="173337"/>
                  <a:pt x="839170" y="182966"/>
                </a:cubicBezTo>
                <a:cubicBezTo>
                  <a:pt x="837794" y="192596"/>
                  <a:pt x="844672" y="199475"/>
                  <a:pt x="854302" y="199475"/>
                </a:cubicBezTo>
                <a:lnTo>
                  <a:pt x="854302" y="199475"/>
                </a:lnTo>
                <a:cubicBezTo>
                  <a:pt x="861181" y="199475"/>
                  <a:pt x="869435" y="192596"/>
                  <a:pt x="872186" y="182966"/>
                </a:cubicBezTo>
                <a:close/>
                <a:moveTo>
                  <a:pt x="888694" y="92171"/>
                </a:moveTo>
                <a:cubicBezTo>
                  <a:pt x="891446" y="82541"/>
                  <a:pt x="884567" y="74287"/>
                  <a:pt x="876313" y="74287"/>
                </a:cubicBezTo>
                <a:lnTo>
                  <a:pt x="876313" y="74287"/>
                </a:lnTo>
                <a:cubicBezTo>
                  <a:pt x="876313" y="74287"/>
                  <a:pt x="874938" y="74287"/>
                  <a:pt x="874938" y="74287"/>
                </a:cubicBezTo>
                <a:cubicBezTo>
                  <a:pt x="865308" y="74287"/>
                  <a:pt x="857054" y="82541"/>
                  <a:pt x="855678" y="92171"/>
                </a:cubicBezTo>
                <a:cubicBezTo>
                  <a:pt x="854302" y="101801"/>
                  <a:pt x="861181" y="108679"/>
                  <a:pt x="870810" y="108679"/>
                </a:cubicBezTo>
                <a:lnTo>
                  <a:pt x="870810" y="108679"/>
                </a:lnTo>
                <a:cubicBezTo>
                  <a:pt x="877689" y="107304"/>
                  <a:pt x="885943" y="100425"/>
                  <a:pt x="888694" y="92171"/>
                </a:cubicBezTo>
                <a:close/>
                <a:moveTo>
                  <a:pt x="746999" y="1371560"/>
                </a:moveTo>
                <a:cubicBezTo>
                  <a:pt x="748374" y="1364681"/>
                  <a:pt x="744247" y="1359179"/>
                  <a:pt x="737369" y="1357803"/>
                </a:cubicBezTo>
                <a:lnTo>
                  <a:pt x="737369" y="1357803"/>
                </a:lnTo>
                <a:cubicBezTo>
                  <a:pt x="737369" y="1357803"/>
                  <a:pt x="735993" y="1357803"/>
                  <a:pt x="735993" y="1357803"/>
                </a:cubicBezTo>
                <a:cubicBezTo>
                  <a:pt x="729115" y="1357803"/>
                  <a:pt x="722236" y="1364681"/>
                  <a:pt x="720860" y="1371560"/>
                </a:cubicBezTo>
                <a:cubicBezTo>
                  <a:pt x="719485" y="1378438"/>
                  <a:pt x="724988" y="1383941"/>
                  <a:pt x="731866" y="1383941"/>
                </a:cubicBezTo>
                <a:lnTo>
                  <a:pt x="731866" y="1383941"/>
                </a:lnTo>
                <a:cubicBezTo>
                  <a:pt x="738744" y="1382565"/>
                  <a:pt x="745623" y="1377063"/>
                  <a:pt x="746999" y="1371560"/>
                </a:cubicBezTo>
                <a:close/>
                <a:moveTo>
                  <a:pt x="763507" y="1279389"/>
                </a:moveTo>
                <a:cubicBezTo>
                  <a:pt x="764883" y="1272510"/>
                  <a:pt x="760755" y="1267008"/>
                  <a:pt x="753877" y="1265632"/>
                </a:cubicBezTo>
                <a:lnTo>
                  <a:pt x="753877" y="1265632"/>
                </a:lnTo>
                <a:cubicBezTo>
                  <a:pt x="753877" y="1265632"/>
                  <a:pt x="752501" y="1265632"/>
                  <a:pt x="752501" y="1265632"/>
                </a:cubicBezTo>
                <a:cubicBezTo>
                  <a:pt x="745623" y="1265632"/>
                  <a:pt x="738744" y="1272510"/>
                  <a:pt x="737369" y="1279389"/>
                </a:cubicBezTo>
                <a:cubicBezTo>
                  <a:pt x="735993" y="1286267"/>
                  <a:pt x="741496" y="1291770"/>
                  <a:pt x="748374" y="1291770"/>
                </a:cubicBezTo>
                <a:lnTo>
                  <a:pt x="748374" y="1291770"/>
                </a:lnTo>
                <a:cubicBezTo>
                  <a:pt x="755253" y="1291770"/>
                  <a:pt x="762131" y="1286267"/>
                  <a:pt x="763507" y="1279389"/>
                </a:cubicBezTo>
                <a:close/>
                <a:moveTo>
                  <a:pt x="778639" y="1188593"/>
                </a:moveTo>
                <a:cubicBezTo>
                  <a:pt x="780015" y="1181715"/>
                  <a:pt x="775888" y="1176212"/>
                  <a:pt x="769010" y="1174837"/>
                </a:cubicBezTo>
                <a:lnTo>
                  <a:pt x="769010" y="1174837"/>
                </a:lnTo>
                <a:cubicBezTo>
                  <a:pt x="769010" y="1174837"/>
                  <a:pt x="767634" y="1174837"/>
                  <a:pt x="767634" y="1174837"/>
                </a:cubicBezTo>
                <a:cubicBezTo>
                  <a:pt x="760755" y="1174837"/>
                  <a:pt x="753877" y="1181715"/>
                  <a:pt x="752501" y="1188593"/>
                </a:cubicBezTo>
                <a:cubicBezTo>
                  <a:pt x="751126" y="1195472"/>
                  <a:pt x="756628" y="1200975"/>
                  <a:pt x="763507" y="1200975"/>
                </a:cubicBezTo>
                <a:lnTo>
                  <a:pt x="763507" y="1200975"/>
                </a:lnTo>
                <a:cubicBezTo>
                  <a:pt x="771761" y="1199599"/>
                  <a:pt x="777264" y="1195472"/>
                  <a:pt x="778639" y="1188593"/>
                </a:cubicBezTo>
                <a:close/>
                <a:moveTo>
                  <a:pt x="795148" y="1096422"/>
                </a:moveTo>
                <a:cubicBezTo>
                  <a:pt x="796523" y="1089544"/>
                  <a:pt x="792396" y="1084041"/>
                  <a:pt x="785518" y="1082666"/>
                </a:cubicBezTo>
                <a:lnTo>
                  <a:pt x="785518" y="1082666"/>
                </a:lnTo>
                <a:cubicBezTo>
                  <a:pt x="785518" y="1082666"/>
                  <a:pt x="784142" y="1082666"/>
                  <a:pt x="784142" y="1082666"/>
                </a:cubicBezTo>
                <a:cubicBezTo>
                  <a:pt x="777264" y="1082666"/>
                  <a:pt x="770385" y="1089544"/>
                  <a:pt x="769010" y="1096422"/>
                </a:cubicBezTo>
                <a:cubicBezTo>
                  <a:pt x="767634" y="1103301"/>
                  <a:pt x="773137" y="1108804"/>
                  <a:pt x="780015" y="1108804"/>
                </a:cubicBezTo>
                <a:lnTo>
                  <a:pt x="780015" y="1108804"/>
                </a:lnTo>
                <a:cubicBezTo>
                  <a:pt x="786893" y="1108804"/>
                  <a:pt x="793772" y="1103301"/>
                  <a:pt x="795148" y="1096422"/>
                </a:cubicBezTo>
                <a:close/>
                <a:moveTo>
                  <a:pt x="811656" y="1005627"/>
                </a:moveTo>
                <a:cubicBezTo>
                  <a:pt x="813032" y="998749"/>
                  <a:pt x="808905" y="993246"/>
                  <a:pt x="802026" y="991870"/>
                </a:cubicBezTo>
                <a:lnTo>
                  <a:pt x="802026" y="991870"/>
                </a:lnTo>
                <a:cubicBezTo>
                  <a:pt x="802026" y="991870"/>
                  <a:pt x="800650" y="991870"/>
                  <a:pt x="800650" y="991870"/>
                </a:cubicBezTo>
                <a:cubicBezTo>
                  <a:pt x="793772" y="991870"/>
                  <a:pt x="786893" y="998749"/>
                  <a:pt x="785518" y="1005627"/>
                </a:cubicBezTo>
                <a:cubicBezTo>
                  <a:pt x="784142" y="1012505"/>
                  <a:pt x="789645" y="1018008"/>
                  <a:pt x="796523" y="1018008"/>
                </a:cubicBezTo>
                <a:lnTo>
                  <a:pt x="796523" y="1018008"/>
                </a:lnTo>
                <a:cubicBezTo>
                  <a:pt x="803402" y="1018008"/>
                  <a:pt x="810280" y="1012505"/>
                  <a:pt x="811656" y="1005627"/>
                </a:cubicBezTo>
                <a:close/>
                <a:moveTo>
                  <a:pt x="828164" y="914832"/>
                </a:moveTo>
                <a:cubicBezTo>
                  <a:pt x="829540" y="907953"/>
                  <a:pt x="825413" y="902451"/>
                  <a:pt x="818534" y="901075"/>
                </a:cubicBezTo>
                <a:lnTo>
                  <a:pt x="818534" y="901075"/>
                </a:lnTo>
                <a:cubicBezTo>
                  <a:pt x="818534" y="901075"/>
                  <a:pt x="817159" y="901075"/>
                  <a:pt x="817159" y="901075"/>
                </a:cubicBezTo>
                <a:cubicBezTo>
                  <a:pt x="810280" y="901075"/>
                  <a:pt x="803402" y="907953"/>
                  <a:pt x="802026" y="914832"/>
                </a:cubicBezTo>
                <a:cubicBezTo>
                  <a:pt x="800650" y="921710"/>
                  <a:pt x="806153" y="927213"/>
                  <a:pt x="813032" y="927213"/>
                </a:cubicBezTo>
                <a:lnTo>
                  <a:pt x="813032" y="927213"/>
                </a:lnTo>
                <a:cubicBezTo>
                  <a:pt x="819910" y="925837"/>
                  <a:pt x="825413" y="920335"/>
                  <a:pt x="828164" y="914832"/>
                </a:cubicBezTo>
                <a:close/>
                <a:moveTo>
                  <a:pt x="843297" y="822661"/>
                </a:moveTo>
                <a:cubicBezTo>
                  <a:pt x="844672" y="815782"/>
                  <a:pt x="840545" y="810280"/>
                  <a:pt x="833667" y="808904"/>
                </a:cubicBezTo>
                <a:lnTo>
                  <a:pt x="833667" y="808904"/>
                </a:lnTo>
                <a:cubicBezTo>
                  <a:pt x="833667" y="808904"/>
                  <a:pt x="832291" y="808904"/>
                  <a:pt x="832291" y="808904"/>
                </a:cubicBezTo>
                <a:cubicBezTo>
                  <a:pt x="825413" y="808904"/>
                  <a:pt x="818534" y="815782"/>
                  <a:pt x="817159" y="822661"/>
                </a:cubicBezTo>
                <a:cubicBezTo>
                  <a:pt x="815783" y="829539"/>
                  <a:pt x="821286" y="835042"/>
                  <a:pt x="828164" y="835042"/>
                </a:cubicBezTo>
                <a:lnTo>
                  <a:pt x="828164" y="835042"/>
                </a:lnTo>
                <a:cubicBezTo>
                  <a:pt x="836418" y="835042"/>
                  <a:pt x="841921" y="829539"/>
                  <a:pt x="843297" y="822661"/>
                </a:cubicBezTo>
                <a:close/>
                <a:moveTo>
                  <a:pt x="859805" y="731865"/>
                </a:moveTo>
                <a:cubicBezTo>
                  <a:pt x="861181" y="724987"/>
                  <a:pt x="857054" y="719484"/>
                  <a:pt x="850175" y="718109"/>
                </a:cubicBezTo>
                <a:lnTo>
                  <a:pt x="850175" y="718109"/>
                </a:lnTo>
                <a:cubicBezTo>
                  <a:pt x="850175" y="718109"/>
                  <a:pt x="848799" y="718109"/>
                  <a:pt x="848799" y="718109"/>
                </a:cubicBezTo>
                <a:cubicBezTo>
                  <a:pt x="841921" y="718109"/>
                  <a:pt x="835043" y="724987"/>
                  <a:pt x="833667" y="731865"/>
                </a:cubicBezTo>
                <a:cubicBezTo>
                  <a:pt x="832291" y="738744"/>
                  <a:pt x="837794" y="744247"/>
                  <a:pt x="844672" y="744247"/>
                </a:cubicBezTo>
                <a:lnTo>
                  <a:pt x="844672" y="744247"/>
                </a:lnTo>
                <a:cubicBezTo>
                  <a:pt x="851551" y="742871"/>
                  <a:pt x="858429" y="738744"/>
                  <a:pt x="859805" y="731865"/>
                </a:cubicBezTo>
                <a:close/>
                <a:moveTo>
                  <a:pt x="876313" y="639694"/>
                </a:moveTo>
                <a:cubicBezTo>
                  <a:pt x="877689" y="632816"/>
                  <a:pt x="873562" y="627313"/>
                  <a:pt x="866683" y="625938"/>
                </a:cubicBezTo>
                <a:lnTo>
                  <a:pt x="866683" y="625938"/>
                </a:lnTo>
                <a:cubicBezTo>
                  <a:pt x="866683" y="625938"/>
                  <a:pt x="865308" y="625938"/>
                  <a:pt x="865308" y="625938"/>
                </a:cubicBezTo>
                <a:cubicBezTo>
                  <a:pt x="858429" y="625938"/>
                  <a:pt x="851551" y="632816"/>
                  <a:pt x="850175" y="639694"/>
                </a:cubicBezTo>
                <a:cubicBezTo>
                  <a:pt x="848799" y="646573"/>
                  <a:pt x="854302" y="652076"/>
                  <a:pt x="861181" y="652076"/>
                </a:cubicBezTo>
                <a:lnTo>
                  <a:pt x="861181" y="652076"/>
                </a:lnTo>
                <a:cubicBezTo>
                  <a:pt x="868059" y="652076"/>
                  <a:pt x="874938" y="646573"/>
                  <a:pt x="876313" y="639694"/>
                </a:cubicBezTo>
                <a:close/>
                <a:moveTo>
                  <a:pt x="891446" y="548899"/>
                </a:moveTo>
                <a:cubicBezTo>
                  <a:pt x="892822" y="542021"/>
                  <a:pt x="888694" y="536518"/>
                  <a:pt x="881816" y="535142"/>
                </a:cubicBezTo>
                <a:lnTo>
                  <a:pt x="881816" y="535142"/>
                </a:lnTo>
                <a:cubicBezTo>
                  <a:pt x="881816" y="535142"/>
                  <a:pt x="880440" y="535142"/>
                  <a:pt x="880440" y="535142"/>
                </a:cubicBezTo>
                <a:cubicBezTo>
                  <a:pt x="873562" y="535142"/>
                  <a:pt x="866683" y="542021"/>
                  <a:pt x="865308" y="548899"/>
                </a:cubicBezTo>
                <a:cubicBezTo>
                  <a:pt x="863932" y="555778"/>
                  <a:pt x="869435" y="561280"/>
                  <a:pt x="876313" y="561280"/>
                </a:cubicBezTo>
                <a:lnTo>
                  <a:pt x="876313" y="561280"/>
                </a:lnTo>
                <a:cubicBezTo>
                  <a:pt x="884567" y="561280"/>
                  <a:pt x="890070" y="555778"/>
                  <a:pt x="891446" y="548899"/>
                </a:cubicBezTo>
                <a:close/>
                <a:moveTo>
                  <a:pt x="907954" y="458104"/>
                </a:moveTo>
                <a:cubicBezTo>
                  <a:pt x="909330" y="451225"/>
                  <a:pt x="905203" y="445723"/>
                  <a:pt x="898324" y="444347"/>
                </a:cubicBezTo>
                <a:lnTo>
                  <a:pt x="898324" y="444347"/>
                </a:lnTo>
                <a:cubicBezTo>
                  <a:pt x="898324" y="444347"/>
                  <a:pt x="896949" y="444347"/>
                  <a:pt x="896949" y="444347"/>
                </a:cubicBezTo>
                <a:cubicBezTo>
                  <a:pt x="890070" y="444347"/>
                  <a:pt x="883192" y="451225"/>
                  <a:pt x="881816" y="458104"/>
                </a:cubicBezTo>
                <a:cubicBezTo>
                  <a:pt x="880440" y="464982"/>
                  <a:pt x="885943" y="470485"/>
                  <a:pt x="892822" y="470485"/>
                </a:cubicBezTo>
                <a:lnTo>
                  <a:pt x="892822" y="470485"/>
                </a:lnTo>
                <a:cubicBezTo>
                  <a:pt x="899700" y="469109"/>
                  <a:pt x="906578" y="463606"/>
                  <a:pt x="907954" y="458104"/>
                </a:cubicBezTo>
                <a:close/>
                <a:moveTo>
                  <a:pt x="924462" y="365933"/>
                </a:moveTo>
                <a:cubicBezTo>
                  <a:pt x="925838" y="359054"/>
                  <a:pt x="921711" y="353552"/>
                  <a:pt x="914833" y="352176"/>
                </a:cubicBezTo>
                <a:lnTo>
                  <a:pt x="914833" y="352176"/>
                </a:lnTo>
                <a:cubicBezTo>
                  <a:pt x="914833" y="352176"/>
                  <a:pt x="913457" y="352176"/>
                  <a:pt x="913457" y="352176"/>
                </a:cubicBezTo>
                <a:cubicBezTo>
                  <a:pt x="906578" y="352176"/>
                  <a:pt x="899700" y="359054"/>
                  <a:pt x="898324" y="365933"/>
                </a:cubicBezTo>
                <a:cubicBezTo>
                  <a:pt x="896949" y="372811"/>
                  <a:pt x="902451" y="378314"/>
                  <a:pt x="909330" y="378314"/>
                </a:cubicBezTo>
                <a:lnTo>
                  <a:pt x="909330" y="378314"/>
                </a:lnTo>
                <a:cubicBezTo>
                  <a:pt x="916208" y="378314"/>
                  <a:pt x="923087" y="372811"/>
                  <a:pt x="924462" y="365933"/>
                </a:cubicBezTo>
                <a:close/>
                <a:moveTo>
                  <a:pt x="940971" y="275137"/>
                </a:moveTo>
                <a:cubicBezTo>
                  <a:pt x="942346" y="268259"/>
                  <a:pt x="938219" y="262756"/>
                  <a:pt x="931341" y="261380"/>
                </a:cubicBezTo>
                <a:lnTo>
                  <a:pt x="931341" y="261380"/>
                </a:lnTo>
                <a:cubicBezTo>
                  <a:pt x="931341" y="261380"/>
                  <a:pt x="929965" y="261380"/>
                  <a:pt x="929965" y="261380"/>
                </a:cubicBezTo>
                <a:cubicBezTo>
                  <a:pt x="923087" y="261380"/>
                  <a:pt x="916208" y="268259"/>
                  <a:pt x="914833" y="275137"/>
                </a:cubicBezTo>
                <a:cubicBezTo>
                  <a:pt x="913457" y="282016"/>
                  <a:pt x="918960" y="287519"/>
                  <a:pt x="925838" y="287519"/>
                </a:cubicBezTo>
                <a:lnTo>
                  <a:pt x="925838" y="287519"/>
                </a:lnTo>
                <a:cubicBezTo>
                  <a:pt x="932716" y="286143"/>
                  <a:pt x="938219" y="282016"/>
                  <a:pt x="940971" y="275137"/>
                </a:cubicBezTo>
                <a:close/>
                <a:moveTo>
                  <a:pt x="956103" y="182966"/>
                </a:moveTo>
                <a:cubicBezTo>
                  <a:pt x="957479" y="176088"/>
                  <a:pt x="953352" y="170585"/>
                  <a:pt x="946473" y="169209"/>
                </a:cubicBezTo>
                <a:lnTo>
                  <a:pt x="946473" y="169209"/>
                </a:lnTo>
                <a:cubicBezTo>
                  <a:pt x="946473" y="169209"/>
                  <a:pt x="945098" y="169209"/>
                  <a:pt x="945098" y="169209"/>
                </a:cubicBezTo>
                <a:cubicBezTo>
                  <a:pt x="938219" y="169209"/>
                  <a:pt x="931341" y="176088"/>
                  <a:pt x="929965" y="182966"/>
                </a:cubicBezTo>
                <a:cubicBezTo>
                  <a:pt x="928589" y="189845"/>
                  <a:pt x="934092" y="195348"/>
                  <a:pt x="940971" y="195348"/>
                </a:cubicBezTo>
                <a:lnTo>
                  <a:pt x="940971" y="195348"/>
                </a:lnTo>
                <a:cubicBezTo>
                  <a:pt x="949225" y="195348"/>
                  <a:pt x="954727" y="189845"/>
                  <a:pt x="956103" y="182966"/>
                </a:cubicBezTo>
                <a:close/>
                <a:moveTo>
                  <a:pt x="972611" y="92171"/>
                </a:moveTo>
                <a:cubicBezTo>
                  <a:pt x="973987" y="85293"/>
                  <a:pt x="969860" y="79790"/>
                  <a:pt x="962982" y="78414"/>
                </a:cubicBezTo>
                <a:lnTo>
                  <a:pt x="962982" y="78414"/>
                </a:lnTo>
                <a:cubicBezTo>
                  <a:pt x="962982" y="78414"/>
                  <a:pt x="961606" y="78414"/>
                  <a:pt x="961606" y="78414"/>
                </a:cubicBezTo>
                <a:cubicBezTo>
                  <a:pt x="954727" y="78414"/>
                  <a:pt x="947849" y="85293"/>
                  <a:pt x="946473" y="92171"/>
                </a:cubicBezTo>
                <a:cubicBezTo>
                  <a:pt x="945098" y="99049"/>
                  <a:pt x="950600" y="104552"/>
                  <a:pt x="957479" y="104552"/>
                </a:cubicBezTo>
                <a:lnTo>
                  <a:pt x="957479" y="104552"/>
                </a:lnTo>
                <a:cubicBezTo>
                  <a:pt x="964357" y="103177"/>
                  <a:pt x="971236" y="99049"/>
                  <a:pt x="972611" y="92171"/>
                </a:cubicBezTo>
                <a:close/>
                <a:moveTo>
                  <a:pt x="830916" y="1370184"/>
                </a:moveTo>
                <a:cubicBezTo>
                  <a:pt x="832291" y="1366057"/>
                  <a:pt x="829540" y="1361930"/>
                  <a:pt x="824037" y="1361930"/>
                </a:cubicBezTo>
                <a:lnTo>
                  <a:pt x="824037" y="1361930"/>
                </a:lnTo>
                <a:cubicBezTo>
                  <a:pt x="824037" y="1361930"/>
                  <a:pt x="824037" y="1361930"/>
                  <a:pt x="822661" y="1361930"/>
                </a:cubicBezTo>
                <a:cubicBezTo>
                  <a:pt x="818534" y="1361930"/>
                  <a:pt x="813032" y="1366057"/>
                  <a:pt x="813032" y="1370184"/>
                </a:cubicBezTo>
                <a:cubicBezTo>
                  <a:pt x="813032" y="1374311"/>
                  <a:pt x="815783" y="1378438"/>
                  <a:pt x="819910" y="1378438"/>
                </a:cubicBezTo>
                <a:lnTo>
                  <a:pt x="819910" y="1378438"/>
                </a:lnTo>
                <a:cubicBezTo>
                  <a:pt x="826788" y="1378438"/>
                  <a:pt x="830916" y="1375687"/>
                  <a:pt x="830916" y="1370184"/>
                </a:cubicBezTo>
                <a:close/>
                <a:moveTo>
                  <a:pt x="847424" y="1279389"/>
                </a:moveTo>
                <a:cubicBezTo>
                  <a:pt x="848799" y="1275262"/>
                  <a:pt x="846048" y="1271135"/>
                  <a:pt x="840545" y="1271135"/>
                </a:cubicBezTo>
                <a:lnTo>
                  <a:pt x="840545" y="1271135"/>
                </a:lnTo>
                <a:cubicBezTo>
                  <a:pt x="840545" y="1271135"/>
                  <a:pt x="840545" y="1271135"/>
                  <a:pt x="839170" y="1271135"/>
                </a:cubicBezTo>
                <a:cubicBezTo>
                  <a:pt x="835043" y="1271135"/>
                  <a:pt x="829540" y="1275262"/>
                  <a:pt x="829540" y="1279389"/>
                </a:cubicBezTo>
                <a:cubicBezTo>
                  <a:pt x="829540" y="1283516"/>
                  <a:pt x="832291" y="1287643"/>
                  <a:pt x="836418" y="1287643"/>
                </a:cubicBezTo>
                <a:lnTo>
                  <a:pt x="836418" y="1287643"/>
                </a:lnTo>
                <a:cubicBezTo>
                  <a:pt x="841921" y="1287643"/>
                  <a:pt x="846048" y="1283516"/>
                  <a:pt x="847424" y="1279389"/>
                </a:cubicBezTo>
                <a:close/>
                <a:moveTo>
                  <a:pt x="863932" y="1188593"/>
                </a:moveTo>
                <a:cubicBezTo>
                  <a:pt x="865308" y="1184466"/>
                  <a:pt x="862556" y="1180339"/>
                  <a:pt x="857054" y="1180339"/>
                </a:cubicBezTo>
                <a:lnTo>
                  <a:pt x="857054" y="1180339"/>
                </a:lnTo>
                <a:cubicBezTo>
                  <a:pt x="857054" y="1180339"/>
                  <a:pt x="857054" y="1180339"/>
                  <a:pt x="855678" y="1180339"/>
                </a:cubicBezTo>
                <a:cubicBezTo>
                  <a:pt x="851551" y="1180339"/>
                  <a:pt x="846048" y="1184466"/>
                  <a:pt x="846048" y="1188593"/>
                </a:cubicBezTo>
                <a:cubicBezTo>
                  <a:pt x="846048" y="1192720"/>
                  <a:pt x="848799" y="1196848"/>
                  <a:pt x="852927" y="1196848"/>
                </a:cubicBezTo>
                <a:lnTo>
                  <a:pt x="852927" y="1196848"/>
                </a:lnTo>
                <a:cubicBezTo>
                  <a:pt x="858429" y="1195472"/>
                  <a:pt x="862556" y="1192720"/>
                  <a:pt x="863932" y="1188593"/>
                </a:cubicBezTo>
                <a:close/>
                <a:moveTo>
                  <a:pt x="879065" y="1096422"/>
                </a:moveTo>
                <a:cubicBezTo>
                  <a:pt x="880440" y="1092295"/>
                  <a:pt x="877689" y="1088168"/>
                  <a:pt x="872186" y="1088168"/>
                </a:cubicBezTo>
                <a:lnTo>
                  <a:pt x="872186" y="1088168"/>
                </a:lnTo>
                <a:cubicBezTo>
                  <a:pt x="872186" y="1088168"/>
                  <a:pt x="872186" y="1088168"/>
                  <a:pt x="870810" y="1088168"/>
                </a:cubicBezTo>
                <a:cubicBezTo>
                  <a:pt x="866683" y="1088168"/>
                  <a:pt x="861181" y="1092295"/>
                  <a:pt x="861181" y="1096422"/>
                </a:cubicBezTo>
                <a:cubicBezTo>
                  <a:pt x="861181" y="1100549"/>
                  <a:pt x="863932" y="1104677"/>
                  <a:pt x="868059" y="1104677"/>
                </a:cubicBezTo>
                <a:lnTo>
                  <a:pt x="868059" y="1104677"/>
                </a:lnTo>
                <a:cubicBezTo>
                  <a:pt x="874938" y="1104677"/>
                  <a:pt x="879065" y="1100549"/>
                  <a:pt x="879065" y="1096422"/>
                </a:cubicBezTo>
                <a:close/>
                <a:moveTo>
                  <a:pt x="895573" y="1005627"/>
                </a:moveTo>
                <a:cubicBezTo>
                  <a:pt x="896949" y="1001500"/>
                  <a:pt x="894197" y="997373"/>
                  <a:pt x="888694" y="997373"/>
                </a:cubicBezTo>
                <a:lnTo>
                  <a:pt x="888694" y="997373"/>
                </a:lnTo>
                <a:cubicBezTo>
                  <a:pt x="888694" y="997373"/>
                  <a:pt x="888694" y="997373"/>
                  <a:pt x="887319" y="997373"/>
                </a:cubicBezTo>
                <a:cubicBezTo>
                  <a:pt x="883192" y="997373"/>
                  <a:pt x="877689" y="1001500"/>
                  <a:pt x="877689" y="1005627"/>
                </a:cubicBezTo>
                <a:cubicBezTo>
                  <a:pt x="877689" y="1009754"/>
                  <a:pt x="880440" y="1013881"/>
                  <a:pt x="884567" y="1013881"/>
                </a:cubicBezTo>
                <a:lnTo>
                  <a:pt x="884567" y="1013881"/>
                </a:lnTo>
                <a:cubicBezTo>
                  <a:pt x="890070" y="1013881"/>
                  <a:pt x="894197" y="1009754"/>
                  <a:pt x="895573" y="1005627"/>
                </a:cubicBezTo>
                <a:close/>
                <a:moveTo>
                  <a:pt x="912081" y="913456"/>
                </a:moveTo>
                <a:cubicBezTo>
                  <a:pt x="913457" y="909329"/>
                  <a:pt x="910705" y="905202"/>
                  <a:pt x="905203" y="905202"/>
                </a:cubicBezTo>
                <a:lnTo>
                  <a:pt x="905203" y="905202"/>
                </a:lnTo>
                <a:cubicBezTo>
                  <a:pt x="905203" y="905202"/>
                  <a:pt x="905203" y="905202"/>
                  <a:pt x="903827" y="905202"/>
                </a:cubicBezTo>
                <a:cubicBezTo>
                  <a:pt x="899700" y="905202"/>
                  <a:pt x="894197" y="909329"/>
                  <a:pt x="894197" y="913456"/>
                </a:cubicBezTo>
                <a:cubicBezTo>
                  <a:pt x="894197" y="917583"/>
                  <a:pt x="896949" y="921710"/>
                  <a:pt x="901076" y="921710"/>
                </a:cubicBezTo>
                <a:lnTo>
                  <a:pt x="901076" y="921710"/>
                </a:lnTo>
                <a:cubicBezTo>
                  <a:pt x="906578" y="921710"/>
                  <a:pt x="910705" y="918959"/>
                  <a:pt x="912081" y="913456"/>
                </a:cubicBezTo>
                <a:close/>
                <a:moveTo>
                  <a:pt x="928589" y="822661"/>
                </a:moveTo>
                <a:cubicBezTo>
                  <a:pt x="929965" y="818534"/>
                  <a:pt x="927214" y="814407"/>
                  <a:pt x="921711" y="814407"/>
                </a:cubicBezTo>
                <a:lnTo>
                  <a:pt x="921711" y="814407"/>
                </a:lnTo>
                <a:cubicBezTo>
                  <a:pt x="921711" y="814407"/>
                  <a:pt x="921711" y="814407"/>
                  <a:pt x="920335" y="814407"/>
                </a:cubicBezTo>
                <a:cubicBezTo>
                  <a:pt x="916208" y="814407"/>
                  <a:pt x="910705" y="818534"/>
                  <a:pt x="910705" y="822661"/>
                </a:cubicBezTo>
                <a:cubicBezTo>
                  <a:pt x="910705" y="826788"/>
                  <a:pt x="913457" y="830915"/>
                  <a:pt x="917584" y="830915"/>
                </a:cubicBezTo>
                <a:lnTo>
                  <a:pt x="917584" y="830915"/>
                </a:lnTo>
                <a:cubicBezTo>
                  <a:pt x="923087" y="830915"/>
                  <a:pt x="927214" y="826788"/>
                  <a:pt x="928589" y="822661"/>
                </a:cubicBezTo>
                <a:close/>
                <a:moveTo>
                  <a:pt x="943722" y="731865"/>
                </a:moveTo>
                <a:cubicBezTo>
                  <a:pt x="945098" y="727738"/>
                  <a:pt x="942346" y="723611"/>
                  <a:pt x="936843" y="723611"/>
                </a:cubicBezTo>
                <a:lnTo>
                  <a:pt x="936843" y="723611"/>
                </a:lnTo>
                <a:cubicBezTo>
                  <a:pt x="936843" y="723611"/>
                  <a:pt x="936843" y="723611"/>
                  <a:pt x="935468" y="723611"/>
                </a:cubicBezTo>
                <a:cubicBezTo>
                  <a:pt x="931341" y="723611"/>
                  <a:pt x="925838" y="727738"/>
                  <a:pt x="925838" y="731865"/>
                </a:cubicBezTo>
                <a:cubicBezTo>
                  <a:pt x="925838" y="735992"/>
                  <a:pt x="928589" y="740120"/>
                  <a:pt x="932716" y="740120"/>
                </a:cubicBezTo>
                <a:lnTo>
                  <a:pt x="932716" y="740120"/>
                </a:lnTo>
                <a:cubicBezTo>
                  <a:pt x="939595" y="738744"/>
                  <a:pt x="943722" y="735992"/>
                  <a:pt x="943722" y="731865"/>
                </a:cubicBezTo>
                <a:close/>
                <a:moveTo>
                  <a:pt x="960230" y="639694"/>
                </a:moveTo>
                <a:cubicBezTo>
                  <a:pt x="961606" y="635567"/>
                  <a:pt x="958854" y="631440"/>
                  <a:pt x="953352" y="631440"/>
                </a:cubicBezTo>
                <a:lnTo>
                  <a:pt x="953352" y="631440"/>
                </a:lnTo>
                <a:cubicBezTo>
                  <a:pt x="953352" y="631440"/>
                  <a:pt x="953352" y="631440"/>
                  <a:pt x="951976" y="631440"/>
                </a:cubicBezTo>
                <a:cubicBezTo>
                  <a:pt x="947849" y="631440"/>
                  <a:pt x="942346" y="635567"/>
                  <a:pt x="942346" y="639694"/>
                </a:cubicBezTo>
                <a:cubicBezTo>
                  <a:pt x="942346" y="643821"/>
                  <a:pt x="945098" y="647948"/>
                  <a:pt x="949225" y="647948"/>
                </a:cubicBezTo>
                <a:lnTo>
                  <a:pt x="949225" y="647948"/>
                </a:lnTo>
                <a:cubicBezTo>
                  <a:pt x="954727" y="647948"/>
                  <a:pt x="958854" y="643821"/>
                  <a:pt x="960230" y="639694"/>
                </a:cubicBezTo>
                <a:close/>
                <a:moveTo>
                  <a:pt x="976738" y="548899"/>
                </a:moveTo>
                <a:cubicBezTo>
                  <a:pt x="978114" y="544772"/>
                  <a:pt x="975363" y="540645"/>
                  <a:pt x="969860" y="540645"/>
                </a:cubicBezTo>
                <a:lnTo>
                  <a:pt x="969860" y="540645"/>
                </a:lnTo>
                <a:cubicBezTo>
                  <a:pt x="969860" y="540645"/>
                  <a:pt x="969860" y="540645"/>
                  <a:pt x="968484" y="540645"/>
                </a:cubicBezTo>
                <a:cubicBezTo>
                  <a:pt x="964357" y="540645"/>
                  <a:pt x="958854" y="544772"/>
                  <a:pt x="958854" y="548899"/>
                </a:cubicBezTo>
                <a:cubicBezTo>
                  <a:pt x="958854" y="553026"/>
                  <a:pt x="961606" y="557153"/>
                  <a:pt x="965733" y="557153"/>
                </a:cubicBezTo>
                <a:lnTo>
                  <a:pt x="965733" y="557153"/>
                </a:lnTo>
                <a:cubicBezTo>
                  <a:pt x="971236" y="557153"/>
                  <a:pt x="975363" y="553026"/>
                  <a:pt x="976738" y="548899"/>
                </a:cubicBezTo>
                <a:close/>
                <a:moveTo>
                  <a:pt x="991871" y="456728"/>
                </a:moveTo>
                <a:cubicBezTo>
                  <a:pt x="993247" y="452601"/>
                  <a:pt x="990495" y="448474"/>
                  <a:pt x="984993" y="448474"/>
                </a:cubicBezTo>
                <a:lnTo>
                  <a:pt x="984993" y="448474"/>
                </a:lnTo>
                <a:cubicBezTo>
                  <a:pt x="984993" y="448474"/>
                  <a:pt x="984993" y="448474"/>
                  <a:pt x="983617" y="448474"/>
                </a:cubicBezTo>
                <a:cubicBezTo>
                  <a:pt x="979490" y="448474"/>
                  <a:pt x="973987" y="452601"/>
                  <a:pt x="973987" y="456728"/>
                </a:cubicBezTo>
                <a:cubicBezTo>
                  <a:pt x="973987" y="460855"/>
                  <a:pt x="976738" y="464982"/>
                  <a:pt x="980865" y="464982"/>
                </a:cubicBezTo>
                <a:lnTo>
                  <a:pt x="980865" y="464982"/>
                </a:lnTo>
                <a:cubicBezTo>
                  <a:pt x="987744" y="464982"/>
                  <a:pt x="991871" y="462231"/>
                  <a:pt x="991871" y="456728"/>
                </a:cubicBezTo>
                <a:close/>
                <a:moveTo>
                  <a:pt x="1008379" y="365933"/>
                </a:moveTo>
                <a:cubicBezTo>
                  <a:pt x="1009755" y="361806"/>
                  <a:pt x="1007004" y="357679"/>
                  <a:pt x="1001501" y="357679"/>
                </a:cubicBezTo>
                <a:lnTo>
                  <a:pt x="1001501" y="357679"/>
                </a:lnTo>
                <a:cubicBezTo>
                  <a:pt x="1001501" y="357679"/>
                  <a:pt x="1001501" y="357679"/>
                  <a:pt x="1000125" y="357679"/>
                </a:cubicBezTo>
                <a:cubicBezTo>
                  <a:pt x="995998" y="357679"/>
                  <a:pt x="990495" y="361806"/>
                  <a:pt x="990495" y="365933"/>
                </a:cubicBezTo>
                <a:cubicBezTo>
                  <a:pt x="990495" y="370060"/>
                  <a:pt x="993247" y="374187"/>
                  <a:pt x="997374" y="374187"/>
                </a:cubicBezTo>
                <a:lnTo>
                  <a:pt x="997374" y="374187"/>
                </a:lnTo>
                <a:cubicBezTo>
                  <a:pt x="1002877" y="374187"/>
                  <a:pt x="1007004" y="370060"/>
                  <a:pt x="1008379" y="365933"/>
                </a:cubicBezTo>
                <a:close/>
                <a:moveTo>
                  <a:pt x="1024888" y="275137"/>
                </a:moveTo>
                <a:cubicBezTo>
                  <a:pt x="1026263" y="271010"/>
                  <a:pt x="1023512" y="266883"/>
                  <a:pt x="1018009" y="266883"/>
                </a:cubicBezTo>
                <a:lnTo>
                  <a:pt x="1018009" y="266883"/>
                </a:lnTo>
                <a:cubicBezTo>
                  <a:pt x="1018009" y="266883"/>
                  <a:pt x="1018009" y="266883"/>
                  <a:pt x="1016633" y="266883"/>
                </a:cubicBezTo>
                <a:cubicBezTo>
                  <a:pt x="1012506" y="266883"/>
                  <a:pt x="1007004" y="271010"/>
                  <a:pt x="1007004" y="275137"/>
                </a:cubicBezTo>
                <a:cubicBezTo>
                  <a:pt x="1007004" y="279264"/>
                  <a:pt x="1009755" y="283392"/>
                  <a:pt x="1013882" y="283392"/>
                </a:cubicBezTo>
                <a:lnTo>
                  <a:pt x="1013882" y="283392"/>
                </a:lnTo>
                <a:cubicBezTo>
                  <a:pt x="1019385" y="282016"/>
                  <a:pt x="1023512" y="279264"/>
                  <a:pt x="1024888" y="275137"/>
                </a:cubicBezTo>
                <a:close/>
                <a:moveTo>
                  <a:pt x="1041396" y="182966"/>
                </a:moveTo>
                <a:cubicBezTo>
                  <a:pt x="1042771" y="178839"/>
                  <a:pt x="1040020" y="174712"/>
                  <a:pt x="1034517" y="174712"/>
                </a:cubicBezTo>
                <a:lnTo>
                  <a:pt x="1034517" y="174712"/>
                </a:lnTo>
                <a:cubicBezTo>
                  <a:pt x="1034517" y="174712"/>
                  <a:pt x="1034517" y="174712"/>
                  <a:pt x="1033142" y="174712"/>
                </a:cubicBezTo>
                <a:cubicBezTo>
                  <a:pt x="1029015" y="174712"/>
                  <a:pt x="1023512" y="178839"/>
                  <a:pt x="1023512" y="182966"/>
                </a:cubicBezTo>
                <a:cubicBezTo>
                  <a:pt x="1023512" y="187093"/>
                  <a:pt x="1026263" y="191220"/>
                  <a:pt x="1030390" y="191220"/>
                </a:cubicBezTo>
                <a:lnTo>
                  <a:pt x="1030390" y="191220"/>
                </a:lnTo>
                <a:cubicBezTo>
                  <a:pt x="1035893" y="191220"/>
                  <a:pt x="1040020" y="187093"/>
                  <a:pt x="1041396" y="182966"/>
                </a:cubicBezTo>
                <a:close/>
                <a:moveTo>
                  <a:pt x="1056528" y="92171"/>
                </a:moveTo>
                <a:cubicBezTo>
                  <a:pt x="1057904" y="86668"/>
                  <a:pt x="1055153" y="82541"/>
                  <a:pt x="1051026" y="82541"/>
                </a:cubicBezTo>
                <a:lnTo>
                  <a:pt x="1051026" y="82541"/>
                </a:lnTo>
                <a:cubicBezTo>
                  <a:pt x="1051026" y="82541"/>
                  <a:pt x="1051026" y="82541"/>
                  <a:pt x="1049650" y="82541"/>
                </a:cubicBezTo>
                <a:cubicBezTo>
                  <a:pt x="1045523" y="82541"/>
                  <a:pt x="1040020" y="86668"/>
                  <a:pt x="1040020" y="90795"/>
                </a:cubicBezTo>
                <a:cubicBezTo>
                  <a:pt x="1040020" y="94922"/>
                  <a:pt x="1042771" y="99049"/>
                  <a:pt x="1046899" y="99049"/>
                </a:cubicBezTo>
                <a:lnTo>
                  <a:pt x="1046899" y="99049"/>
                </a:lnTo>
                <a:cubicBezTo>
                  <a:pt x="1052401" y="99049"/>
                  <a:pt x="1056528" y="96298"/>
                  <a:pt x="1056528" y="92171"/>
                </a:cubicBezTo>
                <a:close/>
                <a:moveTo>
                  <a:pt x="916208" y="1370184"/>
                </a:moveTo>
                <a:cubicBezTo>
                  <a:pt x="916208" y="1367433"/>
                  <a:pt x="914833" y="1366057"/>
                  <a:pt x="913457" y="1366057"/>
                </a:cubicBezTo>
                <a:lnTo>
                  <a:pt x="913457" y="1366057"/>
                </a:lnTo>
                <a:cubicBezTo>
                  <a:pt x="913457" y="1366057"/>
                  <a:pt x="913457" y="1366057"/>
                  <a:pt x="913457" y="1366057"/>
                </a:cubicBezTo>
                <a:cubicBezTo>
                  <a:pt x="910705" y="1366057"/>
                  <a:pt x="909330" y="1368808"/>
                  <a:pt x="907954" y="1370184"/>
                </a:cubicBezTo>
                <a:cubicBezTo>
                  <a:pt x="907954" y="1372936"/>
                  <a:pt x="909330" y="1374311"/>
                  <a:pt x="912081" y="1374311"/>
                </a:cubicBezTo>
                <a:lnTo>
                  <a:pt x="912081" y="1374311"/>
                </a:lnTo>
                <a:cubicBezTo>
                  <a:pt x="913457" y="1374311"/>
                  <a:pt x="914833" y="1372936"/>
                  <a:pt x="916208" y="1370184"/>
                </a:cubicBezTo>
                <a:close/>
                <a:moveTo>
                  <a:pt x="931341" y="1279389"/>
                </a:moveTo>
                <a:cubicBezTo>
                  <a:pt x="931341" y="1276637"/>
                  <a:pt x="929965" y="1275262"/>
                  <a:pt x="928589" y="1275262"/>
                </a:cubicBezTo>
                <a:lnTo>
                  <a:pt x="928589" y="1275262"/>
                </a:lnTo>
                <a:cubicBezTo>
                  <a:pt x="928589" y="1275262"/>
                  <a:pt x="928589" y="1275262"/>
                  <a:pt x="928589" y="1275262"/>
                </a:cubicBezTo>
                <a:cubicBezTo>
                  <a:pt x="925838" y="1275262"/>
                  <a:pt x="924462" y="1278013"/>
                  <a:pt x="923087" y="1279389"/>
                </a:cubicBezTo>
                <a:cubicBezTo>
                  <a:pt x="923087" y="1282140"/>
                  <a:pt x="924462" y="1283516"/>
                  <a:pt x="927214" y="1283516"/>
                </a:cubicBezTo>
                <a:lnTo>
                  <a:pt x="927214" y="1283516"/>
                </a:lnTo>
                <a:cubicBezTo>
                  <a:pt x="929965" y="1283516"/>
                  <a:pt x="931341" y="1282140"/>
                  <a:pt x="931341" y="1279389"/>
                </a:cubicBezTo>
                <a:close/>
                <a:moveTo>
                  <a:pt x="947849" y="1188593"/>
                </a:moveTo>
                <a:cubicBezTo>
                  <a:pt x="947849" y="1185842"/>
                  <a:pt x="946473" y="1184466"/>
                  <a:pt x="945098" y="1184466"/>
                </a:cubicBezTo>
                <a:lnTo>
                  <a:pt x="945098" y="1184466"/>
                </a:lnTo>
                <a:cubicBezTo>
                  <a:pt x="945098" y="1184466"/>
                  <a:pt x="945098" y="1184466"/>
                  <a:pt x="945098" y="1184466"/>
                </a:cubicBezTo>
                <a:cubicBezTo>
                  <a:pt x="942346" y="1184466"/>
                  <a:pt x="940971" y="1187218"/>
                  <a:pt x="939595" y="1188593"/>
                </a:cubicBezTo>
                <a:cubicBezTo>
                  <a:pt x="939595" y="1191345"/>
                  <a:pt x="940971" y="1192720"/>
                  <a:pt x="943722" y="1192720"/>
                </a:cubicBezTo>
                <a:lnTo>
                  <a:pt x="943722" y="1192720"/>
                </a:lnTo>
                <a:cubicBezTo>
                  <a:pt x="945098" y="1191345"/>
                  <a:pt x="947849" y="1189969"/>
                  <a:pt x="947849" y="1188593"/>
                </a:cubicBezTo>
                <a:close/>
                <a:moveTo>
                  <a:pt x="964357" y="1096422"/>
                </a:moveTo>
                <a:cubicBezTo>
                  <a:pt x="964357" y="1093671"/>
                  <a:pt x="962982" y="1092295"/>
                  <a:pt x="961606" y="1092295"/>
                </a:cubicBezTo>
                <a:lnTo>
                  <a:pt x="961606" y="1092295"/>
                </a:lnTo>
                <a:cubicBezTo>
                  <a:pt x="961606" y="1092295"/>
                  <a:pt x="961606" y="1092295"/>
                  <a:pt x="961606" y="1092295"/>
                </a:cubicBezTo>
                <a:cubicBezTo>
                  <a:pt x="958854" y="1092295"/>
                  <a:pt x="957479" y="1095047"/>
                  <a:pt x="956103" y="1096422"/>
                </a:cubicBezTo>
                <a:cubicBezTo>
                  <a:pt x="956103" y="1099174"/>
                  <a:pt x="957479" y="1100549"/>
                  <a:pt x="960230" y="1100549"/>
                </a:cubicBezTo>
                <a:lnTo>
                  <a:pt x="960230" y="1100549"/>
                </a:lnTo>
                <a:cubicBezTo>
                  <a:pt x="961606" y="1100549"/>
                  <a:pt x="964357" y="1099174"/>
                  <a:pt x="964357" y="1096422"/>
                </a:cubicBezTo>
                <a:close/>
                <a:moveTo>
                  <a:pt x="980865" y="1005627"/>
                </a:moveTo>
                <a:cubicBezTo>
                  <a:pt x="980865" y="1002876"/>
                  <a:pt x="979490" y="1001500"/>
                  <a:pt x="978114" y="1001500"/>
                </a:cubicBezTo>
                <a:lnTo>
                  <a:pt x="978114" y="1001500"/>
                </a:lnTo>
                <a:cubicBezTo>
                  <a:pt x="978114" y="1001500"/>
                  <a:pt x="978114" y="1001500"/>
                  <a:pt x="978114" y="1001500"/>
                </a:cubicBezTo>
                <a:cubicBezTo>
                  <a:pt x="975363" y="1001500"/>
                  <a:pt x="973987" y="1004251"/>
                  <a:pt x="972611" y="1005627"/>
                </a:cubicBezTo>
                <a:cubicBezTo>
                  <a:pt x="972611" y="1008378"/>
                  <a:pt x="973987" y="1009754"/>
                  <a:pt x="976738" y="1009754"/>
                </a:cubicBezTo>
                <a:lnTo>
                  <a:pt x="976738" y="1009754"/>
                </a:lnTo>
                <a:cubicBezTo>
                  <a:pt x="978114" y="1009754"/>
                  <a:pt x="979490" y="1007003"/>
                  <a:pt x="980865" y="1005627"/>
                </a:cubicBezTo>
                <a:close/>
                <a:moveTo>
                  <a:pt x="995998" y="913456"/>
                </a:moveTo>
                <a:cubicBezTo>
                  <a:pt x="995998" y="910705"/>
                  <a:pt x="994622" y="909329"/>
                  <a:pt x="993247" y="909329"/>
                </a:cubicBezTo>
                <a:lnTo>
                  <a:pt x="993247" y="909329"/>
                </a:lnTo>
                <a:cubicBezTo>
                  <a:pt x="993247" y="909329"/>
                  <a:pt x="993247" y="909329"/>
                  <a:pt x="993247" y="909329"/>
                </a:cubicBezTo>
                <a:cubicBezTo>
                  <a:pt x="990495" y="909329"/>
                  <a:pt x="989120" y="912080"/>
                  <a:pt x="987744" y="913456"/>
                </a:cubicBezTo>
                <a:cubicBezTo>
                  <a:pt x="987744" y="916207"/>
                  <a:pt x="989120" y="917583"/>
                  <a:pt x="991871" y="917583"/>
                </a:cubicBezTo>
                <a:lnTo>
                  <a:pt x="991871" y="917583"/>
                </a:lnTo>
                <a:cubicBezTo>
                  <a:pt x="993247" y="917583"/>
                  <a:pt x="995998" y="916207"/>
                  <a:pt x="995998" y="913456"/>
                </a:cubicBezTo>
                <a:close/>
                <a:moveTo>
                  <a:pt x="1012506" y="822661"/>
                </a:moveTo>
                <a:cubicBezTo>
                  <a:pt x="1012506" y="819909"/>
                  <a:pt x="1011131" y="818534"/>
                  <a:pt x="1009755" y="818534"/>
                </a:cubicBezTo>
                <a:lnTo>
                  <a:pt x="1009755" y="818534"/>
                </a:lnTo>
                <a:cubicBezTo>
                  <a:pt x="1009755" y="818534"/>
                  <a:pt x="1009755" y="818534"/>
                  <a:pt x="1009755" y="818534"/>
                </a:cubicBezTo>
                <a:cubicBezTo>
                  <a:pt x="1007004" y="818534"/>
                  <a:pt x="1005628" y="821285"/>
                  <a:pt x="1004252" y="822661"/>
                </a:cubicBezTo>
                <a:cubicBezTo>
                  <a:pt x="1004252" y="825412"/>
                  <a:pt x="1005628" y="826788"/>
                  <a:pt x="1008379" y="826788"/>
                </a:cubicBezTo>
                <a:lnTo>
                  <a:pt x="1008379" y="826788"/>
                </a:lnTo>
                <a:cubicBezTo>
                  <a:pt x="1009755" y="826788"/>
                  <a:pt x="1012506" y="824036"/>
                  <a:pt x="1012506" y="822661"/>
                </a:cubicBezTo>
                <a:close/>
                <a:moveTo>
                  <a:pt x="1029015" y="730490"/>
                </a:moveTo>
                <a:cubicBezTo>
                  <a:pt x="1029015" y="727738"/>
                  <a:pt x="1027639" y="726363"/>
                  <a:pt x="1026263" y="726363"/>
                </a:cubicBezTo>
                <a:lnTo>
                  <a:pt x="1026263" y="726363"/>
                </a:lnTo>
                <a:cubicBezTo>
                  <a:pt x="1026263" y="726363"/>
                  <a:pt x="1026263" y="726363"/>
                  <a:pt x="1026263" y="726363"/>
                </a:cubicBezTo>
                <a:cubicBezTo>
                  <a:pt x="1023512" y="726363"/>
                  <a:pt x="1022136" y="729114"/>
                  <a:pt x="1020760" y="730490"/>
                </a:cubicBezTo>
                <a:cubicBezTo>
                  <a:pt x="1020760" y="733241"/>
                  <a:pt x="1022136" y="734617"/>
                  <a:pt x="1024888" y="734617"/>
                </a:cubicBezTo>
                <a:lnTo>
                  <a:pt x="1024888" y="734617"/>
                </a:lnTo>
                <a:cubicBezTo>
                  <a:pt x="1026263" y="734617"/>
                  <a:pt x="1027639" y="733241"/>
                  <a:pt x="1029015" y="730490"/>
                </a:cubicBezTo>
                <a:close/>
                <a:moveTo>
                  <a:pt x="1044147" y="639694"/>
                </a:moveTo>
                <a:cubicBezTo>
                  <a:pt x="1044147" y="636943"/>
                  <a:pt x="1042771" y="635567"/>
                  <a:pt x="1041396" y="635567"/>
                </a:cubicBezTo>
                <a:lnTo>
                  <a:pt x="1041396" y="635567"/>
                </a:lnTo>
                <a:cubicBezTo>
                  <a:pt x="1041396" y="635567"/>
                  <a:pt x="1041396" y="635567"/>
                  <a:pt x="1041396" y="635567"/>
                </a:cubicBezTo>
                <a:cubicBezTo>
                  <a:pt x="1038644" y="635567"/>
                  <a:pt x="1037269" y="638319"/>
                  <a:pt x="1035893" y="639694"/>
                </a:cubicBezTo>
                <a:cubicBezTo>
                  <a:pt x="1035893" y="642446"/>
                  <a:pt x="1037269" y="643821"/>
                  <a:pt x="1040020" y="643821"/>
                </a:cubicBezTo>
                <a:lnTo>
                  <a:pt x="1040020" y="643821"/>
                </a:lnTo>
                <a:cubicBezTo>
                  <a:pt x="1042771" y="643821"/>
                  <a:pt x="1044147" y="642446"/>
                  <a:pt x="1044147" y="639694"/>
                </a:cubicBezTo>
                <a:close/>
                <a:moveTo>
                  <a:pt x="1060655" y="548899"/>
                </a:moveTo>
                <a:cubicBezTo>
                  <a:pt x="1060655" y="546148"/>
                  <a:pt x="1059280" y="544772"/>
                  <a:pt x="1057904" y="544772"/>
                </a:cubicBezTo>
                <a:lnTo>
                  <a:pt x="1057904" y="544772"/>
                </a:lnTo>
                <a:cubicBezTo>
                  <a:pt x="1057904" y="544772"/>
                  <a:pt x="1057904" y="544772"/>
                  <a:pt x="1057904" y="544772"/>
                </a:cubicBezTo>
                <a:cubicBezTo>
                  <a:pt x="1055153" y="544772"/>
                  <a:pt x="1053777" y="547523"/>
                  <a:pt x="1052401" y="548899"/>
                </a:cubicBezTo>
                <a:cubicBezTo>
                  <a:pt x="1052401" y="551650"/>
                  <a:pt x="1053777" y="553026"/>
                  <a:pt x="1056528" y="553026"/>
                </a:cubicBezTo>
                <a:lnTo>
                  <a:pt x="1056528" y="553026"/>
                </a:lnTo>
                <a:cubicBezTo>
                  <a:pt x="1057904" y="551650"/>
                  <a:pt x="1060655" y="550275"/>
                  <a:pt x="1060655" y="548899"/>
                </a:cubicBezTo>
                <a:close/>
                <a:moveTo>
                  <a:pt x="1077164" y="456728"/>
                </a:moveTo>
                <a:cubicBezTo>
                  <a:pt x="1077164" y="453977"/>
                  <a:pt x="1075788" y="452601"/>
                  <a:pt x="1074412" y="452601"/>
                </a:cubicBezTo>
                <a:lnTo>
                  <a:pt x="1074412" y="452601"/>
                </a:lnTo>
                <a:cubicBezTo>
                  <a:pt x="1074412" y="452601"/>
                  <a:pt x="1074412" y="452601"/>
                  <a:pt x="1074412" y="452601"/>
                </a:cubicBezTo>
                <a:cubicBezTo>
                  <a:pt x="1071661" y="452601"/>
                  <a:pt x="1070285" y="455352"/>
                  <a:pt x="1068910" y="456728"/>
                </a:cubicBezTo>
                <a:cubicBezTo>
                  <a:pt x="1068910" y="459479"/>
                  <a:pt x="1070285" y="460855"/>
                  <a:pt x="1073037" y="460855"/>
                </a:cubicBezTo>
                <a:lnTo>
                  <a:pt x="1073037" y="460855"/>
                </a:lnTo>
                <a:cubicBezTo>
                  <a:pt x="1074412" y="460855"/>
                  <a:pt x="1075788" y="459479"/>
                  <a:pt x="1077164" y="456728"/>
                </a:cubicBezTo>
                <a:close/>
                <a:moveTo>
                  <a:pt x="1093672" y="365933"/>
                </a:moveTo>
                <a:cubicBezTo>
                  <a:pt x="1093672" y="363181"/>
                  <a:pt x="1092296" y="361806"/>
                  <a:pt x="1090921" y="361806"/>
                </a:cubicBezTo>
                <a:lnTo>
                  <a:pt x="1090921" y="361806"/>
                </a:lnTo>
                <a:cubicBezTo>
                  <a:pt x="1090921" y="361806"/>
                  <a:pt x="1090921" y="361806"/>
                  <a:pt x="1090921" y="361806"/>
                </a:cubicBezTo>
                <a:cubicBezTo>
                  <a:pt x="1088169" y="361806"/>
                  <a:pt x="1086794" y="364557"/>
                  <a:pt x="1085418" y="365933"/>
                </a:cubicBezTo>
                <a:cubicBezTo>
                  <a:pt x="1085418" y="368684"/>
                  <a:pt x="1086794" y="370060"/>
                  <a:pt x="1089545" y="370060"/>
                </a:cubicBezTo>
                <a:lnTo>
                  <a:pt x="1089545" y="370060"/>
                </a:lnTo>
                <a:cubicBezTo>
                  <a:pt x="1090921" y="370060"/>
                  <a:pt x="1092296" y="367308"/>
                  <a:pt x="1093672" y="365933"/>
                </a:cubicBezTo>
                <a:close/>
                <a:moveTo>
                  <a:pt x="1108805" y="273762"/>
                </a:moveTo>
                <a:cubicBezTo>
                  <a:pt x="1108805" y="271010"/>
                  <a:pt x="1107429" y="269635"/>
                  <a:pt x="1106053" y="269635"/>
                </a:cubicBezTo>
                <a:lnTo>
                  <a:pt x="1106053" y="269635"/>
                </a:lnTo>
                <a:cubicBezTo>
                  <a:pt x="1106053" y="269635"/>
                  <a:pt x="1106053" y="269635"/>
                  <a:pt x="1106053" y="269635"/>
                </a:cubicBezTo>
                <a:cubicBezTo>
                  <a:pt x="1103302" y="269635"/>
                  <a:pt x="1101926" y="272386"/>
                  <a:pt x="1100550" y="273762"/>
                </a:cubicBezTo>
                <a:cubicBezTo>
                  <a:pt x="1100550" y="276513"/>
                  <a:pt x="1101926" y="277889"/>
                  <a:pt x="1104677" y="277889"/>
                </a:cubicBezTo>
                <a:lnTo>
                  <a:pt x="1104677" y="277889"/>
                </a:lnTo>
                <a:cubicBezTo>
                  <a:pt x="1106053" y="277889"/>
                  <a:pt x="1108805" y="276513"/>
                  <a:pt x="1108805" y="273762"/>
                </a:cubicBezTo>
                <a:close/>
                <a:moveTo>
                  <a:pt x="1125313" y="182966"/>
                </a:moveTo>
                <a:cubicBezTo>
                  <a:pt x="1125313" y="180215"/>
                  <a:pt x="1123937" y="178839"/>
                  <a:pt x="1122561" y="178839"/>
                </a:cubicBezTo>
                <a:lnTo>
                  <a:pt x="1122561" y="178839"/>
                </a:lnTo>
                <a:cubicBezTo>
                  <a:pt x="1122561" y="178839"/>
                  <a:pt x="1122561" y="178839"/>
                  <a:pt x="1122561" y="178839"/>
                </a:cubicBezTo>
                <a:cubicBezTo>
                  <a:pt x="1119810" y="178839"/>
                  <a:pt x="1118434" y="181591"/>
                  <a:pt x="1117059" y="182966"/>
                </a:cubicBezTo>
                <a:cubicBezTo>
                  <a:pt x="1117059" y="185718"/>
                  <a:pt x="1118434" y="187093"/>
                  <a:pt x="1121186" y="187093"/>
                </a:cubicBezTo>
                <a:lnTo>
                  <a:pt x="1121186" y="187093"/>
                </a:lnTo>
                <a:cubicBezTo>
                  <a:pt x="1122561" y="187093"/>
                  <a:pt x="1125313" y="185718"/>
                  <a:pt x="1125313" y="182966"/>
                </a:cubicBezTo>
                <a:close/>
                <a:moveTo>
                  <a:pt x="1141821" y="92171"/>
                </a:moveTo>
                <a:cubicBezTo>
                  <a:pt x="1141821" y="89420"/>
                  <a:pt x="1140445" y="88044"/>
                  <a:pt x="1139070" y="88044"/>
                </a:cubicBezTo>
                <a:lnTo>
                  <a:pt x="1139070" y="88044"/>
                </a:lnTo>
                <a:cubicBezTo>
                  <a:pt x="1139070" y="88044"/>
                  <a:pt x="1139070" y="88044"/>
                  <a:pt x="1139070" y="88044"/>
                </a:cubicBezTo>
                <a:cubicBezTo>
                  <a:pt x="1136318" y="88044"/>
                  <a:pt x="1134943" y="90795"/>
                  <a:pt x="1133567" y="92171"/>
                </a:cubicBezTo>
                <a:cubicBezTo>
                  <a:pt x="1133567" y="94922"/>
                  <a:pt x="1134943" y="96298"/>
                  <a:pt x="1137694" y="96298"/>
                </a:cubicBezTo>
                <a:lnTo>
                  <a:pt x="1137694" y="96298"/>
                </a:lnTo>
                <a:cubicBezTo>
                  <a:pt x="1139070" y="94922"/>
                  <a:pt x="1140445" y="93547"/>
                  <a:pt x="1141821" y="92171"/>
                </a:cubicBezTo>
                <a:close/>
                <a:moveTo>
                  <a:pt x="66033" y="777263"/>
                </a:moveTo>
                <a:cubicBezTo>
                  <a:pt x="75663" y="782766"/>
                  <a:pt x="81166" y="789644"/>
                  <a:pt x="85293" y="800650"/>
                </a:cubicBezTo>
                <a:cubicBezTo>
                  <a:pt x="93547" y="789644"/>
                  <a:pt x="105928" y="780014"/>
                  <a:pt x="121061" y="777263"/>
                </a:cubicBezTo>
                <a:cubicBezTo>
                  <a:pt x="108679" y="774512"/>
                  <a:pt x="99050" y="766258"/>
                  <a:pt x="93547" y="753876"/>
                </a:cubicBezTo>
                <a:cubicBezTo>
                  <a:pt x="86668" y="763506"/>
                  <a:pt x="77039" y="771760"/>
                  <a:pt x="66033" y="777263"/>
                </a:cubicBezTo>
                <a:close/>
                <a:moveTo>
                  <a:pt x="52276" y="982240"/>
                </a:moveTo>
                <a:cubicBezTo>
                  <a:pt x="60530" y="971235"/>
                  <a:pt x="72911" y="961605"/>
                  <a:pt x="88044" y="958854"/>
                </a:cubicBezTo>
                <a:cubicBezTo>
                  <a:pt x="75663" y="956102"/>
                  <a:pt x="66033" y="947848"/>
                  <a:pt x="60530" y="935467"/>
                </a:cubicBezTo>
                <a:cubicBezTo>
                  <a:pt x="53652" y="945097"/>
                  <a:pt x="44022" y="953351"/>
                  <a:pt x="33017" y="958854"/>
                </a:cubicBezTo>
                <a:cubicBezTo>
                  <a:pt x="42646" y="964356"/>
                  <a:pt x="49525" y="972611"/>
                  <a:pt x="52276" y="982240"/>
                </a:cubicBezTo>
                <a:close/>
                <a:moveTo>
                  <a:pt x="97674" y="1203726"/>
                </a:moveTo>
                <a:lnTo>
                  <a:pt x="103177" y="1203726"/>
                </a:lnTo>
                <a:cubicBezTo>
                  <a:pt x="101801" y="1199599"/>
                  <a:pt x="101801" y="1196848"/>
                  <a:pt x="101801" y="1192720"/>
                </a:cubicBezTo>
                <a:cubicBezTo>
                  <a:pt x="101801" y="1196848"/>
                  <a:pt x="100425" y="1199599"/>
                  <a:pt x="97674" y="1203726"/>
                </a:cubicBezTo>
                <a:close/>
                <a:moveTo>
                  <a:pt x="100425" y="708479"/>
                </a:moveTo>
                <a:cubicBezTo>
                  <a:pt x="108679" y="697473"/>
                  <a:pt x="121061" y="687843"/>
                  <a:pt x="136193" y="685092"/>
                </a:cubicBezTo>
                <a:cubicBezTo>
                  <a:pt x="130690" y="683716"/>
                  <a:pt x="125188" y="680965"/>
                  <a:pt x="121061" y="678214"/>
                </a:cubicBezTo>
                <a:lnTo>
                  <a:pt x="97674" y="700225"/>
                </a:lnTo>
                <a:cubicBezTo>
                  <a:pt x="99050" y="702976"/>
                  <a:pt x="100425" y="705727"/>
                  <a:pt x="100425" y="70847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图形 267">
            <a:extLst>
              <a:ext uri="{FF2B5EF4-FFF2-40B4-BE49-F238E27FC236}">
                <a16:creationId xmlns:a16="http://schemas.microsoft.com/office/drawing/2014/main" xmlns="" id="{C3D8E076-A4C2-4102-98E5-9DC97509A48B}"/>
              </a:ext>
            </a:extLst>
          </p:cNvPr>
          <p:cNvSpPr/>
          <p:nvPr/>
        </p:nvSpPr>
        <p:spPr>
          <a:xfrm>
            <a:off x="9813463" y="1328286"/>
            <a:ext cx="1297273" cy="1460979"/>
          </a:xfrm>
          <a:custGeom>
            <a:avLst/>
            <a:gdLst>
              <a:gd name="connsiteX0" fmla="*/ 64657 w 1297273"/>
              <a:gd name="connsiteY0" fmla="*/ 777263 h 1460979"/>
              <a:gd name="connsiteX1" fmla="*/ 92171 w 1297273"/>
              <a:gd name="connsiteY1" fmla="*/ 753876 h 1460979"/>
              <a:gd name="connsiteX2" fmla="*/ 119685 w 1297273"/>
              <a:gd name="connsiteY2" fmla="*/ 777263 h 1460979"/>
              <a:gd name="connsiteX3" fmla="*/ 83917 w 1297273"/>
              <a:gd name="connsiteY3" fmla="*/ 800650 h 1460979"/>
              <a:gd name="connsiteX4" fmla="*/ 64657 w 1297273"/>
              <a:gd name="connsiteY4" fmla="*/ 777263 h 1460979"/>
              <a:gd name="connsiteX5" fmla="*/ 148574 w 1297273"/>
              <a:gd name="connsiteY5" fmla="*/ 433341 h 1460979"/>
              <a:gd name="connsiteX6" fmla="*/ 184342 w 1297273"/>
              <a:gd name="connsiteY6" fmla="*/ 409955 h 1460979"/>
              <a:gd name="connsiteX7" fmla="*/ 156828 w 1297273"/>
              <a:gd name="connsiteY7" fmla="*/ 386568 h 1460979"/>
              <a:gd name="connsiteX8" fmla="*/ 129315 w 1297273"/>
              <a:gd name="connsiteY8" fmla="*/ 409955 h 1460979"/>
              <a:gd name="connsiteX9" fmla="*/ 148574 w 1297273"/>
              <a:gd name="connsiteY9" fmla="*/ 433341 h 1460979"/>
              <a:gd name="connsiteX10" fmla="*/ 163707 w 1297273"/>
              <a:gd name="connsiteY10" fmla="*/ 342546 h 1460979"/>
              <a:gd name="connsiteX11" fmla="*/ 199475 w 1297273"/>
              <a:gd name="connsiteY11" fmla="*/ 319159 h 1460979"/>
              <a:gd name="connsiteX12" fmla="*/ 171961 w 1297273"/>
              <a:gd name="connsiteY12" fmla="*/ 295773 h 1460979"/>
              <a:gd name="connsiteX13" fmla="*/ 144447 w 1297273"/>
              <a:gd name="connsiteY13" fmla="*/ 319159 h 1460979"/>
              <a:gd name="connsiteX14" fmla="*/ 163707 w 1297273"/>
              <a:gd name="connsiteY14" fmla="*/ 342546 h 1460979"/>
              <a:gd name="connsiteX15" fmla="*/ 115558 w 1297273"/>
              <a:gd name="connsiteY15" fmla="*/ 616308 h 1460979"/>
              <a:gd name="connsiteX16" fmla="*/ 151326 w 1297273"/>
              <a:gd name="connsiteY16" fmla="*/ 594297 h 1460979"/>
              <a:gd name="connsiteX17" fmla="*/ 123812 w 1297273"/>
              <a:gd name="connsiteY17" fmla="*/ 570910 h 1460979"/>
              <a:gd name="connsiteX18" fmla="*/ 96298 w 1297273"/>
              <a:gd name="connsiteY18" fmla="*/ 594297 h 1460979"/>
              <a:gd name="connsiteX19" fmla="*/ 115558 w 1297273"/>
              <a:gd name="connsiteY19" fmla="*/ 616308 h 1460979"/>
              <a:gd name="connsiteX20" fmla="*/ 180215 w 1297273"/>
              <a:gd name="connsiteY20" fmla="*/ 251751 h 1460979"/>
              <a:gd name="connsiteX21" fmla="*/ 215983 w 1297273"/>
              <a:gd name="connsiteY21" fmla="*/ 228364 h 1460979"/>
              <a:gd name="connsiteX22" fmla="*/ 188469 w 1297273"/>
              <a:gd name="connsiteY22" fmla="*/ 204977 h 1460979"/>
              <a:gd name="connsiteX23" fmla="*/ 160955 w 1297273"/>
              <a:gd name="connsiteY23" fmla="*/ 228364 h 1460979"/>
              <a:gd name="connsiteX24" fmla="*/ 180215 w 1297273"/>
              <a:gd name="connsiteY24" fmla="*/ 251751 h 1460979"/>
              <a:gd name="connsiteX25" fmla="*/ 132066 w 1297273"/>
              <a:gd name="connsiteY25" fmla="*/ 525512 h 1460979"/>
              <a:gd name="connsiteX26" fmla="*/ 167834 w 1297273"/>
              <a:gd name="connsiteY26" fmla="*/ 502126 h 1460979"/>
              <a:gd name="connsiteX27" fmla="*/ 140320 w 1297273"/>
              <a:gd name="connsiteY27" fmla="*/ 478739 h 1460979"/>
              <a:gd name="connsiteX28" fmla="*/ 112806 w 1297273"/>
              <a:gd name="connsiteY28" fmla="*/ 502126 h 1460979"/>
              <a:gd name="connsiteX29" fmla="*/ 132066 w 1297273"/>
              <a:gd name="connsiteY29" fmla="*/ 525512 h 1460979"/>
              <a:gd name="connsiteX30" fmla="*/ 99049 w 1297273"/>
              <a:gd name="connsiteY30" fmla="*/ 708479 h 1460979"/>
              <a:gd name="connsiteX31" fmla="*/ 134817 w 1297273"/>
              <a:gd name="connsiteY31" fmla="*/ 685092 h 1460979"/>
              <a:gd name="connsiteX32" fmla="*/ 107304 w 1297273"/>
              <a:gd name="connsiteY32" fmla="*/ 661705 h 1460979"/>
              <a:gd name="connsiteX33" fmla="*/ 79790 w 1297273"/>
              <a:gd name="connsiteY33" fmla="*/ 685092 h 1460979"/>
              <a:gd name="connsiteX34" fmla="*/ 99049 w 1297273"/>
              <a:gd name="connsiteY34" fmla="*/ 708479 h 1460979"/>
              <a:gd name="connsiteX35" fmla="*/ 177464 w 1297273"/>
              <a:gd name="connsiteY35" fmla="*/ 137569 h 1460979"/>
              <a:gd name="connsiteX36" fmla="*/ 196723 w 1297273"/>
              <a:gd name="connsiteY36" fmla="*/ 160955 h 1460979"/>
              <a:gd name="connsiteX37" fmla="*/ 232491 w 1297273"/>
              <a:gd name="connsiteY37" fmla="*/ 137569 h 1460979"/>
              <a:gd name="connsiteX38" fmla="*/ 204977 w 1297273"/>
              <a:gd name="connsiteY38" fmla="*/ 114182 h 1460979"/>
              <a:gd name="connsiteX39" fmla="*/ 177464 w 1297273"/>
              <a:gd name="connsiteY39" fmla="*/ 137569 h 1460979"/>
              <a:gd name="connsiteX40" fmla="*/ 134817 w 1297273"/>
              <a:gd name="connsiteY40" fmla="*/ 1000124 h 1460979"/>
              <a:gd name="connsiteX41" fmla="*/ 165082 w 1297273"/>
              <a:gd name="connsiteY41" fmla="*/ 967108 h 1460979"/>
              <a:gd name="connsiteX42" fmla="*/ 121060 w 1297273"/>
              <a:gd name="connsiteY42" fmla="*/ 967108 h 1460979"/>
              <a:gd name="connsiteX43" fmla="*/ 134817 w 1297273"/>
              <a:gd name="connsiteY43" fmla="*/ 1000124 h 1460979"/>
              <a:gd name="connsiteX44" fmla="*/ 924462 w 1297273"/>
              <a:gd name="connsiteY44" fmla="*/ 477363 h 1460979"/>
              <a:gd name="connsiteX45" fmla="*/ 1163831 w 1297273"/>
              <a:gd name="connsiteY45" fmla="*/ 767633 h 1460979"/>
              <a:gd name="connsiteX46" fmla="*/ 1092296 w 1297273"/>
              <a:gd name="connsiteY46" fmla="*/ 1170710 h 1460979"/>
              <a:gd name="connsiteX47" fmla="*/ 751125 w 1297273"/>
              <a:gd name="connsiteY47" fmla="*/ 1460979 h 1460979"/>
              <a:gd name="connsiteX48" fmla="*/ 729114 w 1297273"/>
              <a:gd name="connsiteY48" fmla="*/ 1460979 h 1460979"/>
              <a:gd name="connsiteX49" fmla="*/ 719484 w 1297273"/>
              <a:gd name="connsiteY49" fmla="*/ 1448598 h 1460979"/>
              <a:gd name="connsiteX50" fmla="*/ 719484 w 1297273"/>
              <a:gd name="connsiteY50" fmla="*/ 1448598 h 1460979"/>
              <a:gd name="connsiteX51" fmla="*/ 718109 w 1297273"/>
              <a:gd name="connsiteY51" fmla="*/ 1448598 h 1460979"/>
              <a:gd name="connsiteX52" fmla="*/ 704352 w 1297273"/>
              <a:gd name="connsiteY52" fmla="*/ 1460979 h 1460979"/>
              <a:gd name="connsiteX53" fmla="*/ 645197 w 1297273"/>
              <a:gd name="connsiteY53" fmla="*/ 1460979 h 1460979"/>
              <a:gd name="connsiteX54" fmla="*/ 631440 w 1297273"/>
              <a:gd name="connsiteY54" fmla="*/ 1444471 h 1460979"/>
              <a:gd name="connsiteX55" fmla="*/ 631440 w 1297273"/>
              <a:gd name="connsiteY55" fmla="*/ 1444471 h 1460979"/>
              <a:gd name="connsiteX56" fmla="*/ 630065 w 1297273"/>
              <a:gd name="connsiteY56" fmla="*/ 1444471 h 1460979"/>
              <a:gd name="connsiteX57" fmla="*/ 610805 w 1297273"/>
              <a:gd name="connsiteY57" fmla="*/ 1460979 h 1460979"/>
              <a:gd name="connsiteX58" fmla="*/ 559905 w 1297273"/>
              <a:gd name="connsiteY58" fmla="*/ 1460979 h 1460979"/>
              <a:gd name="connsiteX59" fmla="*/ 543396 w 1297273"/>
              <a:gd name="connsiteY59" fmla="*/ 1440344 h 1460979"/>
              <a:gd name="connsiteX60" fmla="*/ 543396 w 1297273"/>
              <a:gd name="connsiteY60" fmla="*/ 1440344 h 1460979"/>
              <a:gd name="connsiteX61" fmla="*/ 542021 w 1297273"/>
              <a:gd name="connsiteY61" fmla="*/ 1440344 h 1460979"/>
              <a:gd name="connsiteX62" fmla="*/ 518634 w 1297273"/>
              <a:gd name="connsiteY62" fmla="*/ 1460979 h 1460979"/>
              <a:gd name="connsiteX63" fmla="*/ 477363 w 1297273"/>
              <a:gd name="connsiteY63" fmla="*/ 1460979 h 1460979"/>
              <a:gd name="connsiteX64" fmla="*/ 458104 w 1297273"/>
              <a:gd name="connsiteY64" fmla="*/ 1434841 h 1460979"/>
              <a:gd name="connsiteX65" fmla="*/ 458104 w 1297273"/>
              <a:gd name="connsiteY65" fmla="*/ 1434841 h 1460979"/>
              <a:gd name="connsiteX66" fmla="*/ 455352 w 1297273"/>
              <a:gd name="connsiteY66" fmla="*/ 1434841 h 1460979"/>
              <a:gd name="connsiteX67" fmla="*/ 426463 w 1297273"/>
              <a:gd name="connsiteY67" fmla="*/ 1460979 h 1460979"/>
              <a:gd name="connsiteX68" fmla="*/ 393447 w 1297273"/>
              <a:gd name="connsiteY68" fmla="*/ 1460979 h 1460979"/>
              <a:gd name="connsiteX69" fmla="*/ 370060 w 1297273"/>
              <a:gd name="connsiteY69" fmla="*/ 1430714 h 1460979"/>
              <a:gd name="connsiteX70" fmla="*/ 370060 w 1297273"/>
              <a:gd name="connsiteY70" fmla="*/ 1430714 h 1460979"/>
              <a:gd name="connsiteX71" fmla="*/ 367309 w 1297273"/>
              <a:gd name="connsiteY71" fmla="*/ 1430714 h 1460979"/>
              <a:gd name="connsiteX72" fmla="*/ 334292 w 1297273"/>
              <a:gd name="connsiteY72" fmla="*/ 1460979 h 1460979"/>
              <a:gd name="connsiteX73" fmla="*/ 309530 w 1297273"/>
              <a:gd name="connsiteY73" fmla="*/ 1460979 h 1460979"/>
              <a:gd name="connsiteX74" fmla="*/ 283392 w 1297273"/>
              <a:gd name="connsiteY74" fmla="*/ 1426587 h 1460979"/>
              <a:gd name="connsiteX75" fmla="*/ 283392 w 1297273"/>
              <a:gd name="connsiteY75" fmla="*/ 1426587 h 1460979"/>
              <a:gd name="connsiteX76" fmla="*/ 280640 w 1297273"/>
              <a:gd name="connsiteY76" fmla="*/ 1426587 h 1460979"/>
              <a:gd name="connsiteX77" fmla="*/ 242121 w 1297273"/>
              <a:gd name="connsiteY77" fmla="*/ 1460979 h 1460979"/>
              <a:gd name="connsiteX78" fmla="*/ 235243 w 1297273"/>
              <a:gd name="connsiteY78" fmla="*/ 1460979 h 1460979"/>
              <a:gd name="connsiteX79" fmla="*/ 225613 w 1297273"/>
              <a:gd name="connsiteY79" fmla="*/ 1449974 h 1460979"/>
              <a:gd name="connsiteX80" fmla="*/ 204977 w 1297273"/>
              <a:gd name="connsiteY80" fmla="*/ 1423836 h 1460979"/>
              <a:gd name="connsiteX81" fmla="*/ 191221 w 1297273"/>
              <a:gd name="connsiteY81" fmla="*/ 1407328 h 1460979"/>
              <a:gd name="connsiteX82" fmla="*/ 199475 w 1297273"/>
              <a:gd name="connsiteY82" fmla="*/ 1407328 h 1460979"/>
              <a:gd name="connsiteX83" fmla="*/ 199475 w 1297273"/>
              <a:gd name="connsiteY83" fmla="*/ 1407328 h 1460979"/>
              <a:gd name="connsiteX84" fmla="*/ 242121 w 1297273"/>
              <a:gd name="connsiteY84" fmla="*/ 1371560 h 1460979"/>
              <a:gd name="connsiteX85" fmla="*/ 213232 w 1297273"/>
              <a:gd name="connsiteY85" fmla="*/ 1331665 h 1460979"/>
              <a:gd name="connsiteX86" fmla="*/ 213232 w 1297273"/>
              <a:gd name="connsiteY86" fmla="*/ 1331665 h 1460979"/>
              <a:gd name="connsiteX87" fmla="*/ 209104 w 1297273"/>
              <a:gd name="connsiteY87" fmla="*/ 1331665 h 1460979"/>
              <a:gd name="connsiteX88" fmla="*/ 165082 w 1297273"/>
              <a:gd name="connsiteY88" fmla="*/ 1371560 h 1460979"/>
              <a:gd name="connsiteX89" fmla="*/ 165082 w 1297273"/>
              <a:gd name="connsiteY89" fmla="*/ 1375687 h 1460979"/>
              <a:gd name="connsiteX90" fmla="*/ 158204 w 1297273"/>
              <a:gd name="connsiteY90" fmla="*/ 1367433 h 1460979"/>
              <a:gd name="connsiteX91" fmla="*/ 125188 w 1297273"/>
              <a:gd name="connsiteY91" fmla="*/ 1327538 h 1460979"/>
              <a:gd name="connsiteX92" fmla="*/ 116933 w 1297273"/>
              <a:gd name="connsiteY92" fmla="*/ 1320659 h 1460979"/>
              <a:gd name="connsiteX93" fmla="*/ 123812 w 1297273"/>
              <a:gd name="connsiteY93" fmla="*/ 1320659 h 1460979"/>
              <a:gd name="connsiteX94" fmla="*/ 123812 w 1297273"/>
              <a:gd name="connsiteY94" fmla="*/ 1320659 h 1460979"/>
              <a:gd name="connsiteX95" fmla="*/ 171961 w 1297273"/>
              <a:gd name="connsiteY95" fmla="*/ 1280764 h 1460979"/>
              <a:gd name="connsiteX96" fmla="*/ 138944 w 1297273"/>
              <a:gd name="connsiteY96" fmla="*/ 1236743 h 1460979"/>
              <a:gd name="connsiteX97" fmla="*/ 138944 w 1297273"/>
              <a:gd name="connsiteY97" fmla="*/ 1236743 h 1460979"/>
              <a:gd name="connsiteX98" fmla="*/ 134817 w 1297273"/>
              <a:gd name="connsiteY98" fmla="*/ 1236743 h 1460979"/>
              <a:gd name="connsiteX99" fmla="*/ 88044 w 1297273"/>
              <a:gd name="connsiteY99" fmla="*/ 1273886 h 1460979"/>
              <a:gd name="connsiteX100" fmla="*/ 59155 w 1297273"/>
              <a:gd name="connsiteY100" fmla="*/ 1233991 h 1460979"/>
              <a:gd name="connsiteX101" fmla="*/ 103177 w 1297273"/>
              <a:gd name="connsiteY101" fmla="*/ 1192720 h 1460979"/>
              <a:gd name="connsiteX102" fmla="*/ 140320 w 1297273"/>
              <a:gd name="connsiteY102" fmla="*/ 1229864 h 1460979"/>
              <a:gd name="connsiteX103" fmla="*/ 140320 w 1297273"/>
              <a:gd name="connsiteY103" fmla="*/ 1229864 h 1460979"/>
              <a:gd name="connsiteX104" fmla="*/ 188469 w 1297273"/>
              <a:gd name="connsiteY104" fmla="*/ 1189969 h 1460979"/>
              <a:gd name="connsiteX105" fmla="*/ 155453 w 1297273"/>
              <a:gd name="connsiteY105" fmla="*/ 1145947 h 1460979"/>
              <a:gd name="connsiteX106" fmla="*/ 155453 w 1297273"/>
              <a:gd name="connsiteY106" fmla="*/ 1145947 h 1460979"/>
              <a:gd name="connsiteX107" fmla="*/ 151326 w 1297273"/>
              <a:gd name="connsiteY107" fmla="*/ 1145947 h 1460979"/>
              <a:gd name="connsiteX108" fmla="*/ 104552 w 1297273"/>
              <a:gd name="connsiteY108" fmla="*/ 1183091 h 1460979"/>
              <a:gd name="connsiteX109" fmla="*/ 75663 w 1297273"/>
              <a:gd name="connsiteY109" fmla="*/ 1143196 h 1460979"/>
              <a:gd name="connsiteX110" fmla="*/ 119685 w 1297273"/>
              <a:gd name="connsiteY110" fmla="*/ 1101925 h 1460979"/>
              <a:gd name="connsiteX111" fmla="*/ 156828 w 1297273"/>
              <a:gd name="connsiteY111" fmla="*/ 1139069 h 1460979"/>
              <a:gd name="connsiteX112" fmla="*/ 156828 w 1297273"/>
              <a:gd name="connsiteY112" fmla="*/ 1139069 h 1460979"/>
              <a:gd name="connsiteX113" fmla="*/ 204977 w 1297273"/>
              <a:gd name="connsiteY113" fmla="*/ 1099174 h 1460979"/>
              <a:gd name="connsiteX114" fmla="*/ 171961 w 1297273"/>
              <a:gd name="connsiteY114" fmla="*/ 1055152 h 1460979"/>
              <a:gd name="connsiteX115" fmla="*/ 171961 w 1297273"/>
              <a:gd name="connsiteY115" fmla="*/ 1055152 h 1460979"/>
              <a:gd name="connsiteX116" fmla="*/ 167834 w 1297273"/>
              <a:gd name="connsiteY116" fmla="*/ 1055152 h 1460979"/>
              <a:gd name="connsiteX117" fmla="*/ 121060 w 1297273"/>
              <a:gd name="connsiteY117" fmla="*/ 1092295 h 1460979"/>
              <a:gd name="connsiteX118" fmla="*/ 92171 w 1297273"/>
              <a:gd name="connsiteY118" fmla="*/ 1052400 h 1460979"/>
              <a:gd name="connsiteX119" fmla="*/ 136193 w 1297273"/>
              <a:gd name="connsiteY119" fmla="*/ 1011130 h 1460979"/>
              <a:gd name="connsiteX120" fmla="*/ 173337 w 1297273"/>
              <a:gd name="connsiteY120" fmla="*/ 1048273 h 1460979"/>
              <a:gd name="connsiteX121" fmla="*/ 173337 w 1297273"/>
              <a:gd name="connsiteY121" fmla="*/ 1048273 h 1460979"/>
              <a:gd name="connsiteX122" fmla="*/ 221486 w 1297273"/>
              <a:gd name="connsiteY122" fmla="*/ 1008378 h 1460979"/>
              <a:gd name="connsiteX123" fmla="*/ 204977 w 1297273"/>
              <a:gd name="connsiteY123" fmla="*/ 968484 h 1460979"/>
              <a:gd name="connsiteX124" fmla="*/ 460855 w 1297273"/>
              <a:gd name="connsiteY124" fmla="*/ 968484 h 1460979"/>
              <a:gd name="connsiteX125" fmla="*/ 456728 w 1297273"/>
              <a:gd name="connsiteY125" fmla="*/ 976738 h 1460979"/>
              <a:gd name="connsiteX126" fmla="*/ 449850 w 1297273"/>
              <a:gd name="connsiteY126" fmla="*/ 975362 h 1460979"/>
              <a:gd name="connsiteX127" fmla="*/ 449850 w 1297273"/>
              <a:gd name="connsiteY127" fmla="*/ 975362 h 1460979"/>
              <a:gd name="connsiteX128" fmla="*/ 447098 w 1297273"/>
              <a:gd name="connsiteY128" fmla="*/ 975362 h 1460979"/>
              <a:gd name="connsiteX129" fmla="*/ 412706 w 1297273"/>
              <a:gd name="connsiteY129" fmla="*/ 1007003 h 1460979"/>
              <a:gd name="connsiteX130" fmla="*/ 438844 w 1297273"/>
              <a:gd name="connsiteY130" fmla="*/ 1035892 h 1460979"/>
              <a:gd name="connsiteX131" fmla="*/ 438844 w 1297273"/>
              <a:gd name="connsiteY131" fmla="*/ 1035892 h 1460979"/>
              <a:gd name="connsiteX132" fmla="*/ 469109 w 1297273"/>
              <a:gd name="connsiteY132" fmla="*/ 1015257 h 1460979"/>
              <a:gd name="connsiteX133" fmla="*/ 515883 w 1297273"/>
              <a:gd name="connsiteY133" fmla="*/ 1073036 h 1460979"/>
              <a:gd name="connsiteX134" fmla="*/ 488369 w 1297273"/>
              <a:gd name="connsiteY134" fmla="*/ 1099174 h 1460979"/>
              <a:gd name="connsiteX135" fmla="*/ 510380 w 1297273"/>
              <a:gd name="connsiteY135" fmla="*/ 1123936 h 1460979"/>
              <a:gd name="connsiteX136" fmla="*/ 510380 w 1297273"/>
              <a:gd name="connsiteY136" fmla="*/ 1123936 h 1460979"/>
              <a:gd name="connsiteX137" fmla="*/ 537894 w 1297273"/>
              <a:gd name="connsiteY137" fmla="*/ 1101925 h 1460979"/>
              <a:gd name="connsiteX138" fmla="*/ 550275 w 1297273"/>
              <a:gd name="connsiteY138" fmla="*/ 1117058 h 1460979"/>
              <a:gd name="connsiteX139" fmla="*/ 584667 w 1297273"/>
              <a:gd name="connsiteY139" fmla="*/ 1086793 h 1460979"/>
              <a:gd name="connsiteX140" fmla="*/ 579164 w 1297273"/>
              <a:gd name="connsiteY140" fmla="*/ 1099174 h 1460979"/>
              <a:gd name="connsiteX141" fmla="*/ 598424 w 1297273"/>
              <a:gd name="connsiteY141" fmla="*/ 1119809 h 1460979"/>
              <a:gd name="connsiteX142" fmla="*/ 598424 w 1297273"/>
              <a:gd name="connsiteY142" fmla="*/ 1119809 h 1460979"/>
              <a:gd name="connsiteX143" fmla="*/ 621811 w 1297273"/>
              <a:gd name="connsiteY143" fmla="*/ 1099174 h 1460979"/>
              <a:gd name="connsiteX144" fmla="*/ 605302 w 1297273"/>
              <a:gd name="connsiteY144" fmla="*/ 1077163 h 1460979"/>
              <a:gd name="connsiteX145" fmla="*/ 605302 w 1297273"/>
              <a:gd name="connsiteY145" fmla="*/ 1077163 h 1460979"/>
              <a:gd name="connsiteX146" fmla="*/ 603927 w 1297273"/>
              <a:gd name="connsiteY146" fmla="*/ 1077163 h 1460979"/>
              <a:gd name="connsiteX147" fmla="*/ 592921 w 1297273"/>
              <a:gd name="connsiteY147" fmla="*/ 1081290 h 1460979"/>
              <a:gd name="connsiteX148" fmla="*/ 693346 w 1297273"/>
              <a:gd name="connsiteY148" fmla="*/ 995997 h 1460979"/>
              <a:gd name="connsiteX149" fmla="*/ 701601 w 1297273"/>
              <a:gd name="connsiteY149" fmla="*/ 947848 h 1460979"/>
              <a:gd name="connsiteX150" fmla="*/ 668584 w 1297273"/>
              <a:gd name="connsiteY150" fmla="*/ 907953 h 1460979"/>
              <a:gd name="connsiteX151" fmla="*/ 654827 w 1297273"/>
              <a:gd name="connsiteY151" fmla="*/ 907953 h 1460979"/>
              <a:gd name="connsiteX152" fmla="*/ 638319 w 1297273"/>
              <a:gd name="connsiteY152" fmla="*/ 894196 h 1460979"/>
              <a:gd name="connsiteX153" fmla="*/ 638319 w 1297273"/>
              <a:gd name="connsiteY153" fmla="*/ 894196 h 1460979"/>
              <a:gd name="connsiteX154" fmla="*/ 636943 w 1297273"/>
              <a:gd name="connsiteY154" fmla="*/ 894196 h 1460979"/>
              <a:gd name="connsiteX155" fmla="*/ 614932 w 1297273"/>
              <a:gd name="connsiteY155" fmla="*/ 907953 h 1460979"/>
              <a:gd name="connsiteX156" fmla="*/ 570910 w 1297273"/>
              <a:gd name="connsiteY156" fmla="*/ 907953 h 1460979"/>
              <a:gd name="connsiteX157" fmla="*/ 550275 w 1297273"/>
              <a:gd name="connsiteY157" fmla="*/ 888694 h 1460979"/>
              <a:gd name="connsiteX158" fmla="*/ 550275 w 1297273"/>
              <a:gd name="connsiteY158" fmla="*/ 888694 h 1460979"/>
              <a:gd name="connsiteX159" fmla="*/ 547524 w 1297273"/>
              <a:gd name="connsiteY159" fmla="*/ 888694 h 1460979"/>
              <a:gd name="connsiteX160" fmla="*/ 521385 w 1297273"/>
              <a:gd name="connsiteY160" fmla="*/ 907953 h 1460979"/>
              <a:gd name="connsiteX161" fmla="*/ 485618 w 1297273"/>
              <a:gd name="connsiteY161" fmla="*/ 907953 h 1460979"/>
              <a:gd name="connsiteX162" fmla="*/ 462231 w 1297273"/>
              <a:gd name="connsiteY162" fmla="*/ 884567 h 1460979"/>
              <a:gd name="connsiteX163" fmla="*/ 462231 w 1297273"/>
              <a:gd name="connsiteY163" fmla="*/ 884567 h 1460979"/>
              <a:gd name="connsiteX164" fmla="*/ 459480 w 1297273"/>
              <a:gd name="connsiteY164" fmla="*/ 884567 h 1460979"/>
              <a:gd name="connsiteX165" fmla="*/ 427839 w 1297273"/>
              <a:gd name="connsiteY165" fmla="*/ 907953 h 1460979"/>
              <a:gd name="connsiteX166" fmla="*/ 401701 w 1297273"/>
              <a:gd name="connsiteY166" fmla="*/ 907953 h 1460979"/>
              <a:gd name="connsiteX167" fmla="*/ 375563 w 1297273"/>
              <a:gd name="connsiteY167" fmla="*/ 880440 h 1460979"/>
              <a:gd name="connsiteX168" fmla="*/ 375563 w 1297273"/>
              <a:gd name="connsiteY168" fmla="*/ 880440 h 1460979"/>
              <a:gd name="connsiteX169" fmla="*/ 372811 w 1297273"/>
              <a:gd name="connsiteY169" fmla="*/ 880440 h 1460979"/>
              <a:gd name="connsiteX170" fmla="*/ 337043 w 1297273"/>
              <a:gd name="connsiteY170" fmla="*/ 907953 h 1460979"/>
              <a:gd name="connsiteX171" fmla="*/ 319159 w 1297273"/>
              <a:gd name="connsiteY171" fmla="*/ 907953 h 1460979"/>
              <a:gd name="connsiteX172" fmla="*/ 288894 w 1297273"/>
              <a:gd name="connsiteY172" fmla="*/ 876313 h 1460979"/>
              <a:gd name="connsiteX173" fmla="*/ 288894 w 1297273"/>
              <a:gd name="connsiteY173" fmla="*/ 876313 h 1460979"/>
              <a:gd name="connsiteX174" fmla="*/ 284767 w 1297273"/>
              <a:gd name="connsiteY174" fmla="*/ 876313 h 1460979"/>
              <a:gd name="connsiteX175" fmla="*/ 243497 w 1297273"/>
              <a:gd name="connsiteY175" fmla="*/ 907953 h 1460979"/>
              <a:gd name="connsiteX176" fmla="*/ 235243 w 1297273"/>
              <a:gd name="connsiteY176" fmla="*/ 907953 h 1460979"/>
              <a:gd name="connsiteX177" fmla="*/ 202226 w 1297273"/>
              <a:gd name="connsiteY177" fmla="*/ 872185 h 1460979"/>
              <a:gd name="connsiteX178" fmla="*/ 202226 w 1297273"/>
              <a:gd name="connsiteY178" fmla="*/ 872185 h 1460979"/>
              <a:gd name="connsiteX179" fmla="*/ 198099 w 1297273"/>
              <a:gd name="connsiteY179" fmla="*/ 872185 h 1460979"/>
              <a:gd name="connsiteX180" fmla="*/ 151326 w 1297273"/>
              <a:gd name="connsiteY180" fmla="*/ 907953 h 1460979"/>
              <a:gd name="connsiteX181" fmla="*/ 151326 w 1297273"/>
              <a:gd name="connsiteY181" fmla="*/ 907953 h 1460979"/>
              <a:gd name="connsiteX182" fmla="*/ 121060 w 1297273"/>
              <a:gd name="connsiteY182" fmla="*/ 869434 h 1460979"/>
              <a:gd name="connsiteX183" fmla="*/ 165082 w 1297273"/>
              <a:gd name="connsiteY183" fmla="*/ 828163 h 1460979"/>
              <a:gd name="connsiteX184" fmla="*/ 202226 w 1297273"/>
              <a:gd name="connsiteY184" fmla="*/ 865307 h 1460979"/>
              <a:gd name="connsiteX185" fmla="*/ 202226 w 1297273"/>
              <a:gd name="connsiteY185" fmla="*/ 865307 h 1460979"/>
              <a:gd name="connsiteX186" fmla="*/ 250375 w 1297273"/>
              <a:gd name="connsiteY186" fmla="*/ 825412 h 1460979"/>
              <a:gd name="connsiteX187" fmla="*/ 217359 w 1297273"/>
              <a:gd name="connsiteY187" fmla="*/ 781390 h 1460979"/>
              <a:gd name="connsiteX188" fmla="*/ 217359 w 1297273"/>
              <a:gd name="connsiteY188" fmla="*/ 781390 h 1460979"/>
              <a:gd name="connsiteX189" fmla="*/ 213232 w 1297273"/>
              <a:gd name="connsiteY189" fmla="*/ 781390 h 1460979"/>
              <a:gd name="connsiteX190" fmla="*/ 166458 w 1297273"/>
              <a:gd name="connsiteY190" fmla="*/ 818534 h 1460979"/>
              <a:gd name="connsiteX191" fmla="*/ 137569 w 1297273"/>
              <a:gd name="connsiteY191" fmla="*/ 778639 h 1460979"/>
              <a:gd name="connsiteX192" fmla="*/ 181591 w 1297273"/>
              <a:gd name="connsiteY192" fmla="*/ 737368 h 1460979"/>
              <a:gd name="connsiteX193" fmla="*/ 218734 w 1297273"/>
              <a:gd name="connsiteY193" fmla="*/ 774512 h 1460979"/>
              <a:gd name="connsiteX194" fmla="*/ 218734 w 1297273"/>
              <a:gd name="connsiteY194" fmla="*/ 774512 h 1460979"/>
              <a:gd name="connsiteX195" fmla="*/ 266883 w 1297273"/>
              <a:gd name="connsiteY195" fmla="*/ 734617 h 1460979"/>
              <a:gd name="connsiteX196" fmla="*/ 233867 w 1297273"/>
              <a:gd name="connsiteY196" fmla="*/ 690595 h 1460979"/>
              <a:gd name="connsiteX197" fmla="*/ 233867 w 1297273"/>
              <a:gd name="connsiteY197" fmla="*/ 690595 h 1460979"/>
              <a:gd name="connsiteX198" fmla="*/ 229740 w 1297273"/>
              <a:gd name="connsiteY198" fmla="*/ 690595 h 1460979"/>
              <a:gd name="connsiteX199" fmla="*/ 182966 w 1297273"/>
              <a:gd name="connsiteY199" fmla="*/ 727738 h 1460979"/>
              <a:gd name="connsiteX200" fmla="*/ 154077 w 1297273"/>
              <a:gd name="connsiteY200" fmla="*/ 687843 h 1460979"/>
              <a:gd name="connsiteX201" fmla="*/ 198099 w 1297273"/>
              <a:gd name="connsiteY201" fmla="*/ 646573 h 1460979"/>
              <a:gd name="connsiteX202" fmla="*/ 235243 w 1297273"/>
              <a:gd name="connsiteY202" fmla="*/ 683716 h 1460979"/>
              <a:gd name="connsiteX203" fmla="*/ 235243 w 1297273"/>
              <a:gd name="connsiteY203" fmla="*/ 683716 h 1460979"/>
              <a:gd name="connsiteX204" fmla="*/ 283392 w 1297273"/>
              <a:gd name="connsiteY204" fmla="*/ 643821 h 1460979"/>
              <a:gd name="connsiteX205" fmla="*/ 250375 w 1297273"/>
              <a:gd name="connsiteY205" fmla="*/ 599799 h 1460979"/>
              <a:gd name="connsiteX206" fmla="*/ 250375 w 1297273"/>
              <a:gd name="connsiteY206" fmla="*/ 599799 h 1460979"/>
              <a:gd name="connsiteX207" fmla="*/ 246248 w 1297273"/>
              <a:gd name="connsiteY207" fmla="*/ 599799 h 1460979"/>
              <a:gd name="connsiteX208" fmla="*/ 199475 w 1297273"/>
              <a:gd name="connsiteY208" fmla="*/ 636943 h 1460979"/>
              <a:gd name="connsiteX209" fmla="*/ 170585 w 1297273"/>
              <a:gd name="connsiteY209" fmla="*/ 597048 h 1460979"/>
              <a:gd name="connsiteX210" fmla="*/ 214607 w 1297273"/>
              <a:gd name="connsiteY210" fmla="*/ 555778 h 1460979"/>
              <a:gd name="connsiteX211" fmla="*/ 251751 w 1297273"/>
              <a:gd name="connsiteY211" fmla="*/ 592921 h 1460979"/>
              <a:gd name="connsiteX212" fmla="*/ 251751 w 1297273"/>
              <a:gd name="connsiteY212" fmla="*/ 592921 h 1460979"/>
              <a:gd name="connsiteX213" fmla="*/ 299900 w 1297273"/>
              <a:gd name="connsiteY213" fmla="*/ 553026 h 1460979"/>
              <a:gd name="connsiteX214" fmla="*/ 266883 w 1297273"/>
              <a:gd name="connsiteY214" fmla="*/ 509004 h 1460979"/>
              <a:gd name="connsiteX215" fmla="*/ 266883 w 1297273"/>
              <a:gd name="connsiteY215" fmla="*/ 509004 h 1460979"/>
              <a:gd name="connsiteX216" fmla="*/ 262756 w 1297273"/>
              <a:gd name="connsiteY216" fmla="*/ 509004 h 1460979"/>
              <a:gd name="connsiteX217" fmla="*/ 215983 w 1297273"/>
              <a:gd name="connsiteY217" fmla="*/ 546148 h 1460979"/>
              <a:gd name="connsiteX218" fmla="*/ 187093 w 1297273"/>
              <a:gd name="connsiteY218" fmla="*/ 506253 h 1460979"/>
              <a:gd name="connsiteX219" fmla="*/ 231115 w 1297273"/>
              <a:gd name="connsiteY219" fmla="*/ 464982 h 1460979"/>
              <a:gd name="connsiteX220" fmla="*/ 268259 w 1297273"/>
              <a:gd name="connsiteY220" fmla="*/ 502126 h 1460979"/>
              <a:gd name="connsiteX221" fmla="*/ 268259 w 1297273"/>
              <a:gd name="connsiteY221" fmla="*/ 502126 h 1460979"/>
              <a:gd name="connsiteX222" fmla="*/ 316408 w 1297273"/>
              <a:gd name="connsiteY222" fmla="*/ 462231 h 1460979"/>
              <a:gd name="connsiteX223" fmla="*/ 283392 w 1297273"/>
              <a:gd name="connsiteY223" fmla="*/ 418209 h 1460979"/>
              <a:gd name="connsiteX224" fmla="*/ 283392 w 1297273"/>
              <a:gd name="connsiteY224" fmla="*/ 418209 h 1460979"/>
              <a:gd name="connsiteX225" fmla="*/ 279265 w 1297273"/>
              <a:gd name="connsiteY225" fmla="*/ 418209 h 1460979"/>
              <a:gd name="connsiteX226" fmla="*/ 232491 w 1297273"/>
              <a:gd name="connsiteY226" fmla="*/ 455352 h 1460979"/>
              <a:gd name="connsiteX227" fmla="*/ 203602 w 1297273"/>
              <a:gd name="connsiteY227" fmla="*/ 415457 h 1460979"/>
              <a:gd name="connsiteX228" fmla="*/ 247624 w 1297273"/>
              <a:gd name="connsiteY228" fmla="*/ 374187 h 1460979"/>
              <a:gd name="connsiteX229" fmla="*/ 284767 w 1297273"/>
              <a:gd name="connsiteY229" fmla="*/ 411330 h 1460979"/>
              <a:gd name="connsiteX230" fmla="*/ 284767 w 1297273"/>
              <a:gd name="connsiteY230" fmla="*/ 411330 h 1460979"/>
              <a:gd name="connsiteX231" fmla="*/ 332916 w 1297273"/>
              <a:gd name="connsiteY231" fmla="*/ 371435 h 1460979"/>
              <a:gd name="connsiteX232" fmla="*/ 299900 w 1297273"/>
              <a:gd name="connsiteY232" fmla="*/ 327413 h 1460979"/>
              <a:gd name="connsiteX233" fmla="*/ 299900 w 1297273"/>
              <a:gd name="connsiteY233" fmla="*/ 327413 h 1460979"/>
              <a:gd name="connsiteX234" fmla="*/ 295773 w 1297273"/>
              <a:gd name="connsiteY234" fmla="*/ 327413 h 1460979"/>
              <a:gd name="connsiteX235" fmla="*/ 248999 w 1297273"/>
              <a:gd name="connsiteY235" fmla="*/ 364557 h 1460979"/>
              <a:gd name="connsiteX236" fmla="*/ 220110 w 1297273"/>
              <a:gd name="connsiteY236" fmla="*/ 324662 h 1460979"/>
              <a:gd name="connsiteX237" fmla="*/ 264132 w 1297273"/>
              <a:gd name="connsiteY237" fmla="*/ 283392 h 1460979"/>
              <a:gd name="connsiteX238" fmla="*/ 301276 w 1297273"/>
              <a:gd name="connsiteY238" fmla="*/ 320535 h 1460979"/>
              <a:gd name="connsiteX239" fmla="*/ 301276 w 1297273"/>
              <a:gd name="connsiteY239" fmla="*/ 320535 h 1460979"/>
              <a:gd name="connsiteX240" fmla="*/ 349425 w 1297273"/>
              <a:gd name="connsiteY240" fmla="*/ 280640 h 1460979"/>
              <a:gd name="connsiteX241" fmla="*/ 316408 w 1297273"/>
              <a:gd name="connsiteY241" fmla="*/ 236618 h 1460979"/>
              <a:gd name="connsiteX242" fmla="*/ 316408 w 1297273"/>
              <a:gd name="connsiteY242" fmla="*/ 236618 h 1460979"/>
              <a:gd name="connsiteX243" fmla="*/ 312281 w 1297273"/>
              <a:gd name="connsiteY243" fmla="*/ 236618 h 1460979"/>
              <a:gd name="connsiteX244" fmla="*/ 265508 w 1297273"/>
              <a:gd name="connsiteY244" fmla="*/ 273762 h 1460979"/>
              <a:gd name="connsiteX245" fmla="*/ 236618 w 1297273"/>
              <a:gd name="connsiteY245" fmla="*/ 233867 h 1460979"/>
              <a:gd name="connsiteX246" fmla="*/ 280640 w 1297273"/>
              <a:gd name="connsiteY246" fmla="*/ 192596 h 1460979"/>
              <a:gd name="connsiteX247" fmla="*/ 317784 w 1297273"/>
              <a:gd name="connsiteY247" fmla="*/ 229740 h 1460979"/>
              <a:gd name="connsiteX248" fmla="*/ 317784 w 1297273"/>
              <a:gd name="connsiteY248" fmla="*/ 229740 h 1460979"/>
              <a:gd name="connsiteX249" fmla="*/ 365933 w 1297273"/>
              <a:gd name="connsiteY249" fmla="*/ 189845 h 1460979"/>
              <a:gd name="connsiteX250" fmla="*/ 332916 w 1297273"/>
              <a:gd name="connsiteY250" fmla="*/ 145823 h 1460979"/>
              <a:gd name="connsiteX251" fmla="*/ 332916 w 1297273"/>
              <a:gd name="connsiteY251" fmla="*/ 145823 h 1460979"/>
              <a:gd name="connsiteX252" fmla="*/ 328789 w 1297273"/>
              <a:gd name="connsiteY252" fmla="*/ 145823 h 1460979"/>
              <a:gd name="connsiteX253" fmla="*/ 282016 w 1297273"/>
              <a:gd name="connsiteY253" fmla="*/ 182966 h 1460979"/>
              <a:gd name="connsiteX254" fmla="*/ 253126 w 1297273"/>
              <a:gd name="connsiteY254" fmla="*/ 143071 h 1460979"/>
              <a:gd name="connsiteX255" fmla="*/ 297148 w 1297273"/>
              <a:gd name="connsiteY255" fmla="*/ 101801 h 1460979"/>
              <a:gd name="connsiteX256" fmla="*/ 334292 w 1297273"/>
              <a:gd name="connsiteY256" fmla="*/ 138944 h 1460979"/>
              <a:gd name="connsiteX257" fmla="*/ 334292 w 1297273"/>
              <a:gd name="connsiteY257" fmla="*/ 138944 h 1460979"/>
              <a:gd name="connsiteX258" fmla="*/ 382441 w 1297273"/>
              <a:gd name="connsiteY258" fmla="*/ 99049 h 1460979"/>
              <a:gd name="connsiteX259" fmla="*/ 349425 w 1297273"/>
              <a:gd name="connsiteY259" fmla="*/ 55027 h 1460979"/>
              <a:gd name="connsiteX260" fmla="*/ 349425 w 1297273"/>
              <a:gd name="connsiteY260" fmla="*/ 55027 h 1460979"/>
              <a:gd name="connsiteX261" fmla="*/ 345298 w 1297273"/>
              <a:gd name="connsiteY261" fmla="*/ 55027 h 1460979"/>
              <a:gd name="connsiteX262" fmla="*/ 298524 w 1297273"/>
              <a:gd name="connsiteY262" fmla="*/ 92171 h 1460979"/>
              <a:gd name="connsiteX263" fmla="*/ 269635 w 1297273"/>
              <a:gd name="connsiteY263" fmla="*/ 52276 h 1460979"/>
              <a:gd name="connsiteX264" fmla="*/ 313657 w 1297273"/>
              <a:gd name="connsiteY264" fmla="*/ 11005 h 1460979"/>
              <a:gd name="connsiteX265" fmla="*/ 350800 w 1297273"/>
              <a:gd name="connsiteY265" fmla="*/ 48149 h 1460979"/>
              <a:gd name="connsiteX266" fmla="*/ 350800 w 1297273"/>
              <a:gd name="connsiteY266" fmla="*/ 48149 h 1460979"/>
              <a:gd name="connsiteX267" fmla="*/ 398949 w 1297273"/>
              <a:gd name="connsiteY267" fmla="*/ 8254 h 1460979"/>
              <a:gd name="connsiteX268" fmla="*/ 398949 w 1297273"/>
              <a:gd name="connsiteY268" fmla="*/ 6878 h 1460979"/>
              <a:gd name="connsiteX269" fmla="*/ 407203 w 1297273"/>
              <a:gd name="connsiteY269" fmla="*/ 6878 h 1460979"/>
              <a:gd name="connsiteX270" fmla="*/ 407203 w 1297273"/>
              <a:gd name="connsiteY270" fmla="*/ 8254 h 1460979"/>
              <a:gd name="connsiteX271" fmla="*/ 440220 w 1297273"/>
              <a:gd name="connsiteY271" fmla="*/ 44022 h 1460979"/>
              <a:gd name="connsiteX272" fmla="*/ 440220 w 1297273"/>
              <a:gd name="connsiteY272" fmla="*/ 44022 h 1460979"/>
              <a:gd name="connsiteX273" fmla="*/ 482866 w 1297273"/>
              <a:gd name="connsiteY273" fmla="*/ 8254 h 1460979"/>
              <a:gd name="connsiteX274" fmla="*/ 482866 w 1297273"/>
              <a:gd name="connsiteY274" fmla="*/ 6878 h 1460979"/>
              <a:gd name="connsiteX275" fmla="*/ 499374 w 1297273"/>
              <a:gd name="connsiteY275" fmla="*/ 6878 h 1460979"/>
              <a:gd name="connsiteX276" fmla="*/ 499374 w 1297273"/>
              <a:gd name="connsiteY276" fmla="*/ 8254 h 1460979"/>
              <a:gd name="connsiteX277" fmla="*/ 529640 w 1297273"/>
              <a:gd name="connsiteY277" fmla="*/ 41271 h 1460979"/>
              <a:gd name="connsiteX278" fmla="*/ 529640 w 1297273"/>
              <a:gd name="connsiteY278" fmla="*/ 41271 h 1460979"/>
              <a:gd name="connsiteX279" fmla="*/ 568159 w 1297273"/>
              <a:gd name="connsiteY279" fmla="*/ 8254 h 1460979"/>
              <a:gd name="connsiteX280" fmla="*/ 568159 w 1297273"/>
              <a:gd name="connsiteY280" fmla="*/ 6878 h 1460979"/>
              <a:gd name="connsiteX281" fmla="*/ 592921 w 1297273"/>
              <a:gd name="connsiteY281" fmla="*/ 6878 h 1460979"/>
              <a:gd name="connsiteX282" fmla="*/ 592921 w 1297273"/>
              <a:gd name="connsiteY282" fmla="*/ 8254 h 1460979"/>
              <a:gd name="connsiteX283" fmla="*/ 619059 w 1297273"/>
              <a:gd name="connsiteY283" fmla="*/ 37144 h 1460979"/>
              <a:gd name="connsiteX284" fmla="*/ 619059 w 1297273"/>
              <a:gd name="connsiteY284" fmla="*/ 37144 h 1460979"/>
              <a:gd name="connsiteX285" fmla="*/ 652076 w 1297273"/>
              <a:gd name="connsiteY285" fmla="*/ 8254 h 1460979"/>
              <a:gd name="connsiteX286" fmla="*/ 652076 w 1297273"/>
              <a:gd name="connsiteY286" fmla="*/ 6878 h 1460979"/>
              <a:gd name="connsiteX287" fmla="*/ 685092 w 1297273"/>
              <a:gd name="connsiteY287" fmla="*/ 6878 h 1460979"/>
              <a:gd name="connsiteX288" fmla="*/ 685092 w 1297273"/>
              <a:gd name="connsiteY288" fmla="*/ 8254 h 1460979"/>
              <a:gd name="connsiteX289" fmla="*/ 707103 w 1297273"/>
              <a:gd name="connsiteY289" fmla="*/ 33016 h 1460979"/>
              <a:gd name="connsiteX290" fmla="*/ 707103 w 1297273"/>
              <a:gd name="connsiteY290" fmla="*/ 33016 h 1460979"/>
              <a:gd name="connsiteX291" fmla="*/ 735993 w 1297273"/>
              <a:gd name="connsiteY291" fmla="*/ 8254 h 1460979"/>
              <a:gd name="connsiteX292" fmla="*/ 735993 w 1297273"/>
              <a:gd name="connsiteY292" fmla="*/ 6878 h 1460979"/>
              <a:gd name="connsiteX293" fmla="*/ 777263 w 1297273"/>
              <a:gd name="connsiteY293" fmla="*/ 6878 h 1460979"/>
              <a:gd name="connsiteX294" fmla="*/ 777263 w 1297273"/>
              <a:gd name="connsiteY294" fmla="*/ 8254 h 1460979"/>
              <a:gd name="connsiteX295" fmla="*/ 796523 w 1297273"/>
              <a:gd name="connsiteY295" fmla="*/ 28889 h 1460979"/>
              <a:gd name="connsiteX296" fmla="*/ 796523 w 1297273"/>
              <a:gd name="connsiteY296" fmla="*/ 28889 h 1460979"/>
              <a:gd name="connsiteX297" fmla="*/ 819910 w 1297273"/>
              <a:gd name="connsiteY297" fmla="*/ 8254 h 1460979"/>
              <a:gd name="connsiteX298" fmla="*/ 819910 w 1297273"/>
              <a:gd name="connsiteY298" fmla="*/ 6878 h 1460979"/>
              <a:gd name="connsiteX299" fmla="*/ 870810 w 1297273"/>
              <a:gd name="connsiteY299" fmla="*/ 6878 h 1460979"/>
              <a:gd name="connsiteX300" fmla="*/ 870810 w 1297273"/>
              <a:gd name="connsiteY300" fmla="*/ 8254 h 1460979"/>
              <a:gd name="connsiteX301" fmla="*/ 885943 w 1297273"/>
              <a:gd name="connsiteY301" fmla="*/ 24762 h 1460979"/>
              <a:gd name="connsiteX302" fmla="*/ 885943 w 1297273"/>
              <a:gd name="connsiteY302" fmla="*/ 24762 h 1460979"/>
              <a:gd name="connsiteX303" fmla="*/ 905202 w 1297273"/>
              <a:gd name="connsiteY303" fmla="*/ 8254 h 1460979"/>
              <a:gd name="connsiteX304" fmla="*/ 905202 w 1297273"/>
              <a:gd name="connsiteY304" fmla="*/ 6878 h 1460979"/>
              <a:gd name="connsiteX305" fmla="*/ 964357 w 1297273"/>
              <a:gd name="connsiteY305" fmla="*/ 6878 h 1460979"/>
              <a:gd name="connsiteX306" fmla="*/ 964357 w 1297273"/>
              <a:gd name="connsiteY306" fmla="*/ 6878 h 1460979"/>
              <a:gd name="connsiteX307" fmla="*/ 975362 w 1297273"/>
              <a:gd name="connsiteY307" fmla="*/ 19260 h 1460979"/>
              <a:gd name="connsiteX308" fmla="*/ 975362 w 1297273"/>
              <a:gd name="connsiteY308" fmla="*/ 19260 h 1460979"/>
              <a:gd name="connsiteX309" fmla="*/ 989119 w 1297273"/>
              <a:gd name="connsiteY309" fmla="*/ 6878 h 1460979"/>
              <a:gd name="connsiteX310" fmla="*/ 989119 w 1297273"/>
              <a:gd name="connsiteY310" fmla="*/ 6878 h 1460979"/>
              <a:gd name="connsiteX311" fmla="*/ 1056528 w 1297273"/>
              <a:gd name="connsiteY311" fmla="*/ 6878 h 1460979"/>
              <a:gd name="connsiteX312" fmla="*/ 1056528 w 1297273"/>
              <a:gd name="connsiteY312" fmla="*/ 6878 h 1460979"/>
              <a:gd name="connsiteX313" fmla="*/ 1063406 w 1297273"/>
              <a:gd name="connsiteY313" fmla="*/ 15133 h 1460979"/>
              <a:gd name="connsiteX314" fmla="*/ 1063406 w 1297273"/>
              <a:gd name="connsiteY314" fmla="*/ 15133 h 1460979"/>
              <a:gd name="connsiteX315" fmla="*/ 1073036 w 1297273"/>
              <a:gd name="connsiteY315" fmla="*/ 6878 h 1460979"/>
              <a:gd name="connsiteX316" fmla="*/ 1073036 w 1297273"/>
              <a:gd name="connsiteY316" fmla="*/ 6878 h 1460979"/>
              <a:gd name="connsiteX317" fmla="*/ 1148699 w 1297273"/>
              <a:gd name="connsiteY317" fmla="*/ 6878 h 1460979"/>
              <a:gd name="connsiteX318" fmla="*/ 1148699 w 1297273"/>
              <a:gd name="connsiteY318" fmla="*/ 6878 h 1460979"/>
              <a:gd name="connsiteX319" fmla="*/ 1152826 w 1297273"/>
              <a:gd name="connsiteY319" fmla="*/ 11005 h 1460979"/>
              <a:gd name="connsiteX320" fmla="*/ 1152826 w 1297273"/>
              <a:gd name="connsiteY320" fmla="*/ 11005 h 1460979"/>
              <a:gd name="connsiteX321" fmla="*/ 1155577 w 1297273"/>
              <a:gd name="connsiteY321" fmla="*/ 0 h 1460979"/>
              <a:gd name="connsiteX322" fmla="*/ 1155577 w 1297273"/>
              <a:gd name="connsiteY322" fmla="*/ 0 h 1460979"/>
              <a:gd name="connsiteX323" fmla="*/ 1297273 w 1297273"/>
              <a:gd name="connsiteY323" fmla="*/ 0 h 1460979"/>
              <a:gd name="connsiteX324" fmla="*/ 1221610 w 1297273"/>
              <a:gd name="connsiteY324" fmla="*/ 429214 h 1460979"/>
              <a:gd name="connsiteX325" fmla="*/ 554402 w 1297273"/>
              <a:gd name="connsiteY325" fmla="*/ 429214 h 1460979"/>
              <a:gd name="connsiteX326" fmla="*/ 546148 w 1297273"/>
              <a:gd name="connsiteY326" fmla="*/ 427839 h 1460979"/>
              <a:gd name="connsiteX327" fmla="*/ 546148 w 1297273"/>
              <a:gd name="connsiteY327" fmla="*/ 427839 h 1460979"/>
              <a:gd name="connsiteX328" fmla="*/ 543396 w 1297273"/>
              <a:gd name="connsiteY328" fmla="*/ 427839 h 1460979"/>
              <a:gd name="connsiteX329" fmla="*/ 509004 w 1297273"/>
              <a:gd name="connsiteY329" fmla="*/ 459479 h 1460979"/>
              <a:gd name="connsiteX330" fmla="*/ 535142 w 1297273"/>
              <a:gd name="connsiteY330" fmla="*/ 488369 h 1460979"/>
              <a:gd name="connsiteX331" fmla="*/ 535142 w 1297273"/>
              <a:gd name="connsiteY331" fmla="*/ 488369 h 1460979"/>
              <a:gd name="connsiteX332" fmla="*/ 555778 w 1297273"/>
              <a:gd name="connsiteY332" fmla="*/ 480115 h 1460979"/>
              <a:gd name="connsiteX333" fmla="*/ 609429 w 1297273"/>
              <a:gd name="connsiteY333" fmla="*/ 480115 h 1460979"/>
              <a:gd name="connsiteX334" fmla="*/ 624562 w 1297273"/>
              <a:gd name="connsiteY334" fmla="*/ 484242 h 1460979"/>
              <a:gd name="connsiteX335" fmla="*/ 624562 w 1297273"/>
              <a:gd name="connsiteY335" fmla="*/ 484242 h 1460979"/>
              <a:gd name="connsiteX336" fmla="*/ 638319 w 1297273"/>
              <a:gd name="connsiteY336" fmla="*/ 480115 h 1460979"/>
              <a:gd name="connsiteX337" fmla="*/ 711230 w 1297273"/>
              <a:gd name="connsiteY337" fmla="*/ 480115 h 1460979"/>
              <a:gd name="connsiteX338" fmla="*/ 712606 w 1297273"/>
              <a:gd name="connsiteY338" fmla="*/ 480115 h 1460979"/>
              <a:gd name="connsiteX339" fmla="*/ 712606 w 1297273"/>
              <a:gd name="connsiteY339" fmla="*/ 480115 h 1460979"/>
              <a:gd name="connsiteX340" fmla="*/ 712606 w 1297273"/>
              <a:gd name="connsiteY340" fmla="*/ 480115 h 1460979"/>
              <a:gd name="connsiteX341" fmla="*/ 924462 w 1297273"/>
              <a:gd name="connsiteY341" fmla="*/ 480115 h 1460979"/>
              <a:gd name="connsiteX342" fmla="*/ 1130815 w 1297273"/>
              <a:gd name="connsiteY342" fmla="*/ 92171 h 1460979"/>
              <a:gd name="connsiteX343" fmla="*/ 1134942 w 1297273"/>
              <a:gd name="connsiteY343" fmla="*/ 96298 h 1460979"/>
              <a:gd name="connsiteX344" fmla="*/ 1134942 w 1297273"/>
              <a:gd name="connsiteY344" fmla="*/ 96298 h 1460979"/>
              <a:gd name="connsiteX345" fmla="*/ 1139069 w 1297273"/>
              <a:gd name="connsiteY345" fmla="*/ 92171 h 1460979"/>
              <a:gd name="connsiteX346" fmla="*/ 1136318 w 1297273"/>
              <a:gd name="connsiteY346" fmla="*/ 88044 h 1460979"/>
              <a:gd name="connsiteX347" fmla="*/ 1136318 w 1297273"/>
              <a:gd name="connsiteY347" fmla="*/ 88044 h 1460979"/>
              <a:gd name="connsiteX348" fmla="*/ 1136318 w 1297273"/>
              <a:gd name="connsiteY348" fmla="*/ 88044 h 1460979"/>
              <a:gd name="connsiteX349" fmla="*/ 1130815 w 1297273"/>
              <a:gd name="connsiteY349" fmla="*/ 92171 h 1460979"/>
              <a:gd name="connsiteX350" fmla="*/ 1115682 w 1297273"/>
              <a:gd name="connsiteY350" fmla="*/ 182966 h 1460979"/>
              <a:gd name="connsiteX351" fmla="*/ 1119809 w 1297273"/>
              <a:gd name="connsiteY351" fmla="*/ 187093 h 1460979"/>
              <a:gd name="connsiteX352" fmla="*/ 1119809 w 1297273"/>
              <a:gd name="connsiteY352" fmla="*/ 187093 h 1460979"/>
              <a:gd name="connsiteX353" fmla="*/ 1123936 w 1297273"/>
              <a:gd name="connsiteY353" fmla="*/ 182966 h 1460979"/>
              <a:gd name="connsiteX354" fmla="*/ 1121185 w 1297273"/>
              <a:gd name="connsiteY354" fmla="*/ 178839 h 1460979"/>
              <a:gd name="connsiteX355" fmla="*/ 1121185 w 1297273"/>
              <a:gd name="connsiteY355" fmla="*/ 178839 h 1460979"/>
              <a:gd name="connsiteX356" fmla="*/ 1121185 w 1297273"/>
              <a:gd name="connsiteY356" fmla="*/ 178839 h 1460979"/>
              <a:gd name="connsiteX357" fmla="*/ 1115682 w 1297273"/>
              <a:gd name="connsiteY357" fmla="*/ 182966 h 1460979"/>
              <a:gd name="connsiteX358" fmla="*/ 1099174 w 1297273"/>
              <a:gd name="connsiteY358" fmla="*/ 273762 h 1460979"/>
              <a:gd name="connsiteX359" fmla="*/ 1103301 w 1297273"/>
              <a:gd name="connsiteY359" fmla="*/ 277889 h 1460979"/>
              <a:gd name="connsiteX360" fmla="*/ 1103301 w 1297273"/>
              <a:gd name="connsiteY360" fmla="*/ 277889 h 1460979"/>
              <a:gd name="connsiteX361" fmla="*/ 1107428 w 1297273"/>
              <a:gd name="connsiteY361" fmla="*/ 273762 h 1460979"/>
              <a:gd name="connsiteX362" fmla="*/ 1104677 w 1297273"/>
              <a:gd name="connsiteY362" fmla="*/ 269635 h 1460979"/>
              <a:gd name="connsiteX363" fmla="*/ 1104677 w 1297273"/>
              <a:gd name="connsiteY363" fmla="*/ 269635 h 1460979"/>
              <a:gd name="connsiteX364" fmla="*/ 1104677 w 1297273"/>
              <a:gd name="connsiteY364" fmla="*/ 269635 h 1460979"/>
              <a:gd name="connsiteX365" fmla="*/ 1099174 w 1297273"/>
              <a:gd name="connsiteY365" fmla="*/ 273762 h 1460979"/>
              <a:gd name="connsiteX366" fmla="*/ 1082666 w 1297273"/>
              <a:gd name="connsiteY366" fmla="*/ 365933 h 1460979"/>
              <a:gd name="connsiteX367" fmla="*/ 1086793 w 1297273"/>
              <a:gd name="connsiteY367" fmla="*/ 370060 h 1460979"/>
              <a:gd name="connsiteX368" fmla="*/ 1086793 w 1297273"/>
              <a:gd name="connsiteY368" fmla="*/ 370060 h 1460979"/>
              <a:gd name="connsiteX369" fmla="*/ 1090920 w 1297273"/>
              <a:gd name="connsiteY369" fmla="*/ 365933 h 1460979"/>
              <a:gd name="connsiteX370" fmla="*/ 1088169 w 1297273"/>
              <a:gd name="connsiteY370" fmla="*/ 361806 h 1460979"/>
              <a:gd name="connsiteX371" fmla="*/ 1088169 w 1297273"/>
              <a:gd name="connsiteY371" fmla="*/ 361806 h 1460979"/>
              <a:gd name="connsiteX372" fmla="*/ 1088169 w 1297273"/>
              <a:gd name="connsiteY372" fmla="*/ 361806 h 1460979"/>
              <a:gd name="connsiteX373" fmla="*/ 1082666 w 1297273"/>
              <a:gd name="connsiteY373" fmla="*/ 365933 h 1460979"/>
              <a:gd name="connsiteX374" fmla="*/ 1038644 w 1297273"/>
              <a:gd name="connsiteY374" fmla="*/ 92171 h 1460979"/>
              <a:gd name="connsiteX375" fmla="*/ 1045522 w 1297273"/>
              <a:gd name="connsiteY375" fmla="*/ 100425 h 1460979"/>
              <a:gd name="connsiteX376" fmla="*/ 1045522 w 1297273"/>
              <a:gd name="connsiteY376" fmla="*/ 100425 h 1460979"/>
              <a:gd name="connsiteX377" fmla="*/ 1055152 w 1297273"/>
              <a:gd name="connsiteY377" fmla="*/ 92171 h 1460979"/>
              <a:gd name="connsiteX378" fmla="*/ 1049649 w 1297273"/>
              <a:gd name="connsiteY378" fmla="*/ 82541 h 1460979"/>
              <a:gd name="connsiteX379" fmla="*/ 1049649 w 1297273"/>
              <a:gd name="connsiteY379" fmla="*/ 82541 h 1460979"/>
              <a:gd name="connsiteX380" fmla="*/ 1048274 w 1297273"/>
              <a:gd name="connsiteY380" fmla="*/ 82541 h 1460979"/>
              <a:gd name="connsiteX381" fmla="*/ 1038644 w 1297273"/>
              <a:gd name="connsiteY381" fmla="*/ 92171 h 1460979"/>
              <a:gd name="connsiteX382" fmla="*/ 1022136 w 1297273"/>
              <a:gd name="connsiteY382" fmla="*/ 182966 h 1460979"/>
              <a:gd name="connsiteX383" fmla="*/ 1029014 w 1297273"/>
              <a:gd name="connsiteY383" fmla="*/ 191220 h 1460979"/>
              <a:gd name="connsiteX384" fmla="*/ 1029014 w 1297273"/>
              <a:gd name="connsiteY384" fmla="*/ 191220 h 1460979"/>
              <a:gd name="connsiteX385" fmla="*/ 1038644 w 1297273"/>
              <a:gd name="connsiteY385" fmla="*/ 182966 h 1460979"/>
              <a:gd name="connsiteX386" fmla="*/ 1031765 w 1297273"/>
              <a:gd name="connsiteY386" fmla="*/ 174712 h 1460979"/>
              <a:gd name="connsiteX387" fmla="*/ 1031765 w 1297273"/>
              <a:gd name="connsiteY387" fmla="*/ 174712 h 1460979"/>
              <a:gd name="connsiteX388" fmla="*/ 1030390 w 1297273"/>
              <a:gd name="connsiteY388" fmla="*/ 174712 h 1460979"/>
              <a:gd name="connsiteX389" fmla="*/ 1022136 w 1297273"/>
              <a:gd name="connsiteY389" fmla="*/ 182966 h 1460979"/>
              <a:gd name="connsiteX390" fmla="*/ 1005627 w 1297273"/>
              <a:gd name="connsiteY390" fmla="*/ 275137 h 1460979"/>
              <a:gd name="connsiteX391" fmla="*/ 1012506 w 1297273"/>
              <a:gd name="connsiteY391" fmla="*/ 283392 h 1460979"/>
              <a:gd name="connsiteX392" fmla="*/ 1012506 w 1297273"/>
              <a:gd name="connsiteY392" fmla="*/ 283392 h 1460979"/>
              <a:gd name="connsiteX393" fmla="*/ 1022136 w 1297273"/>
              <a:gd name="connsiteY393" fmla="*/ 275137 h 1460979"/>
              <a:gd name="connsiteX394" fmla="*/ 1015257 w 1297273"/>
              <a:gd name="connsiteY394" fmla="*/ 266883 h 1460979"/>
              <a:gd name="connsiteX395" fmla="*/ 1015257 w 1297273"/>
              <a:gd name="connsiteY395" fmla="*/ 266883 h 1460979"/>
              <a:gd name="connsiteX396" fmla="*/ 1013881 w 1297273"/>
              <a:gd name="connsiteY396" fmla="*/ 266883 h 1460979"/>
              <a:gd name="connsiteX397" fmla="*/ 1005627 w 1297273"/>
              <a:gd name="connsiteY397" fmla="*/ 275137 h 1460979"/>
              <a:gd name="connsiteX398" fmla="*/ 990495 w 1297273"/>
              <a:gd name="connsiteY398" fmla="*/ 365933 h 1460979"/>
              <a:gd name="connsiteX399" fmla="*/ 997373 w 1297273"/>
              <a:gd name="connsiteY399" fmla="*/ 374187 h 1460979"/>
              <a:gd name="connsiteX400" fmla="*/ 997373 w 1297273"/>
              <a:gd name="connsiteY400" fmla="*/ 374187 h 1460979"/>
              <a:gd name="connsiteX401" fmla="*/ 1007003 w 1297273"/>
              <a:gd name="connsiteY401" fmla="*/ 365933 h 1460979"/>
              <a:gd name="connsiteX402" fmla="*/ 1000125 w 1297273"/>
              <a:gd name="connsiteY402" fmla="*/ 357679 h 1460979"/>
              <a:gd name="connsiteX403" fmla="*/ 1000125 w 1297273"/>
              <a:gd name="connsiteY403" fmla="*/ 357679 h 1460979"/>
              <a:gd name="connsiteX404" fmla="*/ 998749 w 1297273"/>
              <a:gd name="connsiteY404" fmla="*/ 357679 h 1460979"/>
              <a:gd name="connsiteX405" fmla="*/ 990495 w 1297273"/>
              <a:gd name="connsiteY405" fmla="*/ 365933 h 1460979"/>
              <a:gd name="connsiteX406" fmla="*/ 945097 w 1297273"/>
              <a:gd name="connsiteY406" fmla="*/ 92171 h 1460979"/>
              <a:gd name="connsiteX407" fmla="*/ 956103 w 1297273"/>
              <a:gd name="connsiteY407" fmla="*/ 104552 h 1460979"/>
              <a:gd name="connsiteX408" fmla="*/ 956103 w 1297273"/>
              <a:gd name="connsiteY408" fmla="*/ 104552 h 1460979"/>
              <a:gd name="connsiteX409" fmla="*/ 969860 w 1297273"/>
              <a:gd name="connsiteY409" fmla="*/ 92171 h 1460979"/>
              <a:gd name="connsiteX410" fmla="*/ 960230 w 1297273"/>
              <a:gd name="connsiteY410" fmla="*/ 78414 h 1460979"/>
              <a:gd name="connsiteX411" fmla="*/ 960230 w 1297273"/>
              <a:gd name="connsiteY411" fmla="*/ 78414 h 1460979"/>
              <a:gd name="connsiteX412" fmla="*/ 958854 w 1297273"/>
              <a:gd name="connsiteY412" fmla="*/ 78414 h 1460979"/>
              <a:gd name="connsiteX413" fmla="*/ 945097 w 1297273"/>
              <a:gd name="connsiteY413" fmla="*/ 92171 h 1460979"/>
              <a:gd name="connsiteX414" fmla="*/ 929965 w 1297273"/>
              <a:gd name="connsiteY414" fmla="*/ 182966 h 1460979"/>
              <a:gd name="connsiteX415" fmla="*/ 940970 w 1297273"/>
              <a:gd name="connsiteY415" fmla="*/ 195348 h 1460979"/>
              <a:gd name="connsiteX416" fmla="*/ 940970 w 1297273"/>
              <a:gd name="connsiteY416" fmla="*/ 195348 h 1460979"/>
              <a:gd name="connsiteX417" fmla="*/ 954727 w 1297273"/>
              <a:gd name="connsiteY417" fmla="*/ 182966 h 1460979"/>
              <a:gd name="connsiteX418" fmla="*/ 945097 w 1297273"/>
              <a:gd name="connsiteY418" fmla="*/ 169209 h 1460979"/>
              <a:gd name="connsiteX419" fmla="*/ 945097 w 1297273"/>
              <a:gd name="connsiteY419" fmla="*/ 169209 h 1460979"/>
              <a:gd name="connsiteX420" fmla="*/ 943721 w 1297273"/>
              <a:gd name="connsiteY420" fmla="*/ 169209 h 1460979"/>
              <a:gd name="connsiteX421" fmla="*/ 929965 w 1297273"/>
              <a:gd name="connsiteY421" fmla="*/ 182966 h 1460979"/>
              <a:gd name="connsiteX422" fmla="*/ 913456 w 1297273"/>
              <a:gd name="connsiteY422" fmla="*/ 275137 h 1460979"/>
              <a:gd name="connsiteX423" fmla="*/ 924462 w 1297273"/>
              <a:gd name="connsiteY423" fmla="*/ 287519 h 1460979"/>
              <a:gd name="connsiteX424" fmla="*/ 924462 w 1297273"/>
              <a:gd name="connsiteY424" fmla="*/ 287519 h 1460979"/>
              <a:gd name="connsiteX425" fmla="*/ 938219 w 1297273"/>
              <a:gd name="connsiteY425" fmla="*/ 275137 h 1460979"/>
              <a:gd name="connsiteX426" fmla="*/ 928589 w 1297273"/>
              <a:gd name="connsiteY426" fmla="*/ 261380 h 1460979"/>
              <a:gd name="connsiteX427" fmla="*/ 928589 w 1297273"/>
              <a:gd name="connsiteY427" fmla="*/ 261380 h 1460979"/>
              <a:gd name="connsiteX428" fmla="*/ 927213 w 1297273"/>
              <a:gd name="connsiteY428" fmla="*/ 261380 h 1460979"/>
              <a:gd name="connsiteX429" fmla="*/ 913456 w 1297273"/>
              <a:gd name="connsiteY429" fmla="*/ 275137 h 1460979"/>
              <a:gd name="connsiteX430" fmla="*/ 896948 w 1297273"/>
              <a:gd name="connsiteY430" fmla="*/ 365933 h 1460979"/>
              <a:gd name="connsiteX431" fmla="*/ 907954 w 1297273"/>
              <a:gd name="connsiteY431" fmla="*/ 378314 h 1460979"/>
              <a:gd name="connsiteX432" fmla="*/ 907954 w 1297273"/>
              <a:gd name="connsiteY432" fmla="*/ 378314 h 1460979"/>
              <a:gd name="connsiteX433" fmla="*/ 921710 w 1297273"/>
              <a:gd name="connsiteY433" fmla="*/ 365933 h 1460979"/>
              <a:gd name="connsiteX434" fmla="*/ 912081 w 1297273"/>
              <a:gd name="connsiteY434" fmla="*/ 352176 h 1460979"/>
              <a:gd name="connsiteX435" fmla="*/ 912081 w 1297273"/>
              <a:gd name="connsiteY435" fmla="*/ 352176 h 1460979"/>
              <a:gd name="connsiteX436" fmla="*/ 910705 w 1297273"/>
              <a:gd name="connsiteY436" fmla="*/ 352176 h 1460979"/>
              <a:gd name="connsiteX437" fmla="*/ 896948 w 1297273"/>
              <a:gd name="connsiteY437" fmla="*/ 365933 h 1460979"/>
              <a:gd name="connsiteX438" fmla="*/ 852926 w 1297273"/>
              <a:gd name="connsiteY438" fmla="*/ 92171 h 1460979"/>
              <a:gd name="connsiteX439" fmla="*/ 868059 w 1297273"/>
              <a:gd name="connsiteY439" fmla="*/ 108679 h 1460979"/>
              <a:gd name="connsiteX440" fmla="*/ 868059 w 1297273"/>
              <a:gd name="connsiteY440" fmla="*/ 108679 h 1460979"/>
              <a:gd name="connsiteX441" fmla="*/ 887318 w 1297273"/>
              <a:gd name="connsiteY441" fmla="*/ 92171 h 1460979"/>
              <a:gd name="connsiteX442" fmla="*/ 874937 w 1297273"/>
              <a:gd name="connsiteY442" fmla="*/ 74287 h 1460979"/>
              <a:gd name="connsiteX443" fmla="*/ 874937 w 1297273"/>
              <a:gd name="connsiteY443" fmla="*/ 74287 h 1460979"/>
              <a:gd name="connsiteX444" fmla="*/ 873561 w 1297273"/>
              <a:gd name="connsiteY444" fmla="*/ 74287 h 1460979"/>
              <a:gd name="connsiteX445" fmla="*/ 852926 w 1297273"/>
              <a:gd name="connsiteY445" fmla="*/ 92171 h 1460979"/>
              <a:gd name="connsiteX446" fmla="*/ 836418 w 1297273"/>
              <a:gd name="connsiteY446" fmla="*/ 182966 h 1460979"/>
              <a:gd name="connsiteX447" fmla="*/ 851550 w 1297273"/>
              <a:gd name="connsiteY447" fmla="*/ 199475 h 1460979"/>
              <a:gd name="connsiteX448" fmla="*/ 851550 w 1297273"/>
              <a:gd name="connsiteY448" fmla="*/ 199475 h 1460979"/>
              <a:gd name="connsiteX449" fmla="*/ 870810 w 1297273"/>
              <a:gd name="connsiteY449" fmla="*/ 182966 h 1460979"/>
              <a:gd name="connsiteX450" fmla="*/ 858429 w 1297273"/>
              <a:gd name="connsiteY450" fmla="*/ 165082 h 1460979"/>
              <a:gd name="connsiteX451" fmla="*/ 858429 w 1297273"/>
              <a:gd name="connsiteY451" fmla="*/ 165082 h 1460979"/>
              <a:gd name="connsiteX452" fmla="*/ 857053 w 1297273"/>
              <a:gd name="connsiteY452" fmla="*/ 165082 h 1460979"/>
              <a:gd name="connsiteX453" fmla="*/ 836418 w 1297273"/>
              <a:gd name="connsiteY453" fmla="*/ 182966 h 1460979"/>
              <a:gd name="connsiteX454" fmla="*/ 819910 w 1297273"/>
              <a:gd name="connsiteY454" fmla="*/ 275137 h 1460979"/>
              <a:gd name="connsiteX455" fmla="*/ 835042 w 1297273"/>
              <a:gd name="connsiteY455" fmla="*/ 291646 h 1460979"/>
              <a:gd name="connsiteX456" fmla="*/ 835042 w 1297273"/>
              <a:gd name="connsiteY456" fmla="*/ 291646 h 1460979"/>
              <a:gd name="connsiteX457" fmla="*/ 854302 w 1297273"/>
              <a:gd name="connsiteY457" fmla="*/ 275137 h 1460979"/>
              <a:gd name="connsiteX458" fmla="*/ 841921 w 1297273"/>
              <a:gd name="connsiteY458" fmla="*/ 257253 h 1460979"/>
              <a:gd name="connsiteX459" fmla="*/ 841921 w 1297273"/>
              <a:gd name="connsiteY459" fmla="*/ 257253 h 1460979"/>
              <a:gd name="connsiteX460" fmla="*/ 840545 w 1297273"/>
              <a:gd name="connsiteY460" fmla="*/ 257253 h 1460979"/>
              <a:gd name="connsiteX461" fmla="*/ 819910 w 1297273"/>
              <a:gd name="connsiteY461" fmla="*/ 275137 h 1460979"/>
              <a:gd name="connsiteX462" fmla="*/ 804777 w 1297273"/>
              <a:gd name="connsiteY462" fmla="*/ 365933 h 1460979"/>
              <a:gd name="connsiteX463" fmla="*/ 819910 w 1297273"/>
              <a:gd name="connsiteY463" fmla="*/ 382441 h 1460979"/>
              <a:gd name="connsiteX464" fmla="*/ 819910 w 1297273"/>
              <a:gd name="connsiteY464" fmla="*/ 382441 h 1460979"/>
              <a:gd name="connsiteX465" fmla="*/ 839169 w 1297273"/>
              <a:gd name="connsiteY465" fmla="*/ 365933 h 1460979"/>
              <a:gd name="connsiteX466" fmla="*/ 826788 w 1297273"/>
              <a:gd name="connsiteY466" fmla="*/ 348049 h 1460979"/>
              <a:gd name="connsiteX467" fmla="*/ 826788 w 1297273"/>
              <a:gd name="connsiteY467" fmla="*/ 348049 h 1460979"/>
              <a:gd name="connsiteX468" fmla="*/ 825412 w 1297273"/>
              <a:gd name="connsiteY468" fmla="*/ 348049 h 1460979"/>
              <a:gd name="connsiteX469" fmla="*/ 804777 w 1297273"/>
              <a:gd name="connsiteY469" fmla="*/ 365933 h 1460979"/>
              <a:gd name="connsiteX470" fmla="*/ 759379 w 1297273"/>
              <a:gd name="connsiteY470" fmla="*/ 92171 h 1460979"/>
              <a:gd name="connsiteX471" fmla="*/ 778639 w 1297273"/>
              <a:gd name="connsiteY471" fmla="*/ 112806 h 1460979"/>
              <a:gd name="connsiteX472" fmla="*/ 778639 w 1297273"/>
              <a:gd name="connsiteY472" fmla="*/ 112806 h 1460979"/>
              <a:gd name="connsiteX473" fmla="*/ 802026 w 1297273"/>
              <a:gd name="connsiteY473" fmla="*/ 92171 h 1460979"/>
              <a:gd name="connsiteX474" fmla="*/ 785517 w 1297273"/>
              <a:gd name="connsiteY474" fmla="*/ 70160 h 1460979"/>
              <a:gd name="connsiteX475" fmla="*/ 785517 w 1297273"/>
              <a:gd name="connsiteY475" fmla="*/ 70160 h 1460979"/>
              <a:gd name="connsiteX476" fmla="*/ 784142 w 1297273"/>
              <a:gd name="connsiteY476" fmla="*/ 70160 h 1460979"/>
              <a:gd name="connsiteX477" fmla="*/ 759379 w 1297273"/>
              <a:gd name="connsiteY477" fmla="*/ 92171 h 1460979"/>
              <a:gd name="connsiteX478" fmla="*/ 742871 w 1297273"/>
              <a:gd name="connsiteY478" fmla="*/ 184342 h 1460979"/>
              <a:gd name="connsiteX479" fmla="*/ 762131 w 1297273"/>
              <a:gd name="connsiteY479" fmla="*/ 204977 h 1460979"/>
              <a:gd name="connsiteX480" fmla="*/ 762131 w 1297273"/>
              <a:gd name="connsiteY480" fmla="*/ 204977 h 1460979"/>
              <a:gd name="connsiteX481" fmla="*/ 785517 w 1297273"/>
              <a:gd name="connsiteY481" fmla="*/ 184342 h 1460979"/>
              <a:gd name="connsiteX482" fmla="*/ 769009 w 1297273"/>
              <a:gd name="connsiteY482" fmla="*/ 162331 h 1460979"/>
              <a:gd name="connsiteX483" fmla="*/ 769009 w 1297273"/>
              <a:gd name="connsiteY483" fmla="*/ 162331 h 1460979"/>
              <a:gd name="connsiteX484" fmla="*/ 767633 w 1297273"/>
              <a:gd name="connsiteY484" fmla="*/ 162331 h 1460979"/>
              <a:gd name="connsiteX485" fmla="*/ 742871 w 1297273"/>
              <a:gd name="connsiteY485" fmla="*/ 184342 h 1460979"/>
              <a:gd name="connsiteX486" fmla="*/ 727739 w 1297273"/>
              <a:gd name="connsiteY486" fmla="*/ 275137 h 1460979"/>
              <a:gd name="connsiteX487" fmla="*/ 746998 w 1297273"/>
              <a:gd name="connsiteY487" fmla="*/ 295773 h 1460979"/>
              <a:gd name="connsiteX488" fmla="*/ 746998 w 1297273"/>
              <a:gd name="connsiteY488" fmla="*/ 295773 h 1460979"/>
              <a:gd name="connsiteX489" fmla="*/ 770385 w 1297273"/>
              <a:gd name="connsiteY489" fmla="*/ 275137 h 1460979"/>
              <a:gd name="connsiteX490" fmla="*/ 753877 w 1297273"/>
              <a:gd name="connsiteY490" fmla="*/ 253126 h 1460979"/>
              <a:gd name="connsiteX491" fmla="*/ 753877 w 1297273"/>
              <a:gd name="connsiteY491" fmla="*/ 253126 h 1460979"/>
              <a:gd name="connsiteX492" fmla="*/ 752501 w 1297273"/>
              <a:gd name="connsiteY492" fmla="*/ 253126 h 1460979"/>
              <a:gd name="connsiteX493" fmla="*/ 727739 w 1297273"/>
              <a:gd name="connsiteY493" fmla="*/ 275137 h 1460979"/>
              <a:gd name="connsiteX494" fmla="*/ 711230 w 1297273"/>
              <a:gd name="connsiteY494" fmla="*/ 365933 h 1460979"/>
              <a:gd name="connsiteX495" fmla="*/ 730490 w 1297273"/>
              <a:gd name="connsiteY495" fmla="*/ 386568 h 1460979"/>
              <a:gd name="connsiteX496" fmla="*/ 730490 w 1297273"/>
              <a:gd name="connsiteY496" fmla="*/ 386568 h 1460979"/>
              <a:gd name="connsiteX497" fmla="*/ 753877 w 1297273"/>
              <a:gd name="connsiteY497" fmla="*/ 365933 h 1460979"/>
              <a:gd name="connsiteX498" fmla="*/ 737368 w 1297273"/>
              <a:gd name="connsiteY498" fmla="*/ 343922 h 1460979"/>
              <a:gd name="connsiteX499" fmla="*/ 737368 w 1297273"/>
              <a:gd name="connsiteY499" fmla="*/ 343922 h 1460979"/>
              <a:gd name="connsiteX500" fmla="*/ 735993 w 1297273"/>
              <a:gd name="connsiteY500" fmla="*/ 343922 h 1460979"/>
              <a:gd name="connsiteX501" fmla="*/ 711230 w 1297273"/>
              <a:gd name="connsiteY501" fmla="*/ 365933 h 1460979"/>
              <a:gd name="connsiteX502" fmla="*/ 667208 w 1297273"/>
              <a:gd name="connsiteY502" fmla="*/ 92171 h 1460979"/>
              <a:gd name="connsiteX503" fmla="*/ 689219 w 1297273"/>
              <a:gd name="connsiteY503" fmla="*/ 116933 h 1460979"/>
              <a:gd name="connsiteX504" fmla="*/ 689219 w 1297273"/>
              <a:gd name="connsiteY504" fmla="*/ 116933 h 1460979"/>
              <a:gd name="connsiteX505" fmla="*/ 718109 w 1297273"/>
              <a:gd name="connsiteY505" fmla="*/ 92171 h 1460979"/>
              <a:gd name="connsiteX506" fmla="*/ 698849 w 1297273"/>
              <a:gd name="connsiteY506" fmla="*/ 66033 h 1460979"/>
              <a:gd name="connsiteX507" fmla="*/ 698849 w 1297273"/>
              <a:gd name="connsiteY507" fmla="*/ 66033 h 1460979"/>
              <a:gd name="connsiteX508" fmla="*/ 696098 w 1297273"/>
              <a:gd name="connsiteY508" fmla="*/ 66033 h 1460979"/>
              <a:gd name="connsiteX509" fmla="*/ 667208 w 1297273"/>
              <a:gd name="connsiteY509" fmla="*/ 92171 h 1460979"/>
              <a:gd name="connsiteX510" fmla="*/ 650700 w 1297273"/>
              <a:gd name="connsiteY510" fmla="*/ 184342 h 1460979"/>
              <a:gd name="connsiteX511" fmla="*/ 672711 w 1297273"/>
              <a:gd name="connsiteY511" fmla="*/ 209104 h 1460979"/>
              <a:gd name="connsiteX512" fmla="*/ 672711 w 1297273"/>
              <a:gd name="connsiteY512" fmla="*/ 209104 h 1460979"/>
              <a:gd name="connsiteX513" fmla="*/ 701601 w 1297273"/>
              <a:gd name="connsiteY513" fmla="*/ 184342 h 1460979"/>
              <a:gd name="connsiteX514" fmla="*/ 682341 w 1297273"/>
              <a:gd name="connsiteY514" fmla="*/ 158204 h 1460979"/>
              <a:gd name="connsiteX515" fmla="*/ 682341 w 1297273"/>
              <a:gd name="connsiteY515" fmla="*/ 158204 h 1460979"/>
              <a:gd name="connsiteX516" fmla="*/ 679590 w 1297273"/>
              <a:gd name="connsiteY516" fmla="*/ 158204 h 1460979"/>
              <a:gd name="connsiteX517" fmla="*/ 650700 w 1297273"/>
              <a:gd name="connsiteY517" fmla="*/ 184342 h 1460979"/>
              <a:gd name="connsiteX518" fmla="*/ 634192 w 1297273"/>
              <a:gd name="connsiteY518" fmla="*/ 275137 h 1460979"/>
              <a:gd name="connsiteX519" fmla="*/ 656203 w 1297273"/>
              <a:gd name="connsiteY519" fmla="*/ 299900 h 1460979"/>
              <a:gd name="connsiteX520" fmla="*/ 656203 w 1297273"/>
              <a:gd name="connsiteY520" fmla="*/ 299900 h 1460979"/>
              <a:gd name="connsiteX521" fmla="*/ 685092 w 1297273"/>
              <a:gd name="connsiteY521" fmla="*/ 275137 h 1460979"/>
              <a:gd name="connsiteX522" fmla="*/ 665833 w 1297273"/>
              <a:gd name="connsiteY522" fmla="*/ 248999 h 1460979"/>
              <a:gd name="connsiteX523" fmla="*/ 665833 w 1297273"/>
              <a:gd name="connsiteY523" fmla="*/ 248999 h 1460979"/>
              <a:gd name="connsiteX524" fmla="*/ 663081 w 1297273"/>
              <a:gd name="connsiteY524" fmla="*/ 248999 h 1460979"/>
              <a:gd name="connsiteX525" fmla="*/ 634192 w 1297273"/>
              <a:gd name="connsiteY525" fmla="*/ 275137 h 1460979"/>
              <a:gd name="connsiteX526" fmla="*/ 617684 w 1297273"/>
              <a:gd name="connsiteY526" fmla="*/ 367308 h 1460979"/>
              <a:gd name="connsiteX527" fmla="*/ 639695 w 1297273"/>
              <a:gd name="connsiteY527" fmla="*/ 392071 h 1460979"/>
              <a:gd name="connsiteX528" fmla="*/ 639695 w 1297273"/>
              <a:gd name="connsiteY528" fmla="*/ 392071 h 1460979"/>
              <a:gd name="connsiteX529" fmla="*/ 668584 w 1297273"/>
              <a:gd name="connsiteY529" fmla="*/ 367308 h 1460979"/>
              <a:gd name="connsiteX530" fmla="*/ 649324 w 1297273"/>
              <a:gd name="connsiteY530" fmla="*/ 341170 h 1460979"/>
              <a:gd name="connsiteX531" fmla="*/ 649324 w 1297273"/>
              <a:gd name="connsiteY531" fmla="*/ 341170 h 1460979"/>
              <a:gd name="connsiteX532" fmla="*/ 646573 w 1297273"/>
              <a:gd name="connsiteY532" fmla="*/ 341170 h 1460979"/>
              <a:gd name="connsiteX533" fmla="*/ 617684 w 1297273"/>
              <a:gd name="connsiteY533" fmla="*/ 367308 h 1460979"/>
              <a:gd name="connsiteX534" fmla="*/ 573662 w 1297273"/>
              <a:gd name="connsiteY534" fmla="*/ 92171 h 1460979"/>
              <a:gd name="connsiteX535" fmla="*/ 599800 w 1297273"/>
              <a:gd name="connsiteY535" fmla="*/ 121060 h 1460979"/>
              <a:gd name="connsiteX536" fmla="*/ 599800 w 1297273"/>
              <a:gd name="connsiteY536" fmla="*/ 121060 h 1460979"/>
              <a:gd name="connsiteX537" fmla="*/ 632816 w 1297273"/>
              <a:gd name="connsiteY537" fmla="*/ 92171 h 1460979"/>
              <a:gd name="connsiteX538" fmla="*/ 609429 w 1297273"/>
              <a:gd name="connsiteY538" fmla="*/ 60530 h 1460979"/>
              <a:gd name="connsiteX539" fmla="*/ 609429 w 1297273"/>
              <a:gd name="connsiteY539" fmla="*/ 60530 h 1460979"/>
              <a:gd name="connsiteX540" fmla="*/ 606678 w 1297273"/>
              <a:gd name="connsiteY540" fmla="*/ 60530 h 1460979"/>
              <a:gd name="connsiteX541" fmla="*/ 573662 w 1297273"/>
              <a:gd name="connsiteY541" fmla="*/ 92171 h 1460979"/>
              <a:gd name="connsiteX542" fmla="*/ 557153 w 1297273"/>
              <a:gd name="connsiteY542" fmla="*/ 184342 h 1460979"/>
              <a:gd name="connsiteX543" fmla="*/ 583291 w 1297273"/>
              <a:gd name="connsiteY543" fmla="*/ 213231 h 1460979"/>
              <a:gd name="connsiteX544" fmla="*/ 583291 w 1297273"/>
              <a:gd name="connsiteY544" fmla="*/ 213231 h 1460979"/>
              <a:gd name="connsiteX545" fmla="*/ 616308 w 1297273"/>
              <a:gd name="connsiteY545" fmla="*/ 184342 h 1460979"/>
              <a:gd name="connsiteX546" fmla="*/ 592921 w 1297273"/>
              <a:gd name="connsiteY546" fmla="*/ 152701 h 1460979"/>
              <a:gd name="connsiteX547" fmla="*/ 592921 w 1297273"/>
              <a:gd name="connsiteY547" fmla="*/ 152701 h 1460979"/>
              <a:gd name="connsiteX548" fmla="*/ 590170 w 1297273"/>
              <a:gd name="connsiteY548" fmla="*/ 152701 h 1460979"/>
              <a:gd name="connsiteX549" fmla="*/ 557153 w 1297273"/>
              <a:gd name="connsiteY549" fmla="*/ 184342 h 1460979"/>
              <a:gd name="connsiteX550" fmla="*/ 542021 w 1297273"/>
              <a:gd name="connsiteY550" fmla="*/ 275137 h 1460979"/>
              <a:gd name="connsiteX551" fmla="*/ 568159 w 1297273"/>
              <a:gd name="connsiteY551" fmla="*/ 304027 h 1460979"/>
              <a:gd name="connsiteX552" fmla="*/ 568159 w 1297273"/>
              <a:gd name="connsiteY552" fmla="*/ 304027 h 1460979"/>
              <a:gd name="connsiteX553" fmla="*/ 601175 w 1297273"/>
              <a:gd name="connsiteY553" fmla="*/ 275137 h 1460979"/>
              <a:gd name="connsiteX554" fmla="*/ 577789 w 1297273"/>
              <a:gd name="connsiteY554" fmla="*/ 243497 h 1460979"/>
              <a:gd name="connsiteX555" fmla="*/ 577789 w 1297273"/>
              <a:gd name="connsiteY555" fmla="*/ 243497 h 1460979"/>
              <a:gd name="connsiteX556" fmla="*/ 575037 w 1297273"/>
              <a:gd name="connsiteY556" fmla="*/ 243497 h 1460979"/>
              <a:gd name="connsiteX557" fmla="*/ 542021 w 1297273"/>
              <a:gd name="connsiteY557" fmla="*/ 275137 h 1460979"/>
              <a:gd name="connsiteX558" fmla="*/ 525513 w 1297273"/>
              <a:gd name="connsiteY558" fmla="*/ 367308 h 1460979"/>
              <a:gd name="connsiteX559" fmla="*/ 551651 w 1297273"/>
              <a:gd name="connsiteY559" fmla="*/ 396198 h 1460979"/>
              <a:gd name="connsiteX560" fmla="*/ 551651 w 1297273"/>
              <a:gd name="connsiteY560" fmla="*/ 396198 h 1460979"/>
              <a:gd name="connsiteX561" fmla="*/ 584667 w 1297273"/>
              <a:gd name="connsiteY561" fmla="*/ 367308 h 1460979"/>
              <a:gd name="connsiteX562" fmla="*/ 561280 w 1297273"/>
              <a:gd name="connsiteY562" fmla="*/ 335668 h 1460979"/>
              <a:gd name="connsiteX563" fmla="*/ 561280 w 1297273"/>
              <a:gd name="connsiteY563" fmla="*/ 335668 h 1460979"/>
              <a:gd name="connsiteX564" fmla="*/ 558529 w 1297273"/>
              <a:gd name="connsiteY564" fmla="*/ 335668 h 1460979"/>
              <a:gd name="connsiteX565" fmla="*/ 525513 w 1297273"/>
              <a:gd name="connsiteY565" fmla="*/ 367308 h 1460979"/>
              <a:gd name="connsiteX566" fmla="*/ 335668 w 1297273"/>
              <a:gd name="connsiteY566" fmla="*/ 824036 h 1460979"/>
              <a:gd name="connsiteX567" fmla="*/ 306778 w 1297273"/>
              <a:gd name="connsiteY567" fmla="*/ 784142 h 1460979"/>
              <a:gd name="connsiteX568" fmla="*/ 306778 w 1297273"/>
              <a:gd name="connsiteY568" fmla="*/ 784142 h 1460979"/>
              <a:gd name="connsiteX569" fmla="*/ 302651 w 1297273"/>
              <a:gd name="connsiteY569" fmla="*/ 784142 h 1460979"/>
              <a:gd name="connsiteX570" fmla="*/ 258629 w 1297273"/>
              <a:gd name="connsiteY570" fmla="*/ 824036 h 1460979"/>
              <a:gd name="connsiteX571" fmla="*/ 291646 w 1297273"/>
              <a:gd name="connsiteY571" fmla="*/ 859804 h 1460979"/>
              <a:gd name="connsiteX572" fmla="*/ 291646 w 1297273"/>
              <a:gd name="connsiteY572" fmla="*/ 859804 h 1460979"/>
              <a:gd name="connsiteX573" fmla="*/ 335668 w 1297273"/>
              <a:gd name="connsiteY573" fmla="*/ 824036 h 1460979"/>
              <a:gd name="connsiteX574" fmla="*/ 352176 w 1297273"/>
              <a:gd name="connsiteY574" fmla="*/ 733241 h 1460979"/>
              <a:gd name="connsiteX575" fmla="*/ 323287 w 1297273"/>
              <a:gd name="connsiteY575" fmla="*/ 693346 h 1460979"/>
              <a:gd name="connsiteX576" fmla="*/ 323287 w 1297273"/>
              <a:gd name="connsiteY576" fmla="*/ 693346 h 1460979"/>
              <a:gd name="connsiteX577" fmla="*/ 319159 w 1297273"/>
              <a:gd name="connsiteY577" fmla="*/ 693346 h 1460979"/>
              <a:gd name="connsiteX578" fmla="*/ 275137 w 1297273"/>
              <a:gd name="connsiteY578" fmla="*/ 733241 h 1460979"/>
              <a:gd name="connsiteX579" fmla="*/ 308154 w 1297273"/>
              <a:gd name="connsiteY579" fmla="*/ 769009 h 1460979"/>
              <a:gd name="connsiteX580" fmla="*/ 308154 w 1297273"/>
              <a:gd name="connsiteY580" fmla="*/ 769009 h 1460979"/>
              <a:gd name="connsiteX581" fmla="*/ 352176 w 1297273"/>
              <a:gd name="connsiteY581" fmla="*/ 733241 h 1460979"/>
              <a:gd name="connsiteX582" fmla="*/ 367309 w 1297273"/>
              <a:gd name="connsiteY582" fmla="*/ 641070 h 1460979"/>
              <a:gd name="connsiteX583" fmla="*/ 338419 w 1297273"/>
              <a:gd name="connsiteY583" fmla="*/ 601175 h 1460979"/>
              <a:gd name="connsiteX584" fmla="*/ 338419 w 1297273"/>
              <a:gd name="connsiteY584" fmla="*/ 601175 h 1460979"/>
              <a:gd name="connsiteX585" fmla="*/ 334292 w 1297273"/>
              <a:gd name="connsiteY585" fmla="*/ 601175 h 1460979"/>
              <a:gd name="connsiteX586" fmla="*/ 290270 w 1297273"/>
              <a:gd name="connsiteY586" fmla="*/ 641070 h 1460979"/>
              <a:gd name="connsiteX587" fmla="*/ 323287 w 1297273"/>
              <a:gd name="connsiteY587" fmla="*/ 676838 h 1460979"/>
              <a:gd name="connsiteX588" fmla="*/ 323287 w 1297273"/>
              <a:gd name="connsiteY588" fmla="*/ 676838 h 1460979"/>
              <a:gd name="connsiteX589" fmla="*/ 367309 w 1297273"/>
              <a:gd name="connsiteY589" fmla="*/ 641070 h 1460979"/>
              <a:gd name="connsiteX590" fmla="*/ 383817 w 1297273"/>
              <a:gd name="connsiteY590" fmla="*/ 550275 h 1460979"/>
              <a:gd name="connsiteX591" fmla="*/ 354927 w 1297273"/>
              <a:gd name="connsiteY591" fmla="*/ 510380 h 1460979"/>
              <a:gd name="connsiteX592" fmla="*/ 354927 w 1297273"/>
              <a:gd name="connsiteY592" fmla="*/ 510380 h 1460979"/>
              <a:gd name="connsiteX593" fmla="*/ 350800 w 1297273"/>
              <a:gd name="connsiteY593" fmla="*/ 510380 h 1460979"/>
              <a:gd name="connsiteX594" fmla="*/ 306778 w 1297273"/>
              <a:gd name="connsiteY594" fmla="*/ 550275 h 1460979"/>
              <a:gd name="connsiteX595" fmla="*/ 339795 w 1297273"/>
              <a:gd name="connsiteY595" fmla="*/ 586043 h 1460979"/>
              <a:gd name="connsiteX596" fmla="*/ 339795 w 1297273"/>
              <a:gd name="connsiteY596" fmla="*/ 586043 h 1460979"/>
              <a:gd name="connsiteX597" fmla="*/ 383817 w 1297273"/>
              <a:gd name="connsiteY597" fmla="*/ 550275 h 1460979"/>
              <a:gd name="connsiteX598" fmla="*/ 400325 w 1297273"/>
              <a:gd name="connsiteY598" fmla="*/ 458104 h 1460979"/>
              <a:gd name="connsiteX599" fmla="*/ 371436 w 1297273"/>
              <a:gd name="connsiteY599" fmla="*/ 418209 h 1460979"/>
              <a:gd name="connsiteX600" fmla="*/ 371436 w 1297273"/>
              <a:gd name="connsiteY600" fmla="*/ 418209 h 1460979"/>
              <a:gd name="connsiteX601" fmla="*/ 367309 w 1297273"/>
              <a:gd name="connsiteY601" fmla="*/ 418209 h 1460979"/>
              <a:gd name="connsiteX602" fmla="*/ 323287 w 1297273"/>
              <a:gd name="connsiteY602" fmla="*/ 458104 h 1460979"/>
              <a:gd name="connsiteX603" fmla="*/ 356303 w 1297273"/>
              <a:gd name="connsiteY603" fmla="*/ 493872 h 1460979"/>
              <a:gd name="connsiteX604" fmla="*/ 356303 w 1297273"/>
              <a:gd name="connsiteY604" fmla="*/ 493872 h 1460979"/>
              <a:gd name="connsiteX605" fmla="*/ 400325 w 1297273"/>
              <a:gd name="connsiteY605" fmla="*/ 458104 h 1460979"/>
              <a:gd name="connsiteX606" fmla="*/ 416833 w 1297273"/>
              <a:gd name="connsiteY606" fmla="*/ 367308 h 1460979"/>
              <a:gd name="connsiteX607" fmla="*/ 387944 w 1297273"/>
              <a:gd name="connsiteY607" fmla="*/ 327413 h 1460979"/>
              <a:gd name="connsiteX608" fmla="*/ 387944 w 1297273"/>
              <a:gd name="connsiteY608" fmla="*/ 327413 h 1460979"/>
              <a:gd name="connsiteX609" fmla="*/ 383817 w 1297273"/>
              <a:gd name="connsiteY609" fmla="*/ 327413 h 1460979"/>
              <a:gd name="connsiteX610" fmla="*/ 339795 w 1297273"/>
              <a:gd name="connsiteY610" fmla="*/ 367308 h 1460979"/>
              <a:gd name="connsiteX611" fmla="*/ 372811 w 1297273"/>
              <a:gd name="connsiteY611" fmla="*/ 403076 h 1460979"/>
              <a:gd name="connsiteX612" fmla="*/ 372811 w 1297273"/>
              <a:gd name="connsiteY612" fmla="*/ 403076 h 1460979"/>
              <a:gd name="connsiteX613" fmla="*/ 416833 w 1297273"/>
              <a:gd name="connsiteY613" fmla="*/ 367308 h 1460979"/>
              <a:gd name="connsiteX614" fmla="*/ 431966 w 1297273"/>
              <a:gd name="connsiteY614" fmla="*/ 276513 h 1460979"/>
              <a:gd name="connsiteX615" fmla="*/ 403076 w 1297273"/>
              <a:gd name="connsiteY615" fmla="*/ 236618 h 1460979"/>
              <a:gd name="connsiteX616" fmla="*/ 403076 w 1297273"/>
              <a:gd name="connsiteY616" fmla="*/ 236618 h 1460979"/>
              <a:gd name="connsiteX617" fmla="*/ 398949 w 1297273"/>
              <a:gd name="connsiteY617" fmla="*/ 236618 h 1460979"/>
              <a:gd name="connsiteX618" fmla="*/ 354927 w 1297273"/>
              <a:gd name="connsiteY618" fmla="*/ 276513 h 1460979"/>
              <a:gd name="connsiteX619" fmla="*/ 387944 w 1297273"/>
              <a:gd name="connsiteY619" fmla="*/ 312281 h 1460979"/>
              <a:gd name="connsiteX620" fmla="*/ 387944 w 1297273"/>
              <a:gd name="connsiteY620" fmla="*/ 312281 h 1460979"/>
              <a:gd name="connsiteX621" fmla="*/ 431966 w 1297273"/>
              <a:gd name="connsiteY621" fmla="*/ 276513 h 1460979"/>
              <a:gd name="connsiteX622" fmla="*/ 448474 w 1297273"/>
              <a:gd name="connsiteY622" fmla="*/ 184342 h 1460979"/>
              <a:gd name="connsiteX623" fmla="*/ 419585 w 1297273"/>
              <a:gd name="connsiteY623" fmla="*/ 144447 h 1460979"/>
              <a:gd name="connsiteX624" fmla="*/ 419585 w 1297273"/>
              <a:gd name="connsiteY624" fmla="*/ 144447 h 1460979"/>
              <a:gd name="connsiteX625" fmla="*/ 415458 w 1297273"/>
              <a:gd name="connsiteY625" fmla="*/ 144447 h 1460979"/>
              <a:gd name="connsiteX626" fmla="*/ 371436 w 1297273"/>
              <a:gd name="connsiteY626" fmla="*/ 184342 h 1460979"/>
              <a:gd name="connsiteX627" fmla="*/ 404452 w 1297273"/>
              <a:gd name="connsiteY627" fmla="*/ 220110 h 1460979"/>
              <a:gd name="connsiteX628" fmla="*/ 404452 w 1297273"/>
              <a:gd name="connsiteY628" fmla="*/ 220110 h 1460979"/>
              <a:gd name="connsiteX629" fmla="*/ 448474 w 1297273"/>
              <a:gd name="connsiteY629" fmla="*/ 184342 h 1460979"/>
              <a:gd name="connsiteX630" fmla="*/ 464982 w 1297273"/>
              <a:gd name="connsiteY630" fmla="*/ 93547 h 1460979"/>
              <a:gd name="connsiteX631" fmla="*/ 436093 w 1297273"/>
              <a:gd name="connsiteY631" fmla="*/ 53652 h 1460979"/>
              <a:gd name="connsiteX632" fmla="*/ 436093 w 1297273"/>
              <a:gd name="connsiteY632" fmla="*/ 53652 h 1460979"/>
              <a:gd name="connsiteX633" fmla="*/ 431966 w 1297273"/>
              <a:gd name="connsiteY633" fmla="*/ 53652 h 1460979"/>
              <a:gd name="connsiteX634" fmla="*/ 387944 w 1297273"/>
              <a:gd name="connsiteY634" fmla="*/ 93547 h 1460979"/>
              <a:gd name="connsiteX635" fmla="*/ 420960 w 1297273"/>
              <a:gd name="connsiteY635" fmla="*/ 129315 h 1460979"/>
              <a:gd name="connsiteX636" fmla="*/ 420960 w 1297273"/>
              <a:gd name="connsiteY636" fmla="*/ 129315 h 1460979"/>
              <a:gd name="connsiteX637" fmla="*/ 464982 w 1297273"/>
              <a:gd name="connsiteY637" fmla="*/ 93547 h 1460979"/>
              <a:gd name="connsiteX638" fmla="*/ 419585 w 1297273"/>
              <a:gd name="connsiteY638" fmla="*/ 824036 h 1460979"/>
              <a:gd name="connsiteX639" fmla="*/ 393447 w 1297273"/>
              <a:gd name="connsiteY639" fmla="*/ 788269 h 1460979"/>
              <a:gd name="connsiteX640" fmla="*/ 393447 w 1297273"/>
              <a:gd name="connsiteY640" fmla="*/ 788269 h 1460979"/>
              <a:gd name="connsiteX641" fmla="*/ 390695 w 1297273"/>
              <a:gd name="connsiteY641" fmla="*/ 788269 h 1460979"/>
              <a:gd name="connsiteX642" fmla="*/ 352176 w 1297273"/>
              <a:gd name="connsiteY642" fmla="*/ 824036 h 1460979"/>
              <a:gd name="connsiteX643" fmla="*/ 382441 w 1297273"/>
              <a:gd name="connsiteY643" fmla="*/ 857053 h 1460979"/>
              <a:gd name="connsiteX644" fmla="*/ 382441 w 1297273"/>
              <a:gd name="connsiteY644" fmla="*/ 857053 h 1460979"/>
              <a:gd name="connsiteX645" fmla="*/ 419585 w 1297273"/>
              <a:gd name="connsiteY645" fmla="*/ 824036 h 1460979"/>
              <a:gd name="connsiteX646" fmla="*/ 436093 w 1297273"/>
              <a:gd name="connsiteY646" fmla="*/ 731865 h 1460979"/>
              <a:gd name="connsiteX647" fmla="*/ 409955 w 1297273"/>
              <a:gd name="connsiteY647" fmla="*/ 696098 h 1460979"/>
              <a:gd name="connsiteX648" fmla="*/ 409955 w 1297273"/>
              <a:gd name="connsiteY648" fmla="*/ 696098 h 1460979"/>
              <a:gd name="connsiteX649" fmla="*/ 407203 w 1297273"/>
              <a:gd name="connsiteY649" fmla="*/ 696098 h 1460979"/>
              <a:gd name="connsiteX650" fmla="*/ 368684 w 1297273"/>
              <a:gd name="connsiteY650" fmla="*/ 731865 h 1460979"/>
              <a:gd name="connsiteX651" fmla="*/ 398949 w 1297273"/>
              <a:gd name="connsiteY651" fmla="*/ 764882 h 1460979"/>
              <a:gd name="connsiteX652" fmla="*/ 398949 w 1297273"/>
              <a:gd name="connsiteY652" fmla="*/ 764882 h 1460979"/>
              <a:gd name="connsiteX653" fmla="*/ 436093 w 1297273"/>
              <a:gd name="connsiteY653" fmla="*/ 731865 h 1460979"/>
              <a:gd name="connsiteX654" fmla="*/ 452601 w 1297273"/>
              <a:gd name="connsiteY654" fmla="*/ 641070 h 1460979"/>
              <a:gd name="connsiteX655" fmla="*/ 426463 w 1297273"/>
              <a:gd name="connsiteY655" fmla="*/ 605302 h 1460979"/>
              <a:gd name="connsiteX656" fmla="*/ 426463 w 1297273"/>
              <a:gd name="connsiteY656" fmla="*/ 605302 h 1460979"/>
              <a:gd name="connsiteX657" fmla="*/ 423712 w 1297273"/>
              <a:gd name="connsiteY657" fmla="*/ 605302 h 1460979"/>
              <a:gd name="connsiteX658" fmla="*/ 385192 w 1297273"/>
              <a:gd name="connsiteY658" fmla="*/ 641070 h 1460979"/>
              <a:gd name="connsiteX659" fmla="*/ 414082 w 1297273"/>
              <a:gd name="connsiteY659" fmla="*/ 674087 h 1460979"/>
              <a:gd name="connsiteX660" fmla="*/ 414082 w 1297273"/>
              <a:gd name="connsiteY660" fmla="*/ 674087 h 1460979"/>
              <a:gd name="connsiteX661" fmla="*/ 452601 w 1297273"/>
              <a:gd name="connsiteY661" fmla="*/ 641070 h 1460979"/>
              <a:gd name="connsiteX662" fmla="*/ 467734 w 1297273"/>
              <a:gd name="connsiteY662" fmla="*/ 550275 h 1460979"/>
              <a:gd name="connsiteX663" fmla="*/ 441596 w 1297273"/>
              <a:gd name="connsiteY663" fmla="*/ 514507 h 1460979"/>
              <a:gd name="connsiteX664" fmla="*/ 441596 w 1297273"/>
              <a:gd name="connsiteY664" fmla="*/ 514507 h 1460979"/>
              <a:gd name="connsiteX665" fmla="*/ 438844 w 1297273"/>
              <a:gd name="connsiteY665" fmla="*/ 514507 h 1460979"/>
              <a:gd name="connsiteX666" fmla="*/ 400325 w 1297273"/>
              <a:gd name="connsiteY666" fmla="*/ 550275 h 1460979"/>
              <a:gd name="connsiteX667" fmla="*/ 430590 w 1297273"/>
              <a:gd name="connsiteY667" fmla="*/ 583291 h 1460979"/>
              <a:gd name="connsiteX668" fmla="*/ 430590 w 1297273"/>
              <a:gd name="connsiteY668" fmla="*/ 583291 h 1460979"/>
              <a:gd name="connsiteX669" fmla="*/ 467734 w 1297273"/>
              <a:gd name="connsiteY669" fmla="*/ 550275 h 1460979"/>
              <a:gd name="connsiteX670" fmla="*/ 484242 w 1297273"/>
              <a:gd name="connsiteY670" fmla="*/ 458104 h 1460979"/>
              <a:gd name="connsiteX671" fmla="*/ 458104 w 1297273"/>
              <a:gd name="connsiteY671" fmla="*/ 422336 h 1460979"/>
              <a:gd name="connsiteX672" fmla="*/ 458104 w 1297273"/>
              <a:gd name="connsiteY672" fmla="*/ 422336 h 1460979"/>
              <a:gd name="connsiteX673" fmla="*/ 455352 w 1297273"/>
              <a:gd name="connsiteY673" fmla="*/ 422336 h 1460979"/>
              <a:gd name="connsiteX674" fmla="*/ 416833 w 1297273"/>
              <a:gd name="connsiteY674" fmla="*/ 458104 h 1460979"/>
              <a:gd name="connsiteX675" fmla="*/ 447098 w 1297273"/>
              <a:gd name="connsiteY675" fmla="*/ 491120 h 1460979"/>
              <a:gd name="connsiteX676" fmla="*/ 447098 w 1297273"/>
              <a:gd name="connsiteY676" fmla="*/ 491120 h 1460979"/>
              <a:gd name="connsiteX677" fmla="*/ 484242 w 1297273"/>
              <a:gd name="connsiteY677" fmla="*/ 458104 h 1460979"/>
              <a:gd name="connsiteX678" fmla="*/ 500750 w 1297273"/>
              <a:gd name="connsiteY678" fmla="*/ 367308 h 1460979"/>
              <a:gd name="connsiteX679" fmla="*/ 474612 w 1297273"/>
              <a:gd name="connsiteY679" fmla="*/ 331541 h 1460979"/>
              <a:gd name="connsiteX680" fmla="*/ 474612 w 1297273"/>
              <a:gd name="connsiteY680" fmla="*/ 331541 h 1460979"/>
              <a:gd name="connsiteX681" fmla="*/ 471861 w 1297273"/>
              <a:gd name="connsiteY681" fmla="*/ 331541 h 1460979"/>
              <a:gd name="connsiteX682" fmla="*/ 433341 w 1297273"/>
              <a:gd name="connsiteY682" fmla="*/ 367308 h 1460979"/>
              <a:gd name="connsiteX683" fmla="*/ 463607 w 1297273"/>
              <a:gd name="connsiteY683" fmla="*/ 400325 h 1460979"/>
              <a:gd name="connsiteX684" fmla="*/ 463607 w 1297273"/>
              <a:gd name="connsiteY684" fmla="*/ 400325 h 1460979"/>
              <a:gd name="connsiteX685" fmla="*/ 500750 w 1297273"/>
              <a:gd name="connsiteY685" fmla="*/ 367308 h 1460979"/>
              <a:gd name="connsiteX686" fmla="*/ 517258 w 1297273"/>
              <a:gd name="connsiteY686" fmla="*/ 275137 h 1460979"/>
              <a:gd name="connsiteX687" fmla="*/ 491120 w 1297273"/>
              <a:gd name="connsiteY687" fmla="*/ 239370 h 1460979"/>
              <a:gd name="connsiteX688" fmla="*/ 491120 w 1297273"/>
              <a:gd name="connsiteY688" fmla="*/ 239370 h 1460979"/>
              <a:gd name="connsiteX689" fmla="*/ 488369 w 1297273"/>
              <a:gd name="connsiteY689" fmla="*/ 239370 h 1460979"/>
              <a:gd name="connsiteX690" fmla="*/ 449850 w 1297273"/>
              <a:gd name="connsiteY690" fmla="*/ 275137 h 1460979"/>
              <a:gd name="connsiteX691" fmla="*/ 480115 w 1297273"/>
              <a:gd name="connsiteY691" fmla="*/ 308154 h 1460979"/>
              <a:gd name="connsiteX692" fmla="*/ 480115 w 1297273"/>
              <a:gd name="connsiteY692" fmla="*/ 308154 h 1460979"/>
              <a:gd name="connsiteX693" fmla="*/ 517258 w 1297273"/>
              <a:gd name="connsiteY693" fmla="*/ 275137 h 1460979"/>
              <a:gd name="connsiteX694" fmla="*/ 532391 w 1297273"/>
              <a:gd name="connsiteY694" fmla="*/ 184342 h 1460979"/>
              <a:gd name="connsiteX695" fmla="*/ 506253 w 1297273"/>
              <a:gd name="connsiteY695" fmla="*/ 148574 h 1460979"/>
              <a:gd name="connsiteX696" fmla="*/ 506253 w 1297273"/>
              <a:gd name="connsiteY696" fmla="*/ 148574 h 1460979"/>
              <a:gd name="connsiteX697" fmla="*/ 503502 w 1297273"/>
              <a:gd name="connsiteY697" fmla="*/ 148574 h 1460979"/>
              <a:gd name="connsiteX698" fmla="*/ 464982 w 1297273"/>
              <a:gd name="connsiteY698" fmla="*/ 184342 h 1460979"/>
              <a:gd name="connsiteX699" fmla="*/ 495247 w 1297273"/>
              <a:gd name="connsiteY699" fmla="*/ 217359 h 1460979"/>
              <a:gd name="connsiteX700" fmla="*/ 495247 w 1297273"/>
              <a:gd name="connsiteY700" fmla="*/ 217359 h 1460979"/>
              <a:gd name="connsiteX701" fmla="*/ 532391 w 1297273"/>
              <a:gd name="connsiteY701" fmla="*/ 184342 h 1460979"/>
              <a:gd name="connsiteX702" fmla="*/ 548899 w 1297273"/>
              <a:gd name="connsiteY702" fmla="*/ 93547 h 1460979"/>
              <a:gd name="connsiteX703" fmla="*/ 522761 w 1297273"/>
              <a:gd name="connsiteY703" fmla="*/ 57779 h 1460979"/>
              <a:gd name="connsiteX704" fmla="*/ 522761 w 1297273"/>
              <a:gd name="connsiteY704" fmla="*/ 57779 h 1460979"/>
              <a:gd name="connsiteX705" fmla="*/ 520010 w 1297273"/>
              <a:gd name="connsiteY705" fmla="*/ 57779 h 1460979"/>
              <a:gd name="connsiteX706" fmla="*/ 481491 w 1297273"/>
              <a:gd name="connsiteY706" fmla="*/ 93547 h 1460979"/>
              <a:gd name="connsiteX707" fmla="*/ 511756 w 1297273"/>
              <a:gd name="connsiteY707" fmla="*/ 126563 h 1460979"/>
              <a:gd name="connsiteX708" fmla="*/ 511756 w 1297273"/>
              <a:gd name="connsiteY708" fmla="*/ 126563 h 1460979"/>
              <a:gd name="connsiteX709" fmla="*/ 548899 w 1297273"/>
              <a:gd name="connsiteY709" fmla="*/ 93547 h 1460979"/>
              <a:gd name="connsiteX710" fmla="*/ 504877 w 1297273"/>
              <a:gd name="connsiteY710" fmla="*/ 824036 h 1460979"/>
              <a:gd name="connsiteX711" fmla="*/ 481491 w 1297273"/>
              <a:gd name="connsiteY711" fmla="*/ 792396 h 1460979"/>
              <a:gd name="connsiteX712" fmla="*/ 481491 w 1297273"/>
              <a:gd name="connsiteY712" fmla="*/ 792396 h 1460979"/>
              <a:gd name="connsiteX713" fmla="*/ 478739 w 1297273"/>
              <a:gd name="connsiteY713" fmla="*/ 792396 h 1460979"/>
              <a:gd name="connsiteX714" fmla="*/ 444347 w 1297273"/>
              <a:gd name="connsiteY714" fmla="*/ 824036 h 1460979"/>
              <a:gd name="connsiteX715" fmla="*/ 470485 w 1297273"/>
              <a:gd name="connsiteY715" fmla="*/ 852926 h 1460979"/>
              <a:gd name="connsiteX716" fmla="*/ 470485 w 1297273"/>
              <a:gd name="connsiteY716" fmla="*/ 852926 h 1460979"/>
              <a:gd name="connsiteX717" fmla="*/ 504877 w 1297273"/>
              <a:gd name="connsiteY717" fmla="*/ 824036 h 1460979"/>
              <a:gd name="connsiteX718" fmla="*/ 520010 w 1297273"/>
              <a:gd name="connsiteY718" fmla="*/ 731865 h 1460979"/>
              <a:gd name="connsiteX719" fmla="*/ 496623 w 1297273"/>
              <a:gd name="connsiteY719" fmla="*/ 700225 h 1460979"/>
              <a:gd name="connsiteX720" fmla="*/ 496623 w 1297273"/>
              <a:gd name="connsiteY720" fmla="*/ 700225 h 1460979"/>
              <a:gd name="connsiteX721" fmla="*/ 493872 w 1297273"/>
              <a:gd name="connsiteY721" fmla="*/ 700225 h 1460979"/>
              <a:gd name="connsiteX722" fmla="*/ 459480 w 1297273"/>
              <a:gd name="connsiteY722" fmla="*/ 731865 h 1460979"/>
              <a:gd name="connsiteX723" fmla="*/ 485618 w 1297273"/>
              <a:gd name="connsiteY723" fmla="*/ 760755 h 1460979"/>
              <a:gd name="connsiteX724" fmla="*/ 485618 w 1297273"/>
              <a:gd name="connsiteY724" fmla="*/ 760755 h 1460979"/>
              <a:gd name="connsiteX725" fmla="*/ 520010 w 1297273"/>
              <a:gd name="connsiteY725" fmla="*/ 731865 h 1460979"/>
              <a:gd name="connsiteX726" fmla="*/ 536518 w 1297273"/>
              <a:gd name="connsiteY726" fmla="*/ 641070 h 1460979"/>
              <a:gd name="connsiteX727" fmla="*/ 513131 w 1297273"/>
              <a:gd name="connsiteY727" fmla="*/ 609429 h 1460979"/>
              <a:gd name="connsiteX728" fmla="*/ 513131 w 1297273"/>
              <a:gd name="connsiteY728" fmla="*/ 609429 h 1460979"/>
              <a:gd name="connsiteX729" fmla="*/ 510380 w 1297273"/>
              <a:gd name="connsiteY729" fmla="*/ 609429 h 1460979"/>
              <a:gd name="connsiteX730" fmla="*/ 475988 w 1297273"/>
              <a:gd name="connsiteY730" fmla="*/ 641070 h 1460979"/>
              <a:gd name="connsiteX731" fmla="*/ 502126 w 1297273"/>
              <a:gd name="connsiteY731" fmla="*/ 669960 h 1460979"/>
              <a:gd name="connsiteX732" fmla="*/ 502126 w 1297273"/>
              <a:gd name="connsiteY732" fmla="*/ 669960 h 1460979"/>
              <a:gd name="connsiteX733" fmla="*/ 536518 w 1297273"/>
              <a:gd name="connsiteY733" fmla="*/ 641070 h 1460979"/>
              <a:gd name="connsiteX734" fmla="*/ 553026 w 1297273"/>
              <a:gd name="connsiteY734" fmla="*/ 550275 h 1460979"/>
              <a:gd name="connsiteX735" fmla="*/ 529640 w 1297273"/>
              <a:gd name="connsiteY735" fmla="*/ 518634 h 1460979"/>
              <a:gd name="connsiteX736" fmla="*/ 529640 w 1297273"/>
              <a:gd name="connsiteY736" fmla="*/ 518634 h 1460979"/>
              <a:gd name="connsiteX737" fmla="*/ 526888 w 1297273"/>
              <a:gd name="connsiteY737" fmla="*/ 518634 h 1460979"/>
              <a:gd name="connsiteX738" fmla="*/ 492496 w 1297273"/>
              <a:gd name="connsiteY738" fmla="*/ 550275 h 1460979"/>
              <a:gd name="connsiteX739" fmla="*/ 518634 w 1297273"/>
              <a:gd name="connsiteY739" fmla="*/ 579164 h 1460979"/>
              <a:gd name="connsiteX740" fmla="*/ 518634 w 1297273"/>
              <a:gd name="connsiteY740" fmla="*/ 579164 h 1460979"/>
              <a:gd name="connsiteX741" fmla="*/ 553026 w 1297273"/>
              <a:gd name="connsiteY741" fmla="*/ 550275 h 1460979"/>
              <a:gd name="connsiteX742" fmla="*/ 588794 w 1297273"/>
              <a:gd name="connsiteY742" fmla="*/ 824036 h 1460979"/>
              <a:gd name="connsiteX743" fmla="*/ 569535 w 1297273"/>
              <a:gd name="connsiteY743" fmla="*/ 797898 h 1460979"/>
              <a:gd name="connsiteX744" fmla="*/ 569535 w 1297273"/>
              <a:gd name="connsiteY744" fmla="*/ 797898 h 1460979"/>
              <a:gd name="connsiteX745" fmla="*/ 566783 w 1297273"/>
              <a:gd name="connsiteY745" fmla="*/ 797898 h 1460979"/>
              <a:gd name="connsiteX746" fmla="*/ 537894 w 1297273"/>
              <a:gd name="connsiteY746" fmla="*/ 824036 h 1460979"/>
              <a:gd name="connsiteX747" fmla="*/ 559905 w 1297273"/>
              <a:gd name="connsiteY747" fmla="*/ 848799 h 1460979"/>
              <a:gd name="connsiteX748" fmla="*/ 559905 w 1297273"/>
              <a:gd name="connsiteY748" fmla="*/ 848799 h 1460979"/>
              <a:gd name="connsiteX749" fmla="*/ 588794 w 1297273"/>
              <a:gd name="connsiteY749" fmla="*/ 824036 h 1460979"/>
              <a:gd name="connsiteX750" fmla="*/ 605302 w 1297273"/>
              <a:gd name="connsiteY750" fmla="*/ 731865 h 1460979"/>
              <a:gd name="connsiteX751" fmla="*/ 586043 w 1297273"/>
              <a:gd name="connsiteY751" fmla="*/ 705727 h 1460979"/>
              <a:gd name="connsiteX752" fmla="*/ 586043 w 1297273"/>
              <a:gd name="connsiteY752" fmla="*/ 705727 h 1460979"/>
              <a:gd name="connsiteX753" fmla="*/ 583291 w 1297273"/>
              <a:gd name="connsiteY753" fmla="*/ 705727 h 1460979"/>
              <a:gd name="connsiteX754" fmla="*/ 554402 w 1297273"/>
              <a:gd name="connsiteY754" fmla="*/ 731865 h 1460979"/>
              <a:gd name="connsiteX755" fmla="*/ 576413 w 1297273"/>
              <a:gd name="connsiteY755" fmla="*/ 756628 h 1460979"/>
              <a:gd name="connsiteX756" fmla="*/ 576413 w 1297273"/>
              <a:gd name="connsiteY756" fmla="*/ 756628 h 1460979"/>
              <a:gd name="connsiteX757" fmla="*/ 605302 w 1297273"/>
              <a:gd name="connsiteY757" fmla="*/ 731865 h 1460979"/>
              <a:gd name="connsiteX758" fmla="*/ 621811 w 1297273"/>
              <a:gd name="connsiteY758" fmla="*/ 641070 h 1460979"/>
              <a:gd name="connsiteX759" fmla="*/ 602551 w 1297273"/>
              <a:gd name="connsiteY759" fmla="*/ 614932 h 1460979"/>
              <a:gd name="connsiteX760" fmla="*/ 602551 w 1297273"/>
              <a:gd name="connsiteY760" fmla="*/ 614932 h 1460979"/>
              <a:gd name="connsiteX761" fmla="*/ 599800 w 1297273"/>
              <a:gd name="connsiteY761" fmla="*/ 614932 h 1460979"/>
              <a:gd name="connsiteX762" fmla="*/ 570910 w 1297273"/>
              <a:gd name="connsiteY762" fmla="*/ 641070 h 1460979"/>
              <a:gd name="connsiteX763" fmla="*/ 592921 w 1297273"/>
              <a:gd name="connsiteY763" fmla="*/ 665832 h 1460979"/>
              <a:gd name="connsiteX764" fmla="*/ 592921 w 1297273"/>
              <a:gd name="connsiteY764" fmla="*/ 665832 h 1460979"/>
              <a:gd name="connsiteX765" fmla="*/ 621811 w 1297273"/>
              <a:gd name="connsiteY765" fmla="*/ 641070 h 1460979"/>
              <a:gd name="connsiteX766" fmla="*/ 636943 w 1297273"/>
              <a:gd name="connsiteY766" fmla="*/ 548899 h 1460979"/>
              <a:gd name="connsiteX767" fmla="*/ 617684 w 1297273"/>
              <a:gd name="connsiteY767" fmla="*/ 522761 h 1460979"/>
              <a:gd name="connsiteX768" fmla="*/ 617684 w 1297273"/>
              <a:gd name="connsiteY768" fmla="*/ 522761 h 1460979"/>
              <a:gd name="connsiteX769" fmla="*/ 614932 w 1297273"/>
              <a:gd name="connsiteY769" fmla="*/ 522761 h 1460979"/>
              <a:gd name="connsiteX770" fmla="*/ 586043 w 1297273"/>
              <a:gd name="connsiteY770" fmla="*/ 548899 h 1460979"/>
              <a:gd name="connsiteX771" fmla="*/ 608054 w 1297273"/>
              <a:gd name="connsiteY771" fmla="*/ 573661 h 1460979"/>
              <a:gd name="connsiteX772" fmla="*/ 608054 w 1297273"/>
              <a:gd name="connsiteY772" fmla="*/ 573661 h 1460979"/>
              <a:gd name="connsiteX773" fmla="*/ 636943 w 1297273"/>
              <a:gd name="connsiteY773" fmla="*/ 548899 h 1460979"/>
              <a:gd name="connsiteX774" fmla="*/ 672711 w 1297273"/>
              <a:gd name="connsiteY774" fmla="*/ 822661 h 1460979"/>
              <a:gd name="connsiteX775" fmla="*/ 656203 w 1297273"/>
              <a:gd name="connsiteY775" fmla="*/ 800650 h 1460979"/>
              <a:gd name="connsiteX776" fmla="*/ 656203 w 1297273"/>
              <a:gd name="connsiteY776" fmla="*/ 800650 h 1460979"/>
              <a:gd name="connsiteX777" fmla="*/ 654827 w 1297273"/>
              <a:gd name="connsiteY777" fmla="*/ 800650 h 1460979"/>
              <a:gd name="connsiteX778" fmla="*/ 630065 w 1297273"/>
              <a:gd name="connsiteY778" fmla="*/ 822661 h 1460979"/>
              <a:gd name="connsiteX779" fmla="*/ 649324 w 1297273"/>
              <a:gd name="connsiteY779" fmla="*/ 843296 h 1460979"/>
              <a:gd name="connsiteX780" fmla="*/ 649324 w 1297273"/>
              <a:gd name="connsiteY780" fmla="*/ 843296 h 1460979"/>
              <a:gd name="connsiteX781" fmla="*/ 672711 w 1297273"/>
              <a:gd name="connsiteY781" fmla="*/ 822661 h 1460979"/>
              <a:gd name="connsiteX782" fmla="*/ 689219 w 1297273"/>
              <a:gd name="connsiteY782" fmla="*/ 731865 h 1460979"/>
              <a:gd name="connsiteX783" fmla="*/ 672711 w 1297273"/>
              <a:gd name="connsiteY783" fmla="*/ 709854 h 1460979"/>
              <a:gd name="connsiteX784" fmla="*/ 672711 w 1297273"/>
              <a:gd name="connsiteY784" fmla="*/ 709854 h 1460979"/>
              <a:gd name="connsiteX785" fmla="*/ 671335 w 1297273"/>
              <a:gd name="connsiteY785" fmla="*/ 709854 h 1460979"/>
              <a:gd name="connsiteX786" fmla="*/ 646573 w 1297273"/>
              <a:gd name="connsiteY786" fmla="*/ 731865 h 1460979"/>
              <a:gd name="connsiteX787" fmla="*/ 665833 w 1297273"/>
              <a:gd name="connsiteY787" fmla="*/ 752501 h 1460979"/>
              <a:gd name="connsiteX788" fmla="*/ 665833 w 1297273"/>
              <a:gd name="connsiteY788" fmla="*/ 752501 h 1460979"/>
              <a:gd name="connsiteX789" fmla="*/ 689219 w 1297273"/>
              <a:gd name="connsiteY789" fmla="*/ 731865 h 1460979"/>
              <a:gd name="connsiteX790" fmla="*/ 705728 w 1297273"/>
              <a:gd name="connsiteY790" fmla="*/ 641070 h 1460979"/>
              <a:gd name="connsiteX791" fmla="*/ 689219 w 1297273"/>
              <a:gd name="connsiteY791" fmla="*/ 619059 h 1460979"/>
              <a:gd name="connsiteX792" fmla="*/ 689219 w 1297273"/>
              <a:gd name="connsiteY792" fmla="*/ 619059 h 1460979"/>
              <a:gd name="connsiteX793" fmla="*/ 687844 w 1297273"/>
              <a:gd name="connsiteY793" fmla="*/ 619059 h 1460979"/>
              <a:gd name="connsiteX794" fmla="*/ 663081 w 1297273"/>
              <a:gd name="connsiteY794" fmla="*/ 641070 h 1460979"/>
              <a:gd name="connsiteX795" fmla="*/ 682341 w 1297273"/>
              <a:gd name="connsiteY795" fmla="*/ 661705 h 1460979"/>
              <a:gd name="connsiteX796" fmla="*/ 682341 w 1297273"/>
              <a:gd name="connsiteY796" fmla="*/ 661705 h 1460979"/>
              <a:gd name="connsiteX797" fmla="*/ 705728 w 1297273"/>
              <a:gd name="connsiteY797" fmla="*/ 641070 h 1460979"/>
              <a:gd name="connsiteX798" fmla="*/ 722236 w 1297273"/>
              <a:gd name="connsiteY798" fmla="*/ 548899 h 1460979"/>
              <a:gd name="connsiteX799" fmla="*/ 705728 w 1297273"/>
              <a:gd name="connsiteY799" fmla="*/ 526888 h 1460979"/>
              <a:gd name="connsiteX800" fmla="*/ 705728 w 1297273"/>
              <a:gd name="connsiteY800" fmla="*/ 526888 h 1460979"/>
              <a:gd name="connsiteX801" fmla="*/ 704352 w 1297273"/>
              <a:gd name="connsiteY801" fmla="*/ 526888 h 1460979"/>
              <a:gd name="connsiteX802" fmla="*/ 679590 w 1297273"/>
              <a:gd name="connsiteY802" fmla="*/ 548899 h 1460979"/>
              <a:gd name="connsiteX803" fmla="*/ 698849 w 1297273"/>
              <a:gd name="connsiteY803" fmla="*/ 569534 h 1460979"/>
              <a:gd name="connsiteX804" fmla="*/ 698849 w 1297273"/>
              <a:gd name="connsiteY804" fmla="*/ 569534 h 1460979"/>
              <a:gd name="connsiteX805" fmla="*/ 722236 w 1297273"/>
              <a:gd name="connsiteY805" fmla="*/ 548899 h 1460979"/>
              <a:gd name="connsiteX806" fmla="*/ 254502 w 1297273"/>
              <a:gd name="connsiteY806" fmla="*/ 1280764 h 1460979"/>
              <a:gd name="connsiteX807" fmla="*/ 225613 w 1297273"/>
              <a:gd name="connsiteY807" fmla="*/ 1240870 h 1460979"/>
              <a:gd name="connsiteX808" fmla="*/ 225613 w 1297273"/>
              <a:gd name="connsiteY808" fmla="*/ 1240870 h 1460979"/>
              <a:gd name="connsiteX809" fmla="*/ 221486 w 1297273"/>
              <a:gd name="connsiteY809" fmla="*/ 1240870 h 1460979"/>
              <a:gd name="connsiteX810" fmla="*/ 177464 w 1297273"/>
              <a:gd name="connsiteY810" fmla="*/ 1280764 h 1460979"/>
              <a:gd name="connsiteX811" fmla="*/ 210480 w 1297273"/>
              <a:gd name="connsiteY811" fmla="*/ 1316532 h 1460979"/>
              <a:gd name="connsiteX812" fmla="*/ 210480 w 1297273"/>
              <a:gd name="connsiteY812" fmla="*/ 1316532 h 1460979"/>
              <a:gd name="connsiteX813" fmla="*/ 254502 w 1297273"/>
              <a:gd name="connsiteY813" fmla="*/ 1280764 h 1460979"/>
              <a:gd name="connsiteX814" fmla="*/ 271010 w 1297273"/>
              <a:gd name="connsiteY814" fmla="*/ 1189969 h 1460979"/>
              <a:gd name="connsiteX815" fmla="*/ 242121 w 1297273"/>
              <a:gd name="connsiteY815" fmla="*/ 1150074 h 1460979"/>
              <a:gd name="connsiteX816" fmla="*/ 242121 w 1297273"/>
              <a:gd name="connsiteY816" fmla="*/ 1150074 h 1460979"/>
              <a:gd name="connsiteX817" fmla="*/ 237994 w 1297273"/>
              <a:gd name="connsiteY817" fmla="*/ 1150074 h 1460979"/>
              <a:gd name="connsiteX818" fmla="*/ 193972 w 1297273"/>
              <a:gd name="connsiteY818" fmla="*/ 1189969 h 1460979"/>
              <a:gd name="connsiteX819" fmla="*/ 226988 w 1297273"/>
              <a:gd name="connsiteY819" fmla="*/ 1225737 h 1460979"/>
              <a:gd name="connsiteX820" fmla="*/ 226988 w 1297273"/>
              <a:gd name="connsiteY820" fmla="*/ 1225737 h 1460979"/>
              <a:gd name="connsiteX821" fmla="*/ 271010 w 1297273"/>
              <a:gd name="connsiteY821" fmla="*/ 1189969 h 1460979"/>
              <a:gd name="connsiteX822" fmla="*/ 287519 w 1297273"/>
              <a:gd name="connsiteY822" fmla="*/ 1097798 h 1460979"/>
              <a:gd name="connsiteX823" fmla="*/ 258629 w 1297273"/>
              <a:gd name="connsiteY823" fmla="*/ 1057903 h 1460979"/>
              <a:gd name="connsiteX824" fmla="*/ 258629 w 1297273"/>
              <a:gd name="connsiteY824" fmla="*/ 1057903 h 1460979"/>
              <a:gd name="connsiteX825" fmla="*/ 254502 w 1297273"/>
              <a:gd name="connsiteY825" fmla="*/ 1057903 h 1460979"/>
              <a:gd name="connsiteX826" fmla="*/ 210480 w 1297273"/>
              <a:gd name="connsiteY826" fmla="*/ 1097798 h 1460979"/>
              <a:gd name="connsiteX827" fmla="*/ 243497 w 1297273"/>
              <a:gd name="connsiteY827" fmla="*/ 1133566 h 1460979"/>
              <a:gd name="connsiteX828" fmla="*/ 243497 w 1297273"/>
              <a:gd name="connsiteY828" fmla="*/ 1133566 h 1460979"/>
              <a:gd name="connsiteX829" fmla="*/ 287519 w 1297273"/>
              <a:gd name="connsiteY829" fmla="*/ 1097798 h 1460979"/>
              <a:gd name="connsiteX830" fmla="*/ 304027 w 1297273"/>
              <a:gd name="connsiteY830" fmla="*/ 1007003 h 1460979"/>
              <a:gd name="connsiteX831" fmla="*/ 275137 w 1297273"/>
              <a:gd name="connsiteY831" fmla="*/ 967108 h 1460979"/>
              <a:gd name="connsiteX832" fmla="*/ 275137 w 1297273"/>
              <a:gd name="connsiteY832" fmla="*/ 967108 h 1460979"/>
              <a:gd name="connsiteX833" fmla="*/ 271010 w 1297273"/>
              <a:gd name="connsiteY833" fmla="*/ 967108 h 1460979"/>
              <a:gd name="connsiteX834" fmla="*/ 226988 w 1297273"/>
              <a:gd name="connsiteY834" fmla="*/ 1007003 h 1460979"/>
              <a:gd name="connsiteX835" fmla="*/ 260005 w 1297273"/>
              <a:gd name="connsiteY835" fmla="*/ 1042771 h 1460979"/>
              <a:gd name="connsiteX836" fmla="*/ 260005 w 1297273"/>
              <a:gd name="connsiteY836" fmla="*/ 1042771 h 1460979"/>
              <a:gd name="connsiteX837" fmla="*/ 304027 w 1297273"/>
              <a:gd name="connsiteY837" fmla="*/ 1007003 h 1460979"/>
              <a:gd name="connsiteX838" fmla="*/ 323287 w 1297273"/>
              <a:gd name="connsiteY838" fmla="*/ 1371560 h 1460979"/>
              <a:gd name="connsiteX839" fmla="*/ 297148 w 1297273"/>
              <a:gd name="connsiteY839" fmla="*/ 1335792 h 1460979"/>
              <a:gd name="connsiteX840" fmla="*/ 297148 w 1297273"/>
              <a:gd name="connsiteY840" fmla="*/ 1335792 h 1460979"/>
              <a:gd name="connsiteX841" fmla="*/ 294397 w 1297273"/>
              <a:gd name="connsiteY841" fmla="*/ 1335792 h 1460979"/>
              <a:gd name="connsiteX842" fmla="*/ 255878 w 1297273"/>
              <a:gd name="connsiteY842" fmla="*/ 1371560 h 1460979"/>
              <a:gd name="connsiteX843" fmla="*/ 286143 w 1297273"/>
              <a:gd name="connsiteY843" fmla="*/ 1404576 h 1460979"/>
              <a:gd name="connsiteX844" fmla="*/ 286143 w 1297273"/>
              <a:gd name="connsiteY844" fmla="*/ 1404576 h 1460979"/>
              <a:gd name="connsiteX845" fmla="*/ 323287 w 1297273"/>
              <a:gd name="connsiteY845" fmla="*/ 1371560 h 1460979"/>
              <a:gd name="connsiteX846" fmla="*/ 339795 w 1297273"/>
              <a:gd name="connsiteY846" fmla="*/ 1280764 h 1460979"/>
              <a:gd name="connsiteX847" fmla="*/ 313657 w 1297273"/>
              <a:gd name="connsiteY847" fmla="*/ 1244997 h 1460979"/>
              <a:gd name="connsiteX848" fmla="*/ 313657 w 1297273"/>
              <a:gd name="connsiteY848" fmla="*/ 1244997 h 1460979"/>
              <a:gd name="connsiteX849" fmla="*/ 310905 w 1297273"/>
              <a:gd name="connsiteY849" fmla="*/ 1244997 h 1460979"/>
              <a:gd name="connsiteX850" fmla="*/ 272386 w 1297273"/>
              <a:gd name="connsiteY850" fmla="*/ 1280764 h 1460979"/>
              <a:gd name="connsiteX851" fmla="*/ 302651 w 1297273"/>
              <a:gd name="connsiteY851" fmla="*/ 1313781 h 1460979"/>
              <a:gd name="connsiteX852" fmla="*/ 302651 w 1297273"/>
              <a:gd name="connsiteY852" fmla="*/ 1313781 h 1460979"/>
              <a:gd name="connsiteX853" fmla="*/ 339795 w 1297273"/>
              <a:gd name="connsiteY853" fmla="*/ 1280764 h 1460979"/>
              <a:gd name="connsiteX854" fmla="*/ 354927 w 1297273"/>
              <a:gd name="connsiteY854" fmla="*/ 1189969 h 1460979"/>
              <a:gd name="connsiteX855" fmla="*/ 328789 w 1297273"/>
              <a:gd name="connsiteY855" fmla="*/ 1154201 h 1460979"/>
              <a:gd name="connsiteX856" fmla="*/ 328789 w 1297273"/>
              <a:gd name="connsiteY856" fmla="*/ 1154201 h 1460979"/>
              <a:gd name="connsiteX857" fmla="*/ 326038 w 1297273"/>
              <a:gd name="connsiteY857" fmla="*/ 1154201 h 1460979"/>
              <a:gd name="connsiteX858" fmla="*/ 287519 w 1297273"/>
              <a:gd name="connsiteY858" fmla="*/ 1189969 h 1460979"/>
              <a:gd name="connsiteX859" fmla="*/ 317784 w 1297273"/>
              <a:gd name="connsiteY859" fmla="*/ 1222986 h 1460979"/>
              <a:gd name="connsiteX860" fmla="*/ 317784 w 1297273"/>
              <a:gd name="connsiteY860" fmla="*/ 1222986 h 1460979"/>
              <a:gd name="connsiteX861" fmla="*/ 354927 w 1297273"/>
              <a:gd name="connsiteY861" fmla="*/ 1189969 h 1460979"/>
              <a:gd name="connsiteX862" fmla="*/ 371436 w 1297273"/>
              <a:gd name="connsiteY862" fmla="*/ 1097798 h 1460979"/>
              <a:gd name="connsiteX863" fmla="*/ 345298 w 1297273"/>
              <a:gd name="connsiteY863" fmla="*/ 1062030 h 1460979"/>
              <a:gd name="connsiteX864" fmla="*/ 345298 w 1297273"/>
              <a:gd name="connsiteY864" fmla="*/ 1062030 h 1460979"/>
              <a:gd name="connsiteX865" fmla="*/ 342546 w 1297273"/>
              <a:gd name="connsiteY865" fmla="*/ 1062030 h 1460979"/>
              <a:gd name="connsiteX866" fmla="*/ 304027 w 1297273"/>
              <a:gd name="connsiteY866" fmla="*/ 1097798 h 1460979"/>
              <a:gd name="connsiteX867" fmla="*/ 334292 w 1297273"/>
              <a:gd name="connsiteY867" fmla="*/ 1130815 h 1460979"/>
              <a:gd name="connsiteX868" fmla="*/ 334292 w 1297273"/>
              <a:gd name="connsiteY868" fmla="*/ 1130815 h 1460979"/>
              <a:gd name="connsiteX869" fmla="*/ 371436 w 1297273"/>
              <a:gd name="connsiteY869" fmla="*/ 1097798 h 1460979"/>
              <a:gd name="connsiteX870" fmla="*/ 387944 w 1297273"/>
              <a:gd name="connsiteY870" fmla="*/ 1007003 h 1460979"/>
              <a:gd name="connsiteX871" fmla="*/ 361806 w 1297273"/>
              <a:gd name="connsiteY871" fmla="*/ 971235 h 1460979"/>
              <a:gd name="connsiteX872" fmla="*/ 361806 w 1297273"/>
              <a:gd name="connsiteY872" fmla="*/ 971235 h 1460979"/>
              <a:gd name="connsiteX873" fmla="*/ 359054 w 1297273"/>
              <a:gd name="connsiteY873" fmla="*/ 971235 h 1460979"/>
              <a:gd name="connsiteX874" fmla="*/ 320535 w 1297273"/>
              <a:gd name="connsiteY874" fmla="*/ 1007003 h 1460979"/>
              <a:gd name="connsiteX875" fmla="*/ 350800 w 1297273"/>
              <a:gd name="connsiteY875" fmla="*/ 1040019 h 1460979"/>
              <a:gd name="connsiteX876" fmla="*/ 350800 w 1297273"/>
              <a:gd name="connsiteY876" fmla="*/ 1040019 h 1460979"/>
              <a:gd name="connsiteX877" fmla="*/ 387944 w 1297273"/>
              <a:gd name="connsiteY877" fmla="*/ 1007003 h 1460979"/>
              <a:gd name="connsiteX878" fmla="*/ 407203 w 1297273"/>
              <a:gd name="connsiteY878" fmla="*/ 1371560 h 1460979"/>
              <a:gd name="connsiteX879" fmla="*/ 383817 w 1297273"/>
              <a:gd name="connsiteY879" fmla="*/ 1339919 h 1460979"/>
              <a:gd name="connsiteX880" fmla="*/ 383817 w 1297273"/>
              <a:gd name="connsiteY880" fmla="*/ 1339919 h 1460979"/>
              <a:gd name="connsiteX881" fmla="*/ 381065 w 1297273"/>
              <a:gd name="connsiteY881" fmla="*/ 1339919 h 1460979"/>
              <a:gd name="connsiteX882" fmla="*/ 346673 w 1297273"/>
              <a:gd name="connsiteY882" fmla="*/ 1371560 h 1460979"/>
              <a:gd name="connsiteX883" fmla="*/ 372811 w 1297273"/>
              <a:gd name="connsiteY883" fmla="*/ 1400449 h 1460979"/>
              <a:gd name="connsiteX884" fmla="*/ 372811 w 1297273"/>
              <a:gd name="connsiteY884" fmla="*/ 1400449 h 1460979"/>
              <a:gd name="connsiteX885" fmla="*/ 407203 w 1297273"/>
              <a:gd name="connsiteY885" fmla="*/ 1371560 h 1460979"/>
              <a:gd name="connsiteX886" fmla="*/ 423712 w 1297273"/>
              <a:gd name="connsiteY886" fmla="*/ 1280764 h 1460979"/>
              <a:gd name="connsiteX887" fmla="*/ 400325 w 1297273"/>
              <a:gd name="connsiteY887" fmla="*/ 1249124 h 1460979"/>
              <a:gd name="connsiteX888" fmla="*/ 400325 w 1297273"/>
              <a:gd name="connsiteY888" fmla="*/ 1249124 h 1460979"/>
              <a:gd name="connsiteX889" fmla="*/ 397574 w 1297273"/>
              <a:gd name="connsiteY889" fmla="*/ 1249124 h 1460979"/>
              <a:gd name="connsiteX890" fmla="*/ 363181 w 1297273"/>
              <a:gd name="connsiteY890" fmla="*/ 1280764 h 1460979"/>
              <a:gd name="connsiteX891" fmla="*/ 389319 w 1297273"/>
              <a:gd name="connsiteY891" fmla="*/ 1309654 h 1460979"/>
              <a:gd name="connsiteX892" fmla="*/ 389319 w 1297273"/>
              <a:gd name="connsiteY892" fmla="*/ 1309654 h 1460979"/>
              <a:gd name="connsiteX893" fmla="*/ 423712 w 1297273"/>
              <a:gd name="connsiteY893" fmla="*/ 1280764 h 1460979"/>
              <a:gd name="connsiteX894" fmla="*/ 440220 w 1297273"/>
              <a:gd name="connsiteY894" fmla="*/ 1188593 h 1460979"/>
              <a:gd name="connsiteX895" fmla="*/ 416833 w 1297273"/>
              <a:gd name="connsiteY895" fmla="*/ 1156953 h 1460979"/>
              <a:gd name="connsiteX896" fmla="*/ 416833 w 1297273"/>
              <a:gd name="connsiteY896" fmla="*/ 1156953 h 1460979"/>
              <a:gd name="connsiteX897" fmla="*/ 414082 w 1297273"/>
              <a:gd name="connsiteY897" fmla="*/ 1156953 h 1460979"/>
              <a:gd name="connsiteX898" fmla="*/ 379690 w 1297273"/>
              <a:gd name="connsiteY898" fmla="*/ 1188593 h 1460979"/>
              <a:gd name="connsiteX899" fmla="*/ 405828 w 1297273"/>
              <a:gd name="connsiteY899" fmla="*/ 1217483 h 1460979"/>
              <a:gd name="connsiteX900" fmla="*/ 405828 w 1297273"/>
              <a:gd name="connsiteY900" fmla="*/ 1217483 h 1460979"/>
              <a:gd name="connsiteX901" fmla="*/ 440220 w 1297273"/>
              <a:gd name="connsiteY901" fmla="*/ 1188593 h 1460979"/>
              <a:gd name="connsiteX902" fmla="*/ 456728 w 1297273"/>
              <a:gd name="connsiteY902" fmla="*/ 1097798 h 1460979"/>
              <a:gd name="connsiteX903" fmla="*/ 433341 w 1297273"/>
              <a:gd name="connsiteY903" fmla="*/ 1066157 h 1460979"/>
              <a:gd name="connsiteX904" fmla="*/ 433341 w 1297273"/>
              <a:gd name="connsiteY904" fmla="*/ 1066157 h 1460979"/>
              <a:gd name="connsiteX905" fmla="*/ 430590 w 1297273"/>
              <a:gd name="connsiteY905" fmla="*/ 1066157 h 1460979"/>
              <a:gd name="connsiteX906" fmla="*/ 396198 w 1297273"/>
              <a:gd name="connsiteY906" fmla="*/ 1097798 h 1460979"/>
              <a:gd name="connsiteX907" fmla="*/ 422336 w 1297273"/>
              <a:gd name="connsiteY907" fmla="*/ 1126688 h 1460979"/>
              <a:gd name="connsiteX908" fmla="*/ 422336 w 1297273"/>
              <a:gd name="connsiteY908" fmla="*/ 1126688 h 1460979"/>
              <a:gd name="connsiteX909" fmla="*/ 456728 w 1297273"/>
              <a:gd name="connsiteY909" fmla="*/ 1097798 h 1460979"/>
              <a:gd name="connsiteX910" fmla="*/ 492496 w 1297273"/>
              <a:gd name="connsiteY910" fmla="*/ 1371560 h 1460979"/>
              <a:gd name="connsiteX911" fmla="*/ 473236 w 1297273"/>
              <a:gd name="connsiteY911" fmla="*/ 1345422 h 1460979"/>
              <a:gd name="connsiteX912" fmla="*/ 473236 w 1297273"/>
              <a:gd name="connsiteY912" fmla="*/ 1345422 h 1460979"/>
              <a:gd name="connsiteX913" fmla="*/ 470485 w 1297273"/>
              <a:gd name="connsiteY913" fmla="*/ 1345422 h 1460979"/>
              <a:gd name="connsiteX914" fmla="*/ 441596 w 1297273"/>
              <a:gd name="connsiteY914" fmla="*/ 1371560 h 1460979"/>
              <a:gd name="connsiteX915" fmla="*/ 463607 w 1297273"/>
              <a:gd name="connsiteY915" fmla="*/ 1396322 h 1460979"/>
              <a:gd name="connsiteX916" fmla="*/ 463607 w 1297273"/>
              <a:gd name="connsiteY916" fmla="*/ 1396322 h 1460979"/>
              <a:gd name="connsiteX917" fmla="*/ 492496 w 1297273"/>
              <a:gd name="connsiteY917" fmla="*/ 1371560 h 1460979"/>
              <a:gd name="connsiteX918" fmla="*/ 509004 w 1297273"/>
              <a:gd name="connsiteY918" fmla="*/ 1280764 h 1460979"/>
              <a:gd name="connsiteX919" fmla="*/ 489745 w 1297273"/>
              <a:gd name="connsiteY919" fmla="*/ 1254626 h 1460979"/>
              <a:gd name="connsiteX920" fmla="*/ 489745 w 1297273"/>
              <a:gd name="connsiteY920" fmla="*/ 1254626 h 1460979"/>
              <a:gd name="connsiteX921" fmla="*/ 486993 w 1297273"/>
              <a:gd name="connsiteY921" fmla="*/ 1254626 h 1460979"/>
              <a:gd name="connsiteX922" fmla="*/ 458104 w 1297273"/>
              <a:gd name="connsiteY922" fmla="*/ 1280764 h 1460979"/>
              <a:gd name="connsiteX923" fmla="*/ 480115 w 1297273"/>
              <a:gd name="connsiteY923" fmla="*/ 1305527 h 1460979"/>
              <a:gd name="connsiteX924" fmla="*/ 480115 w 1297273"/>
              <a:gd name="connsiteY924" fmla="*/ 1305527 h 1460979"/>
              <a:gd name="connsiteX925" fmla="*/ 509004 w 1297273"/>
              <a:gd name="connsiteY925" fmla="*/ 1280764 h 1460979"/>
              <a:gd name="connsiteX926" fmla="*/ 524137 w 1297273"/>
              <a:gd name="connsiteY926" fmla="*/ 1188593 h 1460979"/>
              <a:gd name="connsiteX927" fmla="*/ 504877 w 1297273"/>
              <a:gd name="connsiteY927" fmla="*/ 1162455 h 1460979"/>
              <a:gd name="connsiteX928" fmla="*/ 504877 w 1297273"/>
              <a:gd name="connsiteY928" fmla="*/ 1162455 h 1460979"/>
              <a:gd name="connsiteX929" fmla="*/ 502126 w 1297273"/>
              <a:gd name="connsiteY929" fmla="*/ 1162455 h 1460979"/>
              <a:gd name="connsiteX930" fmla="*/ 473236 w 1297273"/>
              <a:gd name="connsiteY930" fmla="*/ 1188593 h 1460979"/>
              <a:gd name="connsiteX931" fmla="*/ 495247 w 1297273"/>
              <a:gd name="connsiteY931" fmla="*/ 1213356 h 1460979"/>
              <a:gd name="connsiteX932" fmla="*/ 495247 w 1297273"/>
              <a:gd name="connsiteY932" fmla="*/ 1213356 h 1460979"/>
              <a:gd name="connsiteX933" fmla="*/ 524137 w 1297273"/>
              <a:gd name="connsiteY933" fmla="*/ 1188593 h 1460979"/>
              <a:gd name="connsiteX934" fmla="*/ 576413 w 1297273"/>
              <a:gd name="connsiteY934" fmla="*/ 1371560 h 1460979"/>
              <a:gd name="connsiteX935" fmla="*/ 559905 w 1297273"/>
              <a:gd name="connsiteY935" fmla="*/ 1349549 h 1460979"/>
              <a:gd name="connsiteX936" fmla="*/ 559905 w 1297273"/>
              <a:gd name="connsiteY936" fmla="*/ 1349549 h 1460979"/>
              <a:gd name="connsiteX937" fmla="*/ 558529 w 1297273"/>
              <a:gd name="connsiteY937" fmla="*/ 1349549 h 1460979"/>
              <a:gd name="connsiteX938" fmla="*/ 533767 w 1297273"/>
              <a:gd name="connsiteY938" fmla="*/ 1371560 h 1460979"/>
              <a:gd name="connsiteX939" fmla="*/ 553026 w 1297273"/>
              <a:gd name="connsiteY939" fmla="*/ 1392195 h 1460979"/>
              <a:gd name="connsiteX940" fmla="*/ 553026 w 1297273"/>
              <a:gd name="connsiteY940" fmla="*/ 1392195 h 1460979"/>
              <a:gd name="connsiteX941" fmla="*/ 576413 w 1297273"/>
              <a:gd name="connsiteY941" fmla="*/ 1371560 h 1460979"/>
              <a:gd name="connsiteX942" fmla="*/ 592921 w 1297273"/>
              <a:gd name="connsiteY942" fmla="*/ 1280764 h 1460979"/>
              <a:gd name="connsiteX943" fmla="*/ 576413 w 1297273"/>
              <a:gd name="connsiteY943" fmla="*/ 1258753 h 1460979"/>
              <a:gd name="connsiteX944" fmla="*/ 576413 w 1297273"/>
              <a:gd name="connsiteY944" fmla="*/ 1258753 h 1460979"/>
              <a:gd name="connsiteX945" fmla="*/ 575037 w 1297273"/>
              <a:gd name="connsiteY945" fmla="*/ 1258753 h 1460979"/>
              <a:gd name="connsiteX946" fmla="*/ 550275 w 1297273"/>
              <a:gd name="connsiteY946" fmla="*/ 1280764 h 1460979"/>
              <a:gd name="connsiteX947" fmla="*/ 569535 w 1297273"/>
              <a:gd name="connsiteY947" fmla="*/ 1301400 h 1460979"/>
              <a:gd name="connsiteX948" fmla="*/ 569535 w 1297273"/>
              <a:gd name="connsiteY948" fmla="*/ 1301400 h 1460979"/>
              <a:gd name="connsiteX949" fmla="*/ 592921 w 1297273"/>
              <a:gd name="connsiteY949" fmla="*/ 1280764 h 1460979"/>
              <a:gd name="connsiteX950" fmla="*/ 609429 w 1297273"/>
              <a:gd name="connsiteY950" fmla="*/ 1188593 h 1460979"/>
              <a:gd name="connsiteX951" fmla="*/ 592921 w 1297273"/>
              <a:gd name="connsiteY951" fmla="*/ 1166583 h 1460979"/>
              <a:gd name="connsiteX952" fmla="*/ 592921 w 1297273"/>
              <a:gd name="connsiteY952" fmla="*/ 1166583 h 1460979"/>
              <a:gd name="connsiteX953" fmla="*/ 591546 w 1297273"/>
              <a:gd name="connsiteY953" fmla="*/ 1166583 h 1460979"/>
              <a:gd name="connsiteX954" fmla="*/ 566783 w 1297273"/>
              <a:gd name="connsiteY954" fmla="*/ 1188593 h 1460979"/>
              <a:gd name="connsiteX955" fmla="*/ 586043 w 1297273"/>
              <a:gd name="connsiteY955" fmla="*/ 1209229 h 1460979"/>
              <a:gd name="connsiteX956" fmla="*/ 586043 w 1297273"/>
              <a:gd name="connsiteY956" fmla="*/ 1209229 h 1460979"/>
              <a:gd name="connsiteX957" fmla="*/ 609429 w 1297273"/>
              <a:gd name="connsiteY957" fmla="*/ 1188593 h 1460979"/>
              <a:gd name="connsiteX958" fmla="*/ 661706 w 1297273"/>
              <a:gd name="connsiteY958" fmla="*/ 1371560 h 1460979"/>
              <a:gd name="connsiteX959" fmla="*/ 649324 w 1297273"/>
              <a:gd name="connsiteY959" fmla="*/ 1353676 h 1460979"/>
              <a:gd name="connsiteX960" fmla="*/ 649324 w 1297273"/>
              <a:gd name="connsiteY960" fmla="*/ 1353676 h 1460979"/>
              <a:gd name="connsiteX961" fmla="*/ 647949 w 1297273"/>
              <a:gd name="connsiteY961" fmla="*/ 1353676 h 1460979"/>
              <a:gd name="connsiteX962" fmla="*/ 628689 w 1297273"/>
              <a:gd name="connsiteY962" fmla="*/ 1371560 h 1460979"/>
              <a:gd name="connsiteX963" fmla="*/ 643822 w 1297273"/>
              <a:gd name="connsiteY963" fmla="*/ 1388068 h 1460979"/>
              <a:gd name="connsiteX964" fmla="*/ 643822 w 1297273"/>
              <a:gd name="connsiteY964" fmla="*/ 1388068 h 1460979"/>
              <a:gd name="connsiteX965" fmla="*/ 661706 w 1297273"/>
              <a:gd name="connsiteY965" fmla="*/ 1371560 h 1460979"/>
              <a:gd name="connsiteX966" fmla="*/ 676838 w 1297273"/>
              <a:gd name="connsiteY966" fmla="*/ 1279389 h 1460979"/>
              <a:gd name="connsiteX967" fmla="*/ 664457 w 1297273"/>
              <a:gd name="connsiteY967" fmla="*/ 1261505 h 1460979"/>
              <a:gd name="connsiteX968" fmla="*/ 664457 w 1297273"/>
              <a:gd name="connsiteY968" fmla="*/ 1261505 h 1460979"/>
              <a:gd name="connsiteX969" fmla="*/ 663081 w 1297273"/>
              <a:gd name="connsiteY969" fmla="*/ 1261505 h 1460979"/>
              <a:gd name="connsiteX970" fmla="*/ 643822 w 1297273"/>
              <a:gd name="connsiteY970" fmla="*/ 1279389 h 1460979"/>
              <a:gd name="connsiteX971" fmla="*/ 658954 w 1297273"/>
              <a:gd name="connsiteY971" fmla="*/ 1295897 h 1460979"/>
              <a:gd name="connsiteX972" fmla="*/ 658954 w 1297273"/>
              <a:gd name="connsiteY972" fmla="*/ 1295897 h 1460979"/>
              <a:gd name="connsiteX973" fmla="*/ 676838 w 1297273"/>
              <a:gd name="connsiteY973" fmla="*/ 1279389 h 1460979"/>
              <a:gd name="connsiteX974" fmla="*/ 693346 w 1297273"/>
              <a:gd name="connsiteY974" fmla="*/ 1188593 h 1460979"/>
              <a:gd name="connsiteX975" fmla="*/ 680965 w 1297273"/>
              <a:gd name="connsiteY975" fmla="*/ 1170710 h 1460979"/>
              <a:gd name="connsiteX976" fmla="*/ 680965 w 1297273"/>
              <a:gd name="connsiteY976" fmla="*/ 1170710 h 1460979"/>
              <a:gd name="connsiteX977" fmla="*/ 679590 w 1297273"/>
              <a:gd name="connsiteY977" fmla="*/ 1170710 h 1460979"/>
              <a:gd name="connsiteX978" fmla="*/ 660330 w 1297273"/>
              <a:gd name="connsiteY978" fmla="*/ 1188593 h 1460979"/>
              <a:gd name="connsiteX979" fmla="*/ 675462 w 1297273"/>
              <a:gd name="connsiteY979" fmla="*/ 1205102 h 1460979"/>
              <a:gd name="connsiteX980" fmla="*/ 675462 w 1297273"/>
              <a:gd name="connsiteY980" fmla="*/ 1205102 h 1460979"/>
              <a:gd name="connsiteX981" fmla="*/ 693346 w 1297273"/>
              <a:gd name="connsiteY981" fmla="*/ 1188593 h 1460979"/>
              <a:gd name="connsiteX982" fmla="*/ 709855 w 1297273"/>
              <a:gd name="connsiteY982" fmla="*/ 1097798 h 1460979"/>
              <a:gd name="connsiteX983" fmla="*/ 697473 w 1297273"/>
              <a:gd name="connsiteY983" fmla="*/ 1079914 h 1460979"/>
              <a:gd name="connsiteX984" fmla="*/ 697473 w 1297273"/>
              <a:gd name="connsiteY984" fmla="*/ 1079914 h 1460979"/>
              <a:gd name="connsiteX985" fmla="*/ 696098 w 1297273"/>
              <a:gd name="connsiteY985" fmla="*/ 1079914 h 1460979"/>
              <a:gd name="connsiteX986" fmla="*/ 676838 w 1297273"/>
              <a:gd name="connsiteY986" fmla="*/ 1097798 h 1460979"/>
              <a:gd name="connsiteX987" fmla="*/ 691971 w 1297273"/>
              <a:gd name="connsiteY987" fmla="*/ 1114306 h 1460979"/>
              <a:gd name="connsiteX988" fmla="*/ 691971 w 1297273"/>
              <a:gd name="connsiteY988" fmla="*/ 1114306 h 1460979"/>
              <a:gd name="connsiteX989" fmla="*/ 709855 w 1297273"/>
              <a:gd name="connsiteY989" fmla="*/ 1097798 h 1460979"/>
              <a:gd name="connsiteX990" fmla="*/ 724987 w 1297273"/>
              <a:gd name="connsiteY990" fmla="*/ 1005627 h 1460979"/>
              <a:gd name="connsiteX991" fmla="*/ 712606 w 1297273"/>
              <a:gd name="connsiteY991" fmla="*/ 987743 h 1460979"/>
              <a:gd name="connsiteX992" fmla="*/ 712606 w 1297273"/>
              <a:gd name="connsiteY992" fmla="*/ 987743 h 1460979"/>
              <a:gd name="connsiteX993" fmla="*/ 711230 w 1297273"/>
              <a:gd name="connsiteY993" fmla="*/ 987743 h 1460979"/>
              <a:gd name="connsiteX994" fmla="*/ 691971 w 1297273"/>
              <a:gd name="connsiteY994" fmla="*/ 1005627 h 1460979"/>
              <a:gd name="connsiteX995" fmla="*/ 707103 w 1297273"/>
              <a:gd name="connsiteY995" fmla="*/ 1022135 h 1460979"/>
              <a:gd name="connsiteX996" fmla="*/ 707103 w 1297273"/>
              <a:gd name="connsiteY996" fmla="*/ 1022135 h 1460979"/>
              <a:gd name="connsiteX997" fmla="*/ 724987 w 1297273"/>
              <a:gd name="connsiteY997" fmla="*/ 1005627 h 1460979"/>
              <a:gd name="connsiteX998" fmla="*/ 741495 w 1297273"/>
              <a:gd name="connsiteY998" fmla="*/ 914832 h 1460979"/>
              <a:gd name="connsiteX999" fmla="*/ 729114 w 1297273"/>
              <a:gd name="connsiteY999" fmla="*/ 896948 h 1460979"/>
              <a:gd name="connsiteX1000" fmla="*/ 729114 w 1297273"/>
              <a:gd name="connsiteY1000" fmla="*/ 896948 h 1460979"/>
              <a:gd name="connsiteX1001" fmla="*/ 727739 w 1297273"/>
              <a:gd name="connsiteY1001" fmla="*/ 896948 h 1460979"/>
              <a:gd name="connsiteX1002" fmla="*/ 708479 w 1297273"/>
              <a:gd name="connsiteY1002" fmla="*/ 914832 h 1460979"/>
              <a:gd name="connsiteX1003" fmla="*/ 723611 w 1297273"/>
              <a:gd name="connsiteY1003" fmla="*/ 931340 h 1460979"/>
              <a:gd name="connsiteX1004" fmla="*/ 723611 w 1297273"/>
              <a:gd name="connsiteY1004" fmla="*/ 931340 h 1460979"/>
              <a:gd name="connsiteX1005" fmla="*/ 741495 w 1297273"/>
              <a:gd name="connsiteY1005" fmla="*/ 914832 h 1460979"/>
              <a:gd name="connsiteX1006" fmla="*/ 758004 w 1297273"/>
              <a:gd name="connsiteY1006" fmla="*/ 822661 h 1460979"/>
              <a:gd name="connsiteX1007" fmla="*/ 745623 w 1297273"/>
              <a:gd name="connsiteY1007" fmla="*/ 804777 h 1460979"/>
              <a:gd name="connsiteX1008" fmla="*/ 745623 w 1297273"/>
              <a:gd name="connsiteY1008" fmla="*/ 804777 h 1460979"/>
              <a:gd name="connsiteX1009" fmla="*/ 744247 w 1297273"/>
              <a:gd name="connsiteY1009" fmla="*/ 804777 h 1460979"/>
              <a:gd name="connsiteX1010" fmla="*/ 724987 w 1297273"/>
              <a:gd name="connsiteY1010" fmla="*/ 822661 h 1460979"/>
              <a:gd name="connsiteX1011" fmla="*/ 738744 w 1297273"/>
              <a:gd name="connsiteY1011" fmla="*/ 839169 h 1460979"/>
              <a:gd name="connsiteX1012" fmla="*/ 738744 w 1297273"/>
              <a:gd name="connsiteY1012" fmla="*/ 839169 h 1460979"/>
              <a:gd name="connsiteX1013" fmla="*/ 758004 w 1297273"/>
              <a:gd name="connsiteY1013" fmla="*/ 822661 h 1460979"/>
              <a:gd name="connsiteX1014" fmla="*/ 774512 w 1297273"/>
              <a:gd name="connsiteY1014" fmla="*/ 731865 h 1460979"/>
              <a:gd name="connsiteX1015" fmla="*/ 762131 w 1297273"/>
              <a:gd name="connsiteY1015" fmla="*/ 713981 h 1460979"/>
              <a:gd name="connsiteX1016" fmla="*/ 762131 w 1297273"/>
              <a:gd name="connsiteY1016" fmla="*/ 713981 h 1460979"/>
              <a:gd name="connsiteX1017" fmla="*/ 760755 w 1297273"/>
              <a:gd name="connsiteY1017" fmla="*/ 713981 h 1460979"/>
              <a:gd name="connsiteX1018" fmla="*/ 741495 w 1297273"/>
              <a:gd name="connsiteY1018" fmla="*/ 731865 h 1460979"/>
              <a:gd name="connsiteX1019" fmla="*/ 756628 w 1297273"/>
              <a:gd name="connsiteY1019" fmla="*/ 748374 h 1460979"/>
              <a:gd name="connsiteX1020" fmla="*/ 756628 w 1297273"/>
              <a:gd name="connsiteY1020" fmla="*/ 748374 h 1460979"/>
              <a:gd name="connsiteX1021" fmla="*/ 774512 w 1297273"/>
              <a:gd name="connsiteY1021" fmla="*/ 731865 h 1460979"/>
              <a:gd name="connsiteX1022" fmla="*/ 789645 w 1297273"/>
              <a:gd name="connsiteY1022" fmla="*/ 639694 h 1460979"/>
              <a:gd name="connsiteX1023" fmla="*/ 777263 w 1297273"/>
              <a:gd name="connsiteY1023" fmla="*/ 621810 h 1460979"/>
              <a:gd name="connsiteX1024" fmla="*/ 777263 w 1297273"/>
              <a:gd name="connsiteY1024" fmla="*/ 621810 h 1460979"/>
              <a:gd name="connsiteX1025" fmla="*/ 775888 w 1297273"/>
              <a:gd name="connsiteY1025" fmla="*/ 621810 h 1460979"/>
              <a:gd name="connsiteX1026" fmla="*/ 756628 w 1297273"/>
              <a:gd name="connsiteY1026" fmla="*/ 639694 h 1460979"/>
              <a:gd name="connsiteX1027" fmla="*/ 771761 w 1297273"/>
              <a:gd name="connsiteY1027" fmla="*/ 656203 h 1460979"/>
              <a:gd name="connsiteX1028" fmla="*/ 771761 w 1297273"/>
              <a:gd name="connsiteY1028" fmla="*/ 656203 h 1460979"/>
              <a:gd name="connsiteX1029" fmla="*/ 789645 w 1297273"/>
              <a:gd name="connsiteY1029" fmla="*/ 639694 h 1460979"/>
              <a:gd name="connsiteX1030" fmla="*/ 806153 w 1297273"/>
              <a:gd name="connsiteY1030" fmla="*/ 548899 h 1460979"/>
              <a:gd name="connsiteX1031" fmla="*/ 793772 w 1297273"/>
              <a:gd name="connsiteY1031" fmla="*/ 531015 h 1460979"/>
              <a:gd name="connsiteX1032" fmla="*/ 793772 w 1297273"/>
              <a:gd name="connsiteY1032" fmla="*/ 531015 h 1460979"/>
              <a:gd name="connsiteX1033" fmla="*/ 792396 w 1297273"/>
              <a:gd name="connsiteY1033" fmla="*/ 531015 h 1460979"/>
              <a:gd name="connsiteX1034" fmla="*/ 773136 w 1297273"/>
              <a:gd name="connsiteY1034" fmla="*/ 548899 h 1460979"/>
              <a:gd name="connsiteX1035" fmla="*/ 788269 w 1297273"/>
              <a:gd name="connsiteY1035" fmla="*/ 565407 h 1460979"/>
              <a:gd name="connsiteX1036" fmla="*/ 788269 w 1297273"/>
              <a:gd name="connsiteY1036" fmla="*/ 565407 h 1460979"/>
              <a:gd name="connsiteX1037" fmla="*/ 806153 w 1297273"/>
              <a:gd name="connsiteY1037" fmla="*/ 548899 h 1460979"/>
              <a:gd name="connsiteX1038" fmla="*/ 745623 w 1297273"/>
              <a:gd name="connsiteY1038" fmla="*/ 1371560 h 1460979"/>
              <a:gd name="connsiteX1039" fmla="*/ 735993 w 1297273"/>
              <a:gd name="connsiteY1039" fmla="*/ 1357803 h 1460979"/>
              <a:gd name="connsiteX1040" fmla="*/ 735993 w 1297273"/>
              <a:gd name="connsiteY1040" fmla="*/ 1357803 h 1460979"/>
              <a:gd name="connsiteX1041" fmla="*/ 734617 w 1297273"/>
              <a:gd name="connsiteY1041" fmla="*/ 1357803 h 1460979"/>
              <a:gd name="connsiteX1042" fmla="*/ 719484 w 1297273"/>
              <a:gd name="connsiteY1042" fmla="*/ 1371560 h 1460979"/>
              <a:gd name="connsiteX1043" fmla="*/ 730490 w 1297273"/>
              <a:gd name="connsiteY1043" fmla="*/ 1383941 h 1460979"/>
              <a:gd name="connsiteX1044" fmla="*/ 730490 w 1297273"/>
              <a:gd name="connsiteY1044" fmla="*/ 1383941 h 1460979"/>
              <a:gd name="connsiteX1045" fmla="*/ 745623 w 1297273"/>
              <a:gd name="connsiteY1045" fmla="*/ 1371560 h 1460979"/>
              <a:gd name="connsiteX1046" fmla="*/ 762131 w 1297273"/>
              <a:gd name="connsiteY1046" fmla="*/ 1279389 h 1460979"/>
              <a:gd name="connsiteX1047" fmla="*/ 752501 w 1297273"/>
              <a:gd name="connsiteY1047" fmla="*/ 1265632 h 1460979"/>
              <a:gd name="connsiteX1048" fmla="*/ 752501 w 1297273"/>
              <a:gd name="connsiteY1048" fmla="*/ 1265632 h 1460979"/>
              <a:gd name="connsiteX1049" fmla="*/ 751125 w 1297273"/>
              <a:gd name="connsiteY1049" fmla="*/ 1265632 h 1460979"/>
              <a:gd name="connsiteX1050" fmla="*/ 735993 w 1297273"/>
              <a:gd name="connsiteY1050" fmla="*/ 1279389 h 1460979"/>
              <a:gd name="connsiteX1051" fmla="*/ 746998 w 1297273"/>
              <a:gd name="connsiteY1051" fmla="*/ 1291770 h 1460979"/>
              <a:gd name="connsiteX1052" fmla="*/ 746998 w 1297273"/>
              <a:gd name="connsiteY1052" fmla="*/ 1291770 h 1460979"/>
              <a:gd name="connsiteX1053" fmla="*/ 762131 w 1297273"/>
              <a:gd name="connsiteY1053" fmla="*/ 1279389 h 1460979"/>
              <a:gd name="connsiteX1054" fmla="*/ 777263 w 1297273"/>
              <a:gd name="connsiteY1054" fmla="*/ 1188593 h 1460979"/>
              <a:gd name="connsiteX1055" fmla="*/ 767633 w 1297273"/>
              <a:gd name="connsiteY1055" fmla="*/ 1174837 h 1460979"/>
              <a:gd name="connsiteX1056" fmla="*/ 767633 w 1297273"/>
              <a:gd name="connsiteY1056" fmla="*/ 1174837 h 1460979"/>
              <a:gd name="connsiteX1057" fmla="*/ 766258 w 1297273"/>
              <a:gd name="connsiteY1057" fmla="*/ 1174837 h 1460979"/>
              <a:gd name="connsiteX1058" fmla="*/ 751125 w 1297273"/>
              <a:gd name="connsiteY1058" fmla="*/ 1188593 h 1460979"/>
              <a:gd name="connsiteX1059" fmla="*/ 762131 w 1297273"/>
              <a:gd name="connsiteY1059" fmla="*/ 1200975 h 1460979"/>
              <a:gd name="connsiteX1060" fmla="*/ 762131 w 1297273"/>
              <a:gd name="connsiteY1060" fmla="*/ 1200975 h 1460979"/>
              <a:gd name="connsiteX1061" fmla="*/ 777263 w 1297273"/>
              <a:gd name="connsiteY1061" fmla="*/ 1188593 h 1460979"/>
              <a:gd name="connsiteX1062" fmla="*/ 793772 w 1297273"/>
              <a:gd name="connsiteY1062" fmla="*/ 1096422 h 1460979"/>
              <a:gd name="connsiteX1063" fmla="*/ 784142 w 1297273"/>
              <a:gd name="connsiteY1063" fmla="*/ 1082666 h 1460979"/>
              <a:gd name="connsiteX1064" fmla="*/ 784142 w 1297273"/>
              <a:gd name="connsiteY1064" fmla="*/ 1082666 h 1460979"/>
              <a:gd name="connsiteX1065" fmla="*/ 782766 w 1297273"/>
              <a:gd name="connsiteY1065" fmla="*/ 1082666 h 1460979"/>
              <a:gd name="connsiteX1066" fmla="*/ 767633 w 1297273"/>
              <a:gd name="connsiteY1066" fmla="*/ 1096422 h 1460979"/>
              <a:gd name="connsiteX1067" fmla="*/ 778639 w 1297273"/>
              <a:gd name="connsiteY1067" fmla="*/ 1108804 h 1460979"/>
              <a:gd name="connsiteX1068" fmla="*/ 778639 w 1297273"/>
              <a:gd name="connsiteY1068" fmla="*/ 1108804 h 1460979"/>
              <a:gd name="connsiteX1069" fmla="*/ 793772 w 1297273"/>
              <a:gd name="connsiteY1069" fmla="*/ 1096422 h 1460979"/>
              <a:gd name="connsiteX1070" fmla="*/ 810280 w 1297273"/>
              <a:gd name="connsiteY1070" fmla="*/ 1005627 h 1460979"/>
              <a:gd name="connsiteX1071" fmla="*/ 800650 w 1297273"/>
              <a:gd name="connsiteY1071" fmla="*/ 991870 h 1460979"/>
              <a:gd name="connsiteX1072" fmla="*/ 800650 w 1297273"/>
              <a:gd name="connsiteY1072" fmla="*/ 991870 h 1460979"/>
              <a:gd name="connsiteX1073" fmla="*/ 799274 w 1297273"/>
              <a:gd name="connsiteY1073" fmla="*/ 991870 h 1460979"/>
              <a:gd name="connsiteX1074" fmla="*/ 784142 w 1297273"/>
              <a:gd name="connsiteY1074" fmla="*/ 1005627 h 1460979"/>
              <a:gd name="connsiteX1075" fmla="*/ 795147 w 1297273"/>
              <a:gd name="connsiteY1075" fmla="*/ 1018008 h 1460979"/>
              <a:gd name="connsiteX1076" fmla="*/ 795147 w 1297273"/>
              <a:gd name="connsiteY1076" fmla="*/ 1018008 h 1460979"/>
              <a:gd name="connsiteX1077" fmla="*/ 810280 w 1297273"/>
              <a:gd name="connsiteY1077" fmla="*/ 1005627 h 1460979"/>
              <a:gd name="connsiteX1078" fmla="*/ 826788 w 1297273"/>
              <a:gd name="connsiteY1078" fmla="*/ 914832 h 1460979"/>
              <a:gd name="connsiteX1079" fmla="*/ 817158 w 1297273"/>
              <a:gd name="connsiteY1079" fmla="*/ 901075 h 1460979"/>
              <a:gd name="connsiteX1080" fmla="*/ 817158 w 1297273"/>
              <a:gd name="connsiteY1080" fmla="*/ 901075 h 1460979"/>
              <a:gd name="connsiteX1081" fmla="*/ 815783 w 1297273"/>
              <a:gd name="connsiteY1081" fmla="*/ 901075 h 1460979"/>
              <a:gd name="connsiteX1082" fmla="*/ 800650 w 1297273"/>
              <a:gd name="connsiteY1082" fmla="*/ 914832 h 1460979"/>
              <a:gd name="connsiteX1083" fmla="*/ 811655 w 1297273"/>
              <a:gd name="connsiteY1083" fmla="*/ 927213 h 1460979"/>
              <a:gd name="connsiteX1084" fmla="*/ 811655 w 1297273"/>
              <a:gd name="connsiteY1084" fmla="*/ 927213 h 1460979"/>
              <a:gd name="connsiteX1085" fmla="*/ 826788 w 1297273"/>
              <a:gd name="connsiteY1085" fmla="*/ 914832 h 1460979"/>
              <a:gd name="connsiteX1086" fmla="*/ 841921 w 1297273"/>
              <a:gd name="connsiteY1086" fmla="*/ 822661 h 1460979"/>
              <a:gd name="connsiteX1087" fmla="*/ 832291 w 1297273"/>
              <a:gd name="connsiteY1087" fmla="*/ 808904 h 1460979"/>
              <a:gd name="connsiteX1088" fmla="*/ 832291 w 1297273"/>
              <a:gd name="connsiteY1088" fmla="*/ 808904 h 1460979"/>
              <a:gd name="connsiteX1089" fmla="*/ 830915 w 1297273"/>
              <a:gd name="connsiteY1089" fmla="*/ 808904 h 1460979"/>
              <a:gd name="connsiteX1090" fmla="*/ 815783 w 1297273"/>
              <a:gd name="connsiteY1090" fmla="*/ 822661 h 1460979"/>
              <a:gd name="connsiteX1091" fmla="*/ 826788 w 1297273"/>
              <a:gd name="connsiteY1091" fmla="*/ 835042 h 1460979"/>
              <a:gd name="connsiteX1092" fmla="*/ 826788 w 1297273"/>
              <a:gd name="connsiteY1092" fmla="*/ 835042 h 1460979"/>
              <a:gd name="connsiteX1093" fmla="*/ 841921 w 1297273"/>
              <a:gd name="connsiteY1093" fmla="*/ 822661 h 1460979"/>
              <a:gd name="connsiteX1094" fmla="*/ 858429 w 1297273"/>
              <a:gd name="connsiteY1094" fmla="*/ 731865 h 1460979"/>
              <a:gd name="connsiteX1095" fmla="*/ 848799 w 1297273"/>
              <a:gd name="connsiteY1095" fmla="*/ 718109 h 1460979"/>
              <a:gd name="connsiteX1096" fmla="*/ 848799 w 1297273"/>
              <a:gd name="connsiteY1096" fmla="*/ 718109 h 1460979"/>
              <a:gd name="connsiteX1097" fmla="*/ 847423 w 1297273"/>
              <a:gd name="connsiteY1097" fmla="*/ 718109 h 1460979"/>
              <a:gd name="connsiteX1098" fmla="*/ 832291 w 1297273"/>
              <a:gd name="connsiteY1098" fmla="*/ 731865 h 1460979"/>
              <a:gd name="connsiteX1099" fmla="*/ 843296 w 1297273"/>
              <a:gd name="connsiteY1099" fmla="*/ 744247 h 1460979"/>
              <a:gd name="connsiteX1100" fmla="*/ 843296 w 1297273"/>
              <a:gd name="connsiteY1100" fmla="*/ 744247 h 1460979"/>
              <a:gd name="connsiteX1101" fmla="*/ 858429 w 1297273"/>
              <a:gd name="connsiteY1101" fmla="*/ 731865 h 1460979"/>
              <a:gd name="connsiteX1102" fmla="*/ 874937 w 1297273"/>
              <a:gd name="connsiteY1102" fmla="*/ 639694 h 1460979"/>
              <a:gd name="connsiteX1103" fmla="*/ 865307 w 1297273"/>
              <a:gd name="connsiteY1103" fmla="*/ 625938 h 1460979"/>
              <a:gd name="connsiteX1104" fmla="*/ 865307 w 1297273"/>
              <a:gd name="connsiteY1104" fmla="*/ 625938 h 1460979"/>
              <a:gd name="connsiteX1105" fmla="*/ 863932 w 1297273"/>
              <a:gd name="connsiteY1105" fmla="*/ 625938 h 1460979"/>
              <a:gd name="connsiteX1106" fmla="*/ 848799 w 1297273"/>
              <a:gd name="connsiteY1106" fmla="*/ 639694 h 1460979"/>
              <a:gd name="connsiteX1107" fmla="*/ 859805 w 1297273"/>
              <a:gd name="connsiteY1107" fmla="*/ 652076 h 1460979"/>
              <a:gd name="connsiteX1108" fmla="*/ 859805 w 1297273"/>
              <a:gd name="connsiteY1108" fmla="*/ 652076 h 1460979"/>
              <a:gd name="connsiteX1109" fmla="*/ 874937 w 1297273"/>
              <a:gd name="connsiteY1109" fmla="*/ 639694 h 1460979"/>
              <a:gd name="connsiteX1110" fmla="*/ 890070 w 1297273"/>
              <a:gd name="connsiteY1110" fmla="*/ 548899 h 1460979"/>
              <a:gd name="connsiteX1111" fmla="*/ 880440 w 1297273"/>
              <a:gd name="connsiteY1111" fmla="*/ 535142 h 1460979"/>
              <a:gd name="connsiteX1112" fmla="*/ 880440 w 1297273"/>
              <a:gd name="connsiteY1112" fmla="*/ 535142 h 1460979"/>
              <a:gd name="connsiteX1113" fmla="*/ 879064 w 1297273"/>
              <a:gd name="connsiteY1113" fmla="*/ 535142 h 1460979"/>
              <a:gd name="connsiteX1114" fmla="*/ 863932 w 1297273"/>
              <a:gd name="connsiteY1114" fmla="*/ 548899 h 1460979"/>
              <a:gd name="connsiteX1115" fmla="*/ 874937 w 1297273"/>
              <a:gd name="connsiteY1115" fmla="*/ 561280 h 1460979"/>
              <a:gd name="connsiteX1116" fmla="*/ 874937 w 1297273"/>
              <a:gd name="connsiteY1116" fmla="*/ 561280 h 1460979"/>
              <a:gd name="connsiteX1117" fmla="*/ 890070 w 1297273"/>
              <a:gd name="connsiteY1117" fmla="*/ 548899 h 1460979"/>
              <a:gd name="connsiteX1118" fmla="*/ 1034517 w 1297273"/>
              <a:gd name="connsiteY1118" fmla="*/ 639694 h 1460979"/>
              <a:gd name="connsiteX1119" fmla="*/ 1038644 w 1297273"/>
              <a:gd name="connsiteY1119" fmla="*/ 643821 h 1460979"/>
              <a:gd name="connsiteX1120" fmla="*/ 1038644 w 1297273"/>
              <a:gd name="connsiteY1120" fmla="*/ 643821 h 1460979"/>
              <a:gd name="connsiteX1121" fmla="*/ 1042771 w 1297273"/>
              <a:gd name="connsiteY1121" fmla="*/ 639694 h 1460979"/>
              <a:gd name="connsiteX1122" fmla="*/ 1040020 w 1297273"/>
              <a:gd name="connsiteY1122" fmla="*/ 635567 h 1460979"/>
              <a:gd name="connsiteX1123" fmla="*/ 1040020 w 1297273"/>
              <a:gd name="connsiteY1123" fmla="*/ 635567 h 1460979"/>
              <a:gd name="connsiteX1124" fmla="*/ 1040020 w 1297273"/>
              <a:gd name="connsiteY1124" fmla="*/ 635567 h 1460979"/>
              <a:gd name="connsiteX1125" fmla="*/ 1034517 w 1297273"/>
              <a:gd name="connsiteY1125" fmla="*/ 639694 h 1460979"/>
              <a:gd name="connsiteX1126" fmla="*/ 1018009 w 1297273"/>
              <a:gd name="connsiteY1126" fmla="*/ 730490 h 1460979"/>
              <a:gd name="connsiteX1127" fmla="*/ 1022136 w 1297273"/>
              <a:gd name="connsiteY1127" fmla="*/ 734617 h 1460979"/>
              <a:gd name="connsiteX1128" fmla="*/ 1022136 w 1297273"/>
              <a:gd name="connsiteY1128" fmla="*/ 734617 h 1460979"/>
              <a:gd name="connsiteX1129" fmla="*/ 1026263 w 1297273"/>
              <a:gd name="connsiteY1129" fmla="*/ 730490 h 1460979"/>
              <a:gd name="connsiteX1130" fmla="*/ 1023511 w 1297273"/>
              <a:gd name="connsiteY1130" fmla="*/ 726363 h 1460979"/>
              <a:gd name="connsiteX1131" fmla="*/ 1023511 w 1297273"/>
              <a:gd name="connsiteY1131" fmla="*/ 726363 h 1460979"/>
              <a:gd name="connsiteX1132" fmla="*/ 1023511 w 1297273"/>
              <a:gd name="connsiteY1132" fmla="*/ 726363 h 1460979"/>
              <a:gd name="connsiteX1133" fmla="*/ 1018009 w 1297273"/>
              <a:gd name="connsiteY1133" fmla="*/ 730490 h 1460979"/>
              <a:gd name="connsiteX1134" fmla="*/ 1002876 w 1297273"/>
              <a:gd name="connsiteY1134" fmla="*/ 822661 h 1460979"/>
              <a:gd name="connsiteX1135" fmla="*/ 1007003 w 1297273"/>
              <a:gd name="connsiteY1135" fmla="*/ 826788 h 1460979"/>
              <a:gd name="connsiteX1136" fmla="*/ 1007003 w 1297273"/>
              <a:gd name="connsiteY1136" fmla="*/ 826788 h 1460979"/>
              <a:gd name="connsiteX1137" fmla="*/ 1011130 w 1297273"/>
              <a:gd name="connsiteY1137" fmla="*/ 822661 h 1460979"/>
              <a:gd name="connsiteX1138" fmla="*/ 1008379 w 1297273"/>
              <a:gd name="connsiteY1138" fmla="*/ 818534 h 1460979"/>
              <a:gd name="connsiteX1139" fmla="*/ 1008379 w 1297273"/>
              <a:gd name="connsiteY1139" fmla="*/ 818534 h 1460979"/>
              <a:gd name="connsiteX1140" fmla="*/ 1008379 w 1297273"/>
              <a:gd name="connsiteY1140" fmla="*/ 818534 h 1460979"/>
              <a:gd name="connsiteX1141" fmla="*/ 1002876 w 1297273"/>
              <a:gd name="connsiteY1141" fmla="*/ 822661 h 1460979"/>
              <a:gd name="connsiteX1142" fmla="*/ 986368 w 1297273"/>
              <a:gd name="connsiteY1142" fmla="*/ 913456 h 1460979"/>
              <a:gd name="connsiteX1143" fmla="*/ 990495 w 1297273"/>
              <a:gd name="connsiteY1143" fmla="*/ 917583 h 1460979"/>
              <a:gd name="connsiteX1144" fmla="*/ 990495 w 1297273"/>
              <a:gd name="connsiteY1144" fmla="*/ 917583 h 1460979"/>
              <a:gd name="connsiteX1145" fmla="*/ 994622 w 1297273"/>
              <a:gd name="connsiteY1145" fmla="*/ 913456 h 1460979"/>
              <a:gd name="connsiteX1146" fmla="*/ 991871 w 1297273"/>
              <a:gd name="connsiteY1146" fmla="*/ 909329 h 1460979"/>
              <a:gd name="connsiteX1147" fmla="*/ 991871 w 1297273"/>
              <a:gd name="connsiteY1147" fmla="*/ 909329 h 1460979"/>
              <a:gd name="connsiteX1148" fmla="*/ 991871 w 1297273"/>
              <a:gd name="connsiteY1148" fmla="*/ 909329 h 1460979"/>
              <a:gd name="connsiteX1149" fmla="*/ 986368 w 1297273"/>
              <a:gd name="connsiteY1149" fmla="*/ 913456 h 1460979"/>
              <a:gd name="connsiteX1150" fmla="*/ 969860 w 1297273"/>
              <a:gd name="connsiteY1150" fmla="*/ 1005627 h 1460979"/>
              <a:gd name="connsiteX1151" fmla="*/ 973987 w 1297273"/>
              <a:gd name="connsiteY1151" fmla="*/ 1009754 h 1460979"/>
              <a:gd name="connsiteX1152" fmla="*/ 973987 w 1297273"/>
              <a:gd name="connsiteY1152" fmla="*/ 1009754 h 1460979"/>
              <a:gd name="connsiteX1153" fmla="*/ 978114 w 1297273"/>
              <a:gd name="connsiteY1153" fmla="*/ 1005627 h 1460979"/>
              <a:gd name="connsiteX1154" fmla="*/ 975362 w 1297273"/>
              <a:gd name="connsiteY1154" fmla="*/ 1001500 h 1460979"/>
              <a:gd name="connsiteX1155" fmla="*/ 975362 w 1297273"/>
              <a:gd name="connsiteY1155" fmla="*/ 1001500 h 1460979"/>
              <a:gd name="connsiteX1156" fmla="*/ 975362 w 1297273"/>
              <a:gd name="connsiteY1156" fmla="*/ 1001500 h 1460979"/>
              <a:gd name="connsiteX1157" fmla="*/ 969860 w 1297273"/>
              <a:gd name="connsiteY1157" fmla="*/ 1005627 h 1460979"/>
              <a:gd name="connsiteX1158" fmla="*/ 954727 w 1297273"/>
              <a:gd name="connsiteY1158" fmla="*/ 1096422 h 1460979"/>
              <a:gd name="connsiteX1159" fmla="*/ 958854 w 1297273"/>
              <a:gd name="connsiteY1159" fmla="*/ 1100549 h 1460979"/>
              <a:gd name="connsiteX1160" fmla="*/ 958854 w 1297273"/>
              <a:gd name="connsiteY1160" fmla="*/ 1100549 h 1460979"/>
              <a:gd name="connsiteX1161" fmla="*/ 962981 w 1297273"/>
              <a:gd name="connsiteY1161" fmla="*/ 1096422 h 1460979"/>
              <a:gd name="connsiteX1162" fmla="*/ 960230 w 1297273"/>
              <a:gd name="connsiteY1162" fmla="*/ 1092295 h 1460979"/>
              <a:gd name="connsiteX1163" fmla="*/ 960230 w 1297273"/>
              <a:gd name="connsiteY1163" fmla="*/ 1092295 h 1460979"/>
              <a:gd name="connsiteX1164" fmla="*/ 960230 w 1297273"/>
              <a:gd name="connsiteY1164" fmla="*/ 1092295 h 1460979"/>
              <a:gd name="connsiteX1165" fmla="*/ 954727 w 1297273"/>
              <a:gd name="connsiteY1165" fmla="*/ 1096422 h 1460979"/>
              <a:gd name="connsiteX1166" fmla="*/ 938219 w 1297273"/>
              <a:gd name="connsiteY1166" fmla="*/ 1187218 h 1460979"/>
              <a:gd name="connsiteX1167" fmla="*/ 942346 w 1297273"/>
              <a:gd name="connsiteY1167" fmla="*/ 1191345 h 1460979"/>
              <a:gd name="connsiteX1168" fmla="*/ 942346 w 1297273"/>
              <a:gd name="connsiteY1168" fmla="*/ 1191345 h 1460979"/>
              <a:gd name="connsiteX1169" fmla="*/ 946473 w 1297273"/>
              <a:gd name="connsiteY1169" fmla="*/ 1187218 h 1460979"/>
              <a:gd name="connsiteX1170" fmla="*/ 943721 w 1297273"/>
              <a:gd name="connsiteY1170" fmla="*/ 1183091 h 1460979"/>
              <a:gd name="connsiteX1171" fmla="*/ 943721 w 1297273"/>
              <a:gd name="connsiteY1171" fmla="*/ 1183091 h 1460979"/>
              <a:gd name="connsiteX1172" fmla="*/ 943721 w 1297273"/>
              <a:gd name="connsiteY1172" fmla="*/ 1183091 h 1460979"/>
              <a:gd name="connsiteX1173" fmla="*/ 938219 w 1297273"/>
              <a:gd name="connsiteY1173" fmla="*/ 1187218 h 1460979"/>
              <a:gd name="connsiteX1174" fmla="*/ 921710 w 1297273"/>
              <a:gd name="connsiteY1174" fmla="*/ 1279389 h 1460979"/>
              <a:gd name="connsiteX1175" fmla="*/ 925838 w 1297273"/>
              <a:gd name="connsiteY1175" fmla="*/ 1283516 h 1460979"/>
              <a:gd name="connsiteX1176" fmla="*/ 925838 w 1297273"/>
              <a:gd name="connsiteY1176" fmla="*/ 1283516 h 1460979"/>
              <a:gd name="connsiteX1177" fmla="*/ 929965 w 1297273"/>
              <a:gd name="connsiteY1177" fmla="*/ 1279389 h 1460979"/>
              <a:gd name="connsiteX1178" fmla="*/ 927213 w 1297273"/>
              <a:gd name="connsiteY1178" fmla="*/ 1275262 h 1460979"/>
              <a:gd name="connsiteX1179" fmla="*/ 927213 w 1297273"/>
              <a:gd name="connsiteY1179" fmla="*/ 1275262 h 1460979"/>
              <a:gd name="connsiteX1180" fmla="*/ 927213 w 1297273"/>
              <a:gd name="connsiteY1180" fmla="*/ 1275262 h 1460979"/>
              <a:gd name="connsiteX1181" fmla="*/ 921710 w 1297273"/>
              <a:gd name="connsiteY1181" fmla="*/ 1279389 h 1460979"/>
              <a:gd name="connsiteX1182" fmla="*/ 957478 w 1297273"/>
              <a:gd name="connsiteY1182" fmla="*/ 548899 h 1460979"/>
              <a:gd name="connsiteX1183" fmla="*/ 964357 w 1297273"/>
              <a:gd name="connsiteY1183" fmla="*/ 557153 h 1460979"/>
              <a:gd name="connsiteX1184" fmla="*/ 964357 w 1297273"/>
              <a:gd name="connsiteY1184" fmla="*/ 557153 h 1460979"/>
              <a:gd name="connsiteX1185" fmla="*/ 973987 w 1297273"/>
              <a:gd name="connsiteY1185" fmla="*/ 548899 h 1460979"/>
              <a:gd name="connsiteX1186" fmla="*/ 967108 w 1297273"/>
              <a:gd name="connsiteY1186" fmla="*/ 540645 h 1460979"/>
              <a:gd name="connsiteX1187" fmla="*/ 967108 w 1297273"/>
              <a:gd name="connsiteY1187" fmla="*/ 540645 h 1460979"/>
              <a:gd name="connsiteX1188" fmla="*/ 965732 w 1297273"/>
              <a:gd name="connsiteY1188" fmla="*/ 540645 h 1460979"/>
              <a:gd name="connsiteX1189" fmla="*/ 957478 w 1297273"/>
              <a:gd name="connsiteY1189" fmla="*/ 548899 h 1460979"/>
              <a:gd name="connsiteX1190" fmla="*/ 942346 w 1297273"/>
              <a:gd name="connsiteY1190" fmla="*/ 639694 h 1460979"/>
              <a:gd name="connsiteX1191" fmla="*/ 949224 w 1297273"/>
              <a:gd name="connsiteY1191" fmla="*/ 647948 h 1460979"/>
              <a:gd name="connsiteX1192" fmla="*/ 949224 w 1297273"/>
              <a:gd name="connsiteY1192" fmla="*/ 647948 h 1460979"/>
              <a:gd name="connsiteX1193" fmla="*/ 958854 w 1297273"/>
              <a:gd name="connsiteY1193" fmla="*/ 639694 h 1460979"/>
              <a:gd name="connsiteX1194" fmla="*/ 951976 w 1297273"/>
              <a:gd name="connsiteY1194" fmla="*/ 631440 h 1460979"/>
              <a:gd name="connsiteX1195" fmla="*/ 951976 w 1297273"/>
              <a:gd name="connsiteY1195" fmla="*/ 631440 h 1460979"/>
              <a:gd name="connsiteX1196" fmla="*/ 950600 w 1297273"/>
              <a:gd name="connsiteY1196" fmla="*/ 631440 h 1460979"/>
              <a:gd name="connsiteX1197" fmla="*/ 942346 w 1297273"/>
              <a:gd name="connsiteY1197" fmla="*/ 639694 h 1460979"/>
              <a:gd name="connsiteX1198" fmla="*/ 925838 w 1297273"/>
              <a:gd name="connsiteY1198" fmla="*/ 731865 h 1460979"/>
              <a:gd name="connsiteX1199" fmla="*/ 932716 w 1297273"/>
              <a:gd name="connsiteY1199" fmla="*/ 740120 h 1460979"/>
              <a:gd name="connsiteX1200" fmla="*/ 932716 w 1297273"/>
              <a:gd name="connsiteY1200" fmla="*/ 740120 h 1460979"/>
              <a:gd name="connsiteX1201" fmla="*/ 942346 w 1297273"/>
              <a:gd name="connsiteY1201" fmla="*/ 731865 h 1460979"/>
              <a:gd name="connsiteX1202" fmla="*/ 935467 w 1297273"/>
              <a:gd name="connsiteY1202" fmla="*/ 723611 h 1460979"/>
              <a:gd name="connsiteX1203" fmla="*/ 935467 w 1297273"/>
              <a:gd name="connsiteY1203" fmla="*/ 723611 h 1460979"/>
              <a:gd name="connsiteX1204" fmla="*/ 934092 w 1297273"/>
              <a:gd name="connsiteY1204" fmla="*/ 723611 h 1460979"/>
              <a:gd name="connsiteX1205" fmla="*/ 925838 w 1297273"/>
              <a:gd name="connsiteY1205" fmla="*/ 731865 h 1460979"/>
              <a:gd name="connsiteX1206" fmla="*/ 909329 w 1297273"/>
              <a:gd name="connsiteY1206" fmla="*/ 822661 h 1460979"/>
              <a:gd name="connsiteX1207" fmla="*/ 916208 w 1297273"/>
              <a:gd name="connsiteY1207" fmla="*/ 830915 h 1460979"/>
              <a:gd name="connsiteX1208" fmla="*/ 916208 w 1297273"/>
              <a:gd name="connsiteY1208" fmla="*/ 830915 h 1460979"/>
              <a:gd name="connsiteX1209" fmla="*/ 925838 w 1297273"/>
              <a:gd name="connsiteY1209" fmla="*/ 822661 h 1460979"/>
              <a:gd name="connsiteX1210" fmla="*/ 918959 w 1297273"/>
              <a:gd name="connsiteY1210" fmla="*/ 814407 h 1460979"/>
              <a:gd name="connsiteX1211" fmla="*/ 918959 w 1297273"/>
              <a:gd name="connsiteY1211" fmla="*/ 814407 h 1460979"/>
              <a:gd name="connsiteX1212" fmla="*/ 917583 w 1297273"/>
              <a:gd name="connsiteY1212" fmla="*/ 814407 h 1460979"/>
              <a:gd name="connsiteX1213" fmla="*/ 909329 w 1297273"/>
              <a:gd name="connsiteY1213" fmla="*/ 822661 h 1460979"/>
              <a:gd name="connsiteX1214" fmla="*/ 892821 w 1297273"/>
              <a:gd name="connsiteY1214" fmla="*/ 913456 h 1460979"/>
              <a:gd name="connsiteX1215" fmla="*/ 899700 w 1297273"/>
              <a:gd name="connsiteY1215" fmla="*/ 921710 h 1460979"/>
              <a:gd name="connsiteX1216" fmla="*/ 899700 w 1297273"/>
              <a:gd name="connsiteY1216" fmla="*/ 921710 h 1460979"/>
              <a:gd name="connsiteX1217" fmla="*/ 909329 w 1297273"/>
              <a:gd name="connsiteY1217" fmla="*/ 913456 h 1460979"/>
              <a:gd name="connsiteX1218" fmla="*/ 902451 w 1297273"/>
              <a:gd name="connsiteY1218" fmla="*/ 905202 h 1460979"/>
              <a:gd name="connsiteX1219" fmla="*/ 902451 w 1297273"/>
              <a:gd name="connsiteY1219" fmla="*/ 905202 h 1460979"/>
              <a:gd name="connsiteX1220" fmla="*/ 901075 w 1297273"/>
              <a:gd name="connsiteY1220" fmla="*/ 905202 h 1460979"/>
              <a:gd name="connsiteX1221" fmla="*/ 892821 w 1297273"/>
              <a:gd name="connsiteY1221" fmla="*/ 913456 h 1460979"/>
              <a:gd name="connsiteX1222" fmla="*/ 877688 w 1297273"/>
              <a:gd name="connsiteY1222" fmla="*/ 1005627 h 1460979"/>
              <a:gd name="connsiteX1223" fmla="*/ 884567 w 1297273"/>
              <a:gd name="connsiteY1223" fmla="*/ 1013881 h 1460979"/>
              <a:gd name="connsiteX1224" fmla="*/ 884567 w 1297273"/>
              <a:gd name="connsiteY1224" fmla="*/ 1013881 h 1460979"/>
              <a:gd name="connsiteX1225" fmla="*/ 894197 w 1297273"/>
              <a:gd name="connsiteY1225" fmla="*/ 1005627 h 1460979"/>
              <a:gd name="connsiteX1226" fmla="*/ 887318 w 1297273"/>
              <a:gd name="connsiteY1226" fmla="*/ 997373 h 1460979"/>
              <a:gd name="connsiteX1227" fmla="*/ 887318 w 1297273"/>
              <a:gd name="connsiteY1227" fmla="*/ 997373 h 1460979"/>
              <a:gd name="connsiteX1228" fmla="*/ 885943 w 1297273"/>
              <a:gd name="connsiteY1228" fmla="*/ 997373 h 1460979"/>
              <a:gd name="connsiteX1229" fmla="*/ 877688 w 1297273"/>
              <a:gd name="connsiteY1229" fmla="*/ 1005627 h 1460979"/>
              <a:gd name="connsiteX1230" fmla="*/ 861180 w 1297273"/>
              <a:gd name="connsiteY1230" fmla="*/ 1096422 h 1460979"/>
              <a:gd name="connsiteX1231" fmla="*/ 868059 w 1297273"/>
              <a:gd name="connsiteY1231" fmla="*/ 1104677 h 1460979"/>
              <a:gd name="connsiteX1232" fmla="*/ 868059 w 1297273"/>
              <a:gd name="connsiteY1232" fmla="*/ 1104677 h 1460979"/>
              <a:gd name="connsiteX1233" fmla="*/ 877688 w 1297273"/>
              <a:gd name="connsiteY1233" fmla="*/ 1096422 h 1460979"/>
              <a:gd name="connsiteX1234" fmla="*/ 870810 w 1297273"/>
              <a:gd name="connsiteY1234" fmla="*/ 1088168 h 1460979"/>
              <a:gd name="connsiteX1235" fmla="*/ 870810 w 1297273"/>
              <a:gd name="connsiteY1235" fmla="*/ 1088168 h 1460979"/>
              <a:gd name="connsiteX1236" fmla="*/ 869434 w 1297273"/>
              <a:gd name="connsiteY1236" fmla="*/ 1088168 h 1460979"/>
              <a:gd name="connsiteX1237" fmla="*/ 861180 w 1297273"/>
              <a:gd name="connsiteY1237" fmla="*/ 1096422 h 1460979"/>
              <a:gd name="connsiteX1238" fmla="*/ 844672 w 1297273"/>
              <a:gd name="connsiteY1238" fmla="*/ 1188593 h 1460979"/>
              <a:gd name="connsiteX1239" fmla="*/ 851550 w 1297273"/>
              <a:gd name="connsiteY1239" fmla="*/ 1196848 h 1460979"/>
              <a:gd name="connsiteX1240" fmla="*/ 851550 w 1297273"/>
              <a:gd name="connsiteY1240" fmla="*/ 1196848 h 1460979"/>
              <a:gd name="connsiteX1241" fmla="*/ 861180 w 1297273"/>
              <a:gd name="connsiteY1241" fmla="*/ 1188593 h 1460979"/>
              <a:gd name="connsiteX1242" fmla="*/ 854302 w 1297273"/>
              <a:gd name="connsiteY1242" fmla="*/ 1180339 h 1460979"/>
              <a:gd name="connsiteX1243" fmla="*/ 854302 w 1297273"/>
              <a:gd name="connsiteY1243" fmla="*/ 1180339 h 1460979"/>
              <a:gd name="connsiteX1244" fmla="*/ 852926 w 1297273"/>
              <a:gd name="connsiteY1244" fmla="*/ 1180339 h 1460979"/>
              <a:gd name="connsiteX1245" fmla="*/ 844672 w 1297273"/>
              <a:gd name="connsiteY1245" fmla="*/ 1188593 h 1460979"/>
              <a:gd name="connsiteX1246" fmla="*/ 829539 w 1297273"/>
              <a:gd name="connsiteY1246" fmla="*/ 1279389 h 1460979"/>
              <a:gd name="connsiteX1247" fmla="*/ 836418 w 1297273"/>
              <a:gd name="connsiteY1247" fmla="*/ 1287643 h 1460979"/>
              <a:gd name="connsiteX1248" fmla="*/ 836418 w 1297273"/>
              <a:gd name="connsiteY1248" fmla="*/ 1287643 h 1460979"/>
              <a:gd name="connsiteX1249" fmla="*/ 846048 w 1297273"/>
              <a:gd name="connsiteY1249" fmla="*/ 1279389 h 1460979"/>
              <a:gd name="connsiteX1250" fmla="*/ 839169 w 1297273"/>
              <a:gd name="connsiteY1250" fmla="*/ 1271135 h 1460979"/>
              <a:gd name="connsiteX1251" fmla="*/ 839169 w 1297273"/>
              <a:gd name="connsiteY1251" fmla="*/ 1271135 h 1460979"/>
              <a:gd name="connsiteX1252" fmla="*/ 837794 w 1297273"/>
              <a:gd name="connsiteY1252" fmla="*/ 1271135 h 1460979"/>
              <a:gd name="connsiteX1253" fmla="*/ 829539 w 1297273"/>
              <a:gd name="connsiteY1253" fmla="*/ 1279389 h 1460979"/>
              <a:gd name="connsiteX1254" fmla="*/ 813031 w 1297273"/>
              <a:gd name="connsiteY1254" fmla="*/ 1370184 h 1460979"/>
              <a:gd name="connsiteX1255" fmla="*/ 819910 w 1297273"/>
              <a:gd name="connsiteY1255" fmla="*/ 1378438 h 1460979"/>
              <a:gd name="connsiteX1256" fmla="*/ 819910 w 1297273"/>
              <a:gd name="connsiteY1256" fmla="*/ 1378438 h 1460979"/>
              <a:gd name="connsiteX1257" fmla="*/ 829539 w 1297273"/>
              <a:gd name="connsiteY1257" fmla="*/ 1370184 h 1460979"/>
              <a:gd name="connsiteX1258" fmla="*/ 822661 w 1297273"/>
              <a:gd name="connsiteY1258" fmla="*/ 1361930 h 1460979"/>
              <a:gd name="connsiteX1259" fmla="*/ 822661 w 1297273"/>
              <a:gd name="connsiteY1259" fmla="*/ 1361930 h 1460979"/>
              <a:gd name="connsiteX1260" fmla="*/ 821285 w 1297273"/>
              <a:gd name="connsiteY1260" fmla="*/ 1361930 h 1460979"/>
              <a:gd name="connsiteX1261" fmla="*/ 813031 w 1297273"/>
              <a:gd name="connsiteY1261" fmla="*/ 1370184 h 1460979"/>
              <a:gd name="connsiteX1262" fmla="*/ 16508 w 1297273"/>
              <a:gd name="connsiteY1262" fmla="*/ 1051025 h 1460979"/>
              <a:gd name="connsiteX1263" fmla="*/ 35768 w 1297273"/>
              <a:gd name="connsiteY1263" fmla="*/ 1074411 h 1460979"/>
              <a:gd name="connsiteX1264" fmla="*/ 71536 w 1297273"/>
              <a:gd name="connsiteY1264" fmla="*/ 1051025 h 1460979"/>
              <a:gd name="connsiteX1265" fmla="*/ 44022 w 1297273"/>
              <a:gd name="connsiteY1265" fmla="*/ 1027638 h 1460979"/>
              <a:gd name="connsiteX1266" fmla="*/ 16508 w 1297273"/>
              <a:gd name="connsiteY1266" fmla="*/ 1051025 h 1460979"/>
              <a:gd name="connsiteX1267" fmla="*/ 0 w 1297273"/>
              <a:gd name="connsiteY1267" fmla="*/ 1141820 h 1460979"/>
              <a:gd name="connsiteX1268" fmla="*/ 19260 w 1297273"/>
              <a:gd name="connsiteY1268" fmla="*/ 1165207 h 1460979"/>
              <a:gd name="connsiteX1269" fmla="*/ 53652 w 1297273"/>
              <a:gd name="connsiteY1269" fmla="*/ 1141820 h 1460979"/>
              <a:gd name="connsiteX1270" fmla="*/ 26138 w 1297273"/>
              <a:gd name="connsiteY1270" fmla="*/ 1118433 h 1460979"/>
              <a:gd name="connsiteX1271" fmla="*/ 0 w 1297273"/>
              <a:gd name="connsiteY1271" fmla="*/ 1141820 h 1460979"/>
              <a:gd name="connsiteX1272" fmla="*/ 103177 w 1297273"/>
              <a:gd name="connsiteY1272" fmla="*/ 868058 h 1460979"/>
              <a:gd name="connsiteX1273" fmla="*/ 75663 w 1297273"/>
              <a:gd name="connsiteY1273" fmla="*/ 844672 h 1460979"/>
              <a:gd name="connsiteX1274" fmla="*/ 48149 w 1297273"/>
              <a:gd name="connsiteY1274" fmla="*/ 868058 h 1460979"/>
              <a:gd name="connsiteX1275" fmla="*/ 67409 w 1297273"/>
              <a:gd name="connsiteY1275" fmla="*/ 891445 h 1460979"/>
              <a:gd name="connsiteX1276" fmla="*/ 103177 w 1297273"/>
              <a:gd name="connsiteY1276" fmla="*/ 868058 h 1460979"/>
              <a:gd name="connsiteX1277" fmla="*/ 50900 w 1297273"/>
              <a:gd name="connsiteY1277" fmla="*/ 982240 h 1460979"/>
              <a:gd name="connsiteX1278" fmla="*/ 67409 w 1297273"/>
              <a:gd name="connsiteY1278" fmla="*/ 967108 h 1460979"/>
              <a:gd name="connsiteX1279" fmla="*/ 41271 w 1297273"/>
              <a:gd name="connsiteY1279" fmla="*/ 967108 h 1460979"/>
              <a:gd name="connsiteX1280" fmla="*/ 50900 w 1297273"/>
              <a:gd name="connsiteY1280" fmla="*/ 982240 h 1460979"/>
              <a:gd name="connsiteX1281" fmla="*/ 211856 w 1297273"/>
              <a:gd name="connsiteY1281" fmla="*/ 68784 h 1460979"/>
              <a:gd name="connsiteX1282" fmla="*/ 247624 w 1297273"/>
              <a:gd name="connsiteY1282" fmla="*/ 45398 h 1460979"/>
              <a:gd name="connsiteX1283" fmla="*/ 220110 w 1297273"/>
              <a:gd name="connsiteY1283" fmla="*/ 22011 h 1460979"/>
              <a:gd name="connsiteX1284" fmla="*/ 192596 w 1297273"/>
              <a:gd name="connsiteY1284" fmla="*/ 45398 h 1460979"/>
              <a:gd name="connsiteX1285" fmla="*/ 211856 w 1297273"/>
              <a:gd name="connsiteY1285" fmla="*/ 68784 h 1460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</a:cxnLst>
            <a:rect l="l" t="t" r="r" b="b"/>
            <a:pathLst>
              <a:path w="1297273" h="1460979">
                <a:moveTo>
                  <a:pt x="64657" y="777263"/>
                </a:moveTo>
                <a:cubicBezTo>
                  <a:pt x="75663" y="771760"/>
                  <a:pt x="85293" y="764882"/>
                  <a:pt x="92171" y="753876"/>
                </a:cubicBezTo>
                <a:cubicBezTo>
                  <a:pt x="96298" y="764882"/>
                  <a:pt x="105928" y="774512"/>
                  <a:pt x="119685" y="777263"/>
                </a:cubicBezTo>
                <a:cubicBezTo>
                  <a:pt x="105928" y="780014"/>
                  <a:pt x="93547" y="788269"/>
                  <a:pt x="83917" y="800650"/>
                </a:cubicBezTo>
                <a:cubicBezTo>
                  <a:pt x="79790" y="789644"/>
                  <a:pt x="72911" y="781390"/>
                  <a:pt x="64657" y="777263"/>
                </a:cubicBezTo>
                <a:close/>
                <a:moveTo>
                  <a:pt x="148574" y="433341"/>
                </a:moveTo>
                <a:cubicBezTo>
                  <a:pt x="156828" y="422336"/>
                  <a:pt x="169210" y="412706"/>
                  <a:pt x="184342" y="409955"/>
                </a:cubicBezTo>
                <a:cubicBezTo>
                  <a:pt x="171961" y="407203"/>
                  <a:pt x="162331" y="398949"/>
                  <a:pt x="156828" y="386568"/>
                </a:cubicBezTo>
                <a:cubicBezTo>
                  <a:pt x="149950" y="396198"/>
                  <a:pt x="140320" y="404452"/>
                  <a:pt x="129315" y="409955"/>
                </a:cubicBezTo>
                <a:cubicBezTo>
                  <a:pt x="137569" y="415457"/>
                  <a:pt x="144447" y="423712"/>
                  <a:pt x="148574" y="433341"/>
                </a:cubicBezTo>
                <a:close/>
                <a:moveTo>
                  <a:pt x="163707" y="342546"/>
                </a:moveTo>
                <a:cubicBezTo>
                  <a:pt x="171961" y="331541"/>
                  <a:pt x="184342" y="321911"/>
                  <a:pt x="199475" y="319159"/>
                </a:cubicBezTo>
                <a:cubicBezTo>
                  <a:pt x="187093" y="316408"/>
                  <a:pt x="177464" y="308154"/>
                  <a:pt x="171961" y="295773"/>
                </a:cubicBezTo>
                <a:cubicBezTo>
                  <a:pt x="165082" y="305402"/>
                  <a:pt x="155453" y="313657"/>
                  <a:pt x="144447" y="319159"/>
                </a:cubicBezTo>
                <a:cubicBezTo>
                  <a:pt x="154077" y="324662"/>
                  <a:pt x="160955" y="332916"/>
                  <a:pt x="163707" y="342546"/>
                </a:cubicBezTo>
                <a:close/>
                <a:moveTo>
                  <a:pt x="115558" y="616308"/>
                </a:moveTo>
                <a:cubicBezTo>
                  <a:pt x="123812" y="605302"/>
                  <a:pt x="137569" y="597048"/>
                  <a:pt x="151326" y="594297"/>
                </a:cubicBezTo>
                <a:cubicBezTo>
                  <a:pt x="137569" y="591545"/>
                  <a:pt x="127939" y="581916"/>
                  <a:pt x="123812" y="570910"/>
                </a:cubicBezTo>
                <a:cubicBezTo>
                  <a:pt x="116933" y="580540"/>
                  <a:pt x="107304" y="588794"/>
                  <a:pt x="96298" y="594297"/>
                </a:cubicBezTo>
                <a:cubicBezTo>
                  <a:pt x="105928" y="598424"/>
                  <a:pt x="112806" y="606678"/>
                  <a:pt x="115558" y="616308"/>
                </a:cubicBezTo>
                <a:close/>
                <a:moveTo>
                  <a:pt x="180215" y="251751"/>
                </a:moveTo>
                <a:cubicBezTo>
                  <a:pt x="188469" y="240745"/>
                  <a:pt x="200850" y="231115"/>
                  <a:pt x="215983" y="228364"/>
                </a:cubicBezTo>
                <a:cubicBezTo>
                  <a:pt x="203602" y="225613"/>
                  <a:pt x="193972" y="217359"/>
                  <a:pt x="188469" y="204977"/>
                </a:cubicBezTo>
                <a:cubicBezTo>
                  <a:pt x="181591" y="214607"/>
                  <a:pt x="171961" y="222861"/>
                  <a:pt x="160955" y="228364"/>
                </a:cubicBezTo>
                <a:cubicBezTo>
                  <a:pt x="170585" y="233867"/>
                  <a:pt x="177464" y="240745"/>
                  <a:pt x="180215" y="251751"/>
                </a:cubicBezTo>
                <a:close/>
                <a:moveTo>
                  <a:pt x="132066" y="525512"/>
                </a:moveTo>
                <a:cubicBezTo>
                  <a:pt x="140320" y="514507"/>
                  <a:pt x="152701" y="504877"/>
                  <a:pt x="167834" y="502126"/>
                </a:cubicBezTo>
                <a:cubicBezTo>
                  <a:pt x="155453" y="499374"/>
                  <a:pt x="145823" y="491120"/>
                  <a:pt x="140320" y="478739"/>
                </a:cubicBezTo>
                <a:cubicBezTo>
                  <a:pt x="133442" y="488369"/>
                  <a:pt x="123812" y="496623"/>
                  <a:pt x="112806" y="502126"/>
                </a:cubicBezTo>
                <a:cubicBezTo>
                  <a:pt x="122436" y="507628"/>
                  <a:pt x="127939" y="515883"/>
                  <a:pt x="132066" y="525512"/>
                </a:cubicBezTo>
                <a:close/>
                <a:moveTo>
                  <a:pt x="99049" y="708479"/>
                </a:moveTo>
                <a:cubicBezTo>
                  <a:pt x="107304" y="697473"/>
                  <a:pt x="119685" y="687843"/>
                  <a:pt x="134817" y="685092"/>
                </a:cubicBezTo>
                <a:cubicBezTo>
                  <a:pt x="122436" y="682341"/>
                  <a:pt x="112806" y="674087"/>
                  <a:pt x="107304" y="661705"/>
                </a:cubicBezTo>
                <a:cubicBezTo>
                  <a:pt x="100425" y="671335"/>
                  <a:pt x="90795" y="679589"/>
                  <a:pt x="79790" y="685092"/>
                </a:cubicBezTo>
                <a:cubicBezTo>
                  <a:pt x="89420" y="690595"/>
                  <a:pt x="96298" y="697473"/>
                  <a:pt x="99049" y="708479"/>
                </a:cubicBezTo>
                <a:close/>
                <a:moveTo>
                  <a:pt x="177464" y="137569"/>
                </a:moveTo>
                <a:cubicBezTo>
                  <a:pt x="187093" y="143071"/>
                  <a:pt x="192596" y="149950"/>
                  <a:pt x="196723" y="160955"/>
                </a:cubicBezTo>
                <a:cubicBezTo>
                  <a:pt x="204977" y="149950"/>
                  <a:pt x="217359" y="140320"/>
                  <a:pt x="232491" y="137569"/>
                </a:cubicBezTo>
                <a:cubicBezTo>
                  <a:pt x="220110" y="134817"/>
                  <a:pt x="210480" y="126563"/>
                  <a:pt x="204977" y="114182"/>
                </a:cubicBezTo>
                <a:cubicBezTo>
                  <a:pt x="198099" y="123812"/>
                  <a:pt x="188469" y="132066"/>
                  <a:pt x="177464" y="137569"/>
                </a:cubicBezTo>
                <a:close/>
                <a:moveTo>
                  <a:pt x="134817" y="1000124"/>
                </a:moveTo>
                <a:cubicBezTo>
                  <a:pt x="138944" y="984992"/>
                  <a:pt x="149950" y="972611"/>
                  <a:pt x="165082" y="967108"/>
                </a:cubicBezTo>
                <a:lnTo>
                  <a:pt x="121060" y="967108"/>
                </a:lnTo>
                <a:cubicBezTo>
                  <a:pt x="130690" y="973986"/>
                  <a:pt x="136193" y="986367"/>
                  <a:pt x="134817" y="1000124"/>
                </a:cubicBezTo>
                <a:close/>
                <a:moveTo>
                  <a:pt x="924462" y="477363"/>
                </a:moveTo>
                <a:lnTo>
                  <a:pt x="1163831" y="767633"/>
                </a:lnTo>
                <a:lnTo>
                  <a:pt x="1092296" y="1170710"/>
                </a:lnTo>
                <a:lnTo>
                  <a:pt x="751125" y="1460979"/>
                </a:lnTo>
                <a:lnTo>
                  <a:pt x="729114" y="1460979"/>
                </a:lnTo>
                <a:cubicBezTo>
                  <a:pt x="730490" y="1454101"/>
                  <a:pt x="726363" y="1448598"/>
                  <a:pt x="719484" y="1448598"/>
                </a:cubicBezTo>
                <a:lnTo>
                  <a:pt x="719484" y="1448598"/>
                </a:lnTo>
                <a:cubicBezTo>
                  <a:pt x="719484" y="1448598"/>
                  <a:pt x="718109" y="1448598"/>
                  <a:pt x="718109" y="1448598"/>
                </a:cubicBezTo>
                <a:cubicBezTo>
                  <a:pt x="711230" y="1448598"/>
                  <a:pt x="704352" y="1454101"/>
                  <a:pt x="704352" y="1460979"/>
                </a:cubicBezTo>
                <a:lnTo>
                  <a:pt x="645197" y="1460979"/>
                </a:lnTo>
                <a:cubicBezTo>
                  <a:pt x="646573" y="1451350"/>
                  <a:pt x="641070" y="1444471"/>
                  <a:pt x="631440" y="1444471"/>
                </a:cubicBezTo>
                <a:lnTo>
                  <a:pt x="631440" y="1444471"/>
                </a:lnTo>
                <a:cubicBezTo>
                  <a:pt x="631440" y="1444471"/>
                  <a:pt x="630065" y="1444471"/>
                  <a:pt x="630065" y="1444471"/>
                </a:cubicBezTo>
                <a:cubicBezTo>
                  <a:pt x="620435" y="1444471"/>
                  <a:pt x="612181" y="1452725"/>
                  <a:pt x="610805" y="1460979"/>
                </a:cubicBezTo>
                <a:lnTo>
                  <a:pt x="559905" y="1460979"/>
                </a:lnTo>
                <a:cubicBezTo>
                  <a:pt x="561280" y="1449974"/>
                  <a:pt x="554402" y="1440344"/>
                  <a:pt x="543396" y="1440344"/>
                </a:cubicBezTo>
                <a:lnTo>
                  <a:pt x="543396" y="1440344"/>
                </a:lnTo>
                <a:cubicBezTo>
                  <a:pt x="543396" y="1440344"/>
                  <a:pt x="542021" y="1440344"/>
                  <a:pt x="542021" y="1440344"/>
                </a:cubicBezTo>
                <a:cubicBezTo>
                  <a:pt x="531015" y="1440344"/>
                  <a:pt x="520010" y="1449974"/>
                  <a:pt x="518634" y="1460979"/>
                </a:cubicBezTo>
                <a:lnTo>
                  <a:pt x="477363" y="1460979"/>
                </a:lnTo>
                <a:cubicBezTo>
                  <a:pt x="480115" y="1447223"/>
                  <a:pt x="471861" y="1436217"/>
                  <a:pt x="458104" y="1434841"/>
                </a:cubicBezTo>
                <a:lnTo>
                  <a:pt x="458104" y="1434841"/>
                </a:lnTo>
                <a:cubicBezTo>
                  <a:pt x="456728" y="1434841"/>
                  <a:pt x="456728" y="1434841"/>
                  <a:pt x="455352" y="1434841"/>
                </a:cubicBezTo>
                <a:cubicBezTo>
                  <a:pt x="441596" y="1434841"/>
                  <a:pt x="429214" y="1447223"/>
                  <a:pt x="426463" y="1460979"/>
                </a:cubicBezTo>
                <a:lnTo>
                  <a:pt x="393447" y="1460979"/>
                </a:lnTo>
                <a:cubicBezTo>
                  <a:pt x="396198" y="1445847"/>
                  <a:pt x="386568" y="1432090"/>
                  <a:pt x="370060" y="1430714"/>
                </a:cubicBezTo>
                <a:lnTo>
                  <a:pt x="370060" y="1430714"/>
                </a:lnTo>
                <a:cubicBezTo>
                  <a:pt x="368684" y="1430714"/>
                  <a:pt x="368684" y="1430714"/>
                  <a:pt x="367309" y="1430714"/>
                </a:cubicBezTo>
                <a:cubicBezTo>
                  <a:pt x="350800" y="1432090"/>
                  <a:pt x="337043" y="1444471"/>
                  <a:pt x="334292" y="1460979"/>
                </a:cubicBezTo>
                <a:lnTo>
                  <a:pt x="309530" y="1460979"/>
                </a:lnTo>
                <a:cubicBezTo>
                  <a:pt x="312281" y="1443096"/>
                  <a:pt x="301276" y="1427963"/>
                  <a:pt x="283392" y="1426587"/>
                </a:cubicBezTo>
                <a:lnTo>
                  <a:pt x="283392" y="1426587"/>
                </a:lnTo>
                <a:cubicBezTo>
                  <a:pt x="282016" y="1426587"/>
                  <a:pt x="280640" y="1426587"/>
                  <a:pt x="280640" y="1426587"/>
                </a:cubicBezTo>
                <a:cubicBezTo>
                  <a:pt x="262756" y="1427963"/>
                  <a:pt x="244872" y="1443096"/>
                  <a:pt x="242121" y="1460979"/>
                </a:cubicBezTo>
                <a:lnTo>
                  <a:pt x="235243" y="1460979"/>
                </a:lnTo>
                <a:lnTo>
                  <a:pt x="225613" y="1449974"/>
                </a:lnTo>
                <a:cubicBezTo>
                  <a:pt x="224237" y="1437593"/>
                  <a:pt x="215983" y="1427963"/>
                  <a:pt x="204977" y="1423836"/>
                </a:cubicBezTo>
                <a:lnTo>
                  <a:pt x="191221" y="1407328"/>
                </a:lnTo>
                <a:cubicBezTo>
                  <a:pt x="193972" y="1407328"/>
                  <a:pt x="196723" y="1407328"/>
                  <a:pt x="199475" y="1407328"/>
                </a:cubicBezTo>
                <a:lnTo>
                  <a:pt x="199475" y="1407328"/>
                </a:lnTo>
                <a:cubicBezTo>
                  <a:pt x="218734" y="1405952"/>
                  <a:pt x="237994" y="1390819"/>
                  <a:pt x="242121" y="1371560"/>
                </a:cubicBezTo>
                <a:cubicBezTo>
                  <a:pt x="246248" y="1350924"/>
                  <a:pt x="233867" y="1333041"/>
                  <a:pt x="213232" y="1331665"/>
                </a:cubicBezTo>
                <a:lnTo>
                  <a:pt x="213232" y="1331665"/>
                </a:lnTo>
                <a:cubicBezTo>
                  <a:pt x="211856" y="1331665"/>
                  <a:pt x="210480" y="1331665"/>
                  <a:pt x="209104" y="1331665"/>
                </a:cubicBezTo>
                <a:cubicBezTo>
                  <a:pt x="188469" y="1333041"/>
                  <a:pt x="167834" y="1350924"/>
                  <a:pt x="165082" y="1371560"/>
                </a:cubicBezTo>
                <a:cubicBezTo>
                  <a:pt x="165082" y="1372936"/>
                  <a:pt x="165082" y="1374311"/>
                  <a:pt x="165082" y="1375687"/>
                </a:cubicBezTo>
                <a:lnTo>
                  <a:pt x="158204" y="1367433"/>
                </a:lnTo>
                <a:cubicBezTo>
                  <a:pt x="160955" y="1345422"/>
                  <a:pt x="147199" y="1328913"/>
                  <a:pt x="125188" y="1327538"/>
                </a:cubicBezTo>
                <a:lnTo>
                  <a:pt x="116933" y="1320659"/>
                </a:lnTo>
                <a:cubicBezTo>
                  <a:pt x="118309" y="1320659"/>
                  <a:pt x="121060" y="1320659"/>
                  <a:pt x="123812" y="1320659"/>
                </a:cubicBezTo>
                <a:lnTo>
                  <a:pt x="123812" y="1320659"/>
                </a:lnTo>
                <a:cubicBezTo>
                  <a:pt x="145823" y="1319284"/>
                  <a:pt x="166458" y="1302775"/>
                  <a:pt x="171961" y="1280764"/>
                </a:cubicBezTo>
                <a:cubicBezTo>
                  <a:pt x="177464" y="1257378"/>
                  <a:pt x="162331" y="1236743"/>
                  <a:pt x="138944" y="1236743"/>
                </a:cubicBezTo>
                <a:lnTo>
                  <a:pt x="138944" y="1236743"/>
                </a:lnTo>
                <a:cubicBezTo>
                  <a:pt x="137569" y="1236743"/>
                  <a:pt x="136193" y="1236743"/>
                  <a:pt x="134817" y="1236743"/>
                </a:cubicBezTo>
                <a:cubicBezTo>
                  <a:pt x="114182" y="1238118"/>
                  <a:pt x="93547" y="1253251"/>
                  <a:pt x="88044" y="1273886"/>
                </a:cubicBezTo>
                <a:cubicBezTo>
                  <a:pt x="89420" y="1253251"/>
                  <a:pt x="77038" y="1238118"/>
                  <a:pt x="59155" y="1233991"/>
                </a:cubicBezTo>
                <a:cubicBezTo>
                  <a:pt x="79790" y="1229864"/>
                  <a:pt x="97674" y="1213356"/>
                  <a:pt x="103177" y="1192720"/>
                </a:cubicBezTo>
                <a:cubicBezTo>
                  <a:pt x="101801" y="1214732"/>
                  <a:pt x="118309" y="1231240"/>
                  <a:pt x="140320" y="1229864"/>
                </a:cubicBezTo>
                <a:lnTo>
                  <a:pt x="140320" y="1229864"/>
                </a:lnTo>
                <a:cubicBezTo>
                  <a:pt x="162331" y="1228488"/>
                  <a:pt x="182966" y="1211980"/>
                  <a:pt x="188469" y="1189969"/>
                </a:cubicBezTo>
                <a:cubicBezTo>
                  <a:pt x="193972" y="1166583"/>
                  <a:pt x="178839" y="1145947"/>
                  <a:pt x="155453" y="1145947"/>
                </a:cubicBezTo>
                <a:lnTo>
                  <a:pt x="155453" y="1145947"/>
                </a:lnTo>
                <a:cubicBezTo>
                  <a:pt x="154077" y="1145947"/>
                  <a:pt x="152701" y="1145947"/>
                  <a:pt x="151326" y="1145947"/>
                </a:cubicBezTo>
                <a:cubicBezTo>
                  <a:pt x="130690" y="1147323"/>
                  <a:pt x="110055" y="1162455"/>
                  <a:pt x="104552" y="1183091"/>
                </a:cubicBezTo>
                <a:cubicBezTo>
                  <a:pt x="105928" y="1162455"/>
                  <a:pt x="93547" y="1147323"/>
                  <a:pt x="75663" y="1143196"/>
                </a:cubicBezTo>
                <a:cubicBezTo>
                  <a:pt x="96298" y="1139069"/>
                  <a:pt x="114182" y="1122560"/>
                  <a:pt x="119685" y="1101925"/>
                </a:cubicBezTo>
                <a:cubicBezTo>
                  <a:pt x="118309" y="1123936"/>
                  <a:pt x="134817" y="1140444"/>
                  <a:pt x="156828" y="1139069"/>
                </a:cubicBezTo>
                <a:lnTo>
                  <a:pt x="156828" y="1139069"/>
                </a:lnTo>
                <a:cubicBezTo>
                  <a:pt x="178839" y="1137693"/>
                  <a:pt x="199475" y="1121185"/>
                  <a:pt x="204977" y="1099174"/>
                </a:cubicBezTo>
                <a:cubicBezTo>
                  <a:pt x="210480" y="1075787"/>
                  <a:pt x="195348" y="1055152"/>
                  <a:pt x="171961" y="1055152"/>
                </a:cubicBezTo>
                <a:lnTo>
                  <a:pt x="171961" y="1055152"/>
                </a:lnTo>
                <a:cubicBezTo>
                  <a:pt x="170585" y="1055152"/>
                  <a:pt x="169210" y="1055152"/>
                  <a:pt x="167834" y="1055152"/>
                </a:cubicBezTo>
                <a:cubicBezTo>
                  <a:pt x="147199" y="1056528"/>
                  <a:pt x="126563" y="1071660"/>
                  <a:pt x="121060" y="1092295"/>
                </a:cubicBezTo>
                <a:cubicBezTo>
                  <a:pt x="122436" y="1071660"/>
                  <a:pt x="110055" y="1056528"/>
                  <a:pt x="92171" y="1052400"/>
                </a:cubicBezTo>
                <a:cubicBezTo>
                  <a:pt x="112806" y="1048273"/>
                  <a:pt x="130690" y="1031765"/>
                  <a:pt x="136193" y="1011130"/>
                </a:cubicBezTo>
                <a:cubicBezTo>
                  <a:pt x="134817" y="1033141"/>
                  <a:pt x="151326" y="1049649"/>
                  <a:pt x="173337" y="1048273"/>
                </a:cubicBezTo>
                <a:lnTo>
                  <a:pt x="173337" y="1048273"/>
                </a:lnTo>
                <a:cubicBezTo>
                  <a:pt x="195348" y="1046898"/>
                  <a:pt x="215983" y="1030389"/>
                  <a:pt x="221486" y="1008378"/>
                </a:cubicBezTo>
                <a:cubicBezTo>
                  <a:pt x="225613" y="990495"/>
                  <a:pt x="218734" y="975362"/>
                  <a:pt x="204977" y="968484"/>
                </a:cubicBezTo>
                <a:lnTo>
                  <a:pt x="460855" y="968484"/>
                </a:lnTo>
                <a:lnTo>
                  <a:pt x="456728" y="976738"/>
                </a:lnTo>
                <a:cubicBezTo>
                  <a:pt x="453977" y="976738"/>
                  <a:pt x="452601" y="975362"/>
                  <a:pt x="449850" y="975362"/>
                </a:cubicBezTo>
                <a:lnTo>
                  <a:pt x="449850" y="975362"/>
                </a:lnTo>
                <a:cubicBezTo>
                  <a:pt x="448474" y="975362"/>
                  <a:pt x="448474" y="975362"/>
                  <a:pt x="447098" y="975362"/>
                </a:cubicBezTo>
                <a:cubicBezTo>
                  <a:pt x="430590" y="976738"/>
                  <a:pt x="415458" y="990495"/>
                  <a:pt x="412706" y="1007003"/>
                </a:cubicBezTo>
                <a:cubicBezTo>
                  <a:pt x="409955" y="1023511"/>
                  <a:pt x="422336" y="1035892"/>
                  <a:pt x="438844" y="1035892"/>
                </a:cubicBezTo>
                <a:lnTo>
                  <a:pt x="438844" y="1035892"/>
                </a:lnTo>
                <a:cubicBezTo>
                  <a:pt x="451225" y="1035892"/>
                  <a:pt x="463607" y="1026262"/>
                  <a:pt x="469109" y="1015257"/>
                </a:cubicBezTo>
                <a:lnTo>
                  <a:pt x="515883" y="1073036"/>
                </a:lnTo>
                <a:cubicBezTo>
                  <a:pt x="502126" y="1074411"/>
                  <a:pt x="489745" y="1085417"/>
                  <a:pt x="488369" y="1099174"/>
                </a:cubicBezTo>
                <a:cubicBezTo>
                  <a:pt x="486993" y="1112931"/>
                  <a:pt x="496623" y="1123936"/>
                  <a:pt x="510380" y="1123936"/>
                </a:cubicBezTo>
                <a:lnTo>
                  <a:pt x="510380" y="1123936"/>
                </a:lnTo>
                <a:cubicBezTo>
                  <a:pt x="522761" y="1123936"/>
                  <a:pt x="535142" y="1114306"/>
                  <a:pt x="537894" y="1101925"/>
                </a:cubicBezTo>
                <a:lnTo>
                  <a:pt x="550275" y="1117058"/>
                </a:lnTo>
                <a:lnTo>
                  <a:pt x="584667" y="1086793"/>
                </a:lnTo>
                <a:cubicBezTo>
                  <a:pt x="581916" y="1090920"/>
                  <a:pt x="579164" y="1095047"/>
                  <a:pt x="579164" y="1099174"/>
                </a:cubicBezTo>
                <a:cubicBezTo>
                  <a:pt x="577789" y="1111555"/>
                  <a:pt x="586043" y="1119809"/>
                  <a:pt x="598424" y="1119809"/>
                </a:cubicBezTo>
                <a:lnTo>
                  <a:pt x="598424" y="1119809"/>
                </a:lnTo>
                <a:cubicBezTo>
                  <a:pt x="609429" y="1119809"/>
                  <a:pt x="620435" y="1110179"/>
                  <a:pt x="621811" y="1099174"/>
                </a:cubicBezTo>
                <a:cubicBezTo>
                  <a:pt x="624562" y="1086793"/>
                  <a:pt x="617684" y="1077163"/>
                  <a:pt x="605302" y="1077163"/>
                </a:cubicBezTo>
                <a:lnTo>
                  <a:pt x="605302" y="1077163"/>
                </a:lnTo>
                <a:cubicBezTo>
                  <a:pt x="605302" y="1077163"/>
                  <a:pt x="603927" y="1077163"/>
                  <a:pt x="603927" y="1077163"/>
                </a:cubicBezTo>
                <a:cubicBezTo>
                  <a:pt x="599800" y="1077163"/>
                  <a:pt x="595673" y="1078539"/>
                  <a:pt x="592921" y="1081290"/>
                </a:cubicBezTo>
                <a:lnTo>
                  <a:pt x="693346" y="995997"/>
                </a:lnTo>
                <a:lnTo>
                  <a:pt x="701601" y="947848"/>
                </a:lnTo>
                <a:lnTo>
                  <a:pt x="668584" y="907953"/>
                </a:lnTo>
                <a:lnTo>
                  <a:pt x="654827" y="907953"/>
                </a:lnTo>
                <a:cubicBezTo>
                  <a:pt x="653451" y="899699"/>
                  <a:pt x="646573" y="894196"/>
                  <a:pt x="638319" y="894196"/>
                </a:cubicBezTo>
                <a:lnTo>
                  <a:pt x="638319" y="894196"/>
                </a:lnTo>
                <a:cubicBezTo>
                  <a:pt x="638319" y="894196"/>
                  <a:pt x="636943" y="894196"/>
                  <a:pt x="636943" y="894196"/>
                </a:cubicBezTo>
                <a:cubicBezTo>
                  <a:pt x="627313" y="894196"/>
                  <a:pt x="619059" y="901075"/>
                  <a:pt x="614932" y="907953"/>
                </a:cubicBezTo>
                <a:lnTo>
                  <a:pt x="570910" y="907953"/>
                </a:lnTo>
                <a:cubicBezTo>
                  <a:pt x="569535" y="898324"/>
                  <a:pt x="562656" y="890069"/>
                  <a:pt x="550275" y="888694"/>
                </a:cubicBezTo>
                <a:lnTo>
                  <a:pt x="550275" y="888694"/>
                </a:lnTo>
                <a:cubicBezTo>
                  <a:pt x="548899" y="888694"/>
                  <a:pt x="548899" y="888694"/>
                  <a:pt x="547524" y="888694"/>
                </a:cubicBezTo>
                <a:cubicBezTo>
                  <a:pt x="536518" y="888694"/>
                  <a:pt x="525513" y="896948"/>
                  <a:pt x="521385" y="907953"/>
                </a:cubicBezTo>
                <a:lnTo>
                  <a:pt x="485618" y="907953"/>
                </a:lnTo>
                <a:cubicBezTo>
                  <a:pt x="484242" y="895572"/>
                  <a:pt x="475988" y="885942"/>
                  <a:pt x="462231" y="884567"/>
                </a:cubicBezTo>
                <a:lnTo>
                  <a:pt x="462231" y="884567"/>
                </a:lnTo>
                <a:cubicBezTo>
                  <a:pt x="460855" y="884567"/>
                  <a:pt x="460855" y="884567"/>
                  <a:pt x="459480" y="884567"/>
                </a:cubicBezTo>
                <a:cubicBezTo>
                  <a:pt x="445723" y="884567"/>
                  <a:pt x="433341" y="895572"/>
                  <a:pt x="427839" y="907953"/>
                </a:cubicBezTo>
                <a:lnTo>
                  <a:pt x="401701" y="907953"/>
                </a:lnTo>
                <a:cubicBezTo>
                  <a:pt x="401701" y="892821"/>
                  <a:pt x="390695" y="881815"/>
                  <a:pt x="375563" y="880440"/>
                </a:cubicBezTo>
                <a:lnTo>
                  <a:pt x="375563" y="880440"/>
                </a:lnTo>
                <a:cubicBezTo>
                  <a:pt x="374187" y="880440"/>
                  <a:pt x="372811" y="880440"/>
                  <a:pt x="372811" y="880440"/>
                </a:cubicBezTo>
                <a:cubicBezTo>
                  <a:pt x="356303" y="881815"/>
                  <a:pt x="342546" y="892821"/>
                  <a:pt x="337043" y="907953"/>
                </a:cubicBezTo>
                <a:lnTo>
                  <a:pt x="319159" y="907953"/>
                </a:lnTo>
                <a:cubicBezTo>
                  <a:pt x="319159" y="891445"/>
                  <a:pt x="306778" y="877688"/>
                  <a:pt x="288894" y="876313"/>
                </a:cubicBezTo>
                <a:lnTo>
                  <a:pt x="288894" y="876313"/>
                </a:lnTo>
                <a:cubicBezTo>
                  <a:pt x="287519" y="876313"/>
                  <a:pt x="286143" y="876313"/>
                  <a:pt x="284767" y="876313"/>
                </a:cubicBezTo>
                <a:cubicBezTo>
                  <a:pt x="266883" y="877688"/>
                  <a:pt x="248999" y="890069"/>
                  <a:pt x="243497" y="907953"/>
                </a:cubicBezTo>
                <a:lnTo>
                  <a:pt x="235243" y="907953"/>
                </a:lnTo>
                <a:cubicBezTo>
                  <a:pt x="235243" y="888694"/>
                  <a:pt x="221486" y="873561"/>
                  <a:pt x="202226" y="872185"/>
                </a:cubicBezTo>
                <a:lnTo>
                  <a:pt x="202226" y="872185"/>
                </a:lnTo>
                <a:cubicBezTo>
                  <a:pt x="200850" y="872185"/>
                  <a:pt x="199475" y="872185"/>
                  <a:pt x="198099" y="872185"/>
                </a:cubicBezTo>
                <a:cubicBezTo>
                  <a:pt x="177464" y="873561"/>
                  <a:pt x="158204" y="888694"/>
                  <a:pt x="151326" y="907953"/>
                </a:cubicBezTo>
                <a:lnTo>
                  <a:pt x="151326" y="907953"/>
                </a:lnTo>
                <a:cubicBezTo>
                  <a:pt x="151326" y="888694"/>
                  <a:pt x="140320" y="873561"/>
                  <a:pt x="121060" y="869434"/>
                </a:cubicBezTo>
                <a:cubicBezTo>
                  <a:pt x="141696" y="865307"/>
                  <a:pt x="159580" y="848799"/>
                  <a:pt x="165082" y="828163"/>
                </a:cubicBezTo>
                <a:cubicBezTo>
                  <a:pt x="163707" y="850174"/>
                  <a:pt x="180215" y="866683"/>
                  <a:pt x="202226" y="865307"/>
                </a:cubicBezTo>
                <a:lnTo>
                  <a:pt x="202226" y="865307"/>
                </a:lnTo>
                <a:cubicBezTo>
                  <a:pt x="224237" y="863931"/>
                  <a:pt x="244872" y="847423"/>
                  <a:pt x="250375" y="825412"/>
                </a:cubicBezTo>
                <a:cubicBezTo>
                  <a:pt x="255878" y="802025"/>
                  <a:pt x="240745" y="781390"/>
                  <a:pt x="217359" y="781390"/>
                </a:cubicBezTo>
                <a:lnTo>
                  <a:pt x="217359" y="781390"/>
                </a:lnTo>
                <a:cubicBezTo>
                  <a:pt x="215983" y="781390"/>
                  <a:pt x="214607" y="781390"/>
                  <a:pt x="213232" y="781390"/>
                </a:cubicBezTo>
                <a:cubicBezTo>
                  <a:pt x="192596" y="782766"/>
                  <a:pt x="171961" y="797898"/>
                  <a:pt x="166458" y="818534"/>
                </a:cubicBezTo>
                <a:cubicBezTo>
                  <a:pt x="167834" y="797898"/>
                  <a:pt x="155453" y="782766"/>
                  <a:pt x="137569" y="778639"/>
                </a:cubicBezTo>
                <a:cubicBezTo>
                  <a:pt x="158204" y="774512"/>
                  <a:pt x="176088" y="758003"/>
                  <a:pt x="181591" y="737368"/>
                </a:cubicBezTo>
                <a:cubicBezTo>
                  <a:pt x="180215" y="759379"/>
                  <a:pt x="196723" y="775887"/>
                  <a:pt x="218734" y="774512"/>
                </a:cubicBezTo>
                <a:lnTo>
                  <a:pt x="218734" y="774512"/>
                </a:lnTo>
                <a:cubicBezTo>
                  <a:pt x="240745" y="773136"/>
                  <a:pt x="261381" y="756628"/>
                  <a:pt x="266883" y="734617"/>
                </a:cubicBezTo>
                <a:cubicBezTo>
                  <a:pt x="272386" y="711230"/>
                  <a:pt x="257254" y="690595"/>
                  <a:pt x="233867" y="690595"/>
                </a:cubicBezTo>
                <a:lnTo>
                  <a:pt x="233867" y="690595"/>
                </a:lnTo>
                <a:cubicBezTo>
                  <a:pt x="232491" y="690595"/>
                  <a:pt x="231115" y="690595"/>
                  <a:pt x="229740" y="690595"/>
                </a:cubicBezTo>
                <a:cubicBezTo>
                  <a:pt x="209104" y="691970"/>
                  <a:pt x="188469" y="707103"/>
                  <a:pt x="182966" y="727738"/>
                </a:cubicBezTo>
                <a:cubicBezTo>
                  <a:pt x="184342" y="707103"/>
                  <a:pt x="171961" y="691970"/>
                  <a:pt x="154077" y="687843"/>
                </a:cubicBezTo>
                <a:cubicBezTo>
                  <a:pt x="174712" y="683716"/>
                  <a:pt x="192596" y="667208"/>
                  <a:pt x="198099" y="646573"/>
                </a:cubicBezTo>
                <a:cubicBezTo>
                  <a:pt x="196723" y="668584"/>
                  <a:pt x="213232" y="685092"/>
                  <a:pt x="235243" y="683716"/>
                </a:cubicBezTo>
                <a:lnTo>
                  <a:pt x="235243" y="683716"/>
                </a:lnTo>
                <a:cubicBezTo>
                  <a:pt x="257254" y="682341"/>
                  <a:pt x="277889" y="665832"/>
                  <a:pt x="283392" y="643821"/>
                </a:cubicBezTo>
                <a:cubicBezTo>
                  <a:pt x="288894" y="620435"/>
                  <a:pt x="273762" y="599799"/>
                  <a:pt x="250375" y="599799"/>
                </a:cubicBezTo>
                <a:lnTo>
                  <a:pt x="250375" y="599799"/>
                </a:lnTo>
                <a:cubicBezTo>
                  <a:pt x="248999" y="599799"/>
                  <a:pt x="247624" y="599799"/>
                  <a:pt x="246248" y="599799"/>
                </a:cubicBezTo>
                <a:cubicBezTo>
                  <a:pt x="225613" y="601175"/>
                  <a:pt x="204977" y="616308"/>
                  <a:pt x="199475" y="636943"/>
                </a:cubicBezTo>
                <a:cubicBezTo>
                  <a:pt x="200850" y="616308"/>
                  <a:pt x="188469" y="601175"/>
                  <a:pt x="170585" y="597048"/>
                </a:cubicBezTo>
                <a:cubicBezTo>
                  <a:pt x="191221" y="592921"/>
                  <a:pt x="209104" y="576413"/>
                  <a:pt x="214607" y="555778"/>
                </a:cubicBezTo>
                <a:cubicBezTo>
                  <a:pt x="213232" y="577788"/>
                  <a:pt x="229740" y="594297"/>
                  <a:pt x="251751" y="592921"/>
                </a:cubicBezTo>
                <a:lnTo>
                  <a:pt x="251751" y="592921"/>
                </a:lnTo>
                <a:cubicBezTo>
                  <a:pt x="273762" y="591545"/>
                  <a:pt x="294397" y="575037"/>
                  <a:pt x="299900" y="553026"/>
                </a:cubicBezTo>
                <a:cubicBezTo>
                  <a:pt x="305403" y="529639"/>
                  <a:pt x="290270" y="509004"/>
                  <a:pt x="266883" y="509004"/>
                </a:cubicBezTo>
                <a:lnTo>
                  <a:pt x="266883" y="509004"/>
                </a:lnTo>
                <a:cubicBezTo>
                  <a:pt x="265508" y="509004"/>
                  <a:pt x="264132" y="509004"/>
                  <a:pt x="262756" y="509004"/>
                </a:cubicBezTo>
                <a:cubicBezTo>
                  <a:pt x="242121" y="510380"/>
                  <a:pt x="221486" y="525512"/>
                  <a:pt x="215983" y="546148"/>
                </a:cubicBezTo>
                <a:cubicBezTo>
                  <a:pt x="217359" y="525512"/>
                  <a:pt x="204977" y="510380"/>
                  <a:pt x="187093" y="506253"/>
                </a:cubicBezTo>
                <a:cubicBezTo>
                  <a:pt x="207729" y="502126"/>
                  <a:pt x="225613" y="485617"/>
                  <a:pt x="231115" y="464982"/>
                </a:cubicBezTo>
                <a:cubicBezTo>
                  <a:pt x="229740" y="486993"/>
                  <a:pt x="246248" y="503501"/>
                  <a:pt x="268259" y="502126"/>
                </a:cubicBezTo>
                <a:lnTo>
                  <a:pt x="268259" y="502126"/>
                </a:lnTo>
                <a:cubicBezTo>
                  <a:pt x="290270" y="500750"/>
                  <a:pt x="310905" y="484242"/>
                  <a:pt x="316408" y="462231"/>
                </a:cubicBezTo>
                <a:cubicBezTo>
                  <a:pt x="321911" y="438844"/>
                  <a:pt x="306778" y="418209"/>
                  <a:pt x="283392" y="418209"/>
                </a:cubicBezTo>
                <a:lnTo>
                  <a:pt x="283392" y="418209"/>
                </a:lnTo>
                <a:cubicBezTo>
                  <a:pt x="282016" y="418209"/>
                  <a:pt x="280640" y="418209"/>
                  <a:pt x="279265" y="418209"/>
                </a:cubicBezTo>
                <a:cubicBezTo>
                  <a:pt x="258629" y="419584"/>
                  <a:pt x="237994" y="434717"/>
                  <a:pt x="232491" y="455352"/>
                </a:cubicBezTo>
                <a:cubicBezTo>
                  <a:pt x="233867" y="434717"/>
                  <a:pt x="221486" y="419584"/>
                  <a:pt x="203602" y="415457"/>
                </a:cubicBezTo>
                <a:cubicBezTo>
                  <a:pt x="224237" y="411330"/>
                  <a:pt x="242121" y="394822"/>
                  <a:pt x="247624" y="374187"/>
                </a:cubicBezTo>
                <a:cubicBezTo>
                  <a:pt x="246248" y="396198"/>
                  <a:pt x="262756" y="412706"/>
                  <a:pt x="284767" y="411330"/>
                </a:cubicBezTo>
                <a:lnTo>
                  <a:pt x="284767" y="411330"/>
                </a:lnTo>
                <a:cubicBezTo>
                  <a:pt x="306778" y="409955"/>
                  <a:pt x="327414" y="393446"/>
                  <a:pt x="332916" y="371435"/>
                </a:cubicBezTo>
                <a:cubicBezTo>
                  <a:pt x="338419" y="348049"/>
                  <a:pt x="323287" y="327413"/>
                  <a:pt x="299900" y="327413"/>
                </a:cubicBezTo>
                <a:lnTo>
                  <a:pt x="299900" y="327413"/>
                </a:lnTo>
                <a:cubicBezTo>
                  <a:pt x="298524" y="327413"/>
                  <a:pt x="297148" y="327413"/>
                  <a:pt x="295773" y="327413"/>
                </a:cubicBezTo>
                <a:cubicBezTo>
                  <a:pt x="275137" y="328789"/>
                  <a:pt x="254502" y="343922"/>
                  <a:pt x="248999" y="364557"/>
                </a:cubicBezTo>
                <a:cubicBezTo>
                  <a:pt x="250375" y="343922"/>
                  <a:pt x="237994" y="328789"/>
                  <a:pt x="220110" y="324662"/>
                </a:cubicBezTo>
                <a:cubicBezTo>
                  <a:pt x="240745" y="320535"/>
                  <a:pt x="258629" y="304027"/>
                  <a:pt x="264132" y="283392"/>
                </a:cubicBezTo>
                <a:cubicBezTo>
                  <a:pt x="262756" y="305402"/>
                  <a:pt x="279265" y="321911"/>
                  <a:pt x="301276" y="320535"/>
                </a:cubicBezTo>
                <a:lnTo>
                  <a:pt x="301276" y="320535"/>
                </a:lnTo>
                <a:cubicBezTo>
                  <a:pt x="323287" y="319159"/>
                  <a:pt x="343922" y="302651"/>
                  <a:pt x="349425" y="280640"/>
                </a:cubicBezTo>
                <a:cubicBezTo>
                  <a:pt x="354927" y="257253"/>
                  <a:pt x="339795" y="236618"/>
                  <a:pt x="316408" y="236618"/>
                </a:cubicBezTo>
                <a:lnTo>
                  <a:pt x="316408" y="236618"/>
                </a:lnTo>
                <a:cubicBezTo>
                  <a:pt x="315032" y="236618"/>
                  <a:pt x="313657" y="236618"/>
                  <a:pt x="312281" y="236618"/>
                </a:cubicBezTo>
                <a:cubicBezTo>
                  <a:pt x="291646" y="237994"/>
                  <a:pt x="271010" y="253126"/>
                  <a:pt x="265508" y="273762"/>
                </a:cubicBezTo>
                <a:cubicBezTo>
                  <a:pt x="266883" y="253126"/>
                  <a:pt x="254502" y="237994"/>
                  <a:pt x="236618" y="233867"/>
                </a:cubicBezTo>
                <a:cubicBezTo>
                  <a:pt x="257254" y="229740"/>
                  <a:pt x="275137" y="213231"/>
                  <a:pt x="280640" y="192596"/>
                </a:cubicBezTo>
                <a:cubicBezTo>
                  <a:pt x="279265" y="214607"/>
                  <a:pt x="295773" y="231115"/>
                  <a:pt x="317784" y="229740"/>
                </a:cubicBezTo>
                <a:lnTo>
                  <a:pt x="317784" y="229740"/>
                </a:lnTo>
                <a:cubicBezTo>
                  <a:pt x="339795" y="228364"/>
                  <a:pt x="360430" y="211856"/>
                  <a:pt x="365933" y="189845"/>
                </a:cubicBezTo>
                <a:cubicBezTo>
                  <a:pt x="371436" y="166458"/>
                  <a:pt x="356303" y="145823"/>
                  <a:pt x="332916" y="145823"/>
                </a:cubicBezTo>
                <a:lnTo>
                  <a:pt x="332916" y="145823"/>
                </a:lnTo>
                <a:cubicBezTo>
                  <a:pt x="331541" y="145823"/>
                  <a:pt x="330165" y="145823"/>
                  <a:pt x="328789" y="145823"/>
                </a:cubicBezTo>
                <a:cubicBezTo>
                  <a:pt x="308154" y="147198"/>
                  <a:pt x="287519" y="162331"/>
                  <a:pt x="282016" y="182966"/>
                </a:cubicBezTo>
                <a:cubicBezTo>
                  <a:pt x="283392" y="162331"/>
                  <a:pt x="271010" y="147198"/>
                  <a:pt x="253126" y="143071"/>
                </a:cubicBezTo>
                <a:cubicBezTo>
                  <a:pt x="273762" y="138944"/>
                  <a:pt x="291646" y="122436"/>
                  <a:pt x="297148" y="101801"/>
                </a:cubicBezTo>
                <a:cubicBezTo>
                  <a:pt x="295773" y="123812"/>
                  <a:pt x="312281" y="140320"/>
                  <a:pt x="334292" y="138944"/>
                </a:cubicBezTo>
                <a:lnTo>
                  <a:pt x="334292" y="138944"/>
                </a:lnTo>
                <a:cubicBezTo>
                  <a:pt x="356303" y="137569"/>
                  <a:pt x="376938" y="121060"/>
                  <a:pt x="382441" y="99049"/>
                </a:cubicBezTo>
                <a:cubicBezTo>
                  <a:pt x="387944" y="75663"/>
                  <a:pt x="372811" y="55027"/>
                  <a:pt x="349425" y="55027"/>
                </a:cubicBezTo>
                <a:lnTo>
                  <a:pt x="349425" y="55027"/>
                </a:lnTo>
                <a:cubicBezTo>
                  <a:pt x="348049" y="55027"/>
                  <a:pt x="346673" y="55027"/>
                  <a:pt x="345298" y="55027"/>
                </a:cubicBezTo>
                <a:cubicBezTo>
                  <a:pt x="324662" y="56403"/>
                  <a:pt x="304027" y="71536"/>
                  <a:pt x="298524" y="92171"/>
                </a:cubicBezTo>
                <a:cubicBezTo>
                  <a:pt x="299900" y="71536"/>
                  <a:pt x="287519" y="56403"/>
                  <a:pt x="269635" y="52276"/>
                </a:cubicBezTo>
                <a:cubicBezTo>
                  <a:pt x="290270" y="48149"/>
                  <a:pt x="308154" y="31641"/>
                  <a:pt x="313657" y="11005"/>
                </a:cubicBezTo>
                <a:cubicBezTo>
                  <a:pt x="312281" y="33016"/>
                  <a:pt x="328789" y="49525"/>
                  <a:pt x="350800" y="48149"/>
                </a:cubicBezTo>
                <a:lnTo>
                  <a:pt x="350800" y="48149"/>
                </a:lnTo>
                <a:cubicBezTo>
                  <a:pt x="372811" y="46773"/>
                  <a:pt x="393447" y="30265"/>
                  <a:pt x="398949" y="8254"/>
                </a:cubicBezTo>
                <a:cubicBezTo>
                  <a:pt x="398949" y="6878"/>
                  <a:pt x="398949" y="6878"/>
                  <a:pt x="398949" y="6878"/>
                </a:cubicBezTo>
                <a:lnTo>
                  <a:pt x="407203" y="6878"/>
                </a:lnTo>
                <a:cubicBezTo>
                  <a:pt x="407203" y="6878"/>
                  <a:pt x="407203" y="8254"/>
                  <a:pt x="407203" y="8254"/>
                </a:cubicBezTo>
                <a:cubicBezTo>
                  <a:pt x="404452" y="28889"/>
                  <a:pt x="419585" y="45398"/>
                  <a:pt x="440220" y="44022"/>
                </a:cubicBezTo>
                <a:lnTo>
                  <a:pt x="440220" y="44022"/>
                </a:lnTo>
                <a:cubicBezTo>
                  <a:pt x="459480" y="42646"/>
                  <a:pt x="478739" y="27514"/>
                  <a:pt x="482866" y="8254"/>
                </a:cubicBezTo>
                <a:cubicBezTo>
                  <a:pt x="482866" y="8254"/>
                  <a:pt x="482866" y="6878"/>
                  <a:pt x="482866" y="6878"/>
                </a:cubicBezTo>
                <a:lnTo>
                  <a:pt x="499374" y="6878"/>
                </a:lnTo>
                <a:cubicBezTo>
                  <a:pt x="499374" y="6878"/>
                  <a:pt x="499374" y="8254"/>
                  <a:pt x="499374" y="8254"/>
                </a:cubicBezTo>
                <a:cubicBezTo>
                  <a:pt x="496623" y="27514"/>
                  <a:pt x="510380" y="41271"/>
                  <a:pt x="529640" y="41271"/>
                </a:cubicBezTo>
                <a:lnTo>
                  <a:pt x="529640" y="41271"/>
                </a:lnTo>
                <a:cubicBezTo>
                  <a:pt x="547524" y="39895"/>
                  <a:pt x="564032" y="26138"/>
                  <a:pt x="568159" y="8254"/>
                </a:cubicBezTo>
                <a:cubicBezTo>
                  <a:pt x="568159" y="8254"/>
                  <a:pt x="568159" y="6878"/>
                  <a:pt x="568159" y="6878"/>
                </a:cubicBezTo>
                <a:lnTo>
                  <a:pt x="592921" y="6878"/>
                </a:lnTo>
                <a:cubicBezTo>
                  <a:pt x="592921" y="6878"/>
                  <a:pt x="592921" y="8254"/>
                  <a:pt x="592921" y="8254"/>
                </a:cubicBezTo>
                <a:cubicBezTo>
                  <a:pt x="590170" y="24762"/>
                  <a:pt x="602551" y="37144"/>
                  <a:pt x="619059" y="37144"/>
                </a:cubicBezTo>
                <a:lnTo>
                  <a:pt x="619059" y="37144"/>
                </a:lnTo>
                <a:cubicBezTo>
                  <a:pt x="634192" y="35768"/>
                  <a:pt x="649324" y="24762"/>
                  <a:pt x="652076" y="8254"/>
                </a:cubicBezTo>
                <a:cubicBezTo>
                  <a:pt x="652076" y="8254"/>
                  <a:pt x="652076" y="6878"/>
                  <a:pt x="652076" y="6878"/>
                </a:cubicBezTo>
                <a:lnTo>
                  <a:pt x="685092" y="6878"/>
                </a:lnTo>
                <a:cubicBezTo>
                  <a:pt x="685092" y="6878"/>
                  <a:pt x="685092" y="8254"/>
                  <a:pt x="685092" y="8254"/>
                </a:cubicBezTo>
                <a:cubicBezTo>
                  <a:pt x="683717" y="22011"/>
                  <a:pt x="693346" y="33016"/>
                  <a:pt x="707103" y="33016"/>
                </a:cubicBezTo>
                <a:lnTo>
                  <a:pt x="707103" y="33016"/>
                </a:lnTo>
                <a:cubicBezTo>
                  <a:pt x="719484" y="33016"/>
                  <a:pt x="733241" y="22011"/>
                  <a:pt x="735993" y="8254"/>
                </a:cubicBezTo>
                <a:cubicBezTo>
                  <a:pt x="735993" y="8254"/>
                  <a:pt x="735993" y="6878"/>
                  <a:pt x="735993" y="6878"/>
                </a:cubicBezTo>
                <a:lnTo>
                  <a:pt x="777263" y="6878"/>
                </a:lnTo>
                <a:cubicBezTo>
                  <a:pt x="777263" y="6878"/>
                  <a:pt x="777263" y="6878"/>
                  <a:pt x="777263" y="8254"/>
                </a:cubicBezTo>
                <a:cubicBezTo>
                  <a:pt x="775888" y="20635"/>
                  <a:pt x="784142" y="28889"/>
                  <a:pt x="796523" y="28889"/>
                </a:cubicBezTo>
                <a:lnTo>
                  <a:pt x="796523" y="28889"/>
                </a:lnTo>
                <a:cubicBezTo>
                  <a:pt x="807528" y="28889"/>
                  <a:pt x="818534" y="19260"/>
                  <a:pt x="819910" y="8254"/>
                </a:cubicBezTo>
                <a:cubicBezTo>
                  <a:pt x="819910" y="8254"/>
                  <a:pt x="819910" y="8254"/>
                  <a:pt x="819910" y="6878"/>
                </a:cubicBezTo>
                <a:lnTo>
                  <a:pt x="870810" y="6878"/>
                </a:lnTo>
                <a:cubicBezTo>
                  <a:pt x="870810" y="6878"/>
                  <a:pt x="870810" y="6878"/>
                  <a:pt x="870810" y="8254"/>
                </a:cubicBezTo>
                <a:cubicBezTo>
                  <a:pt x="869434" y="17884"/>
                  <a:pt x="876313" y="24762"/>
                  <a:pt x="885943" y="24762"/>
                </a:cubicBezTo>
                <a:lnTo>
                  <a:pt x="885943" y="24762"/>
                </a:lnTo>
                <a:cubicBezTo>
                  <a:pt x="894197" y="24762"/>
                  <a:pt x="902451" y="17884"/>
                  <a:pt x="905202" y="8254"/>
                </a:cubicBezTo>
                <a:cubicBezTo>
                  <a:pt x="905202" y="8254"/>
                  <a:pt x="905202" y="8254"/>
                  <a:pt x="905202" y="6878"/>
                </a:cubicBezTo>
                <a:lnTo>
                  <a:pt x="964357" y="6878"/>
                </a:lnTo>
                <a:cubicBezTo>
                  <a:pt x="964357" y="6878"/>
                  <a:pt x="964357" y="6878"/>
                  <a:pt x="964357" y="6878"/>
                </a:cubicBezTo>
                <a:cubicBezTo>
                  <a:pt x="962981" y="13757"/>
                  <a:pt x="968484" y="19260"/>
                  <a:pt x="975362" y="19260"/>
                </a:cubicBezTo>
                <a:lnTo>
                  <a:pt x="975362" y="19260"/>
                </a:lnTo>
                <a:cubicBezTo>
                  <a:pt x="982241" y="19260"/>
                  <a:pt x="987744" y="13757"/>
                  <a:pt x="989119" y="6878"/>
                </a:cubicBezTo>
                <a:cubicBezTo>
                  <a:pt x="989119" y="6878"/>
                  <a:pt x="989119" y="6878"/>
                  <a:pt x="989119" y="6878"/>
                </a:cubicBezTo>
                <a:lnTo>
                  <a:pt x="1056528" y="6878"/>
                </a:lnTo>
                <a:cubicBezTo>
                  <a:pt x="1056528" y="6878"/>
                  <a:pt x="1056528" y="6878"/>
                  <a:pt x="1056528" y="6878"/>
                </a:cubicBezTo>
                <a:cubicBezTo>
                  <a:pt x="1056528" y="11005"/>
                  <a:pt x="1059279" y="15133"/>
                  <a:pt x="1063406" y="15133"/>
                </a:cubicBezTo>
                <a:lnTo>
                  <a:pt x="1063406" y="15133"/>
                </a:lnTo>
                <a:cubicBezTo>
                  <a:pt x="1067533" y="15133"/>
                  <a:pt x="1071660" y="11005"/>
                  <a:pt x="1073036" y="6878"/>
                </a:cubicBezTo>
                <a:cubicBezTo>
                  <a:pt x="1073036" y="6878"/>
                  <a:pt x="1073036" y="6878"/>
                  <a:pt x="1073036" y="6878"/>
                </a:cubicBezTo>
                <a:lnTo>
                  <a:pt x="1148699" y="6878"/>
                </a:lnTo>
                <a:cubicBezTo>
                  <a:pt x="1148699" y="6878"/>
                  <a:pt x="1148699" y="6878"/>
                  <a:pt x="1148699" y="6878"/>
                </a:cubicBezTo>
                <a:cubicBezTo>
                  <a:pt x="1148699" y="9630"/>
                  <a:pt x="1150075" y="11005"/>
                  <a:pt x="1152826" y="11005"/>
                </a:cubicBezTo>
                <a:lnTo>
                  <a:pt x="1152826" y="11005"/>
                </a:lnTo>
                <a:cubicBezTo>
                  <a:pt x="1154202" y="4127"/>
                  <a:pt x="1155577" y="2751"/>
                  <a:pt x="1155577" y="0"/>
                </a:cubicBezTo>
                <a:cubicBezTo>
                  <a:pt x="1155577" y="0"/>
                  <a:pt x="1155577" y="0"/>
                  <a:pt x="1155577" y="0"/>
                </a:cubicBezTo>
                <a:lnTo>
                  <a:pt x="1297273" y="0"/>
                </a:lnTo>
                <a:lnTo>
                  <a:pt x="1221610" y="429214"/>
                </a:lnTo>
                <a:lnTo>
                  <a:pt x="554402" y="429214"/>
                </a:lnTo>
                <a:cubicBezTo>
                  <a:pt x="551651" y="427839"/>
                  <a:pt x="548899" y="427839"/>
                  <a:pt x="546148" y="427839"/>
                </a:cubicBezTo>
                <a:lnTo>
                  <a:pt x="546148" y="427839"/>
                </a:lnTo>
                <a:cubicBezTo>
                  <a:pt x="544772" y="427839"/>
                  <a:pt x="544772" y="427839"/>
                  <a:pt x="543396" y="427839"/>
                </a:cubicBezTo>
                <a:cubicBezTo>
                  <a:pt x="526888" y="429214"/>
                  <a:pt x="511756" y="442971"/>
                  <a:pt x="509004" y="459479"/>
                </a:cubicBezTo>
                <a:cubicBezTo>
                  <a:pt x="506253" y="475988"/>
                  <a:pt x="518634" y="488369"/>
                  <a:pt x="535142" y="488369"/>
                </a:cubicBezTo>
                <a:lnTo>
                  <a:pt x="535142" y="488369"/>
                </a:lnTo>
                <a:cubicBezTo>
                  <a:pt x="543396" y="488369"/>
                  <a:pt x="550275" y="484242"/>
                  <a:pt x="555778" y="480115"/>
                </a:cubicBezTo>
                <a:lnTo>
                  <a:pt x="609429" y="480115"/>
                </a:lnTo>
                <a:cubicBezTo>
                  <a:pt x="613557" y="482866"/>
                  <a:pt x="617684" y="484242"/>
                  <a:pt x="624562" y="484242"/>
                </a:cubicBezTo>
                <a:lnTo>
                  <a:pt x="624562" y="484242"/>
                </a:lnTo>
                <a:cubicBezTo>
                  <a:pt x="628689" y="484242"/>
                  <a:pt x="634192" y="482866"/>
                  <a:pt x="638319" y="480115"/>
                </a:cubicBezTo>
                <a:lnTo>
                  <a:pt x="711230" y="480115"/>
                </a:lnTo>
                <a:cubicBezTo>
                  <a:pt x="711230" y="480115"/>
                  <a:pt x="712606" y="480115"/>
                  <a:pt x="712606" y="480115"/>
                </a:cubicBezTo>
                <a:lnTo>
                  <a:pt x="712606" y="480115"/>
                </a:lnTo>
                <a:cubicBezTo>
                  <a:pt x="712606" y="480115"/>
                  <a:pt x="712606" y="480115"/>
                  <a:pt x="712606" y="480115"/>
                </a:cubicBezTo>
                <a:lnTo>
                  <a:pt x="924462" y="480115"/>
                </a:lnTo>
                <a:close/>
                <a:moveTo>
                  <a:pt x="1130815" y="92171"/>
                </a:moveTo>
                <a:cubicBezTo>
                  <a:pt x="1130815" y="94922"/>
                  <a:pt x="1132191" y="96298"/>
                  <a:pt x="1134942" y="96298"/>
                </a:cubicBezTo>
                <a:lnTo>
                  <a:pt x="1134942" y="96298"/>
                </a:lnTo>
                <a:cubicBezTo>
                  <a:pt x="1137693" y="96298"/>
                  <a:pt x="1139069" y="94922"/>
                  <a:pt x="1139069" y="92171"/>
                </a:cubicBezTo>
                <a:cubicBezTo>
                  <a:pt x="1139069" y="89420"/>
                  <a:pt x="1137693" y="88044"/>
                  <a:pt x="1136318" y="88044"/>
                </a:cubicBezTo>
                <a:lnTo>
                  <a:pt x="1136318" y="88044"/>
                </a:lnTo>
                <a:cubicBezTo>
                  <a:pt x="1136318" y="88044"/>
                  <a:pt x="1136318" y="88044"/>
                  <a:pt x="1136318" y="88044"/>
                </a:cubicBezTo>
                <a:cubicBezTo>
                  <a:pt x="1133566" y="86668"/>
                  <a:pt x="1132191" y="89420"/>
                  <a:pt x="1130815" y="92171"/>
                </a:cubicBezTo>
                <a:close/>
                <a:moveTo>
                  <a:pt x="1115682" y="182966"/>
                </a:moveTo>
                <a:cubicBezTo>
                  <a:pt x="1115682" y="185718"/>
                  <a:pt x="1117058" y="187093"/>
                  <a:pt x="1119809" y="187093"/>
                </a:cubicBezTo>
                <a:lnTo>
                  <a:pt x="1119809" y="187093"/>
                </a:lnTo>
                <a:cubicBezTo>
                  <a:pt x="1122561" y="187093"/>
                  <a:pt x="1123936" y="185718"/>
                  <a:pt x="1123936" y="182966"/>
                </a:cubicBezTo>
                <a:cubicBezTo>
                  <a:pt x="1123936" y="180215"/>
                  <a:pt x="1122561" y="178839"/>
                  <a:pt x="1121185" y="178839"/>
                </a:cubicBezTo>
                <a:lnTo>
                  <a:pt x="1121185" y="178839"/>
                </a:lnTo>
                <a:cubicBezTo>
                  <a:pt x="1121185" y="178839"/>
                  <a:pt x="1121185" y="178839"/>
                  <a:pt x="1121185" y="178839"/>
                </a:cubicBezTo>
                <a:cubicBezTo>
                  <a:pt x="1118434" y="178839"/>
                  <a:pt x="1115682" y="180215"/>
                  <a:pt x="1115682" y="182966"/>
                </a:cubicBezTo>
                <a:close/>
                <a:moveTo>
                  <a:pt x="1099174" y="273762"/>
                </a:moveTo>
                <a:cubicBezTo>
                  <a:pt x="1099174" y="276513"/>
                  <a:pt x="1100550" y="277889"/>
                  <a:pt x="1103301" y="277889"/>
                </a:cubicBezTo>
                <a:lnTo>
                  <a:pt x="1103301" y="277889"/>
                </a:lnTo>
                <a:cubicBezTo>
                  <a:pt x="1106053" y="277889"/>
                  <a:pt x="1107428" y="276513"/>
                  <a:pt x="1107428" y="273762"/>
                </a:cubicBezTo>
                <a:cubicBezTo>
                  <a:pt x="1107428" y="271010"/>
                  <a:pt x="1106053" y="269635"/>
                  <a:pt x="1104677" y="269635"/>
                </a:cubicBezTo>
                <a:lnTo>
                  <a:pt x="1104677" y="269635"/>
                </a:lnTo>
                <a:cubicBezTo>
                  <a:pt x="1104677" y="269635"/>
                  <a:pt x="1104677" y="269635"/>
                  <a:pt x="1104677" y="269635"/>
                </a:cubicBezTo>
                <a:cubicBezTo>
                  <a:pt x="1101926" y="269635"/>
                  <a:pt x="1099174" y="272386"/>
                  <a:pt x="1099174" y="273762"/>
                </a:cubicBezTo>
                <a:close/>
                <a:moveTo>
                  <a:pt x="1082666" y="365933"/>
                </a:moveTo>
                <a:cubicBezTo>
                  <a:pt x="1082666" y="368684"/>
                  <a:pt x="1084042" y="370060"/>
                  <a:pt x="1086793" y="370060"/>
                </a:cubicBezTo>
                <a:lnTo>
                  <a:pt x="1086793" y="370060"/>
                </a:lnTo>
                <a:cubicBezTo>
                  <a:pt x="1089544" y="370060"/>
                  <a:pt x="1090920" y="368684"/>
                  <a:pt x="1090920" y="365933"/>
                </a:cubicBezTo>
                <a:cubicBezTo>
                  <a:pt x="1090920" y="363181"/>
                  <a:pt x="1089544" y="361806"/>
                  <a:pt x="1088169" y="361806"/>
                </a:cubicBezTo>
                <a:lnTo>
                  <a:pt x="1088169" y="361806"/>
                </a:lnTo>
                <a:cubicBezTo>
                  <a:pt x="1088169" y="361806"/>
                  <a:pt x="1088169" y="361806"/>
                  <a:pt x="1088169" y="361806"/>
                </a:cubicBezTo>
                <a:cubicBezTo>
                  <a:pt x="1085417" y="361806"/>
                  <a:pt x="1084042" y="363181"/>
                  <a:pt x="1082666" y="365933"/>
                </a:cubicBezTo>
                <a:close/>
                <a:moveTo>
                  <a:pt x="1038644" y="92171"/>
                </a:moveTo>
                <a:cubicBezTo>
                  <a:pt x="1038644" y="96298"/>
                  <a:pt x="1041395" y="100425"/>
                  <a:pt x="1045522" y="100425"/>
                </a:cubicBezTo>
                <a:lnTo>
                  <a:pt x="1045522" y="100425"/>
                </a:lnTo>
                <a:cubicBezTo>
                  <a:pt x="1049649" y="100425"/>
                  <a:pt x="1053776" y="96298"/>
                  <a:pt x="1055152" y="92171"/>
                </a:cubicBezTo>
                <a:cubicBezTo>
                  <a:pt x="1056528" y="86668"/>
                  <a:pt x="1053776" y="82541"/>
                  <a:pt x="1049649" y="82541"/>
                </a:cubicBezTo>
                <a:lnTo>
                  <a:pt x="1049649" y="82541"/>
                </a:lnTo>
                <a:cubicBezTo>
                  <a:pt x="1049649" y="82541"/>
                  <a:pt x="1049649" y="82541"/>
                  <a:pt x="1048274" y="82541"/>
                </a:cubicBezTo>
                <a:cubicBezTo>
                  <a:pt x="1042771" y="82541"/>
                  <a:pt x="1038644" y="86668"/>
                  <a:pt x="1038644" y="92171"/>
                </a:cubicBezTo>
                <a:close/>
                <a:moveTo>
                  <a:pt x="1022136" y="182966"/>
                </a:moveTo>
                <a:cubicBezTo>
                  <a:pt x="1022136" y="187093"/>
                  <a:pt x="1024887" y="191220"/>
                  <a:pt x="1029014" y="191220"/>
                </a:cubicBezTo>
                <a:lnTo>
                  <a:pt x="1029014" y="191220"/>
                </a:lnTo>
                <a:cubicBezTo>
                  <a:pt x="1033141" y="191220"/>
                  <a:pt x="1037268" y="187093"/>
                  <a:pt x="1038644" y="182966"/>
                </a:cubicBezTo>
                <a:cubicBezTo>
                  <a:pt x="1040020" y="178839"/>
                  <a:pt x="1037268" y="174712"/>
                  <a:pt x="1031765" y="174712"/>
                </a:cubicBezTo>
                <a:lnTo>
                  <a:pt x="1031765" y="174712"/>
                </a:lnTo>
                <a:cubicBezTo>
                  <a:pt x="1031765" y="174712"/>
                  <a:pt x="1031765" y="174712"/>
                  <a:pt x="1030390" y="174712"/>
                </a:cubicBezTo>
                <a:cubicBezTo>
                  <a:pt x="1027638" y="174712"/>
                  <a:pt x="1023511" y="178839"/>
                  <a:pt x="1022136" y="182966"/>
                </a:cubicBezTo>
                <a:close/>
                <a:moveTo>
                  <a:pt x="1005627" y="275137"/>
                </a:moveTo>
                <a:cubicBezTo>
                  <a:pt x="1005627" y="279264"/>
                  <a:pt x="1008379" y="283392"/>
                  <a:pt x="1012506" y="283392"/>
                </a:cubicBezTo>
                <a:lnTo>
                  <a:pt x="1012506" y="283392"/>
                </a:lnTo>
                <a:cubicBezTo>
                  <a:pt x="1016633" y="283392"/>
                  <a:pt x="1020760" y="279264"/>
                  <a:pt x="1022136" y="275137"/>
                </a:cubicBezTo>
                <a:cubicBezTo>
                  <a:pt x="1023511" y="271010"/>
                  <a:pt x="1020760" y="266883"/>
                  <a:pt x="1015257" y="266883"/>
                </a:cubicBezTo>
                <a:lnTo>
                  <a:pt x="1015257" y="266883"/>
                </a:lnTo>
                <a:cubicBezTo>
                  <a:pt x="1015257" y="266883"/>
                  <a:pt x="1015257" y="266883"/>
                  <a:pt x="1013881" y="266883"/>
                </a:cubicBezTo>
                <a:cubicBezTo>
                  <a:pt x="1011130" y="265508"/>
                  <a:pt x="1007003" y="269635"/>
                  <a:pt x="1005627" y="275137"/>
                </a:cubicBezTo>
                <a:close/>
                <a:moveTo>
                  <a:pt x="990495" y="365933"/>
                </a:moveTo>
                <a:cubicBezTo>
                  <a:pt x="990495" y="370060"/>
                  <a:pt x="993246" y="374187"/>
                  <a:pt x="997373" y="374187"/>
                </a:cubicBezTo>
                <a:lnTo>
                  <a:pt x="997373" y="374187"/>
                </a:lnTo>
                <a:cubicBezTo>
                  <a:pt x="1001500" y="374187"/>
                  <a:pt x="1005627" y="370060"/>
                  <a:pt x="1007003" y="365933"/>
                </a:cubicBezTo>
                <a:cubicBezTo>
                  <a:pt x="1008379" y="361806"/>
                  <a:pt x="1005627" y="357679"/>
                  <a:pt x="1000125" y="357679"/>
                </a:cubicBezTo>
                <a:lnTo>
                  <a:pt x="1000125" y="357679"/>
                </a:lnTo>
                <a:cubicBezTo>
                  <a:pt x="1000125" y="357679"/>
                  <a:pt x="1000125" y="357679"/>
                  <a:pt x="998749" y="357679"/>
                </a:cubicBezTo>
                <a:cubicBezTo>
                  <a:pt x="994622" y="357679"/>
                  <a:pt x="990495" y="361806"/>
                  <a:pt x="990495" y="365933"/>
                </a:cubicBezTo>
                <a:close/>
                <a:moveTo>
                  <a:pt x="945097" y="92171"/>
                </a:moveTo>
                <a:cubicBezTo>
                  <a:pt x="943721" y="99049"/>
                  <a:pt x="949224" y="104552"/>
                  <a:pt x="956103" y="104552"/>
                </a:cubicBezTo>
                <a:lnTo>
                  <a:pt x="956103" y="104552"/>
                </a:lnTo>
                <a:cubicBezTo>
                  <a:pt x="962981" y="104552"/>
                  <a:pt x="968484" y="99049"/>
                  <a:pt x="969860" y="92171"/>
                </a:cubicBezTo>
                <a:cubicBezTo>
                  <a:pt x="971235" y="85293"/>
                  <a:pt x="967108" y="79790"/>
                  <a:pt x="960230" y="78414"/>
                </a:cubicBezTo>
                <a:lnTo>
                  <a:pt x="960230" y="78414"/>
                </a:lnTo>
                <a:cubicBezTo>
                  <a:pt x="960230" y="78414"/>
                  <a:pt x="958854" y="78414"/>
                  <a:pt x="958854" y="78414"/>
                </a:cubicBezTo>
                <a:cubicBezTo>
                  <a:pt x="953351" y="78414"/>
                  <a:pt x="946473" y="85293"/>
                  <a:pt x="945097" y="92171"/>
                </a:cubicBezTo>
                <a:close/>
                <a:moveTo>
                  <a:pt x="929965" y="182966"/>
                </a:moveTo>
                <a:cubicBezTo>
                  <a:pt x="928589" y="189845"/>
                  <a:pt x="934092" y="195348"/>
                  <a:pt x="940970" y="195348"/>
                </a:cubicBezTo>
                <a:lnTo>
                  <a:pt x="940970" y="195348"/>
                </a:lnTo>
                <a:cubicBezTo>
                  <a:pt x="947849" y="195348"/>
                  <a:pt x="953351" y="189845"/>
                  <a:pt x="954727" y="182966"/>
                </a:cubicBezTo>
                <a:cubicBezTo>
                  <a:pt x="956103" y="176088"/>
                  <a:pt x="951976" y="170585"/>
                  <a:pt x="945097" y="169209"/>
                </a:cubicBezTo>
                <a:lnTo>
                  <a:pt x="945097" y="169209"/>
                </a:lnTo>
                <a:cubicBezTo>
                  <a:pt x="945097" y="169209"/>
                  <a:pt x="943721" y="169209"/>
                  <a:pt x="943721" y="169209"/>
                </a:cubicBezTo>
                <a:cubicBezTo>
                  <a:pt x="936843" y="170585"/>
                  <a:pt x="929965" y="176088"/>
                  <a:pt x="929965" y="182966"/>
                </a:cubicBezTo>
                <a:close/>
                <a:moveTo>
                  <a:pt x="913456" y="275137"/>
                </a:moveTo>
                <a:cubicBezTo>
                  <a:pt x="912081" y="282016"/>
                  <a:pt x="917583" y="287519"/>
                  <a:pt x="924462" y="287519"/>
                </a:cubicBezTo>
                <a:lnTo>
                  <a:pt x="924462" y="287519"/>
                </a:lnTo>
                <a:cubicBezTo>
                  <a:pt x="931340" y="287519"/>
                  <a:pt x="936843" y="282016"/>
                  <a:pt x="938219" y="275137"/>
                </a:cubicBezTo>
                <a:cubicBezTo>
                  <a:pt x="939594" y="268259"/>
                  <a:pt x="935467" y="262756"/>
                  <a:pt x="928589" y="261380"/>
                </a:cubicBezTo>
                <a:lnTo>
                  <a:pt x="928589" y="261380"/>
                </a:lnTo>
                <a:cubicBezTo>
                  <a:pt x="928589" y="261380"/>
                  <a:pt x="927213" y="261380"/>
                  <a:pt x="927213" y="261380"/>
                </a:cubicBezTo>
                <a:cubicBezTo>
                  <a:pt x="920335" y="261380"/>
                  <a:pt x="914832" y="268259"/>
                  <a:pt x="913456" y="275137"/>
                </a:cubicBezTo>
                <a:close/>
                <a:moveTo>
                  <a:pt x="896948" y="365933"/>
                </a:moveTo>
                <a:cubicBezTo>
                  <a:pt x="895572" y="372811"/>
                  <a:pt x="901075" y="378314"/>
                  <a:pt x="907954" y="378314"/>
                </a:cubicBezTo>
                <a:lnTo>
                  <a:pt x="907954" y="378314"/>
                </a:lnTo>
                <a:cubicBezTo>
                  <a:pt x="914832" y="378314"/>
                  <a:pt x="920335" y="372811"/>
                  <a:pt x="921710" y="365933"/>
                </a:cubicBezTo>
                <a:cubicBezTo>
                  <a:pt x="923086" y="359054"/>
                  <a:pt x="918959" y="353552"/>
                  <a:pt x="912081" y="352176"/>
                </a:cubicBezTo>
                <a:lnTo>
                  <a:pt x="912081" y="352176"/>
                </a:lnTo>
                <a:cubicBezTo>
                  <a:pt x="912081" y="352176"/>
                  <a:pt x="910705" y="352176"/>
                  <a:pt x="910705" y="352176"/>
                </a:cubicBezTo>
                <a:cubicBezTo>
                  <a:pt x="905202" y="353552"/>
                  <a:pt x="898324" y="359054"/>
                  <a:pt x="896948" y="365933"/>
                </a:cubicBezTo>
                <a:close/>
                <a:moveTo>
                  <a:pt x="852926" y="92171"/>
                </a:moveTo>
                <a:cubicBezTo>
                  <a:pt x="851550" y="101801"/>
                  <a:pt x="858429" y="108679"/>
                  <a:pt x="868059" y="108679"/>
                </a:cubicBezTo>
                <a:lnTo>
                  <a:pt x="868059" y="108679"/>
                </a:lnTo>
                <a:cubicBezTo>
                  <a:pt x="876313" y="108679"/>
                  <a:pt x="884567" y="101801"/>
                  <a:pt x="887318" y="92171"/>
                </a:cubicBezTo>
                <a:cubicBezTo>
                  <a:pt x="890070" y="82541"/>
                  <a:pt x="883191" y="74287"/>
                  <a:pt x="874937" y="74287"/>
                </a:cubicBezTo>
                <a:lnTo>
                  <a:pt x="874937" y="74287"/>
                </a:lnTo>
                <a:cubicBezTo>
                  <a:pt x="874937" y="74287"/>
                  <a:pt x="873561" y="74287"/>
                  <a:pt x="873561" y="74287"/>
                </a:cubicBezTo>
                <a:cubicBezTo>
                  <a:pt x="862556" y="74287"/>
                  <a:pt x="854302" y="82541"/>
                  <a:pt x="852926" y="92171"/>
                </a:cubicBezTo>
                <a:close/>
                <a:moveTo>
                  <a:pt x="836418" y="182966"/>
                </a:moveTo>
                <a:cubicBezTo>
                  <a:pt x="835042" y="192596"/>
                  <a:pt x="841921" y="199475"/>
                  <a:pt x="851550" y="199475"/>
                </a:cubicBezTo>
                <a:lnTo>
                  <a:pt x="851550" y="199475"/>
                </a:lnTo>
                <a:cubicBezTo>
                  <a:pt x="859805" y="199475"/>
                  <a:pt x="868059" y="192596"/>
                  <a:pt x="870810" y="182966"/>
                </a:cubicBezTo>
                <a:cubicBezTo>
                  <a:pt x="873561" y="173337"/>
                  <a:pt x="866683" y="165082"/>
                  <a:pt x="858429" y="165082"/>
                </a:cubicBezTo>
                <a:lnTo>
                  <a:pt x="858429" y="165082"/>
                </a:lnTo>
                <a:cubicBezTo>
                  <a:pt x="858429" y="165082"/>
                  <a:pt x="857053" y="165082"/>
                  <a:pt x="857053" y="165082"/>
                </a:cubicBezTo>
                <a:cubicBezTo>
                  <a:pt x="846048" y="166458"/>
                  <a:pt x="837794" y="174712"/>
                  <a:pt x="836418" y="182966"/>
                </a:cubicBezTo>
                <a:close/>
                <a:moveTo>
                  <a:pt x="819910" y="275137"/>
                </a:moveTo>
                <a:cubicBezTo>
                  <a:pt x="818534" y="284767"/>
                  <a:pt x="825412" y="291646"/>
                  <a:pt x="835042" y="291646"/>
                </a:cubicBezTo>
                <a:lnTo>
                  <a:pt x="835042" y="291646"/>
                </a:lnTo>
                <a:cubicBezTo>
                  <a:pt x="843296" y="291646"/>
                  <a:pt x="851550" y="284767"/>
                  <a:pt x="854302" y="275137"/>
                </a:cubicBezTo>
                <a:cubicBezTo>
                  <a:pt x="857053" y="265508"/>
                  <a:pt x="850175" y="257253"/>
                  <a:pt x="841921" y="257253"/>
                </a:cubicBezTo>
                <a:lnTo>
                  <a:pt x="841921" y="257253"/>
                </a:lnTo>
                <a:cubicBezTo>
                  <a:pt x="841921" y="257253"/>
                  <a:pt x="840545" y="257253"/>
                  <a:pt x="840545" y="257253"/>
                </a:cubicBezTo>
                <a:cubicBezTo>
                  <a:pt x="829539" y="257253"/>
                  <a:pt x="821285" y="265508"/>
                  <a:pt x="819910" y="275137"/>
                </a:cubicBezTo>
                <a:close/>
                <a:moveTo>
                  <a:pt x="804777" y="365933"/>
                </a:moveTo>
                <a:cubicBezTo>
                  <a:pt x="803401" y="375562"/>
                  <a:pt x="810280" y="382441"/>
                  <a:pt x="819910" y="382441"/>
                </a:cubicBezTo>
                <a:lnTo>
                  <a:pt x="819910" y="382441"/>
                </a:lnTo>
                <a:cubicBezTo>
                  <a:pt x="828164" y="382441"/>
                  <a:pt x="836418" y="375562"/>
                  <a:pt x="839169" y="365933"/>
                </a:cubicBezTo>
                <a:cubicBezTo>
                  <a:pt x="841921" y="356303"/>
                  <a:pt x="835042" y="348049"/>
                  <a:pt x="826788" y="348049"/>
                </a:cubicBezTo>
                <a:lnTo>
                  <a:pt x="826788" y="348049"/>
                </a:lnTo>
                <a:cubicBezTo>
                  <a:pt x="826788" y="348049"/>
                  <a:pt x="825412" y="348049"/>
                  <a:pt x="825412" y="348049"/>
                </a:cubicBezTo>
                <a:cubicBezTo>
                  <a:pt x="814407" y="349424"/>
                  <a:pt x="804777" y="356303"/>
                  <a:pt x="804777" y="365933"/>
                </a:cubicBezTo>
                <a:close/>
                <a:moveTo>
                  <a:pt x="759379" y="92171"/>
                </a:moveTo>
                <a:cubicBezTo>
                  <a:pt x="758004" y="104552"/>
                  <a:pt x="766258" y="112806"/>
                  <a:pt x="778639" y="112806"/>
                </a:cubicBezTo>
                <a:lnTo>
                  <a:pt x="778639" y="112806"/>
                </a:lnTo>
                <a:cubicBezTo>
                  <a:pt x="789645" y="112806"/>
                  <a:pt x="800650" y="103177"/>
                  <a:pt x="802026" y="92171"/>
                </a:cubicBezTo>
                <a:cubicBezTo>
                  <a:pt x="804777" y="79790"/>
                  <a:pt x="797899" y="70160"/>
                  <a:pt x="785517" y="70160"/>
                </a:cubicBezTo>
                <a:lnTo>
                  <a:pt x="785517" y="70160"/>
                </a:lnTo>
                <a:cubicBezTo>
                  <a:pt x="785517" y="70160"/>
                  <a:pt x="784142" y="70160"/>
                  <a:pt x="784142" y="70160"/>
                </a:cubicBezTo>
                <a:cubicBezTo>
                  <a:pt x="771761" y="70160"/>
                  <a:pt x="760755" y="81166"/>
                  <a:pt x="759379" y="92171"/>
                </a:cubicBezTo>
                <a:close/>
                <a:moveTo>
                  <a:pt x="742871" y="184342"/>
                </a:moveTo>
                <a:cubicBezTo>
                  <a:pt x="741495" y="196723"/>
                  <a:pt x="749750" y="204977"/>
                  <a:pt x="762131" y="204977"/>
                </a:cubicBezTo>
                <a:lnTo>
                  <a:pt x="762131" y="204977"/>
                </a:lnTo>
                <a:cubicBezTo>
                  <a:pt x="773136" y="204977"/>
                  <a:pt x="784142" y="195348"/>
                  <a:pt x="785517" y="184342"/>
                </a:cubicBezTo>
                <a:cubicBezTo>
                  <a:pt x="788269" y="171961"/>
                  <a:pt x="781390" y="162331"/>
                  <a:pt x="769009" y="162331"/>
                </a:cubicBezTo>
                <a:lnTo>
                  <a:pt x="769009" y="162331"/>
                </a:lnTo>
                <a:cubicBezTo>
                  <a:pt x="769009" y="162331"/>
                  <a:pt x="767633" y="162331"/>
                  <a:pt x="767633" y="162331"/>
                </a:cubicBezTo>
                <a:cubicBezTo>
                  <a:pt x="755252" y="162331"/>
                  <a:pt x="745623" y="171961"/>
                  <a:pt x="742871" y="184342"/>
                </a:cubicBezTo>
                <a:close/>
                <a:moveTo>
                  <a:pt x="727739" y="275137"/>
                </a:moveTo>
                <a:cubicBezTo>
                  <a:pt x="726363" y="287519"/>
                  <a:pt x="734617" y="295773"/>
                  <a:pt x="746998" y="295773"/>
                </a:cubicBezTo>
                <a:lnTo>
                  <a:pt x="746998" y="295773"/>
                </a:lnTo>
                <a:cubicBezTo>
                  <a:pt x="758004" y="295773"/>
                  <a:pt x="769009" y="286143"/>
                  <a:pt x="770385" y="275137"/>
                </a:cubicBezTo>
                <a:cubicBezTo>
                  <a:pt x="773136" y="262756"/>
                  <a:pt x="766258" y="253126"/>
                  <a:pt x="753877" y="253126"/>
                </a:cubicBezTo>
                <a:lnTo>
                  <a:pt x="753877" y="253126"/>
                </a:lnTo>
                <a:cubicBezTo>
                  <a:pt x="753877" y="253126"/>
                  <a:pt x="752501" y="253126"/>
                  <a:pt x="752501" y="253126"/>
                </a:cubicBezTo>
                <a:cubicBezTo>
                  <a:pt x="740120" y="253126"/>
                  <a:pt x="729114" y="262756"/>
                  <a:pt x="727739" y="275137"/>
                </a:cubicBezTo>
                <a:close/>
                <a:moveTo>
                  <a:pt x="711230" y="365933"/>
                </a:moveTo>
                <a:cubicBezTo>
                  <a:pt x="709855" y="378314"/>
                  <a:pt x="718109" y="386568"/>
                  <a:pt x="730490" y="386568"/>
                </a:cubicBezTo>
                <a:lnTo>
                  <a:pt x="730490" y="386568"/>
                </a:lnTo>
                <a:cubicBezTo>
                  <a:pt x="741495" y="386568"/>
                  <a:pt x="752501" y="376938"/>
                  <a:pt x="753877" y="365933"/>
                </a:cubicBezTo>
                <a:cubicBezTo>
                  <a:pt x="756628" y="353552"/>
                  <a:pt x="749750" y="343922"/>
                  <a:pt x="737368" y="343922"/>
                </a:cubicBezTo>
                <a:lnTo>
                  <a:pt x="737368" y="343922"/>
                </a:lnTo>
                <a:cubicBezTo>
                  <a:pt x="737368" y="343922"/>
                  <a:pt x="735993" y="343922"/>
                  <a:pt x="735993" y="343922"/>
                </a:cubicBezTo>
                <a:cubicBezTo>
                  <a:pt x="723611" y="345297"/>
                  <a:pt x="712606" y="354927"/>
                  <a:pt x="711230" y="365933"/>
                </a:cubicBezTo>
                <a:close/>
                <a:moveTo>
                  <a:pt x="667208" y="92171"/>
                </a:moveTo>
                <a:cubicBezTo>
                  <a:pt x="665833" y="105928"/>
                  <a:pt x="675462" y="116933"/>
                  <a:pt x="689219" y="116933"/>
                </a:cubicBezTo>
                <a:lnTo>
                  <a:pt x="689219" y="116933"/>
                </a:lnTo>
                <a:cubicBezTo>
                  <a:pt x="701601" y="116933"/>
                  <a:pt x="715357" y="105928"/>
                  <a:pt x="718109" y="92171"/>
                </a:cubicBezTo>
                <a:cubicBezTo>
                  <a:pt x="720860" y="78414"/>
                  <a:pt x="712606" y="66033"/>
                  <a:pt x="698849" y="66033"/>
                </a:cubicBezTo>
                <a:lnTo>
                  <a:pt x="698849" y="66033"/>
                </a:lnTo>
                <a:cubicBezTo>
                  <a:pt x="697473" y="66033"/>
                  <a:pt x="697473" y="66033"/>
                  <a:pt x="696098" y="66033"/>
                </a:cubicBezTo>
                <a:cubicBezTo>
                  <a:pt x="680965" y="66033"/>
                  <a:pt x="668584" y="78414"/>
                  <a:pt x="667208" y="92171"/>
                </a:cubicBezTo>
                <a:close/>
                <a:moveTo>
                  <a:pt x="650700" y="184342"/>
                </a:moveTo>
                <a:cubicBezTo>
                  <a:pt x="649324" y="198099"/>
                  <a:pt x="658954" y="209104"/>
                  <a:pt x="672711" y="209104"/>
                </a:cubicBezTo>
                <a:lnTo>
                  <a:pt x="672711" y="209104"/>
                </a:lnTo>
                <a:cubicBezTo>
                  <a:pt x="686468" y="209104"/>
                  <a:pt x="698849" y="198099"/>
                  <a:pt x="701601" y="184342"/>
                </a:cubicBezTo>
                <a:cubicBezTo>
                  <a:pt x="704352" y="170585"/>
                  <a:pt x="696098" y="158204"/>
                  <a:pt x="682341" y="158204"/>
                </a:cubicBezTo>
                <a:lnTo>
                  <a:pt x="682341" y="158204"/>
                </a:lnTo>
                <a:cubicBezTo>
                  <a:pt x="680965" y="158204"/>
                  <a:pt x="680965" y="158204"/>
                  <a:pt x="679590" y="158204"/>
                </a:cubicBezTo>
                <a:cubicBezTo>
                  <a:pt x="665833" y="158204"/>
                  <a:pt x="652076" y="169209"/>
                  <a:pt x="650700" y="184342"/>
                </a:cubicBezTo>
                <a:close/>
                <a:moveTo>
                  <a:pt x="634192" y="275137"/>
                </a:moveTo>
                <a:cubicBezTo>
                  <a:pt x="632816" y="288894"/>
                  <a:pt x="642446" y="299900"/>
                  <a:pt x="656203" y="299900"/>
                </a:cubicBezTo>
                <a:lnTo>
                  <a:pt x="656203" y="299900"/>
                </a:lnTo>
                <a:cubicBezTo>
                  <a:pt x="669960" y="299900"/>
                  <a:pt x="682341" y="288894"/>
                  <a:pt x="685092" y="275137"/>
                </a:cubicBezTo>
                <a:cubicBezTo>
                  <a:pt x="687844" y="261380"/>
                  <a:pt x="679590" y="248999"/>
                  <a:pt x="665833" y="248999"/>
                </a:cubicBezTo>
                <a:lnTo>
                  <a:pt x="665833" y="248999"/>
                </a:lnTo>
                <a:cubicBezTo>
                  <a:pt x="664457" y="248999"/>
                  <a:pt x="664457" y="248999"/>
                  <a:pt x="663081" y="248999"/>
                </a:cubicBezTo>
                <a:cubicBezTo>
                  <a:pt x="649324" y="248999"/>
                  <a:pt x="636943" y="261380"/>
                  <a:pt x="634192" y="275137"/>
                </a:cubicBezTo>
                <a:close/>
                <a:moveTo>
                  <a:pt x="617684" y="367308"/>
                </a:moveTo>
                <a:cubicBezTo>
                  <a:pt x="616308" y="381065"/>
                  <a:pt x="625938" y="392071"/>
                  <a:pt x="639695" y="392071"/>
                </a:cubicBezTo>
                <a:lnTo>
                  <a:pt x="639695" y="392071"/>
                </a:lnTo>
                <a:cubicBezTo>
                  <a:pt x="653451" y="392071"/>
                  <a:pt x="665833" y="381065"/>
                  <a:pt x="668584" y="367308"/>
                </a:cubicBezTo>
                <a:cubicBezTo>
                  <a:pt x="671335" y="353552"/>
                  <a:pt x="663081" y="341170"/>
                  <a:pt x="649324" y="341170"/>
                </a:cubicBezTo>
                <a:lnTo>
                  <a:pt x="649324" y="341170"/>
                </a:lnTo>
                <a:cubicBezTo>
                  <a:pt x="647949" y="341170"/>
                  <a:pt x="647949" y="341170"/>
                  <a:pt x="646573" y="341170"/>
                </a:cubicBezTo>
                <a:cubicBezTo>
                  <a:pt x="632816" y="341170"/>
                  <a:pt x="620435" y="352176"/>
                  <a:pt x="617684" y="367308"/>
                </a:cubicBezTo>
                <a:close/>
                <a:moveTo>
                  <a:pt x="573662" y="92171"/>
                </a:moveTo>
                <a:cubicBezTo>
                  <a:pt x="570910" y="108679"/>
                  <a:pt x="583291" y="121060"/>
                  <a:pt x="599800" y="121060"/>
                </a:cubicBezTo>
                <a:lnTo>
                  <a:pt x="599800" y="121060"/>
                </a:lnTo>
                <a:cubicBezTo>
                  <a:pt x="614932" y="119685"/>
                  <a:pt x="630065" y="108679"/>
                  <a:pt x="632816" y="92171"/>
                </a:cubicBezTo>
                <a:cubicBezTo>
                  <a:pt x="636943" y="75663"/>
                  <a:pt x="625938" y="61906"/>
                  <a:pt x="609429" y="60530"/>
                </a:cubicBezTo>
                <a:lnTo>
                  <a:pt x="609429" y="60530"/>
                </a:lnTo>
                <a:cubicBezTo>
                  <a:pt x="608054" y="60530"/>
                  <a:pt x="608054" y="60530"/>
                  <a:pt x="606678" y="60530"/>
                </a:cubicBezTo>
                <a:cubicBezTo>
                  <a:pt x="591546" y="61906"/>
                  <a:pt x="576413" y="77038"/>
                  <a:pt x="573662" y="92171"/>
                </a:cubicBezTo>
                <a:close/>
                <a:moveTo>
                  <a:pt x="557153" y="184342"/>
                </a:moveTo>
                <a:cubicBezTo>
                  <a:pt x="554402" y="200850"/>
                  <a:pt x="566783" y="213231"/>
                  <a:pt x="583291" y="213231"/>
                </a:cubicBezTo>
                <a:lnTo>
                  <a:pt x="583291" y="213231"/>
                </a:lnTo>
                <a:cubicBezTo>
                  <a:pt x="598424" y="211856"/>
                  <a:pt x="613557" y="200850"/>
                  <a:pt x="616308" y="184342"/>
                </a:cubicBezTo>
                <a:cubicBezTo>
                  <a:pt x="620435" y="167834"/>
                  <a:pt x="609429" y="154077"/>
                  <a:pt x="592921" y="152701"/>
                </a:cubicBezTo>
                <a:lnTo>
                  <a:pt x="592921" y="152701"/>
                </a:lnTo>
                <a:cubicBezTo>
                  <a:pt x="591546" y="152701"/>
                  <a:pt x="591546" y="152701"/>
                  <a:pt x="590170" y="152701"/>
                </a:cubicBezTo>
                <a:cubicBezTo>
                  <a:pt x="575037" y="154077"/>
                  <a:pt x="559905" y="167834"/>
                  <a:pt x="557153" y="184342"/>
                </a:cubicBezTo>
                <a:close/>
                <a:moveTo>
                  <a:pt x="542021" y="275137"/>
                </a:moveTo>
                <a:cubicBezTo>
                  <a:pt x="539269" y="291646"/>
                  <a:pt x="551651" y="304027"/>
                  <a:pt x="568159" y="304027"/>
                </a:cubicBezTo>
                <a:lnTo>
                  <a:pt x="568159" y="304027"/>
                </a:lnTo>
                <a:cubicBezTo>
                  <a:pt x="583291" y="302651"/>
                  <a:pt x="598424" y="291646"/>
                  <a:pt x="601175" y="275137"/>
                </a:cubicBezTo>
                <a:cubicBezTo>
                  <a:pt x="605302" y="258629"/>
                  <a:pt x="594297" y="244872"/>
                  <a:pt x="577789" y="243497"/>
                </a:cubicBezTo>
                <a:lnTo>
                  <a:pt x="577789" y="243497"/>
                </a:lnTo>
                <a:cubicBezTo>
                  <a:pt x="576413" y="243497"/>
                  <a:pt x="576413" y="243497"/>
                  <a:pt x="575037" y="243497"/>
                </a:cubicBezTo>
                <a:cubicBezTo>
                  <a:pt x="558529" y="244872"/>
                  <a:pt x="543396" y="258629"/>
                  <a:pt x="542021" y="275137"/>
                </a:cubicBezTo>
                <a:close/>
                <a:moveTo>
                  <a:pt x="525513" y="367308"/>
                </a:moveTo>
                <a:cubicBezTo>
                  <a:pt x="522761" y="383817"/>
                  <a:pt x="535142" y="396198"/>
                  <a:pt x="551651" y="396198"/>
                </a:cubicBezTo>
                <a:lnTo>
                  <a:pt x="551651" y="396198"/>
                </a:lnTo>
                <a:cubicBezTo>
                  <a:pt x="566783" y="394822"/>
                  <a:pt x="581916" y="383817"/>
                  <a:pt x="584667" y="367308"/>
                </a:cubicBezTo>
                <a:cubicBezTo>
                  <a:pt x="588794" y="350800"/>
                  <a:pt x="577789" y="337043"/>
                  <a:pt x="561280" y="335668"/>
                </a:cubicBezTo>
                <a:lnTo>
                  <a:pt x="561280" y="335668"/>
                </a:lnTo>
                <a:cubicBezTo>
                  <a:pt x="559905" y="335668"/>
                  <a:pt x="559905" y="335668"/>
                  <a:pt x="558529" y="335668"/>
                </a:cubicBezTo>
                <a:cubicBezTo>
                  <a:pt x="542021" y="337043"/>
                  <a:pt x="526888" y="350800"/>
                  <a:pt x="525513" y="367308"/>
                </a:cubicBezTo>
                <a:close/>
                <a:moveTo>
                  <a:pt x="335668" y="824036"/>
                </a:moveTo>
                <a:cubicBezTo>
                  <a:pt x="339795" y="803401"/>
                  <a:pt x="327414" y="785517"/>
                  <a:pt x="306778" y="784142"/>
                </a:cubicBezTo>
                <a:lnTo>
                  <a:pt x="306778" y="784142"/>
                </a:lnTo>
                <a:cubicBezTo>
                  <a:pt x="305403" y="784142"/>
                  <a:pt x="304027" y="784142"/>
                  <a:pt x="302651" y="784142"/>
                </a:cubicBezTo>
                <a:cubicBezTo>
                  <a:pt x="282016" y="785517"/>
                  <a:pt x="261381" y="803401"/>
                  <a:pt x="258629" y="824036"/>
                </a:cubicBezTo>
                <a:cubicBezTo>
                  <a:pt x="255878" y="844672"/>
                  <a:pt x="271010" y="861180"/>
                  <a:pt x="291646" y="859804"/>
                </a:cubicBezTo>
                <a:lnTo>
                  <a:pt x="291646" y="859804"/>
                </a:lnTo>
                <a:cubicBezTo>
                  <a:pt x="312281" y="859804"/>
                  <a:pt x="331541" y="843296"/>
                  <a:pt x="335668" y="824036"/>
                </a:cubicBezTo>
                <a:close/>
                <a:moveTo>
                  <a:pt x="352176" y="733241"/>
                </a:moveTo>
                <a:cubicBezTo>
                  <a:pt x="356303" y="712606"/>
                  <a:pt x="343922" y="694722"/>
                  <a:pt x="323287" y="693346"/>
                </a:cubicBezTo>
                <a:lnTo>
                  <a:pt x="323287" y="693346"/>
                </a:lnTo>
                <a:cubicBezTo>
                  <a:pt x="321911" y="693346"/>
                  <a:pt x="320535" y="693346"/>
                  <a:pt x="319159" y="693346"/>
                </a:cubicBezTo>
                <a:cubicBezTo>
                  <a:pt x="298524" y="694722"/>
                  <a:pt x="277889" y="712606"/>
                  <a:pt x="275137" y="733241"/>
                </a:cubicBezTo>
                <a:cubicBezTo>
                  <a:pt x="272386" y="753876"/>
                  <a:pt x="287519" y="770385"/>
                  <a:pt x="308154" y="769009"/>
                </a:cubicBezTo>
                <a:lnTo>
                  <a:pt x="308154" y="769009"/>
                </a:lnTo>
                <a:cubicBezTo>
                  <a:pt x="328789" y="767633"/>
                  <a:pt x="346673" y="752501"/>
                  <a:pt x="352176" y="733241"/>
                </a:cubicBezTo>
                <a:close/>
                <a:moveTo>
                  <a:pt x="367309" y="641070"/>
                </a:moveTo>
                <a:cubicBezTo>
                  <a:pt x="371436" y="620435"/>
                  <a:pt x="359054" y="602551"/>
                  <a:pt x="338419" y="601175"/>
                </a:cubicBezTo>
                <a:lnTo>
                  <a:pt x="338419" y="601175"/>
                </a:lnTo>
                <a:cubicBezTo>
                  <a:pt x="337043" y="601175"/>
                  <a:pt x="335668" y="601175"/>
                  <a:pt x="334292" y="601175"/>
                </a:cubicBezTo>
                <a:cubicBezTo>
                  <a:pt x="313657" y="602551"/>
                  <a:pt x="293021" y="620435"/>
                  <a:pt x="290270" y="641070"/>
                </a:cubicBezTo>
                <a:cubicBezTo>
                  <a:pt x="287519" y="661705"/>
                  <a:pt x="302651" y="678214"/>
                  <a:pt x="323287" y="676838"/>
                </a:cubicBezTo>
                <a:lnTo>
                  <a:pt x="323287" y="676838"/>
                </a:lnTo>
                <a:cubicBezTo>
                  <a:pt x="343922" y="676838"/>
                  <a:pt x="363181" y="661705"/>
                  <a:pt x="367309" y="641070"/>
                </a:cubicBezTo>
                <a:close/>
                <a:moveTo>
                  <a:pt x="383817" y="550275"/>
                </a:moveTo>
                <a:cubicBezTo>
                  <a:pt x="387944" y="529639"/>
                  <a:pt x="375563" y="511756"/>
                  <a:pt x="354927" y="510380"/>
                </a:cubicBezTo>
                <a:lnTo>
                  <a:pt x="354927" y="510380"/>
                </a:lnTo>
                <a:cubicBezTo>
                  <a:pt x="353552" y="510380"/>
                  <a:pt x="352176" y="510380"/>
                  <a:pt x="350800" y="510380"/>
                </a:cubicBezTo>
                <a:cubicBezTo>
                  <a:pt x="330165" y="511756"/>
                  <a:pt x="309530" y="529639"/>
                  <a:pt x="306778" y="550275"/>
                </a:cubicBezTo>
                <a:cubicBezTo>
                  <a:pt x="304027" y="570910"/>
                  <a:pt x="319159" y="587418"/>
                  <a:pt x="339795" y="586043"/>
                </a:cubicBezTo>
                <a:lnTo>
                  <a:pt x="339795" y="586043"/>
                </a:lnTo>
                <a:cubicBezTo>
                  <a:pt x="360430" y="586043"/>
                  <a:pt x="379690" y="569534"/>
                  <a:pt x="383817" y="550275"/>
                </a:cubicBezTo>
                <a:close/>
                <a:moveTo>
                  <a:pt x="400325" y="458104"/>
                </a:moveTo>
                <a:cubicBezTo>
                  <a:pt x="404452" y="437468"/>
                  <a:pt x="392071" y="419584"/>
                  <a:pt x="371436" y="418209"/>
                </a:cubicBezTo>
                <a:lnTo>
                  <a:pt x="371436" y="418209"/>
                </a:lnTo>
                <a:cubicBezTo>
                  <a:pt x="370060" y="418209"/>
                  <a:pt x="368684" y="418209"/>
                  <a:pt x="367309" y="418209"/>
                </a:cubicBezTo>
                <a:cubicBezTo>
                  <a:pt x="346673" y="419584"/>
                  <a:pt x="326038" y="437468"/>
                  <a:pt x="323287" y="458104"/>
                </a:cubicBezTo>
                <a:cubicBezTo>
                  <a:pt x="320535" y="478739"/>
                  <a:pt x="335668" y="495247"/>
                  <a:pt x="356303" y="493872"/>
                </a:cubicBezTo>
                <a:lnTo>
                  <a:pt x="356303" y="493872"/>
                </a:lnTo>
                <a:cubicBezTo>
                  <a:pt x="376938" y="493872"/>
                  <a:pt x="396198" y="478739"/>
                  <a:pt x="400325" y="458104"/>
                </a:cubicBezTo>
                <a:close/>
                <a:moveTo>
                  <a:pt x="416833" y="367308"/>
                </a:moveTo>
                <a:cubicBezTo>
                  <a:pt x="420960" y="346673"/>
                  <a:pt x="408579" y="328789"/>
                  <a:pt x="387944" y="327413"/>
                </a:cubicBezTo>
                <a:lnTo>
                  <a:pt x="387944" y="327413"/>
                </a:lnTo>
                <a:cubicBezTo>
                  <a:pt x="386568" y="327413"/>
                  <a:pt x="385192" y="327413"/>
                  <a:pt x="383817" y="327413"/>
                </a:cubicBezTo>
                <a:cubicBezTo>
                  <a:pt x="363181" y="328789"/>
                  <a:pt x="342546" y="346673"/>
                  <a:pt x="339795" y="367308"/>
                </a:cubicBezTo>
                <a:cubicBezTo>
                  <a:pt x="337043" y="387944"/>
                  <a:pt x="352176" y="404452"/>
                  <a:pt x="372811" y="403076"/>
                </a:cubicBezTo>
                <a:lnTo>
                  <a:pt x="372811" y="403076"/>
                </a:lnTo>
                <a:cubicBezTo>
                  <a:pt x="393447" y="403076"/>
                  <a:pt x="411330" y="386568"/>
                  <a:pt x="416833" y="367308"/>
                </a:cubicBezTo>
                <a:close/>
                <a:moveTo>
                  <a:pt x="431966" y="276513"/>
                </a:moveTo>
                <a:cubicBezTo>
                  <a:pt x="436093" y="255878"/>
                  <a:pt x="423712" y="237994"/>
                  <a:pt x="403076" y="236618"/>
                </a:cubicBezTo>
                <a:lnTo>
                  <a:pt x="403076" y="236618"/>
                </a:lnTo>
                <a:cubicBezTo>
                  <a:pt x="401701" y="236618"/>
                  <a:pt x="400325" y="236618"/>
                  <a:pt x="398949" y="236618"/>
                </a:cubicBezTo>
                <a:cubicBezTo>
                  <a:pt x="378314" y="237994"/>
                  <a:pt x="357679" y="255878"/>
                  <a:pt x="354927" y="276513"/>
                </a:cubicBezTo>
                <a:cubicBezTo>
                  <a:pt x="352176" y="297148"/>
                  <a:pt x="367309" y="313657"/>
                  <a:pt x="387944" y="312281"/>
                </a:cubicBezTo>
                <a:lnTo>
                  <a:pt x="387944" y="312281"/>
                </a:lnTo>
                <a:cubicBezTo>
                  <a:pt x="408579" y="310905"/>
                  <a:pt x="427839" y="295773"/>
                  <a:pt x="431966" y="276513"/>
                </a:cubicBezTo>
                <a:close/>
                <a:moveTo>
                  <a:pt x="448474" y="184342"/>
                </a:moveTo>
                <a:cubicBezTo>
                  <a:pt x="452601" y="163707"/>
                  <a:pt x="440220" y="145823"/>
                  <a:pt x="419585" y="144447"/>
                </a:cubicBezTo>
                <a:lnTo>
                  <a:pt x="419585" y="144447"/>
                </a:lnTo>
                <a:cubicBezTo>
                  <a:pt x="418209" y="144447"/>
                  <a:pt x="416833" y="144447"/>
                  <a:pt x="415458" y="144447"/>
                </a:cubicBezTo>
                <a:cubicBezTo>
                  <a:pt x="394822" y="145823"/>
                  <a:pt x="374187" y="163707"/>
                  <a:pt x="371436" y="184342"/>
                </a:cubicBezTo>
                <a:cubicBezTo>
                  <a:pt x="368684" y="204977"/>
                  <a:pt x="383817" y="221486"/>
                  <a:pt x="404452" y="220110"/>
                </a:cubicBezTo>
                <a:lnTo>
                  <a:pt x="404452" y="220110"/>
                </a:lnTo>
                <a:cubicBezTo>
                  <a:pt x="425087" y="220110"/>
                  <a:pt x="444347" y="204977"/>
                  <a:pt x="448474" y="184342"/>
                </a:cubicBezTo>
                <a:close/>
                <a:moveTo>
                  <a:pt x="464982" y="93547"/>
                </a:moveTo>
                <a:cubicBezTo>
                  <a:pt x="469109" y="72911"/>
                  <a:pt x="456728" y="55027"/>
                  <a:pt x="436093" y="53652"/>
                </a:cubicBezTo>
                <a:lnTo>
                  <a:pt x="436093" y="53652"/>
                </a:lnTo>
                <a:cubicBezTo>
                  <a:pt x="434717" y="53652"/>
                  <a:pt x="433341" y="53652"/>
                  <a:pt x="431966" y="53652"/>
                </a:cubicBezTo>
                <a:cubicBezTo>
                  <a:pt x="411330" y="55027"/>
                  <a:pt x="390695" y="72911"/>
                  <a:pt x="387944" y="93547"/>
                </a:cubicBezTo>
                <a:cubicBezTo>
                  <a:pt x="385192" y="114182"/>
                  <a:pt x="400325" y="130690"/>
                  <a:pt x="420960" y="129315"/>
                </a:cubicBezTo>
                <a:lnTo>
                  <a:pt x="420960" y="129315"/>
                </a:lnTo>
                <a:cubicBezTo>
                  <a:pt x="441596" y="129315"/>
                  <a:pt x="459480" y="112806"/>
                  <a:pt x="464982" y="93547"/>
                </a:cubicBezTo>
                <a:close/>
                <a:moveTo>
                  <a:pt x="419585" y="824036"/>
                </a:moveTo>
                <a:cubicBezTo>
                  <a:pt x="423712" y="804777"/>
                  <a:pt x="412706" y="789644"/>
                  <a:pt x="393447" y="788269"/>
                </a:cubicBezTo>
                <a:lnTo>
                  <a:pt x="393447" y="788269"/>
                </a:lnTo>
                <a:cubicBezTo>
                  <a:pt x="392071" y="788269"/>
                  <a:pt x="390695" y="788269"/>
                  <a:pt x="390695" y="788269"/>
                </a:cubicBezTo>
                <a:cubicBezTo>
                  <a:pt x="371436" y="789644"/>
                  <a:pt x="354927" y="804777"/>
                  <a:pt x="352176" y="824036"/>
                </a:cubicBezTo>
                <a:cubicBezTo>
                  <a:pt x="349425" y="843296"/>
                  <a:pt x="363181" y="857053"/>
                  <a:pt x="382441" y="857053"/>
                </a:cubicBezTo>
                <a:lnTo>
                  <a:pt x="382441" y="857053"/>
                </a:lnTo>
                <a:cubicBezTo>
                  <a:pt x="398949" y="855677"/>
                  <a:pt x="415458" y="841920"/>
                  <a:pt x="419585" y="824036"/>
                </a:cubicBezTo>
                <a:close/>
                <a:moveTo>
                  <a:pt x="436093" y="731865"/>
                </a:moveTo>
                <a:cubicBezTo>
                  <a:pt x="440220" y="712606"/>
                  <a:pt x="429214" y="697473"/>
                  <a:pt x="409955" y="696098"/>
                </a:cubicBezTo>
                <a:lnTo>
                  <a:pt x="409955" y="696098"/>
                </a:lnTo>
                <a:cubicBezTo>
                  <a:pt x="408579" y="696098"/>
                  <a:pt x="407203" y="696098"/>
                  <a:pt x="407203" y="696098"/>
                </a:cubicBezTo>
                <a:cubicBezTo>
                  <a:pt x="387944" y="697473"/>
                  <a:pt x="371436" y="712606"/>
                  <a:pt x="368684" y="731865"/>
                </a:cubicBezTo>
                <a:cubicBezTo>
                  <a:pt x="365933" y="751125"/>
                  <a:pt x="379690" y="764882"/>
                  <a:pt x="398949" y="764882"/>
                </a:cubicBezTo>
                <a:lnTo>
                  <a:pt x="398949" y="764882"/>
                </a:lnTo>
                <a:cubicBezTo>
                  <a:pt x="415458" y="763506"/>
                  <a:pt x="431966" y="749749"/>
                  <a:pt x="436093" y="731865"/>
                </a:cubicBezTo>
                <a:close/>
                <a:moveTo>
                  <a:pt x="452601" y="641070"/>
                </a:moveTo>
                <a:cubicBezTo>
                  <a:pt x="456728" y="621810"/>
                  <a:pt x="445723" y="606678"/>
                  <a:pt x="426463" y="605302"/>
                </a:cubicBezTo>
                <a:lnTo>
                  <a:pt x="426463" y="605302"/>
                </a:lnTo>
                <a:cubicBezTo>
                  <a:pt x="425087" y="605302"/>
                  <a:pt x="423712" y="605302"/>
                  <a:pt x="423712" y="605302"/>
                </a:cubicBezTo>
                <a:cubicBezTo>
                  <a:pt x="404452" y="606678"/>
                  <a:pt x="387944" y="621810"/>
                  <a:pt x="385192" y="641070"/>
                </a:cubicBezTo>
                <a:cubicBezTo>
                  <a:pt x="381065" y="660330"/>
                  <a:pt x="394822" y="674087"/>
                  <a:pt x="414082" y="674087"/>
                </a:cubicBezTo>
                <a:lnTo>
                  <a:pt x="414082" y="674087"/>
                </a:lnTo>
                <a:cubicBezTo>
                  <a:pt x="431966" y="672711"/>
                  <a:pt x="448474" y="658954"/>
                  <a:pt x="452601" y="641070"/>
                </a:cubicBezTo>
                <a:close/>
                <a:moveTo>
                  <a:pt x="467734" y="550275"/>
                </a:moveTo>
                <a:cubicBezTo>
                  <a:pt x="471861" y="531015"/>
                  <a:pt x="460855" y="515883"/>
                  <a:pt x="441596" y="514507"/>
                </a:cubicBezTo>
                <a:lnTo>
                  <a:pt x="441596" y="514507"/>
                </a:lnTo>
                <a:cubicBezTo>
                  <a:pt x="440220" y="514507"/>
                  <a:pt x="438844" y="514507"/>
                  <a:pt x="438844" y="514507"/>
                </a:cubicBezTo>
                <a:cubicBezTo>
                  <a:pt x="419585" y="515883"/>
                  <a:pt x="403076" y="531015"/>
                  <a:pt x="400325" y="550275"/>
                </a:cubicBezTo>
                <a:cubicBezTo>
                  <a:pt x="397574" y="569534"/>
                  <a:pt x="411330" y="583291"/>
                  <a:pt x="430590" y="583291"/>
                </a:cubicBezTo>
                <a:lnTo>
                  <a:pt x="430590" y="583291"/>
                </a:lnTo>
                <a:cubicBezTo>
                  <a:pt x="447098" y="581916"/>
                  <a:pt x="464982" y="566783"/>
                  <a:pt x="467734" y="550275"/>
                </a:cubicBezTo>
                <a:close/>
                <a:moveTo>
                  <a:pt x="484242" y="458104"/>
                </a:moveTo>
                <a:cubicBezTo>
                  <a:pt x="488369" y="438844"/>
                  <a:pt x="477363" y="423712"/>
                  <a:pt x="458104" y="422336"/>
                </a:cubicBezTo>
                <a:lnTo>
                  <a:pt x="458104" y="422336"/>
                </a:lnTo>
                <a:cubicBezTo>
                  <a:pt x="456728" y="422336"/>
                  <a:pt x="455352" y="422336"/>
                  <a:pt x="455352" y="422336"/>
                </a:cubicBezTo>
                <a:cubicBezTo>
                  <a:pt x="436093" y="423712"/>
                  <a:pt x="419585" y="438844"/>
                  <a:pt x="416833" y="458104"/>
                </a:cubicBezTo>
                <a:cubicBezTo>
                  <a:pt x="414082" y="477363"/>
                  <a:pt x="427839" y="491120"/>
                  <a:pt x="447098" y="491120"/>
                </a:cubicBezTo>
                <a:lnTo>
                  <a:pt x="447098" y="491120"/>
                </a:lnTo>
                <a:cubicBezTo>
                  <a:pt x="463607" y="489744"/>
                  <a:pt x="480115" y="475988"/>
                  <a:pt x="484242" y="458104"/>
                </a:cubicBezTo>
                <a:close/>
                <a:moveTo>
                  <a:pt x="500750" y="367308"/>
                </a:moveTo>
                <a:cubicBezTo>
                  <a:pt x="504877" y="348049"/>
                  <a:pt x="493872" y="332916"/>
                  <a:pt x="474612" y="331541"/>
                </a:cubicBezTo>
                <a:lnTo>
                  <a:pt x="474612" y="331541"/>
                </a:lnTo>
                <a:cubicBezTo>
                  <a:pt x="473236" y="331541"/>
                  <a:pt x="471861" y="331541"/>
                  <a:pt x="471861" y="331541"/>
                </a:cubicBezTo>
                <a:cubicBezTo>
                  <a:pt x="452601" y="332916"/>
                  <a:pt x="436093" y="348049"/>
                  <a:pt x="433341" y="367308"/>
                </a:cubicBezTo>
                <a:cubicBezTo>
                  <a:pt x="430590" y="386568"/>
                  <a:pt x="444347" y="400325"/>
                  <a:pt x="463607" y="400325"/>
                </a:cubicBezTo>
                <a:lnTo>
                  <a:pt x="463607" y="400325"/>
                </a:lnTo>
                <a:cubicBezTo>
                  <a:pt x="480115" y="398949"/>
                  <a:pt x="496623" y="385192"/>
                  <a:pt x="500750" y="367308"/>
                </a:cubicBezTo>
                <a:close/>
                <a:moveTo>
                  <a:pt x="517258" y="275137"/>
                </a:moveTo>
                <a:cubicBezTo>
                  <a:pt x="521385" y="255878"/>
                  <a:pt x="510380" y="240745"/>
                  <a:pt x="491120" y="239370"/>
                </a:cubicBezTo>
                <a:lnTo>
                  <a:pt x="491120" y="239370"/>
                </a:lnTo>
                <a:cubicBezTo>
                  <a:pt x="489745" y="239370"/>
                  <a:pt x="488369" y="239370"/>
                  <a:pt x="488369" y="239370"/>
                </a:cubicBezTo>
                <a:cubicBezTo>
                  <a:pt x="469109" y="240745"/>
                  <a:pt x="452601" y="255878"/>
                  <a:pt x="449850" y="275137"/>
                </a:cubicBezTo>
                <a:cubicBezTo>
                  <a:pt x="447098" y="294397"/>
                  <a:pt x="460855" y="308154"/>
                  <a:pt x="480115" y="308154"/>
                </a:cubicBezTo>
                <a:lnTo>
                  <a:pt x="480115" y="308154"/>
                </a:lnTo>
                <a:cubicBezTo>
                  <a:pt x="496623" y="306778"/>
                  <a:pt x="513131" y="293021"/>
                  <a:pt x="517258" y="275137"/>
                </a:cubicBezTo>
                <a:close/>
                <a:moveTo>
                  <a:pt x="532391" y="184342"/>
                </a:moveTo>
                <a:cubicBezTo>
                  <a:pt x="536518" y="165082"/>
                  <a:pt x="525513" y="149950"/>
                  <a:pt x="506253" y="148574"/>
                </a:cubicBezTo>
                <a:lnTo>
                  <a:pt x="506253" y="148574"/>
                </a:lnTo>
                <a:cubicBezTo>
                  <a:pt x="504877" y="148574"/>
                  <a:pt x="503502" y="148574"/>
                  <a:pt x="503502" y="148574"/>
                </a:cubicBezTo>
                <a:cubicBezTo>
                  <a:pt x="484242" y="149950"/>
                  <a:pt x="467734" y="165082"/>
                  <a:pt x="464982" y="184342"/>
                </a:cubicBezTo>
                <a:cubicBezTo>
                  <a:pt x="462231" y="203602"/>
                  <a:pt x="475988" y="217359"/>
                  <a:pt x="495247" y="217359"/>
                </a:cubicBezTo>
                <a:lnTo>
                  <a:pt x="495247" y="217359"/>
                </a:lnTo>
                <a:cubicBezTo>
                  <a:pt x="511756" y="215983"/>
                  <a:pt x="528264" y="202226"/>
                  <a:pt x="532391" y="184342"/>
                </a:cubicBezTo>
                <a:close/>
                <a:moveTo>
                  <a:pt x="548899" y="93547"/>
                </a:moveTo>
                <a:cubicBezTo>
                  <a:pt x="553026" y="74287"/>
                  <a:pt x="542021" y="59155"/>
                  <a:pt x="522761" y="57779"/>
                </a:cubicBezTo>
                <a:lnTo>
                  <a:pt x="522761" y="57779"/>
                </a:lnTo>
                <a:cubicBezTo>
                  <a:pt x="521385" y="57779"/>
                  <a:pt x="520010" y="57779"/>
                  <a:pt x="520010" y="57779"/>
                </a:cubicBezTo>
                <a:cubicBezTo>
                  <a:pt x="500750" y="59155"/>
                  <a:pt x="484242" y="74287"/>
                  <a:pt x="481491" y="93547"/>
                </a:cubicBezTo>
                <a:cubicBezTo>
                  <a:pt x="478739" y="112806"/>
                  <a:pt x="492496" y="126563"/>
                  <a:pt x="511756" y="126563"/>
                </a:cubicBezTo>
                <a:lnTo>
                  <a:pt x="511756" y="126563"/>
                </a:lnTo>
                <a:cubicBezTo>
                  <a:pt x="528264" y="125188"/>
                  <a:pt x="544772" y="110055"/>
                  <a:pt x="548899" y="93547"/>
                </a:cubicBezTo>
                <a:close/>
                <a:moveTo>
                  <a:pt x="504877" y="824036"/>
                </a:moveTo>
                <a:cubicBezTo>
                  <a:pt x="509004" y="807528"/>
                  <a:pt x="497999" y="793771"/>
                  <a:pt x="481491" y="792396"/>
                </a:cubicBezTo>
                <a:lnTo>
                  <a:pt x="481491" y="792396"/>
                </a:lnTo>
                <a:cubicBezTo>
                  <a:pt x="480115" y="792396"/>
                  <a:pt x="480115" y="792396"/>
                  <a:pt x="478739" y="792396"/>
                </a:cubicBezTo>
                <a:cubicBezTo>
                  <a:pt x="462231" y="793771"/>
                  <a:pt x="447098" y="807528"/>
                  <a:pt x="444347" y="824036"/>
                </a:cubicBezTo>
                <a:cubicBezTo>
                  <a:pt x="441596" y="840545"/>
                  <a:pt x="453977" y="852926"/>
                  <a:pt x="470485" y="852926"/>
                </a:cubicBezTo>
                <a:lnTo>
                  <a:pt x="470485" y="852926"/>
                </a:lnTo>
                <a:cubicBezTo>
                  <a:pt x="486993" y="851550"/>
                  <a:pt x="500750" y="839169"/>
                  <a:pt x="504877" y="824036"/>
                </a:cubicBezTo>
                <a:close/>
                <a:moveTo>
                  <a:pt x="520010" y="731865"/>
                </a:moveTo>
                <a:cubicBezTo>
                  <a:pt x="524137" y="715357"/>
                  <a:pt x="513131" y="701600"/>
                  <a:pt x="496623" y="700225"/>
                </a:cubicBezTo>
                <a:lnTo>
                  <a:pt x="496623" y="700225"/>
                </a:lnTo>
                <a:cubicBezTo>
                  <a:pt x="495247" y="700225"/>
                  <a:pt x="495247" y="700225"/>
                  <a:pt x="493872" y="700225"/>
                </a:cubicBezTo>
                <a:cubicBezTo>
                  <a:pt x="477363" y="701600"/>
                  <a:pt x="462231" y="715357"/>
                  <a:pt x="459480" y="731865"/>
                </a:cubicBezTo>
                <a:cubicBezTo>
                  <a:pt x="456728" y="748374"/>
                  <a:pt x="469109" y="760755"/>
                  <a:pt x="485618" y="760755"/>
                </a:cubicBezTo>
                <a:lnTo>
                  <a:pt x="485618" y="760755"/>
                </a:lnTo>
                <a:cubicBezTo>
                  <a:pt x="502126" y="759379"/>
                  <a:pt x="517258" y="748374"/>
                  <a:pt x="520010" y="731865"/>
                </a:cubicBezTo>
                <a:close/>
                <a:moveTo>
                  <a:pt x="536518" y="641070"/>
                </a:moveTo>
                <a:cubicBezTo>
                  <a:pt x="540645" y="624562"/>
                  <a:pt x="529640" y="610805"/>
                  <a:pt x="513131" y="609429"/>
                </a:cubicBezTo>
                <a:lnTo>
                  <a:pt x="513131" y="609429"/>
                </a:lnTo>
                <a:cubicBezTo>
                  <a:pt x="511756" y="609429"/>
                  <a:pt x="511756" y="609429"/>
                  <a:pt x="510380" y="609429"/>
                </a:cubicBezTo>
                <a:cubicBezTo>
                  <a:pt x="493872" y="610805"/>
                  <a:pt x="478739" y="624562"/>
                  <a:pt x="475988" y="641070"/>
                </a:cubicBezTo>
                <a:cubicBezTo>
                  <a:pt x="473236" y="657578"/>
                  <a:pt x="485618" y="669960"/>
                  <a:pt x="502126" y="669960"/>
                </a:cubicBezTo>
                <a:lnTo>
                  <a:pt x="502126" y="669960"/>
                </a:lnTo>
                <a:cubicBezTo>
                  <a:pt x="518634" y="668584"/>
                  <a:pt x="533767" y="656203"/>
                  <a:pt x="536518" y="641070"/>
                </a:cubicBezTo>
                <a:close/>
                <a:moveTo>
                  <a:pt x="553026" y="550275"/>
                </a:moveTo>
                <a:cubicBezTo>
                  <a:pt x="557153" y="533766"/>
                  <a:pt x="546148" y="520010"/>
                  <a:pt x="529640" y="518634"/>
                </a:cubicBezTo>
                <a:lnTo>
                  <a:pt x="529640" y="518634"/>
                </a:lnTo>
                <a:cubicBezTo>
                  <a:pt x="528264" y="518634"/>
                  <a:pt x="528264" y="518634"/>
                  <a:pt x="526888" y="518634"/>
                </a:cubicBezTo>
                <a:cubicBezTo>
                  <a:pt x="510380" y="520010"/>
                  <a:pt x="495247" y="533766"/>
                  <a:pt x="492496" y="550275"/>
                </a:cubicBezTo>
                <a:cubicBezTo>
                  <a:pt x="489745" y="566783"/>
                  <a:pt x="502126" y="579164"/>
                  <a:pt x="518634" y="579164"/>
                </a:cubicBezTo>
                <a:lnTo>
                  <a:pt x="518634" y="579164"/>
                </a:lnTo>
                <a:cubicBezTo>
                  <a:pt x="535142" y="577788"/>
                  <a:pt x="548899" y="565407"/>
                  <a:pt x="553026" y="550275"/>
                </a:cubicBezTo>
                <a:close/>
                <a:moveTo>
                  <a:pt x="588794" y="824036"/>
                </a:moveTo>
                <a:cubicBezTo>
                  <a:pt x="591546" y="810280"/>
                  <a:pt x="583291" y="797898"/>
                  <a:pt x="569535" y="797898"/>
                </a:cubicBezTo>
                <a:lnTo>
                  <a:pt x="569535" y="797898"/>
                </a:lnTo>
                <a:cubicBezTo>
                  <a:pt x="568159" y="797898"/>
                  <a:pt x="568159" y="797898"/>
                  <a:pt x="566783" y="797898"/>
                </a:cubicBezTo>
                <a:cubicBezTo>
                  <a:pt x="553026" y="797898"/>
                  <a:pt x="539269" y="810280"/>
                  <a:pt x="537894" y="824036"/>
                </a:cubicBezTo>
                <a:cubicBezTo>
                  <a:pt x="536518" y="837793"/>
                  <a:pt x="546148" y="848799"/>
                  <a:pt x="559905" y="848799"/>
                </a:cubicBezTo>
                <a:lnTo>
                  <a:pt x="559905" y="848799"/>
                </a:lnTo>
                <a:cubicBezTo>
                  <a:pt x="573662" y="847423"/>
                  <a:pt x="586043" y="836418"/>
                  <a:pt x="588794" y="824036"/>
                </a:cubicBezTo>
                <a:close/>
                <a:moveTo>
                  <a:pt x="605302" y="731865"/>
                </a:moveTo>
                <a:cubicBezTo>
                  <a:pt x="608054" y="718109"/>
                  <a:pt x="599800" y="705727"/>
                  <a:pt x="586043" y="705727"/>
                </a:cubicBezTo>
                <a:lnTo>
                  <a:pt x="586043" y="705727"/>
                </a:lnTo>
                <a:cubicBezTo>
                  <a:pt x="584667" y="705727"/>
                  <a:pt x="584667" y="705727"/>
                  <a:pt x="583291" y="705727"/>
                </a:cubicBezTo>
                <a:cubicBezTo>
                  <a:pt x="569535" y="705727"/>
                  <a:pt x="555778" y="718109"/>
                  <a:pt x="554402" y="731865"/>
                </a:cubicBezTo>
                <a:cubicBezTo>
                  <a:pt x="553026" y="745622"/>
                  <a:pt x="562656" y="756628"/>
                  <a:pt x="576413" y="756628"/>
                </a:cubicBezTo>
                <a:lnTo>
                  <a:pt x="576413" y="756628"/>
                </a:lnTo>
                <a:cubicBezTo>
                  <a:pt x="590170" y="755252"/>
                  <a:pt x="602551" y="745622"/>
                  <a:pt x="605302" y="731865"/>
                </a:cubicBezTo>
                <a:close/>
                <a:moveTo>
                  <a:pt x="621811" y="641070"/>
                </a:moveTo>
                <a:cubicBezTo>
                  <a:pt x="624562" y="627313"/>
                  <a:pt x="616308" y="614932"/>
                  <a:pt x="602551" y="614932"/>
                </a:cubicBezTo>
                <a:lnTo>
                  <a:pt x="602551" y="614932"/>
                </a:lnTo>
                <a:cubicBezTo>
                  <a:pt x="601175" y="614932"/>
                  <a:pt x="601175" y="614932"/>
                  <a:pt x="599800" y="614932"/>
                </a:cubicBezTo>
                <a:cubicBezTo>
                  <a:pt x="586043" y="614932"/>
                  <a:pt x="572286" y="627313"/>
                  <a:pt x="570910" y="641070"/>
                </a:cubicBezTo>
                <a:cubicBezTo>
                  <a:pt x="569535" y="654827"/>
                  <a:pt x="579164" y="665832"/>
                  <a:pt x="592921" y="665832"/>
                </a:cubicBezTo>
                <a:lnTo>
                  <a:pt x="592921" y="665832"/>
                </a:lnTo>
                <a:cubicBezTo>
                  <a:pt x="605302" y="664457"/>
                  <a:pt x="617684" y="653451"/>
                  <a:pt x="621811" y="641070"/>
                </a:cubicBezTo>
                <a:close/>
                <a:moveTo>
                  <a:pt x="636943" y="548899"/>
                </a:moveTo>
                <a:cubicBezTo>
                  <a:pt x="639695" y="535142"/>
                  <a:pt x="631440" y="522761"/>
                  <a:pt x="617684" y="522761"/>
                </a:cubicBezTo>
                <a:lnTo>
                  <a:pt x="617684" y="522761"/>
                </a:lnTo>
                <a:cubicBezTo>
                  <a:pt x="616308" y="522761"/>
                  <a:pt x="616308" y="522761"/>
                  <a:pt x="614932" y="522761"/>
                </a:cubicBezTo>
                <a:cubicBezTo>
                  <a:pt x="601175" y="522761"/>
                  <a:pt x="587418" y="535142"/>
                  <a:pt x="586043" y="548899"/>
                </a:cubicBezTo>
                <a:cubicBezTo>
                  <a:pt x="584667" y="562656"/>
                  <a:pt x="594297" y="573661"/>
                  <a:pt x="608054" y="573661"/>
                </a:cubicBezTo>
                <a:lnTo>
                  <a:pt x="608054" y="573661"/>
                </a:lnTo>
                <a:cubicBezTo>
                  <a:pt x="621811" y="573661"/>
                  <a:pt x="634192" y="562656"/>
                  <a:pt x="636943" y="548899"/>
                </a:cubicBezTo>
                <a:close/>
                <a:moveTo>
                  <a:pt x="672711" y="822661"/>
                </a:moveTo>
                <a:cubicBezTo>
                  <a:pt x="675462" y="810280"/>
                  <a:pt x="668584" y="800650"/>
                  <a:pt x="656203" y="800650"/>
                </a:cubicBezTo>
                <a:lnTo>
                  <a:pt x="656203" y="800650"/>
                </a:lnTo>
                <a:cubicBezTo>
                  <a:pt x="656203" y="800650"/>
                  <a:pt x="654827" y="800650"/>
                  <a:pt x="654827" y="800650"/>
                </a:cubicBezTo>
                <a:cubicBezTo>
                  <a:pt x="642446" y="800650"/>
                  <a:pt x="632816" y="811655"/>
                  <a:pt x="630065" y="822661"/>
                </a:cubicBezTo>
                <a:cubicBezTo>
                  <a:pt x="628689" y="835042"/>
                  <a:pt x="636943" y="843296"/>
                  <a:pt x="649324" y="843296"/>
                </a:cubicBezTo>
                <a:lnTo>
                  <a:pt x="649324" y="843296"/>
                </a:lnTo>
                <a:cubicBezTo>
                  <a:pt x="660330" y="843296"/>
                  <a:pt x="671335" y="833666"/>
                  <a:pt x="672711" y="822661"/>
                </a:cubicBezTo>
                <a:close/>
                <a:moveTo>
                  <a:pt x="689219" y="731865"/>
                </a:moveTo>
                <a:cubicBezTo>
                  <a:pt x="691971" y="719484"/>
                  <a:pt x="685092" y="709854"/>
                  <a:pt x="672711" y="709854"/>
                </a:cubicBezTo>
                <a:lnTo>
                  <a:pt x="672711" y="709854"/>
                </a:lnTo>
                <a:cubicBezTo>
                  <a:pt x="672711" y="709854"/>
                  <a:pt x="671335" y="709854"/>
                  <a:pt x="671335" y="709854"/>
                </a:cubicBezTo>
                <a:cubicBezTo>
                  <a:pt x="658954" y="709854"/>
                  <a:pt x="649324" y="720860"/>
                  <a:pt x="646573" y="731865"/>
                </a:cubicBezTo>
                <a:cubicBezTo>
                  <a:pt x="645197" y="744247"/>
                  <a:pt x="653451" y="752501"/>
                  <a:pt x="665833" y="752501"/>
                </a:cubicBezTo>
                <a:lnTo>
                  <a:pt x="665833" y="752501"/>
                </a:lnTo>
                <a:cubicBezTo>
                  <a:pt x="676838" y="751125"/>
                  <a:pt x="686468" y="742871"/>
                  <a:pt x="689219" y="731865"/>
                </a:cubicBezTo>
                <a:close/>
                <a:moveTo>
                  <a:pt x="705728" y="641070"/>
                </a:moveTo>
                <a:cubicBezTo>
                  <a:pt x="708479" y="628689"/>
                  <a:pt x="701601" y="619059"/>
                  <a:pt x="689219" y="619059"/>
                </a:cubicBezTo>
                <a:lnTo>
                  <a:pt x="689219" y="619059"/>
                </a:lnTo>
                <a:cubicBezTo>
                  <a:pt x="689219" y="619059"/>
                  <a:pt x="687844" y="619059"/>
                  <a:pt x="687844" y="619059"/>
                </a:cubicBezTo>
                <a:cubicBezTo>
                  <a:pt x="675462" y="619059"/>
                  <a:pt x="665833" y="630065"/>
                  <a:pt x="663081" y="641070"/>
                </a:cubicBezTo>
                <a:cubicBezTo>
                  <a:pt x="661706" y="653451"/>
                  <a:pt x="669960" y="661705"/>
                  <a:pt x="682341" y="661705"/>
                </a:cubicBezTo>
                <a:lnTo>
                  <a:pt x="682341" y="661705"/>
                </a:lnTo>
                <a:cubicBezTo>
                  <a:pt x="693346" y="660330"/>
                  <a:pt x="702976" y="652076"/>
                  <a:pt x="705728" y="641070"/>
                </a:cubicBezTo>
                <a:close/>
                <a:moveTo>
                  <a:pt x="722236" y="548899"/>
                </a:moveTo>
                <a:cubicBezTo>
                  <a:pt x="724987" y="536518"/>
                  <a:pt x="718109" y="526888"/>
                  <a:pt x="705728" y="526888"/>
                </a:cubicBezTo>
                <a:lnTo>
                  <a:pt x="705728" y="526888"/>
                </a:lnTo>
                <a:cubicBezTo>
                  <a:pt x="705728" y="526888"/>
                  <a:pt x="704352" y="526888"/>
                  <a:pt x="704352" y="526888"/>
                </a:cubicBezTo>
                <a:cubicBezTo>
                  <a:pt x="691971" y="526888"/>
                  <a:pt x="682341" y="537894"/>
                  <a:pt x="679590" y="548899"/>
                </a:cubicBezTo>
                <a:cubicBezTo>
                  <a:pt x="678214" y="561280"/>
                  <a:pt x="686468" y="569534"/>
                  <a:pt x="698849" y="569534"/>
                </a:cubicBezTo>
                <a:lnTo>
                  <a:pt x="698849" y="569534"/>
                </a:lnTo>
                <a:cubicBezTo>
                  <a:pt x="708479" y="569534"/>
                  <a:pt x="719484" y="559905"/>
                  <a:pt x="722236" y="548899"/>
                </a:cubicBezTo>
                <a:close/>
                <a:moveTo>
                  <a:pt x="254502" y="1280764"/>
                </a:moveTo>
                <a:cubicBezTo>
                  <a:pt x="258629" y="1260129"/>
                  <a:pt x="246248" y="1242245"/>
                  <a:pt x="225613" y="1240870"/>
                </a:cubicBezTo>
                <a:lnTo>
                  <a:pt x="225613" y="1240870"/>
                </a:lnTo>
                <a:cubicBezTo>
                  <a:pt x="224237" y="1240870"/>
                  <a:pt x="222861" y="1240870"/>
                  <a:pt x="221486" y="1240870"/>
                </a:cubicBezTo>
                <a:cubicBezTo>
                  <a:pt x="200850" y="1242245"/>
                  <a:pt x="180215" y="1260129"/>
                  <a:pt x="177464" y="1280764"/>
                </a:cubicBezTo>
                <a:cubicBezTo>
                  <a:pt x="174712" y="1301400"/>
                  <a:pt x="189845" y="1317908"/>
                  <a:pt x="210480" y="1316532"/>
                </a:cubicBezTo>
                <a:lnTo>
                  <a:pt x="210480" y="1316532"/>
                </a:lnTo>
                <a:cubicBezTo>
                  <a:pt x="231115" y="1316532"/>
                  <a:pt x="250375" y="1301400"/>
                  <a:pt x="254502" y="1280764"/>
                </a:cubicBezTo>
                <a:close/>
                <a:moveTo>
                  <a:pt x="271010" y="1189969"/>
                </a:moveTo>
                <a:cubicBezTo>
                  <a:pt x="275137" y="1169334"/>
                  <a:pt x="262756" y="1151450"/>
                  <a:pt x="242121" y="1150074"/>
                </a:cubicBezTo>
                <a:lnTo>
                  <a:pt x="242121" y="1150074"/>
                </a:lnTo>
                <a:cubicBezTo>
                  <a:pt x="240745" y="1150074"/>
                  <a:pt x="239370" y="1150074"/>
                  <a:pt x="237994" y="1150074"/>
                </a:cubicBezTo>
                <a:cubicBezTo>
                  <a:pt x="217359" y="1151450"/>
                  <a:pt x="196723" y="1169334"/>
                  <a:pt x="193972" y="1189969"/>
                </a:cubicBezTo>
                <a:cubicBezTo>
                  <a:pt x="191221" y="1210604"/>
                  <a:pt x="206353" y="1227113"/>
                  <a:pt x="226988" y="1225737"/>
                </a:cubicBezTo>
                <a:lnTo>
                  <a:pt x="226988" y="1225737"/>
                </a:lnTo>
                <a:cubicBezTo>
                  <a:pt x="247624" y="1224361"/>
                  <a:pt x="266883" y="1209229"/>
                  <a:pt x="271010" y="1189969"/>
                </a:cubicBezTo>
                <a:close/>
                <a:moveTo>
                  <a:pt x="287519" y="1097798"/>
                </a:moveTo>
                <a:cubicBezTo>
                  <a:pt x="291646" y="1077163"/>
                  <a:pt x="279265" y="1059279"/>
                  <a:pt x="258629" y="1057903"/>
                </a:cubicBezTo>
                <a:lnTo>
                  <a:pt x="258629" y="1057903"/>
                </a:lnTo>
                <a:cubicBezTo>
                  <a:pt x="257254" y="1057903"/>
                  <a:pt x="255878" y="1057903"/>
                  <a:pt x="254502" y="1057903"/>
                </a:cubicBezTo>
                <a:cubicBezTo>
                  <a:pt x="233867" y="1059279"/>
                  <a:pt x="213232" y="1077163"/>
                  <a:pt x="210480" y="1097798"/>
                </a:cubicBezTo>
                <a:cubicBezTo>
                  <a:pt x="207729" y="1118433"/>
                  <a:pt x="222861" y="1134942"/>
                  <a:pt x="243497" y="1133566"/>
                </a:cubicBezTo>
                <a:lnTo>
                  <a:pt x="243497" y="1133566"/>
                </a:lnTo>
                <a:cubicBezTo>
                  <a:pt x="264132" y="1133566"/>
                  <a:pt x="283392" y="1118433"/>
                  <a:pt x="287519" y="1097798"/>
                </a:cubicBezTo>
                <a:close/>
                <a:moveTo>
                  <a:pt x="304027" y="1007003"/>
                </a:moveTo>
                <a:cubicBezTo>
                  <a:pt x="308154" y="986367"/>
                  <a:pt x="295773" y="968484"/>
                  <a:pt x="275137" y="967108"/>
                </a:cubicBezTo>
                <a:lnTo>
                  <a:pt x="275137" y="967108"/>
                </a:lnTo>
                <a:cubicBezTo>
                  <a:pt x="273762" y="967108"/>
                  <a:pt x="272386" y="967108"/>
                  <a:pt x="271010" y="967108"/>
                </a:cubicBezTo>
                <a:cubicBezTo>
                  <a:pt x="248999" y="968484"/>
                  <a:pt x="229740" y="986367"/>
                  <a:pt x="226988" y="1007003"/>
                </a:cubicBezTo>
                <a:cubicBezTo>
                  <a:pt x="224237" y="1027638"/>
                  <a:pt x="239370" y="1044146"/>
                  <a:pt x="260005" y="1042771"/>
                </a:cubicBezTo>
                <a:lnTo>
                  <a:pt x="260005" y="1042771"/>
                </a:lnTo>
                <a:cubicBezTo>
                  <a:pt x="280640" y="1042771"/>
                  <a:pt x="298524" y="1026262"/>
                  <a:pt x="304027" y="1007003"/>
                </a:cubicBezTo>
                <a:close/>
                <a:moveTo>
                  <a:pt x="323287" y="1371560"/>
                </a:moveTo>
                <a:cubicBezTo>
                  <a:pt x="327414" y="1352300"/>
                  <a:pt x="316408" y="1337168"/>
                  <a:pt x="297148" y="1335792"/>
                </a:cubicBezTo>
                <a:lnTo>
                  <a:pt x="297148" y="1335792"/>
                </a:lnTo>
                <a:cubicBezTo>
                  <a:pt x="295773" y="1335792"/>
                  <a:pt x="294397" y="1335792"/>
                  <a:pt x="294397" y="1335792"/>
                </a:cubicBezTo>
                <a:cubicBezTo>
                  <a:pt x="275137" y="1337168"/>
                  <a:pt x="258629" y="1352300"/>
                  <a:pt x="255878" y="1371560"/>
                </a:cubicBezTo>
                <a:cubicBezTo>
                  <a:pt x="253126" y="1390819"/>
                  <a:pt x="266883" y="1404576"/>
                  <a:pt x="286143" y="1404576"/>
                </a:cubicBezTo>
                <a:lnTo>
                  <a:pt x="286143" y="1404576"/>
                </a:lnTo>
                <a:cubicBezTo>
                  <a:pt x="302651" y="1403201"/>
                  <a:pt x="319159" y="1389444"/>
                  <a:pt x="323287" y="1371560"/>
                </a:cubicBezTo>
                <a:close/>
                <a:moveTo>
                  <a:pt x="339795" y="1280764"/>
                </a:moveTo>
                <a:cubicBezTo>
                  <a:pt x="343922" y="1261505"/>
                  <a:pt x="332916" y="1246372"/>
                  <a:pt x="313657" y="1244997"/>
                </a:cubicBezTo>
                <a:lnTo>
                  <a:pt x="313657" y="1244997"/>
                </a:lnTo>
                <a:cubicBezTo>
                  <a:pt x="312281" y="1244997"/>
                  <a:pt x="310905" y="1244997"/>
                  <a:pt x="310905" y="1244997"/>
                </a:cubicBezTo>
                <a:cubicBezTo>
                  <a:pt x="291646" y="1246372"/>
                  <a:pt x="275137" y="1261505"/>
                  <a:pt x="272386" y="1280764"/>
                </a:cubicBezTo>
                <a:cubicBezTo>
                  <a:pt x="269635" y="1300024"/>
                  <a:pt x="283392" y="1313781"/>
                  <a:pt x="302651" y="1313781"/>
                </a:cubicBezTo>
                <a:lnTo>
                  <a:pt x="302651" y="1313781"/>
                </a:lnTo>
                <a:cubicBezTo>
                  <a:pt x="319159" y="1312405"/>
                  <a:pt x="335668" y="1298648"/>
                  <a:pt x="339795" y="1280764"/>
                </a:cubicBezTo>
                <a:close/>
                <a:moveTo>
                  <a:pt x="354927" y="1189969"/>
                </a:moveTo>
                <a:cubicBezTo>
                  <a:pt x="359054" y="1170710"/>
                  <a:pt x="348049" y="1155577"/>
                  <a:pt x="328789" y="1154201"/>
                </a:cubicBezTo>
                <a:lnTo>
                  <a:pt x="328789" y="1154201"/>
                </a:lnTo>
                <a:cubicBezTo>
                  <a:pt x="327414" y="1154201"/>
                  <a:pt x="326038" y="1154201"/>
                  <a:pt x="326038" y="1154201"/>
                </a:cubicBezTo>
                <a:cubicBezTo>
                  <a:pt x="306778" y="1155577"/>
                  <a:pt x="290270" y="1170710"/>
                  <a:pt x="287519" y="1189969"/>
                </a:cubicBezTo>
                <a:cubicBezTo>
                  <a:pt x="284767" y="1209229"/>
                  <a:pt x="298524" y="1222986"/>
                  <a:pt x="317784" y="1222986"/>
                </a:cubicBezTo>
                <a:lnTo>
                  <a:pt x="317784" y="1222986"/>
                </a:lnTo>
                <a:cubicBezTo>
                  <a:pt x="334292" y="1220234"/>
                  <a:pt x="352176" y="1206477"/>
                  <a:pt x="354927" y="1189969"/>
                </a:cubicBezTo>
                <a:close/>
                <a:moveTo>
                  <a:pt x="371436" y="1097798"/>
                </a:moveTo>
                <a:cubicBezTo>
                  <a:pt x="375563" y="1078539"/>
                  <a:pt x="364557" y="1063406"/>
                  <a:pt x="345298" y="1062030"/>
                </a:cubicBezTo>
                <a:lnTo>
                  <a:pt x="345298" y="1062030"/>
                </a:lnTo>
                <a:cubicBezTo>
                  <a:pt x="343922" y="1062030"/>
                  <a:pt x="342546" y="1062030"/>
                  <a:pt x="342546" y="1062030"/>
                </a:cubicBezTo>
                <a:cubicBezTo>
                  <a:pt x="323287" y="1063406"/>
                  <a:pt x="306778" y="1078539"/>
                  <a:pt x="304027" y="1097798"/>
                </a:cubicBezTo>
                <a:cubicBezTo>
                  <a:pt x="301276" y="1117058"/>
                  <a:pt x="315032" y="1130815"/>
                  <a:pt x="334292" y="1130815"/>
                </a:cubicBezTo>
                <a:lnTo>
                  <a:pt x="334292" y="1130815"/>
                </a:lnTo>
                <a:cubicBezTo>
                  <a:pt x="350800" y="1129439"/>
                  <a:pt x="367309" y="1115682"/>
                  <a:pt x="371436" y="1097798"/>
                </a:cubicBezTo>
                <a:close/>
                <a:moveTo>
                  <a:pt x="387944" y="1007003"/>
                </a:moveTo>
                <a:cubicBezTo>
                  <a:pt x="392071" y="987743"/>
                  <a:pt x="381065" y="972611"/>
                  <a:pt x="361806" y="971235"/>
                </a:cubicBezTo>
                <a:lnTo>
                  <a:pt x="361806" y="971235"/>
                </a:lnTo>
                <a:cubicBezTo>
                  <a:pt x="360430" y="971235"/>
                  <a:pt x="359054" y="971235"/>
                  <a:pt x="359054" y="971235"/>
                </a:cubicBezTo>
                <a:cubicBezTo>
                  <a:pt x="339795" y="972611"/>
                  <a:pt x="323287" y="987743"/>
                  <a:pt x="320535" y="1007003"/>
                </a:cubicBezTo>
                <a:cubicBezTo>
                  <a:pt x="317784" y="1026262"/>
                  <a:pt x="331541" y="1040019"/>
                  <a:pt x="350800" y="1040019"/>
                </a:cubicBezTo>
                <a:lnTo>
                  <a:pt x="350800" y="1040019"/>
                </a:lnTo>
                <a:cubicBezTo>
                  <a:pt x="367309" y="1038644"/>
                  <a:pt x="383817" y="1024887"/>
                  <a:pt x="387944" y="1007003"/>
                </a:cubicBezTo>
                <a:close/>
                <a:moveTo>
                  <a:pt x="407203" y="1371560"/>
                </a:moveTo>
                <a:cubicBezTo>
                  <a:pt x="411330" y="1355052"/>
                  <a:pt x="400325" y="1341295"/>
                  <a:pt x="383817" y="1339919"/>
                </a:cubicBezTo>
                <a:lnTo>
                  <a:pt x="383817" y="1339919"/>
                </a:lnTo>
                <a:cubicBezTo>
                  <a:pt x="382441" y="1339919"/>
                  <a:pt x="382441" y="1339919"/>
                  <a:pt x="381065" y="1339919"/>
                </a:cubicBezTo>
                <a:cubicBezTo>
                  <a:pt x="364557" y="1341295"/>
                  <a:pt x="349425" y="1355052"/>
                  <a:pt x="346673" y="1371560"/>
                </a:cubicBezTo>
                <a:cubicBezTo>
                  <a:pt x="343922" y="1388068"/>
                  <a:pt x="356303" y="1400449"/>
                  <a:pt x="372811" y="1400449"/>
                </a:cubicBezTo>
                <a:lnTo>
                  <a:pt x="372811" y="1400449"/>
                </a:lnTo>
                <a:cubicBezTo>
                  <a:pt x="389319" y="1399073"/>
                  <a:pt x="404452" y="1386692"/>
                  <a:pt x="407203" y="1371560"/>
                </a:cubicBezTo>
                <a:close/>
                <a:moveTo>
                  <a:pt x="423712" y="1280764"/>
                </a:moveTo>
                <a:cubicBezTo>
                  <a:pt x="427839" y="1264256"/>
                  <a:pt x="416833" y="1250499"/>
                  <a:pt x="400325" y="1249124"/>
                </a:cubicBezTo>
                <a:lnTo>
                  <a:pt x="400325" y="1249124"/>
                </a:lnTo>
                <a:cubicBezTo>
                  <a:pt x="398949" y="1249124"/>
                  <a:pt x="398949" y="1249124"/>
                  <a:pt x="397574" y="1249124"/>
                </a:cubicBezTo>
                <a:cubicBezTo>
                  <a:pt x="381065" y="1250499"/>
                  <a:pt x="365933" y="1264256"/>
                  <a:pt x="363181" y="1280764"/>
                </a:cubicBezTo>
                <a:cubicBezTo>
                  <a:pt x="360430" y="1297273"/>
                  <a:pt x="372811" y="1309654"/>
                  <a:pt x="389319" y="1309654"/>
                </a:cubicBezTo>
                <a:lnTo>
                  <a:pt x="389319" y="1309654"/>
                </a:lnTo>
                <a:cubicBezTo>
                  <a:pt x="405828" y="1308278"/>
                  <a:pt x="420960" y="1295897"/>
                  <a:pt x="423712" y="1280764"/>
                </a:cubicBezTo>
                <a:close/>
                <a:moveTo>
                  <a:pt x="440220" y="1188593"/>
                </a:moveTo>
                <a:cubicBezTo>
                  <a:pt x="444347" y="1172085"/>
                  <a:pt x="433341" y="1158328"/>
                  <a:pt x="416833" y="1156953"/>
                </a:cubicBezTo>
                <a:lnTo>
                  <a:pt x="416833" y="1156953"/>
                </a:lnTo>
                <a:cubicBezTo>
                  <a:pt x="415458" y="1156953"/>
                  <a:pt x="415458" y="1156953"/>
                  <a:pt x="414082" y="1156953"/>
                </a:cubicBezTo>
                <a:cubicBezTo>
                  <a:pt x="397574" y="1158328"/>
                  <a:pt x="382441" y="1172085"/>
                  <a:pt x="379690" y="1188593"/>
                </a:cubicBezTo>
                <a:cubicBezTo>
                  <a:pt x="376938" y="1205102"/>
                  <a:pt x="389319" y="1217483"/>
                  <a:pt x="405828" y="1217483"/>
                </a:cubicBezTo>
                <a:lnTo>
                  <a:pt x="405828" y="1217483"/>
                </a:lnTo>
                <a:cubicBezTo>
                  <a:pt x="422336" y="1216107"/>
                  <a:pt x="436093" y="1205102"/>
                  <a:pt x="440220" y="1188593"/>
                </a:cubicBezTo>
                <a:close/>
                <a:moveTo>
                  <a:pt x="456728" y="1097798"/>
                </a:moveTo>
                <a:cubicBezTo>
                  <a:pt x="460855" y="1081290"/>
                  <a:pt x="449850" y="1067533"/>
                  <a:pt x="433341" y="1066157"/>
                </a:cubicBezTo>
                <a:lnTo>
                  <a:pt x="433341" y="1066157"/>
                </a:lnTo>
                <a:cubicBezTo>
                  <a:pt x="431966" y="1066157"/>
                  <a:pt x="431966" y="1066157"/>
                  <a:pt x="430590" y="1066157"/>
                </a:cubicBezTo>
                <a:cubicBezTo>
                  <a:pt x="414082" y="1067533"/>
                  <a:pt x="398949" y="1081290"/>
                  <a:pt x="396198" y="1097798"/>
                </a:cubicBezTo>
                <a:cubicBezTo>
                  <a:pt x="393447" y="1114306"/>
                  <a:pt x="405828" y="1126688"/>
                  <a:pt x="422336" y="1126688"/>
                </a:cubicBezTo>
                <a:lnTo>
                  <a:pt x="422336" y="1126688"/>
                </a:lnTo>
                <a:cubicBezTo>
                  <a:pt x="437469" y="1125312"/>
                  <a:pt x="452601" y="1112931"/>
                  <a:pt x="456728" y="1097798"/>
                </a:cubicBezTo>
                <a:close/>
                <a:moveTo>
                  <a:pt x="492496" y="1371560"/>
                </a:moveTo>
                <a:cubicBezTo>
                  <a:pt x="495247" y="1357803"/>
                  <a:pt x="486993" y="1345422"/>
                  <a:pt x="473236" y="1345422"/>
                </a:cubicBezTo>
                <a:lnTo>
                  <a:pt x="473236" y="1345422"/>
                </a:lnTo>
                <a:cubicBezTo>
                  <a:pt x="471861" y="1345422"/>
                  <a:pt x="471861" y="1345422"/>
                  <a:pt x="470485" y="1345422"/>
                </a:cubicBezTo>
                <a:cubicBezTo>
                  <a:pt x="456728" y="1345422"/>
                  <a:pt x="442971" y="1357803"/>
                  <a:pt x="441596" y="1371560"/>
                </a:cubicBezTo>
                <a:cubicBezTo>
                  <a:pt x="440220" y="1385317"/>
                  <a:pt x="449850" y="1396322"/>
                  <a:pt x="463607" y="1396322"/>
                </a:cubicBezTo>
                <a:lnTo>
                  <a:pt x="463607" y="1396322"/>
                </a:lnTo>
                <a:cubicBezTo>
                  <a:pt x="477363" y="1394946"/>
                  <a:pt x="489745" y="1385317"/>
                  <a:pt x="492496" y="1371560"/>
                </a:cubicBezTo>
                <a:close/>
                <a:moveTo>
                  <a:pt x="509004" y="1280764"/>
                </a:moveTo>
                <a:cubicBezTo>
                  <a:pt x="511756" y="1267008"/>
                  <a:pt x="503502" y="1254626"/>
                  <a:pt x="489745" y="1254626"/>
                </a:cubicBezTo>
                <a:lnTo>
                  <a:pt x="489745" y="1254626"/>
                </a:lnTo>
                <a:cubicBezTo>
                  <a:pt x="488369" y="1254626"/>
                  <a:pt x="488369" y="1254626"/>
                  <a:pt x="486993" y="1254626"/>
                </a:cubicBezTo>
                <a:cubicBezTo>
                  <a:pt x="473236" y="1254626"/>
                  <a:pt x="459480" y="1267008"/>
                  <a:pt x="458104" y="1280764"/>
                </a:cubicBezTo>
                <a:cubicBezTo>
                  <a:pt x="456728" y="1294521"/>
                  <a:pt x="466358" y="1305527"/>
                  <a:pt x="480115" y="1305527"/>
                </a:cubicBezTo>
                <a:lnTo>
                  <a:pt x="480115" y="1305527"/>
                </a:lnTo>
                <a:cubicBezTo>
                  <a:pt x="492496" y="1304151"/>
                  <a:pt x="504877" y="1293146"/>
                  <a:pt x="509004" y="1280764"/>
                </a:cubicBezTo>
                <a:close/>
                <a:moveTo>
                  <a:pt x="524137" y="1188593"/>
                </a:moveTo>
                <a:cubicBezTo>
                  <a:pt x="526888" y="1174837"/>
                  <a:pt x="518634" y="1162455"/>
                  <a:pt x="504877" y="1162455"/>
                </a:cubicBezTo>
                <a:lnTo>
                  <a:pt x="504877" y="1162455"/>
                </a:lnTo>
                <a:cubicBezTo>
                  <a:pt x="503502" y="1162455"/>
                  <a:pt x="503502" y="1162455"/>
                  <a:pt x="502126" y="1162455"/>
                </a:cubicBezTo>
                <a:cubicBezTo>
                  <a:pt x="488369" y="1162455"/>
                  <a:pt x="474612" y="1174837"/>
                  <a:pt x="473236" y="1188593"/>
                </a:cubicBezTo>
                <a:cubicBezTo>
                  <a:pt x="471861" y="1202350"/>
                  <a:pt x="481491" y="1213356"/>
                  <a:pt x="495247" y="1213356"/>
                </a:cubicBezTo>
                <a:lnTo>
                  <a:pt x="495247" y="1213356"/>
                </a:lnTo>
                <a:cubicBezTo>
                  <a:pt x="509004" y="1211980"/>
                  <a:pt x="521385" y="1202350"/>
                  <a:pt x="524137" y="1188593"/>
                </a:cubicBezTo>
                <a:close/>
                <a:moveTo>
                  <a:pt x="576413" y="1371560"/>
                </a:moveTo>
                <a:cubicBezTo>
                  <a:pt x="579164" y="1359179"/>
                  <a:pt x="572286" y="1349549"/>
                  <a:pt x="559905" y="1349549"/>
                </a:cubicBezTo>
                <a:lnTo>
                  <a:pt x="559905" y="1349549"/>
                </a:lnTo>
                <a:cubicBezTo>
                  <a:pt x="559905" y="1349549"/>
                  <a:pt x="558529" y="1349549"/>
                  <a:pt x="558529" y="1349549"/>
                </a:cubicBezTo>
                <a:cubicBezTo>
                  <a:pt x="546148" y="1349549"/>
                  <a:pt x="536518" y="1360554"/>
                  <a:pt x="533767" y="1371560"/>
                </a:cubicBezTo>
                <a:cubicBezTo>
                  <a:pt x="532391" y="1383941"/>
                  <a:pt x="540645" y="1392195"/>
                  <a:pt x="553026" y="1392195"/>
                </a:cubicBezTo>
                <a:lnTo>
                  <a:pt x="553026" y="1392195"/>
                </a:lnTo>
                <a:cubicBezTo>
                  <a:pt x="564032" y="1390819"/>
                  <a:pt x="573662" y="1382565"/>
                  <a:pt x="576413" y="1371560"/>
                </a:cubicBezTo>
                <a:close/>
                <a:moveTo>
                  <a:pt x="592921" y="1280764"/>
                </a:moveTo>
                <a:cubicBezTo>
                  <a:pt x="595673" y="1268383"/>
                  <a:pt x="588794" y="1258753"/>
                  <a:pt x="576413" y="1258753"/>
                </a:cubicBezTo>
                <a:lnTo>
                  <a:pt x="576413" y="1258753"/>
                </a:lnTo>
                <a:cubicBezTo>
                  <a:pt x="576413" y="1258753"/>
                  <a:pt x="575037" y="1258753"/>
                  <a:pt x="575037" y="1258753"/>
                </a:cubicBezTo>
                <a:cubicBezTo>
                  <a:pt x="562656" y="1258753"/>
                  <a:pt x="553026" y="1269759"/>
                  <a:pt x="550275" y="1280764"/>
                </a:cubicBezTo>
                <a:cubicBezTo>
                  <a:pt x="548899" y="1293146"/>
                  <a:pt x="557153" y="1301400"/>
                  <a:pt x="569535" y="1301400"/>
                </a:cubicBezTo>
                <a:lnTo>
                  <a:pt x="569535" y="1301400"/>
                </a:lnTo>
                <a:cubicBezTo>
                  <a:pt x="580540" y="1300024"/>
                  <a:pt x="590170" y="1291770"/>
                  <a:pt x="592921" y="1280764"/>
                </a:cubicBezTo>
                <a:close/>
                <a:moveTo>
                  <a:pt x="609429" y="1188593"/>
                </a:moveTo>
                <a:cubicBezTo>
                  <a:pt x="612181" y="1176212"/>
                  <a:pt x="605302" y="1166583"/>
                  <a:pt x="592921" y="1166583"/>
                </a:cubicBezTo>
                <a:lnTo>
                  <a:pt x="592921" y="1166583"/>
                </a:lnTo>
                <a:cubicBezTo>
                  <a:pt x="592921" y="1166583"/>
                  <a:pt x="591546" y="1166583"/>
                  <a:pt x="591546" y="1166583"/>
                </a:cubicBezTo>
                <a:cubicBezTo>
                  <a:pt x="579164" y="1166583"/>
                  <a:pt x="569535" y="1177588"/>
                  <a:pt x="566783" y="1188593"/>
                </a:cubicBezTo>
                <a:cubicBezTo>
                  <a:pt x="565407" y="1200975"/>
                  <a:pt x="573662" y="1209229"/>
                  <a:pt x="586043" y="1209229"/>
                </a:cubicBezTo>
                <a:lnTo>
                  <a:pt x="586043" y="1209229"/>
                </a:lnTo>
                <a:cubicBezTo>
                  <a:pt x="595673" y="1207853"/>
                  <a:pt x="606678" y="1199599"/>
                  <a:pt x="609429" y="1188593"/>
                </a:cubicBezTo>
                <a:close/>
                <a:moveTo>
                  <a:pt x="661706" y="1371560"/>
                </a:moveTo>
                <a:cubicBezTo>
                  <a:pt x="664457" y="1361930"/>
                  <a:pt x="657579" y="1353676"/>
                  <a:pt x="649324" y="1353676"/>
                </a:cubicBezTo>
                <a:lnTo>
                  <a:pt x="649324" y="1353676"/>
                </a:lnTo>
                <a:cubicBezTo>
                  <a:pt x="649324" y="1353676"/>
                  <a:pt x="647949" y="1353676"/>
                  <a:pt x="647949" y="1353676"/>
                </a:cubicBezTo>
                <a:cubicBezTo>
                  <a:pt x="638319" y="1353676"/>
                  <a:pt x="630065" y="1361930"/>
                  <a:pt x="628689" y="1371560"/>
                </a:cubicBezTo>
                <a:cubicBezTo>
                  <a:pt x="627313" y="1381190"/>
                  <a:pt x="634192" y="1388068"/>
                  <a:pt x="643822" y="1388068"/>
                </a:cubicBezTo>
                <a:lnTo>
                  <a:pt x="643822" y="1388068"/>
                </a:lnTo>
                <a:cubicBezTo>
                  <a:pt x="650700" y="1386692"/>
                  <a:pt x="658954" y="1379814"/>
                  <a:pt x="661706" y="1371560"/>
                </a:cubicBezTo>
                <a:close/>
                <a:moveTo>
                  <a:pt x="676838" y="1279389"/>
                </a:moveTo>
                <a:cubicBezTo>
                  <a:pt x="679590" y="1269759"/>
                  <a:pt x="672711" y="1261505"/>
                  <a:pt x="664457" y="1261505"/>
                </a:cubicBezTo>
                <a:lnTo>
                  <a:pt x="664457" y="1261505"/>
                </a:lnTo>
                <a:cubicBezTo>
                  <a:pt x="664457" y="1261505"/>
                  <a:pt x="663081" y="1261505"/>
                  <a:pt x="663081" y="1261505"/>
                </a:cubicBezTo>
                <a:cubicBezTo>
                  <a:pt x="653451" y="1261505"/>
                  <a:pt x="645197" y="1269759"/>
                  <a:pt x="643822" y="1279389"/>
                </a:cubicBezTo>
                <a:cubicBezTo>
                  <a:pt x="642446" y="1289019"/>
                  <a:pt x="649324" y="1295897"/>
                  <a:pt x="658954" y="1295897"/>
                </a:cubicBezTo>
                <a:lnTo>
                  <a:pt x="658954" y="1295897"/>
                </a:lnTo>
                <a:cubicBezTo>
                  <a:pt x="667208" y="1295897"/>
                  <a:pt x="675462" y="1289019"/>
                  <a:pt x="676838" y="1279389"/>
                </a:cubicBezTo>
                <a:close/>
                <a:moveTo>
                  <a:pt x="693346" y="1188593"/>
                </a:moveTo>
                <a:cubicBezTo>
                  <a:pt x="696098" y="1178964"/>
                  <a:pt x="689219" y="1170710"/>
                  <a:pt x="680965" y="1170710"/>
                </a:cubicBezTo>
                <a:lnTo>
                  <a:pt x="680965" y="1170710"/>
                </a:lnTo>
                <a:cubicBezTo>
                  <a:pt x="680965" y="1170710"/>
                  <a:pt x="679590" y="1170710"/>
                  <a:pt x="679590" y="1170710"/>
                </a:cubicBezTo>
                <a:cubicBezTo>
                  <a:pt x="669960" y="1170710"/>
                  <a:pt x="661706" y="1178964"/>
                  <a:pt x="660330" y="1188593"/>
                </a:cubicBezTo>
                <a:cubicBezTo>
                  <a:pt x="658954" y="1198223"/>
                  <a:pt x="665833" y="1205102"/>
                  <a:pt x="675462" y="1205102"/>
                </a:cubicBezTo>
                <a:lnTo>
                  <a:pt x="675462" y="1205102"/>
                </a:lnTo>
                <a:cubicBezTo>
                  <a:pt x="683717" y="1203726"/>
                  <a:pt x="691971" y="1196848"/>
                  <a:pt x="693346" y="1188593"/>
                </a:cubicBezTo>
                <a:close/>
                <a:moveTo>
                  <a:pt x="709855" y="1097798"/>
                </a:moveTo>
                <a:cubicBezTo>
                  <a:pt x="712606" y="1088168"/>
                  <a:pt x="705728" y="1079914"/>
                  <a:pt x="697473" y="1079914"/>
                </a:cubicBezTo>
                <a:lnTo>
                  <a:pt x="697473" y="1079914"/>
                </a:lnTo>
                <a:cubicBezTo>
                  <a:pt x="697473" y="1079914"/>
                  <a:pt x="696098" y="1079914"/>
                  <a:pt x="696098" y="1079914"/>
                </a:cubicBezTo>
                <a:cubicBezTo>
                  <a:pt x="686468" y="1079914"/>
                  <a:pt x="678214" y="1088168"/>
                  <a:pt x="676838" y="1097798"/>
                </a:cubicBezTo>
                <a:cubicBezTo>
                  <a:pt x="675462" y="1107428"/>
                  <a:pt x="682341" y="1114306"/>
                  <a:pt x="691971" y="1114306"/>
                </a:cubicBezTo>
                <a:lnTo>
                  <a:pt x="691971" y="1114306"/>
                </a:lnTo>
                <a:cubicBezTo>
                  <a:pt x="698849" y="1112931"/>
                  <a:pt x="707103" y="1106052"/>
                  <a:pt x="709855" y="1097798"/>
                </a:cubicBezTo>
                <a:close/>
                <a:moveTo>
                  <a:pt x="724987" y="1005627"/>
                </a:moveTo>
                <a:cubicBezTo>
                  <a:pt x="727739" y="995997"/>
                  <a:pt x="720860" y="987743"/>
                  <a:pt x="712606" y="987743"/>
                </a:cubicBezTo>
                <a:lnTo>
                  <a:pt x="712606" y="987743"/>
                </a:lnTo>
                <a:cubicBezTo>
                  <a:pt x="712606" y="987743"/>
                  <a:pt x="711230" y="987743"/>
                  <a:pt x="711230" y="987743"/>
                </a:cubicBezTo>
                <a:cubicBezTo>
                  <a:pt x="701601" y="987743"/>
                  <a:pt x="693346" y="995997"/>
                  <a:pt x="691971" y="1005627"/>
                </a:cubicBezTo>
                <a:cubicBezTo>
                  <a:pt x="690595" y="1015257"/>
                  <a:pt x="697473" y="1022135"/>
                  <a:pt x="707103" y="1022135"/>
                </a:cubicBezTo>
                <a:lnTo>
                  <a:pt x="707103" y="1022135"/>
                </a:lnTo>
                <a:cubicBezTo>
                  <a:pt x="715357" y="1022135"/>
                  <a:pt x="723611" y="1015257"/>
                  <a:pt x="724987" y="1005627"/>
                </a:cubicBezTo>
                <a:close/>
                <a:moveTo>
                  <a:pt x="741495" y="914832"/>
                </a:moveTo>
                <a:cubicBezTo>
                  <a:pt x="744247" y="905202"/>
                  <a:pt x="737368" y="896948"/>
                  <a:pt x="729114" y="896948"/>
                </a:cubicBezTo>
                <a:lnTo>
                  <a:pt x="729114" y="896948"/>
                </a:lnTo>
                <a:cubicBezTo>
                  <a:pt x="729114" y="896948"/>
                  <a:pt x="727739" y="896948"/>
                  <a:pt x="727739" y="896948"/>
                </a:cubicBezTo>
                <a:cubicBezTo>
                  <a:pt x="718109" y="896948"/>
                  <a:pt x="709855" y="905202"/>
                  <a:pt x="708479" y="914832"/>
                </a:cubicBezTo>
                <a:cubicBezTo>
                  <a:pt x="707103" y="924462"/>
                  <a:pt x="713982" y="931340"/>
                  <a:pt x="723611" y="931340"/>
                </a:cubicBezTo>
                <a:lnTo>
                  <a:pt x="723611" y="931340"/>
                </a:lnTo>
                <a:cubicBezTo>
                  <a:pt x="731866" y="929964"/>
                  <a:pt x="740120" y="923086"/>
                  <a:pt x="741495" y="914832"/>
                </a:cubicBezTo>
                <a:close/>
                <a:moveTo>
                  <a:pt x="758004" y="822661"/>
                </a:moveTo>
                <a:cubicBezTo>
                  <a:pt x="760755" y="813031"/>
                  <a:pt x="753877" y="804777"/>
                  <a:pt x="745623" y="804777"/>
                </a:cubicBezTo>
                <a:lnTo>
                  <a:pt x="745623" y="804777"/>
                </a:lnTo>
                <a:cubicBezTo>
                  <a:pt x="745623" y="804777"/>
                  <a:pt x="744247" y="804777"/>
                  <a:pt x="744247" y="804777"/>
                </a:cubicBezTo>
                <a:cubicBezTo>
                  <a:pt x="734617" y="804777"/>
                  <a:pt x="726363" y="813031"/>
                  <a:pt x="724987" y="822661"/>
                </a:cubicBezTo>
                <a:cubicBezTo>
                  <a:pt x="723611" y="832291"/>
                  <a:pt x="729114" y="839169"/>
                  <a:pt x="738744" y="839169"/>
                </a:cubicBezTo>
                <a:lnTo>
                  <a:pt x="738744" y="839169"/>
                </a:lnTo>
                <a:cubicBezTo>
                  <a:pt x="746998" y="839169"/>
                  <a:pt x="755252" y="832291"/>
                  <a:pt x="758004" y="822661"/>
                </a:cubicBezTo>
                <a:close/>
                <a:moveTo>
                  <a:pt x="774512" y="731865"/>
                </a:moveTo>
                <a:cubicBezTo>
                  <a:pt x="777263" y="722236"/>
                  <a:pt x="770385" y="713981"/>
                  <a:pt x="762131" y="713981"/>
                </a:cubicBezTo>
                <a:lnTo>
                  <a:pt x="762131" y="713981"/>
                </a:lnTo>
                <a:cubicBezTo>
                  <a:pt x="762131" y="713981"/>
                  <a:pt x="760755" y="713981"/>
                  <a:pt x="760755" y="713981"/>
                </a:cubicBezTo>
                <a:cubicBezTo>
                  <a:pt x="751125" y="713981"/>
                  <a:pt x="742871" y="722236"/>
                  <a:pt x="741495" y="731865"/>
                </a:cubicBezTo>
                <a:cubicBezTo>
                  <a:pt x="740120" y="741495"/>
                  <a:pt x="746998" y="748374"/>
                  <a:pt x="756628" y="748374"/>
                </a:cubicBezTo>
                <a:lnTo>
                  <a:pt x="756628" y="748374"/>
                </a:lnTo>
                <a:cubicBezTo>
                  <a:pt x="763506" y="746998"/>
                  <a:pt x="771761" y="740120"/>
                  <a:pt x="774512" y="731865"/>
                </a:cubicBezTo>
                <a:close/>
                <a:moveTo>
                  <a:pt x="789645" y="639694"/>
                </a:moveTo>
                <a:cubicBezTo>
                  <a:pt x="792396" y="630065"/>
                  <a:pt x="785517" y="621810"/>
                  <a:pt x="777263" y="621810"/>
                </a:cubicBezTo>
                <a:lnTo>
                  <a:pt x="777263" y="621810"/>
                </a:lnTo>
                <a:cubicBezTo>
                  <a:pt x="777263" y="621810"/>
                  <a:pt x="775888" y="621810"/>
                  <a:pt x="775888" y="621810"/>
                </a:cubicBezTo>
                <a:cubicBezTo>
                  <a:pt x="766258" y="621810"/>
                  <a:pt x="758004" y="630065"/>
                  <a:pt x="756628" y="639694"/>
                </a:cubicBezTo>
                <a:cubicBezTo>
                  <a:pt x="755252" y="649324"/>
                  <a:pt x="762131" y="656203"/>
                  <a:pt x="771761" y="656203"/>
                </a:cubicBezTo>
                <a:lnTo>
                  <a:pt x="771761" y="656203"/>
                </a:lnTo>
                <a:cubicBezTo>
                  <a:pt x="780015" y="656203"/>
                  <a:pt x="788269" y="649324"/>
                  <a:pt x="789645" y="639694"/>
                </a:cubicBezTo>
                <a:close/>
                <a:moveTo>
                  <a:pt x="806153" y="548899"/>
                </a:moveTo>
                <a:cubicBezTo>
                  <a:pt x="808904" y="539269"/>
                  <a:pt x="802026" y="531015"/>
                  <a:pt x="793772" y="531015"/>
                </a:cubicBezTo>
                <a:lnTo>
                  <a:pt x="793772" y="531015"/>
                </a:lnTo>
                <a:cubicBezTo>
                  <a:pt x="793772" y="531015"/>
                  <a:pt x="792396" y="531015"/>
                  <a:pt x="792396" y="531015"/>
                </a:cubicBezTo>
                <a:cubicBezTo>
                  <a:pt x="782766" y="531015"/>
                  <a:pt x="774512" y="539269"/>
                  <a:pt x="773136" y="548899"/>
                </a:cubicBezTo>
                <a:cubicBezTo>
                  <a:pt x="771761" y="558529"/>
                  <a:pt x="778639" y="565407"/>
                  <a:pt x="788269" y="565407"/>
                </a:cubicBezTo>
                <a:lnTo>
                  <a:pt x="788269" y="565407"/>
                </a:lnTo>
                <a:cubicBezTo>
                  <a:pt x="795147" y="565407"/>
                  <a:pt x="804777" y="557153"/>
                  <a:pt x="806153" y="548899"/>
                </a:cubicBezTo>
                <a:close/>
                <a:moveTo>
                  <a:pt x="745623" y="1371560"/>
                </a:moveTo>
                <a:cubicBezTo>
                  <a:pt x="746998" y="1364681"/>
                  <a:pt x="742871" y="1359179"/>
                  <a:pt x="735993" y="1357803"/>
                </a:cubicBezTo>
                <a:lnTo>
                  <a:pt x="735993" y="1357803"/>
                </a:lnTo>
                <a:cubicBezTo>
                  <a:pt x="735993" y="1357803"/>
                  <a:pt x="734617" y="1357803"/>
                  <a:pt x="734617" y="1357803"/>
                </a:cubicBezTo>
                <a:cubicBezTo>
                  <a:pt x="727739" y="1357803"/>
                  <a:pt x="720860" y="1364681"/>
                  <a:pt x="719484" y="1371560"/>
                </a:cubicBezTo>
                <a:cubicBezTo>
                  <a:pt x="718109" y="1378438"/>
                  <a:pt x="723611" y="1383941"/>
                  <a:pt x="730490" y="1383941"/>
                </a:cubicBezTo>
                <a:lnTo>
                  <a:pt x="730490" y="1383941"/>
                </a:lnTo>
                <a:cubicBezTo>
                  <a:pt x="737368" y="1382565"/>
                  <a:pt x="744247" y="1377063"/>
                  <a:pt x="745623" y="1371560"/>
                </a:cubicBezTo>
                <a:close/>
                <a:moveTo>
                  <a:pt x="762131" y="1279389"/>
                </a:moveTo>
                <a:cubicBezTo>
                  <a:pt x="763506" y="1272510"/>
                  <a:pt x="759379" y="1267008"/>
                  <a:pt x="752501" y="1265632"/>
                </a:cubicBezTo>
                <a:lnTo>
                  <a:pt x="752501" y="1265632"/>
                </a:lnTo>
                <a:cubicBezTo>
                  <a:pt x="752501" y="1265632"/>
                  <a:pt x="751125" y="1265632"/>
                  <a:pt x="751125" y="1265632"/>
                </a:cubicBezTo>
                <a:cubicBezTo>
                  <a:pt x="744247" y="1265632"/>
                  <a:pt x="737368" y="1272510"/>
                  <a:pt x="735993" y="1279389"/>
                </a:cubicBezTo>
                <a:cubicBezTo>
                  <a:pt x="734617" y="1286267"/>
                  <a:pt x="740120" y="1291770"/>
                  <a:pt x="746998" y="1291770"/>
                </a:cubicBezTo>
                <a:lnTo>
                  <a:pt x="746998" y="1291770"/>
                </a:lnTo>
                <a:cubicBezTo>
                  <a:pt x="753877" y="1291770"/>
                  <a:pt x="760755" y="1286267"/>
                  <a:pt x="762131" y="1279389"/>
                </a:cubicBezTo>
                <a:close/>
                <a:moveTo>
                  <a:pt x="777263" y="1188593"/>
                </a:moveTo>
                <a:cubicBezTo>
                  <a:pt x="778639" y="1181715"/>
                  <a:pt x="774512" y="1176212"/>
                  <a:pt x="767633" y="1174837"/>
                </a:cubicBezTo>
                <a:lnTo>
                  <a:pt x="767633" y="1174837"/>
                </a:lnTo>
                <a:cubicBezTo>
                  <a:pt x="767633" y="1174837"/>
                  <a:pt x="766258" y="1174837"/>
                  <a:pt x="766258" y="1174837"/>
                </a:cubicBezTo>
                <a:cubicBezTo>
                  <a:pt x="759379" y="1174837"/>
                  <a:pt x="752501" y="1181715"/>
                  <a:pt x="751125" y="1188593"/>
                </a:cubicBezTo>
                <a:cubicBezTo>
                  <a:pt x="749750" y="1195472"/>
                  <a:pt x="755252" y="1200975"/>
                  <a:pt x="762131" y="1200975"/>
                </a:cubicBezTo>
                <a:lnTo>
                  <a:pt x="762131" y="1200975"/>
                </a:lnTo>
                <a:cubicBezTo>
                  <a:pt x="770385" y="1199599"/>
                  <a:pt x="775888" y="1195472"/>
                  <a:pt x="777263" y="1188593"/>
                </a:cubicBezTo>
                <a:close/>
                <a:moveTo>
                  <a:pt x="793772" y="1096422"/>
                </a:moveTo>
                <a:cubicBezTo>
                  <a:pt x="795147" y="1089544"/>
                  <a:pt x="791020" y="1084041"/>
                  <a:pt x="784142" y="1082666"/>
                </a:cubicBezTo>
                <a:lnTo>
                  <a:pt x="784142" y="1082666"/>
                </a:lnTo>
                <a:cubicBezTo>
                  <a:pt x="784142" y="1082666"/>
                  <a:pt x="782766" y="1082666"/>
                  <a:pt x="782766" y="1082666"/>
                </a:cubicBezTo>
                <a:cubicBezTo>
                  <a:pt x="775888" y="1082666"/>
                  <a:pt x="769009" y="1089544"/>
                  <a:pt x="767633" y="1096422"/>
                </a:cubicBezTo>
                <a:cubicBezTo>
                  <a:pt x="766258" y="1103301"/>
                  <a:pt x="771761" y="1108804"/>
                  <a:pt x="778639" y="1108804"/>
                </a:cubicBezTo>
                <a:lnTo>
                  <a:pt x="778639" y="1108804"/>
                </a:lnTo>
                <a:cubicBezTo>
                  <a:pt x="785517" y="1108804"/>
                  <a:pt x="792396" y="1103301"/>
                  <a:pt x="793772" y="1096422"/>
                </a:cubicBezTo>
                <a:close/>
                <a:moveTo>
                  <a:pt x="810280" y="1005627"/>
                </a:moveTo>
                <a:cubicBezTo>
                  <a:pt x="811655" y="998749"/>
                  <a:pt x="807528" y="993246"/>
                  <a:pt x="800650" y="991870"/>
                </a:cubicBezTo>
                <a:lnTo>
                  <a:pt x="800650" y="991870"/>
                </a:lnTo>
                <a:cubicBezTo>
                  <a:pt x="800650" y="991870"/>
                  <a:pt x="799274" y="991870"/>
                  <a:pt x="799274" y="991870"/>
                </a:cubicBezTo>
                <a:cubicBezTo>
                  <a:pt x="792396" y="991870"/>
                  <a:pt x="785517" y="998749"/>
                  <a:pt x="784142" y="1005627"/>
                </a:cubicBezTo>
                <a:cubicBezTo>
                  <a:pt x="784142" y="1012505"/>
                  <a:pt x="788269" y="1018008"/>
                  <a:pt x="795147" y="1018008"/>
                </a:cubicBezTo>
                <a:lnTo>
                  <a:pt x="795147" y="1018008"/>
                </a:lnTo>
                <a:cubicBezTo>
                  <a:pt x="802026" y="1018008"/>
                  <a:pt x="808904" y="1012505"/>
                  <a:pt x="810280" y="1005627"/>
                </a:cubicBezTo>
                <a:close/>
                <a:moveTo>
                  <a:pt x="826788" y="914832"/>
                </a:moveTo>
                <a:cubicBezTo>
                  <a:pt x="828164" y="907953"/>
                  <a:pt x="824037" y="902451"/>
                  <a:pt x="817158" y="901075"/>
                </a:cubicBezTo>
                <a:lnTo>
                  <a:pt x="817158" y="901075"/>
                </a:lnTo>
                <a:cubicBezTo>
                  <a:pt x="817158" y="901075"/>
                  <a:pt x="815783" y="901075"/>
                  <a:pt x="815783" y="901075"/>
                </a:cubicBezTo>
                <a:cubicBezTo>
                  <a:pt x="808904" y="901075"/>
                  <a:pt x="802026" y="907953"/>
                  <a:pt x="800650" y="914832"/>
                </a:cubicBezTo>
                <a:cubicBezTo>
                  <a:pt x="799274" y="921710"/>
                  <a:pt x="804777" y="927213"/>
                  <a:pt x="811655" y="927213"/>
                </a:cubicBezTo>
                <a:lnTo>
                  <a:pt x="811655" y="927213"/>
                </a:lnTo>
                <a:cubicBezTo>
                  <a:pt x="818534" y="925837"/>
                  <a:pt x="824037" y="920335"/>
                  <a:pt x="826788" y="914832"/>
                </a:cubicBezTo>
                <a:close/>
                <a:moveTo>
                  <a:pt x="841921" y="822661"/>
                </a:moveTo>
                <a:cubicBezTo>
                  <a:pt x="843296" y="815782"/>
                  <a:pt x="839169" y="810280"/>
                  <a:pt x="832291" y="808904"/>
                </a:cubicBezTo>
                <a:lnTo>
                  <a:pt x="832291" y="808904"/>
                </a:lnTo>
                <a:cubicBezTo>
                  <a:pt x="832291" y="808904"/>
                  <a:pt x="830915" y="808904"/>
                  <a:pt x="830915" y="808904"/>
                </a:cubicBezTo>
                <a:cubicBezTo>
                  <a:pt x="824037" y="808904"/>
                  <a:pt x="817158" y="815782"/>
                  <a:pt x="815783" y="822661"/>
                </a:cubicBezTo>
                <a:cubicBezTo>
                  <a:pt x="814407" y="829539"/>
                  <a:pt x="819910" y="835042"/>
                  <a:pt x="826788" y="835042"/>
                </a:cubicBezTo>
                <a:lnTo>
                  <a:pt x="826788" y="835042"/>
                </a:lnTo>
                <a:cubicBezTo>
                  <a:pt x="835042" y="835042"/>
                  <a:pt x="840545" y="829539"/>
                  <a:pt x="841921" y="822661"/>
                </a:cubicBezTo>
                <a:close/>
                <a:moveTo>
                  <a:pt x="858429" y="731865"/>
                </a:moveTo>
                <a:cubicBezTo>
                  <a:pt x="859805" y="724987"/>
                  <a:pt x="855678" y="719484"/>
                  <a:pt x="848799" y="718109"/>
                </a:cubicBezTo>
                <a:lnTo>
                  <a:pt x="848799" y="718109"/>
                </a:lnTo>
                <a:cubicBezTo>
                  <a:pt x="848799" y="718109"/>
                  <a:pt x="847423" y="718109"/>
                  <a:pt x="847423" y="718109"/>
                </a:cubicBezTo>
                <a:cubicBezTo>
                  <a:pt x="840545" y="718109"/>
                  <a:pt x="833666" y="724987"/>
                  <a:pt x="832291" y="731865"/>
                </a:cubicBezTo>
                <a:cubicBezTo>
                  <a:pt x="830915" y="738744"/>
                  <a:pt x="836418" y="744247"/>
                  <a:pt x="843296" y="744247"/>
                </a:cubicBezTo>
                <a:lnTo>
                  <a:pt x="843296" y="744247"/>
                </a:lnTo>
                <a:cubicBezTo>
                  <a:pt x="850175" y="742871"/>
                  <a:pt x="857053" y="738744"/>
                  <a:pt x="858429" y="731865"/>
                </a:cubicBezTo>
                <a:close/>
                <a:moveTo>
                  <a:pt x="874937" y="639694"/>
                </a:moveTo>
                <a:cubicBezTo>
                  <a:pt x="876313" y="632816"/>
                  <a:pt x="872186" y="627313"/>
                  <a:pt x="865307" y="625938"/>
                </a:cubicBezTo>
                <a:lnTo>
                  <a:pt x="865307" y="625938"/>
                </a:lnTo>
                <a:cubicBezTo>
                  <a:pt x="865307" y="625938"/>
                  <a:pt x="863932" y="625938"/>
                  <a:pt x="863932" y="625938"/>
                </a:cubicBezTo>
                <a:cubicBezTo>
                  <a:pt x="857053" y="625938"/>
                  <a:pt x="850175" y="632816"/>
                  <a:pt x="848799" y="639694"/>
                </a:cubicBezTo>
                <a:cubicBezTo>
                  <a:pt x="847423" y="646573"/>
                  <a:pt x="852926" y="652076"/>
                  <a:pt x="859805" y="652076"/>
                </a:cubicBezTo>
                <a:lnTo>
                  <a:pt x="859805" y="652076"/>
                </a:lnTo>
                <a:cubicBezTo>
                  <a:pt x="866683" y="652076"/>
                  <a:pt x="873561" y="646573"/>
                  <a:pt x="874937" y="639694"/>
                </a:cubicBezTo>
                <a:close/>
                <a:moveTo>
                  <a:pt x="890070" y="548899"/>
                </a:moveTo>
                <a:cubicBezTo>
                  <a:pt x="891445" y="542021"/>
                  <a:pt x="887318" y="536518"/>
                  <a:pt x="880440" y="535142"/>
                </a:cubicBezTo>
                <a:lnTo>
                  <a:pt x="880440" y="535142"/>
                </a:lnTo>
                <a:cubicBezTo>
                  <a:pt x="880440" y="535142"/>
                  <a:pt x="879064" y="535142"/>
                  <a:pt x="879064" y="535142"/>
                </a:cubicBezTo>
                <a:cubicBezTo>
                  <a:pt x="872186" y="535142"/>
                  <a:pt x="865307" y="542021"/>
                  <a:pt x="863932" y="548899"/>
                </a:cubicBezTo>
                <a:cubicBezTo>
                  <a:pt x="862556" y="555778"/>
                  <a:pt x="868059" y="561280"/>
                  <a:pt x="874937" y="561280"/>
                </a:cubicBezTo>
                <a:lnTo>
                  <a:pt x="874937" y="561280"/>
                </a:lnTo>
                <a:cubicBezTo>
                  <a:pt x="883191" y="561280"/>
                  <a:pt x="888694" y="555778"/>
                  <a:pt x="890070" y="548899"/>
                </a:cubicBezTo>
                <a:close/>
                <a:moveTo>
                  <a:pt x="1034517" y="639694"/>
                </a:moveTo>
                <a:cubicBezTo>
                  <a:pt x="1034517" y="642446"/>
                  <a:pt x="1035893" y="643821"/>
                  <a:pt x="1038644" y="643821"/>
                </a:cubicBezTo>
                <a:lnTo>
                  <a:pt x="1038644" y="643821"/>
                </a:lnTo>
                <a:cubicBezTo>
                  <a:pt x="1041395" y="643821"/>
                  <a:pt x="1042771" y="642446"/>
                  <a:pt x="1042771" y="639694"/>
                </a:cubicBezTo>
                <a:cubicBezTo>
                  <a:pt x="1042771" y="636943"/>
                  <a:pt x="1041395" y="635567"/>
                  <a:pt x="1040020" y="635567"/>
                </a:cubicBezTo>
                <a:lnTo>
                  <a:pt x="1040020" y="635567"/>
                </a:lnTo>
                <a:cubicBezTo>
                  <a:pt x="1040020" y="635567"/>
                  <a:pt x="1040020" y="635567"/>
                  <a:pt x="1040020" y="635567"/>
                </a:cubicBezTo>
                <a:cubicBezTo>
                  <a:pt x="1037268" y="635567"/>
                  <a:pt x="1034517" y="636943"/>
                  <a:pt x="1034517" y="639694"/>
                </a:cubicBezTo>
                <a:close/>
                <a:moveTo>
                  <a:pt x="1018009" y="730490"/>
                </a:moveTo>
                <a:cubicBezTo>
                  <a:pt x="1018009" y="733241"/>
                  <a:pt x="1019384" y="734617"/>
                  <a:pt x="1022136" y="734617"/>
                </a:cubicBezTo>
                <a:lnTo>
                  <a:pt x="1022136" y="734617"/>
                </a:lnTo>
                <a:cubicBezTo>
                  <a:pt x="1024887" y="734617"/>
                  <a:pt x="1026263" y="733241"/>
                  <a:pt x="1026263" y="730490"/>
                </a:cubicBezTo>
                <a:cubicBezTo>
                  <a:pt x="1026263" y="727738"/>
                  <a:pt x="1024887" y="726363"/>
                  <a:pt x="1023511" y="726363"/>
                </a:cubicBezTo>
                <a:lnTo>
                  <a:pt x="1023511" y="726363"/>
                </a:lnTo>
                <a:cubicBezTo>
                  <a:pt x="1023511" y="726363"/>
                  <a:pt x="1023511" y="726363"/>
                  <a:pt x="1023511" y="726363"/>
                </a:cubicBezTo>
                <a:cubicBezTo>
                  <a:pt x="1020760" y="726363"/>
                  <a:pt x="1019384" y="729114"/>
                  <a:pt x="1018009" y="730490"/>
                </a:cubicBezTo>
                <a:close/>
                <a:moveTo>
                  <a:pt x="1002876" y="822661"/>
                </a:moveTo>
                <a:cubicBezTo>
                  <a:pt x="1002876" y="825412"/>
                  <a:pt x="1004252" y="826788"/>
                  <a:pt x="1007003" y="826788"/>
                </a:cubicBezTo>
                <a:lnTo>
                  <a:pt x="1007003" y="826788"/>
                </a:lnTo>
                <a:cubicBezTo>
                  <a:pt x="1009754" y="826788"/>
                  <a:pt x="1011130" y="825412"/>
                  <a:pt x="1011130" y="822661"/>
                </a:cubicBezTo>
                <a:cubicBezTo>
                  <a:pt x="1011130" y="819909"/>
                  <a:pt x="1009754" y="818534"/>
                  <a:pt x="1008379" y="818534"/>
                </a:cubicBezTo>
                <a:lnTo>
                  <a:pt x="1008379" y="818534"/>
                </a:lnTo>
                <a:cubicBezTo>
                  <a:pt x="1008379" y="818534"/>
                  <a:pt x="1008379" y="818534"/>
                  <a:pt x="1008379" y="818534"/>
                </a:cubicBezTo>
                <a:cubicBezTo>
                  <a:pt x="1005627" y="818534"/>
                  <a:pt x="1002876" y="819909"/>
                  <a:pt x="1002876" y="822661"/>
                </a:cubicBezTo>
                <a:close/>
                <a:moveTo>
                  <a:pt x="986368" y="913456"/>
                </a:moveTo>
                <a:cubicBezTo>
                  <a:pt x="986368" y="916207"/>
                  <a:pt x="987744" y="917583"/>
                  <a:pt x="990495" y="917583"/>
                </a:cubicBezTo>
                <a:lnTo>
                  <a:pt x="990495" y="917583"/>
                </a:lnTo>
                <a:cubicBezTo>
                  <a:pt x="993246" y="917583"/>
                  <a:pt x="994622" y="916207"/>
                  <a:pt x="994622" y="913456"/>
                </a:cubicBezTo>
                <a:cubicBezTo>
                  <a:pt x="994622" y="910705"/>
                  <a:pt x="993246" y="909329"/>
                  <a:pt x="991871" y="909329"/>
                </a:cubicBezTo>
                <a:lnTo>
                  <a:pt x="991871" y="909329"/>
                </a:lnTo>
                <a:cubicBezTo>
                  <a:pt x="991871" y="909329"/>
                  <a:pt x="991871" y="909329"/>
                  <a:pt x="991871" y="909329"/>
                </a:cubicBezTo>
                <a:cubicBezTo>
                  <a:pt x="989119" y="909329"/>
                  <a:pt x="986368" y="912080"/>
                  <a:pt x="986368" y="913456"/>
                </a:cubicBezTo>
                <a:close/>
                <a:moveTo>
                  <a:pt x="969860" y="1005627"/>
                </a:moveTo>
                <a:cubicBezTo>
                  <a:pt x="969860" y="1008378"/>
                  <a:pt x="971235" y="1009754"/>
                  <a:pt x="973987" y="1009754"/>
                </a:cubicBezTo>
                <a:lnTo>
                  <a:pt x="973987" y="1009754"/>
                </a:lnTo>
                <a:cubicBezTo>
                  <a:pt x="976738" y="1009754"/>
                  <a:pt x="978114" y="1008378"/>
                  <a:pt x="978114" y="1005627"/>
                </a:cubicBezTo>
                <a:cubicBezTo>
                  <a:pt x="978114" y="1002876"/>
                  <a:pt x="976738" y="1001500"/>
                  <a:pt x="975362" y="1001500"/>
                </a:cubicBezTo>
                <a:lnTo>
                  <a:pt x="975362" y="1001500"/>
                </a:lnTo>
                <a:cubicBezTo>
                  <a:pt x="975362" y="1001500"/>
                  <a:pt x="975362" y="1001500"/>
                  <a:pt x="975362" y="1001500"/>
                </a:cubicBezTo>
                <a:cubicBezTo>
                  <a:pt x="972611" y="1001500"/>
                  <a:pt x="971235" y="1002876"/>
                  <a:pt x="969860" y="1005627"/>
                </a:cubicBezTo>
                <a:close/>
                <a:moveTo>
                  <a:pt x="954727" y="1096422"/>
                </a:moveTo>
                <a:cubicBezTo>
                  <a:pt x="954727" y="1099174"/>
                  <a:pt x="956103" y="1100549"/>
                  <a:pt x="958854" y="1100549"/>
                </a:cubicBezTo>
                <a:lnTo>
                  <a:pt x="958854" y="1100549"/>
                </a:lnTo>
                <a:cubicBezTo>
                  <a:pt x="961605" y="1100549"/>
                  <a:pt x="962981" y="1099174"/>
                  <a:pt x="962981" y="1096422"/>
                </a:cubicBezTo>
                <a:cubicBezTo>
                  <a:pt x="962981" y="1093671"/>
                  <a:pt x="961605" y="1092295"/>
                  <a:pt x="960230" y="1092295"/>
                </a:cubicBezTo>
                <a:lnTo>
                  <a:pt x="960230" y="1092295"/>
                </a:lnTo>
                <a:cubicBezTo>
                  <a:pt x="960230" y="1092295"/>
                  <a:pt x="960230" y="1092295"/>
                  <a:pt x="960230" y="1092295"/>
                </a:cubicBezTo>
                <a:cubicBezTo>
                  <a:pt x="956103" y="1092295"/>
                  <a:pt x="954727" y="1093671"/>
                  <a:pt x="954727" y="1096422"/>
                </a:cubicBezTo>
                <a:close/>
                <a:moveTo>
                  <a:pt x="938219" y="1187218"/>
                </a:moveTo>
                <a:cubicBezTo>
                  <a:pt x="938219" y="1189969"/>
                  <a:pt x="939594" y="1191345"/>
                  <a:pt x="942346" y="1191345"/>
                </a:cubicBezTo>
                <a:lnTo>
                  <a:pt x="942346" y="1191345"/>
                </a:lnTo>
                <a:cubicBezTo>
                  <a:pt x="945097" y="1191345"/>
                  <a:pt x="946473" y="1189969"/>
                  <a:pt x="946473" y="1187218"/>
                </a:cubicBezTo>
                <a:cubicBezTo>
                  <a:pt x="946473" y="1184466"/>
                  <a:pt x="945097" y="1183091"/>
                  <a:pt x="943721" y="1183091"/>
                </a:cubicBezTo>
                <a:lnTo>
                  <a:pt x="943721" y="1183091"/>
                </a:lnTo>
                <a:cubicBezTo>
                  <a:pt x="943721" y="1183091"/>
                  <a:pt x="943721" y="1183091"/>
                  <a:pt x="943721" y="1183091"/>
                </a:cubicBezTo>
                <a:cubicBezTo>
                  <a:pt x="940970" y="1183091"/>
                  <a:pt x="938219" y="1185842"/>
                  <a:pt x="938219" y="1187218"/>
                </a:cubicBezTo>
                <a:close/>
                <a:moveTo>
                  <a:pt x="921710" y="1279389"/>
                </a:moveTo>
                <a:cubicBezTo>
                  <a:pt x="921710" y="1282140"/>
                  <a:pt x="923086" y="1283516"/>
                  <a:pt x="925838" y="1283516"/>
                </a:cubicBezTo>
                <a:lnTo>
                  <a:pt x="925838" y="1283516"/>
                </a:lnTo>
                <a:cubicBezTo>
                  <a:pt x="928589" y="1283516"/>
                  <a:pt x="929965" y="1282140"/>
                  <a:pt x="929965" y="1279389"/>
                </a:cubicBezTo>
                <a:cubicBezTo>
                  <a:pt x="929965" y="1276637"/>
                  <a:pt x="928589" y="1275262"/>
                  <a:pt x="927213" y="1275262"/>
                </a:cubicBezTo>
                <a:lnTo>
                  <a:pt x="927213" y="1275262"/>
                </a:lnTo>
                <a:cubicBezTo>
                  <a:pt x="927213" y="1275262"/>
                  <a:pt x="927213" y="1275262"/>
                  <a:pt x="927213" y="1275262"/>
                </a:cubicBezTo>
                <a:cubicBezTo>
                  <a:pt x="924462" y="1275262"/>
                  <a:pt x="921710" y="1276637"/>
                  <a:pt x="921710" y="1279389"/>
                </a:cubicBezTo>
                <a:close/>
                <a:moveTo>
                  <a:pt x="957478" y="548899"/>
                </a:moveTo>
                <a:cubicBezTo>
                  <a:pt x="957478" y="553026"/>
                  <a:pt x="960230" y="557153"/>
                  <a:pt x="964357" y="557153"/>
                </a:cubicBezTo>
                <a:lnTo>
                  <a:pt x="964357" y="557153"/>
                </a:lnTo>
                <a:cubicBezTo>
                  <a:pt x="968484" y="557153"/>
                  <a:pt x="972611" y="553026"/>
                  <a:pt x="973987" y="548899"/>
                </a:cubicBezTo>
                <a:cubicBezTo>
                  <a:pt x="975362" y="544772"/>
                  <a:pt x="972611" y="540645"/>
                  <a:pt x="967108" y="540645"/>
                </a:cubicBezTo>
                <a:lnTo>
                  <a:pt x="967108" y="540645"/>
                </a:lnTo>
                <a:cubicBezTo>
                  <a:pt x="967108" y="540645"/>
                  <a:pt x="967108" y="540645"/>
                  <a:pt x="965732" y="540645"/>
                </a:cubicBezTo>
                <a:cubicBezTo>
                  <a:pt x="962981" y="539269"/>
                  <a:pt x="958854" y="543396"/>
                  <a:pt x="957478" y="548899"/>
                </a:cubicBezTo>
                <a:close/>
                <a:moveTo>
                  <a:pt x="942346" y="639694"/>
                </a:moveTo>
                <a:cubicBezTo>
                  <a:pt x="942346" y="643821"/>
                  <a:pt x="945097" y="647948"/>
                  <a:pt x="949224" y="647948"/>
                </a:cubicBezTo>
                <a:lnTo>
                  <a:pt x="949224" y="647948"/>
                </a:lnTo>
                <a:cubicBezTo>
                  <a:pt x="953351" y="647948"/>
                  <a:pt x="957478" y="643821"/>
                  <a:pt x="958854" y="639694"/>
                </a:cubicBezTo>
                <a:cubicBezTo>
                  <a:pt x="960230" y="635567"/>
                  <a:pt x="957478" y="631440"/>
                  <a:pt x="951976" y="631440"/>
                </a:cubicBezTo>
                <a:lnTo>
                  <a:pt x="951976" y="631440"/>
                </a:lnTo>
                <a:cubicBezTo>
                  <a:pt x="951976" y="631440"/>
                  <a:pt x="951976" y="631440"/>
                  <a:pt x="950600" y="631440"/>
                </a:cubicBezTo>
                <a:cubicBezTo>
                  <a:pt x="946473" y="631440"/>
                  <a:pt x="942346" y="635567"/>
                  <a:pt x="942346" y="639694"/>
                </a:cubicBezTo>
                <a:close/>
                <a:moveTo>
                  <a:pt x="925838" y="731865"/>
                </a:moveTo>
                <a:cubicBezTo>
                  <a:pt x="925838" y="735992"/>
                  <a:pt x="928589" y="740120"/>
                  <a:pt x="932716" y="740120"/>
                </a:cubicBezTo>
                <a:lnTo>
                  <a:pt x="932716" y="740120"/>
                </a:lnTo>
                <a:cubicBezTo>
                  <a:pt x="936843" y="740120"/>
                  <a:pt x="940970" y="735992"/>
                  <a:pt x="942346" y="731865"/>
                </a:cubicBezTo>
                <a:cubicBezTo>
                  <a:pt x="943721" y="727738"/>
                  <a:pt x="940970" y="723611"/>
                  <a:pt x="935467" y="723611"/>
                </a:cubicBezTo>
                <a:lnTo>
                  <a:pt x="935467" y="723611"/>
                </a:lnTo>
                <a:cubicBezTo>
                  <a:pt x="935467" y="723611"/>
                  <a:pt x="935467" y="723611"/>
                  <a:pt x="934092" y="723611"/>
                </a:cubicBezTo>
                <a:cubicBezTo>
                  <a:pt x="929965" y="722236"/>
                  <a:pt x="925838" y="726363"/>
                  <a:pt x="925838" y="731865"/>
                </a:cubicBezTo>
                <a:close/>
                <a:moveTo>
                  <a:pt x="909329" y="822661"/>
                </a:moveTo>
                <a:cubicBezTo>
                  <a:pt x="909329" y="826788"/>
                  <a:pt x="912081" y="830915"/>
                  <a:pt x="916208" y="830915"/>
                </a:cubicBezTo>
                <a:lnTo>
                  <a:pt x="916208" y="830915"/>
                </a:lnTo>
                <a:cubicBezTo>
                  <a:pt x="920335" y="830915"/>
                  <a:pt x="924462" y="826788"/>
                  <a:pt x="925838" y="822661"/>
                </a:cubicBezTo>
                <a:cubicBezTo>
                  <a:pt x="927213" y="818534"/>
                  <a:pt x="924462" y="814407"/>
                  <a:pt x="918959" y="814407"/>
                </a:cubicBezTo>
                <a:lnTo>
                  <a:pt x="918959" y="814407"/>
                </a:lnTo>
                <a:cubicBezTo>
                  <a:pt x="918959" y="814407"/>
                  <a:pt x="918959" y="814407"/>
                  <a:pt x="917583" y="814407"/>
                </a:cubicBezTo>
                <a:cubicBezTo>
                  <a:pt x="914832" y="814407"/>
                  <a:pt x="910705" y="818534"/>
                  <a:pt x="909329" y="822661"/>
                </a:cubicBezTo>
                <a:close/>
                <a:moveTo>
                  <a:pt x="892821" y="913456"/>
                </a:moveTo>
                <a:cubicBezTo>
                  <a:pt x="892821" y="917583"/>
                  <a:pt x="895572" y="921710"/>
                  <a:pt x="899700" y="921710"/>
                </a:cubicBezTo>
                <a:lnTo>
                  <a:pt x="899700" y="921710"/>
                </a:lnTo>
                <a:cubicBezTo>
                  <a:pt x="903827" y="921710"/>
                  <a:pt x="907954" y="917583"/>
                  <a:pt x="909329" y="913456"/>
                </a:cubicBezTo>
                <a:cubicBezTo>
                  <a:pt x="910705" y="909329"/>
                  <a:pt x="907954" y="905202"/>
                  <a:pt x="902451" y="905202"/>
                </a:cubicBezTo>
                <a:lnTo>
                  <a:pt x="902451" y="905202"/>
                </a:lnTo>
                <a:cubicBezTo>
                  <a:pt x="902451" y="905202"/>
                  <a:pt x="902451" y="905202"/>
                  <a:pt x="901075" y="905202"/>
                </a:cubicBezTo>
                <a:cubicBezTo>
                  <a:pt x="898324" y="905202"/>
                  <a:pt x="894197" y="909329"/>
                  <a:pt x="892821" y="913456"/>
                </a:cubicBezTo>
                <a:close/>
                <a:moveTo>
                  <a:pt x="877688" y="1005627"/>
                </a:moveTo>
                <a:cubicBezTo>
                  <a:pt x="877688" y="1009754"/>
                  <a:pt x="880440" y="1013881"/>
                  <a:pt x="884567" y="1013881"/>
                </a:cubicBezTo>
                <a:lnTo>
                  <a:pt x="884567" y="1013881"/>
                </a:lnTo>
                <a:cubicBezTo>
                  <a:pt x="888694" y="1013881"/>
                  <a:pt x="892821" y="1009754"/>
                  <a:pt x="894197" y="1005627"/>
                </a:cubicBezTo>
                <a:cubicBezTo>
                  <a:pt x="895572" y="1001500"/>
                  <a:pt x="892821" y="997373"/>
                  <a:pt x="887318" y="997373"/>
                </a:cubicBezTo>
                <a:lnTo>
                  <a:pt x="887318" y="997373"/>
                </a:lnTo>
                <a:cubicBezTo>
                  <a:pt x="887318" y="997373"/>
                  <a:pt x="887318" y="997373"/>
                  <a:pt x="885943" y="997373"/>
                </a:cubicBezTo>
                <a:cubicBezTo>
                  <a:pt x="881816" y="997373"/>
                  <a:pt x="877688" y="1000124"/>
                  <a:pt x="877688" y="1005627"/>
                </a:cubicBezTo>
                <a:close/>
                <a:moveTo>
                  <a:pt x="861180" y="1096422"/>
                </a:moveTo>
                <a:cubicBezTo>
                  <a:pt x="861180" y="1100549"/>
                  <a:pt x="863932" y="1104677"/>
                  <a:pt x="868059" y="1104677"/>
                </a:cubicBezTo>
                <a:lnTo>
                  <a:pt x="868059" y="1104677"/>
                </a:lnTo>
                <a:cubicBezTo>
                  <a:pt x="872186" y="1104677"/>
                  <a:pt x="876313" y="1100549"/>
                  <a:pt x="877688" y="1096422"/>
                </a:cubicBezTo>
                <a:cubicBezTo>
                  <a:pt x="879064" y="1092295"/>
                  <a:pt x="876313" y="1088168"/>
                  <a:pt x="870810" y="1088168"/>
                </a:cubicBezTo>
                <a:lnTo>
                  <a:pt x="870810" y="1088168"/>
                </a:lnTo>
                <a:cubicBezTo>
                  <a:pt x="870810" y="1088168"/>
                  <a:pt x="870810" y="1088168"/>
                  <a:pt x="869434" y="1088168"/>
                </a:cubicBezTo>
                <a:cubicBezTo>
                  <a:pt x="866683" y="1088168"/>
                  <a:pt x="861180" y="1092295"/>
                  <a:pt x="861180" y="1096422"/>
                </a:cubicBezTo>
                <a:close/>
                <a:moveTo>
                  <a:pt x="844672" y="1188593"/>
                </a:moveTo>
                <a:cubicBezTo>
                  <a:pt x="844672" y="1192720"/>
                  <a:pt x="847423" y="1196848"/>
                  <a:pt x="851550" y="1196848"/>
                </a:cubicBezTo>
                <a:lnTo>
                  <a:pt x="851550" y="1196848"/>
                </a:lnTo>
                <a:cubicBezTo>
                  <a:pt x="855678" y="1196848"/>
                  <a:pt x="859805" y="1192720"/>
                  <a:pt x="861180" y="1188593"/>
                </a:cubicBezTo>
                <a:cubicBezTo>
                  <a:pt x="862556" y="1184466"/>
                  <a:pt x="859805" y="1180339"/>
                  <a:pt x="854302" y="1180339"/>
                </a:cubicBezTo>
                <a:lnTo>
                  <a:pt x="854302" y="1180339"/>
                </a:lnTo>
                <a:cubicBezTo>
                  <a:pt x="854302" y="1180339"/>
                  <a:pt x="854302" y="1180339"/>
                  <a:pt x="852926" y="1180339"/>
                </a:cubicBezTo>
                <a:cubicBezTo>
                  <a:pt x="850175" y="1178964"/>
                  <a:pt x="846048" y="1183091"/>
                  <a:pt x="844672" y="1188593"/>
                </a:cubicBezTo>
                <a:close/>
                <a:moveTo>
                  <a:pt x="829539" y="1279389"/>
                </a:moveTo>
                <a:cubicBezTo>
                  <a:pt x="829539" y="1283516"/>
                  <a:pt x="832291" y="1287643"/>
                  <a:pt x="836418" y="1287643"/>
                </a:cubicBezTo>
                <a:lnTo>
                  <a:pt x="836418" y="1287643"/>
                </a:lnTo>
                <a:cubicBezTo>
                  <a:pt x="840545" y="1287643"/>
                  <a:pt x="844672" y="1283516"/>
                  <a:pt x="846048" y="1279389"/>
                </a:cubicBezTo>
                <a:cubicBezTo>
                  <a:pt x="847423" y="1275262"/>
                  <a:pt x="844672" y="1271135"/>
                  <a:pt x="839169" y="1271135"/>
                </a:cubicBezTo>
                <a:lnTo>
                  <a:pt x="839169" y="1271135"/>
                </a:lnTo>
                <a:cubicBezTo>
                  <a:pt x="839169" y="1271135"/>
                  <a:pt x="839169" y="1271135"/>
                  <a:pt x="837794" y="1271135"/>
                </a:cubicBezTo>
                <a:cubicBezTo>
                  <a:pt x="833666" y="1271135"/>
                  <a:pt x="829539" y="1275262"/>
                  <a:pt x="829539" y="1279389"/>
                </a:cubicBezTo>
                <a:close/>
                <a:moveTo>
                  <a:pt x="813031" y="1370184"/>
                </a:moveTo>
                <a:cubicBezTo>
                  <a:pt x="813031" y="1374311"/>
                  <a:pt x="815783" y="1378438"/>
                  <a:pt x="819910" y="1378438"/>
                </a:cubicBezTo>
                <a:lnTo>
                  <a:pt x="819910" y="1378438"/>
                </a:lnTo>
                <a:cubicBezTo>
                  <a:pt x="824037" y="1378438"/>
                  <a:pt x="828164" y="1374311"/>
                  <a:pt x="829539" y="1370184"/>
                </a:cubicBezTo>
                <a:cubicBezTo>
                  <a:pt x="830915" y="1366057"/>
                  <a:pt x="828164" y="1361930"/>
                  <a:pt x="822661" y="1361930"/>
                </a:cubicBezTo>
                <a:lnTo>
                  <a:pt x="822661" y="1361930"/>
                </a:lnTo>
                <a:cubicBezTo>
                  <a:pt x="822661" y="1361930"/>
                  <a:pt x="822661" y="1361930"/>
                  <a:pt x="821285" y="1361930"/>
                </a:cubicBezTo>
                <a:cubicBezTo>
                  <a:pt x="818534" y="1361930"/>
                  <a:pt x="813031" y="1366057"/>
                  <a:pt x="813031" y="1370184"/>
                </a:cubicBezTo>
                <a:close/>
                <a:moveTo>
                  <a:pt x="16508" y="1051025"/>
                </a:moveTo>
                <a:cubicBezTo>
                  <a:pt x="26138" y="1056528"/>
                  <a:pt x="31641" y="1063406"/>
                  <a:pt x="35768" y="1074411"/>
                </a:cubicBezTo>
                <a:cubicBezTo>
                  <a:pt x="44022" y="1063406"/>
                  <a:pt x="56403" y="1053776"/>
                  <a:pt x="71536" y="1051025"/>
                </a:cubicBezTo>
                <a:cubicBezTo>
                  <a:pt x="59155" y="1048273"/>
                  <a:pt x="49525" y="1040019"/>
                  <a:pt x="44022" y="1027638"/>
                </a:cubicBezTo>
                <a:cubicBezTo>
                  <a:pt x="37144" y="1037268"/>
                  <a:pt x="27514" y="1045522"/>
                  <a:pt x="16508" y="1051025"/>
                </a:cubicBezTo>
                <a:close/>
                <a:moveTo>
                  <a:pt x="0" y="1141820"/>
                </a:moveTo>
                <a:cubicBezTo>
                  <a:pt x="9630" y="1147323"/>
                  <a:pt x="15133" y="1154201"/>
                  <a:pt x="19260" y="1165207"/>
                </a:cubicBezTo>
                <a:cubicBezTo>
                  <a:pt x="27514" y="1152826"/>
                  <a:pt x="39895" y="1144571"/>
                  <a:pt x="53652" y="1141820"/>
                </a:cubicBezTo>
                <a:cubicBezTo>
                  <a:pt x="41271" y="1139069"/>
                  <a:pt x="31641" y="1130815"/>
                  <a:pt x="26138" y="1118433"/>
                </a:cubicBezTo>
                <a:cubicBezTo>
                  <a:pt x="20635" y="1129439"/>
                  <a:pt x="11005" y="1137693"/>
                  <a:pt x="0" y="1141820"/>
                </a:cubicBezTo>
                <a:close/>
                <a:moveTo>
                  <a:pt x="103177" y="868058"/>
                </a:moveTo>
                <a:cubicBezTo>
                  <a:pt x="90795" y="865307"/>
                  <a:pt x="81166" y="857053"/>
                  <a:pt x="75663" y="844672"/>
                </a:cubicBezTo>
                <a:cubicBezTo>
                  <a:pt x="68784" y="854302"/>
                  <a:pt x="59155" y="862556"/>
                  <a:pt x="48149" y="868058"/>
                </a:cubicBezTo>
                <a:cubicBezTo>
                  <a:pt x="57779" y="873561"/>
                  <a:pt x="63282" y="880440"/>
                  <a:pt x="67409" y="891445"/>
                </a:cubicBezTo>
                <a:cubicBezTo>
                  <a:pt x="75663" y="879064"/>
                  <a:pt x="88044" y="870810"/>
                  <a:pt x="103177" y="868058"/>
                </a:cubicBezTo>
                <a:close/>
                <a:moveTo>
                  <a:pt x="50900" y="982240"/>
                </a:moveTo>
                <a:cubicBezTo>
                  <a:pt x="55027" y="975362"/>
                  <a:pt x="61906" y="971235"/>
                  <a:pt x="67409" y="967108"/>
                </a:cubicBezTo>
                <a:lnTo>
                  <a:pt x="41271" y="967108"/>
                </a:lnTo>
                <a:cubicBezTo>
                  <a:pt x="46773" y="971235"/>
                  <a:pt x="49525" y="976738"/>
                  <a:pt x="50900" y="982240"/>
                </a:cubicBezTo>
                <a:close/>
                <a:moveTo>
                  <a:pt x="211856" y="68784"/>
                </a:moveTo>
                <a:cubicBezTo>
                  <a:pt x="221486" y="56403"/>
                  <a:pt x="233867" y="48149"/>
                  <a:pt x="247624" y="45398"/>
                </a:cubicBezTo>
                <a:cubicBezTo>
                  <a:pt x="235243" y="42646"/>
                  <a:pt x="225613" y="34392"/>
                  <a:pt x="220110" y="22011"/>
                </a:cubicBezTo>
                <a:cubicBezTo>
                  <a:pt x="213232" y="31641"/>
                  <a:pt x="203602" y="39895"/>
                  <a:pt x="192596" y="45398"/>
                </a:cubicBezTo>
                <a:cubicBezTo>
                  <a:pt x="202226" y="50900"/>
                  <a:pt x="209104" y="59155"/>
                  <a:pt x="211856" y="68784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图形 269">
            <a:extLst>
              <a:ext uri="{FF2B5EF4-FFF2-40B4-BE49-F238E27FC236}">
                <a16:creationId xmlns:a16="http://schemas.microsoft.com/office/drawing/2014/main" xmlns="" id="{78878CBE-01D4-412C-B934-FF885D740579}"/>
              </a:ext>
            </a:extLst>
          </p:cNvPr>
          <p:cNvSpPr/>
          <p:nvPr/>
        </p:nvSpPr>
        <p:spPr>
          <a:xfrm>
            <a:off x="1137667" y="4071486"/>
            <a:ext cx="1249124" cy="1462355"/>
          </a:xfrm>
          <a:custGeom>
            <a:avLst/>
            <a:gdLst>
              <a:gd name="connsiteX0" fmla="*/ 33017 w 1249124"/>
              <a:gd name="connsiteY0" fmla="*/ 958854 h 1462355"/>
              <a:gd name="connsiteX1" fmla="*/ 60530 w 1249124"/>
              <a:gd name="connsiteY1" fmla="*/ 935467 h 1462355"/>
              <a:gd name="connsiteX2" fmla="*/ 88044 w 1249124"/>
              <a:gd name="connsiteY2" fmla="*/ 958854 h 1462355"/>
              <a:gd name="connsiteX3" fmla="*/ 52276 w 1249124"/>
              <a:gd name="connsiteY3" fmla="*/ 982240 h 1462355"/>
              <a:gd name="connsiteX4" fmla="*/ 33017 w 1249124"/>
              <a:gd name="connsiteY4" fmla="*/ 958854 h 1462355"/>
              <a:gd name="connsiteX5" fmla="*/ 37144 w 1249124"/>
              <a:gd name="connsiteY5" fmla="*/ 1073036 h 1462355"/>
              <a:gd name="connsiteX6" fmla="*/ 72911 w 1249124"/>
              <a:gd name="connsiteY6" fmla="*/ 1049649 h 1462355"/>
              <a:gd name="connsiteX7" fmla="*/ 45398 w 1249124"/>
              <a:gd name="connsiteY7" fmla="*/ 1026262 h 1462355"/>
              <a:gd name="connsiteX8" fmla="*/ 17884 w 1249124"/>
              <a:gd name="connsiteY8" fmla="*/ 1049649 h 1462355"/>
              <a:gd name="connsiteX9" fmla="*/ 37144 w 1249124"/>
              <a:gd name="connsiteY9" fmla="*/ 1073036 h 1462355"/>
              <a:gd name="connsiteX10" fmla="*/ 20635 w 1249124"/>
              <a:gd name="connsiteY10" fmla="*/ 1165207 h 1462355"/>
              <a:gd name="connsiteX11" fmla="*/ 55028 w 1249124"/>
              <a:gd name="connsiteY11" fmla="*/ 1141820 h 1462355"/>
              <a:gd name="connsiteX12" fmla="*/ 27514 w 1249124"/>
              <a:gd name="connsiteY12" fmla="*/ 1118433 h 1462355"/>
              <a:gd name="connsiteX13" fmla="*/ 0 w 1249124"/>
              <a:gd name="connsiteY13" fmla="*/ 1141820 h 1462355"/>
              <a:gd name="connsiteX14" fmla="*/ 20635 w 1249124"/>
              <a:gd name="connsiteY14" fmla="*/ 1165207 h 1462355"/>
              <a:gd name="connsiteX15" fmla="*/ 1009755 w 1249124"/>
              <a:gd name="connsiteY15" fmla="*/ 0 h 1462355"/>
              <a:gd name="connsiteX16" fmla="*/ 1249125 w 1249124"/>
              <a:gd name="connsiteY16" fmla="*/ 290270 h 1462355"/>
              <a:gd name="connsiteX17" fmla="*/ 1214732 w 1249124"/>
              <a:gd name="connsiteY17" fmla="*/ 482866 h 1462355"/>
              <a:gd name="connsiteX18" fmla="*/ 786893 w 1249124"/>
              <a:gd name="connsiteY18" fmla="*/ 482866 h 1462355"/>
              <a:gd name="connsiteX19" fmla="*/ 789645 w 1249124"/>
              <a:gd name="connsiteY19" fmla="*/ 467734 h 1462355"/>
              <a:gd name="connsiteX20" fmla="*/ 719485 w 1249124"/>
              <a:gd name="connsiteY20" fmla="*/ 382441 h 1462355"/>
              <a:gd name="connsiteX21" fmla="*/ 731866 w 1249124"/>
              <a:gd name="connsiteY21" fmla="*/ 386568 h 1462355"/>
              <a:gd name="connsiteX22" fmla="*/ 731866 w 1249124"/>
              <a:gd name="connsiteY22" fmla="*/ 386568 h 1462355"/>
              <a:gd name="connsiteX23" fmla="*/ 755253 w 1249124"/>
              <a:gd name="connsiteY23" fmla="*/ 365933 h 1462355"/>
              <a:gd name="connsiteX24" fmla="*/ 738744 w 1249124"/>
              <a:gd name="connsiteY24" fmla="*/ 343922 h 1462355"/>
              <a:gd name="connsiteX25" fmla="*/ 738744 w 1249124"/>
              <a:gd name="connsiteY25" fmla="*/ 343922 h 1462355"/>
              <a:gd name="connsiteX26" fmla="*/ 737369 w 1249124"/>
              <a:gd name="connsiteY26" fmla="*/ 343922 h 1462355"/>
              <a:gd name="connsiteX27" fmla="*/ 712606 w 1249124"/>
              <a:gd name="connsiteY27" fmla="*/ 365933 h 1462355"/>
              <a:gd name="connsiteX28" fmla="*/ 713982 w 1249124"/>
              <a:gd name="connsiteY28" fmla="*/ 376938 h 1462355"/>
              <a:gd name="connsiteX29" fmla="*/ 689220 w 1249124"/>
              <a:gd name="connsiteY29" fmla="*/ 346673 h 1462355"/>
              <a:gd name="connsiteX30" fmla="*/ 671336 w 1249124"/>
              <a:gd name="connsiteY30" fmla="*/ 361806 h 1462355"/>
              <a:gd name="connsiteX31" fmla="*/ 650700 w 1249124"/>
              <a:gd name="connsiteY31" fmla="*/ 339795 h 1462355"/>
              <a:gd name="connsiteX32" fmla="*/ 650700 w 1249124"/>
              <a:gd name="connsiteY32" fmla="*/ 339795 h 1462355"/>
              <a:gd name="connsiteX33" fmla="*/ 647949 w 1249124"/>
              <a:gd name="connsiteY33" fmla="*/ 339795 h 1462355"/>
              <a:gd name="connsiteX34" fmla="*/ 619060 w 1249124"/>
              <a:gd name="connsiteY34" fmla="*/ 365933 h 1462355"/>
              <a:gd name="connsiteX35" fmla="*/ 636944 w 1249124"/>
              <a:gd name="connsiteY35" fmla="*/ 390695 h 1462355"/>
              <a:gd name="connsiteX36" fmla="*/ 569535 w 1249124"/>
              <a:gd name="connsiteY36" fmla="*/ 448474 h 1462355"/>
              <a:gd name="connsiteX37" fmla="*/ 546148 w 1249124"/>
              <a:gd name="connsiteY37" fmla="*/ 427839 h 1462355"/>
              <a:gd name="connsiteX38" fmla="*/ 546148 w 1249124"/>
              <a:gd name="connsiteY38" fmla="*/ 427839 h 1462355"/>
              <a:gd name="connsiteX39" fmla="*/ 543397 w 1249124"/>
              <a:gd name="connsiteY39" fmla="*/ 427839 h 1462355"/>
              <a:gd name="connsiteX40" fmla="*/ 509005 w 1249124"/>
              <a:gd name="connsiteY40" fmla="*/ 459479 h 1462355"/>
              <a:gd name="connsiteX41" fmla="*/ 535143 w 1249124"/>
              <a:gd name="connsiteY41" fmla="*/ 488369 h 1462355"/>
              <a:gd name="connsiteX42" fmla="*/ 535143 w 1249124"/>
              <a:gd name="connsiteY42" fmla="*/ 488369 h 1462355"/>
              <a:gd name="connsiteX43" fmla="*/ 542021 w 1249124"/>
              <a:gd name="connsiteY43" fmla="*/ 486993 h 1462355"/>
              <a:gd name="connsiteX44" fmla="*/ 537894 w 1249124"/>
              <a:gd name="connsiteY44" fmla="*/ 520010 h 1462355"/>
              <a:gd name="connsiteX45" fmla="*/ 531016 w 1249124"/>
              <a:gd name="connsiteY45" fmla="*/ 518634 h 1462355"/>
              <a:gd name="connsiteX46" fmla="*/ 531016 w 1249124"/>
              <a:gd name="connsiteY46" fmla="*/ 518634 h 1462355"/>
              <a:gd name="connsiteX47" fmla="*/ 528264 w 1249124"/>
              <a:gd name="connsiteY47" fmla="*/ 518634 h 1462355"/>
              <a:gd name="connsiteX48" fmla="*/ 493872 w 1249124"/>
              <a:gd name="connsiteY48" fmla="*/ 550275 h 1462355"/>
              <a:gd name="connsiteX49" fmla="*/ 520010 w 1249124"/>
              <a:gd name="connsiteY49" fmla="*/ 579164 h 1462355"/>
              <a:gd name="connsiteX50" fmla="*/ 520010 w 1249124"/>
              <a:gd name="connsiteY50" fmla="*/ 579164 h 1462355"/>
              <a:gd name="connsiteX51" fmla="*/ 553027 w 1249124"/>
              <a:gd name="connsiteY51" fmla="*/ 550275 h 1462355"/>
              <a:gd name="connsiteX52" fmla="*/ 553027 w 1249124"/>
              <a:gd name="connsiteY52" fmla="*/ 537894 h 1462355"/>
              <a:gd name="connsiteX53" fmla="*/ 592922 w 1249124"/>
              <a:gd name="connsiteY53" fmla="*/ 537894 h 1462355"/>
              <a:gd name="connsiteX54" fmla="*/ 587419 w 1249124"/>
              <a:gd name="connsiteY54" fmla="*/ 550275 h 1462355"/>
              <a:gd name="connsiteX55" fmla="*/ 609430 w 1249124"/>
              <a:gd name="connsiteY55" fmla="*/ 575037 h 1462355"/>
              <a:gd name="connsiteX56" fmla="*/ 609430 w 1249124"/>
              <a:gd name="connsiteY56" fmla="*/ 575037 h 1462355"/>
              <a:gd name="connsiteX57" fmla="*/ 638319 w 1249124"/>
              <a:gd name="connsiteY57" fmla="*/ 550275 h 1462355"/>
              <a:gd name="connsiteX58" fmla="*/ 638319 w 1249124"/>
              <a:gd name="connsiteY58" fmla="*/ 537894 h 1462355"/>
              <a:gd name="connsiteX59" fmla="*/ 686468 w 1249124"/>
              <a:gd name="connsiteY59" fmla="*/ 537894 h 1462355"/>
              <a:gd name="connsiteX60" fmla="*/ 680966 w 1249124"/>
              <a:gd name="connsiteY60" fmla="*/ 550275 h 1462355"/>
              <a:gd name="connsiteX61" fmla="*/ 700225 w 1249124"/>
              <a:gd name="connsiteY61" fmla="*/ 570910 h 1462355"/>
              <a:gd name="connsiteX62" fmla="*/ 700225 w 1249124"/>
              <a:gd name="connsiteY62" fmla="*/ 570910 h 1462355"/>
              <a:gd name="connsiteX63" fmla="*/ 723612 w 1249124"/>
              <a:gd name="connsiteY63" fmla="*/ 550275 h 1462355"/>
              <a:gd name="connsiteX64" fmla="*/ 722236 w 1249124"/>
              <a:gd name="connsiteY64" fmla="*/ 537894 h 1462355"/>
              <a:gd name="connsiteX65" fmla="*/ 780015 w 1249124"/>
              <a:gd name="connsiteY65" fmla="*/ 537894 h 1462355"/>
              <a:gd name="connsiteX66" fmla="*/ 773137 w 1249124"/>
              <a:gd name="connsiteY66" fmla="*/ 550275 h 1462355"/>
              <a:gd name="connsiteX67" fmla="*/ 788269 w 1249124"/>
              <a:gd name="connsiteY67" fmla="*/ 566783 h 1462355"/>
              <a:gd name="connsiteX68" fmla="*/ 788269 w 1249124"/>
              <a:gd name="connsiteY68" fmla="*/ 566783 h 1462355"/>
              <a:gd name="connsiteX69" fmla="*/ 807529 w 1249124"/>
              <a:gd name="connsiteY69" fmla="*/ 550275 h 1462355"/>
              <a:gd name="connsiteX70" fmla="*/ 804777 w 1249124"/>
              <a:gd name="connsiteY70" fmla="*/ 537894 h 1462355"/>
              <a:gd name="connsiteX71" fmla="*/ 874938 w 1249124"/>
              <a:gd name="connsiteY71" fmla="*/ 537894 h 1462355"/>
              <a:gd name="connsiteX72" fmla="*/ 866683 w 1249124"/>
              <a:gd name="connsiteY72" fmla="*/ 550275 h 1462355"/>
              <a:gd name="connsiteX73" fmla="*/ 877689 w 1249124"/>
              <a:gd name="connsiteY73" fmla="*/ 562656 h 1462355"/>
              <a:gd name="connsiteX74" fmla="*/ 877689 w 1249124"/>
              <a:gd name="connsiteY74" fmla="*/ 562656 h 1462355"/>
              <a:gd name="connsiteX75" fmla="*/ 891446 w 1249124"/>
              <a:gd name="connsiteY75" fmla="*/ 550275 h 1462355"/>
              <a:gd name="connsiteX76" fmla="*/ 887319 w 1249124"/>
              <a:gd name="connsiteY76" fmla="*/ 537894 h 1462355"/>
              <a:gd name="connsiteX77" fmla="*/ 914833 w 1249124"/>
              <a:gd name="connsiteY77" fmla="*/ 537894 h 1462355"/>
              <a:gd name="connsiteX78" fmla="*/ 1154202 w 1249124"/>
              <a:gd name="connsiteY78" fmla="*/ 828163 h 1462355"/>
              <a:gd name="connsiteX79" fmla="*/ 1093672 w 1249124"/>
              <a:gd name="connsiteY79" fmla="*/ 1172085 h 1462355"/>
              <a:gd name="connsiteX80" fmla="*/ 751126 w 1249124"/>
              <a:gd name="connsiteY80" fmla="*/ 1462355 h 1462355"/>
              <a:gd name="connsiteX81" fmla="*/ 730490 w 1249124"/>
              <a:gd name="connsiteY81" fmla="*/ 1462355 h 1462355"/>
              <a:gd name="connsiteX82" fmla="*/ 720860 w 1249124"/>
              <a:gd name="connsiteY82" fmla="*/ 1449974 h 1462355"/>
              <a:gd name="connsiteX83" fmla="*/ 720860 w 1249124"/>
              <a:gd name="connsiteY83" fmla="*/ 1449974 h 1462355"/>
              <a:gd name="connsiteX84" fmla="*/ 719485 w 1249124"/>
              <a:gd name="connsiteY84" fmla="*/ 1449974 h 1462355"/>
              <a:gd name="connsiteX85" fmla="*/ 705728 w 1249124"/>
              <a:gd name="connsiteY85" fmla="*/ 1462355 h 1462355"/>
              <a:gd name="connsiteX86" fmla="*/ 646573 w 1249124"/>
              <a:gd name="connsiteY86" fmla="*/ 1462355 h 1462355"/>
              <a:gd name="connsiteX87" fmla="*/ 632816 w 1249124"/>
              <a:gd name="connsiteY87" fmla="*/ 1445847 h 1462355"/>
              <a:gd name="connsiteX88" fmla="*/ 632816 w 1249124"/>
              <a:gd name="connsiteY88" fmla="*/ 1445847 h 1462355"/>
              <a:gd name="connsiteX89" fmla="*/ 631441 w 1249124"/>
              <a:gd name="connsiteY89" fmla="*/ 1445847 h 1462355"/>
              <a:gd name="connsiteX90" fmla="*/ 612181 w 1249124"/>
              <a:gd name="connsiteY90" fmla="*/ 1462355 h 1462355"/>
              <a:gd name="connsiteX91" fmla="*/ 561281 w 1249124"/>
              <a:gd name="connsiteY91" fmla="*/ 1462355 h 1462355"/>
              <a:gd name="connsiteX92" fmla="*/ 544772 w 1249124"/>
              <a:gd name="connsiteY92" fmla="*/ 1441720 h 1462355"/>
              <a:gd name="connsiteX93" fmla="*/ 544772 w 1249124"/>
              <a:gd name="connsiteY93" fmla="*/ 1441720 h 1462355"/>
              <a:gd name="connsiteX94" fmla="*/ 543397 w 1249124"/>
              <a:gd name="connsiteY94" fmla="*/ 1441720 h 1462355"/>
              <a:gd name="connsiteX95" fmla="*/ 520010 w 1249124"/>
              <a:gd name="connsiteY95" fmla="*/ 1462355 h 1462355"/>
              <a:gd name="connsiteX96" fmla="*/ 478739 w 1249124"/>
              <a:gd name="connsiteY96" fmla="*/ 1462355 h 1462355"/>
              <a:gd name="connsiteX97" fmla="*/ 459480 w 1249124"/>
              <a:gd name="connsiteY97" fmla="*/ 1436217 h 1462355"/>
              <a:gd name="connsiteX98" fmla="*/ 459480 w 1249124"/>
              <a:gd name="connsiteY98" fmla="*/ 1436217 h 1462355"/>
              <a:gd name="connsiteX99" fmla="*/ 456728 w 1249124"/>
              <a:gd name="connsiteY99" fmla="*/ 1436217 h 1462355"/>
              <a:gd name="connsiteX100" fmla="*/ 427839 w 1249124"/>
              <a:gd name="connsiteY100" fmla="*/ 1462355 h 1462355"/>
              <a:gd name="connsiteX101" fmla="*/ 394822 w 1249124"/>
              <a:gd name="connsiteY101" fmla="*/ 1462355 h 1462355"/>
              <a:gd name="connsiteX102" fmla="*/ 371436 w 1249124"/>
              <a:gd name="connsiteY102" fmla="*/ 1432090 h 1462355"/>
              <a:gd name="connsiteX103" fmla="*/ 371436 w 1249124"/>
              <a:gd name="connsiteY103" fmla="*/ 1432090 h 1462355"/>
              <a:gd name="connsiteX104" fmla="*/ 368684 w 1249124"/>
              <a:gd name="connsiteY104" fmla="*/ 1432090 h 1462355"/>
              <a:gd name="connsiteX105" fmla="*/ 335668 w 1249124"/>
              <a:gd name="connsiteY105" fmla="*/ 1462355 h 1462355"/>
              <a:gd name="connsiteX106" fmla="*/ 310905 w 1249124"/>
              <a:gd name="connsiteY106" fmla="*/ 1462355 h 1462355"/>
              <a:gd name="connsiteX107" fmla="*/ 284767 w 1249124"/>
              <a:gd name="connsiteY107" fmla="*/ 1427963 h 1462355"/>
              <a:gd name="connsiteX108" fmla="*/ 284767 w 1249124"/>
              <a:gd name="connsiteY108" fmla="*/ 1427963 h 1462355"/>
              <a:gd name="connsiteX109" fmla="*/ 282016 w 1249124"/>
              <a:gd name="connsiteY109" fmla="*/ 1427963 h 1462355"/>
              <a:gd name="connsiteX110" fmla="*/ 243497 w 1249124"/>
              <a:gd name="connsiteY110" fmla="*/ 1462355 h 1462355"/>
              <a:gd name="connsiteX111" fmla="*/ 236618 w 1249124"/>
              <a:gd name="connsiteY111" fmla="*/ 1462355 h 1462355"/>
              <a:gd name="connsiteX112" fmla="*/ 228364 w 1249124"/>
              <a:gd name="connsiteY112" fmla="*/ 1451350 h 1462355"/>
              <a:gd name="connsiteX113" fmla="*/ 207729 w 1249124"/>
              <a:gd name="connsiteY113" fmla="*/ 1425212 h 1462355"/>
              <a:gd name="connsiteX114" fmla="*/ 193972 w 1249124"/>
              <a:gd name="connsiteY114" fmla="*/ 1408703 h 1462355"/>
              <a:gd name="connsiteX115" fmla="*/ 202226 w 1249124"/>
              <a:gd name="connsiteY115" fmla="*/ 1408703 h 1462355"/>
              <a:gd name="connsiteX116" fmla="*/ 202226 w 1249124"/>
              <a:gd name="connsiteY116" fmla="*/ 1408703 h 1462355"/>
              <a:gd name="connsiteX117" fmla="*/ 244872 w 1249124"/>
              <a:gd name="connsiteY117" fmla="*/ 1372936 h 1462355"/>
              <a:gd name="connsiteX118" fmla="*/ 215983 w 1249124"/>
              <a:gd name="connsiteY118" fmla="*/ 1333041 h 1462355"/>
              <a:gd name="connsiteX119" fmla="*/ 215983 w 1249124"/>
              <a:gd name="connsiteY119" fmla="*/ 1333041 h 1462355"/>
              <a:gd name="connsiteX120" fmla="*/ 211856 w 1249124"/>
              <a:gd name="connsiteY120" fmla="*/ 1333041 h 1462355"/>
              <a:gd name="connsiteX121" fmla="*/ 167834 w 1249124"/>
              <a:gd name="connsiteY121" fmla="*/ 1372936 h 1462355"/>
              <a:gd name="connsiteX122" fmla="*/ 167834 w 1249124"/>
              <a:gd name="connsiteY122" fmla="*/ 1377063 h 1462355"/>
              <a:gd name="connsiteX123" fmla="*/ 160955 w 1249124"/>
              <a:gd name="connsiteY123" fmla="*/ 1368808 h 1462355"/>
              <a:gd name="connsiteX124" fmla="*/ 127939 w 1249124"/>
              <a:gd name="connsiteY124" fmla="*/ 1328913 h 1462355"/>
              <a:gd name="connsiteX125" fmla="*/ 118309 w 1249124"/>
              <a:gd name="connsiteY125" fmla="*/ 1320659 h 1462355"/>
              <a:gd name="connsiteX126" fmla="*/ 125188 w 1249124"/>
              <a:gd name="connsiteY126" fmla="*/ 1320659 h 1462355"/>
              <a:gd name="connsiteX127" fmla="*/ 125188 w 1249124"/>
              <a:gd name="connsiteY127" fmla="*/ 1320659 h 1462355"/>
              <a:gd name="connsiteX128" fmla="*/ 173337 w 1249124"/>
              <a:gd name="connsiteY128" fmla="*/ 1280764 h 1462355"/>
              <a:gd name="connsiteX129" fmla="*/ 140320 w 1249124"/>
              <a:gd name="connsiteY129" fmla="*/ 1236743 h 1462355"/>
              <a:gd name="connsiteX130" fmla="*/ 140320 w 1249124"/>
              <a:gd name="connsiteY130" fmla="*/ 1236743 h 1462355"/>
              <a:gd name="connsiteX131" fmla="*/ 136193 w 1249124"/>
              <a:gd name="connsiteY131" fmla="*/ 1236743 h 1462355"/>
              <a:gd name="connsiteX132" fmla="*/ 89420 w 1249124"/>
              <a:gd name="connsiteY132" fmla="*/ 1273886 h 1462355"/>
              <a:gd name="connsiteX133" fmla="*/ 60530 w 1249124"/>
              <a:gd name="connsiteY133" fmla="*/ 1233991 h 1462355"/>
              <a:gd name="connsiteX134" fmla="*/ 104552 w 1249124"/>
              <a:gd name="connsiteY134" fmla="*/ 1192720 h 1462355"/>
              <a:gd name="connsiteX135" fmla="*/ 141696 w 1249124"/>
              <a:gd name="connsiteY135" fmla="*/ 1229864 h 1462355"/>
              <a:gd name="connsiteX136" fmla="*/ 141696 w 1249124"/>
              <a:gd name="connsiteY136" fmla="*/ 1229864 h 1462355"/>
              <a:gd name="connsiteX137" fmla="*/ 189845 w 1249124"/>
              <a:gd name="connsiteY137" fmla="*/ 1189969 h 1462355"/>
              <a:gd name="connsiteX138" fmla="*/ 156828 w 1249124"/>
              <a:gd name="connsiteY138" fmla="*/ 1145947 h 1462355"/>
              <a:gd name="connsiteX139" fmla="*/ 156828 w 1249124"/>
              <a:gd name="connsiteY139" fmla="*/ 1145947 h 1462355"/>
              <a:gd name="connsiteX140" fmla="*/ 152701 w 1249124"/>
              <a:gd name="connsiteY140" fmla="*/ 1145947 h 1462355"/>
              <a:gd name="connsiteX141" fmla="*/ 105928 w 1249124"/>
              <a:gd name="connsiteY141" fmla="*/ 1183091 h 1462355"/>
              <a:gd name="connsiteX142" fmla="*/ 77039 w 1249124"/>
              <a:gd name="connsiteY142" fmla="*/ 1143196 h 1462355"/>
              <a:gd name="connsiteX143" fmla="*/ 121061 w 1249124"/>
              <a:gd name="connsiteY143" fmla="*/ 1101925 h 1462355"/>
              <a:gd name="connsiteX144" fmla="*/ 158204 w 1249124"/>
              <a:gd name="connsiteY144" fmla="*/ 1139069 h 1462355"/>
              <a:gd name="connsiteX145" fmla="*/ 158204 w 1249124"/>
              <a:gd name="connsiteY145" fmla="*/ 1139069 h 1462355"/>
              <a:gd name="connsiteX146" fmla="*/ 206353 w 1249124"/>
              <a:gd name="connsiteY146" fmla="*/ 1099174 h 1462355"/>
              <a:gd name="connsiteX147" fmla="*/ 173337 w 1249124"/>
              <a:gd name="connsiteY147" fmla="*/ 1055152 h 1462355"/>
              <a:gd name="connsiteX148" fmla="*/ 173337 w 1249124"/>
              <a:gd name="connsiteY148" fmla="*/ 1055152 h 1462355"/>
              <a:gd name="connsiteX149" fmla="*/ 169210 w 1249124"/>
              <a:gd name="connsiteY149" fmla="*/ 1055152 h 1462355"/>
              <a:gd name="connsiteX150" fmla="*/ 122436 w 1249124"/>
              <a:gd name="connsiteY150" fmla="*/ 1092295 h 1462355"/>
              <a:gd name="connsiteX151" fmla="*/ 93547 w 1249124"/>
              <a:gd name="connsiteY151" fmla="*/ 1052400 h 1462355"/>
              <a:gd name="connsiteX152" fmla="*/ 137569 w 1249124"/>
              <a:gd name="connsiteY152" fmla="*/ 1011130 h 1462355"/>
              <a:gd name="connsiteX153" fmla="*/ 174712 w 1249124"/>
              <a:gd name="connsiteY153" fmla="*/ 1048273 h 1462355"/>
              <a:gd name="connsiteX154" fmla="*/ 174712 w 1249124"/>
              <a:gd name="connsiteY154" fmla="*/ 1048273 h 1462355"/>
              <a:gd name="connsiteX155" fmla="*/ 222861 w 1249124"/>
              <a:gd name="connsiteY155" fmla="*/ 1008378 h 1462355"/>
              <a:gd name="connsiteX156" fmla="*/ 189845 w 1249124"/>
              <a:gd name="connsiteY156" fmla="*/ 964356 h 1462355"/>
              <a:gd name="connsiteX157" fmla="*/ 189845 w 1249124"/>
              <a:gd name="connsiteY157" fmla="*/ 964356 h 1462355"/>
              <a:gd name="connsiteX158" fmla="*/ 185718 w 1249124"/>
              <a:gd name="connsiteY158" fmla="*/ 964356 h 1462355"/>
              <a:gd name="connsiteX159" fmla="*/ 138944 w 1249124"/>
              <a:gd name="connsiteY159" fmla="*/ 1001500 h 1462355"/>
              <a:gd name="connsiteX160" fmla="*/ 110055 w 1249124"/>
              <a:gd name="connsiteY160" fmla="*/ 961605 h 1462355"/>
              <a:gd name="connsiteX161" fmla="*/ 154077 w 1249124"/>
              <a:gd name="connsiteY161" fmla="*/ 920335 h 1462355"/>
              <a:gd name="connsiteX162" fmla="*/ 191221 w 1249124"/>
              <a:gd name="connsiteY162" fmla="*/ 957478 h 1462355"/>
              <a:gd name="connsiteX163" fmla="*/ 191221 w 1249124"/>
              <a:gd name="connsiteY163" fmla="*/ 957478 h 1462355"/>
              <a:gd name="connsiteX164" fmla="*/ 239370 w 1249124"/>
              <a:gd name="connsiteY164" fmla="*/ 917583 h 1462355"/>
              <a:gd name="connsiteX165" fmla="*/ 206353 w 1249124"/>
              <a:gd name="connsiteY165" fmla="*/ 873561 h 1462355"/>
              <a:gd name="connsiteX166" fmla="*/ 206353 w 1249124"/>
              <a:gd name="connsiteY166" fmla="*/ 873561 h 1462355"/>
              <a:gd name="connsiteX167" fmla="*/ 202226 w 1249124"/>
              <a:gd name="connsiteY167" fmla="*/ 873561 h 1462355"/>
              <a:gd name="connsiteX168" fmla="*/ 155453 w 1249124"/>
              <a:gd name="connsiteY168" fmla="*/ 910705 h 1462355"/>
              <a:gd name="connsiteX169" fmla="*/ 126563 w 1249124"/>
              <a:gd name="connsiteY169" fmla="*/ 870810 h 1462355"/>
              <a:gd name="connsiteX170" fmla="*/ 170585 w 1249124"/>
              <a:gd name="connsiteY170" fmla="*/ 829539 h 1462355"/>
              <a:gd name="connsiteX171" fmla="*/ 207729 w 1249124"/>
              <a:gd name="connsiteY171" fmla="*/ 866683 h 1462355"/>
              <a:gd name="connsiteX172" fmla="*/ 207729 w 1249124"/>
              <a:gd name="connsiteY172" fmla="*/ 866683 h 1462355"/>
              <a:gd name="connsiteX173" fmla="*/ 255878 w 1249124"/>
              <a:gd name="connsiteY173" fmla="*/ 826788 h 1462355"/>
              <a:gd name="connsiteX174" fmla="*/ 222861 w 1249124"/>
              <a:gd name="connsiteY174" fmla="*/ 782766 h 1462355"/>
              <a:gd name="connsiteX175" fmla="*/ 222861 w 1249124"/>
              <a:gd name="connsiteY175" fmla="*/ 782766 h 1462355"/>
              <a:gd name="connsiteX176" fmla="*/ 218734 w 1249124"/>
              <a:gd name="connsiteY176" fmla="*/ 782766 h 1462355"/>
              <a:gd name="connsiteX177" fmla="*/ 171961 w 1249124"/>
              <a:gd name="connsiteY177" fmla="*/ 819909 h 1462355"/>
              <a:gd name="connsiteX178" fmla="*/ 143072 w 1249124"/>
              <a:gd name="connsiteY178" fmla="*/ 780014 h 1462355"/>
              <a:gd name="connsiteX179" fmla="*/ 187094 w 1249124"/>
              <a:gd name="connsiteY179" fmla="*/ 738744 h 1462355"/>
              <a:gd name="connsiteX180" fmla="*/ 224237 w 1249124"/>
              <a:gd name="connsiteY180" fmla="*/ 775887 h 1462355"/>
              <a:gd name="connsiteX181" fmla="*/ 224237 w 1249124"/>
              <a:gd name="connsiteY181" fmla="*/ 775887 h 1462355"/>
              <a:gd name="connsiteX182" fmla="*/ 272386 w 1249124"/>
              <a:gd name="connsiteY182" fmla="*/ 735992 h 1462355"/>
              <a:gd name="connsiteX183" fmla="*/ 239370 w 1249124"/>
              <a:gd name="connsiteY183" fmla="*/ 691970 h 1462355"/>
              <a:gd name="connsiteX184" fmla="*/ 239370 w 1249124"/>
              <a:gd name="connsiteY184" fmla="*/ 691970 h 1462355"/>
              <a:gd name="connsiteX185" fmla="*/ 235243 w 1249124"/>
              <a:gd name="connsiteY185" fmla="*/ 691970 h 1462355"/>
              <a:gd name="connsiteX186" fmla="*/ 188469 w 1249124"/>
              <a:gd name="connsiteY186" fmla="*/ 729114 h 1462355"/>
              <a:gd name="connsiteX187" fmla="*/ 159580 w 1249124"/>
              <a:gd name="connsiteY187" fmla="*/ 689219 h 1462355"/>
              <a:gd name="connsiteX188" fmla="*/ 203602 w 1249124"/>
              <a:gd name="connsiteY188" fmla="*/ 647948 h 1462355"/>
              <a:gd name="connsiteX189" fmla="*/ 240745 w 1249124"/>
              <a:gd name="connsiteY189" fmla="*/ 685092 h 1462355"/>
              <a:gd name="connsiteX190" fmla="*/ 240745 w 1249124"/>
              <a:gd name="connsiteY190" fmla="*/ 685092 h 1462355"/>
              <a:gd name="connsiteX191" fmla="*/ 288894 w 1249124"/>
              <a:gd name="connsiteY191" fmla="*/ 645197 h 1462355"/>
              <a:gd name="connsiteX192" fmla="*/ 255878 w 1249124"/>
              <a:gd name="connsiteY192" fmla="*/ 601175 h 1462355"/>
              <a:gd name="connsiteX193" fmla="*/ 255878 w 1249124"/>
              <a:gd name="connsiteY193" fmla="*/ 601175 h 1462355"/>
              <a:gd name="connsiteX194" fmla="*/ 251751 w 1249124"/>
              <a:gd name="connsiteY194" fmla="*/ 601175 h 1462355"/>
              <a:gd name="connsiteX195" fmla="*/ 204978 w 1249124"/>
              <a:gd name="connsiteY195" fmla="*/ 638319 h 1462355"/>
              <a:gd name="connsiteX196" fmla="*/ 176088 w 1249124"/>
              <a:gd name="connsiteY196" fmla="*/ 598424 h 1462355"/>
              <a:gd name="connsiteX197" fmla="*/ 220110 w 1249124"/>
              <a:gd name="connsiteY197" fmla="*/ 557153 h 1462355"/>
              <a:gd name="connsiteX198" fmla="*/ 257254 w 1249124"/>
              <a:gd name="connsiteY198" fmla="*/ 594297 h 1462355"/>
              <a:gd name="connsiteX199" fmla="*/ 257254 w 1249124"/>
              <a:gd name="connsiteY199" fmla="*/ 594297 h 1462355"/>
              <a:gd name="connsiteX200" fmla="*/ 305403 w 1249124"/>
              <a:gd name="connsiteY200" fmla="*/ 554402 h 1462355"/>
              <a:gd name="connsiteX201" fmla="*/ 272386 w 1249124"/>
              <a:gd name="connsiteY201" fmla="*/ 510380 h 1462355"/>
              <a:gd name="connsiteX202" fmla="*/ 272386 w 1249124"/>
              <a:gd name="connsiteY202" fmla="*/ 510380 h 1462355"/>
              <a:gd name="connsiteX203" fmla="*/ 268259 w 1249124"/>
              <a:gd name="connsiteY203" fmla="*/ 510380 h 1462355"/>
              <a:gd name="connsiteX204" fmla="*/ 221486 w 1249124"/>
              <a:gd name="connsiteY204" fmla="*/ 547523 h 1462355"/>
              <a:gd name="connsiteX205" fmla="*/ 192596 w 1249124"/>
              <a:gd name="connsiteY205" fmla="*/ 507628 h 1462355"/>
              <a:gd name="connsiteX206" fmla="*/ 236618 w 1249124"/>
              <a:gd name="connsiteY206" fmla="*/ 466358 h 1462355"/>
              <a:gd name="connsiteX207" fmla="*/ 273762 w 1249124"/>
              <a:gd name="connsiteY207" fmla="*/ 503501 h 1462355"/>
              <a:gd name="connsiteX208" fmla="*/ 273762 w 1249124"/>
              <a:gd name="connsiteY208" fmla="*/ 503501 h 1462355"/>
              <a:gd name="connsiteX209" fmla="*/ 321911 w 1249124"/>
              <a:gd name="connsiteY209" fmla="*/ 463606 h 1462355"/>
              <a:gd name="connsiteX210" fmla="*/ 288894 w 1249124"/>
              <a:gd name="connsiteY210" fmla="*/ 419584 h 1462355"/>
              <a:gd name="connsiteX211" fmla="*/ 288894 w 1249124"/>
              <a:gd name="connsiteY211" fmla="*/ 419584 h 1462355"/>
              <a:gd name="connsiteX212" fmla="*/ 284767 w 1249124"/>
              <a:gd name="connsiteY212" fmla="*/ 419584 h 1462355"/>
              <a:gd name="connsiteX213" fmla="*/ 237994 w 1249124"/>
              <a:gd name="connsiteY213" fmla="*/ 456728 h 1462355"/>
              <a:gd name="connsiteX214" fmla="*/ 209105 w 1249124"/>
              <a:gd name="connsiteY214" fmla="*/ 416833 h 1462355"/>
              <a:gd name="connsiteX215" fmla="*/ 253127 w 1249124"/>
              <a:gd name="connsiteY215" fmla="*/ 375562 h 1462355"/>
              <a:gd name="connsiteX216" fmla="*/ 290270 w 1249124"/>
              <a:gd name="connsiteY216" fmla="*/ 412706 h 1462355"/>
              <a:gd name="connsiteX217" fmla="*/ 290270 w 1249124"/>
              <a:gd name="connsiteY217" fmla="*/ 412706 h 1462355"/>
              <a:gd name="connsiteX218" fmla="*/ 338419 w 1249124"/>
              <a:gd name="connsiteY218" fmla="*/ 372811 h 1462355"/>
              <a:gd name="connsiteX219" fmla="*/ 305403 w 1249124"/>
              <a:gd name="connsiteY219" fmla="*/ 328789 h 1462355"/>
              <a:gd name="connsiteX220" fmla="*/ 305403 w 1249124"/>
              <a:gd name="connsiteY220" fmla="*/ 328789 h 1462355"/>
              <a:gd name="connsiteX221" fmla="*/ 301276 w 1249124"/>
              <a:gd name="connsiteY221" fmla="*/ 328789 h 1462355"/>
              <a:gd name="connsiteX222" fmla="*/ 254502 w 1249124"/>
              <a:gd name="connsiteY222" fmla="*/ 365933 h 1462355"/>
              <a:gd name="connsiteX223" fmla="*/ 225613 w 1249124"/>
              <a:gd name="connsiteY223" fmla="*/ 326038 h 1462355"/>
              <a:gd name="connsiteX224" fmla="*/ 269635 w 1249124"/>
              <a:gd name="connsiteY224" fmla="*/ 284767 h 1462355"/>
              <a:gd name="connsiteX225" fmla="*/ 306778 w 1249124"/>
              <a:gd name="connsiteY225" fmla="*/ 321911 h 1462355"/>
              <a:gd name="connsiteX226" fmla="*/ 306778 w 1249124"/>
              <a:gd name="connsiteY226" fmla="*/ 321911 h 1462355"/>
              <a:gd name="connsiteX227" fmla="*/ 354928 w 1249124"/>
              <a:gd name="connsiteY227" fmla="*/ 282016 h 1462355"/>
              <a:gd name="connsiteX228" fmla="*/ 321911 w 1249124"/>
              <a:gd name="connsiteY228" fmla="*/ 237994 h 1462355"/>
              <a:gd name="connsiteX229" fmla="*/ 321911 w 1249124"/>
              <a:gd name="connsiteY229" fmla="*/ 237994 h 1462355"/>
              <a:gd name="connsiteX230" fmla="*/ 317784 w 1249124"/>
              <a:gd name="connsiteY230" fmla="*/ 237994 h 1462355"/>
              <a:gd name="connsiteX231" fmla="*/ 271011 w 1249124"/>
              <a:gd name="connsiteY231" fmla="*/ 275137 h 1462355"/>
              <a:gd name="connsiteX232" fmla="*/ 242121 w 1249124"/>
              <a:gd name="connsiteY232" fmla="*/ 235242 h 1462355"/>
              <a:gd name="connsiteX233" fmla="*/ 286143 w 1249124"/>
              <a:gd name="connsiteY233" fmla="*/ 193972 h 1462355"/>
              <a:gd name="connsiteX234" fmla="*/ 323287 w 1249124"/>
              <a:gd name="connsiteY234" fmla="*/ 231115 h 1462355"/>
              <a:gd name="connsiteX235" fmla="*/ 323287 w 1249124"/>
              <a:gd name="connsiteY235" fmla="*/ 231115 h 1462355"/>
              <a:gd name="connsiteX236" fmla="*/ 371436 w 1249124"/>
              <a:gd name="connsiteY236" fmla="*/ 191220 h 1462355"/>
              <a:gd name="connsiteX237" fmla="*/ 338419 w 1249124"/>
              <a:gd name="connsiteY237" fmla="*/ 147198 h 1462355"/>
              <a:gd name="connsiteX238" fmla="*/ 338419 w 1249124"/>
              <a:gd name="connsiteY238" fmla="*/ 147198 h 1462355"/>
              <a:gd name="connsiteX239" fmla="*/ 334292 w 1249124"/>
              <a:gd name="connsiteY239" fmla="*/ 147198 h 1462355"/>
              <a:gd name="connsiteX240" fmla="*/ 331541 w 1249124"/>
              <a:gd name="connsiteY240" fmla="*/ 147198 h 1462355"/>
              <a:gd name="connsiteX241" fmla="*/ 339795 w 1249124"/>
              <a:gd name="connsiteY241" fmla="*/ 140320 h 1462355"/>
              <a:gd name="connsiteX242" fmla="*/ 386568 w 1249124"/>
              <a:gd name="connsiteY242" fmla="*/ 100425 h 1462355"/>
              <a:gd name="connsiteX243" fmla="*/ 396198 w 1249124"/>
              <a:gd name="connsiteY243" fmla="*/ 92171 h 1462355"/>
              <a:gd name="connsiteX244" fmla="*/ 394822 w 1249124"/>
              <a:gd name="connsiteY244" fmla="*/ 100425 h 1462355"/>
              <a:gd name="connsiteX245" fmla="*/ 427839 w 1249124"/>
              <a:gd name="connsiteY245" fmla="*/ 136193 h 1462355"/>
              <a:gd name="connsiteX246" fmla="*/ 427839 w 1249124"/>
              <a:gd name="connsiteY246" fmla="*/ 136193 h 1462355"/>
              <a:gd name="connsiteX247" fmla="*/ 470485 w 1249124"/>
              <a:gd name="connsiteY247" fmla="*/ 100425 h 1462355"/>
              <a:gd name="connsiteX248" fmla="*/ 441596 w 1249124"/>
              <a:gd name="connsiteY248" fmla="*/ 60530 h 1462355"/>
              <a:gd name="connsiteX249" fmla="*/ 441596 w 1249124"/>
              <a:gd name="connsiteY249" fmla="*/ 60530 h 1462355"/>
              <a:gd name="connsiteX250" fmla="*/ 437469 w 1249124"/>
              <a:gd name="connsiteY250" fmla="*/ 60530 h 1462355"/>
              <a:gd name="connsiteX251" fmla="*/ 433342 w 1249124"/>
              <a:gd name="connsiteY251" fmla="*/ 60530 h 1462355"/>
              <a:gd name="connsiteX252" fmla="*/ 453977 w 1249124"/>
              <a:gd name="connsiteY252" fmla="*/ 44022 h 1462355"/>
              <a:gd name="connsiteX253" fmla="*/ 484242 w 1249124"/>
              <a:gd name="connsiteY253" fmla="*/ 17884 h 1462355"/>
              <a:gd name="connsiteX254" fmla="*/ 491121 w 1249124"/>
              <a:gd name="connsiteY254" fmla="*/ 0 h 1462355"/>
              <a:gd name="connsiteX255" fmla="*/ 497999 w 1249124"/>
              <a:gd name="connsiteY255" fmla="*/ 0 h 1462355"/>
              <a:gd name="connsiteX256" fmla="*/ 497999 w 1249124"/>
              <a:gd name="connsiteY256" fmla="*/ 1376 h 1462355"/>
              <a:gd name="connsiteX257" fmla="*/ 528264 w 1249124"/>
              <a:gd name="connsiteY257" fmla="*/ 34392 h 1462355"/>
              <a:gd name="connsiteX258" fmla="*/ 528264 w 1249124"/>
              <a:gd name="connsiteY258" fmla="*/ 34392 h 1462355"/>
              <a:gd name="connsiteX259" fmla="*/ 566783 w 1249124"/>
              <a:gd name="connsiteY259" fmla="*/ 1376 h 1462355"/>
              <a:gd name="connsiteX260" fmla="*/ 566783 w 1249124"/>
              <a:gd name="connsiteY260" fmla="*/ 0 h 1462355"/>
              <a:gd name="connsiteX261" fmla="*/ 591546 w 1249124"/>
              <a:gd name="connsiteY261" fmla="*/ 0 h 1462355"/>
              <a:gd name="connsiteX262" fmla="*/ 591546 w 1249124"/>
              <a:gd name="connsiteY262" fmla="*/ 1376 h 1462355"/>
              <a:gd name="connsiteX263" fmla="*/ 617684 w 1249124"/>
              <a:gd name="connsiteY263" fmla="*/ 30265 h 1462355"/>
              <a:gd name="connsiteX264" fmla="*/ 617684 w 1249124"/>
              <a:gd name="connsiteY264" fmla="*/ 30265 h 1462355"/>
              <a:gd name="connsiteX265" fmla="*/ 650700 w 1249124"/>
              <a:gd name="connsiteY265" fmla="*/ 1376 h 1462355"/>
              <a:gd name="connsiteX266" fmla="*/ 650700 w 1249124"/>
              <a:gd name="connsiteY266" fmla="*/ 0 h 1462355"/>
              <a:gd name="connsiteX267" fmla="*/ 683717 w 1249124"/>
              <a:gd name="connsiteY267" fmla="*/ 0 h 1462355"/>
              <a:gd name="connsiteX268" fmla="*/ 683717 w 1249124"/>
              <a:gd name="connsiteY268" fmla="*/ 1376 h 1462355"/>
              <a:gd name="connsiteX269" fmla="*/ 705728 w 1249124"/>
              <a:gd name="connsiteY269" fmla="*/ 26138 h 1462355"/>
              <a:gd name="connsiteX270" fmla="*/ 705728 w 1249124"/>
              <a:gd name="connsiteY270" fmla="*/ 26138 h 1462355"/>
              <a:gd name="connsiteX271" fmla="*/ 734617 w 1249124"/>
              <a:gd name="connsiteY271" fmla="*/ 1376 h 1462355"/>
              <a:gd name="connsiteX272" fmla="*/ 734617 w 1249124"/>
              <a:gd name="connsiteY272" fmla="*/ 0 h 1462355"/>
              <a:gd name="connsiteX273" fmla="*/ 775888 w 1249124"/>
              <a:gd name="connsiteY273" fmla="*/ 0 h 1462355"/>
              <a:gd name="connsiteX274" fmla="*/ 775888 w 1249124"/>
              <a:gd name="connsiteY274" fmla="*/ 1376 h 1462355"/>
              <a:gd name="connsiteX275" fmla="*/ 795148 w 1249124"/>
              <a:gd name="connsiteY275" fmla="*/ 22011 h 1462355"/>
              <a:gd name="connsiteX276" fmla="*/ 795148 w 1249124"/>
              <a:gd name="connsiteY276" fmla="*/ 22011 h 1462355"/>
              <a:gd name="connsiteX277" fmla="*/ 818534 w 1249124"/>
              <a:gd name="connsiteY277" fmla="*/ 1376 h 1462355"/>
              <a:gd name="connsiteX278" fmla="*/ 818534 w 1249124"/>
              <a:gd name="connsiteY278" fmla="*/ 0 h 1462355"/>
              <a:gd name="connsiteX279" fmla="*/ 869435 w 1249124"/>
              <a:gd name="connsiteY279" fmla="*/ 0 h 1462355"/>
              <a:gd name="connsiteX280" fmla="*/ 869435 w 1249124"/>
              <a:gd name="connsiteY280" fmla="*/ 1376 h 1462355"/>
              <a:gd name="connsiteX281" fmla="*/ 884567 w 1249124"/>
              <a:gd name="connsiteY281" fmla="*/ 17884 h 1462355"/>
              <a:gd name="connsiteX282" fmla="*/ 884567 w 1249124"/>
              <a:gd name="connsiteY282" fmla="*/ 17884 h 1462355"/>
              <a:gd name="connsiteX283" fmla="*/ 903827 w 1249124"/>
              <a:gd name="connsiteY283" fmla="*/ 1376 h 1462355"/>
              <a:gd name="connsiteX284" fmla="*/ 903827 w 1249124"/>
              <a:gd name="connsiteY284" fmla="*/ 0 h 1462355"/>
              <a:gd name="connsiteX285" fmla="*/ 962982 w 1249124"/>
              <a:gd name="connsiteY285" fmla="*/ 0 h 1462355"/>
              <a:gd name="connsiteX286" fmla="*/ 962982 w 1249124"/>
              <a:gd name="connsiteY286" fmla="*/ 0 h 1462355"/>
              <a:gd name="connsiteX287" fmla="*/ 973987 w 1249124"/>
              <a:gd name="connsiteY287" fmla="*/ 12381 h 1462355"/>
              <a:gd name="connsiteX288" fmla="*/ 973987 w 1249124"/>
              <a:gd name="connsiteY288" fmla="*/ 12381 h 1462355"/>
              <a:gd name="connsiteX289" fmla="*/ 987744 w 1249124"/>
              <a:gd name="connsiteY289" fmla="*/ 0 h 1462355"/>
              <a:gd name="connsiteX290" fmla="*/ 987744 w 1249124"/>
              <a:gd name="connsiteY290" fmla="*/ 0 h 1462355"/>
              <a:gd name="connsiteX291" fmla="*/ 1009755 w 1249124"/>
              <a:gd name="connsiteY291" fmla="*/ 0 h 1462355"/>
              <a:gd name="connsiteX292" fmla="*/ 255878 w 1249124"/>
              <a:gd name="connsiteY292" fmla="*/ 1280764 h 1462355"/>
              <a:gd name="connsiteX293" fmla="*/ 226989 w 1249124"/>
              <a:gd name="connsiteY293" fmla="*/ 1240870 h 1462355"/>
              <a:gd name="connsiteX294" fmla="*/ 226989 w 1249124"/>
              <a:gd name="connsiteY294" fmla="*/ 1240870 h 1462355"/>
              <a:gd name="connsiteX295" fmla="*/ 222861 w 1249124"/>
              <a:gd name="connsiteY295" fmla="*/ 1240870 h 1462355"/>
              <a:gd name="connsiteX296" fmla="*/ 178839 w 1249124"/>
              <a:gd name="connsiteY296" fmla="*/ 1280764 h 1462355"/>
              <a:gd name="connsiteX297" fmla="*/ 211856 w 1249124"/>
              <a:gd name="connsiteY297" fmla="*/ 1316532 h 1462355"/>
              <a:gd name="connsiteX298" fmla="*/ 211856 w 1249124"/>
              <a:gd name="connsiteY298" fmla="*/ 1316532 h 1462355"/>
              <a:gd name="connsiteX299" fmla="*/ 255878 w 1249124"/>
              <a:gd name="connsiteY299" fmla="*/ 1280764 h 1462355"/>
              <a:gd name="connsiteX300" fmla="*/ 272386 w 1249124"/>
              <a:gd name="connsiteY300" fmla="*/ 1189969 h 1462355"/>
              <a:gd name="connsiteX301" fmla="*/ 243497 w 1249124"/>
              <a:gd name="connsiteY301" fmla="*/ 1150074 h 1462355"/>
              <a:gd name="connsiteX302" fmla="*/ 243497 w 1249124"/>
              <a:gd name="connsiteY302" fmla="*/ 1150074 h 1462355"/>
              <a:gd name="connsiteX303" fmla="*/ 239370 w 1249124"/>
              <a:gd name="connsiteY303" fmla="*/ 1150074 h 1462355"/>
              <a:gd name="connsiteX304" fmla="*/ 195348 w 1249124"/>
              <a:gd name="connsiteY304" fmla="*/ 1189969 h 1462355"/>
              <a:gd name="connsiteX305" fmla="*/ 228364 w 1249124"/>
              <a:gd name="connsiteY305" fmla="*/ 1225737 h 1462355"/>
              <a:gd name="connsiteX306" fmla="*/ 228364 w 1249124"/>
              <a:gd name="connsiteY306" fmla="*/ 1225737 h 1462355"/>
              <a:gd name="connsiteX307" fmla="*/ 272386 w 1249124"/>
              <a:gd name="connsiteY307" fmla="*/ 1189969 h 1462355"/>
              <a:gd name="connsiteX308" fmla="*/ 288894 w 1249124"/>
              <a:gd name="connsiteY308" fmla="*/ 1097798 h 1462355"/>
              <a:gd name="connsiteX309" fmla="*/ 260005 w 1249124"/>
              <a:gd name="connsiteY309" fmla="*/ 1057903 h 1462355"/>
              <a:gd name="connsiteX310" fmla="*/ 260005 w 1249124"/>
              <a:gd name="connsiteY310" fmla="*/ 1057903 h 1462355"/>
              <a:gd name="connsiteX311" fmla="*/ 255878 w 1249124"/>
              <a:gd name="connsiteY311" fmla="*/ 1057903 h 1462355"/>
              <a:gd name="connsiteX312" fmla="*/ 211856 w 1249124"/>
              <a:gd name="connsiteY312" fmla="*/ 1097798 h 1462355"/>
              <a:gd name="connsiteX313" fmla="*/ 244872 w 1249124"/>
              <a:gd name="connsiteY313" fmla="*/ 1133566 h 1462355"/>
              <a:gd name="connsiteX314" fmla="*/ 244872 w 1249124"/>
              <a:gd name="connsiteY314" fmla="*/ 1133566 h 1462355"/>
              <a:gd name="connsiteX315" fmla="*/ 288894 w 1249124"/>
              <a:gd name="connsiteY315" fmla="*/ 1097798 h 1462355"/>
              <a:gd name="connsiteX316" fmla="*/ 305403 w 1249124"/>
              <a:gd name="connsiteY316" fmla="*/ 1007003 h 1462355"/>
              <a:gd name="connsiteX317" fmla="*/ 276513 w 1249124"/>
              <a:gd name="connsiteY317" fmla="*/ 967108 h 1462355"/>
              <a:gd name="connsiteX318" fmla="*/ 276513 w 1249124"/>
              <a:gd name="connsiteY318" fmla="*/ 967108 h 1462355"/>
              <a:gd name="connsiteX319" fmla="*/ 272386 w 1249124"/>
              <a:gd name="connsiteY319" fmla="*/ 967108 h 1462355"/>
              <a:gd name="connsiteX320" fmla="*/ 228364 w 1249124"/>
              <a:gd name="connsiteY320" fmla="*/ 1007003 h 1462355"/>
              <a:gd name="connsiteX321" fmla="*/ 261381 w 1249124"/>
              <a:gd name="connsiteY321" fmla="*/ 1042771 h 1462355"/>
              <a:gd name="connsiteX322" fmla="*/ 261381 w 1249124"/>
              <a:gd name="connsiteY322" fmla="*/ 1042771 h 1462355"/>
              <a:gd name="connsiteX323" fmla="*/ 305403 w 1249124"/>
              <a:gd name="connsiteY323" fmla="*/ 1007003 h 1462355"/>
              <a:gd name="connsiteX324" fmla="*/ 320535 w 1249124"/>
              <a:gd name="connsiteY324" fmla="*/ 914832 h 1462355"/>
              <a:gd name="connsiteX325" fmla="*/ 291646 w 1249124"/>
              <a:gd name="connsiteY325" fmla="*/ 874937 h 1462355"/>
              <a:gd name="connsiteX326" fmla="*/ 291646 w 1249124"/>
              <a:gd name="connsiteY326" fmla="*/ 874937 h 1462355"/>
              <a:gd name="connsiteX327" fmla="*/ 287519 w 1249124"/>
              <a:gd name="connsiteY327" fmla="*/ 874937 h 1462355"/>
              <a:gd name="connsiteX328" fmla="*/ 243497 w 1249124"/>
              <a:gd name="connsiteY328" fmla="*/ 914832 h 1462355"/>
              <a:gd name="connsiteX329" fmla="*/ 276513 w 1249124"/>
              <a:gd name="connsiteY329" fmla="*/ 950600 h 1462355"/>
              <a:gd name="connsiteX330" fmla="*/ 276513 w 1249124"/>
              <a:gd name="connsiteY330" fmla="*/ 950600 h 1462355"/>
              <a:gd name="connsiteX331" fmla="*/ 320535 w 1249124"/>
              <a:gd name="connsiteY331" fmla="*/ 914832 h 1462355"/>
              <a:gd name="connsiteX332" fmla="*/ 337044 w 1249124"/>
              <a:gd name="connsiteY332" fmla="*/ 824036 h 1462355"/>
              <a:gd name="connsiteX333" fmla="*/ 308154 w 1249124"/>
              <a:gd name="connsiteY333" fmla="*/ 784142 h 1462355"/>
              <a:gd name="connsiteX334" fmla="*/ 308154 w 1249124"/>
              <a:gd name="connsiteY334" fmla="*/ 784142 h 1462355"/>
              <a:gd name="connsiteX335" fmla="*/ 304027 w 1249124"/>
              <a:gd name="connsiteY335" fmla="*/ 784142 h 1462355"/>
              <a:gd name="connsiteX336" fmla="*/ 260005 w 1249124"/>
              <a:gd name="connsiteY336" fmla="*/ 824036 h 1462355"/>
              <a:gd name="connsiteX337" fmla="*/ 293022 w 1249124"/>
              <a:gd name="connsiteY337" fmla="*/ 859804 h 1462355"/>
              <a:gd name="connsiteX338" fmla="*/ 293022 w 1249124"/>
              <a:gd name="connsiteY338" fmla="*/ 859804 h 1462355"/>
              <a:gd name="connsiteX339" fmla="*/ 337044 w 1249124"/>
              <a:gd name="connsiteY339" fmla="*/ 824036 h 1462355"/>
              <a:gd name="connsiteX340" fmla="*/ 353552 w 1249124"/>
              <a:gd name="connsiteY340" fmla="*/ 733241 h 1462355"/>
              <a:gd name="connsiteX341" fmla="*/ 324662 w 1249124"/>
              <a:gd name="connsiteY341" fmla="*/ 693346 h 1462355"/>
              <a:gd name="connsiteX342" fmla="*/ 324662 w 1249124"/>
              <a:gd name="connsiteY342" fmla="*/ 693346 h 1462355"/>
              <a:gd name="connsiteX343" fmla="*/ 320535 w 1249124"/>
              <a:gd name="connsiteY343" fmla="*/ 693346 h 1462355"/>
              <a:gd name="connsiteX344" fmla="*/ 276513 w 1249124"/>
              <a:gd name="connsiteY344" fmla="*/ 733241 h 1462355"/>
              <a:gd name="connsiteX345" fmla="*/ 309530 w 1249124"/>
              <a:gd name="connsiteY345" fmla="*/ 769009 h 1462355"/>
              <a:gd name="connsiteX346" fmla="*/ 309530 w 1249124"/>
              <a:gd name="connsiteY346" fmla="*/ 769009 h 1462355"/>
              <a:gd name="connsiteX347" fmla="*/ 353552 w 1249124"/>
              <a:gd name="connsiteY347" fmla="*/ 733241 h 1462355"/>
              <a:gd name="connsiteX348" fmla="*/ 368684 w 1249124"/>
              <a:gd name="connsiteY348" fmla="*/ 641070 h 1462355"/>
              <a:gd name="connsiteX349" fmla="*/ 339795 w 1249124"/>
              <a:gd name="connsiteY349" fmla="*/ 601175 h 1462355"/>
              <a:gd name="connsiteX350" fmla="*/ 339795 w 1249124"/>
              <a:gd name="connsiteY350" fmla="*/ 601175 h 1462355"/>
              <a:gd name="connsiteX351" fmla="*/ 335668 w 1249124"/>
              <a:gd name="connsiteY351" fmla="*/ 601175 h 1462355"/>
              <a:gd name="connsiteX352" fmla="*/ 291646 w 1249124"/>
              <a:gd name="connsiteY352" fmla="*/ 641070 h 1462355"/>
              <a:gd name="connsiteX353" fmla="*/ 324662 w 1249124"/>
              <a:gd name="connsiteY353" fmla="*/ 676838 h 1462355"/>
              <a:gd name="connsiteX354" fmla="*/ 324662 w 1249124"/>
              <a:gd name="connsiteY354" fmla="*/ 676838 h 1462355"/>
              <a:gd name="connsiteX355" fmla="*/ 368684 w 1249124"/>
              <a:gd name="connsiteY355" fmla="*/ 641070 h 1462355"/>
              <a:gd name="connsiteX356" fmla="*/ 385193 w 1249124"/>
              <a:gd name="connsiteY356" fmla="*/ 550275 h 1462355"/>
              <a:gd name="connsiteX357" fmla="*/ 356303 w 1249124"/>
              <a:gd name="connsiteY357" fmla="*/ 510380 h 1462355"/>
              <a:gd name="connsiteX358" fmla="*/ 356303 w 1249124"/>
              <a:gd name="connsiteY358" fmla="*/ 510380 h 1462355"/>
              <a:gd name="connsiteX359" fmla="*/ 352176 w 1249124"/>
              <a:gd name="connsiteY359" fmla="*/ 510380 h 1462355"/>
              <a:gd name="connsiteX360" fmla="*/ 308154 w 1249124"/>
              <a:gd name="connsiteY360" fmla="*/ 550275 h 1462355"/>
              <a:gd name="connsiteX361" fmla="*/ 341171 w 1249124"/>
              <a:gd name="connsiteY361" fmla="*/ 586043 h 1462355"/>
              <a:gd name="connsiteX362" fmla="*/ 341171 w 1249124"/>
              <a:gd name="connsiteY362" fmla="*/ 586043 h 1462355"/>
              <a:gd name="connsiteX363" fmla="*/ 385193 w 1249124"/>
              <a:gd name="connsiteY363" fmla="*/ 550275 h 1462355"/>
              <a:gd name="connsiteX364" fmla="*/ 401701 w 1249124"/>
              <a:gd name="connsiteY364" fmla="*/ 458104 h 1462355"/>
              <a:gd name="connsiteX365" fmla="*/ 372811 w 1249124"/>
              <a:gd name="connsiteY365" fmla="*/ 418209 h 1462355"/>
              <a:gd name="connsiteX366" fmla="*/ 372811 w 1249124"/>
              <a:gd name="connsiteY366" fmla="*/ 418209 h 1462355"/>
              <a:gd name="connsiteX367" fmla="*/ 368684 w 1249124"/>
              <a:gd name="connsiteY367" fmla="*/ 418209 h 1462355"/>
              <a:gd name="connsiteX368" fmla="*/ 324662 w 1249124"/>
              <a:gd name="connsiteY368" fmla="*/ 458104 h 1462355"/>
              <a:gd name="connsiteX369" fmla="*/ 357679 w 1249124"/>
              <a:gd name="connsiteY369" fmla="*/ 493872 h 1462355"/>
              <a:gd name="connsiteX370" fmla="*/ 357679 w 1249124"/>
              <a:gd name="connsiteY370" fmla="*/ 493872 h 1462355"/>
              <a:gd name="connsiteX371" fmla="*/ 401701 w 1249124"/>
              <a:gd name="connsiteY371" fmla="*/ 458104 h 1462355"/>
              <a:gd name="connsiteX372" fmla="*/ 418209 w 1249124"/>
              <a:gd name="connsiteY372" fmla="*/ 367308 h 1462355"/>
              <a:gd name="connsiteX373" fmla="*/ 389320 w 1249124"/>
              <a:gd name="connsiteY373" fmla="*/ 327413 h 1462355"/>
              <a:gd name="connsiteX374" fmla="*/ 389320 w 1249124"/>
              <a:gd name="connsiteY374" fmla="*/ 327413 h 1462355"/>
              <a:gd name="connsiteX375" fmla="*/ 385193 w 1249124"/>
              <a:gd name="connsiteY375" fmla="*/ 327413 h 1462355"/>
              <a:gd name="connsiteX376" fmla="*/ 341171 w 1249124"/>
              <a:gd name="connsiteY376" fmla="*/ 367308 h 1462355"/>
              <a:gd name="connsiteX377" fmla="*/ 374187 w 1249124"/>
              <a:gd name="connsiteY377" fmla="*/ 403076 h 1462355"/>
              <a:gd name="connsiteX378" fmla="*/ 374187 w 1249124"/>
              <a:gd name="connsiteY378" fmla="*/ 403076 h 1462355"/>
              <a:gd name="connsiteX379" fmla="*/ 418209 w 1249124"/>
              <a:gd name="connsiteY379" fmla="*/ 367308 h 1462355"/>
              <a:gd name="connsiteX380" fmla="*/ 433342 w 1249124"/>
              <a:gd name="connsiteY380" fmla="*/ 276513 h 1462355"/>
              <a:gd name="connsiteX381" fmla="*/ 404452 w 1249124"/>
              <a:gd name="connsiteY381" fmla="*/ 236618 h 1462355"/>
              <a:gd name="connsiteX382" fmla="*/ 404452 w 1249124"/>
              <a:gd name="connsiteY382" fmla="*/ 236618 h 1462355"/>
              <a:gd name="connsiteX383" fmla="*/ 400325 w 1249124"/>
              <a:gd name="connsiteY383" fmla="*/ 236618 h 1462355"/>
              <a:gd name="connsiteX384" fmla="*/ 356303 w 1249124"/>
              <a:gd name="connsiteY384" fmla="*/ 276513 h 1462355"/>
              <a:gd name="connsiteX385" fmla="*/ 389320 w 1249124"/>
              <a:gd name="connsiteY385" fmla="*/ 312281 h 1462355"/>
              <a:gd name="connsiteX386" fmla="*/ 389320 w 1249124"/>
              <a:gd name="connsiteY386" fmla="*/ 312281 h 1462355"/>
              <a:gd name="connsiteX387" fmla="*/ 433342 w 1249124"/>
              <a:gd name="connsiteY387" fmla="*/ 276513 h 1462355"/>
              <a:gd name="connsiteX388" fmla="*/ 449850 w 1249124"/>
              <a:gd name="connsiteY388" fmla="*/ 184342 h 1462355"/>
              <a:gd name="connsiteX389" fmla="*/ 420961 w 1249124"/>
              <a:gd name="connsiteY389" fmla="*/ 144447 h 1462355"/>
              <a:gd name="connsiteX390" fmla="*/ 420961 w 1249124"/>
              <a:gd name="connsiteY390" fmla="*/ 144447 h 1462355"/>
              <a:gd name="connsiteX391" fmla="*/ 416833 w 1249124"/>
              <a:gd name="connsiteY391" fmla="*/ 144447 h 1462355"/>
              <a:gd name="connsiteX392" fmla="*/ 372811 w 1249124"/>
              <a:gd name="connsiteY392" fmla="*/ 184342 h 1462355"/>
              <a:gd name="connsiteX393" fmla="*/ 405828 w 1249124"/>
              <a:gd name="connsiteY393" fmla="*/ 220110 h 1462355"/>
              <a:gd name="connsiteX394" fmla="*/ 405828 w 1249124"/>
              <a:gd name="connsiteY394" fmla="*/ 220110 h 1462355"/>
              <a:gd name="connsiteX395" fmla="*/ 449850 w 1249124"/>
              <a:gd name="connsiteY395" fmla="*/ 184342 h 1462355"/>
              <a:gd name="connsiteX396" fmla="*/ 324662 w 1249124"/>
              <a:gd name="connsiteY396" fmla="*/ 1371560 h 1462355"/>
              <a:gd name="connsiteX397" fmla="*/ 298524 w 1249124"/>
              <a:gd name="connsiteY397" fmla="*/ 1335792 h 1462355"/>
              <a:gd name="connsiteX398" fmla="*/ 298524 w 1249124"/>
              <a:gd name="connsiteY398" fmla="*/ 1335792 h 1462355"/>
              <a:gd name="connsiteX399" fmla="*/ 295773 w 1249124"/>
              <a:gd name="connsiteY399" fmla="*/ 1335792 h 1462355"/>
              <a:gd name="connsiteX400" fmla="*/ 257254 w 1249124"/>
              <a:gd name="connsiteY400" fmla="*/ 1371560 h 1462355"/>
              <a:gd name="connsiteX401" fmla="*/ 287519 w 1249124"/>
              <a:gd name="connsiteY401" fmla="*/ 1404576 h 1462355"/>
              <a:gd name="connsiteX402" fmla="*/ 287519 w 1249124"/>
              <a:gd name="connsiteY402" fmla="*/ 1404576 h 1462355"/>
              <a:gd name="connsiteX403" fmla="*/ 324662 w 1249124"/>
              <a:gd name="connsiteY403" fmla="*/ 1371560 h 1462355"/>
              <a:gd name="connsiteX404" fmla="*/ 341171 w 1249124"/>
              <a:gd name="connsiteY404" fmla="*/ 1280764 h 1462355"/>
              <a:gd name="connsiteX405" fmla="*/ 315033 w 1249124"/>
              <a:gd name="connsiteY405" fmla="*/ 1244997 h 1462355"/>
              <a:gd name="connsiteX406" fmla="*/ 315033 w 1249124"/>
              <a:gd name="connsiteY406" fmla="*/ 1244997 h 1462355"/>
              <a:gd name="connsiteX407" fmla="*/ 312281 w 1249124"/>
              <a:gd name="connsiteY407" fmla="*/ 1244997 h 1462355"/>
              <a:gd name="connsiteX408" fmla="*/ 273762 w 1249124"/>
              <a:gd name="connsiteY408" fmla="*/ 1280764 h 1462355"/>
              <a:gd name="connsiteX409" fmla="*/ 304027 w 1249124"/>
              <a:gd name="connsiteY409" fmla="*/ 1313781 h 1462355"/>
              <a:gd name="connsiteX410" fmla="*/ 304027 w 1249124"/>
              <a:gd name="connsiteY410" fmla="*/ 1313781 h 1462355"/>
              <a:gd name="connsiteX411" fmla="*/ 341171 w 1249124"/>
              <a:gd name="connsiteY411" fmla="*/ 1280764 h 1462355"/>
              <a:gd name="connsiteX412" fmla="*/ 356303 w 1249124"/>
              <a:gd name="connsiteY412" fmla="*/ 1189969 h 1462355"/>
              <a:gd name="connsiteX413" fmla="*/ 330165 w 1249124"/>
              <a:gd name="connsiteY413" fmla="*/ 1154201 h 1462355"/>
              <a:gd name="connsiteX414" fmla="*/ 330165 w 1249124"/>
              <a:gd name="connsiteY414" fmla="*/ 1154201 h 1462355"/>
              <a:gd name="connsiteX415" fmla="*/ 327414 w 1249124"/>
              <a:gd name="connsiteY415" fmla="*/ 1154201 h 1462355"/>
              <a:gd name="connsiteX416" fmla="*/ 288894 w 1249124"/>
              <a:gd name="connsiteY416" fmla="*/ 1189969 h 1462355"/>
              <a:gd name="connsiteX417" fmla="*/ 319160 w 1249124"/>
              <a:gd name="connsiteY417" fmla="*/ 1222986 h 1462355"/>
              <a:gd name="connsiteX418" fmla="*/ 319160 w 1249124"/>
              <a:gd name="connsiteY418" fmla="*/ 1222986 h 1462355"/>
              <a:gd name="connsiteX419" fmla="*/ 356303 w 1249124"/>
              <a:gd name="connsiteY419" fmla="*/ 1189969 h 1462355"/>
              <a:gd name="connsiteX420" fmla="*/ 372811 w 1249124"/>
              <a:gd name="connsiteY420" fmla="*/ 1097798 h 1462355"/>
              <a:gd name="connsiteX421" fmla="*/ 346673 w 1249124"/>
              <a:gd name="connsiteY421" fmla="*/ 1062030 h 1462355"/>
              <a:gd name="connsiteX422" fmla="*/ 346673 w 1249124"/>
              <a:gd name="connsiteY422" fmla="*/ 1062030 h 1462355"/>
              <a:gd name="connsiteX423" fmla="*/ 343922 w 1249124"/>
              <a:gd name="connsiteY423" fmla="*/ 1062030 h 1462355"/>
              <a:gd name="connsiteX424" fmla="*/ 305403 w 1249124"/>
              <a:gd name="connsiteY424" fmla="*/ 1097798 h 1462355"/>
              <a:gd name="connsiteX425" fmla="*/ 335668 w 1249124"/>
              <a:gd name="connsiteY425" fmla="*/ 1130815 h 1462355"/>
              <a:gd name="connsiteX426" fmla="*/ 335668 w 1249124"/>
              <a:gd name="connsiteY426" fmla="*/ 1130815 h 1462355"/>
              <a:gd name="connsiteX427" fmla="*/ 372811 w 1249124"/>
              <a:gd name="connsiteY427" fmla="*/ 1097798 h 1462355"/>
              <a:gd name="connsiteX428" fmla="*/ 389320 w 1249124"/>
              <a:gd name="connsiteY428" fmla="*/ 1007003 h 1462355"/>
              <a:gd name="connsiteX429" fmla="*/ 363182 w 1249124"/>
              <a:gd name="connsiteY429" fmla="*/ 971235 h 1462355"/>
              <a:gd name="connsiteX430" fmla="*/ 363182 w 1249124"/>
              <a:gd name="connsiteY430" fmla="*/ 971235 h 1462355"/>
              <a:gd name="connsiteX431" fmla="*/ 360430 w 1249124"/>
              <a:gd name="connsiteY431" fmla="*/ 971235 h 1462355"/>
              <a:gd name="connsiteX432" fmla="*/ 321911 w 1249124"/>
              <a:gd name="connsiteY432" fmla="*/ 1007003 h 1462355"/>
              <a:gd name="connsiteX433" fmla="*/ 352176 w 1249124"/>
              <a:gd name="connsiteY433" fmla="*/ 1040019 h 1462355"/>
              <a:gd name="connsiteX434" fmla="*/ 352176 w 1249124"/>
              <a:gd name="connsiteY434" fmla="*/ 1040019 h 1462355"/>
              <a:gd name="connsiteX435" fmla="*/ 389320 w 1249124"/>
              <a:gd name="connsiteY435" fmla="*/ 1007003 h 1462355"/>
              <a:gd name="connsiteX436" fmla="*/ 405828 w 1249124"/>
              <a:gd name="connsiteY436" fmla="*/ 914832 h 1462355"/>
              <a:gd name="connsiteX437" fmla="*/ 379690 w 1249124"/>
              <a:gd name="connsiteY437" fmla="*/ 879064 h 1462355"/>
              <a:gd name="connsiteX438" fmla="*/ 379690 w 1249124"/>
              <a:gd name="connsiteY438" fmla="*/ 879064 h 1462355"/>
              <a:gd name="connsiteX439" fmla="*/ 376938 w 1249124"/>
              <a:gd name="connsiteY439" fmla="*/ 879064 h 1462355"/>
              <a:gd name="connsiteX440" fmla="*/ 338419 w 1249124"/>
              <a:gd name="connsiteY440" fmla="*/ 914832 h 1462355"/>
              <a:gd name="connsiteX441" fmla="*/ 368684 w 1249124"/>
              <a:gd name="connsiteY441" fmla="*/ 947848 h 1462355"/>
              <a:gd name="connsiteX442" fmla="*/ 368684 w 1249124"/>
              <a:gd name="connsiteY442" fmla="*/ 947848 h 1462355"/>
              <a:gd name="connsiteX443" fmla="*/ 405828 w 1249124"/>
              <a:gd name="connsiteY443" fmla="*/ 914832 h 1462355"/>
              <a:gd name="connsiteX444" fmla="*/ 420961 w 1249124"/>
              <a:gd name="connsiteY444" fmla="*/ 824036 h 1462355"/>
              <a:gd name="connsiteX445" fmla="*/ 394822 w 1249124"/>
              <a:gd name="connsiteY445" fmla="*/ 788269 h 1462355"/>
              <a:gd name="connsiteX446" fmla="*/ 394822 w 1249124"/>
              <a:gd name="connsiteY446" fmla="*/ 788269 h 1462355"/>
              <a:gd name="connsiteX447" fmla="*/ 392071 w 1249124"/>
              <a:gd name="connsiteY447" fmla="*/ 788269 h 1462355"/>
              <a:gd name="connsiteX448" fmla="*/ 353552 w 1249124"/>
              <a:gd name="connsiteY448" fmla="*/ 824036 h 1462355"/>
              <a:gd name="connsiteX449" fmla="*/ 383817 w 1249124"/>
              <a:gd name="connsiteY449" fmla="*/ 857053 h 1462355"/>
              <a:gd name="connsiteX450" fmla="*/ 383817 w 1249124"/>
              <a:gd name="connsiteY450" fmla="*/ 857053 h 1462355"/>
              <a:gd name="connsiteX451" fmla="*/ 420961 w 1249124"/>
              <a:gd name="connsiteY451" fmla="*/ 824036 h 1462355"/>
              <a:gd name="connsiteX452" fmla="*/ 437469 w 1249124"/>
              <a:gd name="connsiteY452" fmla="*/ 731865 h 1462355"/>
              <a:gd name="connsiteX453" fmla="*/ 411331 w 1249124"/>
              <a:gd name="connsiteY453" fmla="*/ 696098 h 1462355"/>
              <a:gd name="connsiteX454" fmla="*/ 411331 w 1249124"/>
              <a:gd name="connsiteY454" fmla="*/ 696098 h 1462355"/>
              <a:gd name="connsiteX455" fmla="*/ 408579 w 1249124"/>
              <a:gd name="connsiteY455" fmla="*/ 696098 h 1462355"/>
              <a:gd name="connsiteX456" fmla="*/ 370060 w 1249124"/>
              <a:gd name="connsiteY456" fmla="*/ 731865 h 1462355"/>
              <a:gd name="connsiteX457" fmla="*/ 400325 w 1249124"/>
              <a:gd name="connsiteY457" fmla="*/ 764882 h 1462355"/>
              <a:gd name="connsiteX458" fmla="*/ 400325 w 1249124"/>
              <a:gd name="connsiteY458" fmla="*/ 764882 h 1462355"/>
              <a:gd name="connsiteX459" fmla="*/ 437469 w 1249124"/>
              <a:gd name="connsiteY459" fmla="*/ 731865 h 1462355"/>
              <a:gd name="connsiteX460" fmla="*/ 453977 w 1249124"/>
              <a:gd name="connsiteY460" fmla="*/ 641070 h 1462355"/>
              <a:gd name="connsiteX461" fmla="*/ 427839 w 1249124"/>
              <a:gd name="connsiteY461" fmla="*/ 605302 h 1462355"/>
              <a:gd name="connsiteX462" fmla="*/ 427839 w 1249124"/>
              <a:gd name="connsiteY462" fmla="*/ 605302 h 1462355"/>
              <a:gd name="connsiteX463" fmla="*/ 425088 w 1249124"/>
              <a:gd name="connsiteY463" fmla="*/ 605302 h 1462355"/>
              <a:gd name="connsiteX464" fmla="*/ 386568 w 1249124"/>
              <a:gd name="connsiteY464" fmla="*/ 641070 h 1462355"/>
              <a:gd name="connsiteX465" fmla="*/ 415458 w 1249124"/>
              <a:gd name="connsiteY465" fmla="*/ 674087 h 1462355"/>
              <a:gd name="connsiteX466" fmla="*/ 415458 w 1249124"/>
              <a:gd name="connsiteY466" fmla="*/ 674087 h 1462355"/>
              <a:gd name="connsiteX467" fmla="*/ 453977 w 1249124"/>
              <a:gd name="connsiteY467" fmla="*/ 641070 h 1462355"/>
              <a:gd name="connsiteX468" fmla="*/ 469110 w 1249124"/>
              <a:gd name="connsiteY468" fmla="*/ 550275 h 1462355"/>
              <a:gd name="connsiteX469" fmla="*/ 442972 w 1249124"/>
              <a:gd name="connsiteY469" fmla="*/ 514507 h 1462355"/>
              <a:gd name="connsiteX470" fmla="*/ 442972 w 1249124"/>
              <a:gd name="connsiteY470" fmla="*/ 514507 h 1462355"/>
              <a:gd name="connsiteX471" fmla="*/ 440220 w 1249124"/>
              <a:gd name="connsiteY471" fmla="*/ 514507 h 1462355"/>
              <a:gd name="connsiteX472" fmla="*/ 401701 w 1249124"/>
              <a:gd name="connsiteY472" fmla="*/ 550275 h 1462355"/>
              <a:gd name="connsiteX473" fmla="*/ 431966 w 1249124"/>
              <a:gd name="connsiteY473" fmla="*/ 583291 h 1462355"/>
              <a:gd name="connsiteX474" fmla="*/ 431966 w 1249124"/>
              <a:gd name="connsiteY474" fmla="*/ 583291 h 1462355"/>
              <a:gd name="connsiteX475" fmla="*/ 469110 w 1249124"/>
              <a:gd name="connsiteY475" fmla="*/ 550275 h 1462355"/>
              <a:gd name="connsiteX476" fmla="*/ 485618 w 1249124"/>
              <a:gd name="connsiteY476" fmla="*/ 458104 h 1462355"/>
              <a:gd name="connsiteX477" fmla="*/ 459480 w 1249124"/>
              <a:gd name="connsiteY477" fmla="*/ 422336 h 1462355"/>
              <a:gd name="connsiteX478" fmla="*/ 459480 w 1249124"/>
              <a:gd name="connsiteY478" fmla="*/ 422336 h 1462355"/>
              <a:gd name="connsiteX479" fmla="*/ 456728 w 1249124"/>
              <a:gd name="connsiteY479" fmla="*/ 422336 h 1462355"/>
              <a:gd name="connsiteX480" fmla="*/ 418209 w 1249124"/>
              <a:gd name="connsiteY480" fmla="*/ 458104 h 1462355"/>
              <a:gd name="connsiteX481" fmla="*/ 448474 w 1249124"/>
              <a:gd name="connsiteY481" fmla="*/ 491120 h 1462355"/>
              <a:gd name="connsiteX482" fmla="*/ 448474 w 1249124"/>
              <a:gd name="connsiteY482" fmla="*/ 491120 h 1462355"/>
              <a:gd name="connsiteX483" fmla="*/ 485618 w 1249124"/>
              <a:gd name="connsiteY483" fmla="*/ 458104 h 1462355"/>
              <a:gd name="connsiteX484" fmla="*/ 502126 w 1249124"/>
              <a:gd name="connsiteY484" fmla="*/ 367308 h 1462355"/>
              <a:gd name="connsiteX485" fmla="*/ 475988 w 1249124"/>
              <a:gd name="connsiteY485" fmla="*/ 331541 h 1462355"/>
              <a:gd name="connsiteX486" fmla="*/ 475988 w 1249124"/>
              <a:gd name="connsiteY486" fmla="*/ 331541 h 1462355"/>
              <a:gd name="connsiteX487" fmla="*/ 473237 w 1249124"/>
              <a:gd name="connsiteY487" fmla="*/ 331541 h 1462355"/>
              <a:gd name="connsiteX488" fmla="*/ 434717 w 1249124"/>
              <a:gd name="connsiteY488" fmla="*/ 367308 h 1462355"/>
              <a:gd name="connsiteX489" fmla="*/ 464983 w 1249124"/>
              <a:gd name="connsiteY489" fmla="*/ 400325 h 1462355"/>
              <a:gd name="connsiteX490" fmla="*/ 464983 w 1249124"/>
              <a:gd name="connsiteY490" fmla="*/ 400325 h 1462355"/>
              <a:gd name="connsiteX491" fmla="*/ 502126 w 1249124"/>
              <a:gd name="connsiteY491" fmla="*/ 367308 h 1462355"/>
              <a:gd name="connsiteX492" fmla="*/ 518634 w 1249124"/>
              <a:gd name="connsiteY492" fmla="*/ 275137 h 1462355"/>
              <a:gd name="connsiteX493" fmla="*/ 492496 w 1249124"/>
              <a:gd name="connsiteY493" fmla="*/ 239370 h 1462355"/>
              <a:gd name="connsiteX494" fmla="*/ 492496 w 1249124"/>
              <a:gd name="connsiteY494" fmla="*/ 239370 h 1462355"/>
              <a:gd name="connsiteX495" fmla="*/ 489745 w 1249124"/>
              <a:gd name="connsiteY495" fmla="*/ 239370 h 1462355"/>
              <a:gd name="connsiteX496" fmla="*/ 451226 w 1249124"/>
              <a:gd name="connsiteY496" fmla="*/ 275137 h 1462355"/>
              <a:gd name="connsiteX497" fmla="*/ 481491 w 1249124"/>
              <a:gd name="connsiteY497" fmla="*/ 308154 h 1462355"/>
              <a:gd name="connsiteX498" fmla="*/ 481491 w 1249124"/>
              <a:gd name="connsiteY498" fmla="*/ 308154 h 1462355"/>
              <a:gd name="connsiteX499" fmla="*/ 518634 w 1249124"/>
              <a:gd name="connsiteY499" fmla="*/ 275137 h 1462355"/>
              <a:gd name="connsiteX500" fmla="*/ 533767 w 1249124"/>
              <a:gd name="connsiteY500" fmla="*/ 184342 h 1462355"/>
              <a:gd name="connsiteX501" fmla="*/ 507629 w 1249124"/>
              <a:gd name="connsiteY501" fmla="*/ 148574 h 1462355"/>
              <a:gd name="connsiteX502" fmla="*/ 507629 w 1249124"/>
              <a:gd name="connsiteY502" fmla="*/ 148574 h 1462355"/>
              <a:gd name="connsiteX503" fmla="*/ 504877 w 1249124"/>
              <a:gd name="connsiteY503" fmla="*/ 148574 h 1462355"/>
              <a:gd name="connsiteX504" fmla="*/ 466358 w 1249124"/>
              <a:gd name="connsiteY504" fmla="*/ 184342 h 1462355"/>
              <a:gd name="connsiteX505" fmla="*/ 496623 w 1249124"/>
              <a:gd name="connsiteY505" fmla="*/ 217359 h 1462355"/>
              <a:gd name="connsiteX506" fmla="*/ 496623 w 1249124"/>
              <a:gd name="connsiteY506" fmla="*/ 217359 h 1462355"/>
              <a:gd name="connsiteX507" fmla="*/ 533767 w 1249124"/>
              <a:gd name="connsiteY507" fmla="*/ 184342 h 1462355"/>
              <a:gd name="connsiteX508" fmla="*/ 550275 w 1249124"/>
              <a:gd name="connsiteY508" fmla="*/ 93547 h 1462355"/>
              <a:gd name="connsiteX509" fmla="*/ 524137 w 1249124"/>
              <a:gd name="connsiteY509" fmla="*/ 57779 h 1462355"/>
              <a:gd name="connsiteX510" fmla="*/ 524137 w 1249124"/>
              <a:gd name="connsiteY510" fmla="*/ 57779 h 1462355"/>
              <a:gd name="connsiteX511" fmla="*/ 521386 w 1249124"/>
              <a:gd name="connsiteY511" fmla="*/ 57779 h 1462355"/>
              <a:gd name="connsiteX512" fmla="*/ 482866 w 1249124"/>
              <a:gd name="connsiteY512" fmla="*/ 93547 h 1462355"/>
              <a:gd name="connsiteX513" fmla="*/ 513132 w 1249124"/>
              <a:gd name="connsiteY513" fmla="*/ 126563 h 1462355"/>
              <a:gd name="connsiteX514" fmla="*/ 513132 w 1249124"/>
              <a:gd name="connsiteY514" fmla="*/ 126563 h 1462355"/>
              <a:gd name="connsiteX515" fmla="*/ 550275 w 1249124"/>
              <a:gd name="connsiteY515" fmla="*/ 93547 h 1462355"/>
              <a:gd name="connsiteX516" fmla="*/ 1019385 w 1249124"/>
              <a:gd name="connsiteY516" fmla="*/ 730490 h 1462355"/>
              <a:gd name="connsiteX517" fmla="*/ 1023512 w 1249124"/>
              <a:gd name="connsiteY517" fmla="*/ 734617 h 1462355"/>
              <a:gd name="connsiteX518" fmla="*/ 1023512 w 1249124"/>
              <a:gd name="connsiteY518" fmla="*/ 734617 h 1462355"/>
              <a:gd name="connsiteX519" fmla="*/ 1027639 w 1249124"/>
              <a:gd name="connsiteY519" fmla="*/ 730490 h 1462355"/>
              <a:gd name="connsiteX520" fmla="*/ 1024888 w 1249124"/>
              <a:gd name="connsiteY520" fmla="*/ 726363 h 1462355"/>
              <a:gd name="connsiteX521" fmla="*/ 1024888 w 1249124"/>
              <a:gd name="connsiteY521" fmla="*/ 726363 h 1462355"/>
              <a:gd name="connsiteX522" fmla="*/ 1024888 w 1249124"/>
              <a:gd name="connsiteY522" fmla="*/ 726363 h 1462355"/>
              <a:gd name="connsiteX523" fmla="*/ 1019385 w 1249124"/>
              <a:gd name="connsiteY523" fmla="*/ 730490 h 1462355"/>
              <a:gd name="connsiteX524" fmla="*/ 1004252 w 1249124"/>
              <a:gd name="connsiteY524" fmla="*/ 822661 h 1462355"/>
              <a:gd name="connsiteX525" fmla="*/ 1008379 w 1249124"/>
              <a:gd name="connsiteY525" fmla="*/ 826788 h 1462355"/>
              <a:gd name="connsiteX526" fmla="*/ 1008379 w 1249124"/>
              <a:gd name="connsiteY526" fmla="*/ 826788 h 1462355"/>
              <a:gd name="connsiteX527" fmla="*/ 1012506 w 1249124"/>
              <a:gd name="connsiteY527" fmla="*/ 822661 h 1462355"/>
              <a:gd name="connsiteX528" fmla="*/ 1009755 w 1249124"/>
              <a:gd name="connsiteY528" fmla="*/ 818534 h 1462355"/>
              <a:gd name="connsiteX529" fmla="*/ 1009755 w 1249124"/>
              <a:gd name="connsiteY529" fmla="*/ 818534 h 1462355"/>
              <a:gd name="connsiteX530" fmla="*/ 1009755 w 1249124"/>
              <a:gd name="connsiteY530" fmla="*/ 818534 h 1462355"/>
              <a:gd name="connsiteX531" fmla="*/ 1004252 w 1249124"/>
              <a:gd name="connsiteY531" fmla="*/ 822661 h 1462355"/>
              <a:gd name="connsiteX532" fmla="*/ 987744 w 1249124"/>
              <a:gd name="connsiteY532" fmla="*/ 913456 h 1462355"/>
              <a:gd name="connsiteX533" fmla="*/ 991871 w 1249124"/>
              <a:gd name="connsiteY533" fmla="*/ 917583 h 1462355"/>
              <a:gd name="connsiteX534" fmla="*/ 991871 w 1249124"/>
              <a:gd name="connsiteY534" fmla="*/ 917583 h 1462355"/>
              <a:gd name="connsiteX535" fmla="*/ 995998 w 1249124"/>
              <a:gd name="connsiteY535" fmla="*/ 913456 h 1462355"/>
              <a:gd name="connsiteX536" fmla="*/ 993247 w 1249124"/>
              <a:gd name="connsiteY536" fmla="*/ 909329 h 1462355"/>
              <a:gd name="connsiteX537" fmla="*/ 993247 w 1249124"/>
              <a:gd name="connsiteY537" fmla="*/ 909329 h 1462355"/>
              <a:gd name="connsiteX538" fmla="*/ 993247 w 1249124"/>
              <a:gd name="connsiteY538" fmla="*/ 909329 h 1462355"/>
              <a:gd name="connsiteX539" fmla="*/ 987744 w 1249124"/>
              <a:gd name="connsiteY539" fmla="*/ 913456 h 1462355"/>
              <a:gd name="connsiteX540" fmla="*/ 971236 w 1249124"/>
              <a:gd name="connsiteY540" fmla="*/ 1005627 h 1462355"/>
              <a:gd name="connsiteX541" fmla="*/ 975363 w 1249124"/>
              <a:gd name="connsiteY541" fmla="*/ 1009754 h 1462355"/>
              <a:gd name="connsiteX542" fmla="*/ 975363 w 1249124"/>
              <a:gd name="connsiteY542" fmla="*/ 1009754 h 1462355"/>
              <a:gd name="connsiteX543" fmla="*/ 979490 w 1249124"/>
              <a:gd name="connsiteY543" fmla="*/ 1005627 h 1462355"/>
              <a:gd name="connsiteX544" fmla="*/ 976738 w 1249124"/>
              <a:gd name="connsiteY544" fmla="*/ 1001500 h 1462355"/>
              <a:gd name="connsiteX545" fmla="*/ 976738 w 1249124"/>
              <a:gd name="connsiteY545" fmla="*/ 1001500 h 1462355"/>
              <a:gd name="connsiteX546" fmla="*/ 976738 w 1249124"/>
              <a:gd name="connsiteY546" fmla="*/ 1001500 h 1462355"/>
              <a:gd name="connsiteX547" fmla="*/ 971236 w 1249124"/>
              <a:gd name="connsiteY547" fmla="*/ 1005627 h 1462355"/>
              <a:gd name="connsiteX548" fmla="*/ 956103 w 1249124"/>
              <a:gd name="connsiteY548" fmla="*/ 1096422 h 1462355"/>
              <a:gd name="connsiteX549" fmla="*/ 960230 w 1249124"/>
              <a:gd name="connsiteY549" fmla="*/ 1100549 h 1462355"/>
              <a:gd name="connsiteX550" fmla="*/ 960230 w 1249124"/>
              <a:gd name="connsiteY550" fmla="*/ 1100549 h 1462355"/>
              <a:gd name="connsiteX551" fmla="*/ 964357 w 1249124"/>
              <a:gd name="connsiteY551" fmla="*/ 1096422 h 1462355"/>
              <a:gd name="connsiteX552" fmla="*/ 961606 w 1249124"/>
              <a:gd name="connsiteY552" fmla="*/ 1092295 h 1462355"/>
              <a:gd name="connsiteX553" fmla="*/ 961606 w 1249124"/>
              <a:gd name="connsiteY553" fmla="*/ 1092295 h 1462355"/>
              <a:gd name="connsiteX554" fmla="*/ 961606 w 1249124"/>
              <a:gd name="connsiteY554" fmla="*/ 1092295 h 1462355"/>
              <a:gd name="connsiteX555" fmla="*/ 956103 w 1249124"/>
              <a:gd name="connsiteY555" fmla="*/ 1096422 h 1462355"/>
              <a:gd name="connsiteX556" fmla="*/ 939595 w 1249124"/>
              <a:gd name="connsiteY556" fmla="*/ 1188593 h 1462355"/>
              <a:gd name="connsiteX557" fmla="*/ 943722 w 1249124"/>
              <a:gd name="connsiteY557" fmla="*/ 1192720 h 1462355"/>
              <a:gd name="connsiteX558" fmla="*/ 943722 w 1249124"/>
              <a:gd name="connsiteY558" fmla="*/ 1192720 h 1462355"/>
              <a:gd name="connsiteX559" fmla="*/ 947849 w 1249124"/>
              <a:gd name="connsiteY559" fmla="*/ 1188593 h 1462355"/>
              <a:gd name="connsiteX560" fmla="*/ 945098 w 1249124"/>
              <a:gd name="connsiteY560" fmla="*/ 1184466 h 1462355"/>
              <a:gd name="connsiteX561" fmla="*/ 945098 w 1249124"/>
              <a:gd name="connsiteY561" fmla="*/ 1184466 h 1462355"/>
              <a:gd name="connsiteX562" fmla="*/ 945098 w 1249124"/>
              <a:gd name="connsiteY562" fmla="*/ 1184466 h 1462355"/>
              <a:gd name="connsiteX563" fmla="*/ 939595 w 1249124"/>
              <a:gd name="connsiteY563" fmla="*/ 1188593 h 1462355"/>
              <a:gd name="connsiteX564" fmla="*/ 923087 w 1249124"/>
              <a:gd name="connsiteY564" fmla="*/ 1279389 h 1462355"/>
              <a:gd name="connsiteX565" fmla="*/ 927214 w 1249124"/>
              <a:gd name="connsiteY565" fmla="*/ 1283516 h 1462355"/>
              <a:gd name="connsiteX566" fmla="*/ 927214 w 1249124"/>
              <a:gd name="connsiteY566" fmla="*/ 1283516 h 1462355"/>
              <a:gd name="connsiteX567" fmla="*/ 931341 w 1249124"/>
              <a:gd name="connsiteY567" fmla="*/ 1279389 h 1462355"/>
              <a:gd name="connsiteX568" fmla="*/ 928589 w 1249124"/>
              <a:gd name="connsiteY568" fmla="*/ 1275262 h 1462355"/>
              <a:gd name="connsiteX569" fmla="*/ 928589 w 1249124"/>
              <a:gd name="connsiteY569" fmla="*/ 1275262 h 1462355"/>
              <a:gd name="connsiteX570" fmla="*/ 928589 w 1249124"/>
              <a:gd name="connsiteY570" fmla="*/ 1275262 h 1462355"/>
              <a:gd name="connsiteX571" fmla="*/ 923087 w 1249124"/>
              <a:gd name="connsiteY571" fmla="*/ 1279389 h 1462355"/>
              <a:gd name="connsiteX572" fmla="*/ 943722 w 1249124"/>
              <a:gd name="connsiteY572" fmla="*/ 639694 h 1462355"/>
              <a:gd name="connsiteX573" fmla="*/ 950600 w 1249124"/>
              <a:gd name="connsiteY573" fmla="*/ 647948 h 1462355"/>
              <a:gd name="connsiteX574" fmla="*/ 950600 w 1249124"/>
              <a:gd name="connsiteY574" fmla="*/ 647948 h 1462355"/>
              <a:gd name="connsiteX575" fmla="*/ 960230 w 1249124"/>
              <a:gd name="connsiteY575" fmla="*/ 639694 h 1462355"/>
              <a:gd name="connsiteX576" fmla="*/ 953352 w 1249124"/>
              <a:gd name="connsiteY576" fmla="*/ 631440 h 1462355"/>
              <a:gd name="connsiteX577" fmla="*/ 953352 w 1249124"/>
              <a:gd name="connsiteY577" fmla="*/ 631440 h 1462355"/>
              <a:gd name="connsiteX578" fmla="*/ 951976 w 1249124"/>
              <a:gd name="connsiteY578" fmla="*/ 631440 h 1462355"/>
              <a:gd name="connsiteX579" fmla="*/ 943722 w 1249124"/>
              <a:gd name="connsiteY579" fmla="*/ 639694 h 1462355"/>
              <a:gd name="connsiteX580" fmla="*/ 927214 w 1249124"/>
              <a:gd name="connsiteY580" fmla="*/ 731865 h 1462355"/>
              <a:gd name="connsiteX581" fmla="*/ 934092 w 1249124"/>
              <a:gd name="connsiteY581" fmla="*/ 740120 h 1462355"/>
              <a:gd name="connsiteX582" fmla="*/ 934092 w 1249124"/>
              <a:gd name="connsiteY582" fmla="*/ 740120 h 1462355"/>
              <a:gd name="connsiteX583" fmla="*/ 943722 w 1249124"/>
              <a:gd name="connsiteY583" fmla="*/ 731865 h 1462355"/>
              <a:gd name="connsiteX584" fmla="*/ 936843 w 1249124"/>
              <a:gd name="connsiteY584" fmla="*/ 723611 h 1462355"/>
              <a:gd name="connsiteX585" fmla="*/ 936843 w 1249124"/>
              <a:gd name="connsiteY585" fmla="*/ 723611 h 1462355"/>
              <a:gd name="connsiteX586" fmla="*/ 935468 w 1249124"/>
              <a:gd name="connsiteY586" fmla="*/ 723611 h 1462355"/>
              <a:gd name="connsiteX587" fmla="*/ 927214 w 1249124"/>
              <a:gd name="connsiteY587" fmla="*/ 731865 h 1462355"/>
              <a:gd name="connsiteX588" fmla="*/ 910705 w 1249124"/>
              <a:gd name="connsiteY588" fmla="*/ 822661 h 1462355"/>
              <a:gd name="connsiteX589" fmla="*/ 917584 w 1249124"/>
              <a:gd name="connsiteY589" fmla="*/ 830915 h 1462355"/>
              <a:gd name="connsiteX590" fmla="*/ 917584 w 1249124"/>
              <a:gd name="connsiteY590" fmla="*/ 830915 h 1462355"/>
              <a:gd name="connsiteX591" fmla="*/ 927214 w 1249124"/>
              <a:gd name="connsiteY591" fmla="*/ 822661 h 1462355"/>
              <a:gd name="connsiteX592" fmla="*/ 920335 w 1249124"/>
              <a:gd name="connsiteY592" fmla="*/ 814407 h 1462355"/>
              <a:gd name="connsiteX593" fmla="*/ 920335 w 1249124"/>
              <a:gd name="connsiteY593" fmla="*/ 814407 h 1462355"/>
              <a:gd name="connsiteX594" fmla="*/ 918960 w 1249124"/>
              <a:gd name="connsiteY594" fmla="*/ 814407 h 1462355"/>
              <a:gd name="connsiteX595" fmla="*/ 910705 w 1249124"/>
              <a:gd name="connsiteY595" fmla="*/ 822661 h 1462355"/>
              <a:gd name="connsiteX596" fmla="*/ 894197 w 1249124"/>
              <a:gd name="connsiteY596" fmla="*/ 913456 h 1462355"/>
              <a:gd name="connsiteX597" fmla="*/ 901076 w 1249124"/>
              <a:gd name="connsiteY597" fmla="*/ 921710 h 1462355"/>
              <a:gd name="connsiteX598" fmla="*/ 901076 w 1249124"/>
              <a:gd name="connsiteY598" fmla="*/ 921710 h 1462355"/>
              <a:gd name="connsiteX599" fmla="*/ 910705 w 1249124"/>
              <a:gd name="connsiteY599" fmla="*/ 913456 h 1462355"/>
              <a:gd name="connsiteX600" fmla="*/ 903827 w 1249124"/>
              <a:gd name="connsiteY600" fmla="*/ 905202 h 1462355"/>
              <a:gd name="connsiteX601" fmla="*/ 903827 w 1249124"/>
              <a:gd name="connsiteY601" fmla="*/ 905202 h 1462355"/>
              <a:gd name="connsiteX602" fmla="*/ 902451 w 1249124"/>
              <a:gd name="connsiteY602" fmla="*/ 905202 h 1462355"/>
              <a:gd name="connsiteX603" fmla="*/ 894197 w 1249124"/>
              <a:gd name="connsiteY603" fmla="*/ 913456 h 1462355"/>
              <a:gd name="connsiteX604" fmla="*/ 879065 w 1249124"/>
              <a:gd name="connsiteY604" fmla="*/ 1005627 h 1462355"/>
              <a:gd name="connsiteX605" fmla="*/ 885943 w 1249124"/>
              <a:gd name="connsiteY605" fmla="*/ 1013881 h 1462355"/>
              <a:gd name="connsiteX606" fmla="*/ 885943 w 1249124"/>
              <a:gd name="connsiteY606" fmla="*/ 1013881 h 1462355"/>
              <a:gd name="connsiteX607" fmla="*/ 895573 w 1249124"/>
              <a:gd name="connsiteY607" fmla="*/ 1005627 h 1462355"/>
              <a:gd name="connsiteX608" fmla="*/ 888694 w 1249124"/>
              <a:gd name="connsiteY608" fmla="*/ 997373 h 1462355"/>
              <a:gd name="connsiteX609" fmla="*/ 888694 w 1249124"/>
              <a:gd name="connsiteY609" fmla="*/ 997373 h 1462355"/>
              <a:gd name="connsiteX610" fmla="*/ 887319 w 1249124"/>
              <a:gd name="connsiteY610" fmla="*/ 997373 h 1462355"/>
              <a:gd name="connsiteX611" fmla="*/ 879065 w 1249124"/>
              <a:gd name="connsiteY611" fmla="*/ 1005627 h 1462355"/>
              <a:gd name="connsiteX612" fmla="*/ 862556 w 1249124"/>
              <a:gd name="connsiteY612" fmla="*/ 1096422 h 1462355"/>
              <a:gd name="connsiteX613" fmla="*/ 869435 w 1249124"/>
              <a:gd name="connsiteY613" fmla="*/ 1104677 h 1462355"/>
              <a:gd name="connsiteX614" fmla="*/ 869435 w 1249124"/>
              <a:gd name="connsiteY614" fmla="*/ 1104677 h 1462355"/>
              <a:gd name="connsiteX615" fmla="*/ 879065 w 1249124"/>
              <a:gd name="connsiteY615" fmla="*/ 1096422 h 1462355"/>
              <a:gd name="connsiteX616" fmla="*/ 872186 w 1249124"/>
              <a:gd name="connsiteY616" fmla="*/ 1088168 h 1462355"/>
              <a:gd name="connsiteX617" fmla="*/ 872186 w 1249124"/>
              <a:gd name="connsiteY617" fmla="*/ 1088168 h 1462355"/>
              <a:gd name="connsiteX618" fmla="*/ 870810 w 1249124"/>
              <a:gd name="connsiteY618" fmla="*/ 1088168 h 1462355"/>
              <a:gd name="connsiteX619" fmla="*/ 862556 w 1249124"/>
              <a:gd name="connsiteY619" fmla="*/ 1096422 h 1462355"/>
              <a:gd name="connsiteX620" fmla="*/ 846048 w 1249124"/>
              <a:gd name="connsiteY620" fmla="*/ 1188593 h 1462355"/>
              <a:gd name="connsiteX621" fmla="*/ 852927 w 1249124"/>
              <a:gd name="connsiteY621" fmla="*/ 1196848 h 1462355"/>
              <a:gd name="connsiteX622" fmla="*/ 852927 w 1249124"/>
              <a:gd name="connsiteY622" fmla="*/ 1196848 h 1462355"/>
              <a:gd name="connsiteX623" fmla="*/ 862556 w 1249124"/>
              <a:gd name="connsiteY623" fmla="*/ 1188593 h 1462355"/>
              <a:gd name="connsiteX624" fmla="*/ 855678 w 1249124"/>
              <a:gd name="connsiteY624" fmla="*/ 1180339 h 1462355"/>
              <a:gd name="connsiteX625" fmla="*/ 855678 w 1249124"/>
              <a:gd name="connsiteY625" fmla="*/ 1180339 h 1462355"/>
              <a:gd name="connsiteX626" fmla="*/ 854302 w 1249124"/>
              <a:gd name="connsiteY626" fmla="*/ 1180339 h 1462355"/>
              <a:gd name="connsiteX627" fmla="*/ 846048 w 1249124"/>
              <a:gd name="connsiteY627" fmla="*/ 1188593 h 1462355"/>
              <a:gd name="connsiteX628" fmla="*/ 830916 w 1249124"/>
              <a:gd name="connsiteY628" fmla="*/ 1279389 h 1462355"/>
              <a:gd name="connsiteX629" fmla="*/ 837794 w 1249124"/>
              <a:gd name="connsiteY629" fmla="*/ 1287643 h 1462355"/>
              <a:gd name="connsiteX630" fmla="*/ 837794 w 1249124"/>
              <a:gd name="connsiteY630" fmla="*/ 1287643 h 1462355"/>
              <a:gd name="connsiteX631" fmla="*/ 847424 w 1249124"/>
              <a:gd name="connsiteY631" fmla="*/ 1279389 h 1462355"/>
              <a:gd name="connsiteX632" fmla="*/ 840545 w 1249124"/>
              <a:gd name="connsiteY632" fmla="*/ 1271135 h 1462355"/>
              <a:gd name="connsiteX633" fmla="*/ 840545 w 1249124"/>
              <a:gd name="connsiteY633" fmla="*/ 1271135 h 1462355"/>
              <a:gd name="connsiteX634" fmla="*/ 839170 w 1249124"/>
              <a:gd name="connsiteY634" fmla="*/ 1271135 h 1462355"/>
              <a:gd name="connsiteX635" fmla="*/ 830916 w 1249124"/>
              <a:gd name="connsiteY635" fmla="*/ 1279389 h 1462355"/>
              <a:gd name="connsiteX636" fmla="*/ 814407 w 1249124"/>
              <a:gd name="connsiteY636" fmla="*/ 1370184 h 1462355"/>
              <a:gd name="connsiteX637" fmla="*/ 821286 w 1249124"/>
              <a:gd name="connsiteY637" fmla="*/ 1378438 h 1462355"/>
              <a:gd name="connsiteX638" fmla="*/ 821286 w 1249124"/>
              <a:gd name="connsiteY638" fmla="*/ 1378438 h 1462355"/>
              <a:gd name="connsiteX639" fmla="*/ 830916 w 1249124"/>
              <a:gd name="connsiteY639" fmla="*/ 1370184 h 1462355"/>
              <a:gd name="connsiteX640" fmla="*/ 824037 w 1249124"/>
              <a:gd name="connsiteY640" fmla="*/ 1361930 h 1462355"/>
              <a:gd name="connsiteX641" fmla="*/ 824037 w 1249124"/>
              <a:gd name="connsiteY641" fmla="*/ 1361930 h 1462355"/>
              <a:gd name="connsiteX642" fmla="*/ 822661 w 1249124"/>
              <a:gd name="connsiteY642" fmla="*/ 1361930 h 1462355"/>
              <a:gd name="connsiteX643" fmla="*/ 814407 w 1249124"/>
              <a:gd name="connsiteY643" fmla="*/ 1370184 h 1462355"/>
              <a:gd name="connsiteX644" fmla="*/ 850175 w 1249124"/>
              <a:gd name="connsiteY644" fmla="*/ 639694 h 1462355"/>
              <a:gd name="connsiteX645" fmla="*/ 861181 w 1249124"/>
              <a:gd name="connsiteY645" fmla="*/ 652076 h 1462355"/>
              <a:gd name="connsiteX646" fmla="*/ 861181 w 1249124"/>
              <a:gd name="connsiteY646" fmla="*/ 652076 h 1462355"/>
              <a:gd name="connsiteX647" fmla="*/ 874938 w 1249124"/>
              <a:gd name="connsiteY647" fmla="*/ 639694 h 1462355"/>
              <a:gd name="connsiteX648" fmla="*/ 865308 w 1249124"/>
              <a:gd name="connsiteY648" fmla="*/ 625938 h 1462355"/>
              <a:gd name="connsiteX649" fmla="*/ 865308 w 1249124"/>
              <a:gd name="connsiteY649" fmla="*/ 625938 h 1462355"/>
              <a:gd name="connsiteX650" fmla="*/ 863932 w 1249124"/>
              <a:gd name="connsiteY650" fmla="*/ 625938 h 1462355"/>
              <a:gd name="connsiteX651" fmla="*/ 850175 w 1249124"/>
              <a:gd name="connsiteY651" fmla="*/ 639694 h 1462355"/>
              <a:gd name="connsiteX652" fmla="*/ 833667 w 1249124"/>
              <a:gd name="connsiteY652" fmla="*/ 731865 h 1462355"/>
              <a:gd name="connsiteX653" fmla="*/ 844672 w 1249124"/>
              <a:gd name="connsiteY653" fmla="*/ 744247 h 1462355"/>
              <a:gd name="connsiteX654" fmla="*/ 844672 w 1249124"/>
              <a:gd name="connsiteY654" fmla="*/ 744247 h 1462355"/>
              <a:gd name="connsiteX655" fmla="*/ 858429 w 1249124"/>
              <a:gd name="connsiteY655" fmla="*/ 731865 h 1462355"/>
              <a:gd name="connsiteX656" fmla="*/ 848799 w 1249124"/>
              <a:gd name="connsiteY656" fmla="*/ 718109 h 1462355"/>
              <a:gd name="connsiteX657" fmla="*/ 848799 w 1249124"/>
              <a:gd name="connsiteY657" fmla="*/ 718109 h 1462355"/>
              <a:gd name="connsiteX658" fmla="*/ 847424 w 1249124"/>
              <a:gd name="connsiteY658" fmla="*/ 718109 h 1462355"/>
              <a:gd name="connsiteX659" fmla="*/ 833667 w 1249124"/>
              <a:gd name="connsiteY659" fmla="*/ 731865 h 1462355"/>
              <a:gd name="connsiteX660" fmla="*/ 818534 w 1249124"/>
              <a:gd name="connsiteY660" fmla="*/ 822661 h 1462355"/>
              <a:gd name="connsiteX661" fmla="*/ 829540 w 1249124"/>
              <a:gd name="connsiteY661" fmla="*/ 835042 h 1462355"/>
              <a:gd name="connsiteX662" fmla="*/ 829540 w 1249124"/>
              <a:gd name="connsiteY662" fmla="*/ 835042 h 1462355"/>
              <a:gd name="connsiteX663" fmla="*/ 843297 w 1249124"/>
              <a:gd name="connsiteY663" fmla="*/ 822661 h 1462355"/>
              <a:gd name="connsiteX664" fmla="*/ 833667 w 1249124"/>
              <a:gd name="connsiteY664" fmla="*/ 808904 h 1462355"/>
              <a:gd name="connsiteX665" fmla="*/ 833667 w 1249124"/>
              <a:gd name="connsiteY665" fmla="*/ 808904 h 1462355"/>
              <a:gd name="connsiteX666" fmla="*/ 832291 w 1249124"/>
              <a:gd name="connsiteY666" fmla="*/ 808904 h 1462355"/>
              <a:gd name="connsiteX667" fmla="*/ 818534 w 1249124"/>
              <a:gd name="connsiteY667" fmla="*/ 822661 h 1462355"/>
              <a:gd name="connsiteX668" fmla="*/ 802026 w 1249124"/>
              <a:gd name="connsiteY668" fmla="*/ 914832 h 1462355"/>
              <a:gd name="connsiteX669" fmla="*/ 813032 w 1249124"/>
              <a:gd name="connsiteY669" fmla="*/ 927213 h 1462355"/>
              <a:gd name="connsiteX670" fmla="*/ 813032 w 1249124"/>
              <a:gd name="connsiteY670" fmla="*/ 927213 h 1462355"/>
              <a:gd name="connsiteX671" fmla="*/ 826788 w 1249124"/>
              <a:gd name="connsiteY671" fmla="*/ 914832 h 1462355"/>
              <a:gd name="connsiteX672" fmla="*/ 817159 w 1249124"/>
              <a:gd name="connsiteY672" fmla="*/ 901075 h 1462355"/>
              <a:gd name="connsiteX673" fmla="*/ 817159 w 1249124"/>
              <a:gd name="connsiteY673" fmla="*/ 901075 h 1462355"/>
              <a:gd name="connsiteX674" fmla="*/ 815783 w 1249124"/>
              <a:gd name="connsiteY674" fmla="*/ 901075 h 1462355"/>
              <a:gd name="connsiteX675" fmla="*/ 802026 w 1249124"/>
              <a:gd name="connsiteY675" fmla="*/ 914832 h 1462355"/>
              <a:gd name="connsiteX676" fmla="*/ 785518 w 1249124"/>
              <a:gd name="connsiteY676" fmla="*/ 1005627 h 1462355"/>
              <a:gd name="connsiteX677" fmla="*/ 796523 w 1249124"/>
              <a:gd name="connsiteY677" fmla="*/ 1018008 h 1462355"/>
              <a:gd name="connsiteX678" fmla="*/ 796523 w 1249124"/>
              <a:gd name="connsiteY678" fmla="*/ 1018008 h 1462355"/>
              <a:gd name="connsiteX679" fmla="*/ 810280 w 1249124"/>
              <a:gd name="connsiteY679" fmla="*/ 1005627 h 1462355"/>
              <a:gd name="connsiteX680" fmla="*/ 800650 w 1249124"/>
              <a:gd name="connsiteY680" fmla="*/ 991870 h 1462355"/>
              <a:gd name="connsiteX681" fmla="*/ 800650 w 1249124"/>
              <a:gd name="connsiteY681" fmla="*/ 991870 h 1462355"/>
              <a:gd name="connsiteX682" fmla="*/ 799275 w 1249124"/>
              <a:gd name="connsiteY682" fmla="*/ 991870 h 1462355"/>
              <a:gd name="connsiteX683" fmla="*/ 785518 w 1249124"/>
              <a:gd name="connsiteY683" fmla="*/ 1005627 h 1462355"/>
              <a:gd name="connsiteX684" fmla="*/ 769010 w 1249124"/>
              <a:gd name="connsiteY684" fmla="*/ 1096422 h 1462355"/>
              <a:gd name="connsiteX685" fmla="*/ 780015 w 1249124"/>
              <a:gd name="connsiteY685" fmla="*/ 1108804 h 1462355"/>
              <a:gd name="connsiteX686" fmla="*/ 780015 w 1249124"/>
              <a:gd name="connsiteY686" fmla="*/ 1108804 h 1462355"/>
              <a:gd name="connsiteX687" fmla="*/ 793772 w 1249124"/>
              <a:gd name="connsiteY687" fmla="*/ 1096422 h 1462355"/>
              <a:gd name="connsiteX688" fmla="*/ 784142 w 1249124"/>
              <a:gd name="connsiteY688" fmla="*/ 1082666 h 1462355"/>
              <a:gd name="connsiteX689" fmla="*/ 784142 w 1249124"/>
              <a:gd name="connsiteY689" fmla="*/ 1082666 h 1462355"/>
              <a:gd name="connsiteX690" fmla="*/ 782766 w 1249124"/>
              <a:gd name="connsiteY690" fmla="*/ 1082666 h 1462355"/>
              <a:gd name="connsiteX691" fmla="*/ 769010 w 1249124"/>
              <a:gd name="connsiteY691" fmla="*/ 1096422 h 1462355"/>
              <a:gd name="connsiteX692" fmla="*/ 753877 w 1249124"/>
              <a:gd name="connsiteY692" fmla="*/ 1188593 h 1462355"/>
              <a:gd name="connsiteX693" fmla="*/ 764883 w 1249124"/>
              <a:gd name="connsiteY693" fmla="*/ 1200975 h 1462355"/>
              <a:gd name="connsiteX694" fmla="*/ 764883 w 1249124"/>
              <a:gd name="connsiteY694" fmla="*/ 1200975 h 1462355"/>
              <a:gd name="connsiteX695" fmla="*/ 778639 w 1249124"/>
              <a:gd name="connsiteY695" fmla="*/ 1188593 h 1462355"/>
              <a:gd name="connsiteX696" fmla="*/ 769010 w 1249124"/>
              <a:gd name="connsiteY696" fmla="*/ 1174837 h 1462355"/>
              <a:gd name="connsiteX697" fmla="*/ 769010 w 1249124"/>
              <a:gd name="connsiteY697" fmla="*/ 1174837 h 1462355"/>
              <a:gd name="connsiteX698" fmla="*/ 767634 w 1249124"/>
              <a:gd name="connsiteY698" fmla="*/ 1174837 h 1462355"/>
              <a:gd name="connsiteX699" fmla="*/ 753877 w 1249124"/>
              <a:gd name="connsiteY699" fmla="*/ 1188593 h 1462355"/>
              <a:gd name="connsiteX700" fmla="*/ 737369 w 1249124"/>
              <a:gd name="connsiteY700" fmla="*/ 1279389 h 1462355"/>
              <a:gd name="connsiteX701" fmla="*/ 748374 w 1249124"/>
              <a:gd name="connsiteY701" fmla="*/ 1291770 h 1462355"/>
              <a:gd name="connsiteX702" fmla="*/ 748374 w 1249124"/>
              <a:gd name="connsiteY702" fmla="*/ 1291770 h 1462355"/>
              <a:gd name="connsiteX703" fmla="*/ 762131 w 1249124"/>
              <a:gd name="connsiteY703" fmla="*/ 1279389 h 1462355"/>
              <a:gd name="connsiteX704" fmla="*/ 752501 w 1249124"/>
              <a:gd name="connsiteY704" fmla="*/ 1265632 h 1462355"/>
              <a:gd name="connsiteX705" fmla="*/ 752501 w 1249124"/>
              <a:gd name="connsiteY705" fmla="*/ 1265632 h 1462355"/>
              <a:gd name="connsiteX706" fmla="*/ 751126 w 1249124"/>
              <a:gd name="connsiteY706" fmla="*/ 1265632 h 1462355"/>
              <a:gd name="connsiteX707" fmla="*/ 737369 w 1249124"/>
              <a:gd name="connsiteY707" fmla="*/ 1279389 h 1462355"/>
              <a:gd name="connsiteX708" fmla="*/ 720860 w 1249124"/>
              <a:gd name="connsiteY708" fmla="*/ 1371560 h 1462355"/>
              <a:gd name="connsiteX709" fmla="*/ 731866 w 1249124"/>
              <a:gd name="connsiteY709" fmla="*/ 1383941 h 1462355"/>
              <a:gd name="connsiteX710" fmla="*/ 731866 w 1249124"/>
              <a:gd name="connsiteY710" fmla="*/ 1383941 h 1462355"/>
              <a:gd name="connsiteX711" fmla="*/ 745623 w 1249124"/>
              <a:gd name="connsiteY711" fmla="*/ 1371560 h 1462355"/>
              <a:gd name="connsiteX712" fmla="*/ 735993 w 1249124"/>
              <a:gd name="connsiteY712" fmla="*/ 1357803 h 1462355"/>
              <a:gd name="connsiteX713" fmla="*/ 735993 w 1249124"/>
              <a:gd name="connsiteY713" fmla="*/ 1357803 h 1462355"/>
              <a:gd name="connsiteX714" fmla="*/ 734617 w 1249124"/>
              <a:gd name="connsiteY714" fmla="*/ 1357803 h 1462355"/>
              <a:gd name="connsiteX715" fmla="*/ 720860 w 1249124"/>
              <a:gd name="connsiteY715" fmla="*/ 1371560 h 1462355"/>
              <a:gd name="connsiteX716" fmla="*/ 445723 w 1249124"/>
              <a:gd name="connsiteY716" fmla="*/ 824036 h 1462355"/>
              <a:gd name="connsiteX717" fmla="*/ 471861 w 1249124"/>
              <a:gd name="connsiteY717" fmla="*/ 852926 h 1462355"/>
              <a:gd name="connsiteX718" fmla="*/ 471861 w 1249124"/>
              <a:gd name="connsiteY718" fmla="*/ 852926 h 1462355"/>
              <a:gd name="connsiteX719" fmla="*/ 504877 w 1249124"/>
              <a:gd name="connsiteY719" fmla="*/ 824036 h 1462355"/>
              <a:gd name="connsiteX720" fmla="*/ 481491 w 1249124"/>
              <a:gd name="connsiteY720" fmla="*/ 792396 h 1462355"/>
              <a:gd name="connsiteX721" fmla="*/ 481491 w 1249124"/>
              <a:gd name="connsiteY721" fmla="*/ 792396 h 1462355"/>
              <a:gd name="connsiteX722" fmla="*/ 478739 w 1249124"/>
              <a:gd name="connsiteY722" fmla="*/ 792396 h 1462355"/>
              <a:gd name="connsiteX723" fmla="*/ 445723 w 1249124"/>
              <a:gd name="connsiteY723" fmla="*/ 824036 h 1462355"/>
              <a:gd name="connsiteX724" fmla="*/ 488369 w 1249124"/>
              <a:gd name="connsiteY724" fmla="*/ 760755 h 1462355"/>
              <a:gd name="connsiteX725" fmla="*/ 488369 w 1249124"/>
              <a:gd name="connsiteY725" fmla="*/ 760755 h 1462355"/>
              <a:gd name="connsiteX726" fmla="*/ 521386 w 1249124"/>
              <a:gd name="connsiteY726" fmla="*/ 731865 h 1462355"/>
              <a:gd name="connsiteX727" fmla="*/ 497999 w 1249124"/>
              <a:gd name="connsiteY727" fmla="*/ 700225 h 1462355"/>
              <a:gd name="connsiteX728" fmla="*/ 497999 w 1249124"/>
              <a:gd name="connsiteY728" fmla="*/ 700225 h 1462355"/>
              <a:gd name="connsiteX729" fmla="*/ 495248 w 1249124"/>
              <a:gd name="connsiteY729" fmla="*/ 700225 h 1462355"/>
              <a:gd name="connsiteX730" fmla="*/ 460855 w 1249124"/>
              <a:gd name="connsiteY730" fmla="*/ 731865 h 1462355"/>
              <a:gd name="connsiteX731" fmla="*/ 488369 w 1249124"/>
              <a:gd name="connsiteY731" fmla="*/ 760755 h 1462355"/>
              <a:gd name="connsiteX732" fmla="*/ 430590 w 1249124"/>
              <a:gd name="connsiteY732" fmla="*/ 914832 h 1462355"/>
              <a:gd name="connsiteX733" fmla="*/ 456728 w 1249124"/>
              <a:gd name="connsiteY733" fmla="*/ 943721 h 1462355"/>
              <a:gd name="connsiteX734" fmla="*/ 456728 w 1249124"/>
              <a:gd name="connsiteY734" fmla="*/ 943721 h 1462355"/>
              <a:gd name="connsiteX735" fmla="*/ 489745 w 1249124"/>
              <a:gd name="connsiteY735" fmla="*/ 914832 h 1462355"/>
              <a:gd name="connsiteX736" fmla="*/ 466358 w 1249124"/>
              <a:gd name="connsiteY736" fmla="*/ 883191 h 1462355"/>
              <a:gd name="connsiteX737" fmla="*/ 466358 w 1249124"/>
              <a:gd name="connsiteY737" fmla="*/ 883191 h 1462355"/>
              <a:gd name="connsiteX738" fmla="*/ 463607 w 1249124"/>
              <a:gd name="connsiteY738" fmla="*/ 883191 h 1462355"/>
              <a:gd name="connsiteX739" fmla="*/ 430590 w 1249124"/>
              <a:gd name="connsiteY739" fmla="*/ 914832 h 1462355"/>
              <a:gd name="connsiteX740" fmla="*/ 408579 w 1249124"/>
              <a:gd name="connsiteY740" fmla="*/ 1371560 h 1462355"/>
              <a:gd name="connsiteX741" fmla="*/ 385193 w 1249124"/>
              <a:gd name="connsiteY741" fmla="*/ 1339919 h 1462355"/>
              <a:gd name="connsiteX742" fmla="*/ 385193 w 1249124"/>
              <a:gd name="connsiteY742" fmla="*/ 1339919 h 1462355"/>
              <a:gd name="connsiteX743" fmla="*/ 382441 w 1249124"/>
              <a:gd name="connsiteY743" fmla="*/ 1339919 h 1462355"/>
              <a:gd name="connsiteX744" fmla="*/ 348049 w 1249124"/>
              <a:gd name="connsiteY744" fmla="*/ 1371560 h 1462355"/>
              <a:gd name="connsiteX745" fmla="*/ 374187 w 1249124"/>
              <a:gd name="connsiteY745" fmla="*/ 1400449 h 1462355"/>
              <a:gd name="connsiteX746" fmla="*/ 374187 w 1249124"/>
              <a:gd name="connsiteY746" fmla="*/ 1400449 h 1462355"/>
              <a:gd name="connsiteX747" fmla="*/ 408579 w 1249124"/>
              <a:gd name="connsiteY747" fmla="*/ 1371560 h 1462355"/>
              <a:gd name="connsiteX748" fmla="*/ 425088 w 1249124"/>
              <a:gd name="connsiteY748" fmla="*/ 1280764 h 1462355"/>
              <a:gd name="connsiteX749" fmla="*/ 401701 w 1249124"/>
              <a:gd name="connsiteY749" fmla="*/ 1249124 h 1462355"/>
              <a:gd name="connsiteX750" fmla="*/ 401701 w 1249124"/>
              <a:gd name="connsiteY750" fmla="*/ 1249124 h 1462355"/>
              <a:gd name="connsiteX751" fmla="*/ 398950 w 1249124"/>
              <a:gd name="connsiteY751" fmla="*/ 1249124 h 1462355"/>
              <a:gd name="connsiteX752" fmla="*/ 364557 w 1249124"/>
              <a:gd name="connsiteY752" fmla="*/ 1280764 h 1462355"/>
              <a:gd name="connsiteX753" fmla="*/ 390695 w 1249124"/>
              <a:gd name="connsiteY753" fmla="*/ 1309654 h 1462355"/>
              <a:gd name="connsiteX754" fmla="*/ 390695 w 1249124"/>
              <a:gd name="connsiteY754" fmla="*/ 1309654 h 1462355"/>
              <a:gd name="connsiteX755" fmla="*/ 425088 w 1249124"/>
              <a:gd name="connsiteY755" fmla="*/ 1280764 h 1462355"/>
              <a:gd name="connsiteX756" fmla="*/ 441596 w 1249124"/>
              <a:gd name="connsiteY756" fmla="*/ 1188593 h 1462355"/>
              <a:gd name="connsiteX757" fmla="*/ 418209 w 1249124"/>
              <a:gd name="connsiteY757" fmla="*/ 1156953 h 1462355"/>
              <a:gd name="connsiteX758" fmla="*/ 418209 w 1249124"/>
              <a:gd name="connsiteY758" fmla="*/ 1156953 h 1462355"/>
              <a:gd name="connsiteX759" fmla="*/ 415458 w 1249124"/>
              <a:gd name="connsiteY759" fmla="*/ 1156953 h 1462355"/>
              <a:gd name="connsiteX760" fmla="*/ 381066 w 1249124"/>
              <a:gd name="connsiteY760" fmla="*/ 1188593 h 1462355"/>
              <a:gd name="connsiteX761" fmla="*/ 407204 w 1249124"/>
              <a:gd name="connsiteY761" fmla="*/ 1217483 h 1462355"/>
              <a:gd name="connsiteX762" fmla="*/ 407204 w 1249124"/>
              <a:gd name="connsiteY762" fmla="*/ 1217483 h 1462355"/>
              <a:gd name="connsiteX763" fmla="*/ 441596 w 1249124"/>
              <a:gd name="connsiteY763" fmla="*/ 1188593 h 1462355"/>
              <a:gd name="connsiteX764" fmla="*/ 458104 w 1249124"/>
              <a:gd name="connsiteY764" fmla="*/ 1097798 h 1462355"/>
              <a:gd name="connsiteX765" fmla="*/ 434717 w 1249124"/>
              <a:gd name="connsiteY765" fmla="*/ 1066157 h 1462355"/>
              <a:gd name="connsiteX766" fmla="*/ 434717 w 1249124"/>
              <a:gd name="connsiteY766" fmla="*/ 1066157 h 1462355"/>
              <a:gd name="connsiteX767" fmla="*/ 431966 w 1249124"/>
              <a:gd name="connsiteY767" fmla="*/ 1066157 h 1462355"/>
              <a:gd name="connsiteX768" fmla="*/ 397574 w 1249124"/>
              <a:gd name="connsiteY768" fmla="*/ 1097798 h 1462355"/>
              <a:gd name="connsiteX769" fmla="*/ 423712 w 1249124"/>
              <a:gd name="connsiteY769" fmla="*/ 1126688 h 1462355"/>
              <a:gd name="connsiteX770" fmla="*/ 423712 w 1249124"/>
              <a:gd name="connsiteY770" fmla="*/ 1126688 h 1462355"/>
              <a:gd name="connsiteX771" fmla="*/ 458104 w 1249124"/>
              <a:gd name="connsiteY771" fmla="*/ 1097798 h 1462355"/>
              <a:gd name="connsiteX772" fmla="*/ 493872 w 1249124"/>
              <a:gd name="connsiteY772" fmla="*/ 1371560 h 1462355"/>
              <a:gd name="connsiteX773" fmla="*/ 474612 w 1249124"/>
              <a:gd name="connsiteY773" fmla="*/ 1345422 h 1462355"/>
              <a:gd name="connsiteX774" fmla="*/ 474612 w 1249124"/>
              <a:gd name="connsiteY774" fmla="*/ 1345422 h 1462355"/>
              <a:gd name="connsiteX775" fmla="*/ 471861 w 1249124"/>
              <a:gd name="connsiteY775" fmla="*/ 1345422 h 1462355"/>
              <a:gd name="connsiteX776" fmla="*/ 442972 w 1249124"/>
              <a:gd name="connsiteY776" fmla="*/ 1371560 h 1462355"/>
              <a:gd name="connsiteX777" fmla="*/ 464983 w 1249124"/>
              <a:gd name="connsiteY777" fmla="*/ 1396322 h 1462355"/>
              <a:gd name="connsiteX778" fmla="*/ 464983 w 1249124"/>
              <a:gd name="connsiteY778" fmla="*/ 1396322 h 1462355"/>
              <a:gd name="connsiteX779" fmla="*/ 493872 w 1249124"/>
              <a:gd name="connsiteY779" fmla="*/ 1371560 h 1462355"/>
              <a:gd name="connsiteX780" fmla="*/ 510380 w 1249124"/>
              <a:gd name="connsiteY780" fmla="*/ 1280764 h 1462355"/>
              <a:gd name="connsiteX781" fmla="*/ 491121 w 1249124"/>
              <a:gd name="connsiteY781" fmla="*/ 1254626 h 1462355"/>
              <a:gd name="connsiteX782" fmla="*/ 491121 w 1249124"/>
              <a:gd name="connsiteY782" fmla="*/ 1254626 h 1462355"/>
              <a:gd name="connsiteX783" fmla="*/ 488369 w 1249124"/>
              <a:gd name="connsiteY783" fmla="*/ 1254626 h 1462355"/>
              <a:gd name="connsiteX784" fmla="*/ 459480 w 1249124"/>
              <a:gd name="connsiteY784" fmla="*/ 1280764 h 1462355"/>
              <a:gd name="connsiteX785" fmla="*/ 481491 w 1249124"/>
              <a:gd name="connsiteY785" fmla="*/ 1305527 h 1462355"/>
              <a:gd name="connsiteX786" fmla="*/ 481491 w 1249124"/>
              <a:gd name="connsiteY786" fmla="*/ 1305527 h 1462355"/>
              <a:gd name="connsiteX787" fmla="*/ 510380 w 1249124"/>
              <a:gd name="connsiteY787" fmla="*/ 1280764 h 1462355"/>
              <a:gd name="connsiteX788" fmla="*/ 525513 w 1249124"/>
              <a:gd name="connsiteY788" fmla="*/ 1188593 h 1462355"/>
              <a:gd name="connsiteX789" fmla="*/ 506253 w 1249124"/>
              <a:gd name="connsiteY789" fmla="*/ 1162455 h 1462355"/>
              <a:gd name="connsiteX790" fmla="*/ 506253 w 1249124"/>
              <a:gd name="connsiteY790" fmla="*/ 1162455 h 1462355"/>
              <a:gd name="connsiteX791" fmla="*/ 503502 w 1249124"/>
              <a:gd name="connsiteY791" fmla="*/ 1162455 h 1462355"/>
              <a:gd name="connsiteX792" fmla="*/ 474612 w 1249124"/>
              <a:gd name="connsiteY792" fmla="*/ 1188593 h 1462355"/>
              <a:gd name="connsiteX793" fmla="*/ 496623 w 1249124"/>
              <a:gd name="connsiteY793" fmla="*/ 1213356 h 1462355"/>
              <a:gd name="connsiteX794" fmla="*/ 496623 w 1249124"/>
              <a:gd name="connsiteY794" fmla="*/ 1213356 h 1462355"/>
              <a:gd name="connsiteX795" fmla="*/ 525513 w 1249124"/>
              <a:gd name="connsiteY795" fmla="*/ 1188593 h 1462355"/>
              <a:gd name="connsiteX796" fmla="*/ 577789 w 1249124"/>
              <a:gd name="connsiteY796" fmla="*/ 1371560 h 1462355"/>
              <a:gd name="connsiteX797" fmla="*/ 561281 w 1249124"/>
              <a:gd name="connsiteY797" fmla="*/ 1349549 h 1462355"/>
              <a:gd name="connsiteX798" fmla="*/ 561281 w 1249124"/>
              <a:gd name="connsiteY798" fmla="*/ 1349549 h 1462355"/>
              <a:gd name="connsiteX799" fmla="*/ 559905 w 1249124"/>
              <a:gd name="connsiteY799" fmla="*/ 1349549 h 1462355"/>
              <a:gd name="connsiteX800" fmla="*/ 535143 w 1249124"/>
              <a:gd name="connsiteY800" fmla="*/ 1371560 h 1462355"/>
              <a:gd name="connsiteX801" fmla="*/ 554402 w 1249124"/>
              <a:gd name="connsiteY801" fmla="*/ 1392195 h 1462355"/>
              <a:gd name="connsiteX802" fmla="*/ 554402 w 1249124"/>
              <a:gd name="connsiteY802" fmla="*/ 1392195 h 1462355"/>
              <a:gd name="connsiteX803" fmla="*/ 577789 w 1249124"/>
              <a:gd name="connsiteY803" fmla="*/ 1371560 h 1462355"/>
              <a:gd name="connsiteX804" fmla="*/ 594297 w 1249124"/>
              <a:gd name="connsiteY804" fmla="*/ 1280764 h 1462355"/>
              <a:gd name="connsiteX805" fmla="*/ 577789 w 1249124"/>
              <a:gd name="connsiteY805" fmla="*/ 1258753 h 1462355"/>
              <a:gd name="connsiteX806" fmla="*/ 577789 w 1249124"/>
              <a:gd name="connsiteY806" fmla="*/ 1258753 h 1462355"/>
              <a:gd name="connsiteX807" fmla="*/ 576413 w 1249124"/>
              <a:gd name="connsiteY807" fmla="*/ 1258753 h 1462355"/>
              <a:gd name="connsiteX808" fmla="*/ 551651 w 1249124"/>
              <a:gd name="connsiteY808" fmla="*/ 1280764 h 1462355"/>
              <a:gd name="connsiteX809" fmla="*/ 570911 w 1249124"/>
              <a:gd name="connsiteY809" fmla="*/ 1301400 h 1462355"/>
              <a:gd name="connsiteX810" fmla="*/ 570911 w 1249124"/>
              <a:gd name="connsiteY810" fmla="*/ 1301400 h 1462355"/>
              <a:gd name="connsiteX811" fmla="*/ 594297 w 1249124"/>
              <a:gd name="connsiteY811" fmla="*/ 1280764 h 1462355"/>
              <a:gd name="connsiteX812" fmla="*/ 610805 w 1249124"/>
              <a:gd name="connsiteY812" fmla="*/ 1188593 h 1462355"/>
              <a:gd name="connsiteX813" fmla="*/ 594297 w 1249124"/>
              <a:gd name="connsiteY813" fmla="*/ 1166583 h 1462355"/>
              <a:gd name="connsiteX814" fmla="*/ 594297 w 1249124"/>
              <a:gd name="connsiteY814" fmla="*/ 1166583 h 1462355"/>
              <a:gd name="connsiteX815" fmla="*/ 592922 w 1249124"/>
              <a:gd name="connsiteY815" fmla="*/ 1166583 h 1462355"/>
              <a:gd name="connsiteX816" fmla="*/ 568159 w 1249124"/>
              <a:gd name="connsiteY816" fmla="*/ 1188593 h 1462355"/>
              <a:gd name="connsiteX817" fmla="*/ 587419 w 1249124"/>
              <a:gd name="connsiteY817" fmla="*/ 1209229 h 1462355"/>
              <a:gd name="connsiteX818" fmla="*/ 587419 w 1249124"/>
              <a:gd name="connsiteY818" fmla="*/ 1209229 h 1462355"/>
              <a:gd name="connsiteX819" fmla="*/ 610805 w 1249124"/>
              <a:gd name="connsiteY819" fmla="*/ 1188593 h 1462355"/>
              <a:gd name="connsiteX820" fmla="*/ 756628 w 1249124"/>
              <a:gd name="connsiteY820" fmla="*/ 639694 h 1462355"/>
              <a:gd name="connsiteX821" fmla="*/ 771761 w 1249124"/>
              <a:gd name="connsiteY821" fmla="*/ 656203 h 1462355"/>
              <a:gd name="connsiteX822" fmla="*/ 771761 w 1249124"/>
              <a:gd name="connsiteY822" fmla="*/ 656203 h 1462355"/>
              <a:gd name="connsiteX823" fmla="*/ 791021 w 1249124"/>
              <a:gd name="connsiteY823" fmla="*/ 639694 h 1462355"/>
              <a:gd name="connsiteX824" fmla="*/ 778639 w 1249124"/>
              <a:gd name="connsiteY824" fmla="*/ 621810 h 1462355"/>
              <a:gd name="connsiteX825" fmla="*/ 778639 w 1249124"/>
              <a:gd name="connsiteY825" fmla="*/ 621810 h 1462355"/>
              <a:gd name="connsiteX826" fmla="*/ 777264 w 1249124"/>
              <a:gd name="connsiteY826" fmla="*/ 621810 h 1462355"/>
              <a:gd name="connsiteX827" fmla="*/ 756628 w 1249124"/>
              <a:gd name="connsiteY827" fmla="*/ 639694 h 1462355"/>
              <a:gd name="connsiteX828" fmla="*/ 741496 w 1249124"/>
              <a:gd name="connsiteY828" fmla="*/ 731865 h 1462355"/>
              <a:gd name="connsiteX829" fmla="*/ 756628 w 1249124"/>
              <a:gd name="connsiteY829" fmla="*/ 748374 h 1462355"/>
              <a:gd name="connsiteX830" fmla="*/ 756628 w 1249124"/>
              <a:gd name="connsiteY830" fmla="*/ 748374 h 1462355"/>
              <a:gd name="connsiteX831" fmla="*/ 775888 w 1249124"/>
              <a:gd name="connsiteY831" fmla="*/ 731865 h 1462355"/>
              <a:gd name="connsiteX832" fmla="*/ 763507 w 1249124"/>
              <a:gd name="connsiteY832" fmla="*/ 713981 h 1462355"/>
              <a:gd name="connsiteX833" fmla="*/ 763507 w 1249124"/>
              <a:gd name="connsiteY833" fmla="*/ 713981 h 1462355"/>
              <a:gd name="connsiteX834" fmla="*/ 762131 w 1249124"/>
              <a:gd name="connsiteY834" fmla="*/ 713981 h 1462355"/>
              <a:gd name="connsiteX835" fmla="*/ 741496 w 1249124"/>
              <a:gd name="connsiteY835" fmla="*/ 731865 h 1462355"/>
              <a:gd name="connsiteX836" fmla="*/ 724988 w 1249124"/>
              <a:gd name="connsiteY836" fmla="*/ 822661 h 1462355"/>
              <a:gd name="connsiteX837" fmla="*/ 740120 w 1249124"/>
              <a:gd name="connsiteY837" fmla="*/ 839169 h 1462355"/>
              <a:gd name="connsiteX838" fmla="*/ 740120 w 1249124"/>
              <a:gd name="connsiteY838" fmla="*/ 839169 h 1462355"/>
              <a:gd name="connsiteX839" fmla="*/ 759380 w 1249124"/>
              <a:gd name="connsiteY839" fmla="*/ 822661 h 1462355"/>
              <a:gd name="connsiteX840" fmla="*/ 746999 w 1249124"/>
              <a:gd name="connsiteY840" fmla="*/ 804777 h 1462355"/>
              <a:gd name="connsiteX841" fmla="*/ 746999 w 1249124"/>
              <a:gd name="connsiteY841" fmla="*/ 804777 h 1462355"/>
              <a:gd name="connsiteX842" fmla="*/ 745623 w 1249124"/>
              <a:gd name="connsiteY842" fmla="*/ 804777 h 1462355"/>
              <a:gd name="connsiteX843" fmla="*/ 724988 w 1249124"/>
              <a:gd name="connsiteY843" fmla="*/ 822661 h 1462355"/>
              <a:gd name="connsiteX844" fmla="*/ 708479 w 1249124"/>
              <a:gd name="connsiteY844" fmla="*/ 914832 h 1462355"/>
              <a:gd name="connsiteX845" fmla="*/ 723612 w 1249124"/>
              <a:gd name="connsiteY845" fmla="*/ 931340 h 1462355"/>
              <a:gd name="connsiteX846" fmla="*/ 723612 w 1249124"/>
              <a:gd name="connsiteY846" fmla="*/ 931340 h 1462355"/>
              <a:gd name="connsiteX847" fmla="*/ 742872 w 1249124"/>
              <a:gd name="connsiteY847" fmla="*/ 914832 h 1462355"/>
              <a:gd name="connsiteX848" fmla="*/ 730490 w 1249124"/>
              <a:gd name="connsiteY848" fmla="*/ 896948 h 1462355"/>
              <a:gd name="connsiteX849" fmla="*/ 730490 w 1249124"/>
              <a:gd name="connsiteY849" fmla="*/ 896948 h 1462355"/>
              <a:gd name="connsiteX850" fmla="*/ 729115 w 1249124"/>
              <a:gd name="connsiteY850" fmla="*/ 896948 h 1462355"/>
              <a:gd name="connsiteX851" fmla="*/ 708479 w 1249124"/>
              <a:gd name="connsiteY851" fmla="*/ 914832 h 1462355"/>
              <a:gd name="connsiteX852" fmla="*/ 693347 w 1249124"/>
              <a:gd name="connsiteY852" fmla="*/ 1005627 h 1462355"/>
              <a:gd name="connsiteX853" fmla="*/ 708479 w 1249124"/>
              <a:gd name="connsiteY853" fmla="*/ 1022135 h 1462355"/>
              <a:gd name="connsiteX854" fmla="*/ 708479 w 1249124"/>
              <a:gd name="connsiteY854" fmla="*/ 1022135 h 1462355"/>
              <a:gd name="connsiteX855" fmla="*/ 727739 w 1249124"/>
              <a:gd name="connsiteY855" fmla="*/ 1005627 h 1462355"/>
              <a:gd name="connsiteX856" fmla="*/ 715358 w 1249124"/>
              <a:gd name="connsiteY856" fmla="*/ 987743 h 1462355"/>
              <a:gd name="connsiteX857" fmla="*/ 715358 w 1249124"/>
              <a:gd name="connsiteY857" fmla="*/ 987743 h 1462355"/>
              <a:gd name="connsiteX858" fmla="*/ 713982 w 1249124"/>
              <a:gd name="connsiteY858" fmla="*/ 987743 h 1462355"/>
              <a:gd name="connsiteX859" fmla="*/ 693347 w 1249124"/>
              <a:gd name="connsiteY859" fmla="*/ 1005627 h 1462355"/>
              <a:gd name="connsiteX860" fmla="*/ 676838 w 1249124"/>
              <a:gd name="connsiteY860" fmla="*/ 1097798 h 1462355"/>
              <a:gd name="connsiteX861" fmla="*/ 691971 w 1249124"/>
              <a:gd name="connsiteY861" fmla="*/ 1114306 h 1462355"/>
              <a:gd name="connsiteX862" fmla="*/ 691971 w 1249124"/>
              <a:gd name="connsiteY862" fmla="*/ 1114306 h 1462355"/>
              <a:gd name="connsiteX863" fmla="*/ 711231 w 1249124"/>
              <a:gd name="connsiteY863" fmla="*/ 1097798 h 1462355"/>
              <a:gd name="connsiteX864" fmla="*/ 698850 w 1249124"/>
              <a:gd name="connsiteY864" fmla="*/ 1079914 h 1462355"/>
              <a:gd name="connsiteX865" fmla="*/ 698850 w 1249124"/>
              <a:gd name="connsiteY865" fmla="*/ 1079914 h 1462355"/>
              <a:gd name="connsiteX866" fmla="*/ 697474 w 1249124"/>
              <a:gd name="connsiteY866" fmla="*/ 1079914 h 1462355"/>
              <a:gd name="connsiteX867" fmla="*/ 676838 w 1249124"/>
              <a:gd name="connsiteY867" fmla="*/ 1097798 h 1462355"/>
              <a:gd name="connsiteX868" fmla="*/ 660330 w 1249124"/>
              <a:gd name="connsiteY868" fmla="*/ 1188593 h 1462355"/>
              <a:gd name="connsiteX869" fmla="*/ 675463 w 1249124"/>
              <a:gd name="connsiteY869" fmla="*/ 1205102 h 1462355"/>
              <a:gd name="connsiteX870" fmla="*/ 675463 w 1249124"/>
              <a:gd name="connsiteY870" fmla="*/ 1205102 h 1462355"/>
              <a:gd name="connsiteX871" fmla="*/ 694722 w 1249124"/>
              <a:gd name="connsiteY871" fmla="*/ 1188593 h 1462355"/>
              <a:gd name="connsiteX872" fmla="*/ 682341 w 1249124"/>
              <a:gd name="connsiteY872" fmla="*/ 1170710 h 1462355"/>
              <a:gd name="connsiteX873" fmla="*/ 682341 w 1249124"/>
              <a:gd name="connsiteY873" fmla="*/ 1170710 h 1462355"/>
              <a:gd name="connsiteX874" fmla="*/ 680966 w 1249124"/>
              <a:gd name="connsiteY874" fmla="*/ 1170710 h 1462355"/>
              <a:gd name="connsiteX875" fmla="*/ 660330 w 1249124"/>
              <a:gd name="connsiteY875" fmla="*/ 1188593 h 1462355"/>
              <a:gd name="connsiteX876" fmla="*/ 645198 w 1249124"/>
              <a:gd name="connsiteY876" fmla="*/ 1279389 h 1462355"/>
              <a:gd name="connsiteX877" fmla="*/ 660330 w 1249124"/>
              <a:gd name="connsiteY877" fmla="*/ 1295897 h 1462355"/>
              <a:gd name="connsiteX878" fmla="*/ 660330 w 1249124"/>
              <a:gd name="connsiteY878" fmla="*/ 1295897 h 1462355"/>
              <a:gd name="connsiteX879" fmla="*/ 679590 w 1249124"/>
              <a:gd name="connsiteY879" fmla="*/ 1279389 h 1462355"/>
              <a:gd name="connsiteX880" fmla="*/ 667209 w 1249124"/>
              <a:gd name="connsiteY880" fmla="*/ 1261505 h 1462355"/>
              <a:gd name="connsiteX881" fmla="*/ 667209 w 1249124"/>
              <a:gd name="connsiteY881" fmla="*/ 1261505 h 1462355"/>
              <a:gd name="connsiteX882" fmla="*/ 665833 w 1249124"/>
              <a:gd name="connsiteY882" fmla="*/ 1261505 h 1462355"/>
              <a:gd name="connsiteX883" fmla="*/ 645198 w 1249124"/>
              <a:gd name="connsiteY883" fmla="*/ 1279389 h 1462355"/>
              <a:gd name="connsiteX884" fmla="*/ 628689 w 1249124"/>
              <a:gd name="connsiteY884" fmla="*/ 1371560 h 1462355"/>
              <a:gd name="connsiteX885" fmla="*/ 643822 w 1249124"/>
              <a:gd name="connsiteY885" fmla="*/ 1388068 h 1462355"/>
              <a:gd name="connsiteX886" fmla="*/ 643822 w 1249124"/>
              <a:gd name="connsiteY886" fmla="*/ 1388068 h 1462355"/>
              <a:gd name="connsiteX887" fmla="*/ 663082 w 1249124"/>
              <a:gd name="connsiteY887" fmla="*/ 1371560 h 1462355"/>
              <a:gd name="connsiteX888" fmla="*/ 650700 w 1249124"/>
              <a:gd name="connsiteY888" fmla="*/ 1353676 h 1462355"/>
              <a:gd name="connsiteX889" fmla="*/ 650700 w 1249124"/>
              <a:gd name="connsiteY889" fmla="*/ 1353676 h 1462355"/>
              <a:gd name="connsiteX890" fmla="*/ 649325 w 1249124"/>
              <a:gd name="connsiteY890" fmla="*/ 1353676 h 1462355"/>
              <a:gd name="connsiteX891" fmla="*/ 628689 w 1249124"/>
              <a:gd name="connsiteY891" fmla="*/ 1371560 h 1462355"/>
              <a:gd name="connsiteX892" fmla="*/ 664457 w 1249124"/>
              <a:gd name="connsiteY892" fmla="*/ 641070 h 1462355"/>
              <a:gd name="connsiteX893" fmla="*/ 683717 w 1249124"/>
              <a:gd name="connsiteY893" fmla="*/ 661705 h 1462355"/>
              <a:gd name="connsiteX894" fmla="*/ 683717 w 1249124"/>
              <a:gd name="connsiteY894" fmla="*/ 661705 h 1462355"/>
              <a:gd name="connsiteX895" fmla="*/ 707104 w 1249124"/>
              <a:gd name="connsiteY895" fmla="*/ 641070 h 1462355"/>
              <a:gd name="connsiteX896" fmla="*/ 690595 w 1249124"/>
              <a:gd name="connsiteY896" fmla="*/ 619059 h 1462355"/>
              <a:gd name="connsiteX897" fmla="*/ 690595 w 1249124"/>
              <a:gd name="connsiteY897" fmla="*/ 619059 h 1462355"/>
              <a:gd name="connsiteX898" fmla="*/ 689220 w 1249124"/>
              <a:gd name="connsiteY898" fmla="*/ 619059 h 1462355"/>
              <a:gd name="connsiteX899" fmla="*/ 664457 w 1249124"/>
              <a:gd name="connsiteY899" fmla="*/ 641070 h 1462355"/>
              <a:gd name="connsiteX900" fmla="*/ 647949 w 1249124"/>
              <a:gd name="connsiteY900" fmla="*/ 731865 h 1462355"/>
              <a:gd name="connsiteX901" fmla="*/ 667209 w 1249124"/>
              <a:gd name="connsiteY901" fmla="*/ 752501 h 1462355"/>
              <a:gd name="connsiteX902" fmla="*/ 667209 w 1249124"/>
              <a:gd name="connsiteY902" fmla="*/ 752501 h 1462355"/>
              <a:gd name="connsiteX903" fmla="*/ 690595 w 1249124"/>
              <a:gd name="connsiteY903" fmla="*/ 731865 h 1462355"/>
              <a:gd name="connsiteX904" fmla="*/ 674087 w 1249124"/>
              <a:gd name="connsiteY904" fmla="*/ 709854 h 1462355"/>
              <a:gd name="connsiteX905" fmla="*/ 674087 w 1249124"/>
              <a:gd name="connsiteY905" fmla="*/ 709854 h 1462355"/>
              <a:gd name="connsiteX906" fmla="*/ 672711 w 1249124"/>
              <a:gd name="connsiteY906" fmla="*/ 709854 h 1462355"/>
              <a:gd name="connsiteX907" fmla="*/ 647949 w 1249124"/>
              <a:gd name="connsiteY907" fmla="*/ 731865 h 1462355"/>
              <a:gd name="connsiteX908" fmla="*/ 631441 w 1249124"/>
              <a:gd name="connsiteY908" fmla="*/ 822661 h 1462355"/>
              <a:gd name="connsiteX909" fmla="*/ 650700 w 1249124"/>
              <a:gd name="connsiteY909" fmla="*/ 843296 h 1462355"/>
              <a:gd name="connsiteX910" fmla="*/ 650700 w 1249124"/>
              <a:gd name="connsiteY910" fmla="*/ 843296 h 1462355"/>
              <a:gd name="connsiteX911" fmla="*/ 674087 w 1249124"/>
              <a:gd name="connsiteY911" fmla="*/ 822661 h 1462355"/>
              <a:gd name="connsiteX912" fmla="*/ 657579 w 1249124"/>
              <a:gd name="connsiteY912" fmla="*/ 800650 h 1462355"/>
              <a:gd name="connsiteX913" fmla="*/ 657579 w 1249124"/>
              <a:gd name="connsiteY913" fmla="*/ 800650 h 1462355"/>
              <a:gd name="connsiteX914" fmla="*/ 656203 w 1249124"/>
              <a:gd name="connsiteY914" fmla="*/ 800650 h 1462355"/>
              <a:gd name="connsiteX915" fmla="*/ 631441 w 1249124"/>
              <a:gd name="connsiteY915" fmla="*/ 822661 h 1462355"/>
              <a:gd name="connsiteX916" fmla="*/ 616308 w 1249124"/>
              <a:gd name="connsiteY916" fmla="*/ 914832 h 1462355"/>
              <a:gd name="connsiteX917" fmla="*/ 634192 w 1249124"/>
              <a:gd name="connsiteY917" fmla="*/ 935467 h 1462355"/>
              <a:gd name="connsiteX918" fmla="*/ 634192 w 1249124"/>
              <a:gd name="connsiteY918" fmla="*/ 935467 h 1462355"/>
              <a:gd name="connsiteX919" fmla="*/ 657579 w 1249124"/>
              <a:gd name="connsiteY919" fmla="*/ 914832 h 1462355"/>
              <a:gd name="connsiteX920" fmla="*/ 641071 w 1249124"/>
              <a:gd name="connsiteY920" fmla="*/ 892821 h 1462355"/>
              <a:gd name="connsiteX921" fmla="*/ 641071 w 1249124"/>
              <a:gd name="connsiteY921" fmla="*/ 892821 h 1462355"/>
              <a:gd name="connsiteX922" fmla="*/ 639695 w 1249124"/>
              <a:gd name="connsiteY922" fmla="*/ 892821 h 1462355"/>
              <a:gd name="connsiteX923" fmla="*/ 616308 w 1249124"/>
              <a:gd name="connsiteY923" fmla="*/ 914832 h 1462355"/>
              <a:gd name="connsiteX924" fmla="*/ 570911 w 1249124"/>
              <a:gd name="connsiteY924" fmla="*/ 641070 h 1462355"/>
              <a:gd name="connsiteX925" fmla="*/ 592922 w 1249124"/>
              <a:gd name="connsiteY925" fmla="*/ 665832 h 1462355"/>
              <a:gd name="connsiteX926" fmla="*/ 592922 w 1249124"/>
              <a:gd name="connsiteY926" fmla="*/ 665832 h 1462355"/>
              <a:gd name="connsiteX927" fmla="*/ 621811 w 1249124"/>
              <a:gd name="connsiteY927" fmla="*/ 641070 h 1462355"/>
              <a:gd name="connsiteX928" fmla="*/ 602551 w 1249124"/>
              <a:gd name="connsiteY928" fmla="*/ 614932 h 1462355"/>
              <a:gd name="connsiteX929" fmla="*/ 602551 w 1249124"/>
              <a:gd name="connsiteY929" fmla="*/ 614932 h 1462355"/>
              <a:gd name="connsiteX930" fmla="*/ 599800 w 1249124"/>
              <a:gd name="connsiteY930" fmla="*/ 614932 h 1462355"/>
              <a:gd name="connsiteX931" fmla="*/ 570911 w 1249124"/>
              <a:gd name="connsiteY931" fmla="*/ 641070 h 1462355"/>
              <a:gd name="connsiteX932" fmla="*/ 555778 w 1249124"/>
              <a:gd name="connsiteY932" fmla="*/ 731865 h 1462355"/>
              <a:gd name="connsiteX933" fmla="*/ 577789 w 1249124"/>
              <a:gd name="connsiteY933" fmla="*/ 756628 h 1462355"/>
              <a:gd name="connsiteX934" fmla="*/ 577789 w 1249124"/>
              <a:gd name="connsiteY934" fmla="*/ 756628 h 1462355"/>
              <a:gd name="connsiteX935" fmla="*/ 606678 w 1249124"/>
              <a:gd name="connsiteY935" fmla="*/ 731865 h 1462355"/>
              <a:gd name="connsiteX936" fmla="*/ 587419 w 1249124"/>
              <a:gd name="connsiteY936" fmla="*/ 705727 h 1462355"/>
              <a:gd name="connsiteX937" fmla="*/ 587419 w 1249124"/>
              <a:gd name="connsiteY937" fmla="*/ 705727 h 1462355"/>
              <a:gd name="connsiteX938" fmla="*/ 584667 w 1249124"/>
              <a:gd name="connsiteY938" fmla="*/ 705727 h 1462355"/>
              <a:gd name="connsiteX939" fmla="*/ 555778 w 1249124"/>
              <a:gd name="connsiteY939" fmla="*/ 731865 h 1462355"/>
              <a:gd name="connsiteX940" fmla="*/ 539270 w 1249124"/>
              <a:gd name="connsiteY940" fmla="*/ 824036 h 1462355"/>
              <a:gd name="connsiteX941" fmla="*/ 561281 w 1249124"/>
              <a:gd name="connsiteY941" fmla="*/ 848799 h 1462355"/>
              <a:gd name="connsiteX942" fmla="*/ 561281 w 1249124"/>
              <a:gd name="connsiteY942" fmla="*/ 848799 h 1462355"/>
              <a:gd name="connsiteX943" fmla="*/ 590170 w 1249124"/>
              <a:gd name="connsiteY943" fmla="*/ 824036 h 1462355"/>
              <a:gd name="connsiteX944" fmla="*/ 570911 w 1249124"/>
              <a:gd name="connsiteY944" fmla="*/ 797898 h 1462355"/>
              <a:gd name="connsiteX945" fmla="*/ 570911 w 1249124"/>
              <a:gd name="connsiteY945" fmla="*/ 797898 h 1462355"/>
              <a:gd name="connsiteX946" fmla="*/ 568159 w 1249124"/>
              <a:gd name="connsiteY946" fmla="*/ 797898 h 1462355"/>
              <a:gd name="connsiteX947" fmla="*/ 539270 w 1249124"/>
              <a:gd name="connsiteY947" fmla="*/ 824036 h 1462355"/>
              <a:gd name="connsiteX948" fmla="*/ 522761 w 1249124"/>
              <a:gd name="connsiteY948" fmla="*/ 914832 h 1462355"/>
              <a:gd name="connsiteX949" fmla="*/ 544772 w 1249124"/>
              <a:gd name="connsiteY949" fmla="*/ 939594 h 1462355"/>
              <a:gd name="connsiteX950" fmla="*/ 544772 w 1249124"/>
              <a:gd name="connsiteY950" fmla="*/ 939594 h 1462355"/>
              <a:gd name="connsiteX951" fmla="*/ 573662 w 1249124"/>
              <a:gd name="connsiteY951" fmla="*/ 914832 h 1462355"/>
              <a:gd name="connsiteX952" fmla="*/ 554402 w 1249124"/>
              <a:gd name="connsiteY952" fmla="*/ 888694 h 1462355"/>
              <a:gd name="connsiteX953" fmla="*/ 554402 w 1249124"/>
              <a:gd name="connsiteY953" fmla="*/ 888694 h 1462355"/>
              <a:gd name="connsiteX954" fmla="*/ 551651 w 1249124"/>
              <a:gd name="connsiteY954" fmla="*/ 888694 h 1462355"/>
              <a:gd name="connsiteX955" fmla="*/ 522761 w 1249124"/>
              <a:gd name="connsiteY955" fmla="*/ 914832 h 1462355"/>
              <a:gd name="connsiteX956" fmla="*/ 471861 w 1249124"/>
              <a:gd name="connsiteY956" fmla="*/ 989119 h 1462355"/>
              <a:gd name="connsiteX957" fmla="*/ 451226 w 1249124"/>
              <a:gd name="connsiteY957" fmla="*/ 975362 h 1462355"/>
              <a:gd name="connsiteX958" fmla="*/ 451226 w 1249124"/>
              <a:gd name="connsiteY958" fmla="*/ 975362 h 1462355"/>
              <a:gd name="connsiteX959" fmla="*/ 448474 w 1249124"/>
              <a:gd name="connsiteY959" fmla="*/ 975362 h 1462355"/>
              <a:gd name="connsiteX960" fmla="*/ 414082 w 1249124"/>
              <a:gd name="connsiteY960" fmla="*/ 1007003 h 1462355"/>
              <a:gd name="connsiteX961" fmla="*/ 440220 w 1249124"/>
              <a:gd name="connsiteY961" fmla="*/ 1035892 h 1462355"/>
              <a:gd name="connsiteX962" fmla="*/ 440220 w 1249124"/>
              <a:gd name="connsiteY962" fmla="*/ 1035892 h 1462355"/>
              <a:gd name="connsiteX963" fmla="*/ 470485 w 1249124"/>
              <a:gd name="connsiteY963" fmla="*/ 1015257 h 1462355"/>
              <a:gd name="connsiteX964" fmla="*/ 517259 w 1249124"/>
              <a:gd name="connsiteY964" fmla="*/ 1073036 h 1462355"/>
              <a:gd name="connsiteX965" fmla="*/ 489745 w 1249124"/>
              <a:gd name="connsiteY965" fmla="*/ 1099174 h 1462355"/>
              <a:gd name="connsiteX966" fmla="*/ 511756 w 1249124"/>
              <a:gd name="connsiteY966" fmla="*/ 1123936 h 1462355"/>
              <a:gd name="connsiteX967" fmla="*/ 511756 w 1249124"/>
              <a:gd name="connsiteY967" fmla="*/ 1123936 h 1462355"/>
              <a:gd name="connsiteX968" fmla="*/ 539270 w 1249124"/>
              <a:gd name="connsiteY968" fmla="*/ 1101925 h 1462355"/>
              <a:gd name="connsiteX969" fmla="*/ 551651 w 1249124"/>
              <a:gd name="connsiteY969" fmla="*/ 1117058 h 1462355"/>
              <a:gd name="connsiteX970" fmla="*/ 588794 w 1249124"/>
              <a:gd name="connsiteY970" fmla="*/ 1085417 h 1462355"/>
              <a:gd name="connsiteX971" fmla="*/ 581916 w 1249124"/>
              <a:gd name="connsiteY971" fmla="*/ 1099174 h 1462355"/>
              <a:gd name="connsiteX972" fmla="*/ 601176 w 1249124"/>
              <a:gd name="connsiteY972" fmla="*/ 1119809 h 1462355"/>
              <a:gd name="connsiteX973" fmla="*/ 601176 w 1249124"/>
              <a:gd name="connsiteY973" fmla="*/ 1119809 h 1462355"/>
              <a:gd name="connsiteX974" fmla="*/ 624562 w 1249124"/>
              <a:gd name="connsiteY974" fmla="*/ 1099174 h 1462355"/>
              <a:gd name="connsiteX975" fmla="*/ 608054 w 1249124"/>
              <a:gd name="connsiteY975" fmla="*/ 1077163 h 1462355"/>
              <a:gd name="connsiteX976" fmla="*/ 608054 w 1249124"/>
              <a:gd name="connsiteY976" fmla="*/ 1077163 h 1462355"/>
              <a:gd name="connsiteX977" fmla="*/ 606678 w 1249124"/>
              <a:gd name="connsiteY977" fmla="*/ 1077163 h 1462355"/>
              <a:gd name="connsiteX978" fmla="*/ 594297 w 1249124"/>
              <a:gd name="connsiteY978" fmla="*/ 1081290 h 1462355"/>
              <a:gd name="connsiteX979" fmla="*/ 687844 w 1249124"/>
              <a:gd name="connsiteY979" fmla="*/ 1001500 h 1462355"/>
              <a:gd name="connsiteX980" fmla="*/ 660330 w 1249124"/>
              <a:gd name="connsiteY980" fmla="*/ 968484 h 1462355"/>
              <a:gd name="connsiteX981" fmla="*/ 499375 w 1249124"/>
              <a:gd name="connsiteY981" fmla="*/ 968484 h 1462355"/>
              <a:gd name="connsiteX982" fmla="*/ 471861 w 1249124"/>
              <a:gd name="connsiteY982" fmla="*/ 989119 h 1462355"/>
              <a:gd name="connsiteX983" fmla="*/ 478739 w 1249124"/>
              <a:gd name="connsiteY983" fmla="*/ 641070 h 1462355"/>
              <a:gd name="connsiteX984" fmla="*/ 504877 w 1249124"/>
              <a:gd name="connsiteY984" fmla="*/ 669960 h 1462355"/>
              <a:gd name="connsiteX985" fmla="*/ 504877 w 1249124"/>
              <a:gd name="connsiteY985" fmla="*/ 669960 h 1462355"/>
              <a:gd name="connsiteX986" fmla="*/ 537894 w 1249124"/>
              <a:gd name="connsiteY986" fmla="*/ 641070 h 1462355"/>
              <a:gd name="connsiteX987" fmla="*/ 514507 w 1249124"/>
              <a:gd name="connsiteY987" fmla="*/ 609429 h 1462355"/>
              <a:gd name="connsiteX988" fmla="*/ 514507 w 1249124"/>
              <a:gd name="connsiteY988" fmla="*/ 609429 h 1462355"/>
              <a:gd name="connsiteX989" fmla="*/ 511756 w 1249124"/>
              <a:gd name="connsiteY989" fmla="*/ 609429 h 1462355"/>
              <a:gd name="connsiteX990" fmla="*/ 478739 w 1249124"/>
              <a:gd name="connsiteY990" fmla="*/ 641070 h 1462355"/>
              <a:gd name="connsiteX991" fmla="*/ 586043 w 1249124"/>
              <a:gd name="connsiteY991" fmla="*/ 367308 h 1462355"/>
              <a:gd name="connsiteX992" fmla="*/ 562656 w 1249124"/>
              <a:gd name="connsiteY992" fmla="*/ 335668 h 1462355"/>
              <a:gd name="connsiteX993" fmla="*/ 562656 w 1249124"/>
              <a:gd name="connsiteY993" fmla="*/ 335668 h 1462355"/>
              <a:gd name="connsiteX994" fmla="*/ 559905 w 1249124"/>
              <a:gd name="connsiteY994" fmla="*/ 335668 h 1462355"/>
              <a:gd name="connsiteX995" fmla="*/ 525513 w 1249124"/>
              <a:gd name="connsiteY995" fmla="*/ 367308 h 1462355"/>
              <a:gd name="connsiteX996" fmla="*/ 551651 w 1249124"/>
              <a:gd name="connsiteY996" fmla="*/ 396198 h 1462355"/>
              <a:gd name="connsiteX997" fmla="*/ 551651 w 1249124"/>
              <a:gd name="connsiteY997" fmla="*/ 396198 h 1462355"/>
              <a:gd name="connsiteX998" fmla="*/ 586043 w 1249124"/>
              <a:gd name="connsiteY998" fmla="*/ 367308 h 1462355"/>
              <a:gd name="connsiteX999" fmla="*/ 602551 w 1249124"/>
              <a:gd name="connsiteY999" fmla="*/ 275137 h 1462355"/>
              <a:gd name="connsiteX1000" fmla="*/ 579165 w 1249124"/>
              <a:gd name="connsiteY1000" fmla="*/ 243497 h 1462355"/>
              <a:gd name="connsiteX1001" fmla="*/ 579165 w 1249124"/>
              <a:gd name="connsiteY1001" fmla="*/ 243497 h 1462355"/>
              <a:gd name="connsiteX1002" fmla="*/ 576413 w 1249124"/>
              <a:gd name="connsiteY1002" fmla="*/ 243497 h 1462355"/>
              <a:gd name="connsiteX1003" fmla="*/ 542021 w 1249124"/>
              <a:gd name="connsiteY1003" fmla="*/ 275137 h 1462355"/>
              <a:gd name="connsiteX1004" fmla="*/ 568159 w 1249124"/>
              <a:gd name="connsiteY1004" fmla="*/ 304027 h 1462355"/>
              <a:gd name="connsiteX1005" fmla="*/ 568159 w 1249124"/>
              <a:gd name="connsiteY1005" fmla="*/ 304027 h 1462355"/>
              <a:gd name="connsiteX1006" fmla="*/ 602551 w 1249124"/>
              <a:gd name="connsiteY1006" fmla="*/ 275137 h 1462355"/>
              <a:gd name="connsiteX1007" fmla="*/ 619060 w 1249124"/>
              <a:gd name="connsiteY1007" fmla="*/ 184342 h 1462355"/>
              <a:gd name="connsiteX1008" fmla="*/ 595673 w 1249124"/>
              <a:gd name="connsiteY1008" fmla="*/ 152701 h 1462355"/>
              <a:gd name="connsiteX1009" fmla="*/ 595673 w 1249124"/>
              <a:gd name="connsiteY1009" fmla="*/ 152701 h 1462355"/>
              <a:gd name="connsiteX1010" fmla="*/ 592922 w 1249124"/>
              <a:gd name="connsiteY1010" fmla="*/ 152701 h 1462355"/>
              <a:gd name="connsiteX1011" fmla="*/ 558529 w 1249124"/>
              <a:gd name="connsiteY1011" fmla="*/ 184342 h 1462355"/>
              <a:gd name="connsiteX1012" fmla="*/ 584667 w 1249124"/>
              <a:gd name="connsiteY1012" fmla="*/ 213231 h 1462355"/>
              <a:gd name="connsiteX1013" fmla="*/ 584667 w 1249124"/>
              <a:gd name="connsiteY1013" fmla="*/ 213231 h 1462355"/>
              <a:gd name="connsiteX1014" fmla="*/ 619060 w 1249124"/>
              <a:gd name="connsiteY1014" fmla="*/ 184342 h 1462355"/>
              <a:gd name="connsiteX1015" fmla="*/ 634192 w 1249124"/>
              <a:gd name="connsiteY1015" fmla="*/ 92171 h 1462355"/>
              <a:gd name="connsiteX1016" fmla="*/ 610805 w 1249124"/>
              <a:gd name="connsiteY1016" fmla="*/ 60530 h 1462355"/>
              <a:gd name="connsiteX1017" fmla="*/ 610805 w 1249124"/>
              <a:gd name="connsiteY1017" fmla="*/ 60530 h 1462355"/>
              <a:gd name="connsiteX1018" fmla="*/ 608054 w 1249124"/>
              <a:gd name="connsiteY1018" fmla="*/ 60530 h 1462355"/>
              <a:gd name="connsiteX1019" fmla="*/ 573662 w 1249124"/>
              <a:gd name="connsiteY1019" fmla="*/ 92171 h 1462355"/>
              <a:gd name="connsiteX1020" fmla="*/ 599800 w 1249124"/>
              <a:gd name="connsiteY1020" fmla="*/ 121060 h 1462355"/>
              <a:gd name="connsiteX1021" fmla="*/ 599800 w 1249124"/>
              <a:gd name="connsiteY1021" fmla="*/ 121060 h 1462355"/>
              <a:gd name="connsiteX1022" fmla="*/ 634192 w 1249124"/>
              <a:gd name="connsiteY1022" fmla="*/ 92171 h 1462355"/>
              <a:gd name="connsiteX1023" fmla="*/ 686468 w 1249124"/>
              <a:gd name="connsiteY1023" fmla="*/ 275137 h 1462355"/>
              <a:gd name="connsiteX1024" fmla="*/ 667209 w 1249124"/>
              <a:gd name="connsiteY1024" fmla="*/ 248999 h 1462355"/>
              <a:gd name="connsiteX1025" fmla="*/ 667209 w 1249124"/>
              <a:gd name="connsiteY1025" fmla="*/ 248999 h 1462355"/>
              <a:gd name="connsiteX1026" fmla="*/ 664457 w 1249124"/>
              <a:gd name="connsiteY1026" fmla="*/ 248999 h 1462355"/>
              <a:gd name="connsiteX1027" fmla="*/ 635568 w 1249124"/>
              <a:gd name="connsiteY1027" fmla="*/ 275137 h 1462355"/>
              <a:gd name="connsiteX1028" fmla="*/ 657579 w 1249124"/>
              <a:gd name="connsiteY1028" fmla="*/ 299900 h 1462355"/>
              <a:gd name="connsiteX1029" fmla="*/ 657579 w 1249124"/>
              <a:gd name="connsiteY1029" fmla="*/ 299900 h 1462355"/>
              <a:gd name="connsiteX1030" fmla="*/ 686468 w 1249124"/>
              <a:gd name="connsiteY1030" fmla="*/ 275137 h 1462355"/>
              <a:gd name="connsiteX1031" fmla="*/ 702977 w 1249124"/>
              <a:gd name="connsiteY1031" fmla="*/ 184342 h 1462355"/>
              <a:gd name="connsiteX1032" fmla="*/ 683717 w 1249124"/>
              <a:gd name="connsiteY1032" fmla="*/ 158204 h 1462355"/>
              <a:gd name="connsiteX1033" fmla="*/ 683717 w 1249124"/>
              <a:gd name="connsiteY1033" fmla="*/ 158204 h 1462355"/>
              <a:gd name="connsiteX1034" fmla="*/ 680966 w 1249124"/>
              <a:gd name="connsiteY1034" fmla="*/ 158204 h 1462355"/>
              <a:gd name="connsiteX1035" fmla="*/ 652076 w 1249124"/>
              <a:gd name="connsiteY1035" fmla="*/ 184342 h 1462355"/>
              <a:gd name="connsiteX1036" fmla="*/ 674087 w 1249124"/>
              <a:gd name="connsiteY1036" fmla="*/ 209104 h 1462355"/>
              <a:gd name="connsiteX1037" fmla="*/ 674087 w 1249124"/>
              <a:gd name="connsiteY1037" fmla="*/ 209104 h 1462355"/>
              <a:gd name="connsiteX1038" fmla="*/ 702977 w 1249124"/>
              <a:gd name="connsiteY1038" fmla="*/ 184342 h 1462355"/>
              <a:gd name="connsiteX1039" fmla="*/ 719485 w 1249124"/>
              <a:gd name="connsiteY1039" fmla="*/ 92171 h 1462355"/>
              <a:gd name="connsiteX1040" fmla="*/ 700225 w 1249124"/>
              <a:gd name="connsiteY1040" fmla="*/ 66033 h 1462355"/>
              <a:gd name="connsiteX1041" fmla="*/ 700225 w 1249124"/>
              <a:gd name="connsiteY1041" fmla="*/ 66033 h 1462355"/>
              <a:gd name="connsiteX1042" fmla="*/ 697474 w 1249124"/>
              <a:gd name="connsiteY1042" fmla="*/ 66033 h 1462355"/>
              <a:gd name="connsiteX1043" fmla="*/ 668584 w 1249124"/>
              <a:gd name="connsiteY1043" fmla="*/ 92171 h 1462355"/>
              <a:gd name="connsiteX1044" fmla="*/ 690595 w 1249124"/>
              <a:gd name="connsiteY1044" fmla="*/ 116933 h 1462355"/>
              <a:gd name="connsiteX1045" fmla="*/ 690595 w 1249124"/>
              <a:gd name="connsiteY1045" fmla="*/ 116933 h 1462355"/>
              <a:gd name="connsiteX1046" fmla="*/ 719485 w 1249124"/>
              <a:gd name="connsiteY1046" fmla="*/ 92171 h 1462355"/>
              <a:gd name="connsiteX1047" fmla="*/ 771761 w 1249124"/>
              <a:gd name="connsiteY1047" fmla="*/ 275137 h 1462355"/>
              <a:gd name="connsiteX1048" fmla="*/ 755253 w 1249124"/>
              <a:gd name="connsiteY1048" fmla="*/ 253126 h 1462355"/>
              <a:gd name="connsiteX1049" fmla="*/ 755253 w 1249124"/>
              <a:gd name="connsiteY1049" fmla="*/ 253126 h 1462355"/>
              <a:gd name="connsiteX1050" fmla="*/ 753877 w 1249124"/>
              <a:gd name="connsiteY1050" fmla="*/ 253126 h 1462355"/>
              <a:gd name="connsiteX1051" fmla="*/ 729115 w 1249124"/>
              <a:gd name="connsiteY1051" fmla="*/ 275137 h 1462355"/>
              <a:gd name="connsiteX1052" fmla="*/ 748374 w 1249124"/>
              <a:gd name="connsiteY1052" fmla="*/ 295773 h 1462355"/>
              <a:gd name="connsiteX1053" fmla="*/ 748374 w 1249124"/>
              <a:gd name="connsiteY1053" fmla="*/ 295773 h 1462355"/>
              <a:gd name="connsiteX1054" fmla="*/ 771761 w 1249124"/>
              <a:gd name="connsiteY1054" fmla="*/ 275137 h 1462355"/>
              <a:gd name="connsiteX1055" fmla="*/ 786893 w 1249124"/>
              <a:gd name="connsiteY1055" fmla="*/ 184342 h 1462355"/>
              <a:gd name="connsiteX1056" fmla="*/ 770385 w 1249124"/>
              <a:gd name="connsiteY1056" fmla="*/ 162331 h 1462355"/>
              <a:gd name="connsiteX1057" fmla="*/ 770385 w 1249124"/>
              <a:gd name="connsiteY1057" fmla="*/ 162331 h 1462355"/>
              <a:gd name="connsiteX1058" fmla="*/ 769010 w 1249124"/>
              <a:gd name="connsiteY1058" fmla="*/ 162331 h 1462355"/>
              <a:gd name="connsiteX1059" fmla="*/ 744247 w 1249124"/>
              <a:gd name="connsiteY1059" fmla="*/ 184342 h 1462355"/>
              <a:gd name="connsiteX1060" fmla="*/ 763507 w 1249124"/>
              <a:gd name="connsiteY1060" fmla="*/ 204977 h 1462355"/>
              <a:gd name="connsiteX1061" fmla="*/ 763507 w 1249124"/>
              <a:gd name="connsiteY1061" fmla="*/ 204977 h 1462355"/>
              <a:gd name="connsiteX1062" fmla="*/ 786893 w 1249124"/>
              <a:gd name="connsiteY1062" fmla="*/ 184342 h 1462355"/>
              <a:gd name="connsiteX1063" fmla="*/ 803402 w 1249124"/>
              <a:gd name="connsiteY1063" fmla="*/ 92171 h 1462355"/>
              <a:gd name="connsiteX1064" fmla="*/ 786893 w 1249124"/>
              <a:gd name="connsiteY1064" fmla="*/ 70160 h 1462355"/>
              <a:gd name="connsiteX1065" fmla="*/ 786893 w 1249124"/>
              <a:gd name="connsiteY1065" fmla="*/ 70160 h 1462355"/>
              <a:gd name="connsiteX1066" fmla="*/ 785518 w 1249124"/>
              <a:gd name="connsiteY1066" fmla="*/ 70160 h 1462355"/>
              <a:gd name="connsiteX1067" fmla="*/ 760755 w 1249124"/>
              <a:gd name="connsiteY1067" fmla="*/ 92171 h 1462355"/>
              <a:gd name="connsiteX1068" fmla="*/ 780015 w 1249124"/>
              <a:gd name="connsiteY1068" fmla="*/ 112806 h 1462355"/>
              <a:gd name="connsiteX1069" fmla="*/ 780015 w 1249124"/>
              <a:gd name="connsiteY1069" fmla="*/ 112806 h 1462355"/>
              <a:gd name="connsiteX1070" fmla="*/ 803402 w 1249124"/>
              <a:gd name="connsiteY1070" fmla="*/ 92171 h 1462355"/>
              <a:gd name="connsiteX1071" fmla="*/ 824037 w 1249124"/>
              <a:gd name="connsiteY1071" fmla="*/ 458104 h 1462355"/>
              <a:gd name="connsiteX1072" fmla="*/ 811656 w 1249124"/>
              <a:gd name="connsiteY1072" fmla="*/ 440220 h 1462355"/>
              <a:gd name="connsiteX1073" fmla="*/ 811656 w 1249124"/>
              <a:gd name="connsiteY1073" fmla="*/ 440220 h 1462355"/>
              <a:gd name="connsiteX1074" fmla="*/ 810280 w 1249124"/>
              <a:gd name="connsiteY1074" fmla="*/ 440220 h 1462355"/>
              <a:gd name="connsiteX1075" fmla="*/ 791021 w 1249124"/>
              <a:gd name="connsiteY1075" fmla="*/ 458104 h 1462355"/>
              <a:gd name="connsiteX1076" fmla="*/ 806153 w 1249124"/>
              <a:gd name="connsiteY1076" fmla="*/ 474612 h 1462355"/>
              <a:gd name="connsiteX1077" fmla="*/ 806153 w 1249124"/>
              <a:gd name="connsiteY1077" fmla="*/ 474612 h 1462355"/>
              <a:gd name="connsiteX1078" fmla="*/ 824037 w 1249124"/>
              <a:gd name="connsiteY1078" fmla="*/ 458104 h 1462355"/>
              <a:gd name="connsiteX1079" fmla="*/ 839170 w 1249124"/>
              <a:gd name="connsiteY1079" fmla="*/ 365933 h 1462355"/>
              <a:gd name="connsiteX1080" fmla="*/ 826788 w 1249124"/>
              <a:gd name="connsiteY1080" fmla="*/ 348049 h 1462355"/>
              <a:gd name="connsiteX1081" fmla="*/ 826788 w 1249124"/>
              <a:gd name="connsiteY1081" fmla="*/ 348049 h 1462355"/>
              <a:gd name="connsiteX1082" fmla="*/ 825413 w 1249124"/>
              <a:gd name="connsiteY1082" fmla="*/ 348049 h 1462355"/>
              <a:gd name="connsiteX1083" fmla="*/ 806153 w 1249124"/>
              <a:gd name="connsiteY1083" fmla="*/ 365933 h 1462355"/>
              <a:gd name="connsiteX1084" fmla="*/ 821286 w 1249124"/>
              <a:gd name="connsiteY1084" fmla="*/ 382441 h 1462355"/>
              <a:gd name="connsiteX1085" fmla="*/ 821286 w 1249124"/>
              <a:gd name="connsiteY1085" fmla="*/ 382441 h 1462355"/>
              <a:gd name="connsiteX1086" fmla="*/ 839170 w 1249124"/>
              <a:gd name="connsiteY1086" fmla="*/ 365933 h 1462355"/>
              <a:gd name="connsiteX1087" fmla="*/ 855678 w 1249124"/>
              <a:gd name="connsiteY1087" fmla="*/ 275137 h 1462355"/>
              <a:gd name="connsiteX1088" fmla="*/ 843297 w 1249124"/>
              <a:gd name="connsiteY1088" fmla="*/ 257253 h 1462355"/>
              <a:gd name="connsiteX1089" fmla="*/ 843297 w 1249124"/>
              <a:gd name="connsiteY1089" fmla="*/ 257253 h 1462355"/>
              <a:gd name="connsiteX1090" fmla="*/ 841921 w 1249124"/>
              <a:gd name="connsiteY1090" fmla="*/ 257253 h 1462355"/>
              <a:gd name="connsiteX1091" fmla="*/ 822661 w 1249124"/>
              <a:gd name="connsiteY1091" fmla="*/ 275137 h 1462355"/>
              <a:gd name="connsiteX1092" fmla="*/ 837794 w 1249124"/>
              <a:gd name="connsiteY1092" fmla="*/ 291646 h 1462355"/>
              <a:gd name="connsiteX1093" fmla="*/ 837794 w 1249124"/>
              <a:gd name="connsiteY1093" fmla="*/ 291646 h 1462355"/>
              <a:gd name="connsiteX1094" fmla="*/ 855678 w 1249124"/>
              <a:gd name="connsiteY1094" fmla="*/ 275137 h 1462355"/>
              <a:gd name="connsiteX1095" fmla="*/ 872186 w 1249124"/>
              <a:gd name="connsiteY1095" fmla="*/ 182966 h 1462355"/>
              <a:gd name="connsiteX1096" fmla="*/ 859805 w 1249124"/>
              <a:gd name="connsiteY1096" fmla="*/ 165082 h 1462355"/>
              <a:gd name="connsiteX1097" fmla="*/ 859805 w 1249124"/>
              <a:gd name="connsiteY1097" fmla="*/ 165082 h 1462355"/>
              <a:gd name="connsiteX1098" fmla="*/ 858429 w 1249124"/>
              <a:gd name="connsiteY1098" fmla="*/ 165082 h 1462355"/>
              <a:gd name="connsiteX1099" fmla="*/ 839170 w 1249124"/>
              <a:gd name="connsiteY1099" fmla="*/ 182966 h 1462355"/>
              <a:gd name="connsiteX1100" fmla="*/ 854302 w 1249124"/>
              <a:gd name="connsiteY1100" fmla="*/ 199475 h 1462355"/>
              <a:gd name="connsiteX1101" fmla="*/ 854302 w 1249124"/>
              <a:gd name="connsiteY1101" fmla="*/ 199475 h 1462355"/>
              <a:gd name="connsiteX1102" fmla="*/ 872186 w 1249124"/>
              <a:gd name="connsiteY1102" fmla="*/ 182966 h 1462355"/>
              <a:gd name="connsiteX1103" fmla="*/ 888694 w 1249124"/>
              <a:gd name="connsiteY1103" fmla="*/ 92171 h 1462355"/>
              <a:gd name="connsiteX1104" fmla="*/ 876313 w 1249124"/>
              <a:gd name="connsiteY1104" fmla="*/ 74287 h 1462355"/>
              <a:gd name="connsiteX1105" fmla="*/ 876313 w 1249124"/>
              <a:gd name="connsiteY1105" fmla="*/ 74287 h 1462355"/>
              <a:gd name="connsiteX1106" fmla="*/ 874938 w 1249124"/>
              <a:gd name="connsiteY1106" fmla="*/ 74287 h 1462355"/>
              <a:gd name="connsiteX1107" fmla="*/ 855678 w 1249124"/>
              <a:gd name="connsiteY1107" fmla="*/ 92171 h 1462355"/>
              <a:gd name="connsiteX1108" fmla="*/ 870810 w 1249124"/>
              <a:gd name="connsiteY1108" fmla="*/ 108679 h 1462355"/>
              <a:gd name="connsiteX1109" fmla="*/ 870810 w 1249124"/>
              <a:gd name="connsiteY1109" fmla="*/ 108679 h 1462355"/>
              <a:gd name="connsiteX1110" fmla="*/ 888694 w 1249124"/>
              <a:gd name="connsiteY1110" fmla="*/ 92171 h 1462355"/>
              <a:gd name="connsiteX1111" fmla="*/ 907954 w 1249124"/>
              <a:gd name="connsiteY1111" fmla="*/ 458104 h 1462355"/>
              <a:gd name="connsiteX1112" fmla="*/ 898324 w 1249124"/>
              <a:gd name="connsiteY1112" fmla="*/ 444347 h 1462355"/>
              <a:gd name="connsiteX1113" fmla="*/ 898324 w 1249124"/>
              <a:gd name="connsiteY1113" fmla="*/ 444347 h 1462355"/>
              <a:gd name="connsiteX1114" fmla="*/ 896949 w 1249124"/>
              <a:gd name="connsiteY1114" fmla="*/ 444347 h 1462355"/>
              <a:gd name="connsiteX1115" fmla="*/ 881816 w 1249124"/>
              <a:gd name="connsiteY1115" fmla="*/ 458104 h 1462355"/>
              <a:gd name="connsiteX1116" fmla="*/ 892822 w 1249124"/>
              <a:gd name="connsiteY1116" fmla="*/ 470485 h 1462355"/>
              <a:gd name="connsiteX1117" fmla="*/ 892822 w 1249124"/>
              <a:gd name="connsiteY1117" fmla="*/ 470485 h 1462355"/>
              <a:gd name="connsiteX1118" fmla="*/ 907954 w 1249124"/>
              <a:gd name="connsiteY1118" fmla="*/ 458104 h 1462355"/>
              <a:gd name="connsiteX1119" fmla="*/ 924462 w 1249124"/>
              <a:gd name="connsiteY1119" fmla="*/ 365933 h 1462355"/>
              <a:gd name="connsiteX1120" fmla="*/ 914833 w 1249124"/>
              <a:gd name="connsiteY1120" fmla="*/ 352176 h 1462355"/>
              <a:gd name="connsiteX1121" fmla="*/ 914833 w 1249124"/>
              <a:gd name="connsiteY1121" fmla="*/ 352176 h 1462355"/>
              <a:gd name="connsiteX1122" fmla="*/ 913457 w 1249124"/>
              <a:gd name="connsiteY1122" fmla="*/ 352176 h 1462355"/>
              <a:gd name="connsiteX1123" fmla="*/ 898324 w 1249124"/>
              <a:gd name="connsiteY1123" fmla="*/ 365933 h 1462355"/>
              <a:gd name="connsiteX1124" fmla="*/ 909330 w 1249124"/>
              <a:gd name="connsiteY1124" fmla="*/ 378314 h 1462355"/>
              <a:gd name="connsiteX1125" fmla="*/ 909330 w 1249124"/>
              <a:gd name="connsiteY1125" fmla="*/ 378314 h 1462355"/>
              <a:gd name="connsiteX1126" fmla="*/ 924462 w 1249124"/>
              <a:gd name="connsiteY1126" fmla="*/ 365933 h 1462355"/>
              <a:gd name="connsiteX1127" fmla="*/ 940971 w 1249124"/>
              <a:gd name="connsiteY1127" fmla="*/ 275137 h 1462355"/>
              <a:gd name="connsiteX1128" fmla="*/ 931341 w 1249124"/>
              <a:gd name="connsiteY1128" fmla="*/ 261380 h 1462355"/>
              <a:gd name="connsiteX1129" fmla="*/ 931341 w 1249124"/>
              <a:gd name="connsiteY1129" fmla="*/ 261380 h 1462355"/>
              <a:gd name="connsiteX1130" fmla="*/ 929965 w 1249124"/>
              <a:gd name="connsiteY1130" fmla="*/ 261380 h 1462355"/>
              <a:gd name="connsiteX1131" fmla="*/ 914833 w 1249124"/>
              <a:gd name="connsiteY1131" fmla="*/ 275137 h 1462355"/>
              <a:gd name="connsiteX1132" fmla="*/ 925838 w 1249124"/>
              <a:gd name="connsiteY1132" fmla="*/ 287519 h 1462355"/>
              <a:gd name="connsiteX1133" fmla="*/ 925838 w 1249124"/>
              <a:gd name="connsiteY1133" fmla="*/ 287519 h 1462355"/>
              <a:gd name="connsiteX1134" fmla="*/ 940971 w 1249124"/>
              <a:gd name="connsiteY1134" fmla="*/ 275137 h 1462355"/>
              <a:gd name="connsiteX1135" fmla="*/ 956103 w 1249124"/>
              <a:gd name="connsiteY1135" fmla="*/ 182966 h 1462355"/>
              <a:gd name="connsiteX1136" fmla="*/ 946473 w 1249124"/>
              <a:gd name="connsiteY1136" fmla="*/ 169209 h 1462355"/>
              <a:gd name="connsiteX1137" fmla="*/ 946473 w 1249124"/>
              <a:gd name="connsiteY1137" fmla="*/ 169209 h 1462355"/>
              <a:gd name="connsiteX1138" fmla="*/ 945098 w 1249124"/>
              <a:gd name="connsiteY1138" fmla="*/ 169209 h 1462355"/>
              <a:gd name="connsiteX1139" fmla="*/ 929965 w 1249124"/>
              <a:gd name="connsiteY1139" fmla="*/ 182966 h 1462355"/>
              <a:gd name="connsiteX1140" fmla="*/ 940971 w 1249124"/>
              <a:gd name="connsiteY1140" fmla="*/ 195348 h 1462355"/>
              <a:gd name="connsiteX1141" fmla="*/ 940971 w 1249124"/>
              <a:gd name="connsiteY1141" fmla="*/ 195348 h 1462355"/>
              <a:gd name="connsiteX1142" fmla="*/ 956103 w 1249124"/>
              <a:gd name="connsiteY1142" fmla="*/ 182966 h 1462355"/>
              <a:gd name="connsiteX1143" fmla="*/ 972611 w 1249124"/>
              <a:gd name="connsiteY1143" fmla="*/ 92171 h 1462355"/>
              <a:gd name="connsiteX1144" fmla="*/ 962982 w 1249124"/>
              <a:gd name="connsiteY1144" fmla="*/ 78414 h 1462355"/>
              <a:gd name="connsiteX1145" fmla="*/ 962982 w 1249124"/>
              <a:gd name="connsiteY1145" fmla="*/ 78414 h 1462355"/>
              <a:gd name="connsiteX1146" fmla="*/ 961606 w 1249124"/>
              <a:gd name="connsiteY1146" fmla="*/ 78414 h 1462355"/>
              <a:gd name="connsiteX1147" fmla="*/ 946473 w 1249124"/>
              <a:gd name="connsiteY1147" fmla="*/ 92171 h 1462355"/>
              <a:gd name="connsiteX1148" fmla="*/ 957479 w 1249124"/>
              <a:gd name="connsiteY1148" fmla="*/ 104552 h 1462355"/>
              <a:gd name="connsiteX1149" fmla="*/ 957479 w 1249124"/>
              <a:gd name="connsiteY1149" fmla="*/ 104552 h 1462355"/>
              <a:gd name="connsiteX1150" fmla="*/ 972611 w 1249124"/>
              <a:gd name="connsiteY1150" fmla="*/ 92171 h 1462355"/>
              <a:gd name="connsiteX1151" fmla="*/ 1117059 w 1249124"/>
              <a:gd name="connsiteY1151" fmla="*/ 182966 h 1462355"/>
              <a:gd name="connsiteX1152" fmla="*/ 1121186 w 1249124"/>
              <a:gd name="connsiteY1152" fmla="*/ 187093 h 1462355"/>
              <a:gd name="connsiteX1153" fmla="*/ 1121186 w 1249124"/>
              <a:gd name="connsiteY1153" fmla="*/ 187093 h 1462355"/>
              <a:gd name="connsiteX1154" fmla="*/ 1125313 w 1249124"/>
              <a:gd name="connsiteY1154" fmla="*/ 182966 h 1462355"/>
              <a:gd name="connsiteX1155" fmla="*/ 1122561 w 1249124"/>
              <a:gd name="connsiteY1155" fmla="*/ 178839 h 1462355"/>
              <a:gd name="connsiteX1156" fmla="*/ 1122561 w 1249124"/>
              <a:gd name="connsiteY1156" fmla="*/ 178839 h 1462355"/>
              <a:gd name="connsiteX1157" fmla="*/ 1122561 w 1249124"/>
              <a:gd name="connsiteY1157" fmla="*/ 178839 h 1462355"/>
              <a:gd name="connsiteX1158" fmla="*/ 1117059 w 1249124"/>
              <a:gd name="connsiteY1158" fmla="*/ 182966 h 1462355"/>
              <a:gd name="connsiteX1159" fmla="*/ 1100550 w 1249124"/>
              <a:gd name="connsiteY1159" fmla="*/ 273762 h 1462355"/>
              <a:gd name="connsiteX1160" fmla="*/ 1104677 w 1249124"/>
              <a:gd name="connsiteY1160" fmla="*/ 277889 h 1462355"/>
              <a:gd name="connsiteX1161" fmla="*/ 1104677 w 1249124"/>
              <a:gd name="connsiteY1161" fmla="*/ 277889 h 1462355"/>
              <a:gd name="connsiteX1162" fmla="*/ 1108805 w 1249124"/>
              <a:gd name="connsiteY1162" fmla="*/ 273762 h 1462355"/>
              <a:gd name="connsiteX1163" fmla="*/ 1106053 w 1249124"/>
              <a:gd name="connsiteY1163" fmla="*/ 269635 h 1462355"/>
              <a:gd name="connsiteX1164" fmla="*/ 1106053 w 1249124"/>
              <a:gd name="connsiteY1164" fmla="*/ 269635 h 1462355"/>
              <a:gd name="connsiteX1165" fmla="*/ 1106053 w 1249124"/>
              <a:gd name="connsiteY1165" fmla="*/ 269635 h 1462355"/>
              <a:gd name="connsiteX1166" fmla="*/ 1100550 w 1249124"/>
              <a:gd name="connsiteY1166" fmla="*/ 273762 h 1462355"/>
              <a:gd name="connsiteX1167" fmla="*/ 1084042 w 1249124"/>
              <a:gd name="connsiteY1167" fmla="*/ 365933 h 1462355"/>
              <a:gd name="connsiteX1168" fmla="*/ 1088169 w 1249124"/>
              <a:gd name="connsiteY1168" fmla="*/ 370060 h 1462355"/>
              <a:gd name="connsiteX1169" fmla="*/ 1088169 w 1249124"/>
              <a:gd name="connsiteY1169" fmla="*/ 370060 h 1462355"/>
              <a:gd name="connsiteX1170" fmla="*/ 1092296 w 1249124"/>
              <a:gd name="connsiteY1170" fmla="*/ 365933 h 1462355"/>
              <a:gd name="connsiteX1171" fmla="*/ 1089545 w 1249124"/>
              <a:gd name="connsiteY1171" fmla="*/ 361806 h 1462355"/>
              <a:gd name="connsiteX1172" fmla="*/ 1089545 w 1249124"/>
              <a:gd name="connsiteY1172" fmla="*/ 361806 h 1462355"/>
              <a:gd name="connsiteX1173" fmla="*/ 1089545 w 1249124"/>
              <a:gd name="connsiteY1173" fmla="*/ 361806 h 1462355"/>
              <a:gd name="connsiteX1174" fmla="*/ 1084042 w 1249124"/>
              <a:gd name="connsiteY1174" fmla="*/ 365933 h 1462355"/>
              <a:gd name="connsiteX1175" fmla="*/ 1068910 w 1249124"/>
              <a:gd name="connsiteY1175" fmla="*/ 456728 h 1462355"/>
              <a:gd name="connsiteX1176" fmla="*/ 1073037 w 1249124"/>
              <a:gd name="connsiteY1176" fmla="*/ 460855 h 1462355"/>
              <a:gd name="connsiteX1177" fmla="*/ 1073037 w 1249124"/>
              <a:gd name="connsiteY1177" fmla="*/ 460855 h 1462355"/>
              <a:gd name="connsiteX1178" fmla="*/ 1077164 w 1249124"/>
              <a:gd name="connsiteY1178" fmla="*/ 456728 h 1462355"/>
              <a:gd name="connsiteX1179" fmla="*/ 1074412 w 1249124"/>
              <a:gd name="connsiteY1179" fmla="*/ 452601 h 1462355"/>
              <a:gd name="connsiteX1180" fmla="*/ 1074412 w 1249124"/>
              <a:gd name="connsiteY1180" fmla="*/ 452601 h 1462355"/>
              <a:gd name="connsiteX1181" fmla="*/ 1074412 w 1249124"/>
              <a:gd name="connsiteY1181" fmla="*/ 452601 h 1462355"/>
              <a:gd name="connsiteX1182" fmla="*/ 1068910 w 1249124"/>
              <a:gd name="connsiteY1182" fmla="*/ 456728 h 1462355"/>
              <a:gd name="connsiteX1183" fmla="*/ 1040020 w 1249124"/>
              <a:gd name="connsiteY1183" fmla="*/ 92171 h 1462355"/>
              <a:gd name="connsiteX1184" fmla="*/ 1046899 w 1249124"/>
              <a:gd name="connsiteY1184" fmla="*/ 100425 h 1462355"/>
              <a:gd name="connsiteX1185" fmla="*/ 1046899 w 1249124"/>
              <a:gd name="connsiteY1185" fmla="*/ 100425 h 1462355"/>
              <a:gd name="connsiteX1186" fmla="*/ 1056528 w 1249124"/>
              <a:gd name="connsiteY1186" fmla="*/ 92171 h 1462355"/>
              <a:gd name="connsiteX1187" fmla="*/ 1051026 w 1249124"/>
              <a:gd name="connsiteY1187" fmla="*/ 82541 h 1462355"/>
              <a:gd name="connsiteX1188" fmla="*/ 1051026 w 1249124"/>
              <a:gd name="connsiteY1188" fmla="*/ 82541 h 1462355"/>
              <a:gd name="connsiteX1189" fmla="*/ 1049650 w 1249124"/>
              <a:gd name="connsiteY1189" fmla="*/ 82541 h 1462355"/>
              <a:gd name="connsiteX1190" fmla="*/ 1040020 w 1249124"/>
              <a:gd name="connsiteY1190" fmla="*/ 92171 h 1462355"/>
              <a:gd name="connsiteX1191" fmla="*/ 1023512 w 1249124"/>
              <a:gd name="connsiteY1191" fmla="*/ 182966 h 1462355"/>
              <a:gd name="connsiteX1192" fmla="*/ 1030390 w 1249124"/>
              <a:gd name="connsiteY1192" fmla="*/ 191220 h 1462355"/>
              <a:gd name="connsiteX1193" fmla="*/ 1030390 w 1249124"/>
              <a:gd name="connsiteY1193" fmla="*/ 191220 h 1462355"/>
              <a:gd name="connsiteX1194" fmla="*/ 1040020 w 1249124"/>
              <a:gd name="connsiteY1194" fmla="*/ 182966 h 1462355"/>
              <a:gd name="connsiteX1195" fmla="*/ 1033142 w 1249124"/>
              <a:gd name="connsiteY1195" fmla="*/ 174712 h 1462355"/>
              <a:gd name="connsiteX1196" fmla="*/ 1033142 w 1249124"/>
              <a:gd name="connsiteY1196" fmla="*/ 174712 h 1462355"/>
              <a:gd name="connsiteX1197" fmla="*/ 1031766 w 1249124"/>
              <a:gd name="connsiteY1197" fmla="*/ 174712 h 1462355"/>
              <a:gd name="connsiteX1198" fmla="*/ 1023512 w 1249124"/>
              <a:gd name="connsiteY1198" fmla="*/ 182966 h 1462355"/>
              <a:gd name="connsiteX1199" fmla="*/ 1007004 w 1249124"/>
              <a:gd name="connsiteY1199" fmla="*/ 275137 h 1462355"/>
              <a:gd name="connsiteX1200" fmla="*/ 1013882 w 1249124"/>
              <a:gd name="connsiteY1200" fmla="*/ 283392 h 1462355"/>
              <a:gd name="connsiteX1201" fmla="*/ 1013882 w 1249124"/>
              <a:gd name="connsiteY1201" fmla="*/ 283392 h 1462355"/>
              <a:gd name="connsiteX1202" fmla="*/ 1023512 w 1249124"/>
              <a:gd name="connsiteY1202" fmla="*/ 275137 h 1462355"/>
              <a:gd name="connsiteX1203" fmla="*/ 1016633 w 1249124"/>
              <a:gd name="connsiteY1203" fmla="*/ 266883 h 1462355"/>
              <a:gd name="connsiteX1204" fmla="*/ 1016633 w 1249124"/>
              <a:gd name="connsiteY1204" fmla="*/ 266883 h 1462355"/>
              <a:gd name="connsiteX1205" fmla="*/ 1015258 w 1249124"/>
              <a:gd name="connsiteY1205" fmla="*/ 266883 h 1462355"/>
              <a:gd name="connsiteX1206" fmla="*/ 1007004 w 1249124"/>
              <a:gd name="connsiteY1206" fmla="*/ 275137 h 1462355"/>
              <a:gd name="connsiteX1207" fmla="*/ 991871 w 1249124"/>
              <a:gd name="connsiteY1207" fmla="*/ 365933 h 1462355"/>
              <a:gd name="connsiteX1208" fmla="*/ 998749 w 1249124"/>
              <a:gd name="connsiteY1208" fmla="*/ 374187 h 1462355"/>
              <a:gd name="connsiteX1209" fmla="*/ 998749 w 1249124"/>
              <a:gd name="connsiteY1209" fmla="*/ 374187 h 1462355"/>
              <a:gd name="connsiteX1210" fmla="*/ 1008379 w 1249124"/>
              <a:gd name="connsiteY1210" fmla="*/ 365933 h 1462355"/>
              <a:gd name="connsiteX1211" fmla="*/ 1001501 w 1249124"/>
              <a:gd name="connsiteY1211" fmla="*/ 357679 h 1462355"/>
              <a:gd name="connsiteX1212" fmla="*/ 1001501 w 1249124"/>
              <a:gd name="connsiteY1212" fmla="*/ 357679 h 1462355"/>
              <a:gd name="connsiteX1213" fmla="*/ 1000125 w 1249124"/>
              <a:gd name="connsiteY1213" fmla="*/ 357679 h 1462355"/>
              <a:gd name="connsiteX1214" fmla="*/ 991871 w 1249124"/>
              <a:gd name="connsiteY1214" fmla="*/ 365933 h 1462355"/>
              <a:gd name="connsiteX1215" fmla="*/ 975363 w 1249124"/>
              <a:gd name="connsiteY1215" fmla="*/ 456728 h 1462355"/>
              <a:gd name="connsiteX1216" fmla="*/ 982241 w 1249124"/>
              <a:gd name="connsiteY1216" fmla="*/ 464982 h 1462355"/>
              <a:gd name="connsiteX1217" fmla="*/ 982241 w 1249124"/>
              <a:gd name="connsiteY1217" fmla="*/ 464982 h 1462355"/>
              <a:gd name="connsiteX1218" fmla="*/ 991871 w 1249124"/>
              <a:gd name="connsiteY1218" fmla="*/ 456728 h 1462355"/>
              <a:gd name="connsiteX1219" fmla="*/ 984993 w 1249124"/>
              <a:gd name="connsiteY1219" fmla="*/ 448474 h 1462355"/>
              <a:gd name="connsiteX1220" fmla="*/ 984993 w 1249124"/>
              <a:gd name="connsiteY1220" fmla="*/ 448474 h 1462355"/>
              <a:gd name="connsiteX1221" fmla="*/ 983617 w 1249124"/>
              <a:gd name="connsiteY1221" fmla="*/ 448474 h 1462355"/>
              <a:gd name="connsiteX1222" fmla="*/ 975363 w 1249124"/>
              <a:gd name="connsiteY1222" fmla="*/ 456728 h 1462355"/>
              <a:gd name="connsiteX1223" fmla="*/ 85293 w 1249124"/>
              <a:gd name="connsiteY1223" fmla="*/ 799274 h 1462355"/>
              <a:gd name="connsiteX1224" fmla="*/ 121061 w 1249124"/>
              <a:gd name="connsiteY1224" fmla="*/ 775887 h 1462355"/>
              <a:gd name="connsiteX1225" fmla="*/ 93547 w 1249124"/>
              <a:gd name="connsiteY1225" fmla="*/ 752501 h 1462355"/>
              <a:gd name="connsiteX1226" fmla="*/ 66033 w 1249124"/>
              <a:gd name="connsiteY1226" fmla="*/ 775887 h 1462355"/>
              <a:gd name="connsiteX1227" fmla="*/ 85293 w 1249124"/>
              <a:gd name="connsiteY1227" fmla="*/ 799274 h 1462355"/>
              <a:gd name="connsiteX1228" fmla="*/ 116933 w 1249124"/>
              <a:gd name="connsiteY1228" fmla="*/ 616308 h 1462355"/>
              <a:gd name="connsiteX1229" fmla="*/ 152701 w 1249124"/>
              <a:gd name="connsiteY1229" fmla="*/ 594297 h 1462355"/>
              <a:gd name="connsiteX1230" fmla="*/ 125188 w 1249124"/>
              <a:gd name="connsiteY1230" fmla="*/ 570910 h 1462355"/>
              <a:gd name="connsiteX1231" fmla="*/ 97674 w 1249124"/>
              <a:gd name="connsiteY1231" fmla="*/ 594297 h 1462355"/>
              <a:gd name="connsiteX1232" fmla="*/ 116933 w 1249124"/>
              <a:gd name="connsiteY1232" fmla="*/ 616308 h 1462355"/>
              <a:gd name="connsiteX1233" fmla="*/ 133442 w 1249124"/>
              <a:gd name="connsiteY1233" fmla="*/ 525512 h 1462355"/>
              <a:gd name="connsiteX1234" fmla="*/ 169210 w 1249124"/>
              <a:gd name="connsiteY1234" fmla="*/ 502126 h 1462355"/>
              <a:gd name="connsiteX1235" fmla="*/ 141696 w 1249124"/>
              <a:gd name="connsiteY1235" fmla="*/ 478739 h 1462355"/>
              <a:gd name="connsiteX1236" fmla="*/ 114182 w 1249124"/>
              <a:gd name="connsiteY1236" fmla="*/ 502126 h 1462355"/>
              <a:gd name="connsiteX1237" fmla="*/ 133442 w 1249124"/>
              <a:gd name="connsiteY1237" fmla="*/ 525512 h 1462355"/>
              <a:gd name="connsiteX1238" fmla="*/ 100425 w 1249124"/>
              <a:gd name="connsiteY1238" fmla="*/ 708479 h 1462355"/>
              <a:gd name="connsiteX1239" fmla="*/ 136193 w 1249124"/>
              <a:gd name="connsiteY1239" fmla="*/ 685092 h 1462355"/>
              <a:gd name="connsiteX1240" fmla="*/ 108679 w 1249124"/>
              <a:gd name="connsiteY1240" fmla="*/ 661705 h 1462355"/>
              <a:gd name="connsiteX1241" fmla="*/ 81166 w 1249124"/>
              <a:gd name="connsiteY1241" fmla="*/ 685092 h 1462355"/>
              <a:gd name="connsiteX1242" fmla="*/ 100425 w 1249124"/>
              <a:gd name="connsiteY1242" fmla="*/ 708479 h 1462355"/>
              <a:gd name="connsiteX1243" fmla="*/ 149950 w 1249124"/>
              <a:gd name="connsiteY1243" fmla="*/ 433341 h 1462355"/>
              <a:gd name="connsiteX1244" fmla="*/ 185718 w 1249124"/>
              <a:gd name="connsiteY1244" fmla="*/ 409955 h 1462355"/>
              <a:gd name="connsiteX1245" fmla="*/ 158204 w 1249124"/>
              <a:gd name="connsiteY1245" fmla="*/ 386568 h 1462355"/>
              <a:gd name="connsiteX1246" fmla="*/ 130690 w 1249124"/>
              <a:gd name="connsiteY1246" fmla="*/ 409955 h 1462355"/>
              <a:gd name="connsiteX1247" fmla="*/ 149950 w 1249124"/>
              <a:gd name="connsiteY1247" fmla="*/ 433341 h 1462355"/>
              <a:gd name="connsiteX1248" fmla="*/ 165083 w 1249124"/>
              <a:gd name="connsiteY1248" fmla="*/ 342546 h 1462355"/>
              <a:gd name="connsiteX1249" fmla="*/ 200850 w 1249124"/>
              <a:gd name="connsiteY1249" fmla="*/ 319159 h 1462355"/>
              <a:gd name="connsiteX1250" fmla="*/ 173337 w 1249124"/>
              <a:gd name="connsiteY1250" fmla="*/ 295773 h 1462355"/>
              <a:gd name="connsiteX1251" fmla="*/ 145823 w 1249124"/>
              <a:gd name="connsiteY1251" fmla="*/ 319159 h 1462355"/>
              <a:gd name="connsiteX1252" fmla="*/ 165083 w 1249124"/>
              <a:gd name="connsiteY1252" fmla="*/ 342546 h 1462355"/>
              <a:gd name="connsiteX1253" fmla="*/ 68784 w 1249124"/>
              <a:gd name="connsiteY1253" fmla="*/ 891445 h 1462355"/>
              <a:gd name="connsiteX1254" fmla="*/ 104552 w 1249124"/>
              <a:gd name="connsiteY1254" fmla="*/ 868058 h 1462355"/>
              <a:gd name="connsiteX1255" fmla="*/ 77039 w 1249124"/>
              <a:gd name="connsiteY1255" fmla="*/ 844672 h 1462355"/>
              <a:gd name="connsiteX1256" fmla="*/ 49525 w 1249124"/>
              <a:gd name="connsiteY1256" fmla="*/ 868058 h 1462355"/>
              <a:gd name="connsiteX1257" fmla="*/ 68784 w 1249124"/>
              <a:gd name="connsiteY1257" fmla="*/ 891445 h 146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</a:cxnLst>
            <a:rect l="l" t="t" r="r" b="b"/>
            <a:pathLst>
              <a:path w="1249124" h="1462355">
                <a:moveTo>
                  <a:pt x="33017" y="958854"/>
                </a:moveTo>
                <a:cubicBezTo>
                  <a:pt x="44022" y="953351"/>
                  <a:pt x="53652" y="946473"/>
                  <a:pt x="60530" y="935467"/>
                </a:cubicBezTo>
                <a:cubicBezTo>
                  <a:pt x="64657" y="946473"/>
                  <a:pt x="74287" y="956102"/>
                  <a:pt x="88044" y="958854"/>
                </a:cubicBezTo>
                <a:cubicBezTo>
                  <a:pt x="74287" y="961605"/>
                  <a:pt x="61906" y="969859"/>
                  <a:pt x="52276" y="982240"/>
                </a:cubicBezTo>
                <a:cubicBezTo>
                  <a:pt x="49525" y="972611"/>
                  <a:pt x="42646" y="964356"/>
                  <a:pt x="33017" y="958854"/>
                </a:cubicBezTo>
                <a:close/>
                <a:moveTo>
                  <a:pt x="37144" y="1073036"/>
                </a:moveTo>
                <a:cubicBezTo>
                  <a:pt x="45398" y="1062030"/>
                  <a:pt x="57779" y="1052400"/>
                  <a:pt x="72911" y="1049649"/>
                </a:cubicBezTo>
                <a:cubicBezTo>
                  <a:pt x="60530" y="1046898"/>
                  <a:pt x="50900" y="1038644"/>
                  <a:pt x="45398" y="1026262"/>
                </a:cubicBezTo>
                <a:cubicBezTo>
                  <a:pt x="38519" y="1035892"/>
                  <a:pt x="28889" y="1044146"/>
                  <a:pt x="17884" y="1049649"/>
                </a:cubicBezTo>
                <a:cubicBezTo>
                  <a:pt x="26138" y="1055152"/>
                  <a:pt x="33017" y="1063406"/>
                  <a:pt x="37144" y="1073036"/>
                </a:cubicBezTo>
                <a:close/>
                <a:moveTo>
                  <a:pt x="20635" y="1165207"/>
                </a:moveTo>
                <a:cubicBezTo>
                  <a:pt x="28889" y="1152826"/>
                  <a:pt x="41271" y="1144571"/>
                  <a:pt x="55028" y="1141820"/>
                </a:cubicBezTo>
                <a:cubicBezTo>
                  <a:pt x="42646" y="1139069"/>
                  <a:pt x="33017" y="1130815"/>
                  <a:pt x="27514" y="1118433"/>
                </a:cubicBezTo>
                <a:cubicBezTo>
                  <a:pt x="20635" y="1128063"/>
                  <a:pt x="11006" y="1136317"/>
                  <a:pt x="0" y="1141820"/>
                </a:cubicBezTo>
                <a:cubicBezTo>
                  <a:pt x="11006" y="1147323"/>
                  <a:pt x="16508" y="1155577"/>
                  <a:pt x="20635" y="1165207"/>
                </a:cubicBezTo>
                <a:close/>
                <a:moveTo>
                  <a:pt x="1009755" y="0"/>
                </a:moveTo>
                <a:lnTo>
                  <a:pt x="1249125" y="290270"/>
                </a:lnTo>
                <a:lnTo>
                  <a:pt x="1214732" y="482866"/>
                </a:lnTo>
                <a:lnTo>
                  <a:pt x="786893" y="482866"/>
                </a:lnTo>
                <a:lnTo>
                  <a:pt x="789645" y="467734"/>
                </a:lnTo>
                <a:lnTo>
                  <a:pt x="719485" y="382441"/>
                </a:lnTo>
                <a:cubicBezTo>
                  <a:pt x="722236" y="385192"/>
                  <a:pt x="726363" y="386568"/>
                  <a:pt x="731866" y="386568"/>
                </a:cubicBezTo>
                <a:lnTo>
                  <a:pt x="731866" y="386568"/>
                </a:lnTo>
                <a:cubicBezTo>
                  <a:pt x="742872" y="386568"/>
                  <a:pt x="753877" y="376938"/>
                  <a:pt x="755253" y="365933"/>
                </a:cubicBezTo>
                <a:cubicBezTo>
                  <a:pt x="758004" y="353552"/>
                  <a:pt x="751126" y="343922"/>
                  <a:pt x="738744" y="343922"/>
                </a:cubicBezTo>
                <a:lnTo>
                  <a:pt x="738744" y="343922"/>
                </a:lnTo>
                <a:cubicBezTo>
                  <a:pt x="738744" y="343922"/>
                  <a:pt x="737369" y="343922"/>
                  <a:pt x="737369" y="343922"/>
                </a:cubicBezTo>
                <a:cubicBezTo>
                  <a:pt x="724988" y="343922"/>
                  <a:pt x="715358" y="354927"/>
                  <a:pt x="712606" y="365933"/>
                </a:cubicBezTo>
                <a:cubicBezTo>
                  <a:pt x="712606" y="370060"/>
                  <a:pt x="712606" y="374187"/>
                  <a:pt x="713982" y="376938"/>
                </a:cubicBezTo>
                <a:lnTo>
                  <a:pt x="689220" y="346673"/>
                </a:lnTo>
                <a:lnTo>
                  <a:pt x="671336" y="361806"/>
                </a:lnTo>
                <a:cubicBezTo>
                  <a:pt x="672711" y="349424"/>
                  <a:pt x="664457" y="339795"/>
                  <a:pt x="650700" y="339795"/>
                </a:cubicBezTo>
                <a:lnTo>
                  <a:pt x="650700" y="339795"/>
                </a:lnTo>
                <a:cubicBezTo>
                  <a:pt x="649325" y="339795"/>
                  <a:pt x="649325" y="339795"/>
                  <a:pt x="647949" y="339795"/>
                </a:cubicBezTo>
                <a:cubicBezTo>
                  <a:pt x="634192" y="339795"/>
                  <a:pt x="620435" y="352176"/>
                  <a:pt x="619060" y="365933"/>
                </a:cubicBezTo>
                <a:cubicBezTo>
                  <a:pt x="617684" y="378314"/>
                  <a:pt x="625938" y="389319"/>
                  <a:pt x="636944" y="390695"/>
                </a:cubicBezTo>
                <a:lnTo>
                  <a:pt x="569535" y="448474"/>
                </a:lnTo>
                <a:cubicBezTo>
                  <a:pt x="568159" y="437468"/>
                  <a:pt x="558529" y="427839"/>
                  <a:pt x="546148" y="427839"/>
                </a:cubicBezTo>
                <a:lnTo>
                  <a:pt x="546148" y="427839"/>
                </a:lnTo>
                <a:cubicBezTo>
                  <a:pt x="544772" y="427839"/>
                  <a:pt x="544772" y="427839"/>
                  <a:pt x="543397" y="427839"/>
                </a:cubicBezTo>
                <a:cubicBezTo>
                  <a:pt x="526889" y="429214"/>
                  <a:pt x="511756" y="442971"/>
                  <a:pt x="509005" y="459479"/>
                </a:cubicBezTo>
                <a:cubicBezTo>
                  <a:pt x="506253" y="475988"/>
                  <a:pt x="518634" y="488369"/>
                  <a:pt x="535143" y="488369"/>
                </a:cubicBezTo>
                <a:lnTo>
                  <a:pt x="535143" y="488369"/>
                </a:lnTo>
                <a:cubicBezTo>
                  <a:pt x="537894" y="488369"/>
                  <a:pt x="539270" y="488369"/>
                  <a:pt x="542021" y="486993"/>
                </a:cubicBezTo>
                <a:lnTo>
                  <a:pt x="537894" y="520010"/>
                </a:lnTo>
                <a:cubicBezTo>
                  <a:pt x="535143" y="520010"/>
                  <a:pt x="533767" y="518634"/>
                  <a:pt x="531016" y="518634"/>
                </a:cubicBezTo>
                <a:lnTo>
                  <a:pt x="531016" y="518634"/>
                </a:lnTo>
                <a:cubicBezTo>
                  <a:pt x="529640" y="518634"/>
                  <a:pt x="529640" y="518634"/>
                  <a:pt x="528264" y="518634"/>
                </a:cubicBezTo>
                <a:cubicBezTo>
                  <a:pt x="511756" y="520010"/>
                  <a:pt x="496623" y="533766"/>
                  <a:pt x="493872" y="550275"/>
                </a:cubicBezTo>
                <a:cubicBezTo>
                  <a:pt x="491121" y="566783"/>
                  <a:pt x="503502" y="579164"/>
                  <a:pt x="520010" y="579164"/>
                </a:cubicBezTo>
                <a:lnTo>
                  <a:pt x="520010" y="579164"/>
                </a:lnTo>
                <a:cubicBezTo>
                  <a:pt x="535143" y="577788"/>
                  <a:pt x="550275" y="566783"/>
                  <a:pt x="553027" y="550275"/>
                </a:cubicBezTo>
                <a:cubicBezTo>
                  <a:pt x="554402" y="546148"/>
                  <a:pt x="554402" y="542021"/>
                  <a:pt x="553027" y="537894"/>
                </a:cubicBezTo>
                <a:lnTo>
                  <a:pt x="592922" y="537894"/>
                </a:lnTo>
                <a:cubicBezTo>
                  <a:pt x="590170" y="542021"/>
                  <a:pt x="588794" y="546148"/>
                  <a:pt x="587419" y="550275"/>
                </a:cubicBezTo>
                <a:cubicBezTo>
                  <a:pt x="586043" y="564032"/>
                  <a:pt x="595673" y="575037"/>
                  <a:pt x="609430" y="575037"/>
                </a:cubicBezTo>
                <a:lnTo>
                  <a:pt x="609430" y="575037"/>
                </a:lnTo>
                <a:cubicBezTo>
                  <a:pt x="623187" y="575037"/>
                  <a:pt x="635568" y="564032"/>
                  <a:pt x="638319" y="550275"/>
                </a:cubicBezTo>
                <a:cubicBezTo>
                  <a:pt x="639695" y="546148"/>
                  <a:pt x="639695" y="542021"/>
                  <a:pt x="638319" y="537894"/>
                </a:cubicBezTo>
                <a:lnTo>
                  <a:pt x="686468" y="537894"/>
                </a:lnTo>
                <a:cubicBezTo>
                  <a:pt x="683717" y="542021"/>
                  <a:pt x="682341" y="546148"/>
                  <a:pt x="680966" y="550275"/>
                </a:cubicBezTo>
                <a:cubicBezTo>
                  <a:pt x="679590" y="562656"/>
                  <a:pt x="687844" y="570910"/>
                  <a:pt x="700225" y="570910"/>
                </a:cubicBezTo>
                <a:lnTo>
                  <a:pt x="700225" y="570910"/>
                </a:lnTo>
                <a:cubicBezTo>
                  <a:pt x="711231" y="570910"/>
                  <a:pt x="722236" y="561280"/>
                  <a:pt x="723612" y="550275"/>
                </a:cubicBezTo>
                <a:cubicBezTo>
                  <a:pt x="724988" y="546148"/>
                  <a:pt x="723612" y="542021"/>
                  <a:pt x="722236" y="537894"/>
                </a:cubicBezTo>
                <a:lnTo>
                  <a:pt x="780015" y="537894"/>
                </a:lnTo>
                <a:cubicBezTo>
                  <a:pt x="777264" y="540645"/>
                  <a:pt x="774512" y="544772"/>
                  <a:pt x="773137" y="550275"/>
                </a:cubicBezTo>
                <a:cubicBezTo>
                  <a:pt x="771761" y="559905"/>
                  <a:pt x="778639" y="566783"/>
                  <a:pt x="788269" y="566783"/>
                </a:cubicBezTo>
                <a:lnTo>
                  <a:pt x="788269" y="566783"/>
                </a:lnTo>
                <a:cubicBezTo>
                  <a:pt x="796523" y="566783"/>
                  <a:pt x="804777" y="559905"/>
                  <a:pt x="807529" y="550275"/>
                </a:cubicBezTo>
                <a:cubicBezTo>
                  <a:pt x="808905" y="546148"/>
                  <a:pt x="807529" y="542021"/>
                  <a:pt x="804777" y="537894"/>
                </a:cubicBezTo>
                <a:lnTo>
                  <a:pt x="874938" y="537894"/>
                </a:lnTo>
                <a:cubicBezTo>
                  <a:pt x="870810" y="540645"/>
                  <a:pt x="866683" y="544772"/>
                  <a:pt x="866683" y="550275"/>
                </a:cubicBezTo>
                <a:cubicBezTo>
                  <a:pt x="865308" y="557153"/>
                  <a:pt x="870810" y="562656"/>
                  <a:pt x="877689" y="562656"/>
                </a:cubicBezTo>
                <a:lnTo>
                  <a:pt x="877689" y="562656"/>
                </a:lnTo>
                <a:cubicBezTo>
                  <a:pt x="884567" y="562656"/>
                  <a:pt x="890070" y="557153"/>
                  <a:pt x="891446" y="550275"/>
                </a:cubicBezTo>
                <a:cubicBezTo>
                  <a:pt x="892822" y="544772"/>
                  <a:pt x="890070" y="540645"/>
                  <a:pt x="887319" y="537894"/>
                </a:cubicBezTo>
                <a:lnTo>
                  <a:pt x="914833" y="537894"/>
                </a:lnTo>
                <a:lnTo>
                  <a:pt x="1154202" y="828163"/>
                </a:lnTo>
                <a:lnTo>
                  <a:pt x="1093672" y="1172085"/>
                </a:lnTo>
                <a:lnTo>
                  <a:pt x="751126" y="1462355"/>
                </a:lnTo>
                <a:lnTo>
                  <a:pt x="730490" y="1462355"/>
                </a:lnTo>
                <a:cubicBezTo>
                  <a:pt x="731866" y="1455477"/>
                  <a:pt x="727739" y="1449974"/>
                  <a:pt x="720860" y="1449974"/>
                </a:cubicBezTo>
                <a:lnTo>
                  <a:pt x="720860" y="1449974"/>
                </a:lnTo>
                <a:cubicBezTo>
                  <a:pt x="720860" y="1449974"/>
                  <a:pt x="719485" y="1449974"/>
                  <a:pt x="719485" y="1449974"/>
                </a:cubicBezTo>
                <a:cubicBezTo>
                  <a:pt x="712606" y="1449974"/>
                  <a:pt x="705728" y="1455477"/>
                  <a:pt x="705728" y="1462355"/>
                </a:cubicBezTo>
                <a:lnTo>
                  <a:pt x="646573" y="1462355"/>
                </a:lnTo>
                <a:cubicBezTo>
                  <a:pt x="647949" y="1452725"/>
                  <a:pt x="642446" y="1445847"/>
                  <a:pt x="632816" y="1445847"/>
                </a:cubicBezTo>
                <a:lnTo>
                  <a:pt x="632816" y="1445847"/>
                </a:lnTo>
                <a:cubicBezTo>
                  <a:pt x="632816" y="1445847"/>
                  <a:pt x="631441" y="1445847"/>
                  <a:pt x="631441" y="1445847"/>
                </a:cubicBezTo>
                <a:cubicBezTo>
                  <a:pt x="621811" y="1445847"/>
                  <a:pt x="613557" y="1454101"/>
                  <a:pt x="612181" y="1462355"/>
                </a:cubicBezTo>
                <a:lnTo>
                  <a:pt x="561281" y="1462355"/>
                </a:lnTo>
                <a:cubicBezTo>
                  <a:pt x="562656" y="1451350"/>
                  <a:pt x="555778" y="1441720"/>
                  <a:pt x="544772" y="1441720"/>
                </a:cubicBezTo>
                <a:lnTo>
                  <a:pt x="544772" y="1441720"/>
                </a:lnTo>
                <a:cubicBezTo>
                  <a:pt x="544772" y="1441720"/>
                  <a:pt x="543397" y="1441720"/>
                  <a:pt x="543397" y="1441720"/>
                </a:cubicBezTo>
                <a:cubicBezTo>
                  <a:pt x="532391" y="1441720"/>
                  <a:pt x="521386" y="1451350"/>
                  <a:pt x="520010" y="1462355"/>
                </a:cubicBezTo>
                <a:lnTo>
                  <a:pt x="478739" y="1462355"/>
                </a:lnTo>
                <a:cubicBezTo>
                  <a:pt x="481491" y="1448598"/>
                  <a:pt x="473237" y="1437593"/>
                  <a:pt x="459480" y="1436217"/>
                </a:cubicBezTo>
                <a:lnTo>
                  <a:pt x="459480" y="1436217"/>
                </a:lnTo>
                <a:cubicBezTo>
                  <a:pt x="458104" y="1436217"/>
                  <a:pt x="458104" y="1436217"/>
                  <a:pt x="456728" y="1436217"/>
                </a:cubicBezTo>
                <a:cubicBezTo>
                  <a:pt x="442972" y="1436217"/>
                  <a:pt x="430590" y="1448598"/>
                  <a:pt x="427839" y="1462355"/>
                </a:cubicBezTo>
                <a:lnTo>
                  <a:pt x="394822" y="1462355"/>
                </a:lnTo>
                <a:cubicBezTo>
                  <a:pt x="397574" y="1447223"/>
                  <a:pt x="387944" y="1433466"/>
                  <a:pt x="371436" y="1432090"/>
                </a:cubicBezTo>
                <a:lnTo>
                  <a:pt x="371436" y="1432090"/>
                </a:lnTo>
                <a:cubicBezTo>
                  <a:pt x="370060" y="1432090"/>
                  <a:pt x="370060" y="1432090"/>
                  <a:pt x="368684" y="1432090"/>
                </a:cubicBezTo>
                <a:cubicBezTo>
                  <a:pt x="352176" y="1433466"/>
                  <a:pt x="338419" y="1445847"/>
                  <a:pt x="335668" y="1462355"/>
                </a:cubicBezTo>
                <a:lnTo>
                  <a:pt x="310905" y="1462355"/>
                </a:lnTo>
                <a:cubicBezTo>
                  <a:pt x="313657" y="1444471"/>
                  <a:pt x="302651" y="1429339"/>
                  <a:pt x="284767" y="1427963"/>
                </a:cubicBezTo>
                <a:lnTo>
                  <a:pt x="284767" y="1427963"/>
                </a:lnTo>
                <a:cubicBezTo>
                  <a:pt x="283392" y="1427963"/>
                  <a:pt x="282016" y="1427963"/>
                  <a:pt x="282016" y="1427963"/>
                </a:cubicBezTo>
                <a:cubicBezTo>
                  <a:pt x="264132" y="1429339"/>
                  <a:pt x="246248" y="1444471"/>
                  <a:pt x="243497" y="1462355"/>
                </a:cubicBezTo>
                <a:lnTo>
                  <a:pt x="236618" y="1462355"/>
                </a:lnTo>
                <a:lnTo>
                  <a:pt x="228364" y="1451350"/>
                </a:lnTo>
                <a:cubicBezTo>
                  <a:pt x="226989" y="1438968"/>
                  <a:pt x="218734" y="1429339"/>
                  <a:pt x="207729" y="1425212"/>
                </a:cubicBezTo>
                <a:lnTo>
                  <a:pt x="193972" y="1408703"/>
                </a:lnTo>
                <a:cubicBezTo>
                  <a:pt x="196723" y="1408703"/>
                  <a:pt x="199475" y="1408703"/>
                  <a:pt x="202226" y="1408703"/>
                </a:cubicBezTo>
                <a:lnTo>
                  <a:pt x="202226" y="1408703"/>
                </a:lnTo>
                <a:cubicBezTo>
                  <a:pt x="221486" y="1407328"/>
                  <a:pt x="240745" y="1392195"/>
                  <a:pt x="244872" y="1372936"/>
                </a:cubicBezTo>
                <a:cubicBezTo>
                  <a:pt x="249000" y="1352300"/>
                  <a:pt x="236618" y="1334416"/>
                  <a:pt x="215983" y="1333041"/>
                </a:cubicBezTo>
                <a:lnTo>
                  <a:pt x="215983" y="1333041"/>
                </a:lnTo>
                <a:cubicBezTo>
                  <a:pt x="214607" y="1333041"/>
                  <a:pt x="213232" y="1333041"/>
                  <a:pt x="211856" y="1333041"/>
                </a:cubicBezTo>
                <a:cubicBezTo>
                  <a:pt x="191221" y="1334416"/>
                  <a:pt x="170585" y="1352300"/>
                  <a:pt x="167834" y="1372936"/>
                </a:cubicBezTo>
                <a:cubicBezTo>
                  <a:pt x="167834" y="1374311"/>
                  <a:pt x="167834" y="1375687"/>
                  <a:pt x="167834" y="1377063"/>
                </a:cubicBezTo>
                <a:lnTo>
                  <a:pt x="160955" y="1368808"/>
                </a:lnTo>
                <a:cubicBezTo>
                  <a:pt x="163707" y="1346797"/>
                  <a:pt x="149950" y="1330289"/>
                  <a:pt x="127939" y="1328913"/>
                </a:cubicBezTo>
                <a:lnTo>
                  <a:pt x="118309" y="1320659"/>
                </a:lnTo>
                <a:cubicBezTo>
                  <a:pt x="119685" y="1320659"/>
                  <a:pt x="122436" y="1320659"/>
                  <a:pt x="125188" y="1320659"/>
                </a:cubicBezTo>
                <a:lnTo>
                  <a:pt x="125188" y="1320659"/>
                </a:lnTo>
                <a:cubicBezTo>
                  <a:pt x="147199" y="1319284"/>
                  <a:pt x="167834" y="1302775"/>
                  <a:pt x="173337" y="1280764"/>
                </a:cubicBezTo>
                <a:cubicBezTo>
                  <a:pt x="178839" y="1257378"/>
                  <a:pt x="163707" y="1236743"/>
                  <a:pt x="140320" y="1236743"/>
                </a:cubicBezTo>
                <a:lnTo>
                  <a:pt x="140320" y="1236743"/>
                </a:lnTo>
                <a:cubicBezTo>
                  <a:pt x="138944" y="1236743"/>
                  <a:pt x="137569" y="1236743"/>
                  <a:pt x="136193" y="1236743"/>
                </a:cubicBezTo>
                <a:cubicBezTo>
                  <a:pt x="115558" y="1238118"/>
                  <a:pt x="94922" y="1253251"/>
                  <a:pt x="89420" y="1273886"/>
                </a:cubicBezTo>
                <a:cubicBezTo>
                  <a:pt x="90795" y="1253251"/>
                  <a:pt x="78414" y="1238118"/>
                  <a:pt x="60530" y="1233991"/>
                </a:cubicBezTo>
                <a:cubicBezTo>
                  <a:pt x="81166" y="1229864"/>
                  <a:pt x="99050" y="1213356"/>
                  <a:pt x="104552" y="1192720"/>
                </a:cubicBezTo>
                <a:cubicBezTo>
                  <a:pt x="103177" y="1214732"/>
                  <a:pt x="119685" y="1231240"/>
                  <a:pt x="141696" y="1229864"/>
                </a:cubicBezTo>
                <a:lnTo>
                  <a:pt x="141696" y="1229864"/>
                </a:lnTo>
                <a:cubicBezTo>
                  <a:pt x="163707" y="1228488"/>
                  <a:pt x="184342" y="1211980"/>
                  <a:pt x="189845" y="1189969"/>
                </a:cubicBezTo>
                <a:cubicBezTo>
                  <a:pt x="195348" y="1166583"/>
                  <a:pt x="180215" y="1145947"/>
                  <a:pt x="156828" y="1145947"/>
                </a:cubicBezTo>
                <a:lnTo>
                  <a:pt x="156828" y="1145947"/>
                </a:lnTo>
                <a:cubicBezTo>
                  <a:pt x="155453" y="1145947"/>
                  <a:pt x="154077" y="1145947"/>
                  <a:pt x="152701" y="1145947"/>
                </a:cubicBezTo>
                <a:cubicBezTo>
                  <a:pt x="132066" y="1147323"/>
                  <a:pt x="111431" y="1162455"/>
                  <a:pt x="105928" y="1183091"/>
                </a:cubicBezTo>
                <a:cubicBezTo>
                  <a:pt x="107304" y="1162455"/>
                  <a:pt x="94922" y="1147323"/>
                  <a:pt x="77039" y="1143196"/>
                </a:cubicBezTo>
                <a:cubicBezTo>
                  <a:pt x="97674" y="1139069"/>
                  <a:pt x="115558" y="1122560"/>
                  <a:pt x="121061" y="1101925"/>
                </a:cubicBezTo>
                <a:cubicBezTo>
                  <a:pt x="119685" y="1123936"/>
                  <a:pt x="136193" y="1140444"/>
                  <a:pt x="158204" y="1139069"/>
                </a:cubicBezTo>
                <a:lnTo>
                  <a:pt x="158204" y="1139069"/>
                </a:lnTo>
                <a:cubicBezTo>
                  <a:pt x="180215" y="1137693"/>
                  <a:pt x="200850" y="1121185"/>
                  <a:pt x="206353" y="1099174"/>
                </a:cubicBezTo>
                <a:cubicBezTo>
                  <a:pt x="211856" y="1075787"/>
                  <a:pt x="196723" y="1055152"/>
                  <a:pt x="173337" y="1055152"/>
                </a:cubicBezTo>
                <a:lnTo>
                  <a:pt x="173337" y="1055152"/>
                </a:lnTo>
                <a:cubicBezTo>
                  <a:pt x="171961" y="1055152"/>
                  <a:pt x="170585" y="1055152"/>
                  <a:pt x="169210" y="1055152"/>
                </a:cubicBezTo>
                <a:cubicBezTo>
                  <a:pt x="148574" y="1056528"/>
                  <a:pt x="127939" y="1071660"/>
                  <a:pt x="122436" y="1092295"/>
                </a:cubicBezTo>
                <a:cubicBezTo>
                  <a:pt x="123812" y="1071660"/>
                  <a:pt x="111431" y="1056528"/>
                  <a:pt x="93547" y="1052400"/>
                </a:cubicBezTo>
                <a:cubicBezTo>
                  <a:pt x="114182" y="1048273"/>
                  <a:pt x="132066" y="1031765"/>
                  <a:pt x="137569" y="1011130"/>
                </a:cubicBezTo>
                <a:cubicBezTo>
                  <a:pt x="136193" y="1033141"/>
                  <a:pt x="152701" y="1049649"/>
                  <a:pt x="174712" y="1048273"/>
                </a:cubicBezTo>
                <a:lnTo>
                  <a:pt x="174712" y="1048273"/>
                </a:lnTo>
                <a:cubicBezTo>
                  <a:pt x="196723" y="1046898"/>
                  <a:pt x="217359" y="1030389"/>
                  <a:pt x="222861" y="1008378"/>
                </a:cubicBezTo>
                <a:cubicBezTo>
                  <a:pt x="228364" y="984992"/>
                  <a:pt x="213232" y="964356"/>
                  <a:pt x="189845" y="964356"/>
                </a:cubicBezTo>
                <a:lnTo>
                  <a:pt x="189845" y="964356"/>
                </a:lnTo>
                <a:cubicBezTo>
                  <a:pt x="188469" y="964356"/>
                  <a:pt x="187094" y="964356"/>
                  <a:pt x="185718" y="964356"/>
                </a:cubicBezTo>
                <a:cubicBezTo>
                  <a:pt x="165083" y="965732"/>
                  <a:pt x="144447" y="980865"/>
                  <a:pt x="138944" y="1001500"/>
                </a:cubicBezTo>
                <a:cubicBezTo>
                  <a:pt x="140320" y="980865"/>
                  <a:pt x="127939" y="965732"/>
                  <a:pt x="110055" y="961605"/>
                </a:cubicBezTo>
                <a:cubicBezTo>
                  <a:pt x="130690" y="957478"/>
                  <a:pt x="148574" y="940970"/>
                  <a:pt x="154077" y="920335"/>
                </a:cubicBezTo>
                <a:cubicBezTo>
                  <a:pt x="152701" y="942345"/>
                  <a:pt x="169210" y="958854"/>
                  <a:pt x="191221" y="957478"/>
                </a:cubicBezTo>
                <a:lnTo>
                  <a:pt x="191221" y="957478"/>
                </a:lnTo>
                <a:cubicBezTo>
                  <a:pt x="213232" y="956102"/>
                  <a:pt x="233867" y="939594"/>
                  <a:pt x="239370" y="917583"/>
                </a:cubicBezTo>
                <a:cubicBezTo>
                  <a:pt x="244872" y="894196"/>
                  <a:pt x="229740" y="873561"/>
                  <a:pt x="206353" y="873561"/>
                </a:cubicBezTo>
                <a:lnTo>
                  <a:pt x="206353" y="873561"/>
                </a:lnTo>
                <a:cubicBezTo>
                  <a:pt x="204978" y="873561"/>
                  <a:pt x="203602" y="873561"/>
                  <a:pt x="202226" y="873561"/>
                </a:cubicBezTo>
                <a:cubicBezTo>
                  <a:pt x="181591" y="874937"/>
                  <a:pt x="160955" y="890069"/>
                  <a:pt x="155453" y="910705"/>
                </a:cubicBezTo>
                <a:cubicBezTo>
                  <a:pt x="156828" y="890069"/>
                  <a:pt x="144447" y="874937"/>
                  <a:pt x="126563" y="870810"/>
                </a:cubicBezTo>
                <a:cubicBezTo>
                  <a:pt x="147199" y="866683"/>
                  <a:pt x="165083" y="850174"/>
                  <a:pt x="170585" y="829539"/>
                </a:cubicBezTo>
                <a:cubicBezTo>
                  <a:pt x="169210" y="851550"/>
                  <a:pt x="185718" y="868058"/>
                  <a:pt x="207729" y="866683"/>
                </a:cubicBezTo>
                <a:lnTo>
                  <a:pt x="207729" y="866683"/>
                </a:lnTo>
                <a:cubicBezTo>
                  <a:pt x="229740" y="865307"/>
                  <a:pt x="250375" y="848799"/>
                  <a:pt x="255878" y="826788"/>
                </a:cubicBezTo>
                <a:cubicBezTo>
                  <a:pt x="261381" y="803401"/>
                  <a:pt x="246248" y="782766"/>
                  <a:pt x="222861" y="782766"/>
                </a:cubicBezTo>
                <a:lnTo>
                  <a:pt x="222861" y="782766"/>
                </a:lnTo>
                <a:cubicBezTo>
                  <a:pt x="221486" y="782766"/>
                  <a:pt x="220110" y="782766"/>
                  <a:pt x="218734" y="782766"/>
                </a:cubicBezTo>
                <a:cubicBezTo>
                  <a:pt x="198099" y="784142"/>
                  <a:pt x="177464" y="799274"/>
                  <a:pt x="171961" y="819909"/>
                </a:cubicBezTo>
                <a:cubicBezTo>
                  <a:pt x="173337" y="799274"/>
                  <a:pt x="160955" y="784142"/>
                  <a:pt x="143072" y="780014"/>
                </a:cubicBezTo>
                <a:cubicBezTo>
                  <a:pt x="163707" y="775887"/>
                  <a:pt x="181591" y="759379"/>
                  <a:pt x="187094" y="738744"/>
                </a:cubicBezTo>
                <a:cubicBezTo>
                  <a:pt x="185718" y="760755"/>
                  <a:pt x="202226" y="777263"/>
                  <a:pt x="224237" y="775887"/>
                </a:cubicBezTo>
                <a:lnTo>
                  <a:pt x="224237" y="775887"/>
                </a:lnTo>
                <a:cubicBezTo>
                  <a:pt x="246248" y="774512"/>
                  <a:pt x="266883" y="758003"/>
                  <a:pt x="272386" y="735992"/>
                </a:cubicBezTo>
                <a:cubicBezTo>
                  <a:pt x="277889" y="712606"/>
                  <a:pt x="262756" y="691970"/>
                  <a:pt x="239370" y="691970"/>
                </a:cubicBezTo>
                <a:lnTo>
                  <a:pt x="239370" y="691970"/>
                </a:lnTo>
                <a:cubicBezTo>
                  <a:pt x="237994" y="691970"/>
                  <a:pt x="236618" y="691970"/>
                  <a:pt x="235243" y="691970"/>
                </a:cubicBezTo>
                <a:cubicBezTo>
                  <a:pt x="214607" y="693346"/>
                  <a:pt x="193972" y="708479"/>
                  <a:pt x="188469" y="729114"/>
                </a:cubicBezTo>
                <a:cubicBezTo>
                  <a:pt x="189845" y="708479"/>
                  <a:pt x="177464" y="693346"/>
                  <a:pt x="159580" y="689219"/>
                </a:cubicBezTo>
                <a:cubicBezTo>
                  <a:pt x="180215" y="685092"/>
                  <a:pt x="198099" y="668584"/>
                  <a:pt x="203602" y="647948"/>
                </a:cubicBezTo>
                <a:cubicBezTo>
                  <a:pt x="202226" y="669960"/>
                  <a:pt x="218734" y="686468"/>
                  <a:pt x="240745" y="685092"/>
                </a:cubicBezTo>
                <a:lnTo>
                  <a:pt x="240745" y="685092"/>
                </a:lnTo>
                <a:cubicBezTo>
                  <a:pt x="262756" y="683716"/>
                  <a:pt x="283392" y="667208"/>
                  <a:pt x="288894" y="645197"/>
                </a:cubicBezTo>
                <a:cubicBezTo>
                  <a:pt x="294397" y="621810"/>
                  <a:pt x="279265" y="601175"/>
                  <a:pt x="255878" y="601175"/>
                </a:cubicBezTo>
                <a:lnTo>
                  <a:pt x="255878" y="601175"/>
                </a:lnTo>
                <a:cubicBezTo>
                  <a:pt x="254502" y="601175"/>
                  <a:pt x="253127" y="601175"/>
                  <a:pt x="251751" y="601175"/>
                </a:cubicBezTo>
                <a:cubicBezTo>
                  <a:pt x="231116" y="602551"/>
                  <a:pt x="210480" y="617683"/>
                  <a:pt x="204978" y="638319"/>
                </a:cubicBezTo>
                <a:cubicBezTo>
                  <a:pt x="206353" y="617683"/>
                  <a:pt x="193972" y="602551"/>
                  <a:pt x="176088" y="598424"/>
                </a:cubicBezTo>
                <a:cubicBezTo>
                  <a:pt x="196723" y="594297"/>
                  <a:pt x="214607" y="577788"/>
                  <a:pt x="220110" y="557153"/>
                </a:cubicBezTo>
                <a:cubicBezTo>
                  <a:pt x="218734" y="579164"/>
                  <a:pt x="235243" y="595672"/>
                  <a:pt x="257254" y="594297"/>
                </a:cubicBezTo>
                <a:lnTo>
                  <a:pt x="257254" y="594297"/>
                </a:lnTo>
                <a:cubicBezTo>
                  <a:pt x="279265" y="592921"/>
                  <a:pt x="299900" y="576413"/>
                  <a:pt x="305403" y="554402"/>
                </a:cubicBezTo>
                <a:cubicBezTo>
                  <a:pt x="310905" y="531015"/>
                  <a:pt x="295773" y="510380"/>
                  <a:pt x="272386" y="510380"/>
                </a:cubicBezTo>
                <a:lnTo>
                  <a:pt x="272386" y="510380"/>
                </a:lnTo>
                <a:cubicBezTo>
                  <a:pt x="271011" y="510380"/>
                  <a:pt x="269635" y="510380"/>
                  <a:pt x="268259" y="510380"/>
                </a:cubicBezTo>
                <a:cubicBezTo>
                  <a:pt x="247624" y="511756"/>
                  <a:pt x="226989" y="526888"/>
                  <a:pt x="221486" y="547523"/>
                </a:cubicBezTo>
                <a:cubicBezTo>
                  <a:pt x="222861" y="526888"/>
                  <a:pt x="210480" y="511756"/>
                  <a:pt x="192596" y="507628"/>
                </a:cubicBezTo>
                <a:cubicBezTo>
                  <a:pt x="213232" y="503501"/>
                  <a:pt x="231116" y="486993"/>
                  <a:pt x="236618" y="466358"/>
                </a:cubicBezTo>
                <a:cubicBezTo>
                  <a:pt x="235243" y="488369"/>
                  <a:pt x="251751" y="504877"/>
                  <a:pt x="273762" y="503501"/>
                </a:cubicBezTo>
                <a:lnTo>
                  <a:pt x="273762" y="503501"/>
                </a:lnTo>
                <a:cubicBezTo>
                  <a:pt x="295773" y="502126"/>
                  <a:pt x="316408" y="485617"/>
                  <a:pt x="321911" y="463606"/>
                </a:cubicBezTo>
                <a:cubicBezTo>
                  <a:pt x="327414" y="440220"/>
                  <a:pt x="312281" y="419584"/>
                  <a:pt x="288894" y="419584"/>
                </a:cubicBezTo>
                <a:lnTo>
                  <a:pt x="288894" y="419584"/>
                </a:lnTo>
                <a:cubicBezTo>
                  <a:pt x="287519" y="419584"/>
                  <a:pt x="286143" y="419584"/>
                  <a:pt x="284767" y="419584"/>
                </a:cubicBezTo>
                <a:cubicBezTo>
                  <a:pt x="264132" y="420960"/>
                  <a:pt x="243497" y="436093"/>
                  <a:pt x="237994" y="456728"/>
                </a:cubicBezTo>
                <a:cubicBezTo>
                  <a:pt x="239370" y="436093"/>
                  <a:pt x="226989" y="420960"/>
                  <a:pt x="209105" y="416833"/>
                </a:cubicBezTo>
                <a:cubicBezTo>
                  <a:pt x="229740" y="412706"/>
                  <a:pt x="247624" y="396198"/>
                  <a:pt x="253127" y="375562"/>
                </a:cubicBezTo>
                <a:cubicBezTo>
                  <a:pt x="251751" y="397573"/>
                  <a:pt x="268259" y="414082"/>
                  <a:pt x="290270" y="412706"/>
                </a:cubicBezTo>
                <a:lnTo>
                  <a:pt x="290270" y="412706"/>
                </a:lnTo>
                <a:cubicBezTo>
                  <a:pt x="312281" y="411330"/>
                  <a:pt x="332916" y="394822"/>
                  <a:pt x="338419" y="372811"/>
                </a:cubicBezTo>
                <a:cubicBezTo>
                  <a:pt x="343922" y="349424"/>
                  <a:pt x="328789" y="328789"/>
                  <a:pt x="305403" y="328789"/>
                </a:cubicBezTo>
                <a:lnTo>
                  <a:pt x="305403" y="328789"/>
                </a:lnTo>
                <a:cubicBezTo>
                  <a:pt x="304027" y="328789"/>
                  <a:pt x="302651" y="328789"/>
                  <a:pt x="301276" y="328789"/>
                </a:cubicBezTo>
                <a:cubicBezTo>
                  <a:pt x="280640" y="330165"/>
                  <a:pt x="260005" y="345297"/>
                  <a:pt x="254502" y="365933"/>
                </a:cubicBezTo>
                <a:cubicBezTo>
                  <a:pt x="255878" y="345297"/>
                  <a:pt x="243497" y="330165"/>
                  <a:pt x="225613" y="326038"/>
                </a:cubicBezTo>
                <a:cubicBezTo>
                  <a:pt x="246248" y="321911"/>
                  <a:pt x="264132" y="305402"/>
                  <a:pt x="269635" y="284767"/>
                </a:cubicBezTo>
                <a:cubicBezTo>
                  <a:pt x="268259" y="306778"/>
                  <a:pt x="284767" y="323286"/>
                  <a:pt x="306778" y="321911"/>
                </a:cubicBezTo>
                <a:lnTo>
                  <a:pt x="306778" y="321911"/>
                </a:lnTo>
                <a:cubicBezTo>
                  <a:pt x="328789" y="320535"/>
                  <a:pt x="349425" y="304027"/>
                  <a:pt x="354928" y="282016"/>
                </a:cubicBezTo>
                <a:cubicBezTo>
                  <a:pt x="360430" y="258629"/>
                  <a:pt x="345298" y="237994"/>
                  <a:pt x="321911" y="237994"/>
                </a:cubicBezTo>
                <a:lnTo>
                  <a:pt x="321911" y="237994"/>
                </a:lnTo>
                <a:cubicBezTo>
                  <a:pt x="320535" y="237994"/>
                  <a:pt x="319160" y="237994"/>
                  <a:pt x="317784" y="237994"/>
                </a:cubicBezTo>
                <a:cubicBezTo>
                  <a:pt x="297149" y="239370"/>
                  <a:pt x="276513" y="254502"/>
                  <a:pt x="271011" y="275137"/>
                </a:cubicBezTo>
                <a:cubicBezTo>
                  <a:pt x="272386" y="254502"/>
                  <a:pt x="260005" y="239370"/>
                  <a:pt x="242121" y="235242"/>
                </a:cubicBezTo>
                <a:cubicBezTo>
                  <a:pt x="262756" y="231115"/>
                  <a:pt x="280640" y="214607"/>
                  <a:pt x="286143" y="193972"/>
                </a:cubicBezTo>
                <a:cubicBezTo>
                  <a:pt x="284767" y="215983"/>
                  <a:pt x="301276" y="232491"/>
                  <a:pt x="323287" y="231115"/>
                </a:cubicBezTo>
                <a:lnTo>
                  <a:pt x="323287" y="231115"/>
                </a:lnTo>
                <a:cubicBezTo>
                  <a:pt x="345298" y="229740"/>
                  <a:pt x="365933" y="213231"/>
                  <a:pt x="371436" y="191220"/>
                </a:cubicBezTo>
                <a:cubicBezTo>
                  <a:pt x="376938" y="167834"/>
                  <a:pt x="361806" y="147198"/>
                  <a:pt x="338419" y="147198"/>
                </a:cubicBezTo>
                <a:lnTo>
                  <a:pt x="338419" y="147198"/>
                </a:lnTo>
                <a:cubicBezTo>
                  <a:pt x="337044" y="147198"/>
                  <a:pt x="335668" y="147198"/>
                  <a:pt x="334292" y="147198"/>
                </a:cubicBezTo>
                <a:cubicBezTo>
                  <a:pt x="332916" y="147198"/>
                  <a:pt x="332916" y="147198"/>
                  <a:pt x="331541" y="147198"/>
                </a:cubicBezTo>
                <a:lnTo>
                  <a:pt x="339795" y="140320"/>
                </a:lnTo>
                <a:cubicBezTo>
                  <a:pt x="361806" y="138944"/>
                  <a:pt x="382441" y="122436"/>
                  <a:pt x="386568" y="100425"/>
                </a:cubicBezTo>
                <a:lnTo>
                  <a:pt x="396198" y="92171"/>
                </a:lnTo>
                <a:cubicBezTo>
                  <a:pt x="394822" y="94922"/>
                  <a:pt x="394822" y="97674"/>
                  <a:pt x="394822" y="100425"/>
                </a:cubicBezTo>
                <a:cubicBezTo>
                  <a:pt x="392071" y="121060"/>
                  <a:pt x="407204" y="137569"/>
                  <a:pt x="427839" y="136193"/>
                </a:cubicBezTo>
                <a:lnTo>
                  <a:pt x="427839" y="136193"/>
                </a:lnTo>
                <a:cubicBezTo>
                  <a:pt x="447099" y="134817"/>
                  <a:pt x="466358" y="119685"/>
                  <a:pt x="470485" y="100425"/>
                </a:cubicBezTo>
                <a:cubicBezTo>
                  <a:pt x="474612" y="79790"/>
                  <a:pt x="462231" y="61906"/>
                  <a:pt x="441596" y="60530"/>
                </a:cubicBezTo>
                <a:lnTo>
                  <a:pt x="441596" y="60530"/>
                </a:lnTo>
                <a:cubicBezTo>
                  <a:pt x="440220" y="60530"/>
                  <a:pt x="438844" y="60530"/>
                  <a:pt x="437469" y="60530"/>
                </a:cubicBezTo>
                <a:cubicBezTo>
                  <a:pt x="436093" y="60530"/>
                  <a:pt x="434717" y="60530"/>
                  <a:pt x="433342" y="60530"/>
                </a:cubicBezTo>
                <a:lnTo>
                  <a:pt x="453977" y="44022"/>
                </a:lnTo>
                <a:cubicBezTo>
                  <a:pt x="466358" y="39895"/>
                  <a:pt x="478739" y="30265"/>
                  <a:pt x="484242" y="17884"/>
                </a:cubicBezTo>
                <a:lnTo>
                  <a:pt x="491121" y="0"/>
                </a:lnTo>
                <a:lnTo>
                  <a:pt x="497999" y="0"/>
                </a:lnTo>
                <a:cubicBezTo>
                  <a:pt x="497999" y="0"/>
                  <a:pt x="497999" y="1376"/>
                  <a:pt x="497999" y="1376"/>
                </a:cubicBezTo>
                <a:cubicBezTo>
                  <a:pt x="495248" y="20635"/>
                  <a:pt x="509005" y="34392"/>
                  <a:pt x="528264" y="34392"/>
                </a:cubicBezTo>
                <a:lnTo>
                  <a:pt x="528264" y="34392"/>
                </a:lnTo>
                <a:cubicBezTo>
                  <a:pt x="546148" y="33016"/>
                  <a:pt x="562656" y="19260"/>
                  <a:pt x="566783" y="1376"/>
                </a:cubicBezTo>
                <a:cubicBezTo>
                  <a:pt x="566783" y="1376"/>
                  <a:pt x="566783" y="0"/>
                  <a:pt x="566783" y="0"/>
                </a:cubicBezTo>
                <a:lnTo>
                  <a:pt x="591546" y="0"/>
                </a:lnTo>
                <a:cubicBezTo>
                  <a:pt x="591546" y="0"/>
                  <a:pt x="591546" y="1376"/>
                  <a:pt x="591546" y="1376"/>
                </a:cubicBezTo>
                <a:cubicBezTo>
                  <a:pt x="588794" y="17884"/>
                  <a:pt x="601176" y="30265"/>
                  <a:pt x="617684" y="30265"/>
                </a:cubicBezTo>
                <a:lnTo>
                  <a:pt x="617684" y="30265"/>
                </a:lnTo>
                <a:cubicBezTo>
                  <a:pt x="632816" y="28889"/>
                  <a:pt x="647949" y="17884"/>
                  <a:pt x="650700" y="1376"/>
                </a:cubicBezTo>
                <a:cubicBezTo>
                  <a:pt x="650700" y="1376"/>
                  <a:pt x="650700" y="0"/>
                  <a:pt x="650700" y="0"/>
                </a:cubicBezTo>
                <a:lnTo>
                  <a:pt x="683717" y="0"/>
                </a:lnTo>
                <a:cubicBezTo>
                  <a:pt x="683717" y="0"/>
                  <a:pt x="683717" y="1376"/>
                  <a:pt x="683717" y="1376"/>
                </a:cubicBezTo>
                <a:cubicBezTo>
                  <a:pt x="682341" y="15133"/>
                  <a:pt x="691971" y="26138"/>
                  <a:pt x="705728" y="26138"/>
                </a:cubicBezTo>
                <a:lnTo>
                  <a:pt x="705728" y="26138"/>
                </a:lnTo>
                <a:cubicBezTo>
                  <a:pt x="718109" y="26138"/>
                  <a:pt x="731866" y="15133"/>
                  <a:pt x="734617" y="1376"/>
                </a:cubicBezTo>
                <a:cubicBezTo>
                  <a:pt x="734617" y="1376"/>
                  <a:pt x="734617" y="0"/>
                  <a:pt x="734617" y="0"/>
                </a:cubicBezTo>
                <a:lnTo>
                  <a:pt x="775888" y="0"/>
                </a:lnTo>
                <a:cubicBezTo>
                  <a:pt x="775888" y="0"/>
                  <a:pt x="775888" y="1376"/>
                  <a:pt x="775888" y="1376"/>
                </a:cubicBezTo>
                <a:cubicBezTo>
                  <a:pt x="774512" y="13757"/>
                  <a:pt x="782766" y="22011"/>
                  <a:pt x="795148" y="22011"/>
                </a:cubicBezTo>
                <a:lnTo>
                  <a:pt x="795148" y="22011"/>
                </a:lnTo>
                <a:cubicBezTo>
                  <a:pt x="806153" y="22011"/>
                  <a:pt x="817159" y="12381"/>
                  <a:pt x="818534" y="1376"/>
                </a:cubicBezTo>
                <a:cubicBezTo>
                  <a:pt x="818534" y="1376"/>
                  <a:pt x="818534" y="0"/>
                  <a:pt x="818534" y="0"/>
                </a:cubicBezTo>
                <a:lnTo>
                  <a:pt x="869435" y="0"/>
                </a:lnTo>
                <a:cubicBezTo>
                  <a:pt x="869435" y="0"/>
                  <a:pt x="869435" y="0"/>
                  <a:pt x="869435" y="1376"/>
                </a:cubicBezTo>
                <a:cubicBezTo>
                  <a:pt x="868059" y="11005"/>
                  <a:pt x="874938" y="17884"/>
                  <a:pt x="884567" y="17884"/>
                </a:cubicBezTo>
                <a:lnTo>
                  <a:pt x="884567" y="17884"/>
                </a:lnTo>
                <a:cubicBezTo>
                  <a:pt x="892822" y="17884"/>
                  <a:pt x="901076" y="11005"/>
                  <a:pt x="903827" y="1376"/>
                </a:cubicBezTo>
                <a:cubicBezTo>
                  <a:pt x="903827" y="1376"/>
                  <a:pt x="903827" y="1376"/>
                  <a:pt x="903827" y="0"/>
                </a:cubicBezTo>
                <a:lnTo>
                  <a:pt x="962982" y="0"/>
                </a:lnTo>
                <a:cubicBezTo>
                  <a:pt x="962982" y="0"/>
                  <a:pt x="962982" y="0"/>
                  <a:pt x="962982" y="0"/>
                </a:cubicBezTo>
                <a:cubicBezTo>
                  <a:pt x="961606" y="6878"/>
                  <a:pt x="967109" y="12381"/>
                  <a:pt x="973987" y="12381"/>
                </a:cubicBezTo>
                <a:lnTo>
                  <a:pt x="973987" y="12381"/>
                </a:lnTo>
                <a:cubicBezTo>
                  <a:pt x="980865" y="12381"/>
                  <a:pt x="986368" y="6878"/>
                  <a:pt x="987744" y="0"/>
                </a:cubicBezTo>
                <a:cubicBezTo>
                  <a:pt x="987744" y="0"/>
                  <a:pt x="987744" y="0"/>
                  <a:pt x="987744" y="0"/>
                </a:cubicBezTo>
                <a:lnTo>
                  <a:pt x="1009755" y="0"/>
                </a:lnTo>
                <a:close/>
                <a:moveTo>
                  <a:pt x="255878" y="1280764"/>
                </a:moveTo>
                <a:cubicBezTo>
                  <a:pt x="260005" y="1260129"/>
                  <a:pt x="247624" y="1242245"/>
                  <a:pt x="226989" y="1240870"/>
                </a:cubicBezTo>
                <a:lnTo>
                  <a:pt x="226989" y="1240870"/>
                </a:lnTo>
                <a:cubicBezTo>
                  <a:pt x="225613" y="1240870"/>
                  <a:pt x="224237" y="1240870"/>
                  <a:pt x="222861" y="1240870"/>
                </a:cubicBezTo>
                <a:cubicBezTo>
                  <a:pt x="202226" y="1242245"/>
                  <a:pt x="181591" y="1260129"/>
                  <a:pt x="178839" y="1280764"/>
                </a:cubicBezTo>
                <a:cubicBezTo>
                  <a:pt x="176088" y="1301400"/>
                  <a:pt x="191221" y="1317908"/>
                  <a:pt x="211856" y="1316532"/>
                </a:cubicBezTo>
                <a:lnTo>
                  <a:pt x="211856" y="1316532"/>
                </a:lnTo>
                <a:cubicBezTo>
                  <a:pt x="232491" y="1316532"/>
                  <a:pt x="251751" y="1301400"/>
                  <a:pt x="255878" y="1280764"/>
                </a:cubicBezTo>
                <a:close/>
                <a:moveTo>
                  <a:pt x="272386" y="1189969"/>
                </a:moveTo>
                <a:cubicBezTo>
                  <a:pt x="276513" y="1169334"/>
                  <a:pt x="264132" y="1151450"/>
                  <a:pt x="243497" y="1150074"/>
                </a:cubicBezTo>
                <a:lnTo>
                  <a:pt x="243497" y="1150074"/>
                </a:lnTo>
                <a:cubicBezTo>
                  <a:pt x="242121" y="1150074"/>
                  <a:pt x="240745" y="1150074"/>
                  <a:pt x="239370" y="1150074"/>
                </a:cubicBezTo>
                <a:cubicBezTo>
                  <a:pt x="218734" y="1151450"/>
                  <a:pt x="198099" y="1169334"/>
                  <a:pt x="195348" y="1189969"/>
                </a:cubicBezTo>
                <a:cubicBezTo>
                  <a:pt x="192596" y="1210604"/>
                  <a:pt x="207729" y="1227113"/>
                  <a:pt x="228364" y="1225737"/>
                </a:cubicBezTo>
                <a:lnTo>
                  <a:pt x="228364" y="1225737"/>
                </a:lnTo>
                <a:cubicBezTo>
                  <a:pt x="249000" y="1224361"/>
                  <a:pt x="268259" y="1209229"/>
                  <a:pt x="272386" y="1189969"/>
                </a:cubicBezTo>
                <a:close/>
                <a:moveTo>
                  <a:pt x="288894" y="1097798"/>
                </a:moveTo>
                <a:cubicBezTo>
                  <a:pt x="293022" y="1077163"/>
                  <a:pt x="280640" y="1059279"/>
                  <a:pt x="260005" y="1057903"/>
                </a:cubicBezTo>
                <a:lnTo>
                  <a:pt x="260005" y="1057903"/>
                </a:lnTo>
                <a:cubicBezTo>
                  <a:pt x="258629" y="1057903"/>
                  <a:pt x="257254" y="1057903"/>
                  <a:pt x="255878" y="1057903"/>
                </a:cubicBezTo>
                <a:cubicBezTo>
                  <a:pt x="235243" y="1059279"/>
                  <a:pt x="214607" y="1077163"/>
                  <a:pt x="211856" y="1097798"/>
                </a:cubicBezTo>
                <a:cubicBezTo>
                  <a:pt x="209105" y="1118433"/>
                  <a:pt x="224237" y="1134942"/>
                  <a:pt x="244872" y="1133566"/>
                </a:cubicBezTo>
                <a:lnTo>
                  <a:pt x="244872" y="1133566"/>
                </a:lnTo>
                <a:cubicBezTo>
                  <a:pt x="265508" y="1133566"/>
                  <a:pt x="284767" y="1118433"/>
                  <a:pt x="288894" y="1097798"/>
                </a:cubicBezTo>
                <a:close/>
                <a:moveTo>
                  <a:pt x="305403" y="1007003"/>
                </a:moveTo>
                <a:cubicBezTo>
                  <a:pt x="309530" y="986367"/>
                  <a:pt x="297149" y="968484"/>
                  <a:pt x="276513" y="967108"/>
                </a:cubicBezTo>
                <a:lnTo>
                  <a:pt x="276513" y="967108"/>
                </a:lnTo>
                <a:cubicBezTo>
                  <a:pt x="275138" y="967108"/>
                  <a:pt x="273762" y="967108"/>
                  <a:pt x="272386" y="967108"/>
                </a:cubicBezTo>
                <a:cubicBezTo>
                  <a:pt x="251751" y="968484"/>
                  <a:pt x="231116" y="986367"/>
                  <a:pt x="228364" y="1007003"/>
                </a:cubicBezTo>
                <a:cubicBezTo>
                  <a:pt x="225613" y="1027638"/>
                  <a:pt x="240745" y="1044146"/>
                  <a:pt x="261381" y="1042771"/>
                </a:cubicBezTo>
                <a:lnTo>
                  <a:pt x="261381" y="1042771"/>
                </a:lnTo>
                <a:cubicBezTo>
                  <a:pt x="282016" y="1042771"/>
                  <a:pt x="299900" y="1026262"/>
                  <a:pt x="305403" y="1007003"/>
                </a:cubicBezTo>
                <a:close/>
                <a:moveTo>
                  <a:pt x="320535" y="914832"/>
                </a:moveTo>
                <a:cubicBezTo>
                  <a:pt x="324662" y="894196"/>
                  <a:pt x="312281" y="876313"/>
                  <a:pt x="291646" y="874937"/>
                </a:cubicBezTo>
                <a:lnTo>
                  <a:pt x="291646" y="874937"/>
                </a:lnTo>
                <a:cubicBezTo>
                  <a:pt x="290270" y="874937"/>
                  <a:pt x="288894" y="874937"/>
                  <a:pt x="287519" y="874937"/>
                </a:cubicBezTo>
                <a:cubicBezTo>
                  <a:pt x="266883" y="876313"/>
                  <a:pt x="246248" y="894196"/>
                  <a:pt x="243497" y="914832"/>
                </a:cubicBezTo>
                <a:cubicBezTo>
                  <a:pt x="240745" y="935467"/>
                  <a:pt x="255878" y="951975"/>
                  <a:pt x="276513" y="950600"/>
                </a:cubicBezTo>
                <a:lnTo>
                  <a:pt x="276513" y="950600"/>
                </a:lnTo>
                <a:cubicBezTo>
                  <a:pt x="297149" y="950600"/>
                  <a:pt x="316408" y="935467"/>
                  <a:pt x="320535" y="914832"/>
                </a:cubicBezTo>
                <a:close/>
                <a:moveTo>
                  <a:pt x="337044" y="824036"/>
                </a:moveTo>
                <a:cubicBezTo>
                  <a:pt x="341171" y="803401"/>
                  <a:pt x="328789" y="785517"/>
                  <a:pt x="308154" y="784142"/>
                </a:cubicBezTo>
                <a:lnTo>
                  <a:pt x="308154" y="784142"/>
                </a:lnTo>
                <a:cubicBezTo>
                  <a:pt x="306778" y="784142"/>
                  <a:pt x="305403" y="784142"/>
                  <a:pt x="304027" y="784142"/>
                </a:cubicBezTo>
                <a:cubicBezTo>
                  <a:pt x="283392" y="785517"/>
                  <a:pt x="262756" y="803401"/>
                  <a:pt x="260005" y="824036"/>
                </a:cubicBezTo>
                <a:cubicBezTo>
                  <a:pt x="257254" y="844672"/>
                  <a:pt x="272386" y="861180"/>
                  <a:pt x="293022" y="859804"/>
                </a:cubicBezTo>
                <a:lnTo>
                  <a:pt x="293022" y="859804"/>
                </a:lnTo>
                <a:cubicBezTo>
                  <a:pt x="313657" y="859804"/>
                  <a:pt x="332916" y="843296"/>
                  <a:pt x="337044" y="824036"/>
                </a:cubicBezTo>
                <a:close/>
                <a:moveTo>
                  <a:pt x="353552" y="733241"/>
                </a:moveTo>
                <a:cubicBezTo>
                  <a:pt x="357679" y="712606"/>
                  <a:pt x="345298" y="694722"/>
                  <a:pt x="324662" y="693346"/>
                </a:cubicBezTo>
                <a:lnTo>
                  <a:pt x="324662" y="693346"/>
                </a:lnTo>
                <a:cubicBezTo>
                  <a:pt x="323287" y="693346"/>
                  <a:pt x="321911" y="693346"/>
                  <a:pt x="320535" y="693346"/>
                </a:cubicBezTo>
                <a:cubicBezTo>
                  <a:pt x="299900" y="694722"/>
                  <a:pt x="279265" y="712606"/>
                  <a:pt x="276513" y="733241"/>
                </a:cubicBezTo>
                <a:cubicBezTo>
                  <a:pt x="273762" y="753876"/>
                  <a:pt x="288894" y="770385"/>
                  <a:pt x="309530" y="769009"/>
                </a:cubicBezTo>
                <a:lnTo>
                  <a:pt x="309530" y="769009"/>
                </a:lnTo>
                <a:cubicBezTo>
                  <a:pt x="330165" y="767633"/>
                  <a:pt x="348049" y="752501"/>
                  <a:pt x="353552" y="733241"/>
                </a:cubicBezTo>
                <a:close/>
                <a:moveTo>
                  <a:pt x="368684" y="641070"/>
                </a:moveTo>
                <a:cubicBezTo>
                  <a:pt x="372811" y="620435"/>
                  <a:pt x="360430" y="602551"/>
                  <a:pt x="339795" y="601175"/>
                </a:cubicBezTo>
                <a:lnTo>
                  <a:pt x="339795" y="601175"/>
                </a:lnTo>
                <a:cubicBezTo>
                  <a:pt x="338419" y="601175"/>
                  <a:pt x="337044" y="601175"/>
                  <a:pt x="335668" y="601175"/>
                </a:cubicBezTo>
                <a:cubicBezTo>
                  <a:pt x="313657" y="602551"/>
                  <a:pt x="294397" y="620435"/>
                  <a:pt x="291646" y="641070"/>
                </a:cubicBezTo>
                <a:cubicBezTo>
                  <a:pt x="288894" y="661705"/>
                  <a:pt x="304027" y="678214"/>
                  <a:pt x="324662" y="676838"/>
                </a:cubicBezTo>
                <a:lnTo>
                  <a:pt x="324662" y="676838"/>
                </a:lnTo>
                <a:cubicBezTo>
                  <a:pt x="345298" y="676838"/>
                  <a:pt x="364557" y="661705"/>
                  <a:pt x="368684" y="641070"/>
                </a:cubicBezTo>
                <a:close/>
                <a:moveTo>
                  <a:pt x="385193" y="550275"/>
                </a:moveTo>
                <a:cubicBezTo>
                  <a:pt x="389320" y="529639"/>
                  <a:pt x="376938" y="511756"/>
                  <a:pt x="356303" y="510380"/>
                </a:cubicBezTo>
                <a:lnTo>
                  <a:pt x="356303" y="510380"/>
                </a:lnTo>
                <a:cubicBezTo>
                  <a:pt x="354928" y="510380"/>
                  <a:pt x="353552" y="510380"/>
                  <a:pt x="352176" y="510380"/>
                </a:cubicBezTo>
                <a:cubicBezTo>
                  <a:pt x="331541" y="511756"/>
                  <a:pt x="310905" y="529639"/>
                  <a:pt x="308154" y="550275"/>
                </a:cubicBezTo>
                <a:cubicBezTo>
                  <a:pt x="305403" y="570910"/>
                  <a:pt x="320535" y="587418"/>
                  <a:pt x="341171" y="586043"/>
                </a:cubicBezTo>
                <a:lnTo>
                  <a:pt x="341171" y="586043"/>
                </a:lnTo>
                <a:cubicBezTo>
                  <a:pt x="361806" y="586043"/>
                  <a:pt x="381066" y="569534"/>
                  <a:pt x="385193" y="550275"/>
                </a:cubicBezTo>
                <a:close/>
                <a:moveTo>
                  <a:pt x="401701" y="458104"/>
                </a:moveTo>
                <a:cubicBezTo>
                  <a:pt x="405828" y="437468"/>
                  <a:pt x="393447" y="419584"/>
                  <a:pt x="372811" y="418209"/>
                </a:cubicBezTo>
                <a:lnTo>
                  <a:pt x="372811" y="418209"/>
                </a:lnTo>
                <a:cubicBezTo>
                  <a:pt x="371436" y="418209"/>
                  <a:pt x="370060" y="418209"/>
                  <a:pt x="368684" y="418209"/>
                </a:cubicBezTo>
                <a:cubicBezTo>
                  <a:pt x="348049" y="419584"/>
                  <a:pt x="327414" y="437468"/>
                  <a:pt x="324662" y="458104"/>
                </a:cubicBezTo>
                <a:cubicBezTo>
                  <a:pt x="321911" y="478739"/>
                  <a:pt x="337044" y="495247"/>
                  <a:pt x="357679" y="493872"/>
                </a:cubicBezTo>
                <a:lnTo>
                  <a:pt x="357679" y="493872"/>
                </a:lnTo>
                <a:cubicBezTo>
                  <a:pt x="378314" y="493872"/>
                  <a:pt x="397574" y="478739"/>
                  <a:pt x="401701" y="458104"/>
                </a:cubicBezTo>
                <a:close/>
                <a:moveTo>
                  <a:pt x="418209" y="367308"/>
                </a:moveTo>
                <a:cubicBezTo>
                  <a:pt x="422336" y="346673"/>
                  <a:pt x="409955" y="328789"/>
                  <a:pt x="389320" y="327413"/>
                </a:cubicBezTo>
                <a:lnTo>
                  <a:pt x="389320" y="327413"/>
                </a:lnTo>
                <a:cubicBezTo>
                  <a:pt x="387944" y="327413"/>
                  <a:pt x="386568" y="327413"/>
                  <a:pt x="385193" y="327413"/>
                </a:cubicBezTo>
                <a:cubicBezTo>
                  <a:pt x="364557" y="328789"/>
                  <a:pt x="343922" y="346673"/>
                  <a:pt x="341171" y="367308"/>
                </a:cubicBezTo>
                <a:cubicBezTo>
                  <a:pt x="338419" y="387944"/>
                  <a:pt x="353552" y="404452"/>
                  <a:pt x="374187" y="403076"/>
                </a:cubicBezTo>
                <a:lnTo>
                  <a:pt x="374187" y="403076"/>
                </a:lnTo>
                <a:cubicBezTo>
                  <a:pt x="394822" y="403076"/>
                  <a:pt x="412706" y="386568"/>
                  <a:pt x="418209" y="367308"/>
                </a:cubicBezTo>
                <a:close/>
                <a:moveTo>
                  <a:pt x="433342" y="276513"/>
                </a:moveTo>
                <a:cubicBezTo>
                  <a:pt x="437469" y="255878"/>
                  <a:pt x="425088" y="237994"/>
                  <a:pt x="404452" y="236618"/>
                </a:cubicBezTo>
                <a:lnTo>
                  <a:pt x="404452" y="236618"/>
                </a:lnTo>
                <a:cubicBezTo>
                  <a:pt x="403077" y="236618"/>
                  <a:pt x="401701" y="236618"/>
                  <a:pt x="400325" y="236618"/>
                </a:cubicBezTo>
                <a:cubicBezTo>
                  <a:pt x="379690" y="237994"/>
                  <a:pt x="359055" y="255878"/>
                  <a:pt x="356303" y="276513"/>
                </a:cubicBezTo>
                <a:cubicBezTo>
                  <a:pt x="353552" y="297148"/>
                  <a:pt x="368684" y="313657"/>
                  <a:pt x="389320" y="312281"/>
                </a:cubicBezTo>
                <a:lnTo>
                  <a:pt x="389320" y="312281"/>
                </a:lnTo>
                <a:cubicBezTo>
                  <a:pt x="409955" y="310905"/>
                  <a:pt x="429215" y="295773"/>
                  <a:pt x="433342" y="276513"/>
                </a:cubicBezTo>
                <a:close/>
                <a:moveTo>
                  <a:pt x="449850" y="184342"/>
                </a:moveTo>
                <a:cubicBezTo>
                  <a:pt x="453977" y="163707"/>
                  <a:pt x="441596" y="145823"/>
                  <a:pt x="420961" y="144447"/>
                </a:cubicBezTo>
                <a:lnTo>
                  <a:pt x="420961" y="144447"/>
                </a:lnTo>
                <a:cubicBezTo>
                  <a:pt x="419585" y="144447"/>
                  <a:pt x="418209" y="144447"/>
                  <a:pt x="416833" y="144447"/>
                </a:cubicBezTo>
                <a:cubicBezTo>
                  <a:pt x="396198" y="145823"/>
                  <a:pt x="375563" y="163707"/>
                  <a:pt x="372811" y="184342"/>
                </a:cubicBezTo>
                <a:cubicBezTo>
                  <a:pt x="370060" y="204977"/>
                  <a:pt x="385193" y="221486"/>
                  <a:pt x="405828" y="220110"/>
                </a:cubicBezTo>
                <a:lnTo>
                  <a:pt x="405828" y="220110"/>
                </a:lnTo>
                <a:cubicBezTo>
                  <a:pt x="426463" y="220110"/>
                  <a:pt x="445723" y="204977"/>
                  <a:pt x="449850" y="184342"/>
                </a:cubicBezTo>
                <a:close/>
                <a:moveTo>
                  <a:pt x="324662" y="1371560"/>
                </a:moveTo>
                <a:cubicBezTo>
                  <a:pt x="328789" y="1352300"/>
                  <a:pt x="317784" y="1337168"/>
                  <a:pt x="298524" y="1335792"/>
                </a:cubicBezTo>
                <a:lnTo>
                  <a:pt x="298524" y="1335792"/>
                </a:lnTo>
                <a:cubicBezTo>
                  <a:pt x="297149" y="1335792"/>
                  <a:pt x="295773" y="1335792"/>
                  <a:pt x="295773" y="1335792"/>
                </a:cubicBezTo>
                <a:cubicBezTo>
                  <a:pt x="276513" y="1337168"/>
                  <a:pt x="260005" y="1352300"/>
                  <a:pt x="257254" y="1371560"/>
                </a:cubicBezTo>
                <a:cubicBezTo>
                  <a:pt x="254502" y="1390819"/>
                  <a:pt x="268259" y="1404576"/>
                  <a:pt x="287519" y="1404576"/>
                </a:cubicBezTo>
                <a:lnTo>
                  <a:pt x="287519" y="1404576"/>
                </a:lnTo>
                <a:cubicBezTo>
                  <a:pt x="304027" y="1403201"/>
                  <a:pt x="320535" y="1389444"/>
                  <a:pt x="324662" y="1371560"/>
                </a:cubicBezTo>
                <a:close/>
                <a:moveTo>
                  <a:pt x="341171" y="1280764"/>
                </a:moveTo>
                <a:cubicBezTo>
                  <a:pt x="345298" y="1261505"/>
                  <a:pt x="334292" y="1246372"/>
                  <a:pt x="315033" y="1244997"/>
                </a:cubicBezTo>
                <a:lnTo>
                  <a:pt x="315033" y="1244997"/>
                </a:lnTo>
                <a:cubicBezTo>
                  <a:pt x="313657" y="1244997"/>
                  <a:pt x="312281" y="1244997"/>
                  <a:pt x="312281" y="1244997"/>
                </a:cubicBezTo>
                <a:cubicBezTo>
                  <a:pt x="293022" y="1246372"/>
                  <a:pt x="276513" y="1261505"/>
                  <a:pt x="273762" y="1280764"/>
                </a:cubicBezTo>
                <a:cubicBezTo>
                  <a:pt x="271011" y="1300024"/>
                  <a:pt x="284767" y="1313781"/>
                  <a:pt x="304027" y="1313781"/>
                </a:cubicBezTo>
                <a:lnTo>
                  <a:pt x="304027" y="1313781"/>
                </a:lnTo>
                <a:cubicBezTo>
                  <a:pt x="320535" y="1312405"/>
                  <a:pt x="337044" y="1298648"/>
                  <a:pt x="341171" y="1280764"/>
                </a:cubicBezTo>
                <a:close/>
                <a:moveTo>
                  <a:pt x="356303" y="1189969"/>
                </a:moveTo>
                <a:cubicBezTo>
                  <a:pt x="360430" y="1170710"/>
                  <a:pt x="349425" y="1155577"/>
                  <a:pt x="330165" y="1154201"/>
                </a:cubicBezTo>
                <a:lnTo>
                  <a:pt x="330165" y="1154201"/>
                </a:lnTo>
                <a:cubicBezTo>
                  <a:pt x="328789" y="1154201"/>
                  <a:pt x="327414" y="1154201"/>
                  <a:pt x="327414" y="1154201"/>
                </a:cubicBezTo>
                <a:cubicBezTo>
                  <a:pt x="308154" y="1155577"/>
                  <a:pt x="291646" y="1170710"/>
                  <a:pt x="288894" y="1189969"/>
                </a:cubicBezTo>
                <a:cubicBezTo>
                  <a:pt x="286143" y="1209229"/>
                  <a:pt x="299900" y="1222986"/>
                  <a:pt x="319160" y="1222986"/>
                </a:cubicBezTo>
                <a:lnTo>
                  <a:pt x="319160" y="1222986"/>
                </a:lnTo>
                <a:cubicBezTo>
                  <a:pt x="335668" y="1220234"/>
                  <a:pt x="353552" y="1206477"/>
                  <a:pt x="356303" y="1189969"/>
                </a:cubicBezTo>
                <a:close/>
                <a:moveTo>
                  <a:pt x="372811" y="1097798"/>
                </a:moveTo>
                <a:cubicBezTo>
                  <a:pt x="376938" y="1078539"/>
                  <a:pt x="365933" y="1063406"/>
                  <a:pt x="346673" y="1062030"/>
                </a:cubicBezTo>
                <a:lnTo>
                  <a:pt x="346673" y="1062030"/>
                </a:lnTo>
                <a:cubicBezTo>
                  <a:pt x="345298" y="1062030"/>
                  <a:pt x="343922" y="1062030"/>
                  <a:pt x="343922" y="1062030"/>
                </a:cubicBezTo>
                <a:cubicBezTo>
                  <a:pt x="324662" y="1063406"/>
                  <a:pt x="308154" y="1078539"/>
                  <a:pt x="305403" y="1097798"/>
                </a:cubicBezTo>
                <a:cubicBezTo>
                  <a:pt x="302651" y="1117058"/>
                  <a:pt x="316408" y="1130815"/>
                  <a:pt x="335668" y="1130815"/>
                </a:cubicBezTo>
                <a:lnTo>
                  <a:pt x="335668" y="1130815"/>
                </a:lnTo>
                <a:cubicBezTo>
                  <a:pt x="352176" y="1129439"/>
                  <a:pt x="368684" y="1115682"/>
                  <a:pt x="372811" y="1097798"/>
                </a:cubicBezTo>
                <a:close/>
                <a:moveTo>
                  <a:pt x="389320" y="1007003"/>
                </a:moveTo>
                <a:cubicBezTo>
                  <a:pt x="393447" y="987743"/>
                  <a:pt x="382441" y="972611"/>
                  <a:pt x="363182" y="971235"/>
                </a:cubicBezTo>
                <a:lnTo>
                  <a:pt x="363182" y="971235"/>
                </a:lnTo>
                <a:cubicBezTo>
                  <a:pt x="361806" y="971235"/>
                  <a:pt x="360430" y="971235"/>
                  <a:pt x="360430" y="971235"/>
                </a:cubicBezTo>
                <a:cubicBezTo>
                  <a:pt x="341171" y="972611"/>
                  <a:pt x="324662" y="987743"/>
                  <a:pt x="321911" y="1007003"/>
                </a:cubicBezTo>
                <a:cubicBezTo>
                  <a:pt x="319160" y="1026262"/>
                  <a:pt x="332916" y="1040019"/>
                  <a:pt x="352176" y="1040019"/>
                </a:cubicBezTo>
                <a:lnTo>
                  <a:pt x="352176" y="1040019"/>
                </a:lnTo>
                <a:cubicBezTo>
                  <a:pt x="368684" y="1038644"/>
                  <a:pt x="385193" y="1024887"/>
                  <a:pt x="389320" y="1007003"/>
                </a:cubicBezTo>
                <a:close/>
                <a:moveTo>
                  <a:pt x="405828" y="914832"/>
                </a:moveTo>
                <a:cubicBezTo>
                  <a:pt x="409955" y="895572"/>
                  <a:pt x="398950" y="880440"/>
                  <a:pt x="379690" y="879064"/>
                </a:cubicBezTo>
                <a:lnTo>
                  <a:pt x="379690" y="879064"/>
                </a:lnTo>
                <a:cubicBezTo>
                  <a:pt x="378314" y="879064"/>
                  <a:pt x="376938" y="879064"/>
                  <a:pt x="376938" y="879064"/>
                </a:cubicBezTo>
                <a:cubicBezTo>
                  <a:pt x="357679" y="880440"/>
                  <a:pt x="341171" y="895572"/>
                  <a:pt x="338419" y="914832"/>
                </a:cubicBezTo>
                <a:cubicBezTo>
                  <a:pt x="335668" y="934091"/>
                  <a:pt x="349425" y="947848"/>
                  <a:pt x="368684" y="947848"/>
                </a:cubicBezTo>
                <a:lnTo>
                  <a:pt x="368684" y="947848"/>
                </a:lnTo>
                <a:cubicBezTo>
                  <a:pt x="385193" y="946473"/>
                  <a:pt x="401701" y="932716"/>
                  <a:pt x="405828" y="914832"/>
                </a:cubicBezTo>
                <a:close/>
                <a:moveTo>
                  <a:pt x="420961" y="824036"/>
                </a:moveTo>
                <a:cubicBezTo>
                  <a:pt x="425088" y="804777"/>
                  <a:pt x="414082" y="789644"/>
                  <a:pt x="394822" y="788269"/>
                </a:cubicBezTo>
                <a:lnTo>
                  <a:pt x="394822" y="788269"/>
                </a:lnTo>
                <a:cubicBezTo>
                  <a:pt x="393447" y="788269"/>
                  <a:pt x="392071" y="788269"/>
                  <a:pt x="392071" y="788269"/>
                </a:cubicBezTo>
                <a:cubicBezTo>
                  <a:pt x="372811" y="789644"/>
                  <a:pt x="356303" y="804777"/>
                  <a:pt x="353552" y="824036"/>
                </a:cubicBezTo>
                <a:cubicBezTo>
                  <a:pt x="350800" y="843296"/>
                  <a:pt x="364557" y="857053"/>
                  <a:pt x="383817" y="857053"/>
                </a:cubicBezTo>
                <a:lnTo>
                  <a:pt x="383817" y="857053"/>
                </a:lnTo>
                <a:cubicBezTo>
                  <a:pt x="400325" y="855677"/>
                  <a:pt x="416833" y="841920"/>
                  <a:pt x="420961" y="824036"/>
                </a:cubicBezTo>
                <a:close/>
                <a:moveTo>
                  <a:pt x="437469" y="731865"/>
                </a:moveTo>
                <a:cubicBezTo>
                  <a:pt x="441596" y="712606"/>
                  <a:pt x="430590" y="697473"/>
                  <a:pt x="411331" y="696098"/>
                </a:cubicBezTo>
                <a:lnTo>
                  <a:pt x="411331" y="696098"/>
                </a:lnTo>
                <a:cubicBezTo>
                  <a:pt x="409955" y="696098"/>
                  <a:pt x="408579" y="696098"/>
                  <a:pt x="408579" y="696098"/>
                </a:cubicBezTo>
                <a:cubicBezTo>
                  <a:pt x="389320" y="697473"/>
                  <a:pt x="372811" y="712606"/>
                  <a:pt x="370060" y="731865"/>
                </a:cubicBezTo>
                <a:cubicBezTo>
                  <a:pt x="367309" y="751125"/>
                  <a:pt x="381066" y="764882"/>
                  <a:pt x="400325" y="764882"/>
                </a:cubicBezTo>
                <a:lnTo>
                  <a:pt x="400325" y="764882"/>
                </a:lnTo>
                <a:cubicBezTo>
                  <a:pt x="416833" y="763506"/>
                  <a:pt x="433342" y="749749"/>
                  <a:pt x="437469" y="731865"/>
                </a:cubicBezTo>
                <a:close/>
                <a:moveTo>
                  <a:pt x="453977" y="641070"/>
                </a:moveTo>
                <a:cubicBezTo>
                  <a:pt x="458104" y="621810"/>
                  <a:pt x="447099" y="606678"/>
                  <a:pt x="427839" y="605302"/>
                </a:cubicBezTo>
                <a:lnTo>
                  <a:pt x="427839" y="605302"/>
                </a:lnTo>
                <a:cubicBezTo>
                  <a:pt x="426463" y="605302"/>
                  <a:pt x="425088" y="605302"/>
                  <a:pt x="425088" y="605302"/>
                </a:cubicBezTo>
                <a:cubicBezTo>
                  <a:pt x="405828" y="606678"/>
                  <a:pt x="389320" y="621810"/>
                  <a:pt x="386568" y="641070"/>
                </a:cubicBezTo>
                <a:cubicBezTo>
                  <a:pt x="382441" y="660330"/>
                  <a:pt x="396198" y="674087"/>
                  <a:pt x="415458" y="674087"/>
                </a:cubicBezTo>
                <a:lnTo>
                  <a:pt x="415458" y="674087"/>
                </a:lnTo>
                <a:cubicBezTo>
                  <a:pt x="433342" y="672711"/>
                  <a:pt x="449850" y="658954"/>
                  <a:pt x="453977" y="641070"/>
                </a:cubicBezTo>
                <a:close/>
                <a:moveTo>
                  <a:pt x="469110" y="550275"/>
                </a:moveTo>
                <a:cubicBezTo>
                  <a:pt x="473237" y="531015"/>
                  <a:pt x="462231" y="515883"/>
                  <a:pt x="442972" y="514507"/>
                </a:cubicBezTo>
                <a:lnTo>
                  <a:pt x="442972" y="514507"/>
                </a:lnTo>
                <a:cubicBezTo>
                  <a:pt x="441596" y="514507"/>
                  <a:pt x="440220" y="514507"/>
                  <a:pt x="440220" y="514507"/>
                </a:cubicBezTo>
                <a:cubicBezTo>
                  <a:pt x="420961" y="515883"/>
                  <a:pt x="404452" y="531015"/>
                  <a:pt x="401701" y="550275"/>
                </a:cubicBezTo>
                <a:cubicBezTo>
                  <a:pt x="398950" y="569534"/>
                  <a:pt x="412706" y="583291"/>
                  <a:pt x="431966" y="583291"/>
                </a:cubicBezTo>
                <a:lnTo>
                  <a:pt x="431966" y="583291"/>
                </a:lnTo>
                <a:cubicBezTo>
                  <a:pt x="448474" y="581916"/>
                  <a:pt x="466358" y="566783"/>
                  <a:pt x="469110" y="550275"/>
                </a:cubicBezTo>
                <a:close/>
                <a:moveTo>
                  <a:pt x="485618" y="458104"/>
                </a:moveTo>
                <a:cubicBezTo>
                  <a:pt x="489745" y="438844"/>
                  <a:pt x="478739" y="423712"/>
                  <a:pt x="459480" y="422336"/>
                </a:cubicBezTo>
                <a:lnTo>
                  <a:pt x="459480" y="422336"/>
                </a:lnTo>
                <a:cubicBezTo>
                  <a:pt x="458104" y="422336"/>
                  <a:pt x="456728" y="422336"/>
                  <a:pt x="456728" y="422336"/>
                </a:cubicBezTo>
                <a:cubicBezTo>
                  <a:pt x="437469" y="423712"/>
                  <a:pt x="420961" y="438844"/>
                  <a:pt x="418209" y="458104"/>
                </a:cubicBezTo>
                <a:cubicBezTo>
                  <a:pt x="415458" y="477363"/>
                  <a:pt x="429215" y="491120"/>
                  <a:pt x="448474" y="491120"/>
                </a:cubicBezTo>
                <a:lnTo>
                  <a:pt x="448474" y="491120"/>
                </a:lnTo>
                <a:cubicBezTo>
                  <a:pt x="464983" y="489744"/>
                  <a:pt x="481491" y="475988"/>
                  <a:pt x="485618" y="458104"/>
                </a:cubicBezTo>
                <a:close/>
                <a:moveTo>
                  <a:pt x="502126" y="367308"/>
                </a:moveTo>
                <a:cubicBezTo>
                  <a:pt x="506253" y="348049"/>
                  <a:pt x="495248" y="332916"/>
                  <a:pt x="475988" y="331541"/>
                </a:cubicBezTo>
                <a:lnTo>
                  <a:pt x="475988" y="331541"/>
                </a:lnTo>
                <a:cubicBezTo>
                  <a:pt x="474612" y="331541"/>
                  <a:pt x="473237" y="331541"/>
                  <a:pt x="473237" y="331541"/>
                </a:cubicBezTo>
                <a:cubicBezTo>
                  <a:pt x="453977" y="332916"/>
                  <a:pt x="437469" y="348049"/>
                  <a:pt x="434717" y="367308"/>
                </a:cubicBezTo>
                <a:cubicBezTo>
                  <a:pt x="431966" y="386568"/>
                  <a:pt x="445723" y="400325"/>
                  <a:pt x="464983" y="400325"/>
                </a:cubicBezTo>
                <a:lnTo>
                  <a:pt x="464983" y="400325"/>
                </a:lnTo>
                <a:cubicBezTo>
                  <a:pt x="481491" y="398949"/>
                  <a:pt x="497999" y="385192"/>
                  <a:pt x="502126" y="367308"/>
                </a:cubicBezTo>
                <a:close/>
                <a:moveTo>
                  <a:pt x="518634" y="275137"/>
                </a:moveTo>
                <a:cubicBezTo>
                  <a:pt x="522761" y="255878"/>
                  <a:pt x="511756" y="240745"/>
                  <a:pt x="492496" y="239370"/>
                </a:cubicBezTo>
                <a:lnTo>
                  <a:pt x="492496" y="239370"/>
                </a:lnTo>
                <a:cubicBezTo>
                  <a:pt x="491121" y="239370"/>
                  <a:pt x="489745" y="239370"/>
                  <a:pt x="489745" y="239370"/>
                </a:cubicBezTo>
                <a:cubicBezTo>
                  <a:pt x="470485" y="240745"/>
                  <a:pt x="453977" y="255878"/>
                  <a:pt x="451226" y="275137"/>
                </a:cubicBezTo>
                <a:cubicBezTo>
                  <a:pt x="448474" y="294397"/>
                  <a:pt x="462231" y="308154"/>
                  <a:pt x="481491" y="308154"/>
                </a:cubicBezTo>
                <a:lnTo>
                  <a:pt x="481491" y="308154"/>
                </a:lnTo>
                <a:cubicBezTo>
                  <a:pt x="497999" y="306778"/>
                  <a:pt x="514507" y="293021"/>
                  <a:pt x="518634" y="275137"/>
                </a:cubicBezTo>
                <a:close/>
                <a:moveTo>
                  <a:pt x="533767" y="184342"/>
                </a:moveTo>
                <a:cubicBezTo>
                  <a:pt x="537894" y="165082"/>
                  <a:pt x="526889" y="149950"/>
                  <a:pt x="507629" y="148574"/>
                </a:cubicBezTo>
                <a:lnTo>
                  <a:pt x="507629" y="148574"/>
                </a:lnTo>
                <a:cubicBezTo>
                  <a:pt x="506253" y="148574"/>
                  <a:pt x="504877" y="148574"/>
                  <a:pt x="504877" y="148574"/>
                </a:cubicBezTo>
                <a:cubicBezTo>
                  <a:pt x="485618" y="149950"/>
                  <a:pt x="469110" y="165082"/>
                  <a:pt x="466358" y="184342"/>
                </a:cubicBezTo>
                <a:cubicBezTo>
                  <a:pt x="463607" y="203602"/>
                  <a:pt x="477364" y="217359"/>
                  <a:pt x="496623" y="217359"/>
                </a:cubicBezTo>
                <a:lnTo>
                  <a:pt x="496623" y="217359"/>
                </a:lnTo>
                <a:cubicBezTo>
                  <a:pt x="513132" y="215983"/>
                  <a:pt x="529640" y="202226"/>
                  <a:pt x="533767" y="184342"/>
                </a:cubicBezTo>
                <a:close/>
                <a:moveTo>
                  <a:pt x="550275" y="93547"/>
                </a:moveTo>
                <a:cubicBezTo>
                  <a:pt x="554402" y="74287"/>
                  <a:pt x="543397" y="59155"/>
                  <a:pt x="524137" y="57779"/>
                </a:cubicBezTo>
                <a:lnTo>
                  <a:pt x="524137" y="57779"/>
                </a:lnTo>
                <a:cubicBezTo>
                  <a:pt x="522761" y="57779"/>
                  <a:pt x="521386" y="57779"/>
                  <a:pt x="521386" y="57779"/>
                </a:cubicBezTo>
                <a:cubicBezTo>
                  <a:pt x="502126" y="59155"/>
                  <a:pt x="485618" y="74287"/>
                  <a:pt x="482866" y="93547"/>
                </a:cubicBezTo>
                <a:cubicBezTo>
                  <a:pt x="480115" y="112806"/>
                  <a:pt x="493872" y="126563"/>
                  <a:pt x="513132" y="126563"/>
                </a:cubicBezTo>
                <a:lnTo>
                  <a:pt x="513132" y="126563"/>
                </a:lnTo>
                <a:cubicBezTo>
                  <a:pt x="529640" y="125188"/>
                  <a:pt x="546148" y="110055"/>
                  <a:pt x="550275" y="93547"/>
                </a:cubicBezTo>
                <a:close/>
                <a:moveTo>
                  <a:pt x="1019385" y="730490"/>
                </a:moveTo>
                <a:cubicBezTo>
                  <a:pt x="1019385" y="733241"/>
                  <a:pt x="1020760" y="734617"/>
                  <a:pt x="1023512" y="734617"/>
                </a:cubicBezTo>
                <a:lnTo>
                  <a:pt x="1023512" y="734617"/>
                </a:lnTo>
                <a:cubicBezTo>
                  <a:pt x="1026263" y="734617"/>
                  <a:pt x="1027639" y="733241"/>
                  <a:pt x="1027639" y="730490"/>
                </a:cubicBezTo>
                <a:cubicBezTo>
                  <a:pt x="1027639" y="727738"/>
                  <a:pt x="1026263" y="726363"/>
                  <a:pt x="1024888" y="726363"/>
                </a:cubicBezTo>
                <a:lnTo>
                  <a:pt x="1024888" y="726363"/>
                </a:lnTo>
                <a:cubicBezTo>
                  <a:pt x="1024888" y="726363"/>
                  <a:pt x="1024888" y="726363"/>
                  <a:pt x="1024888" y="726363"/>
                </a:cubicBezTo>
                <a:cubicBezTo>
                  <a:pt x="1022136" y="726363"/>
                  <a:pt x="1020760" y="729114"/>
                  <a:pt x="1019385" y="730490"/>
                </a:cubicBezTo>
                <a:close/>
                <a:moveTo>
                  <a:pt x="1004252" y="822661"/>
                </a:moveTo>
                <a:cubicBezTo>
                  <a:pt x="1004252" y="825412"/>
                  <a:pt x="1005628" y="826788"/>
                  <a:pt x="1008379" y="826788"/>
                </a:cubicBezTo>
                <a:lnTo>
                  <a:pt x="1008379" y="826788"/>
                </a:lnTo>
                <a:cubicBezTo>
                  <a:pt x="1011131" y="826788"/>
                  <a:pt x="1012506" y="825412"/>
                  <a:pt x="1012506" y="822661"/>
                </a:cubicBezTo>
                <a:cubicBezTo>
                  <a:pt x="1012506" y="819909"/>
                  <a:pt x="1011131" y="818534"/>
                  <a:pt x="1009755" y="818534"/>
                </a:cubicBezTo>
                <a:lnTo>
                  <a:pt x="1009755" y="818534"/>
                </a:lnTo>
                <a:cubicBezTo>
                  <a:pt x="1009755" y="818534"/>
                  <a:pt x="1009755" y="818534"/>
                  <a:pt x="1009755" y="818534"/>
                </a:cubicBezTo>
                <a:cubicBezTo>
                  <a:pt x="1007004" y="818534"/>
                  <a:pt x="1004252" y="819909"/>
                  <a:pt x="1004252" y="822661"/>
                </a:cubicBezTo>
                <a:close/>
                <a:moveTo>
                  <a:pt x="987744" y="913456"/>
                </a:moveTo>
                <a:cubicBezTo>
                  <a:pt x="987744" y="916207"/>
                  <a:pt x="989120" y="917583"/>
                  <a:pt x="991871" y="917583"/>
                </a:cubicBezTo>
                <a:lnTo>
                  <a:pt x="991871" y="917583"/>
                </a:lnTo>
                <a:cubicBezTo>
                  <a:pt x="994622" y="917583"/>
                  <a:pt x="995998" y="916207"/>
                  <a:pt x="995998" y="913456"/>
                </a:cubicBezTo>
                <a:cubicBezTo>
                  <a:pt x="995998" y="910705"/>
                  <a:pt x="994622" y="909329"/>
                  <a:pt x="993247" y="909329"/>
                </a:cubicBezTo>
                <a:lnTo>
                  <a:pt x="993247" y="909329"/>
                </a:lnTo>
                <a:cubicBezTo>
                  <a:pt x="993247" y="909329"/>
                  <a:pt x="993247" y="909329"/>
                  <a:pt x="993247" y="909329"/>
                </a:cubicBezTo>
                <a:cubicBezTo>
                  <a:pt x="990495" y="909329"/>
                  <a:pt x="987744" y="912080"/>
                  <a:pt x="987744" y="913456"/>
                </a:cubicBezTo>
                <a:close/>
                <a:moveTo>
                  <a:pt x="971236" y="1005627"/>
                </a:moveTo>
                <a:cubicBezTo>
                  <a:pt x="971236" y="1008378"/>
                  <a:pt x="972611" y="1009754"/>
                  <a:pt x="975363" y="1009754"/>
                </a:cubicBezTo>
                <a:lnTo>
                  <a:pt x="975363" y="1009754"/>
                </a:lnTo>
                <a:cubicBezTo>
                  <a:pt x="978114" y="1009754"/>
                  <a:pt x="979490" y="1008378"/>
                  <a:pt x="979490" y="1005627"/>
                </a:cubicBezTo>
                <a:cubicBezTo>
                  <a:pt x="979490" y="1002876"/>
                  <a:pt x="978114" y="1001500"/>
                  <a:pt x="976738" y="1001500"/>
                </a:cubicBezTo>
                <a:lnTo>
                  <a:pt x="976738" y="1001500"/>
                </a:lnTo>
                <a:cubicBezTo>
                  <a:pt x="976738" y="1001500"/>
                  <a:pt x="976738" y="1001500"/>
                  <a:pt x="976738" y="1001500"/>
                </a:cubicBezTo>
                <a:cubicBezTo>
                  <a:pt x="973987" y="1001500"/>
                  <a:pt x="972611" y="1002876"/>
                  <a:pt x="971236" y="1005627"/>
                </a:cubicBezTo>
                <a:close/>
                <a:moveTo>
                  <a:pt x="956103" y="1096422"/>
                </a:moveTo>
                <a:cubicBezTo>
                  <a:pt x="956103" y="1099174"/>
                  <a:pt x="957479" y="1100549"/>
                  <a:pt x="960230" y="1100549"/>
                </a:cubicBezTo>
                <a:lnTo>
                  <a:pt x="960230" y="1100549"/>
                </a:lnTo>
                <a:cubicBezTo>
                  <a:pt x="962982" y="1100549"/>
                  <a:pt x="964357" y="1099174"/>
                  <a:pt x="964357" y="1096422"/>
                </a:cubicBezTo>
                <a:cubicBezTo>
                  <a:pt x="964357" y="1093671"/>
                  <a:pt x="962982" y="1092295"/>
                  <a:pt x="961606" y="1092295"/>
                </a:cubicBezTo>
                <a:lnTo>
                  <a:pt x="961606" y="1092295"/>
                </a:lnTo>
                <a:cubicBezTo>
                  <a:pt x="961606" y="1092295"/>
                  <a:pt x="961606" y="1092295"/>
                  <a:pt x="961606" y="1092295"/>
                </a:cubicBezTo>
                <a:cubicBezTo>
                  <a:pt x="957479" y="1092295"/>
                  <a:pt x="956103" y="1093671"/>
                  <a:pt x="956103" y="1096422"/>
                </a:cubicBezTo>
                <a:close/>
                <a:moveTo>
                  <a:pt x="939595" y="1188593"/>
                </a:moveTo>
                <a:cubicBezTo>
                  <a:pt x="939595" y="1191345"/>
                  <a:pt x="940971" y="1192720"/>
                  <a:pt x="943722" y="1192720"/>
                </a:cubicBezTo>
                <a:lnTo>
                  <a:pt x="943722" y="1192720"/>
                </a:lnTo>
                <a:cubicBezTo>
                  <a:pt x="946473" y="1192720"/>
                  <a:pt x="947849" y="1191345"/>
                  <a:pt x="947849" y="1188593"/>
                </a:cubicBezTo>
                <a:cubicBezTo>
                  <a:pt x="947849" y="1185842"/>
                  <a:pt x="946473" y="1184466"/>
                  <a:pt x="945098" y="1184466"/>
                </a:cubicBezTo>
                <a:lnTo>
                  <a:pt x="945098" y="1184466"/>
                </a:lnTo>
                <a:cubicBezTo>
                  <a:pt x="945098" y="1184466"/>
                  <a:pt x="945098" y="1184466"/>
                  <a:pt x="945098" y="1184466"/>
                </a:cubicBezTo>
                <a:cubicBezTo>
                  <a:pt x="942346" y="1183091"/>
                  <a:pt x="939595" y="1185842"/>
                  <a:pt x="939595" y="1188593"/>
                </a:cubicBezTo>
                <a:close/>
                <a:moveTo>
                  <a:pt x="923087" y="1279389"/>
                </a:moveTo>
                <a:cubicBezTo>
                  <a:pt x="923087" y="1282140"/>
                  <a:pt x="924462" y="1283516"/>
                  <a:pt x="927214" y="1283516"/>
                </a:cubicBezTo>
                <a:lnTo>
                  <a:pt x="927214" y="1283516"/>
                </a:lnTo>
                <a:cubicBezTo>
                  <a:pt x="929965" y="1283516"/>
                  <a:pt x="931341" y="1282140"/>
                  <a:pt x="931341" y="1279389"/>
                </a:cubicBezTo>
                <a:cubicBezTo>
                  <a:pt x="931341" y="1276637"/>
                  <a:pt x="929965" y="1275262"/>
                  <a:pt x="928589" y="1275262"/>
                </a:cubicBezTo>
                <a:lnTo>
                  <a:pt x="928589" y="1275262"/>
                </a:lnTo>
                <a:cubicBezTo>
                  <a:pt x="928589" y="1275262"/>
                  <a:pt x="928589" y="1275262"/>
                  <a:pt x="928589" y="1275262"/>
                </a:cubicBezTo>
                <a:cubicBezTo>
                  <a:pt x="925838" y="1275262"/>
                  <a:pt x="923087" y="1276637"/>
                  <a:pt x="923087" y="1279389"/>
                </a:cubicBezTo>
                <a:close/>
                <a:moveTo>
                  <a:pt x="943722" y="639694"/>
                </a:moveTo>
                <a:cubicBezTo>
                  <a:pt x="943722" y="643821"/>
                  <a:pt x="946473" y="647948"/>
                  <a:pt x="950600" y="647948"/>
                </a:cubicBezTo>
                <a:lnTo>
                  <a:pt x="950600" y="647948"/>
                </a:lnTo>
                <a:cubicBezTo>
                  <a:pt x="954727" y="647948"/>
                  <a:pt x="958854" y="643821"/>
                  <a:pt x="960230" y="639694"/>
                </a:cubicBezTo>
                <a:cubicBezTo>
                  <a:pt x="961606" y="635567"/>
                  <a:pt x="958854" y="631440"/>
                  <a:pt x="953352" y="631440"/>
                </a:cubicBezTo>
                <a:lnTo>
                  <a:pt x="953352" y="631440"/>
                </a:lnTo>
                <a:cubicBezTo>
                  <a:pt x="953352" y="631440"/>
                  <a:pt x="953352" y="631440"/>
                  <a:pt x="951976" y="631440"/>
                </a:cubicBezTo>
                <a:cubicBezTo>
                  <a:pt x="947849" y="631440"/>
                  <a:pt x="943722" y="635567"/>
                  <a:pt x="943722" y="639694"/>
                </a:cubicBezTo>
                <a:close/>
                <a:moveTo>
                  <a:pt x="927214" y="731865"/>
                </a:moveTo>
                <a:cubicBezTo>
                  <a:pt x="927214" y="735992"/>
                  <a:pt x="929965" y="740120"/>
                  <a:pt x="934092" y="740120"/>
                </a:cubicBezTo>
                <a:lnTo>
                  <a:pt x="934092" y="740120"/>
                </a:lnTo>
                <a:cubicBezTo>
                  <a:pt x="938219" y="740120"/>
                  <a:pt x="942346" y="735992"/>
                  <a:pt x="943722" y="731865"/>
                </a:cubicBezTo>
                <a:cubicBezTo>
                  <a:pt x="945098" y="727738"/>
                  <a:pt x="942346" y="723611"/>
                  <a:pt x="936843" y="723611"/>
                </a:cubicBezTo>
                <a:lnTo>
                  <a:pt x="936843" y="723611"/>
                </a:lnTo>
                <a:cubicBezTo>
                  <a:pt x="936843" y="723611"/>
                  <a:pt x="936843" y="723611"/>
                  <a:pt x="935468" y="723611"/>
                </a:cubicBezTo>
                <a:cubicBezTo>
                  <a:pt x="931341" y="722236"/>
                  <a:pt x="927214" y="726363"/>
                  <a:pt x="927214" y="731865"/>
                </a:cubicBezTo>
                <a:close/>
                <a:moveTo>
                  <a:pt x="910705" y="822661"/>
                </a:moveTo>
                <a:cubicBezTo>
                  <a:pt x="910705" y="826788"/>
                  <a:pt x="913457" y="830915"/>
                  <a:pt x="917584" y="830915"/>
                </a:cubicBezTo>
                <a:lnTo>
                  <a:pt x="917584" y="830915"/>
                </a:lnTo>
                <a:cubicBezTo>
                  <a:pt x="921711" y="830915"/>
                  <a:pt x="925838" y="826788"/>
                  <a:pt x="927214" y="822661"/>
                </a:cubicBezTo>
                <a:cubicBezTo>
                  <a:pt x="928589" y="818534"/>
                  <a:pt x="925838" y="814407"/>
                  <a:pt x="920335" y="814407"/>
                </a:cubicBezTo>
                <a:lnTo>
                  <a:pt x="920335" y="814407"/>
                </a:lnTo>
                <a:cubicBezTo>
                  <a:pt x="920335" y="814407"/>
                  <a:pt x="920335" y="814407"/>
                  <a:pt x="918960" y="814407"/>
                </a:cubicBezTo>
                <a:cubicBezTo>
                  <a:pt x="916208" y="814407"/>
                  <a:pt x="912081" y="818534"/>
                  <a:pt x="910705" y="822661"/>
                </a:cubicBezTo>
                <a:close/>
                <a:moveTo>
                  <a:pt x="894197" y="913456"/>
                </a:moveTo>
                <a:cubicBezTo>
                  <a:pt x="894197" y="917583"/>
                  <a:pt x="896949" y="921710"/>
                  <a:pt x="901076" y="921710"/>
                </a:cubicBezTo>
                <a:lnTo>
                  <a:pt x="901076" y="921710"/>
                </a:lnTo>
                <a:cubicBezTo>
                  <a:pt x="905203" y="921710"/>
                  <a:pt x="909330" y="917583"/>
                  <a:pt x="910705" y="913456"/>
                </a:cubicBezTo>
                <a:cubicBezTo>
                  <a:pt x="912081" y="909329"/>
                  <a:pt x="909330" y="905202"/>
                  <a:pt x="903827" y="905202"/>
                </a:cubicBezTo>
                <a:lnTo>
                  <a:pt x="903827" y="905202"/>
                </a:lnTo>
                <a:cubicBezTo>
                  <a:pt x="903827" y="905202"/>
                  <a:pt x="903827" y="905202"/>
                  <a:pt x="902451" y="905202"/>
                </a:cubicBezTo>
                <a:cubicBezTo>
                  <a:pt x="899700" y="905202"/>
                  <a:pt x="895573" y="909329"/>
                  <a:pt x="894197" y="913456"/>
                </a:cubicBezTo>
                <a:close/>
                <a:moveTo>
                  <a:pt x="879065" y="1005627"/>
                </a:moveTo>
                <a:cubicBezTo>
                  <a:pt x="879065" y="1009754"/>
                  <a:pt x="881816" y="1013881"/>
                  <a:pt x="885943" y="1013881"/>
                </a:cubicBezTo>
                <a:lnTo>
                  <a:pt x="885943" y="1013881"/>
                </a:lnTo>
                <a:cubicBezTo>
                  <a:pt x="890070" y="1013881"/>
                  <a:pt x="894197" y="1009754"/>
                  <a:pt x="895573" y="1005627"/>
                </a:cubicBezTo>
                <a:cubicBezTo>
                  <a:pt x="896949" y="1001500"/>
                  <a:pt x="894197" y="997373"/>
                  <a:pt x="888694" y="997373"/>
                </a:cubicBezTo>
                <a:lnTo>
                  <a:pt x="888694" y="997373"/>
                </a:lnTo>
                <a:cubicBezTo>
                  <a:pt x="888694" y="997373"/>
                  <a:pt x="888694" y="997373"/>
                  <a:pt x="887319" y="997373"/>
                </a:cubicBezTo>
                <a:cubicBezTo>
                  <a:pt x="883192" y="997373"/>
                  <a:pt x="879065" y="1000124"/>
                  <a:pt x="879065" y="1005627"/>
                </a:cubicBezTo>
                <a:close/>
                <a:moveTo>
                  <a:pt x="862556" y="1096422"/>
                </a:moveTo>
                <a:cubicBezTo>
                  <a:pt x="862556" y="1100549"/>
                  <a:pt x="865308" y="1104677"/>
                  <a:pt x="869435" y="1104677"/>
                </a:cubicBezTo>
                <a:lnTo>
                  <a:pt x="869435" y="1104677"/>
                </a:lnTo>
                <a:cubicBezTo>
                  <a:pt x="873562" y="1104677"/>
                  <a:pt x="877689" y="1100549"/>
                  <a:pt x="879065" y="1096422"/>
                </a:cubicBezTo>
                <a:cubicBezTo>
                  <a:pt x="880440" y="1092295"/>
                  <a:pt x="877689" y="1088168"/>
                  <a:pt x="872186" y="1088168"/>
                </a:cubicBezTo>
                <a:lnTo>
                  <a:pt x="872186" y="1088168"/>
                </a:lnTo>
                <a:cubicBezTo>
                  <a:pt x="872186" y="1088168"/>
                  <a:pt x="872186" y="1088168"/>
                  <a:pt x="870810" y="1088168"/>
                </a:cubicBezTo>
                <a:cubicBezTo>
                  <a:pt x="868059" y="1088168"/>
                  <a:pt x="862556" y="1092295"/>
                  <a:pt x="862556" y="1096422"/>
                </a:cubicBezTo>
                <a:close/>
                <a:moveTo>
                  <a:pt x="846048" y="1188593"/>
                </a:moveTo>
                <a:cubicBezTo>
                  <a:pt x="846048" y="1192720"/>
                  <a:pt x="848799" y="1196848"/>
                  <a:pt x="852927" y="1196848"/>
                </a:cubicBezTo>
                <a:lnTo>
                  <a:pt x="852927" y="1196848"/>
                </a:lnTo>
                <a:cubicBezTo>
                  <a:pt x="857054" y="1196848"/>
                  <a:pt x="861181" y="1192720"/>
                  <a:pt x="862556" y="1188593"/>
                </a:cubicBezTo>
                <a:cubicBezTo>
                  <a:pt x="863932" y="1184466"/>
                  <a:pt x="861181" y="1180339"/>
                  <a:pt x="855678" y="1180339"/>
                </a:cubicBezTo>
                <a:lnTo>
                  <a:pt x="855678" y="1180339"/>
                </a:lnTo>
                <a:cubicBezTo>
                  <a:pt x="855678" y="1180339"/>
                  <a:pt x="855678" y="1180339"/>
                  <a:pt x="854302" y="1180339"/>
                </a:cubicBezTo>
                <a:cubicBezTo>
                  <a:pt x="851551" y="1178964"/>
                  <a:pt x="847424" y="1183091"/>
                  <a:pt x="846048" y="1188593"/>
                </a:cubicBezTo>
                <a:close/>
                <a:moveTo>
                  <a:pt x="830916" y="1279389"/>
                </a:moveTo>
                <a:cubicBezTo>
                  <a:pt x="830916" y="1283516"/>
                  <a:pt x="833667" y="1287643"/>
                  <a:pt x="837794" y="1287643"/>
                </a:cubicBezTo>
                <a:lnTo>
                  <a:pt x="837794" y="1287643"/>
                </a:lnTo>
                <a:cubicBezTo>
                  <a:pt x="841921" y="1287643"/>
                  <a:pt x="846048" y="1283516"/>
                  <a:pt x="847424" y="1279389"/>
                </a:cubicBezTo>
                <a:cubicBezTo>
                  <a:pt x="848799" y="1275262"/>
                  <a:pt x="846048" y="1271135"/>
                  <a:pt x="840545" y="1271135"/>
                </a:cubicBezTo>
                <a:lnTo>
                  <a:pt x="840545" y="1271135"/>
                </a:lnTo>
                <a:cubicBezTo>
                  <a:pt x="840545" y="1271135"/>
                  <a:pt x="840545" y="1271135"/>
                  <a:pt x="839170" y="1271135"/>
                </a:cubicBezTo>
                <a:cubicBezTo>
                  <a:pt x="835043" y="1271135"/>
                  <a:pt x="830916" y="1275262"/>
                  <a:pt x="830916" y="1279389"/>
                </a:cubicBezTo>
                <a:close/>
                <a:moveTo>
                  <a:pt x="814407" y="1370184"/>
                </a:moveTo>
                <a:cubicBezTo>
                  <a:pt x="814407" y="1374311"/>
                  <a:pt x="817159" y="1378438"/>
                  <a:pt x="821286" y="1378438"/>
                </a:cubicBezTo>
                <a:lnTo>
                  <a:pt x="821286" y="1378438"/>
                </a:lnTo>
                <a:cubicBezTo>
                  <a:pt x="825413" y="1378438"/>
                  <a:pt x="829540" y="1374311"/>
                  <a:pt x="830916" y="1370184"/>
                </a:cubicBezTo>
                <a:cubicBezTo>
                  <a:pt x="832291" y="1366057"/>
                  <a:pt x="829540" y="1361930"/>
                  <a:pt x="824037" y="1361930"/>
                </a:cubicBezTo>
                <a:lnTo>
                  <a:pt x="824037" y="1361930"/>
                </a:lnTo>
                <a:cubicBezTo>
                  <a:pt x="824037" y="1361930"/>
                  <a:pt x="824037" y="1361930"/>
                  <a:pt x="822661" y="1361930"/>
                </a:cubicBezTo>
                <a:cubicBezTo>
                  <a:pt x="819910" y="1361930"/>
                  <a:pt x="814407" y="1366057"/>
                  <a:pt x="814407" y="1370184"/>
                </a:cubicBezTo>
                <a:close/>
                <a:moveTo>
                  <a:pt x="850175" y="639694"/>
                </a:moveTo>
                <a:cubicBezTo>
                  <a:pt x="848799" y="646573"/>
                  <a:pt x="854302" y="652076"/>
                  <a:pt x="861181" y="652076"/>
                </a:cubicBezTo>
                <a:lnTo>
                  <a:pt x="861181" y="652076"/>
                </a:lnTo>
                <a:cubicBezTo>
                  <a:pt x="868059" y="652076"/>
                  <a:pt x="873562" y="646573"/>
                  <a:pt x="874938" y="639694"/>
                </a:cubicBezTo>
                <a:cubicBezTo>
                  <a:pt x="876313" y="632816"/>
                  <a:pt x="872186" y="627313"/>
                  <a:pt x="865308" y="625938"/>
                </a:cubicBezTo>
                <a:lnTo>
                  <a:pt x="865308" y="625938"/>
                </a:lnTo>
                <a:cubicBezTo>
                  <a:pt x="865308" y="625938"/>
                  <a:pt x="863932" y="625938"/>
                  <a:pt x="863932" y="625938"/>
                </a:cubicBezTo>
                <a:cubicBezTo>
                  <a:pt x="857054" y="627313"/>
                  <a:pt x="851551" y="632816"/>
                  <a:pt x="850175" y="639694"/>
                </a:cubicBezTo>
                <a:close/>
                <a:moveTo>
                  <a:pt x="833667" y="731865"/>
                </a:moveTo>
                <a:cubicBezTo>
                  <a:pt x="832291" y="738744"/>
                  <a:pt x="837794" y="744247"/>
                  <a:pt x="844672" y="744247"/>
                </a:cubicBezTo>
                <a:lnTo>
                  <a:pt x="844672" y="744247"/>
                </a:lnTo>
                <a:cubicBezTo>
                  <a:pt x="851551" y="744247"/>
                  <a:pt x="857054" y="738744"/>
                  <a:pt x="858429" y="731865"/>
                </a:cubicBezTo>
                <a:cubicBezTo>
                  <a:pt x="859805" y="724987"/>
                  <a:pt x="855678" y="719484"/>
                  <a:pt x="848799" y="718109"/>
                </a:cubicBezTo>
                <a:lnTo>
                  <a:pt x="848799" y="718109"/>
                </a:lnTo>
                <a:cubicBezTo>
                  <a:pt x="848799" y="718109"/>
                  <a:pt x="847424" y="718109"/>
                  <a:pt x="847424" y="718109"/>
                </a:cubicBezTo>
                <a:cubicBezTo>
                  <a:pt x="841921" y="718109"/>
                  <a:pt x="835043" y="724987"/>
                  <a:pt x="833667" y="731865"/>
                </a:cubicBezTo>
                <a:close/>
                <a:moveTo>
                  <a:pt x="818534" y="822661"/>
                </a:moveTo>
                <a:cubicBezTo>
                  <a:pt x="817159" y="829539"/>
                  <a:pt x="822661" y="835042"/>
                  <a:pt x="829540" y="835042"/>
                </a:cubicBezTo>
                <a:lnTo>
                  <a:pt x="829540" y="835042"/>
                </a:lnTo>
                <a:cubicBezTo>
                  <a:pt x="836418" y="835042"/>
                  <a:pt x="841921" y="829539"/>
                  <a:pt x="843297" y="822661"/>
                </a:cubicBezTo>
                <a:cubicBezTo>
                  <a:pt x="844672" y="815782"/>
                  <a:pt x="840545" y="810280"/>
                  <a:pt x="833667" y="808904"/>
                </a:cubicBezTo>
                <a:lnTo>
                  <a:pt x="833667" y="808904"/>
                </a:lnTo>
                <a:cubicBezTo>
                  <a:pt x="833667" y="808904"/>
                  <a:pt x="832291" y="808904"/>
                  <a:pt x="832291" y="808904"/>
                </a:cubicBezTo>
                <a:cubicBezTo>
                  <a:pt x="825413" y="810280"/>
                  <a:pt x="818534" y="815782"/>
                  <a:pt x="818534" y="822661"/>
                </a:cubicBezTo>
                <a:close/>
                <a:moveTo>
                  <a:pt x="802026" y="914832"/>
                </a:moveTo>
                <a:cubicBezTo>
                  <a:pt x="800650" y="921710"/>
                  <a:pt x="806153" y="927213"/>
                  <a:pt x="813032" y="927213"/>
                </a:cubicBezTo>
                <a:lnTo>
                  <a:pt x="813032" y="927213"/>
                </a:lnTo>
                <a:cubicBezTo>
                  <a:pt x="819910" y="927213"/>
                  <a:pt x="825413" y="921710"/>
                  <a:pt x="826788" y="914832"/>
                </a:cubicBezTo>
                <a:cubicBezTo>
                  <a:pt x="828164" y="907953"/>
                  <a:pt x="824037" y="902451"/>
                  <a:pt x="817159" y="901075"/>
                </a:cubicBezTo>
                <a:lnTo>
                  <a:pt x="817159" y="901075"/>
                </a:lnTo>
                <a:cubicBezTo>
                  <a:pt x="817159" y="901075"/>
                  <a:pt x="815783" y="901075"/>
                  <a:pt x="815783" y="901075"/>
                </a:cubicBezTo>
                <a:cubicBezTo>
                  <a:pt x="808905" y="901075"/>
                  <a:pt x="803402" y="906578"/>
                  <a:pt x="802026" y="914832"/>
                </a:cubicBezTo>
                <a:close/>
                <a:moveTo>
                  <a:pt x="785518" y="1005627"/>
                </a:moveTo>
                <a:cubicBezTo>
                  <a:pt x="785518" y="1012505"/>
                  <a:pt x="789645" y="1018008"/>
                  <a:pt x="796523" y="1018008"/>
                </a:cubicBezTo>
                <a:lnTo>
                  <a:pt x="796523" y="1018008"/>
                </a:lnTo>
                <a:cubicBezTo>
                  <a:pt x="803402" y="1018008"/>
                  <a:pt x="808905" y="1012505"/>
                  <a:pt x="810280" y="1005627"/>
                </a:cubicBezTo>
                <a:cubicBezTo>
                  <a:pt x="811656" y="998749"/>
                  <a:pt x="807529" y="993246"/>
                  <a:pt x="800650" y="991870"/>
                </a:cubicBezTo>
                <a:lnTo>
                  <a:pt x="800650" y="991870"/>
                </a:lnTo>
                <a:cubicBezTo>
                  <a:pt x="800650" y="991870"/>
                  <a:pt x="799275" y="991870"/>
                  <a:pt x="799275" y="991870"/>
                </a:cubicBezTo>
                <a:cubicBezTo>
                  <a:pt x="793772" y="993246"/>
                  <a:pt x="786893" y="998749"/>
                  <a:pt x="785518" y="1005627"/>
                </a:cubicBezTo>
                <a:close/>
                <a:moveTo>
                  <a:pt x="769010" y="1096422"/>
                </a:moveTo>
                <a:cubicBezTo>
                  <a:pt x="767634" y="1103301"/>
                  <a:pt x="773137" y="1108804"/>
                  <a:pt x="780015" y="1108804"/>
                </a:cubicBezTo>
                <a:lnTo>
                  <a:pt x="780015" y="1108804"/>
                </a:lnTo>
                <a:cubicBezTo>
                  <a:pt x="786893" y="1108804"/>
                  <a:pt x="792396" y="1103301"/>
                  <a:pt x="793772" y="1096422"/>
                </a:cubicBezTo>
                <a:cubicBezTo>
                  <a:pt x="795148" y="1089544"/>
                  <a:pt x="791021" y="1084041"/>
                  <a:pt x="784142" y="1082666"/>
                </a:cubicBezTo>
                <a:lnTo>
                  <a:pt x="784142" y="1082666"/>
                </a:lnTo>
                <a:cubicBezTo>
                  <a:pt x="784142" y="1082666"/>
                  <a:pt x="782766" y="1082666"/>
                  <a:pt x="782766" y="1082666"/>
                </a:cubicBezTo>
                <a:cubicBezTo>
                  <a:pt x="777264" y="1084041"/>
                  <a:pt x="770385" y="1089544"/>
                  <a:pt x="769010" y="1096422"/>
                </a:cubicBezTo>
                <a:close/>
                <a:moveTo>
                  <a:pt x="753877" y="1188593"/>
                </a:moveTo>
                <a:cubicBezTo>
                  <a:pt x="752501" y="1195472"/>
                  <a:pt x="758004" y="1200975"/>
                  <a:pt x="764883" y="1200975"/>
                </a:cubicBezTo>
                <a:lnTo>
                  <a:pt x="764883" y="1200975"/>
                </a:lnTo>
                <a:cubicBezTo>
                  <a:pt x="771761" y="1200975"/>
                  <a:pt x="777264" y="1195472"/>
                  <a:pt x="778639" y="1188593"/>
                </a:cubicBezTo>
                <a:cubicBezTo>
                  <a:pt x="780015" y="1181715"/>
                  <a:pt x="775888" y="1176212"/>
                  <a:pt x="769010" y="1174837"/>
                </a:cubicBezTo>
                <a:lnTo>
                  <a:pt x="769010" y="1174837"/>
                </a:lnTo>
                <a:cubicBezTo>
                  <a:pt x="769010" y="1174837"/>
                  <a:pt x="767634" y="1174837"/>
                  <a:pt x="767634" y="1174837"/>
                </a:cubicBezTo>
                <a:cubicBezTo>
                  <a:pt x="760755" y="1174837"/>
                  <a:pt x="753877" y="1181715"/>
                  <a:pt x="753877" y="1188593"/>
                </a:cubicBezTo>
                <a:close/>
                <a:moveTo>
                  <a:pt x="737369" y="1279389"/>
                </a:moveTo>
                <a:cubicBezTo>
                  <a:pt x="735993" y="1286267"/>
                  <a:pt x="741496" y="1291770"/>
                  <a:pt x="748374" y="1291770"/>
                </a:cubicBezTo>
                <a:lnTo>
                  <a:pt x="748374" y="1291770"/>
                </a:lnTo>
                <a:cubicBezTo>
                  <a:pt x="755253" y="1291770"/>
                  <a:pt x="760755" y="1286267"/>
                  <a:pt x="762131" y="1279389"/>
                </a:cubicBezTo>
                <a:cubicBezTo>
                  <a:pt x="763507" y="1272510"/>
                  <a:pt x="759380" y="1267008"/>
                  <a:pt x="752501" y="1265632"/>
                </a:cubicBezTo>
                <a:lnTo>
                  <a:pt x="752501" y="1265632"/>
                </a:lnTo>
                <a:cubicBezTo>
                  <a:pt x="752501" y="1265632"/>
                  <a:pt x="751126" y="1265632"/>
                  <a:pt x="751126" y="1265632"/>
                </a:cubicBezTo>
                <a:cubicBezTo>
                  <a:pt x="744247" y="1267008"/>
                  <a:pt x="738744" y="1272510"/>
                  <a:pt x="737369" y="1279389"/>
                </a:cubicBezTo>
                <a:close/>
                <a:moveTo>
                  <a:pt x="720860" y="1371560"/>
                </a:moveTo>
                <a:cubicBezTo>
                  <a:pt x="719485" y="1378438"/>
                  <a:pt x="724988" y="1383941"/>
                  <a:pt x="731866" y="1383941"/>
                </a:cubicBezTo>
                <a:lnTo>
                  <a:pt x="731866" y="1383941"/>
                </a:lnTo>
                <a:cubicBezTo>
                  <a:pt x="738744" y="1383941"/>
                  <a:pt x="744247" y="1378438"/>
                  <a:pt x="745623" y="1371560"/>
                </a:cubicBezTo>
                <a:cubicBezTo>
                  <a:pt x="746999" y="1364681"/>
                  <a:pt x="742872" y="1359179"/>
                  <a:pt x="735993" y="1357803"/>
                </a:cubicBezTo>
                <a:lnTo>
                  <a:pt x="735993" y="1357803"/>
                </a:lnTo>
                <a:cubicBezTo>
                  <a:pt x="735993" y="1357803"/>
                  <a:pt x="734617" y="1357803"/>
                  <a:pt x="734617" y="1357803"/>
                </a:cubicBezTo>
                <a:cubicBezTo>
                  <a:pt x="729115" y="1357803"/>
                  <a:pt x="722236" y="1364681"/>
                  <a:pt x="720860" y="1371560"/>
                </a:cubicBezTo>
                <a:close/>
                <a:moveTo>
                  <a:pt x="445723" y="824036"/>
                </a:moveTo>
                <a:cubicBezTo>
                  <a:pt x="442972" y="840545"/>
                  <a:pt x="455353" y="852926"/>
                  <a:pt x="471861" y="852926"/>
                </a:cubicBezTo>
                <a:lnTo>
                  <a:pt x="471861" y="852926"/>
                </a:lnTo>
                <a:cubicBezTo>
                  <a:pt x="486994" y="851550"/>
                  <a:pt x="502126" y="840545"/>
                  <a:pt x="504877" y="824036"/>
                </a:cubicBezTo>
                <a:cubicBezTo>
                  <a:pt x="509005" y="807528"/>
                  <a:pt x="497999" y="793771"/>
                  <a:pt x="481491" y="792396"/>
                </a:cubicBezTo>
                <a:lnTo>
                  <a:pt x="481491" y="792396"/>
                </a:lnTo>
                <a:cubicBezTo>
                  <a:pt x="480115" y="792396"/>
                  <a:pt x="480115" y="792396"/>
                  <a:pt x="478739" y="792396"/>
                </a:cubicBezTo>
                <a:cubicBezTo>
                  <a:pt x="463607" y="793771"/>
                  <a:pt x="448474" y="807528"/>
                  <a:pt x="445723" y="824036"/>
                </a:cubicBezTo>
                <a:close/>
                <a:moveTo>
                  <a:pt x="488369" y="760755"/>
                </a:moveTo>
                <a:lnTo>
                  <a:pt x="488369" y="760755"/>
                </a:lnTo>
                <a:cubicBezTo>
                  <a:pt x="503502" y="759379"/>
                  <a:pt x="518634" y="748374"/>
                  <a:pt x="521386" y="731865"/>
                </a:cubicBezTo>
                <a:cubicBezTo>
                  <a:pt x="525513" y="715357"/>
                  <a:pt x="514507" y="701600"/>
                  <a:pt x="497999" y="700225"/>
                </a:cubicBezTo>
                <a:lnTo>
                  <a:pt x="497999" y="700225"/>
                </a:lnTo>
                <a:cubicBezTo>
                  <a:pt x="496623" y="700225"/>
                  <a:pt x="496623" y="700225"/>
                  <a:pt x="495248" y="700225"/>
                </a:cubicBezTo>
                <a:cubicBezTo>
                  <a:pt x="478739" y="701600"/>
                  <a:pt x="463607" y="715357"/>
                  <a:pt x="460855" y="731865"/>
                </a:cubicBezTo>
                <a:cubicBezTo>
                  <a:pt x="460855" y="748374"/>
                  <a:pt x="471861" y="762131"/>
                  <a:pt x="488369" y="760755"/>
                </a:cubicBezTo>
                <a:close/>
                <a:moveTo>
                  <a:pt x="430590" y="914832"/>
                </a:moveTo>
                <a:cubicBezTo>
                  <a:pt x="427839" y="931340"/>
                  <a:pt x="440220" y="943721"/>
                  <a:pt x="456728" y="943721"/>
                </a:cubicBezTo>
                <a:lnTo>
                  <a:pt x="456728" y="943721"/>
                </a:lnTo>
                <a:cubicBezTo>
                  <a:pt x="471861" y="942345"/>
                  <a:pt x="486994" y="931340"/>
                  <a:pt x="489745" y="914832"/>
                </a:cubicBezTo>
                <a:cubicBezTo>
                  <a:pt x="493872" y="898324"/>
                  <a:pt x="482866" y="884567"/>
                  <a:pt x="466358" y="883191"/>
                </a:cubicBezTo>
                <a:lnTo>
                  <a:pt x="466358" y="883191"/>
                </a:lnTo>
                <a:cubicBezTo>
                  <a:pt x="464983" y="883191"/>
                  <a:pt x="464983" y="883191"/>
                  <a:pt x="463607" y="883191"/>
                </a:cubicBezTo>
                <a:cubicBezTo>
                  <a:pt x="447099" y="884567"/>
                  <a:pt x="431966" y="898324"/>
                  <a:pt x="430590" y="914832"/>
                </a:cubicBezTo>
                <a:close/>
                <a:moveTo>
                  <a:pt x="408579" y="1371560"/>
                </a:moveTo>
                <a:cubicBezTo>
                  <a:pt x="412706" y="1355052"/>
                  <a:pt x="401701" y="1341295"/>
                  <a:pt x="385193" y="1339919"/>
                </a:cubicBezTo>
                <a:lnTo>
                  <a:pt x="385193" y="1339919"/>
                </a:lnTo>
                <a:cubicBezTo>
                  <a:pt x="383817" y="1339919"/>
                  <a:pt x="383817" y="1339919"/>
                  <a:pt x="382441" y="1339919"/>
                </a:cubicBezTo>
                <a:cubicBezTo>
                  <a:pt x="365933" y="1341295"/>
                  <a:pt x="350800" y="1355052"/>
                  <a:pt x="348049" y="1371560"/>
                </a:cubicBezTo>
                <a:cubicBezTo>
                  <a:pt x="345298" y="1388068"/>
                  <a:pt x="357679" y="1400449"/>
                  <a:pt x="374187" y="1400449"/>
                </a:cubicBezTo>
                <a:lnTo>
                  <a:pt x="374187" y="1400449"/>
                </a:lnTo>
                <a:cubicBezTo>
                  <a:pt x="390695" y="1399073"/>
                  <a:pt x="405828" y="1386692"/>
                  <a:pt x="408579" y="1371560"/>
                </a:cubicBezTo>
                <a:close/>
                <a:moveTo>
                  <a:pt x="425088" y="1280764"/>
                </a:moveTo>
                <a:cubicBezTo>
                  <a:pt x="429215" y="1264256"/>
                  <a:pt x="418209" y="1250499"/>
                  <a:pt x="401701" y="1249124"/>
                </a:cubicBezTo>
                <a:lnTo>
                  <a:pt x="401701" y="1249124"/>
                </a:lnTo>
                <a:cubicBezTo>
                  <a:pt x="400325" y="1249124"/>
                  <a:pt x="400325" y="1249124"/>
                  <a:pt x="398950" y="1249124"/>
                </a:cubicBezTo>
                <a:cubicBezTo>
                  <a:pt x="382441" y="1250499"/>
                  <a:pt x="367309" y="1264256"/>
                  <a:pt x="364557" y="1280764"/>
                </a:cubicBezTo>
                <a:cubicBezTo>
                  <a:pt x="361806" y="1297273"/>
                  <a:pt x="374187" y="1309654"/>
                  <a:pt x="390695" y="1309654"/>
                </a:cubicBezTo>
                <a:lnTo>
                  <a:pt x="390695" y="1309654"/>
                </a:lnTo>
                <a:cubicBezTo>
                  <a:pt x="407204" y="1308278"/>
                  <a:pt x="422336" y="1295897"/>
                  <a:pt x="425088" y="1280764"/>
                </a:cubicBezTo>
                <a:close/>
                <a:moveTo>
                  <a:pt x="441596" y="1188593"/>
                </a:moveTo>
                <a:cubicBezTo>
                  <a:pt x="445723" y="1172085"/>
                  <a:pt x="434717" y="1158328"/>
                  <a:pt x="418209" y="1156953"/>
                </a:cubicBezTo>
                <a:lnTo>
                  <a:pt x="418209" y="1156953"/>
                </a:lnTo>
                <a:cubicBezTo>
                  <a:pt x="416833" y="1156953"/>
                  <a:pt x="416833" y="1156953"/>
                  <a:pt x="415458" y="1156953"/>
                </a:cubicBezTo>
                <a:cubicBezTo>
                  <a:pt x="398950" y="1158328"/>
                  <a:pt x="383817" y="1172085"/>
                  <a:pt x="381066" y="1188593"/>
                </a:cubicBezTo>
                <a:cubicBezTo>
                  <a:pt x="378314" y="1205102"/>
                  <a:pt x="390695" y="1217483"/>
                  <a:pt x="407204" y="1217483"/>
                </a:cubicBezTo>
                <a:lnTo>
                  <a:pt x="407204" y="1217483"/>
                </a:lnTo>
                <a:cubicBezTo>
                  <a:pt x="423712" y="1216107"/>
                  <a:pt x="437469" y="1205102"/>
                  <a:pt x="441596" y="1188593"/>
                </a:cubicBezTo>
                <a:close/>
                <a:moveTo>
                  <a:pt x="458104" y="1097798"/>
                </a:moveTo>
                <a:cubicBezTo>
                  <a:pt x="462231" y="1081290"/>
                  <a:pt x="451226" y="1067533"/>
                  <a:pt x="434717" y="1066157"/>
                </a:cubicBezTo>
                <a:lnTo>
                  <a:pt x="434717" y="1066157"/>
                </a:lnTo>
                <a:cubicBezTo>
                  <a:pt x="433342" y="1066157"/>
                  <a:pt x="433342" y="1066157"/>
                  <a:pt x="431966" y="1066157"/>
                </a:cubicBezTo>
                <a:cubicBezTo>
                  <a:pt x="415458" y="1067533"/>
                  <a:pt x="400325" y="1081290"/>
                  <a:pt x="397574" y="1097798"/>
                </a:cubicBezTo>
                <a:cubicBezTo>
                  <a:pt x="394822" y="1114306"/>
                  <a:pt x="407204" y="1126688"/>
                  <a:pt x="423712" y="1126688"/>
                </a:cubicBezTo>
                <a:lnTo>
                  <a:pt x="423712" y="1126688"/>
                </a:lnTo>
                <a:cubicBezTo>
                  <a:pt x="438844" y="1125312"/>
                  <a:pt x="453977" y="1112931"/>
                  <a:pt x="458104" y="1097798"/>
                </a:cubicBezTo>
                <a:close/>
                <a:moveTo>
                  <a:pt x="493872" y="1371560"/>
                </a:moveTo>
                <a:cubicBezTo>
                  <a:pt x="496623" y="1357803"/>
                  <a:pt x="488369" y="1345422"/>
                  <a:pt x="474612" y="1345422"/>
                </a:cubicBezTo>
                <a:lnTo>
                  <a:pt x="474612" y="1345422"/>
                </a:lnTo>
                <a:cubicBezTo>
                  <a:pt x="473237" y="1345422"/>
                  <a:pt x="473237" y="1345422"/>
                  <a:pt x="471861" y="1345422"/>
                </a:cubicBezTo>
                <a:cubicBezTo>
                  <a:pt x="458104" y="1345422"/>
                  <a:pt x="444347" y="1357803"/>
                  <a:pt x="442972" y="1371560"/>
                </a:cubicBezTo>
                <a:cubicBezTo>
                  <a:pt x="441596" y="1385317"/>
                  <a:pt x="451226" y="1396322"/>
                  <a:pt x="464983" y="1396322"/>
                </a:cubicBezTo>
                <a:lnTo>
                  <a:pt x="464983" y="1396322"/>
                </a:lnTo>
                <a:cubicBezTo>
                  <a:pt x="478739" y="1394946"/>
                  <a:pt x="491121" y="1385317"/>
                  <a:pt x="493872" y="1371560"/>
                </a:cubicBezTo>
                <a:close/>
                <a:moveTo>
                  <a:pt x="510380" y="1280764"/>
                </a:moveTo>
                <a:cubicBezTo>
                  <a:pt x="513132" y="1267008"/>
                  <a:pt x="504877" y="1254626"/>
                  <a:pt x="491121" y="1254626"/>
                </a:cubicBezTo>
                <a:lnTo>
                  <a:pt x="491121" y="1254626"/>
                </a:lnTo>
                <a:cubicBezTo>
                  <a:pt x="489745" y="1254626"/>
                  <a:pt x="489745" y="1254626"/>
                  <a:pt x="488369" y="1254626"/>
                </a:cubicBezTo>
                <a:cubicBezTo>
                  <a:pt x="474612" y="1254626"/>
                  <a:pt x="460855" y="1267008"/>
                  <a:pt x="459480" y="1280764"/>
                </a:cubicBezTo>
                <a:cubicBezTo>
                  <a:pt x="458104" y="1294521"/>
                  <a:pt x="467734" y="1305527"/>
                  <a:pt x="481491" y="1305527"/>
                </a:cubicBezTo>
                <a:lnTo>
                  <a:pt x="481491" y="1305527"/>
                </a:lnTo>
                <a:cubicBezTo>
                  <a:pt x="493872" y="1304151"/>
                  <a:pt x="506253" y="1293146"/>
                  <a:pt x="510380" y="1280764"/>
                </a:cubicBezTo>
                <a:close/>
                <a:moveTo>
                  <a:pt x="525513" y="1188593"/>
                </a:moveTo>
                <a:cubicBezTo>
                  <a:pt x="528264" y="1174837"/>
                  <a:pt x="520010" y="1162455"/>
                  <a:pt x="506253" y="1162455"/>
                </a:cubicBezTo>
                <a:lnTo>
                  <a:pt x="506253" y="1162455"/>
                </a:lnTo>
                <a:cubicBezTo>
                  <a:pt x="504877" y="1162455"/>
                  <a:pt x="504877" y="1162455"/>
                  <a:pt x="503502" y="1162455"/>
                </a:cubicBezTo>
                <a:cubicBezTo>
                  <a:pt x="489745" y="1162455"/>
                  <a:pt x="475988" y="1174837"/>
                  <a:pt x="474612" y="1188593"/>
                </a:cubicBezTo>
                <a:cubicBezTo>
                  <a:pt x="473237" y="1202350"/>
                  <a:pt x="482866" y="1213356"/>
                  <a:pt x="496623" y="1213356"/>
                </a:cubicBezTo>
                <a:lnTo>
                  <a:pt x="496623" y="1213356"/>
                </a:lnTo>
                <a:cubicBezTo>
                  <a:pt x="510380" y="1211980"/>
                  <a:pt x="522761" y="1202350"/>
                  <a:pt x="525513" y="1188593"/>
                </a:cubicBezTo>
                <a:close/>
                <a:moveTo>
                  <a:pt x="577789" y="1371560"/>
                </a:moveTo>
                <a:cubicBezTo>
                  <a:pt x="580540" y="1359179"/>
                  <a:pt x="573662" y="1349549"/>
                  <a:pt x="561281" y="1349549"/>
                </a:cubicBezTo>
                <a:lnTo>
                  <a:pt x="561281" y="1349549"/>
                </a:lnTo>
                <a:cubicBezTo>
                  <a:pt x="561281" y="1349549"/>
                  <a:pt x="559905" y="1349549"/>
                  <a:pt x="559905" y="1349549"/>
                </a:cubicBezTo>
                <a:cubicBezTo>
                  <a:pt x="547524" y="1349549"/>
                  <a:pt x="537894" y="1360554"/>
                  <a:pt x="535143" y="1371560"/>
                </a:cubicBezTo>
                <a:cubicBezTo>
                  <a:pt x="533767" y="1383941"/>
                  <a:pt x="542021" y="1392195"/>
                  <a:pt x="554402" y="1392195"/>
                </a:cubicBezTo>
                <a:lnTo>
                  <a:pt x="554402" y="1392195"/>
                </a:lnTo>
                <a:cubicBezTo>
                  <a:pt x="565408" y="1390819"/>
                  <a:pt x="575038" y="1382565"/>
                  <a:pt x="577789" y="1371560"/>
                </a:cubicBezTo>
                <a:close/>
                <a:moveTo>
                  <a:pt x="594297" y="1280764"/>
                </a:moveTo>
                <a:cubicBezTo>
                  <a:pt x="597049" y="1268383"/>
                  <a:pt x="590170" y="1258753"/>
                  <a:pt x="577789" y="1258753"/>
                </a:cubicBezTo>
                <a:lnTo>
                  <a:pt x="577789" y="1258753"/>
                </a:lnTo>
                <a:cubicBezTo>
                  <a:pt x="577789" y="1258753"/>
                  <a:pt x="576413" y="1258753"/>
                  <a:pt x="576413" y="1258753"/>
                </a:cubicBezTo>
                <a:cubicBezTo>
                  <a:pt x="564032" y="1258753"/>
                  <a:pt x="554402" y="1269759"/>
                  <a:pt x="551651" y="1280764"/>
                </a:cubicBezTo>
                <a:cubicBezTo>
                  <a:pt x="550275" y="1293146"/>
                  <a:pt x="558529" y="1301400"/>
                  <a:pt x="570911" y="1301400"/>
                </a:cubicBezTo>
                <a:lnTo>
                  <a:pt x="570911" y="1301400"/>
                </a:lnTo>
                <a:cubicBezTo>
                  <a:pt x="581916" y="1300024"/>
                  <a:pt x="591546" y="1291770"/>
                  <a:pt x="594297" y="1280764"/>
                </a:cubicBezTo>
                <a:close/>
                <a:moveTo>
                  <a:pt x="610805" y="1188593"/>
                </a:moveTo>
                <a:cubicBezTo>
                  <a:pt x="613557" y="1176212"/>
                  <a:pt x="606678" y="1166583"/>
                  <a:pt x="594297" y="1166583"/>
                </a:cubicBezTo>
                <a:lnTo>
                  <a:pt x="594297" y="1166583"/>
                </a:lnTo>
                <a:cubicBezTo>
                  <a:pt x="594297" y="1166583"/>
                  <a:pt x="592922" y="1166583"/>
                  <a:pt x="592922" y="1166583"/>
                </a:cubicBezTo>
                <a:cubicBezTo>
                  <a:pt x="580540" y="1166583"/>
                  <a:pt x="570911" y="1177588"/>
                  <a:pt x="568159" y="1188593"/>
                </a:cubicBezTo>
                <a:cubicBezTo>
                  <a:pt x="566783" y="1200975"/>
                  <a:pt x="575038" y="1209229"/>
                  <a:pt x="587419" y="1209229"/>
                </a:cubicBezTo>
                <a:lnTo>
                  <a:pt x="587419" y="1209229"/>
                </a:lnTo>
                <a:cubicBezTo>
                  <a:pt x="597049" y="1207853"/>
                  <a:pt x="608054" y="1199599"/>
                  <a:pt x="610805" y="1188593"/>
                </a:cubicBezTo>
                <a:close/>
                <a:moveTo>
                  <a:pt x="756628" y="639694"/>
                </a:moveTo>
                <a:cubicBezTo>
                  <a:pt x="755253" y="649324"/>
                  <a:pt x="762131" y="656203"/>
                  <a:pt x="771761" y="656203"/>
                </a:cubicBezTo>
                <a:lnTo>
                  <a:pt x="771761" y="656203"/>
                </a:lnTo>
                <a:cubicBezTo>
                  <a:pt x="780015" y="656203"/>
                  <a:pt x="788269" y="649324"/>
                  <a:pt x="791021" y="639694"/>
                </a:cubicBezTo>
                <a:cubicBezTo>
                  <a:pt x="793772" y="630065"/>
                  <a:pt x="786893" y="621810"/>
                  <a:pt x="778639" y="621810"/>
                </a:cubicBezTo>
                <a:lnTo>
                  <a:pt x="778639" y="621810"/>
                </a:lnTo>
                <a:cubicBezTo>
                  <a:pt x="778639" y="621810"/>
                  <a:pt x="777264" y="621810"/>
                  <a:pt x="777264" y="621810"/>
                </a:cubicBezTo>
                <a:cubicBezTo>
                  <a:pt x="767634" y="623186"/>
                  <a:pt x="758004" y="631440"/>
                  <a:pt x="756628" y="639694"/>
                </a:cubicBezTo>
                <a:close/>
                <a:moveTo>
                  <a:pt x="741496" y="731865"/>
                </a:moveTo>
                <a:cubicBezTo>
                  <a:pt x="740120" y="741495"/>
                  <a:pt x="746999" y="748374"/>
                  <a:pt x="756628" y="748374"/>
                </a:cubicBezTo>
                <a:lnTo>
                  <a:pt x="756628" y="748374"/>
                </a:lnTo>
                <a:cubicBezTo>
                  <a:pt x="764883" y="748374"/>
                  <a:pt x="773137" y="741495"/>
                  <a:pt x="775888" y="731865"/>
                </a:cubicBezTo>
                <a:cubicBezTo>
                  <a:pt x="778639" y="722236"/>
                  <a:pt x="771761" y="713981"/>
                  <a:pt x="763507" y="713981"/>
                </a:cubicBezTo>
                <a:lnTo>
                  <a:pt x="763507" y="713981"/>
                </a:lnTo>
                <a:cubicBezTo>
                  <a:pt x="763507" y="713981"/>
                  <a:pt x="762131" y="713981"/>
                  <a:pt x="762131" y="713981"/>
                </a:cubicBezTo>
                <a:cubicBezTo>
                  <a:pt x="751126" y="713981"/>
                  <a:pt x="742872" y="722236"/>
                  <a:pt x="741496" y="731865"/>
                </a:cubicBezTo>
                <a:close/>
                <a:moveTo>
                  <a:pt x="724988" y="822661"/>
                </a:moveTo>
                <a:cubicBezTo>
                  <a:pt x="723612" y="832291"/>
                  <a:pt x="730490" y="839169"/>
                  <a:pt x="740120" y="839169"/>
                </a:cubicBezTo>
                <a:lnTo>
                  <a:pt x="740120" y="839169"/>
                </a:lnTo>
                <a:cubicBezTo>
                  <a:pt x="748374" y="839169"/>
                  <a:pt x="756628" y="832291"/>
                  <a:pt x="759380" y="822661"/>
                </a:cubicBezTo>
                <a:cubicBezTo>
                  <a:pt x="762131" y="813031"/>
                  <a:pt x="755253" y="804777"/>
                  <a:pt x="746999" y="804777"/>
                </a:cubicBezTo>
                <a:lnTo>
                  <a:pt x="746999" y="804777"/>
                </a:lnTo>
                <a:cubicBezTo>
                  <a:pt x="746999" y="804777"/>
                  <a:pt x="745623" y="804777"/>
                  <a:pt x="745623" y="804777"/>
                </a:cubicBezTo>
                <a:cubicBezTo>
                  <a:pt x="734617" y="806152"/>
                  <a:pt x="726363" y="813031"/>
                  <a:pt x="724988" y="822661"/>
                </a:cubicBezTo>
                <a:close/>
                <a:moveTo>
                  <a:pt x="708479" y="914832"/>
                </a:moveTo>
                <a:cubicBezTo>
                  <a:pt x="707104" y="924462"/>
                  <a:pt x="713982" y="931340"/>
                  <a:pt x="723612" y="931340"/>
                </a:cubicBezTo>
                <a:lnTo>
                  <a:pt x="723612" y="931340"/>
                </a:lnTo>
                <a:cubicBezTo>
                  <a:pt x="731866" y="931340"/>
                  <a:pt x="740120" y="924462"/>
                  <a:pt x="742872" y="914832"/>
                </a:cubicBezTo>
                <a:cubicBezTo>
                  <a:pt x="745623" y="905202"/>
                  <a:pt x="738744" y="896948"/>
                  <a:pt x="730490" y="896948"/>
                </a:cubicBezTo>
                <a:lnTo>
                  <a:pt x="730490" y="896948"/>
                </a:lnTo>
                <a:cubicBezTo>
                  <a:pt x="730490" y="896948"/>
                  <a:pt x="729115" y="896948"/>
                  <a:pt x="729115" y="896948"/>
                </a:cubicBezTo>
                <a:cubicBezTo>
                  <a:pt x="719485" y="896948"/>
                  <a:pt x="709855" y="905202"/>
                  <a:pt x="708479" y="914832"/>
                </a:cubicBezTo>
                <a:close/>
                <a:moveTo>
                  <a:pt x="693347" y="1005627"/>
                </a:moveTo>
                <a:cubicBezTo>
                  <a:pt x="691971" y="1015257"/>
                  <a:pt x="698850" y="1022135"/>
                  <a:pt x="708479" y="1022135"/>
                </a:cubicBezTo>
                <a:lnTo>
                  <a:pt x="708479" y="1022135"/>
                </a:lnTo>
                <a:cubicBezTo>
                  <a:pt x="716733" y="1022135"/>
                  <a:pt x="724988" y="1015257"/>
                  <a:pt x="727739" y="1005627"/>
                </a:cubicBezTo>
                <a:cubicBezTo>
                  <a:pt x="730490" y="995997"/>
                  <a:pt x="723612" y="987743"/>
                  <a:pt x="715358" y="987743"/>
                </a:cubicBezTo>
                <a:lnTo>
                  <a:pt x="715358" y="987743"/>
                </a:lnTo>
                <a:cubicBezTo>
                  <a:pt x="715358" y="987743"/>
                  <a:pt x="713982" y="987743"/>
                  <a:pt x="713982" y="987743"/>
                </a:cubicBezTo>
                <a:cubicBezTo>
                  <a:pt x="702977" y="987743"/>
                  <a:pt x="694722" y="995997"/>
                  <a:pt x="693347" y="1005627"/>
                </a:cubicBezTo>
                <a:close/>
                <a:moveTo>
                  <a:pt x="676838" y="1097798"/>
                </a:moveTo>
                <a:cubicBezTo>
                  <a:pt x="675463" y="1107428"/>
                  <a:pt x="682341" y="1114306"/>
                  <a:pt x="691971" y="1114306"/>
                </a:cubicBezTo>
                <a:lnTo>
                  <a:pt x="691971" y="1114306"/>
                </a:lnTo>
                <a:cubicBezTo>
                  <a:pt x="700225" y="1114306"/>
                  <a:pt x="708479" y="1107428"/>
                  <a:pt x="711231" y="1097798"/>
                </a:cubicBezTo>
                <a:cubicBezTo>
                  <a:pt x="713982" y="1088168"/>
                  <a:pt x="707104" y="1079914"/>
                  <a:pt x="698850" y="1079914"/>
                </a:cubicBezTo>
                <a:lnTo>
                  <a:pt x="698850" y="1079914"/>
                </a:lnTo>
                <a:cubicBezTo>
                  <a:pt x="698850" y="1079914"/>
                  <a:pt x="697474" y="1079914"/>
                  <a:pt x="697474" y="1079914"/>
                </a:cubicBezTo>
                <a:cubicBezTo>
                  <a:pt x="686468" y="1079914"/>
                  <a:pt x="678214" y="1088168"/>
                  <a:pt x="676838" y="1097798"/>
                </a:cubicBezTo>
                <a:close/>
                <a:moveTo>
                  <a:pt x="660330" y="1188593"/>
                </a:moveTo>
                <a:cubicBezTo>
                  <a:pt x="658955" y="1198223"/>
                  <a:pt x="665833" y="1205102"/>
                  <a:pt x="675463" y="1205102"/>
                </a:cubicBezTo>
                <a:lnTo>
                  <a:pt x="675463" y="1205102"/>
                </a:lnTo>
                <a:cubicBezTo>
                  <a:pt x="683717" y="1205102"/>
                  <a:pt x="691971" y="1198223"/>
                  <a:pt x="694722" y="1188593"/>
                </a:cubicBezTo>
                <a:cubicBezTo>
                  <a:pt x="697474" y="1178964"/>
                  <a:pt x="690595" y="1170710"/>
                  <a:pt x="682341" y="1170710"/>
                </a:cubicBezTo>
                <a:lnTo>
                  <a:pt x="682341" y="1170710"/>
                </a:lnTo>
                <a:cubicBezTo>
                  <a:pt x="682341" y="1170710"/>
                  <a:pt x="680966" y="1170710"/>
                  <a:pt x="680966" y="1170710"/>
                </a:cubicBezTo>
                <a:cubicBezTo>
                  <a:pt x="669960" y="1170710"/>
                  <a:pt x="661706" y="1178964"/>
                  <a:pt x="660330" y="1188593"/>
                </a:cubicBezTo>
                <a:close/>
                <a:moveTo>
                  <a:pt x="645198" y="1279389"/>
                </a:moveTo>
                <a:cubicBezTo>
                  <a:pt x="643822" y="1289019"/>
                  <a:pt x="650700" y="1295897"/>
                  <a:pt x="660330" y="1295897"/>
                </a:cubicBezTo>
                <a:lnTo>
                  <a:pt x="660330" y="1295897"/>
                </a:lnTo>
                <a:cubicBezTo>
                  <a:pt x="668584" y="1295897"/>
                  <a:pt x="676838" y="1289019"/>
                  <a:pt x="679590" y="1279389"/>
                </a:cubicBezTo>
                <a:cubicBezTo>
                  <a:pt x="682341" y="1269759"/>
                  <a:pt x="675463" y="1261505"/>
                  <a:pt x="667209" y="1261505"/>
                </a:cubicBezTo>
                <a:lnTo>
                  <a:pt x="667209" y="1261505"/>
                </a:lnTo>
                <a:cubicBezTo>
                  <a:pt x="667209" y="1261505"/>
                  <a:pt x="665833" y="1261505"/>
                  <a:pt x="665833" y="1261505"/>
                </a:cubicBezTo>
                <a:cubicBezTo>
                  <a:pt x="654827" y="1262881"/>
                  <a:pt x="645198" y="1271135"/>
                  <a:pt x="645198" y="1279389"/>
                </a:cubicBezTo>
                <a:close/>
                <a:moveTo>
                  <a:pt x="628689" y="1371560"/>
                </a:moveTo>
                <a:cubicBezTo>
                  <a:pt x="627314" y="1381190"/>
                  <a:pt x="634192" y="1388068"/>
                  <a:pt x="643822" y="1388068"/>
                </a:cubicBezTo>
                <a:lnTo>
                  <a:pt x="643822" y="1388068"/>
                </a:lnTo>
                <a:cubicBezTo>
                  <a:pt x="652076" y="1388068"/>
                  <a:pt x="660330" y="1381190"/>
                  <a:pt x="663082" y="1371560"/>
                </a:cubicBezTo>
                <a:cubicBezTo>
                  <a:pt x="665833" y="1361930"/>
                  <a:pt x="658955" y="1353676"/>
                  <a:pt x="650700" y="1353676"/>
                </a:cubicBezTo>
                <a:lnTo>
                  <a:pt x="650700" y="1353676"/>
                </a:lnTo>
                <a:cubicBezTo>
                  <a:pt x="650700" y="1353676"/>
                  <a:pt x="649325" y="1353676"/>
                  <a:pt x="649325" y="1353676"/>
                </a:cubicBezTo>
                <a:cubicBezTo>
                  <a:pt x="638319" y="1353676"/>
                  <a:pt x="630065" y="1361930"/>
                  <a:pt x="628689" y="1371560"/>
                </a:cubicBezTo>
                <a:close/>
                <a:moveTo>
                  <a:pt x="664457" y="641070"/>
                </a:moveTo>
                <a:cubicBezTo>
                  <a:pt x="663082" y="653451"/>
                  <a:pt x="671336" y="661705"/>
                  <a:pt x="683717" y="661705"/>
                </a:cubicBezTo>
                <a:lnTo>
                  <a:pt x="683717" y="661705"/>
                </a:lnTo>
                <a:cubicBezTo>
                  <a:pt x="694722" y="661705"/>
                  <a:pt x="705728" y="652076"/>
                  <a:pt x="707104" y="641070"/>
                </a:cubicBezTo>
                <a:cubicBezTo>
                  <a:pt x="709855" y="628689"/>
                  <a:pt x="702977" y="619059"/>
                  <a:pt x="690595" y="619059"/>
                </a:cubicBezTo>
                <a:lnTo>
                  <a:pt x="690595" y="619059"/>
                </a:lnTo>
                <a:cubicBezTo>
                  <a:pt x="690595" y="619059"/>
                  <a:pt x="689220" y="619059"/>
                  <a:pt x="689220" y="619059"/>
                </a:cubicBezTo>
                <a:cubicBezTo>
                  <a:pt x="676838" y="619059"/>
                  <a:pt x="665833" y="628689"/>
                  <a:pt x="664457" y="641070"/>
                </a:cubicBezTo>
                <a:close/>
                <a:moveTo>
                  <a:pt x="647949" y="731865"/>
                </a:moveTo>
                <a:cubicBezTo>
                  <a:pt x="646573" y="744247"/>
                  <a:pt x="654827" y="752501"/>
                  <a:pt x="667209" y="752501"/>
                </a:cubicBezTo>
                <a:lnTo>
                  <a:pt x="667209" y="752501"/>
                </a:lnTo>
                <a:cubicBezTo>
                  <a:pt x="678214" y="752501"/>
                  <a:pt x="689220" y="742871"/>
                  <a:pt x="690595" y="731865"/>
                </a:cubicBezTo>
                <a:cubicBezTo>
                  <a:pt x="693347" y="719484"/>
                  <a:pt x="686468" y="709854"/>
                  <a:pt x="674087" y="709854"/>
                </a:cubicBezTo>
                <a:lnTo>
                  <a:pt x="674087" y="709854"/>
                </a:lnTo>
                <a:cubicBezTo>
                  <a:pt x="674087" y="709854"/>
                  <a:pt x="672711" y="709854"/>
                  <a:pt x="672711" y="709854"/>
                </a:cubicBezTo>
                <a:cubicBezTo>
                  <a:pt x="660330" y="709854"/>
                  <a:pt x="649325" y="720860"/>
                  <a:pt x="647949" y="731865"/>
                </a:cubicBezTo>
                <a:close/>
                <a:moveTo>
                  <a:pt x="631441" y="822661"/>
                </a:moveTo>
                <a:cubicBezTo>
                  <a:pt x="630065" y="835042"/>
                  <a:pt x="638319" y="843296"/>
                  <a:pt x="650700" y="843296"/>
                </a:cubicBezTo>
                <a:lnTo>
                  <a:pt x="650700" y="843296"/>
                </a:lnTo>
                <a:cubicBezTo>
                  <a:pt x="661706" y="843296"/>
                  <a:pt x="672711" y="833666"/>
                  <a:pt x="674087" y="822661"/>
                </a:cubicBezTo>
                <a:cubicBezTo>
                  <a:pt x="676838" y="810280"/>
                  <a:pt x="669960" y="800650"/>
                  <a:pt x="657579" y="800650"/>
                </a:cubicBezTo>
                <a:lnTo>
                  <a:pt x="657579" y="800650"/>
                </a:lnTo>
                <a:cubicBezTo>
                  <a:pt x="657579" y="800650"/>
                  <a:pt x="656203" y="800650"/>
                  <a:pt x="656203" y="800650"/>
                </a:cubicBezTo>
                <a:cubicBezTo>
                  <a:pt x="643822" y="802025"/>
                  <a:pt x="634192" y="811655"/>
                  <a:pt x="631441" y="822661"/>
                </a:cubicBezTo>
                <a:close/>
                <a:moveTo>
                  <a:pt x="616308" y="914832"/>
                </a:moveTo>
                <a:cubicBezTo>
                  <a:pt x="614933" y="925837"/>
                  <a:pt x="623187" y="935467"/>
                  <a:pt x="634192" y="935467"/>
                </a:cubicBezTo>
                <a:lnTo>
                  <a:pt x="634192" y="935467"/>
                </a:lnTo>
                <a:cubicBezTo>
                  <a:pt x="645198" y="935467"/>
                  <a:pt x="656203" y="925837"/>
                  <a:pt x="657579" y="914832"/>
                </a:cubicBezTo>
                <a:cubicBezTo>
                  <a:pt x="660330" y="902451"/>
                  <a:pt x="653452" y="892821"/>
                  <a:pt x="641071" y="892821"/>
                </a:cubicBezTo>
                <a:lnTo>
                  <a:pt x="641071" y="892821"/>
                </a:lnTo>
                <a:cubicBezTo>
                  <a:pt x="641071" y="892821"/>
                  <a:pt x="639695" y="892821"/>
                  <a:pt x="639695" y="892821"/>
                </a:cubicBezTo>
                <a:cubicBezTo>
                  <a:pt x="628689" y="892821"/>
                  <a:pt x="617684" y="902451"/>
                  <a:pt x="616308" y="914832"/>
                </a:cubicBezTo>
                <a:close/>
                <a:moveTo>
                  <a:pt x="570911" y="641070"/>
                </a:moveTo>
                <a:cubicBezTo>
                  <a:pt x="569535" y="654827"/>
                  <a:pt x="579165" y="665832"/>
                  <a:pt x="592922" y="665832"/>
                </a:cubicBezTo>
                <a:lnTo>
                  <a:pt x="592922" y="665832"/>
                </a:lnTo>
                <a:cubicBezTo>
                  <a:pt x="606678" y="665832"/>
                  <a:pt x="619060" y="654827"/>
                  <a:pt x="621811" y="641070"/>
                </a:cubicBezTo>
                <a:cubicBezTo>
                  <a:pt x="624562" y="627313"/>
                  <a:pt x="616308" y="614932"/>
                  <a:pt x="602551" y="614932"/>
                </a:cubicBezTo>
                <a:lnTo>
                  <a:pt x="602551" y="614932"/>
                </a:lnTo>
                <a:cubicBezTo>
                  <a:pt x="601176" y="614932"/>
                  <a:pt x="601176" y="614932"/>
                  <a:pt x="599800" y="614932"/>
                </a:cubicBezTo>
                <a:cubicBezTo>
                  <a:pt x="586043" y="614932"/>
                  <a:pt x="573662" y="627313"/>
                  <a:pt x="570911" y="641070"/>
                </a:cubicBezTo>
                <a:close/>
                <a:moveTo>
                  <a:pt x="555778" y="731865"/>
                </a:moveTo>
                <a:cubicBezTo>
                  <a:pt x="554402" y="745622"/>
                  <a:pt x="564032" y="756628"/>
                  <a:pt x="577789" y="756628"/>
                </a:cubicBezTo>
                <a:lnTo>
                  <a:pt x="577789" y="756628"/>
                </a:lnTo>
                <a:cubicBezTo>
                  <a:pt x="591546" y="756628"/>
                  <a:pt x="603927" y="745622"/>
                  <a:pt x="606678" y="731865"/>
                </a:cubicBezTo>
                <a:cubicBezTo>
                  <a:pt x="609430" y="718109"/>
                  <a:pt x="601176" y="705727"/>
                  <a:pt x="587419" y="705727"/>
                </a:cubicBezTo>
                <a:lnTo>
                  <a:pt x="587419" y="705727"/>
                </a:lnTo>
                <a:cubicBezTo>
                  <a:pt x="586043" y="705727"/>
                  <a:pt x="586043" y="705727"/>
                  <a:pt x="584667" y="705727"/>
                </a:cubicBezTo>
                <a:cubicBezTo>
                  <a:pt x="569535" y="705727"/>
                  <a:pt x="557154" y="718109"/>
                  <a:pt x="555778" y="731865"/>
                </a:cubicBezTo>
                <a:close/>
                <a:moveTo>
                  <a:pt x="539270" y="824036"/>
                </a:moveTo>
                <a:cubicBezTo>
                  <a:pt x="537894" y="837793"/>
                  <a:pt x="547524" y="848799"/>
                  <a:pt x="561281" y="848799"/>
                </a:cubicBezTo>
                <a:lnTo>
                  <a:pt x="561281" y="848799"/>
                </a:lnTo>
                <a:cubicBezTo>
                  <a:pt x="573662" y="848799"/>
                  <a:pt x="587419" y="837793"/>
                  <a:pt x="590170" y="824036"/>
                </a:cubicBezTo>
                <a:cubicBezTo>
                  <a:pt x="592922" y="810280"/>
                  <a:pt x="584667" y="797898"/>
                  <a:pt x="570911" y="797898"/>
                </a:cubicBezTo>
                <a:lnTo>
                  <a:pt x="570911" y="797898"/>
                </a:lnTo>
                <a:cubicBezTo>
                  <a:pt x="569535" y="797898"/>
                  <a:pt x="569535" y="797898"/>
                  <a:pt x="568159" y="797898"/>
                </a:cubicBezTo>
                <a:cubicBezTo>
                  <a:pt x="554402" y="797898"/>
                  <a:pt x="540645" y="808904"/>
                  <a:pt x="539270" y="824036"/>
                </a:cubicBezTo>
                <a:close/>
                <a:moveTo>
                  <a:pt x="522761" y="914832"/>
                </a:moveTo>
                <a:cubicBezTo>
                  <a:pt x="521386" y="928589"/>
                  <a:pt x="531016" y="939594"/>
                  <a:pt x="544772" y="939594"/>
                </a:cubicBezTo>
                <a:lnTo>
                  <a:pt x="544772" y="939594"/>
                </a:lnTo>
                <a:cubicBezTo>
                  <a:pt x="558529" y="939594"/>
                  <a:pt x="570911" y="928589"/>
                  <a:pt x="573662" y="914832"/>
                </a:cubicBezTo>
                <a:cubicBezTo>
                  <a:pt x="576413" y="901075"/>
                  <a:pt x="568159" y="888694"/>
                  <a:pt x="554402" y="888694"/>
                </a:cubicBezTo>
                <a:lnTo>
                  <a:pt x="554402" y="888694"/>
                </a:lnTo>
                <a:cubicBezTo>
                  <a:pt x="553027" y="888694"/>
                  <a:pt x="553027" y="888694"/>
                  <a:pt x="551651" y="888694"/>
                </a:cubicBezTo>
                <a:cubicBezTo>
                  <a:pt x="537894" y="888694"/>
                  <a:pt x="525513" y="901075"/>
                  <a:pt x="522761" y="914832"/>
                </a:cubicBezTo>
                <a:close/>
                <a:moveTo>
                  <a:pt x="471861" y="989119"/>
                </a:moveTo>
                <a:cubicBezTo>
                  <a:pt x="467734" y="980865"/>
                  <a:pt x="460855" y="976738"/>
                  <a:pt x="451226" y="975362"/>
                </a:cubicBezTo>
                <a:lnTo>
                  <a:pt x="451226" y="975362"/>
                </a:lnTo>
                <a:cubicBezTo>
                  <a:pt x="449850" y="975362"/>
                  <a:pt x="449850" y="975362"/>
                  <a:pt x="448474" y="975362"/>
                </a:cubicBezTo>
                <a:cubicBezTo>
                  <a:pt x="431966" y="976738"/>
                  <a:pt x="416833" y="990495"/>
                  <a:pt x="414082" y="1007003"/>
                </a:cubicBezTo>
                <a:cubicBezTo>
                  <a:pt x="411331" y="1023511"/>
                  <a:pt x="423712" y="1035892"/>
                  <a:pt x="440220" y="1035892"/>
                </a:cubicBezTo>
                <a:lnTo>
                  <a:pt x="440220" y="1035892"/>
                </a:lnTo>
                <a:cubicBezTo>
                  <a:pt x="452601" y="1035892"/>
                  <a:pt x="464983" y="1026262"/>
                  <a:pt x="470485" y="1015257"/>
                </a:cubicBezTo>
                <a:lnTo>
                  <a:pt x="517259" y="1073036"/>
                </a:lnTo>
                <a:cubicBezTo>
                  <a:pt x="503502" y="1074411"/>
                  <a:pt x="491121" y="1085417"/>
                  <a:pt x="489745" y="1099174"/>
                </a:cubicBezTo>
                <a:cubicBezTo>
                  <a:pt x="488369" y="1112931"/>
                  <a:pt x="497999" y="1123936"/>
                  <a:pt x="511756" y="1123936"/>
                </a:cubicBezTo>
                <a:lnTo>
                  <a:pt x="511756" y="1123936"/>
                </a:lnTo>
                <a:cubicBezTo>
                  <a:pt x="524137" y="1123936"/>
                  <a:pt x="536518" y="1114306"/>
                  <a:pt x="539270" y="1101925"/>
                </a:cubicBezTo>
                <a:lnTo>
                  <a:pt x="551651" y="1117058"/>
                </a:lnTo>
                <a:lnTo>
                  <a:pt x="588794" y="1085417"/>
                </a:lnTo>
                <a:cubicBezTo>
                  <a:pt x="584667" y="1089544"/>
                  <a:pt x="581916" y="1093671"/>
                  <a:pt x="581916" y="1099174"/>
                </a:cubicBezTo>
                <a:cubicBezTo>
                  <a:pt x="580540" y="1111555"/>
                  <a:pt x="588794" y="1119809"/>
                  <a:pt x="601176" y="1119809"/>
                </a:cubicBezTo>
                <a:lnTo>
                  <a:pt x="601176" y="1119809"/>
                </a:lnTo>
                <a:cubicBezTo>
                  <a:pt x="612181" y="1119809"/>
                  <a:pt x="623187" y="1110179"/>
                  <a:pt x="624562" y="1099174"/>
                </a:cubicBezTo>
                <a:cubicBezTo>
                  <a:pt x="627314" y="1086793"/>
                  <a:pt x="620435" y="1077163"/>
                  <a:pt x="608054" y="1077163"/>
                </a:cubicBezTo>
                <a:lnTo>
                  <a:pt x="608054" y="1077163"/>
                </a:lnTo>
                <a:cubicBezTo>
                  <a:pt x="608054" y="1077163"/>
                  <a:pt x="606678" y="1077163"/>
                  <a:pt x="606678" y="1077163"/>
                </a:cubicBezTo>
                <a:cubicBezTo>
                  <a:pt x="602551" y="1077163"/>
                  <a:pt x="598424" y="1078539"/>
                  <a:pt x="594297" y="1081290"/>
                </a:cubicBezTo>
                <a:lnTo>
                  <a:pt x="687844" y="1001500"/>
                </a:lnTo>
                <a:lnTo>
                  <a:pt x="660330" y="968484"/>
                </a:lnTo>
                <a:lnTo>
                  <a:pt x="499375" y="968484"/>
                </a:lnTo>
                <a:lnTo>
                  <a:pt x="471861" y="989119"/>
                </a:lnTo>
                <a:close/>
                <a:moveTo>
                  <a:pt x="478739" y="641070"/>
                </a:moveTo>
                <a:cubicBezTo>
                  <a:pt x="475988" y="657578"/>
                  <a:pt x="488369" y="669960"/>
                  <a:pt x="504877" y="669960"/>
                </a:cubicBezTo>
                <a:lnTo>
                  <a:pt x="504877" y="669960"/>
                </a:lnTo>
                <a:cubicBezTo>
                  <a:pt x="520010" y="668584"/>
                  <a:pt x="535143" y="657578"/>
                  <a:pt x="537894" y="641070"/>
                </a:cubicBezTo>
                <a:cubicBezTo>
                  <a:pt x="542021" y="624562"/>
                  <a:pt x="531016" y="610805"/>
                  <a:pt x="514507" y="609429"/>
                </a:cubicBezTo>
                <a:lnTo>
                  <a:pt x="514507" y="609429"/>
                </a:lnTo>
                <a:cubicBezTo>
                  <a:pt x="513132" y="609429"/>
                  <a:pt x="513132" y="609429"/>
                  <a:pt x="511756" y="609429"/>
                </a:cubicBezTo>
                <a:cubicBezTo>
                  <a:pt x="495248" y="610805"/>
                  <a:pt x="480115" y="624562"/>
                  <a:pt x="478739" y="641070"/>
                </a:cubicBezTo>
                <a:close/>
                <a:moveTo>
                  <a:pt x="586043" y="367308"/>
                </a:moveTo>
                <a:cubicBezTo>
                  <a:pt x="590170" y="350800"/>
                  <a:pt x="579165" y="337043"/>
                  <a:pt x="562656" y="335668"/>
                </a:cubicBezTo>
                <a:lnTo>
                  <a:pt x="562656" y="335668"/>
                </a:lnTo>
                <a:cubicBezTo>
                  <a:pt x="561281" y="335668"/>
                  <a:pt x="561281" y="335668"/>
                  <a:pt x="559905" y="335668"/>
                </a:cubicBezTo>
                <a:cubicBezTo>
                  <a:pt x="543397" y="337043"/>
                  <a:pt x="528264" y="350800"/>
                  <a:pt x="525513" y="367308"/>
                </a:cubicBezTo>
                <a:cubicBezTo>
                  <a:pt x="522761" y="383817"/>
                  <a:pt x="535143" y="396198"/>
                  <a:pt x="551651" y="396198"/>
                </a:cubicBezTo>
                <a:lnTo>
                  <a:pt x="551651" y="396198"/>
                </a:lnTo>
                <a:cubicBezTo>
                  <a:pt x="568159" y="394822"/>
                  <a:pt x="583292" y="382441"/>
                  <a:pt x="586043" y="367308"/>
                </a:cubicBezTo>
                <a:close/>
                <a:moveTo>
                  <a:pt x="602551" y="275137"/>
                </a:moveTo>
                <a:cubicBezTo>
                  <a:pt x="606678" y="258629"/>
                  <a:pt x="595673" y="244872"/>
                  <a:pt x="579165" y="243497"/>
                </a:cubicBezTo>
                <a:lnTo>
                  <a:pt x="579165" y="243497"/>
                </a:lnTo>
                <a:cubicBezTo>
                  <a:pt x="577789" y="243497"/>
                  <a:pt x="577789" y="243497"/>
                  <a:pt x="576413" y="243497"/>
                </a:cubicBezTo>
                <a:cubicBezTo>
                  <a:pt x="559905" y="244872"/>
                  <a:pt x="544772" y="258629"/>
                  <a:pt x="542021" y="275137"/>
                </a:cubicBezTo>
                <a:cubicBezTo>
                  <a:pt x="539270" y="291646"/>
                  <a:pt x="551651" y="304027"/>
                  <a:pt x="568159" y="304027"/>
                </a:cubicBezTo>
                <a:lnTo>
                  <a:pt x="568159" y="304027"/>
                </a:lnTo>
                <a:cubicBezTo>
                  <a:pt x="584667" y="302651"/>
                  <a:pt x="598424" y="291646"/>
                  <a:pt x="602551" y="275137"/>
                </a:cubicBezTo>
                <a:close/>
                <a:moveTo>
                  <a:pt x="619060" y="184342"/>
                </a:moveTo>
                <a:cubicBezTo>
                  <a:pt x="623187" y="167834"/>
                  <a:pt x="612181" y="154077"/>
                  <a:pt x="595673" y="152701"/>
                </a:cubicBezTo>
                <a:lnTo>
                  <a:pt x="595673" y="152701"/>
                </a:lnTo>
                <a:cubicBezTo>
                  <a:pt x="594297" y="152701"/>
                  <a:pt x="594297" y="152701"/>
                  <a:pt x="592922" y="152701"/>
                </a:cubicBezTo>
                <a:cubicBezTo>
                  <a:pt x="576413" y="154077"/>
                  <a:pt x="561281" y="167834"/>
                  <a:pt x="558529" y="184342"/>
                </a:cubicBezTo>
                <a:cubicBezTo>
                  <a:pt x="555778" y="200850"/>
                  <a:pt x="568159" y="213231"/>
                  <a:pt x="584667" y="213231"/>
                </a:cubicBezTo>
                <a:lnTo>
                  <a:pt x="584667" y="213231"/>
                </a:lnTo>
                <a:cubicBezTo>
                  <a:pt x="601176" y="211856"/>
                  <a:pt x="614933" y="199475"/>
                  <a:pt x="619060" y="184342"/>
                </a:cubicBezTo>
                <a:close/>
                <a:moveTo>
                  <a:pt x="634192" y="92171"/>
                </a:moveTo>
                <a:cubicBezTo>
                  <a:pt x="638319" y="75663"/>
                  <a:pt x="627314" y="61906"/>
                  <a:pt x="610805" y="60530"/>
                </a:cubicBezTo>
                <a:lnTo>
                  <a:pt x="610805" y="60530"/>
                </a:lnTo>
                <a:cubicBezTo>
                  <a:pt x="609430" y="60530"/>
                  <a:pt x="609430" y="60530"/>
                  <a:pt x="608054" y="60530"/>
                </a:cubicBezTo>
                <a:cubicBezTo>
                  <a:pt x="591546" y="61906"/>
                  <a:pt x="576413" y="75663"/>
                  <a:pt x="573662" y="92171"/>
                </a:cubicBezTo>
                <a:cubicBezTo>
                  <a:pt x="570911" y="108679"/>
                  <a:pt x="583292" y="121060"/>
                  <a:pt x="599800" y="121060"/>
                </a:cubicBezTo>
                <a:lnTo>
                  <a:pt x="599800" y="121060"/>
                </a:lnTo>
                <a:cubicBezTo>
                  <a:pt x="616308" y="121060"/>
                  <a:pt x="631441" y="108679"/>
                  <a:pt x="634192" y="92171"/>
                </a:cubicBezTo>
                <a:close/>
                <a:moveTo>
                  <a:pt x="686468" y="275137"/>
                </a:moveTo>
                <a:cubicBezTo>
                  <a:pt x="689220" y="261380"/>
                  <a:pt x="680966" y="248999"/>
                  <a:pt x="667209" y="248999"/>
                </a:cubicBezTo>
                <a:lnTo>
                  <a:pt x="667209" y="248999"/>
                </a:lnTo>
                <a:cubicBezTo>
                  <a:pt x="665833" y="248999"/>
                  <a:pt x="665833" y="248999"/>
                  <a:pt x="664457" y="248999"/>
                </a:cubicBezTo>
                <a:cubicBezTo>
                  <a:pt x="650700" y="248999"/>
                  <a:pt x="636944" y="261380"/>
                  <a:pt x="635568" y="275137"/>
                </a:cubicBezTo>
                <a:cubicBezTo>
                  <a:pt x="634192" y="288894"/>
                  <a:pt x="643822" y="299900"/>
                  <a:pt x="657579" y="299900"/>
                </a:cubicBezTo>
                <a:lnTo>
                  <a:pt x="657579" y="299900"/>
                </a:lnTo>
                <a:cubicBezTo>
                  <a:pt x="671336" y="298524"/>
                  <a:pt x="683717" y="288894"/>
                  <a:pt x="686468" y="275137"/>
                </a:cubicBezTo>
                <a:close/>
                <a:moveTo>
                  <a:pt x="702977" y="184342"/>
                </a:moveTo>
                <a:cubicBezTo>
                  <a:pt x="705728" y="170585"/>
                  <a:pt x="697474" y="158204"/>
                  <a:pt x="683717" y="158204"/>
                </a:cubicBezTo>
                <a:lnTo>
                  <a:pt x="683717" y="158204"/>
                </a:lnTo>
                <a:cubicBezTo>
                  <a:pt x="682341" y="158204"/>
                  <a:pt x="682341" y="158204"/>
                  <a:pt x="680966" y="158204"/>
                </a:cubicBezTo>
                <a:cubicBezTo>
                  <a:pt x="667209" y="158204"/>
                  <a:pt x="653452" y="170585"/>
                  <a:pt x="652076" y="184342"/>
                </a:cubicBezTo>
                <a:cubicBezTo>
                  <a:pt x="650700" y="198099"/>
                  <a:pt x="660330" y="209104"/>
                  <a:pt x="674087" y="209104"/>
                </a:cubicBezTo>
                <a:lnTo>
                  <a:pt x="674087" y="209104"/>
                </a:lnTo>
                <a:cubicBezTo>
                  <a:pt x="687844" y="207729"/>
                  <a:pt x="700225" y="196723"/>
                  <a:pt x="702977" y="184342"/>
                </a:cubicBezTo>
                <a:close/>
                <a:moveTo>
                  <a:pt x="719485" y="92171"/>
                </a:moveTo>
                <a:cubicBezTo>
                  <a:pt x="722236" y="78414"/>
                  <a:pt x="713982" y="66033"/>
                  <a:pt x="700225" y="66033"/>
                </a:cubicBezTo>
                <a:lnTo>
                  <a:pt x="700225" y="66033"/>
                </a:lnTo>
                <a:cubicBezTo>
                  <a:pt x="698850" y="66033"/>
                  <a:pt x="698850" y="66033"/>
                  <a:pt x="697474" y="66033"/>
                </a:cubicBezTo>
                <a:cubicBezTo>
                  <a:pt x="683717" y="66033"/>
                  <a:pt x="669960" y="78414"/>
                  <a:pt x="668584" y="92171"/>
                </a:cubicBezTo>
                <a:cubicBezTo>
                  <a:pt x="667209" y="105928"/>
                  <a:pt x="676838" y="116933"/>
                  <a:pt x="690595" y="116933"/>
                </a:cubicBezTo>
                <a:lnTo>
                  <a:pt x="690595" y="116933"/>
                </a:lnTo>
                <a:cubicBezTo>
                  <a:pt x="704352" y="115558"/>
                  <a:pt x="716733" y="105928"/>
                  <a:pt x="719485" y="92171"/>
                </a:cubicBezTo>
                <a:close/>
                <a:moveTo>
                  <a:pt x="771761" y="275137"/>
                </a:moveTo>
                <a:cubicBezTo>
                  <a:pt x="774512" y="262756"/>
                  <a:pt x="767634" y="253126"/>
                  <a:pt x="755253" y="253126"/>
                </a:cubicBezTo>
                <a:lnTo>
                  <a:pt x="755253" y="253126"/>
                </a:lnTo>
                <a:cubicBezTo>
                  <a:pt x="755253" y="253126"/>
                  <a:pt x="753877" y="253126"/>
                  <a:pt x="753877" y="253126"/>
                </a:cubicBezTo>
                <a:cubicBezTo>
                  <a:pt x="741496" y="253126"/>
                  <a:pt x="731866" y="264132"/>
                  <a:pt x="729115" y="275137"/>
                </a:cubicBezTo>
                <a:cubicBezTo>
                  <a:pt x="727739" y="287519"/>
                  <a:pt x="735993" y="295773"/>
                  <a:pt x="748374" y="295773"/>
                </a:cubicBezTo>
                <a:lnTo>
                  <a:pt x="748374" y="295773"/>
                </a:lnTo>
                <a:cubicBezTo>
                  <a:pt x="758004" y="294397"/>
                  <a:pt x="769010" y="286143"/>
                  <a:pt x="771761" y="275137"/>
                </a:cubicBezTo>
                <a:close/>
                <a:moveTo>
                  <a:pt x="786893" y="184342"/>
                </a:moveTo>
                <a:cubicBezTo>
                  <a:pt x="789645" y="171961"/>
                  <a:pt x="782766" y="162331"/>
                  <a:pt x="770385" y="162331"/>
                </a:cubicBezTo>
                <a:lnTo>
                  <a:pt x="770385" y="162331"/>
                </a:lnTo>
                <a:cubicBezTo>
                  <a:pt x="770385" y="162331"/>
                  <a:pt x="769010" y="162331"/>
                  <a:pt x="769010" y="162331"/>
                </a:cubicBezTo>
                <a:cubicBezTo>
                  <a:pt x="756628" y="162331"/>
                  <a:pt x="746999" y="173337"/>
                  <a:pt x="744247" y="184342"/>
                </a:cubicBezTo>
                <a:cubicBezTo>
                  <a:pt x="742872" y="196723"/>
                  <a:pt x="751126" y="204977"/>
                  <a:pt x="763507" y="204977"/>
                </a:cubicBezTo>
                <a:lnTo>
                  <a:pt x="763507" y="204977"/>
                </a:lnTo>
                <a:cubicBezTo>
                  <a:pt x="774512" y="203602"/>
                  <a:pt x="785518" y="195348"/>
                  <a:pt x="786893" y="184342"/>
                </a:cubicBezTo>
                <a:close/>
                <a:moveTo>
                  <a:pt x="803402" y="92171"/>
                </a:moveTo>
                <a:cubicBezTo>
                  <a:pt x="806153" y="79790"/>
                  <a:pt x="799275" y="70160"/>
                  <a:pt x="786893" y="70160"/>
                </a:cubicBezTo>
                <a:lnTo>
                  <a:pt x="786893" y="70160"/>
                </a:lnTo>
                <a:cubicBezTo>
                  <a:pt x="786893" y="70160"/>
                  <a:pt x="785518" y="70160"/>
                  <a:pt x="785518" y="70160"/>
                </a:cubicBezTo>
                <a:cubicBezTo>
                  <a:pt x="773137" y="70160"/>
                  <a:pt x="763507" y="81166"/>
                  <a:pt x="760755" y="92171"/>
                </a:cubicBezTo>
                <a:cubicBezTo>
                  <a:pt x="759380" y="104552"/>
                  <a:pt x="767634" y="112806"/>
                  <a:pt x="780015" y="112806"/>
                </a:cubicBezTo>
                <a:lnTo>
                  <a:pt x="780015" y="112806"/>
                </a:lnTo>
                <a:cubicBezTo>
                  <a:pt x="791021" y="111431"/>
                  <a:pt x="800650" y="103177"/>
                  <a:pt x="803402" y="92171"/>
                </a:cubicBezTo>
                <a:close/>
                <a:moveTo>
                  <a:pt x="824037" y="458104"/>
                </a:moveTo>
                <a:cubicBezTo>
                  <a:pt x="826788" y="448474"/>
                  <a:pt x="819910" y="440220"/>
                  <a:pt x="811656" y="440220"/>
                </a:cubicBezTo>
                <a:lnTo>
                  <a:pt x="811656" y="440220"/>
                </a:lnTo>
                <a:cubicBezTo>
                  <a:pt x="811656" y="440220"/>
                  <a:pt x="810280" y="440220"/>
                  <a:pt x="810280" y="440220"/>
                </a:cubicBezTo>
                <a:cubicBezTo>
                  <a:pt x="800650" y="440220"/>
                  <a:pt x="792396" y="448474"/>
                  <a:pt x="791021" y="458104"/>
                </a:cubicBezTo>
                <a:cubicBezTo>
                  <a:pt x="789645" y="467734"/>
                  <a:pt x="796523" y="474612"/>
                  <a:pt x="806153" y="474612"/>
                </a:cubicBezTo>
                <a:lnTo>
                  <a:pt x="806153" y="474612"/>
                </a:lnTo>
                <a:cubicBezTo>
                  <a:pt x="813032" y="473236"/>
                  <a:pt x="821286" y="466358"/>
                  <a:pt x="824037" y="458104"/>
                </a:cubicBezTo>
                <a:close/>
                <a:moveTo>
                  <a:pt x="839170" y="365933"/>
                </a:moveTo>
                <a:cubicBezTo>
                  <a:pt x="841921" y="356303"/>
                  <a:pt x="835043" y="348049"/>
                  <a:pt x="826788" y="348049"/>
                </a:cubicBezTo>
                <a:lnTo>
                  <a:pt x="826788" y="348049"/>
                </a:lnTo>
                <a:cubicBezTo>
                  <a:pt x="826788" y="348049"/>
                  <a:pt x="825413" y="348049"/>
                  <a:pt x="825413" y="348049"/>
                </a:cubicBezTo>
                <a:cubicBezTo>
                  <a:pt x="815783" y="348049"/>
                  <a:pt x="807529" y="356303"/>
                  <a:pt x="806153" y="365933"/>
                </a:cubicBezTo>
                <a:cubicBezTo>
                  <a:pt x="804777" y="375562"/>
                  <a:pt x="811656" y="382441"/>
                  <a:pt x="821286" y="382441"/>
                </a:cubicBezTo>
                <a:lnTo>
                  <a:pt x="821286" y="382441"/>
                </a:lnTo>
                <a:cubicBezTo>
                  <a:pt x="829540" y="382441"/>
                  <a:pt x="837794" y="375562"/>
                  <a:pt x="839170" y="365933"/>
                </a:cubicBezTo>
                <a:close/>
                <a:moveTo>
                  <a:pt x="855678" y="275137"/>
                </a:moveTo>
                <a:cubicBezTo>
                  <a:pt x="858429" y="265508"/>
                  <a:pt x="851551" y="257253"/>
                  <a:pt x="843297" y="257253"/>
                </a:cubicBezTo>
                <a:lnTo>
                  <a:pt x="843297" y="257253"/>
                </a:lnTo>
                <a:cubicBezTo>
                  <a:pt x="843297" y="257253"/>
                  <a:pt x="841921" y="257253"/>
                  <a:pt x="841921" y="257253"/>
                </a:cubicBezTo>
                <a:cubicBezTo>
                  <a:pt x="832291" y="257253"/>
                  <a:pt x="824037" y="265508"/>
                  <a:pt x="822661" y="275137"/>
                </a:cubicBezTo>
                <a:cubicBezTo>
                  <a:pt x="821286" y="284767"/>
                  <a:pt x="828164" y="291646"/>
                  <a:pt x="837794" y="291646"/>
                </a:cubicBezTo>
                <a:lnTo>
                  <a:pt x="837794" y="291646"/>
                </a:lnTo>
                <a:cubicBezTo>
                  <a:pt x="846048" y="290270"/>
                  <a:pt x="854302" y="283392"/>
                  <a:pt x="855678" y="275137"/>
                </a:cubicBezTo>
                <a:close/>
                <a:moveTo>
                  <a:pt x="872186" y="182966"/>
                </a:moveTo>
                <a:cubicBezTo>
                  <a:pt x="874938" y="173337"/>
                  <a:pt x="868059" y="165082"/>
                  <a:pt x="859805" y="165082"/>
                </a:cubicBezTo>
                <a:lnTo>
                  <a:pt x="859805" y="165082"/>
                </a:lnTo>
                <a:cubicBezTo>
                  <a:pt x="859805" y="165082"/>
                  <a:pt x="858429" y="165082"/>
                  <a:pt x="858429" y="165082"/>
                </a:cubicBezTo>
                <a:cubicBezTo>
                  <a:pt x="848799" y="165082"/>
                  <a:pt x="840545" y="173337"/>
                  <a:pt x="839170" y="182966"/>
                </a:cubicBezTo>
                <a:cubicBezTo>
                  <a:pt x="837794" y="192596"/>
                  <a:pt x="844672" y="199475"/>
                  <a:pt x="854302" y="199475"/>
                </a:cubicBezTo>
                <a:lnTo>
                  <a:pt x="854302" y="199475"/>
                </a:lnTo>
                <a:cubicBezTo>
                  <a:pt x="861181" y="199475"/>
                  <a:pt x="869435" y="192596"/>
                  <a:pt x="872186" y="182966"/>
                </a:cubicBezTo>
                <a:close/>
                <a:moveTo>
                  <a:pt x="888694" y="92171"/>
                </a:moveTo>
                <a:cubicBezTo>
                  <a:pt x="891446" y="82541"/>
                  <a:pt x="884567" y="74287"/>
                  <a:pt x="876313" y="74287"/>
                </a:cubicBezTo>
                <a:lnTo>
                  <a:pt x="876313" y="74287"/>
                </a:lnTo>
                <a:cubicBezTo>
                  <a:pt x="876313" y="74287"/>
                  <a:pt x="874938" y="74287"/>
                  <a:pt x="874938" y="74287"/>
                </a:cubicBezTo>
                <a:cubicBezTo>
                  <a:pt x="865308" y="74287"/>
                  <a:pt x="857054" y="82541"/>
                  <a:pt x="855678" y="92171"/>
                </a:cubicBezTo>
                <a:cubicBezTo>
                  <a:pt x="854302" y="101801"/>
                  <a:pt x="861181" y="108679"/>
                  <a:pt x="870810" y="108679"/>
                </a:cubicBezTo>
                <a:lnTo>
                  <a:pt x="870810" y="108679"/>
                </a:lnTo>
                <a:cubicBezTo>
                  <a:pt x="877689" y="107304"/>
                  <a:pt x="885943" y="100425"/>
                  <a:pt x="888694" y="92171"/>
                </a:cubicBezTo>
                <a:close/>
                <a:moveTo>
                  <a:pt x="907954" y="458104"/>
                </a:moveTo>
                <a:cubicBezTo>
                  <a:pt x="909330" y="451225"/>
                  <a:pt x="905203" y="445723"/>
                  <a:pt x="898324" y="444347"/>
                </a:cubicBezTo>
                <a:lnTo>
                  <a:pt x="898324" y="444347"/>
                </a:lnTo>
                <a:cubicBezTo>
                  <a:pt x="898324" y="444347"/>
                  <a:pt x="896949" y="444347"/>
                  <a:pt x="896949" y="444347"/>
                </a:cubicBezTo>
                <a:cubicBezTo>
                  <a:pt x="890070" y="444347"/>
                  <a:pt x="883192" y="451225"/>
                  <a:pt x="881816" y="458104"/>
                </a:cubicBezTo>
                <a:cubicBezTo>
                  <a:pt x="880440" y="464982"/>
                  <a:pt x="885943" y="470485"/>
                  <a:pt x="892822" y="470485"/>
                </a:cubicBezTo>
                <a:lnTo>
                  <a:pt x="892822" y="470485"/>
                </a:lnTo>
                <a:cubicBezTo>
                  <a:pt x="899700" y="469109"/>
                  <a:pt x="906578" y="463606"/>
                  <a:pt x="907954" y="458104"/>
                </a:cubicBezTo>
                <a:close/>
                <a:moveTo>
                  <a:pt x="924462" y="365933"/>
                </a:moveTo>
                <a:cubicBezTo>
                  <a:pt x="925838" y="359054"/>
                  <a:pt x="921711" y="353552"/>
                  <a:pt x="914833" y="352176"/>
                </a:cubicBezTo>
                <a:lnTo>
                  <a:pt x="914833" y="352176"/>
                </a:lnTo>
                <a:cubicBezTo>
                  <a:pt x="914833" y="352176"/>
                  <a:pt x="913457" y="352176"/>
                  <a:pt x="913457" y="352176"/>
                </a:cubicBezTo>
                <a:cubicBezTo>
                  <a:pt x="906578" y="352176"/>
                  <a:pt x="899700" y="359054"/>
                  <a:pt x="898324" y="365933"/>
                </a:cubicBezTo>
                <a:cubicBezTo>
                  <a:pt x="896949" y="372811"/>
                  <a:pt x="902451" y="378314"/>
                  <a:pt x="909330" y="378314"/>
                </a:cubicBezTo>
                <a:lnTo>
                  <a:pt x="909330" y="378314"/>
                </a:lnTo>
                <a:cubicBezTo>
                  <a:pt x="916208" y="378314"/>
                  <a:pt x="923087" y="372811"/>
                  <a:pt x="924462" y="365933"/>
                </a:cubicBezTo>
                <a:close/>
                <a:moveTo>
                  <a:pt x="940971" y="275137"/>
                </a:moveTo>
                <a:cubicBezTo>
                  <a:pt x="942346" y="268259"/>
                  <a:pt x="938219" y="262756"/>
                  <a:pt x="931341" y="261380"/>
                </a:cubicBezTo>
                <a:lnTo>
                  <a:pt x="931341" y="261380"/>
                </a:lnTo>
                <a:cubicBezTo>
                  <a:pt x="931341" y="261380"/>
                  <a:pt x="929965" y="261380"/>
                  <a:pt x="929965" y="261380"/>
                </a:cubicBezTo>
                <a:cubicBezTo>
                  <a:pt x="923087" y="261380"/>
                  <a:pt x="916208" y="268259"/>
                  <a:pt x="914833" y="275137"/>
                </a:cubicBezTo>
                <a:cubicBezTo>
                  <a:pt x="913457" y="282016"/>
                  <a:pt x="918960" y="287519"/>
                  <a:pt x="925838" y="287519"/>
                </a:cubicBezTo>
                <a:lnTo>
                  <a:pt x="925838" y="287519"/>
                </a:lnTo>
                <a:cubicBezTo>
                  <a:pt x="932716" y="286143"/>
                  <a:pt x="938219" y="282016"/>
                  <a:pt x="940971" y="275137"/>
                </a:cubicBezTo>
                <a:close/>
                <a:moveTo>
                  <a:pt x="956103" y="182966"/>
                </a:moveTo>
                <a:cubicBezTo>
                  <a:pt x="957479" y="176088"/>
                  <a:pt x="953352" y="170585"/>
                  <a:pt x="946473" y="169209"/>
                </a:cubicBezTo>
                <a:lnTo>
                  <a:pt x="946473" y="169209"/>
                </a:lnTo>
                <a:cubicBezTo>
                  <a:pt x="946473" y="169209"/>
                  <a:pt x="945098" y="169209"/>
                  <a:pt x="945098" y="169209"/>
                </a:cubicBezTo>
                <a:cubicBezTo>
                  <a:pt x="938219" y="169209"/>
                  <a:pt x="931341" y="176088"/>
                  <a:pt x="929965" y="182966"/>
                </a:cubicBezTo>
                <a:cubicBezTo>
                  <a:pt x="928589" y="189845"/>
                  <a:pt x="934092" y="195348"/>
                  <a:pt x="940971" y="195348"/>
                </a:cubicBezTo>
                <a:lnTo>
                  <a:pt x="940971" y="195348"/>
                </a:lnTo>
                <a:cubicBezTo>
                  <a:pt x="949225" y="195348"/>
                  <a:pt x="954727" y="189845"/>
                  <a:pt x="956103" y="182966"/>
                </a:cubicBezTo>
                <a:close/>
                <a:moveTo>
                  <a:pt x="972611" y="92171"/>
                </a:moveTo>
                <a:cubicBezTo>
                  <a:pt x="973987" y="85293"/>
                  <a:pt x="969860" y="79790"/>
                  <a:pt x="962982" y="78414"/>
                </a:cubicBezTo>
                <a:lnTo>
                  <a:pt x="962982" y="78414"/>
                </a:lnTo>
                <a:cubicBezTo>
                  <a:pt x="962982" y="78414"/>
                  <a:pt x="961606" y="78414"/>
                  <a:pt x="961606" y="78414"/>
                </a:cubicBezTo>
                <a:cubicBezTo>
                  <a:pt x="954727" y="78414"/>
                  <a:pt x="947849" y="85293"/>
                  <a:pt x="946473" y="92171"/>
                </a:cubicBezTo>
                <a:cubicBezTo>
                  <a:pt x="945098" y="99049"/>
                  <a:pt x="950600" y="104552"/>
                  <a:pt x="957479" y="104552"/>
                </a:cubicBezTo>
                <a:lnTo>
                  <a:pt x="957479" y="104552"/>
                </a:lnTo>
                <a:cubicBezTo>
                  <a:pt x="964357" y="103177"/>
                  <a:pt x="971236" y="99049"/>
                  <a:pt x="972611" y="92171"/>
                </a:cubicBezTo>
                <a:close/>
                <a:moveTo>
                  <a:pt x="1117059" y="182966"/>
                </a:moveTo>
                <a:cubicBezTo>
                  <a:pt x="1117059" y="185718"/>
                  <a:pt x="1118434" y="187093"/>
                  <a:pt x="1121186" y="187093"/>
                </a:cubicBezTo>
                <a:lnTo>
                  <a:pt x="1121186" y="187093"/>
                </a:lnTo>
                <a:cubicBezTo>
                  <a:pt x="1123937" y="187093"/>
                  <a:pt x="1125313" y="185718"/>
                  <a:pt x="1125313" y="182966"/>
                </a:cubicBezTo>
                <a:cubicBezTo>
                  <a:pt x="1125313" y="180215"/>
                  <a:pt x="1123937" y="178839"/>
                  <a:pt x="1122561" y="178839"/>
                </a:cubicBezTo>
                <a:lnTo>
                  <a:pt x="1122561" y="178839"/>
                </a:lnTo>
                <a:cubicBezTo>
                  <a:pt x="1122561" y="178839"/>
                  <a:pt x="1122561" y="178839"/>
                  <a:pt x="1122561" y="178839"/>
                </a:cubicBezTo>
                <a:cubicBezTo>
                  <a:pt x="1119810" y="178839"/>
                  <a:pt x="1117059" y="180215"/>
                  <a:pt x="1117059" y="182966"/>
                </a:cubicBezTo>
                <a:close/>
                <a:moveTo>
                  <a:pt x="1100550" y="273762"/>
                </a:moveTo>
                <a:cubicBezTo>
                  <a:pt x="1100550" y="276513"/>
                  <a:pt x="1101926" y="277889"/>
                  <a:pt x="1104677" y="277889"/>
                </a:cubicBezTo>
                <a:lnTo>
                  <a:pt x="1104677" y="277889"/>
                </a:lnTo>
                <a:cubicBezTo>
                  <a:pt x="1107429" y="277889"/>
                  <a:pt x="1108805" y="276513"/>
                  <a:pt x="1108805" y="273762"/>
                </a:cubicBezTo>
                <a:cubicBezTo>
                  <a:pt x="1108805" y="271010"/>
                  <a:pt x="1107429" y="269635"/>
                  <a:pt x="1106053" y="269635"/>
                </a:cubicBezTo>
                <a:lnTo>
                  <a:pt x="1106053" y="269635"/>
                </a:lnTo>
                <a:cubicBezTo>
                  <a:pt x="1106053" y="269635"/>
                  <a:pt x="1106053" y="269635"/>
                  <a:pt x="1106053" y="269635"/>
                </a:cubicBezTo>
                <a:cubicBezTo>
                  <a:pt x="1103302" y="269635"/>
                  <a:pt x="1100550" y="272386"/>
                  <a:pt x="1100550" y="273762"/>
                </a:cubicBezTo>
                <a:close/>
                <a:moveTo>
                  <a:pt x="1084042" y="365933"/>
                </a:moveTo>
                <a:cubicBezTo>
                  <a:pt x="1084042" y="368684"/>
                  <a:pt x="1085418" y="370060"/>
                  <a:pt x="1088169" y="370060"/>
                </a:cubicBezTo>
                <a:lnTo>
                  <a:pt x="1088169" y="370060"/>
                </a:lnTo>
                <a:cubicBezTo>
                  <a:pt x="1090921" y="370060"/>
                  <a:pt x="1092296" y="368684"/>
                  <a:pt x="1092296" y="365933"/>
                </a:cubicBezTo>
                <a:cubicBezTo>
                  <a:pt x="1092296" y="363181"/>
                  <a:pt x="1090921" y="361806"/>
                  <a:pt x="1089545" y="361806"/>
                </a:cubicBezTo>
                <a:lnTo>
                  <a:pt x="1089545" y="361806"/>
                </a:lnTo>
                <a:cubicBezTo>
                  <a:pt x="1089545" y="361806"/>
                  <a:pt x="1089545" y="361806"/>
                  <a:pt x="1089545" y="361806"/>
                </a:cubicBezTo>
                <a:cubicBezTo>
                  <a:pt x="1086794" y="361806"/>
                  <a:pt x="1085418" y="363181"/>
                  <a:pt x="1084042" y="365933"/>
                </a:cubicBezTo>
                <a:close/>
                <a:moveTo>
                  <a:pt x="1068910" y="456728"/>
                </a:moveTo>
                <a:cubicBezTo>
                  <a:pt x="1068910" y="459479"/>
                  <a:pt x="1070285" y="460855"/>
                  <a:pt x="1073037" y="460855"/>
                </a:cubicBezTo>
                <a:lnTo>
                  <a:pt x="1073037" y="460855"/>
                </a:lnTo>
                <a:cubicBezTo>
                  <a:pt x="1075788" y="460855"/>
                  <a:pt x="1077164" y="459479"/>
                  <a:pt x="1077164" y="456728"/>
                </a:cubicBezTo>
                <a:cubicBezTo>
                  <a:pt x="1077164" y="453977"/>
                  <a:pt x="1075788" y="452601"/>
                  <a:pt x="1074412" y="452601"/>
                </a:cubicBezTo>
                <a:lnTo>
                  <a:pt x="1074412" y="452601"/>
                </a:lnTo>
                <a:cubicBezTo>
                  <a:pt x="1074412" y="452601"/>
                  <a:pt x="1074412" y="452601"/>
                  <a:pt x="1074412" y="452601"/>
                </a:cubicBezTo>
                <a:cubicBezTo>
                  <a:pt x="1070285" y="452601"/>
                  <a:pt x="1068910" y="455352"/>
                  <a:pt x="1068910" y="456728"/>
                </a:cubicBezTo>
                <a:close/>
                <a:moveTo>
                  <a:pt x="1040020" y="92171"/>
                </a:moveTo>
                <a:cubicBezTo>
                  <a:pt x="1040020" y="96298"/>
                  <a:pt x="1042771" y="100425"/>
                  <a:pt x="1046899" y="100425"/>
                </a:cubicBezTo>
                <a:lnTo>
                  <a:pt x="1046899" y="100425"/>
                </a:lnTo>
                <a:cubicBezTo>
                  <a:pt x="1051026" y="100425"/>
                  <a:pt x="1055153" y="96298"/>
                  <a:pt x="1056528" y="92171"/>
                </a:cubicBezTo>
                <a:cubicBezTo>
                  <a:pt x="1057904" y="86668"/>
                  <a:pt x="1055153" y="82541"/>
                  <a:pt x="1051026" y="82541"/>
                </a:cubicBezTo>
                <a:lnTo>
                  <a:pt x="1051026" y="82541"/>
                </a:lnTo>
                <a:cubicBezTo>
                  <a:pt x="1051026" y="82541"/>
                  <a:pt x="1051026" y="82541"/>
                  <a:pt x="1049650" y="82541"/>
                </a:cubicBezTo>
                <a:cubicBezTo>
                  <a:pt x="1044147" y="82541"/>
                  <a:pt x="1040020" y="86668"/>
                  <a:pt x="1040020" y="92171"/>
                </a:cubicBezTo>
                <a:close/>
                <a:moveTo>
                  <a:pt x="1023512" y="182966"/>
                </a:moveTo>
                <a:cubicBezTo>
                  <a:pt x="1023512" y="187093"/>
                  <a:pt x="1026263" y="191220"/>
                  <a:pt x="1030390" y="191220"/>
                </a:cubicBezTo>
                <a:lnTo>
                  <a:pt x="1030390" y="191220"/>
                </a:lnTo>
                <a:cubicBezTo>
                  <a:pt x="1034517" y="191220"/>
                  <a:pt x="1038644" y="187093"/>
                  <a:pt x="1040020" y="182966"/>
                </a:cubicBezTo>
                <a:cubicBezTo>
                  <a:pt x="1041396" y="178839"/>
                  <a:pt x="1038644" y="174712"/>
                  <a:pt x="1033142" y="174712"/>
                </a:cubicBezTo>
                <a:lnTo>
                  <a:pt x="1033142" y="174712"/>
                </a:lnTo>
                <a:cubicBezTo>
                  <a:pt x="1033142" y="174712"/>
                  <a:pt x="1033142" y="174712"/>
                  <a:pt x="1031766" y="174712"/>
                </a:cubicBezTo>
                <a:cubicBezTo>
                  <a:pt x="1029015" y="174712"/>
                  <a:pt x="1024888" y="178839"/>
                  <a:pt x="1023512" y="182966"/>
                </a:cubicBezTo>
                <a:close/>
                <a:moveTo>
                  <a:pt x="1007004" y="275137"/>
                </a:moveTo>
                <a:cubicBezTo>
                  <a:pt x="1007004" y="279264"/>
                  <a:pt x="1009755" y="283392"/>
                  <a:pt x="1013882" y="283392"/>
                </a:cubicBezTo>
                <a:lnTo>
                  <a:pt x="1013882" y="283392"/>
                </a:lnTo>
                <a:cubicBezTo>
                  <a:pt x="1018009" y="283392"/>
                  <a:pt x="1022136" y="279264"/>
                  <a:pt x="1023512" y="275137"/>
                </a:cubicBezTo>
                <a:cubicBezTo>
                  <a:pt x="1024888" y="271010"/>
                  <a:pt x="1022136" y="266883"/>
                  <a:pt x="1016633" y="266883"/>
                </a:cubicBezTo>
                <a:lnTo>
                  <a:pt x="1016633" y="266883"/>
                </a:lnTo>
                <a:cubicBezTo>
                  <a:pt x="1016633" y="266883"/>
                  <a:pt x="1016633" y="266883"/>
                  <a:pt x="1015258" y="266883"/>
                </a:cubicBezTo>
                <a:cubicBezTo>
                  <a:pt x="1012506" y="265508"/>
                  <a:pt x="1008379" y="269635"/>
                  <a:pt x="1007004" y="275137"/>
                </a:cubicBezTo>
                <a:close/>
                <a:moveTo>
                  <a:pt x="991871" y="365933"/>
                </a:moveTo>
                <a:cubicBezTo>
                  <a:pt x="991871" y="370060"/>
                  <a:pt x="994622" y="374187"/>
                  <a:pt x="998749" y="374187"/>
                </a:cubicBezTo>
                <a:lnTo>
                  <a:pt x="998749" y="374187"/>
                </a:lnTo>
                <a:cubicBezTo>
                  <a:pt x="1002877" y="374187"/>
                  <a:pt x="1007004" y="370060"/>
                  <a:pt x="1008379" y="365933"/>
                </a:cubicBezTo>
                <a:cubicBezTo>
                  <a:pt x="1009755" y="361806"/>
                  <a:pt x="1007004" y="357679"/>
                  <a:pt x="1001501" y="357679"/>
                </a:cubicBezTo>
                <a:lnTo>
                  <a:pt x="1001501" y="357679"/>
                </a:lnTo>
                <a:cubicBezTo>
                  <a:pt x="1001501" y="357679"/>
                  <a:pt x="1001501" y="357679"/>
                  <a:pt x="1000125" y="357679"/>
                </a:cubicBezTo>
                <a:cubicBezTo>
                  <a:pt x="995998" y="357679"/>
                  <a:pt x="991871" y="361806"/>
                  <a:pt x="991871" y="365933"/>
                </a:cubicBezTo>
                <a:close/>
                <a:moveTo>
                  <a:pt x="975363" y="456728"/>
                </a:moveTo>
                <a:cubicBezTo>
                  <a:pt x="975363" y="460855"/>
                  <a:pt x="978114" y="464982"/>
                  <a:pt x="982241" y="464982"/>
                </a:cubicBezTo>
                <a:lnTo>
                  <a:pt x="982241" y="464982"/>
                </a:lnTo>
                <a:cubicBezTo>
                  <a:pt x="986368" y="464982"/>
                  <a:pt x="990495" y="460855"/>
                  <a:pt x="991871" y="456728"/>
                </a:cubicBezTo>
                <a:cubicBezTo>
                  <a:pt x="993247" y="452601"/>
                  <a:pt x="990495" y="448474"/>
                  <a:pt x="984993" y="448474"/>
                </a:cubicBezTo>
                <a:lnTo>
                  <a:pt x="984993" y="448474"/>
                </a:lnTo>
                <a:cubicBezTo>
                  <a:pt x="984993" y="448474"/>
                  <a:pt x="984993" y="448474"/>
                  <a:pt x="983617" y="448474"/>
                </a:cubicBezTo>
                <a:cubicBezTo>
                  <a:pt x="980865" y="448474"/>
                  <a:pt x="975363" y="452601"/>
                  <a:pt x="975363" y="456728"/>
                </a:cubicBezTo>
                <a:close/>
                <a:moveTo>
                  <a:pt x="85293" y="799274"/>
                </a:moveTo>
                <a:cubicBezTo>
                  <a:pt x="93547" y="788269"/>
                  <a:pt x="105928" y="778639"/>
                  <a:pt x="121061" y="775887"/>
                </a:cubicBezTo>
                <a:cubicBezTo>
                  <a:pt x="108679" y="773136"/>
                  <a:pt x="99050" y="764882"/>
                  <a:pt x="93547" y="752501"/>
                </a:cubicBezTo>
                <a:cubicBezTo>
                  <a:pt x="86668" y="762131"/>
                  <a:pt x="77039" y="770385"/>
                  <a:pt x="66033" y="775887"/>
                </a:cubicBezTo>
                <a:cubicBezTo>
                  <a:pt x="74287" y="781390"/>
                  <a:pt x="81166" y="789644"/>
                  <a:pt x="85293" y="799274"/>
                </a:cubicBezTo>
                <a:close/>
                <a:moveTo>
                  <a:pt x="116933" y="616308"/>
                </a:moveTo>
                <a:cubicBezTo>
                  <a:pt x="125188" y="605302"/>
                  <a:pt x="138944" y="597048"/>
                  <a:pt x="152701" y="594297"/>
                </a:cubicBezTo>
                <a:cubicBezTo>
                  <a:pt x="138944" y="591545"/>
                  <a:pt x="129315" y="581916"/>
                  <a:pt x="125188" y="570910"/>
                </a:cubicBezTo>
                <a:cubicBezTo>
                  <a:pt x="118309" y="580540"/>
                  <a:pt x="108679" y="588794"/>
                  <a:pt x="97674" y="594297"/>
                </a:cubicBezTo>
                <a:cubicBezTo>
                  <a:pt x="107304" y="598424"/>
                  <a:pt x="114182" y="606678"/>
                  <a:pt x="116933" y="616308"/>
                </a:cubicBezTo>
                <a:close/>
                <a:moveTo>
                  <a:pt x="133442" y="525512"/>
                </a:moveTo>
                <a:cubicBezTo>
                  <a:pt x="141696" y="514507"/>
                  <a:pt x="154077" y="504877"/>
                  <a:pt x="169210" y="502126"/>
                </a:cubicBezTo>
                <a:cubicBezTo>
                  <a:pt x="156828" y="499374"/>
                  <a:pt x="147199" y="491120"/>
                  <a:pt x="141696" y="478739"/>
                </a:cubicBezTo>
                <a:cubicBezTo>
                  <a:pt x="134817" y="488369"/>
                  <a:pt x="125188" y="496623"/>
                  <a:pt x="114182" y="502126"/>
                </a:cubicBezTo>
                <a:cubicBezTo>
                  <a:pt x="123812" y="507628"/>
                  <a:pt x="129315" y="515883"/>
                  <a:pt x="133442" y="525512"/>
                </a:cubicBezTo>
                <a:close/>
                <a:moveTo>
                  <a:pt x="100425" y="708479"/>
                </a:moveTo>
                <a:cubicBezTo>
                  <a:pt x="108679" y="697473"/>
                  <a:pt x="121061" y="687843"/>
                  <a:pt x="136193" y="685092"/>
                </a:cubicBezTo>
                <a:cubicBezTo>
                  <a:pt x="123812" y="682341"/>
                  <a:pt x="114182" y="674087"/>
                  <a:pt x="108679" y="661705"/>
                </a:cubicBezTo>
                <a:cubicBezTo>
                  <a:pt x="101801" y="671335"/>
                  <a:pt x="92171" y="679589"/>
                  <a:pt x="81166" y="685092"/>
                </a:cubicBezTo>
                <a:cubicBezTo>
                  <a:pt x="90795" y="690595"/>
                  <a:pt x="97674" y="697473"/>
                  <a:pt x="100425" y="708479"/>
                </a:cubicBezTo>
                <a:close/>
                <a:moveTo>
                  <a:pt x="149950" y="433341"/>
                </a:moveTo>
                <a:cubicBezTo>
                  <a:pt x="158204" y="422336"/>
                  <a:pt x="170585" y="412706"/>
                  <a:pt x="185718" y="409955"/>
                </a:cubicBezTo>
                <a:cubicBezTo>
                  <a:pt x="173337" y="407203"/>
                  <a:pt x="163707" y="398949"/>
                  <a:pt x="158204" y="386568"/>
                </a:cubicBezTo>
                <a:cubicBezTo>
                  <a:pt x="151326" y="396198"/>
                  <a:pt x="141696" y="404452"/>
                  <a:pt x="130690" y="409955"/>
                </a:cubicBezTo>
                <a:cubicBezTo>
                  <a:pt x="138944" y="415457"/>
                  <a:pt x="145823" y="423712"/>
                  <a:pt x="149950" y="433341"/>
                </a:cubicBezTo>
                <a:close/>
                <a:moveTo>
                  <a:pt x="165083" y="342546"/>
                </a:moveTo>
                <a:cubicBezTo>
                  <a:pt x="173337" y="331541"/>
                  <a:pt x="185718" y="321911"/>
                  <a:pt x="200850" y="319159"/>
                </a:cubicBezTo>
                <a:cubicBezTo>
                  <a:pt x="188469" y="316408"/>
                  <a:pt x="178839" y="308154"/>
                  <a:pt x="173337" y="295773"/>
                </a:cubicBezTo>
                <a:cubicBezTo>
                  <a:pt x="166458" y="305402"/>
                  <a:pt x="156828" y="313657"/>
                  <a:pt x="145823" y="319159"/>
                </a:cubicBezTo>
                <a:cubicBezTo>
                  <a:pt x="155453" y="324662"/>
                  <a:pt x="162331" y="332916"/>
                  <a:pt x="165083" y="342546"/>
                </a:cubicBezTo>
                <a:close/>
                <a:moveTo>
                  <a:pt x="68784" y="891445"/>
                </a:moveTo>
                <a:cubicBezTo>
                  <a:pt x="77039" y="880440"/>
                  <a:pt x="89420" y="870810"/>
                  <a:pt x="104552" y="868058"/>
                </a:cubicBezTo>
                <a:cubicBezTo>
                  <a:pt x="92171" y="865307"/>
                  <a:pt x="82541" y="857053"/>
                  <a:pt x="77039" y="844672"/>
                </a:cubicBezTo>
                <a:cubicBezTo>
                  <a:pt x="70160" y="854302"/>
                  <a:pt x="60530" y="862556"/>
                  <a:pt x="49525" y="868058"/>
                </a:cubicBezTo>
                <a:cubicBezTo>
                  <a:pt x="59155" y="872185"/>
                  <a:pt x="66033" y="880440"/>
                  <a:pt x="68784" y="89144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图形 271">
            <a:extLst>
              <a:ext uri="{FF2B5EF4-FFF2-40B4-BE49-F238E27FC236}">
                <a16:creationId xmlns:a16="http://schemas.microsoft.com/office/drawing/2014/main" xmlns="" id="{FA3293C2-0E0B-4B5B-8F97-F47F6A71A754}"/>
              </a:ext>
            </a:extLst>
          </p:cNvPr>
          <p:cNvSpPr/>
          <p:nvPr/>
        </p:nvSpPr>
        <p:spPr>
          <a:xfrm>
            <a:off x="3303864" y="4071486"/>
            <a:ext cx="1267007" cy="1462355"/>
          </a:xfrm>
          <a:custGeom>
            <a:avLst/>
            <a:gdLst>
              <a:gd name="connsiteX0" fmla="*/ 984992 w 1267007"/>
              <a:gd name="connsiteY0" fmla="*/ 0 h 1462355"/>
              <a:gd name="connsiteX1" fmla="*/ 978113 w 1267007"/>
              <a:gd name="connsiteY1" fmla="*/ 5503 h 1462355"/>
              <a:gd name="connsiteX2" fmla="*/ 978113 w 1267007"/>
              <a:gd name="connsiteY2" fmla="*/ 5503 h 1462355"/>
              <a:gd name="connsiteX3" fmla="*/ 972611 w 1267007"/>
              <a:gd name="connsiteY3" fmla="*/ 0 h 1462355"/>
              <a:gd name="connsiteX4" fmla="*/ 972611 w 1267007"/>
              <a:gd name="connsiteY4" fmla="*/ 0 h 1462355"/>
              <a:gd name="connsiteX5" fmla="*/ 894197 w 1267007"/>
              <a:gd name="connsiteY5" fmla="*/ 0 h 1462355"/>
              <a:gd name="connsiteX6" fmla="*/ 894197 w 1267007"/>
              <a:gd name="connsiteY6" fmla="*/ 0 h 1462355"/>
              <a:gd name="connsiteX7" fmla="*/ 881815 w 1267007"/>
              <a:gd name="connsiteY7" fmla="*/ 11005 h 1462355"/>
              <a:gd name="connsiteX8" fmla="*/ 881815 w 1267007"/>
              <a:gd name="connsiteY8" fmla="*/ 11005 h 1462355"/>
              <a:gd name="connsiteX9" fmla="*/ 872186 w 1267007"/>
              <a:gd name="connsiteY9" fmla="*/ 0 h 1462355"/>
              <a:gd name="connsiteX10" fmla="*/ 872186 w 1267007"/>
              <a:gd name="connsiteY10" fmla="*/ 0 h 1462355"/>
              <a:gd name="connsiteX11" fmla="*/ 803401 w 1267007"/>
              <a:gd name="connsiteY11" fmla="*/ 0 h 1462355"/>
              <a:gd name="connsiteX12" fmla="*/ 803401 w 1267007"/>
              <a:gd name="connsiteY12" fmla="*/ 1376 h 1462355"/>
              <a:gd name="connsiteX13" fmla="*/ 784142 w 1267007"/>
              <a:gd name="connsiteY13" fmla="*/ 17884 h 1462355"/>
              <a:gd name="connsiteX14" fmla="*/ 784142 w 1267007"/>
              <a:gd name="connsiteY14" fmla="*/ 17884 h 1462355"/>
              <a:gd name="connsiteX15" fmla="*/ 769009 w 1267007"/>
              <a:gd name="connsiteY15" fmla="*/ 1376 h 1462355"/>
              <a:gd name="connsiteX16" fmla="*/ 769009 w 1267007"/>
              <a:gd name="connsiteY16" fmla="*/ 0 h 1462355"/>
              <a:gd name="connsiteX17" fmla="*/ 712606 w 1267007"/>
              <a:gd name="connsiteY17" fmla="*/ 0 h 1462355"/>
              <a:gd name="connsiteX18" fmla="*/ 712606 w 1267007"/>
              <a:gd name="connsiteY18" fmla="*/ 1376 h 1462355"/>
              <a:gd name="connsiteX19" fmla="*/ 687844 w 1267007"/>
              <a:gd name="connsiteY19" fmla="*/ 23387 h 1462355"/>
              <a:gd name="connsiteX20" fmla="*/ 687844 w 1267007"/>
              <a:gd name="connsiteY20" fmla="*/ 23387 h 1462355"/>
              <a:gd name="connsiteX21" fmla="*/ 665833 w 1267007"/>
              <a:gd name="connsiteY21" fmla="*/ 1376 h 1462355"/>
              <a:gd name="connsiteX22" fmla="*/ 665833 w 1267007"/>
              <a:gd name="connsiteY22" fmla="*/ 0 h 1462355"/>
              <a:gd name="connsiteX23" fmla="*/ 620435 w 1267007"/>
              <a:gd name="connsiteY23" fmla="*/ 0 h 1462355"/>
              <a:gd name="connsiteX24" fmla="*/ 620435 w 1267007"/>
              <a:gd name="connsiteY24" fmla="*/ 1376 h 1462355"/>
              <a:gd name="connsiteX25" fmla="*/ 588794 w 1267007"/>
              <a:gd name="connsiteY25" fmla="*/ 27514 h 1462355"/>
              <a:gd name="connsiteX26" fmla="*/ 588794 w 1267007"/>
              <a:gd name="connsiteY26" fmla="*/ 27514 h 1462355"/>
              <a:gd name="connsiteX27" fmla="*/ 564032 w 1267007"/>
              <a:gd name="connsiteY27" fmla="*/ 1376 h 1462355"/>
              <a:gd name="connsiteX28" fmla="*/ 564032 w 1267007"/>
              <a:gd name="connsiteY28" fmla="*/ 0 h 1462355"/>
              <a:gd name="connsiteX29" fmla="*/ 529640 w 1267007"/>
              <a:gd name="connsiteY29" fmla="*/ 0 h 1462355"/>
              <a:gd name="connsiteX30" fmla="*/ 529640 w 1267007"/>
              <a:gd name="connsiteY30" fmla="*/ 1376 h 1462355"/>
              <a:gd name="connsiteX31" fmla="*/ 492496 w 1267007"/>
              <a:gd name="connsiteY31" fmla="*/ 33016 h 1462355"/>
              <a:gd name="connsiteX32" fmla="*/ 492496 w 1267007"/>
              <a:gd name="connsiteY32" fmla="*/ 33016 h 1462355"/>
              <a:gd name="connsiteX33" fmla="*/ 462231 w 1267007"/>
              <a:gd name="connsiteY33" fmla="*/ 1376 h 1462355"/>
              <a:gd name="connsiteX34" fmla="*/ 462231 w 1267007"/>
              <a:gd name="connsiteY34" fmla="*/ 0 h 1462355"/>
              <a:gd name="connsiteX35" fmla="*/ 438844 w 1267007"/>
              <a:gd name="connsiteY35" fmla="*/ 0 h 1462355"/>
              <a:gd name="connsiteX36" fmla="*/ 438844 w 1267007"/>
              <a:gd name="connsiteY36" fmla="*/ 2751 h 1462355"/>
              <a:gd name="connsiteX37" fmla="*/ 394822 w 1267007"/>
              <a:gd name="connsiteY37" fmla="*/ 39895 h 1462355"/>
              <a:gd name="connsiteX38" fmla="*/ 394822 w 1267007"/>
              <a:gd name="connsiteY38" fmla="*/ 39895 h 1462355"/>
              <a:gd name="connsiteX39" fmla="*/ 359054 w 1267007"/>
              <a:gd name="connsiteY39" fmla="*/ 2751 h 1462355"/>
              <a:gd name="connsiteX40" fmla="*/ 359054 w 1267007"/>
              <a:gd name="connsiteY40" fmla="*/ 0 h 1462355"/>
              <a:gd name="connsiteX41" fmla="*/ 346673 w 1267007"/>
              <a:gd name="connsiteY41" fmla="*/ 0 h 1462355"/>
              <a:gd name="connsiteX42" fmla="*/ 346673 w 1267007"/>
              <a:gd name="connsiteY42" fmla="*/ 2751 h 1462355"/>
              <a:gd name="connsiteX43" fmla="*/ 295773 w 1267007"/>
              <a:gd name="connsiteY43" fmla="*/ 45398 h 1462355"/>
              <a:gd name="connsiteX44" fmla="*/ 295773 w 1267007"/>
              <a:gd name="connsiteY44" fmla="*/ 45398 h 1462355"/>
              <a:gd name="connsiteX45" fmla="*/ 254502 w 1267007"/>
              <a:gd name="connsiteY45" fmla="*/ 11005 h 1462355"/>
              <a:gd name="connsiteX46" fmla="*/ 221486 w 1267007"/>
              <a:gd name="connsiteY46" fmla="*/ 45398 h 1462355"/>
              <a:gd name="connsiteX47" fmla="*/ 243497 w 1267007"/>
              <a:gd name="connsiteY47" fmla="*/ 79790 h 1462355"/>
              <a:gd name="connsiteX48" fmla="*/ 290270 w 1267007"/>
              <a:gd name="connsiteY48" fmla="*/ 45398 h 1462355"/>
              <a:gd name="connsiteX49" fmla="*/ 295773 w 1267007"/>
              <a:gd name="connsiteY49" fmla="*/ 45398 h 1462355"/>
              <a:gd name="connsiteX50" fmla="*/ 295773 w 1267007"/>
              <a:gd name="connsiteY50" fmla="*/ 45398 h 1462355"/>
              <a:gd name="connsiteX51" fmla="*/ 330165 w 1267007"/>
              <a:gd name="connsiteY51" fmla="*/ 93547 h 1462355"/>
              <a:gd name="connsiteX52" fmla="*/ 279264 w 1267007"/>
              <a:gd name="connsiteY52" fmla="*/ 136193 h 1462355"/>
              <a:gd name="connsiteX53" fmla="*/ 279264 w 1267007"/>
              <a:gd name="connsiteY53" fmla="*/ 136193 h 1462355"/>
              <a:gd name="connsiteX54" fmla="*/ 237994 w 1267007"/>
              <a:gd name="connsiteY54" fmla="*/ 101801 h 1462355"/>
              <a:gd name="connsiteX55" fmla="*/ 206353 w 1267007"/>
              <a:gd name="connsiteY55" fmla="*/ 137569 h 1462355"/>
              <a:gd name="connsiteX56" fmla="*/ 228364 w 1267007"/>
              <a:gd name="connsiteY56" fmla="*/ 171961 h 1462355"/>
              <a:gd name="connsiteX57" fmla="*/ 275137 w 1267007"/>
              <a:gd name="connsiteY57" fmla="*/ 137569 h 1462355"/>
              <a:gd name="connsiteX58" fmla="*/ 280640 w 1267007"/>
              <a:gd name="connsiteY58" fmla="*/ 137569 h 1462355"/>
              <a:gd name="connsiteX59" fmla="*/ 280640 w 1267007"/>
              <a:gd name="connsiteY59" fmla="*/ 137569 h 1462355"/>
              <a:gd name="connsiteX60" fmla="*/ 315032 w 1267007"/>
              <a:gd name="connsiteY60" fmla="*/ 185718 h 1462355"/>
              <a:gd name="connsiteX61" fmla="*/ 264132 w 1267007"/>
              <a:gd name="connsiteY61" fmla="*/ 228364 h 1462355"/>
              <a:gd name="connsiteX62" fmla="*/ 264132 w 1267007"/>
              <a:gd name="connsiteY62" fmla="*/ 228364 h 1462355"/>
              <a:gd name="connsiteX63" fmla="*/ 222861 w 1267007"/>
              <a:gd name="connsiteY63" fmla="*/ 193972 h 1462355"/>
              <a:gd name="connsiteX64" fmla="*/ 189845 w 1267007"/>
              <a:gd name="connsiteY64" fmla="*/ 228364 h 1462355"/>
              <a:gd name="connsiteX65" fmla="*/ 211856 w 1267007"/>
              <a:gd name="connsiteY65" fmla="*/ 262756 h 1462355"/>
              <a:gd name="connsiteX66" fmla="*/ 258629 w 1267007"/>
              <a:gd name="connsiteY66" fmla="*/ 228364 h 1462355"/>
              <a:gd name="connsiteX67" fmla="*/ 264132 w 1267007"/>
              <a:gd name="connsiteY67" fmla="*/ 228364 h 1462355"/>
              <a:gd name="connsiteX68" fmla="*/ 264132 w 1267007"/>
              <a:gd name="connsiteY68" fmla="*/ 228364 h 1462355"/>
              <a:gd name="connsiteX69" fmla="*/ 298524 w 1267007"/>
              <a:gd name="connsiteY69" fmla="*/ 276513 h 1462355"/>
              <a:gd name="connsiteX70" fmla="*/ 247624 w 1267007"/>
              <a:gd name="connsiteY70" fmla="*/ 319159 h 1462355"/>
              <a:gd name="connsiteX71" fmla="*/ 247624 w 1267007"/>
              <a:gd name="connsiteY71" fmla="*/ 319159 h 1462355"/>
              <a:gd name="connsiteX72" fmla="*/ 206353 w 1267007"/>
              <a:gd name="connsiteY72" fmla="*/ 284767 h 1462355"/>
              <a:gd name="connsiteX73" fmla="*/ 173337 w 1267007"/>
              <a:gd name="connsiteY73" fmla="*/ 319159 h 1462355"/>
              <a:gd name="connsiteX74" fmla="*/ 195348 w 1267007"/>
              <a:gd name="connsiteY74" fmla="*/ 353552 h 1462355"/>
              <a:gd name="connsiteX75" fmla="*/ 242121 w 1267007"/>
              <a:gd name="connsiteY75" fmla="*/ 319159 h 1462355"/>
              <a:gd name="connsiteX76" fmla="*/ 247624 w 1267007"/>
              <a:gd name="connsiteY76" fmla="*/ 319159 h 1462355"/>
              <a:gd name="connsiteX77" fmla="*/ 247624 w 1267007"/>
              <a:gd name="connsiteY77" fmla="*/ 319159 h 1462355"/>
              <a:gd name="connsiteX78" fmla="*/ 282016 w 1267007"/>
              <a:gd name="connsiteY78" fmla="*/ 367308 h 1462355"/>
              <a:gd name="connsiteX79" fmla="*/ 231115 w 1267007"/>
              <a:gd name="connsiteY79" fmla="*/ 409955 h 1462355"/>
              <a:gd name="connsiteX80" fmla="*/ 231115 w 1267007"/>
              <a:gd name="connsiteY80" fmla="*/ 409955 h 1462355"/>
              <a:gd name="connsiteX81" fmla="*/ 189845 w 1267007"/>
              <a:gd name="connsiteY81" fmla="*/ 375562 h 1462355"/>
              <a:gd name="connsiteX82" fmla="*/ 156828 w 1267007"/>
              <a:gd name="connsiteY82" fmla="*/ 409955 h 1462355"/>
              <a:gd name="connsiteX83" fmla="*/ 173337 w 1267007"/>
              <a:gd name="connsiteY83" fmla="*/ 427839 h 1462355"/>
              <a:gd name="connsiteX84" fmla="*/ 188469 w 1267007"/>
              <a:gd name="connsiteY84" fmla="*/ 427839 h 1462355"/>
              <a:gd name="connsiteX85" fmla="*/ 224237 w 1267007"/>
              <a:gd name="connsiteY85" fmla="*/ 409955 h 1462355"/>
              <a:gd name="connsiteX86" fmla="*/ 229740 w 1267007"/>
              <a:gd name="connsiteY86" fmla="*/ 409955 h 1462355"/>
              <a:gd name="connsiteX87" fmla="*/ 229740 w 1267007"/>
              <a:gd name="connsiteY87" fmla="*/ 409955 h 1462355"/>
              <a:gd name="connsiteX88" fmla="*/ 260005 w 1267007"/>
              <a:gd name="connsiteY88" fmla="*/ 427839 h 1462355"/>
              <a:gd name="connsiteX89" fmla="*/ 293021 w 1267007"/>
              <a:gd name="connsiteY89" fmla="*/ 427839 h 1462355"/>
              <a:gd name="connsiteX90" fmla="*/ 320535 w 1267007"/>
              <a:gd name="connsiteY90" fmla="*/ 416833 h 1462355"/>
              <a:gd name="connsiteX91" fmla="*/ 324662 w 1267007"/>
              <a:gd name="connsiteY91" fmla="*/ 416833 h 1462355"/>
              <a:gd name="connsiteX92" fmla="*/ 324662 w 1267007"/>
              <a:gd name="connsiteY92" fmla="*/ 416833 h 1462355"/>
              <a:gd name="connsiteX93" fmla="*/ 348049 w 1267007"/>
              <a:gd name="connsiteY93" fmla="*/ 427839 h 1462355"/>
              <a:gd name="connsiteX94" fmla="*/ 397574 w 1267007"/>
              <a:gd name="connsiteY94" fmla="*/ 427839 h 1462355"/>
              <a:gd name="connsiteX95" fmla="*/ 415457 w 1267007"/>
              <a:gd name="connsiteY95" fmla="*/ 422336 h 1462355"/>
              <a:gd name="connsiteX96" fmla="*/ 419585 w 1267007"/>
              <a:gd name="connsiteY96" fmla="*/ 422336 h 1462355"/>
              <a:gd name="connsiteX97" fmla="*/ 419585 w 1267007"/>
              <a:gd name="connsiteY97" fmla="*/ 422336 h 1462355"/>
              <a:gd name="connsiteX98" fmla="*/ 436093 w 1267007"/>
              <a:gd name="connsiteY98" fmla="*/ 427839 h 1462355"/>
              <a:gd name="connsiteX99" fmla="*/ 510380 w 1267007"/>
              <a:gd name="connsiteY99" fmla="*/ 427839 h 1462355"/>
              <a:gd name="connsiteX100" fmla="*/ 511756 w 1267007"/>
              <a:gd name="connsiteY100" fmla="*/ 427839 h 1462355"/>
              <a:gd name="connsiteX101" fmla="*/ 514507 w 1267007"/>
              <a:gd name="connsiteY101" fmla="*/ 427839 h 1462355"/>
              <a:gd name="connsiteX102" fmla="*/ 514507 w 1267007"/>
              <a:gd name="connsiteY102" fmla="*/ 427839 h 1462355"/>
              <a:gd name="connsiteX103" fmla="*/ 515883 w 1267007"/>
              <a:gd name="connsiteY103" fmla="*/ 427839 h 1462355"/>
              <a:gd name="connsiteX104" fmla="*/ 690595 w 1267007"/>
              <a:gd name="connsiteY104" fmla="*/ 427839 h 1462355"/>
              <a:gd name="connsiteX105" fmla="*/ 690595 w 1267007"/>
              <a:gd name="connsiteY105" fmla="*/ 430590 h 1462355"/>
              <a:gd name="connsiteX106" fmla="*/ 612181 w 1267007"/>
              <a:gd name="connsiteY106" fmla="*/ 544772 h 1462355"/>
              <a:gd name="connsiteX107" fmla="*/ 612181 w 1267007"/>
              <a:gd name="connsiteY107" fmla="*/ 548899 h 1462355"/>
              <a:gd name="connsiteX108" fmla="*/ 597048 w 1267007"/>
              <a:gd name="connsiteY108" fmla="*/ 566783 h 1462355"/>
              <a:gd name="connsiteX109" fmla="*/ 489745 w 1267007"/>
              <a:gd name="connsiteY109" fmla="*/ 723611 h 1462355"/>
              <a:gd name="connsiteX110" fmla="*/ 489745 w 1267007"/>
              <a:gd name="connsiteY110" fmla="*/ 731865 h 1462355"/>
              <a:gd name="connsiteX111" fmla="*/ 467734 w 1267007"/>
              <a:gd name="connsiteY111" fmla="*/ 756628 h 1462355"/>
              <a:gd name="connsiteX112" fmla="*/ 441596 w 1267007"/>
              <a:gd name="connsiteY112" fmla="*/ 795147 h 1462355"/>
              <a:gd name="connsiteX113" fmla="*/ 448474 w 1267007"/>
              <a:gd name="connsiteY113" fmla="*/ 793771 h 1462355"/>
              <a:gd name="connsiteX114" fmla="*/ 451225 w 1267007"/>
              <a:gd name="connsiteY114" fmla="*/ 793771 h 1462355"/>
              <a:gd name="connsiteX115" fmla="*/ 451225 w 1267007"/>
              <a:gd name="connsiteY115" fmla="*/ 793771 h 1462355"/>
              <a:gd name="connsiteX116" fmla="*/ 473236 w 1267007"/>
              <a:gd name="connsiteY116" fmla="*/ 824036 h 1462355"/>
              <a:gd name="connsiteX117" fmla="*/ 441596 w 1267007"/>
              <a:gd name="connsiteY117" fmla="*/ 850174 h 1462355"/>
              <a:gd name="connsiteX118" fmla="*/ 441596 w 1267007"/>
              <a:gd name="connsiteY118" fmla="*/ 850174 h 1462355"/>
              <a:gd name="connsiteX119" fmla="*/ 416833 w 1267007"/>
              <a:gd name="connsiteY119" fmla="*/ 830915 h 1462355"/>
              <a:gd name="connsiteX120" fmla="*/ 367308 w 1267007"/>
              <a:gd name="connsiteY120" fmla="*/ 903826 h 1462355"/>
              <a:gd name="connsiteX121" fmla="*/ 367308 w 1267007"/>
              <a:gd name="connsiteY121" fmla="*/ 916207 h 1462355"/>
              <a:gd name="connsiteX122" fmla="*/ 338419 w 1267007"/>
              <a:gd name="connsiteY122" fmla="*/ 946473 h 1462355"/>
              <a:gd name="connsiteX123" fmla="*/ 320535 w 1267007"/>
              <a:gd name="connsiteY123" fmla="*/ 971235 h 1462355"/>
              <a:gd name="connsiteX124" fmla="*/ 320535 w 1267007"/>
              <a:gd name="connsiteY124" fmla="*/ 971235 h 1462355"/>
              <a:gd name="connsiteX125" fmla="*/ 324662 w 1267007"/>
              <a:gd name="connsiteY125" fmla="*/ 971235 h 1462355"/>
              <a:gd name="connsiteX126" fmla="*/ 324662 w 1267007"/>
              <a:gd name="connsiteY126" fmla="*/ 971235 h 1462355"/>
              <a:gd name="connsiteX127" fmla="*/ 350800 w 1267007"/>
              <a:gd name="connsiteY127" fmla="*/ 1007003 h 1462355"/>
              <a:gd name="connsiteX128" fmla="*/ 313657 w 1267007"/>
              <a:gd name="connsiteY128" fmla="*/ 1038644 h 1462355"/>
              <a:gd name="connsiteX129" fmla="*/ 313657 w 1267007"/>
              <a:gd name="connsiteY129" fmla="*/ 1038644 h 1462355"/>
              <a:gd name="connsiteX130" fmla="*/ 286143 w 1267007"/>
              <a:gd name="connsiteY130" fmla="*/ 1022135 h 1462355"/>
              <a:gd name="connsiteX131" fmla="*/ 244872 w 1267007"/>
              <a:gd name="connsiteY131" fmla="*/ 1081290 h 1462355"/>
              <a:gd name="connsiteX132" fmla="*/ 244872 w 1267007"/>
              <a:gd name="connsiteY132" fmla="*/ 1097798 h 1462355"/>
              <a:gd name="connsiteX133" fmla="*/ 209104 w 1267007"/>
              <a:gd name="connsiteY133" fmla="*/ 1133566 h 1462355"/>
              <a:gd name="connsiteX134" fmla="*/ 199475 w 1267007"/>
              <a:gd name="connsiteY134" fmla="*/ 1147323 h 1462355"/>
              <a:gd name="connsiteX135" fmla="*/ 228364 w 1267007"/>
              <a:gd name="connsiteY135" fmla="*/ 1188593 h 1462355"/>
              <a:gd name="connsiteX136" fmla="*/ 184342 w 1267007"/>
              <a:gd name="connsiteY136" fmla="*/ 1225737 h 1462355"/>
              <a:gd name="connsiteX137" fmla="*/ 184342 w 1267007"/>
              <a:gd name="connsiteY137" fmla="*/ 1225737 h 1462355"/>
              <a:gd name="connsiteX138" fmla="*/ 154077 w 1267007"/>
              <a:gd name="connsiteY138" fmla="*/ 1211980 h 1462355"/>
              <a:gd name="connsiteX139" fmla="*/ 121060 w 1267007"/>
              <a:gd name="connsiteY139" fmla="*/ 1260129 h 1462355"/>
              <a:gd name="connsiteX140" fmla="*/ 121060 w 1267007"/>
              <a:gd name="connsiteY140" fmla="*/ 1279389 h 1462355"/>
              <a:gd name="connsiteX141" fmla="*/ 79790 w 1267007"/>
              <a:gd name="connsiteY141" fmla="*/ 1320659 h 1462355"/>
              <a:gd name="connsiteX142" fmla="*/ 78414 w 1267007"/>
              <a:gd name="connsiteY142" fmla="*/ 1323411 h 1462355"/>
              <a:gd name="connsiteX143" fmla="*/ 105928 w 1267007"/>
              <a:gd name="connsiteY143" fmla="*/ 1370184 h 1462355"/>
              <a:gd name="connsiteX144" fmla="*/ 55027 w 1267007"/>
              <a:gd name="connsiteY144" fmla="*/ 1412830 h 1462355"/>
              <a:gd name="connsiteX145" fmla="*/ 55027 w 1267007"/>
              <a:gd name="connsiteY145" fmla="*/ 1412830 h 1462355"/>
              <a:gd name="connsiteX146" fmla="*/ 23387 w 1267007"/>
              <a:gd name="connsiteY146" fmla="*/ 1400449 h 1462355"/>
              <a:gd name="connsiteX147" fmla="*/ 0 w 1267007"/>
              <a:gd name="connsiteY147" fmla="*/ 1438968 h 1462355"/>
              <a:gd name="connsiteX148" fmla="*/ 2751 w 1267007"/>
              <a:gd name="connsiteY148" fmla="*/ 1451350 h 1462355"/>
              <a:gd name="connsiteX149" fmla="*/ 49525 w 1267007"/>
              <a:gd name="connsiteY149" fmla="*/ 1416957 h 1462355"/>
              <a:gd name="connsiteX150" fmla="*/ 55027 w 1267007"/>
              <a:gd name="connsiteY150" fmla="*/ 1416957 h 1462355"/>
              <a:gd name="connsiteX151" fmla="*/ 55027 w 1267007"/>
              <a:gd name="connsiteY151" fmla="*/ 1416957 h 1462355"/>
              <a:gd name="connsiteX152" fmla="*/ 89420 w 1267007"/>
              <a:gd name="connsiteY152" fmla="*/ 1462355 h 1462355"/>
              <a:gd name="connsiteX153" fmla="*/ 101801 w 1267007"/>
              <a:gd name="connsiteY153" fmla="*/ 1462355 h 1462355"/>
              <a:gd name="connsiteX154" fmla="*/ 145823 w 1267007"/>
              <a:gd name="connsiteY154" fmla="*/ 1422460 h 1462355"/>
              <a:gd name="connsiteX155" fmla="*/ 149950 w 1267007"/>
              <a:gd name="connsiteY155" fmla="*/ 1422460 h 1462355"/>
              <a:gd name="connsiteX156" fmla="*/ 149950 w 1267007"/>
              <a:gd name="connsiteY156" fmla="*/ 1422460 h 1462355"/>
              <a:gd name="connsiteX157" fmla="*/ 180215 w 1267007"/>
              <a:gd name="connsiteY157" fmla="*/ 1462355 h 1462355"/>
              <a:gd name="connsiteX158" fmla="*/ 203602 w 1267007"/>
              <a:gd name="connsiteY158" fmla="*/ 1462355 h 1462355"/>
              <a:gd name="connsiteX159" fmla="*/ 242121 w 1267007"/>
              <a:gd name="connsiteY159" fmla="*/ 1427963 h 1462355"/>
              <a:gd name="connsiteX160" fmla="*/ 246248 w 1267007"/>
              <a:gd name="connsiteY160" fmla="*/ 1427963 h 1462355"/>
              <a:gd name="connsiteX161" fmla="*/ 246248 w 1267007"/>
              <a:gd name="connsiteY161" fmla="*/ 1427963 h 1462355"/>
              <a:gd name="connsiteX162" fmla="*/ 272386 w 1267007"/>
              <a:gd name="connsiteY162" fmla="*/ 1462355 h 1462355"/>
              <a:gd name="connsiteX163" fmla="*/ 306778 w 1267007"/>
              <a:gd name="connsiteY163" fmla="*/ 1462355 h 1462355"/>
              <a:gd name="connsiteX164" fmla="*/ 338419 w 1267007"/>
              <a:gd name="connsiteY164" fmla="*/ 1433466 h 1462355"/>
              <a:gd name="connsiteX165" fmla="*/ 341170 w 1267007"/>
              <a:gd name="connsiteY165" fmla="*/ 1433466 h 1462355"/>
              <a:gd name="connsiteX166" fmla="*/ 341170 w 1267007"/>
              <a:gd name="connsiteY166" fmla="*/ 1433466 h 1462355"/>
              <a:gd name="connsiteX167" fmla="*/ 363181 w 1267007"/>
              <a:gd name="connsiteY167" fmla="*/ 1462355 h 1462355"/>
              <a:gd name="connsiteX168" fmla="*/ 408579 w 1267007"/>
              <a:gd name="connsiteY168" fmla="*/ 1462355 h 1462355"/>
              <a:gd name="connsiteX169" fmla="*/ 433341 w 1267007"/>
              <a:gd name="connsiteY169" fmla="*/ 1440344 h 1462355"/>
              <a:gd name="connsiteX170" fmla="*/ 436093 w 1267007"/>
              <a:gd name="connsiteY170" fmla="*/ 1440344 h 1462355"/>
              <a:gd name="connsiteX171" fmla="*/ 436093 w 1267007"/>
              <a:gd name="connsiteY171" fmla="*/ 1440344 h 1462355"/>
              <a:gd name="connsiteX172" fmla="*/ 453977 w 1267007"/>
              <a:gd name="connsiteY172" fmla="*/ 1462355 h 1462355"/>
              <a:gd name="connsiteX173" fmla="*/ 466358 w 1267007"/>
              <a:gd name="connsiteY173" fmla="*/ 1462355 h 1462355"/>
              <a:gd name="connsiteX174" fmla="*/ 526888 w 1267007"/>
              <a:gd name="connsiteY174" fmla="*/ 1374311 h 1462355"/>
              <a:gd name="connsiteX175" fmla="*/ 526888 w 1267007"/>
              <a:gd name="connsiteY175" fmla="*/ 1372936 h 1462355"/>
              <a:gd name="connsiteX176" fmla="*/ 539269 w 1267007"/>
              <a:gd name="connsiteY176" fmla="*/ 1356427 h 1462355"/>
              <a:gd name="connsiteX177" fmla="*/ 1195472 w 1267007"/>
              <a:gd name="connsiteY177" fmla="*/ 404452 h 1462355"/>
              <a:gd name="connsiteX178" fmla="*/ 1267008 w 1267007"/>
              <a:gd name="connsiteY178" fmla="*/ 0 h 1462355"/>
              <a:gd name="connsiteX179" fmla="*/ 984992 w 1267007"/>
              <a:gd name="connsiteY179" fmla="*/ 0 h 1462355"/>
              <a:gd name="connsiteX180" fmla="*/ 984992 w 1267007"/>
              <a:gd name="connsiteY180" fmla="*/ 0 h 1462355"/>
              <a:gd name="connsiteX181" fmla="*/ 330165 w 1267007"/>
              <a:gd name="connsiteY181" fmla="*/ 405828 h 1462355"/>
              <a:gd name="connsiteX182" fmla="*/ 330165 w 1267007"/>
              <a:gd name="connsiteY182" fmla="*/ 405828 h 1462355"/>
              <a:gd name="connsiteX183" fmla="*/ 294397 w 1267007"/>
              <a:gd name="connsiteY183" fmla="*/ 368684 h 1462355"/>
              <a:gd name="connsiteX184" fmla="*/ 339795 w 1267007"/>
              <a:gd name="connsiteY184" fmla="*/ 326038 h 1462355"/>
              <a:gd name="connsiteX185" fmla="*/ 343922 w 1267007"/>
              <a:gd name="connsiteY185" fmla="*/ 326038 h 1462355"/>
              <a:gd name="connsiteX186" fmla="*/ 343922 w 1267007"/>
              <a:gd name="connsiteY186" fmla="*/ 326038 h 1462355"/>
              <a:gd name="connsiteX187" fmla="*/ 374187 w 1267007"/>
              <a:gd name="connsiteY187" fmla="*/ 368684 h 1462355"/>
              <a:gd name="connsiteX188" fmla="*/ 330165 w 1267007"/>
              <a:gd name="connsiteY188" fmla="*/ 405828 h 1462355"/>
              <a:gd name="connsiteX189" fmla="*/ 345297 w 1267007"/>
              <a:gd name="connsiteY189" fmla="*/ 313657 h 1462355"/>
              <a:gd name="connsiteX190" fmla="*/ 345297 w 1267007"/>
              <a:gd name="connsiteY190" fmla="*/ 313657 h 1462355"/>
              <a:gd name="connsiteX191" fmla="*/ 309530 w 1267007"/>
              <a:gd name="connsiteY191" fmla="*/ 276513 h 1462355"/>
              <a:gd name="connsiteX192" fmla="*/ 354927 w 1267007"/>
              <a:gd name="connsiteY192" fmla="*/ 233867 h 1462355"/>
              <a:gd name="connsiteX193" fmla="*/ 359054 w 1267007"/>
              <a:gd name="connsiteY193" fmla="*/ 233867 h 1462355"/>
              <a:gd name="connsiteX194" fmla="*/ 359054 w 1267007"/>
              <a:gd name="connsiteY194" fmla="*/ 233867 h 1462355"/>
              <a:gd name="connsiteX195" fmla="*/ 389319 w 1267007"/>
              <a:gd name="connsiteY195" fmla="*/ 276513 h 1462355"/>
              <a:gd name="connsiteX196" fmla="*/ 345297 w 1267007"/>
              <a:gd name="connsiteY196" fmla="*/ 313657 h 1462355"/>
              <a:gd name="connsiteX197" fmla="*/ 361806 w 1267007"/>
              <a:gd name="connsiteY197" fmla="*/ 222861 h 1462355"/>
              <a:gd name="connsiteX198" fmla="*/ 361806 w 1267007"/>
              <a:gd name="connsiteY198" fmla="*/ 222861 h 1462355"/>
              <a:gd name="connsiteX199" fmla="*/ 326038 w 1267007"/>
              <a:gd name="connsiteY199" fmla="*/ 185718 h 1462355"/>
              <a:gd name="connsiteX200" fmla="*/ 371435 w 1267007"/>
              <a:gd name="connsiteY200" fmla="*/ 143071 h 1462355"/>
              <a:gd name="connsiteX201" fmla="*/ 375563 w 1267007"/>
              <a:gd name="connsiteY201" fmla="*/ 143071 h 1462355"/>
              <a:gd name="connsiteX202" fmla="*/ 375563 w 1267007"/>
              <a:gd name="connsiteY202" fmla="*/ 143071 h 1462355"/>
              <a:gd name="connsiteX203" fmla="*/ 405828 w 1267007"/>
              <a:gd name="connsiteY203" fmla="*/ 185718 h 1462355"/>
              <a:gd name="connsiteX204" fmla="*/ 361806 w 1267007"/>
              <a:gd name="connsiteY204" fmla="*/ 222861 h 1462355"/>
              <a:gd name="connsiteX205" fmla="*/ 378314 w 1267007"/>
              <a:gd name="connsiteY205" fmla="*/ 130690 h 1462355"/>
              <a:gd name="connsiteX206" fmla="*/ 378314 w 1267007"/>
              <a:gd name="connsiteY206" fmla="*/ 130690 h 1462355"/>
              <a:gd name="connsiteX207" fmla="*/ 342546 w 1267007"/>
              <a:gd name="connsiteY207" fmla="*/ 93547 h 1462355"/>
              <a:gd name="connsiteX208" fmla="*/ 387944 w 1267007"/>
              <a:gd name="connsiteY208" fmla="*/ 50900 h 1462355"/>
              <a:gd name="connsiteX209" fmla="*/ 392071 w 1267007"/>
              <a:gd name="connsiteY209" fmla="*/ 50900 h 1462355"/>
              <a:gd name="connsiteX210" fmla="*/ 392071 w 1267007"/>
              <a:gd name="connsiteY210" fmla="*/ 50900 h 1462355"/>
              <a:gd name="connsiteX211" fmla="*/ 422336 w 1267007"/>
              <a:gd name="connsiteY211" fmla="*/ 93547 h 1462355"/>
              <a:gd name="connsiteX212" fmla="*/ 378314 w 1267007"/>
              <a:gd name="connsiteY212" fmla="*/ 130690 h 1462355"/>
              <a:gd name="connsiteX213" fmla="*/ 427839 w 1267007"/>
              <a:gd name="connsiteY213" fmla="*/ 398949 h 1462355"/>
              <a:gd name="connsiteX214" fmla="*/ 427839 w 1267007"/>
              <a:gd name="connsiteY214" fmla="*/ 398949 h 1462355"/>
              <a:gd name="connsiteX215" fmla="*/ 397574 w 1267007"/>
              <a:gd name="connsiteY215" fmla="*/ 367308 h 1462355"/>
              <a:gd name="connsiteX216" fmla="*/ 436093 w 1267007"/>
              <a:gd name="connsiteY216" fmla="*/ 331541 h 1462355"/>
              <a:gd name="connsiteX217" fmla="*/ 440220 w 1267007"/>
              <a:gd name="connsiteY217" fmla="*/ 331541 h 1462355"/>
              <a:gd name="connsiteX218" fmla="*/ 440220 w 1267007"/>
              <a:gd name="connsiteY218" fmla="*/ 331541 h 1462355"/>
              <a:gd name="connsiteX219" fmla="*/ 466358 w 1267007"/>
              <a:gd name="connsiteY219" fmla="*/ 367308 h 1462355"/>
              <a:gd name="connsiteX220" fmla="*/ 427839 w 1267007"/>
              <a:gd name="connsiteY220" fmla="*/ 398949 h 1462355"/>
              <a:gd name="connsiteX221" fmla="*/ 442971 w 1267007"/>
              <a:gd name="connsiteY221" fmla="*/ 308154 h 1462355"/>
              <a:gd name="connsiteX222" fmla="*/ 442971 w 1267007"/>
              <a:gd name="connsiteY222" fmla="*/ 308154 h 1462355"/>
              <a:gd name="connsiteX223" fmla="*/ 412706 w 1267007"/>
              <a:gd name="connsiteY223" fmla="*/ 276513 h 1462355"/>
              <a:gd name="connsiteX224" fmla="*/ 451225 w 1267007"/>
              <a:gd name="connsiteY224" fmla="*/ 240745 h 1462355"/>
              <a:gd name="connsiteX225" fmla="*/ 455352 w 1267007"/>
              <a:gd name="connsiteY225" fmla="*/ 240745 h 1462355"/>
              <a:gd name="connsiteX226" fmla="*/ 455352 w 1267007"/>
              <a:gd name="connsiteY226" fmla="*/ 240745 h 1462355"/>
              <a:gd name="connsiteX227" fmla="*/ 481490 w 1267007"/>
              <a:gd name="connsiteY227" fmla="*/ 276513 h 1462355"/>
              <a:gd name="connsiteX228" fmla="*/ 442971 w 1267007"/>
              <a:gd name="connsiteY228" fmla="*/ 308154 h 1462355"/>
              <a:gd name="connsiteX229" fmla="*/ 459479 w 1267007"/>
              <a:gd name="connsiteY229" fmla="*/ 217359 h 1462355"/>
              <a:gd name="connsiteX230" fmla="*/ 459479 w 1267007"/>
              <a:gd name="connsiteY230" fmla="*/ 217359 h 1462355"/>
              <a:gd name="connsiteX231" fmla="*/ 429214 w 1267007"/>
              <a:gd name="connsiteY231" fmla="*/ 185718 h 1462355"/>
              <a:gd name="connsiteX232" fmla="*/ 467734 w 1267007"/>
              <a:gd name="connsiteY232" fmla="*/ 149950 h 1462355"/>
              <a:gd name="connsiteX233" fmla="*/ 471861 w 1267007"/>
              <a:gd name="connsiteY233" fmla="*/ 149950 h 1462355"/>
              <a:gd name="connsiteX234" fmla="*/ 471861 w 1267007"/>
              <a:gd name="connsiteY234" fmla="*/ 149950 h 1462355"/>
              <a:gd name="connsiteX235" fmla="*/ 497999 w 1267007"/>
              <a:gd name="connsiteY235" fmla="*/ 185718 h 1462355"/>
              <a:gd name="connsiteX236" fmla="*/ 459479 w 1267007"/>
              <a:gd name="connsiteY236" fmla="*/ 217359 h 1462355"/>
              <a:gd name="connsiteX237" fmla="*/ 475988 w 1267007"/>
              <a:gd name="connsiteY237" fmla="*/ 125188 h 1462355"/>
              <a:gd name="connsiteX238" fmla="*/ 475988 w 1267007"/>
              <a:gd name="connsiteY238" fmla="*/ 125188 h 1462355"/>
              <a:gd name="connsiteX239" fmla="*/ 445723 w 1267007"/>
              <a:gd name="connsiteY239" fmla="*/ 93547 h 1462355"/>
              <a:gd name="connsiteX240" fmla="*/ 484242 w 1267007"/>
              <a:gd name="connsiteY240" fmla="*/ 57779 h 1462355"/>
              <a:gd name="connsiteX241" fmla="*/ 488369 w 1267007"/>
              <a:gd name="connsiteY241" fmla="*/ 57779 h 1462355"/>
              <a:gd name="connsiteX242" fmla="*/ 488369 w 1267007"/>
              <a:gd name="connsiteY242" fmla="*/ 57779 h 1462355"/>
              <a:gd name="connsiteX243" fmla="*/ 514507 w 1267007"/>
              <a:gd name="connsiteY243" fmla="*/ 93547 h 1462355"/>
              <a:gd name="connsiteX244" fmla="*/ 475988 w 1267007"/>
              <a:gd name="connsiteY244" fmla="*/ 125188 h 1462355"/>
              <a:gd name="connsiteX245" fmla="*/ 524137 w 1267007"/>
              <a:gd name="connsiteY245" fmla="*/ 393446 h 1462355"/>
              <a:gd name="connsiteX246" fmla="*/ 524137 w 1267007"/>
              <a:gd name="connsiteY246" fmla="*/ 393446 h 1462355"/>
              <a:gd name="connsiteX247" fmla="*/ 499374 w 1267007"/>
              <a:gd name="connsiteY247" fmla="*/ 367308 h 1462355"/>
              <a:gd name="connsiteX248" fmla="*/ 531015 w 1267007"/>
              <a:gd name="connsiteY248" fmla="*/ 337043 h 1462355"/>
              <a:gd name="connsiteX249" fmla="*/ 533767 w 1267007"/>
              <a:gd name="connsiteY249" fmla="*/ 337043 h 1462355"/>
              <a:gd name="connsiteX250" fmla="*/ 533767 w 1267007"/>
              <a:gd name="connsiteY250" fmla="*/ 337043 h 1462355"/>
              <a:gd name="connsiteX251" fmla="*/ 555778 w 1267007"/>
              <a:gd name="connsiteY251" fmla="*/ 367308 h 1462355"/>
              <a:gd name="connsiteX252" fmla="*/ 524137 w 1267007"/>
              <a:gd name="connsiteY252" fmla="*/ 393446 h 1462355"/>
              <a:gd name="connsiteX253" fmla="*/ 540645 w 1267007"/>
              <a:gd name="connsiteY253" fmla="*/ 302651 h 1462355"/>
              <a:gd name="connsiteX254" fmla="*/ 540645 w 1267007"/>
              <a:gd name="connsiteY254" fmla="*/ 302651 h 1462355"/>
              <a:gd name="connsiteX255" fmla="*/ 515883 w 1267007"/>
              <a:gd name="connsiteY255" fmla="*/ 276513 h 1462355"/>
              <a:gd name="connsiteX256" fmla="*/ 547523 w 1267007"/>
              <a:gd name="connsiteY256" fmla="*/ 246248 h 1462355"/>
              <a:gd name="connsiteX257" fmla="*/ 550275 w 1267007"/>
              <a:gd name="connsiteY257" fmla="*/ 246248 h 1462355"/>
              <a:gd name="connsiteX258" fmla="*/ 550275 w 1267007"/>
              <a:gd name="connsiteY258" fmla="*/ 246248 h 1462355"/>
              <a:gd name="connsiteX259" fmla="*/ 572286 w 1267007"/>
              <a:gd name="connsiteY259" fmla="*/ 276513 h 1462355"/>
              <a:gd name="connsiteX260" fmla="*/ 540645 w 1267007"/>
              <a:gd name="connsiteY260" fmla="*/ 302651 h 1462355"/>
              <a:gd name="connsiteX261" fmla="*/ 557153 w 1267007"/>
              <a:gd name="connsiteY261" fmla="*/ 210480 h 1462355"/>
              <a:gd name="connsiteX262" fmla="*/ 557153 w 1267007"/>
              <a:gd name="connsiteY262" fmla="*/ 210480 h 1462355"/>
              <a:gd name="connsiteX263" fmla="*/ 532391 w 1267007"/>
              <a:gd name="connsiteY263" fmla="*/ 184342 h 1462355"/>
              <a:gd name="connsiteX264" fmla="*/ 564032 w 1267007"/>
              <a:gd name="connsiteY264" fmla="*/ 154077 h 1462355"/>
              <a:gd name="connsiteX265" fmla="*/ 566783 w 1267007"/>
              <a:gd name="connsiteY265" fmla="*/ 154077 h 1462355"/>
              <a:gd name="connsiteX266" fmla="*/ 566783 w 1267007"/>
              <a:gd name="connsiteY266" fmla="*/ 154077 h 1462355"/>
              <a:gd name="connsiteX267" fmla="*/ 588794 w 1267007"/>
              <a:gd name="connsiteY267" fmla="*/ 184342 h 1462355"/>
              <a:gd name="connsiteX268" fmla="*/ 557153 w 1267007"/>
              <a:gd name="connsiteY268" fmla="*/ 210480 h 1462355"/>
              <a:gd name="connsiteX269" fmla="*/ 572286 w 1267007"/>
              <a:gd name="connsiteY269" fmla="*/ 119685 h 1462355"/>
              <a:gd name="connsiteX270" fmla="*/ 572286 w 1267007"/>
              <a:gd name="connsiteY270" fmla="*/ 119685 h 1462355"/>
              <a:gd name="connsiteX271" fmla="*/ 547523 w 1267007"/>
              <a:gd name="connsiteY271" fmla="*/ 93547 h 1462355"/>
              <a:gd name="connsiteX272" fmla="*/ 579164 w 1267007"/>
              <a:gd name="connsiteY272" fmla="*/ 63282 h 1462355"/>
              <a:gd name="connsiteX273" fmla="*/ 581916 w 1267007"/>
              <a:gd name="connsiteY273" fmla="*/ 63282 h 1462355"/>
              <a:gd name="connsiteX274" fmla="*/ 581916 w 1267007"/>
              <a:gd name="connsiteY274" fmla="*/ 63282 h 1462355"/>
              <a:gd name="connsiteX275" fmla="*/ 603927 w 1267007"/>
              <a:gd name="connsiteY275" fmla="*/ 93547 h 1462355"/>
              <a:gd name="connsiteX276" fmla="*/ 572286 w 1267007"/>
              <a:gd name="connsiteY276" fmla="*/ 119685 h 1462355"/>
              <a:gd name="connsiteX277" fmla="*/ 621811 w 1267007"/>
              <a:gd name="connsiteY277" fmla="*/ 387944 h 1462355"/>
              <a:gd name="connsiteX278" fmla="*/ 621811 w 1267007"/>
              <a:gd name="connsiteY278" fmla="*/ 387944 h 1462355"/>
              <a:gd name="connsiteX279" fmla="*/ 601175 w 1267007"/>
              <a:gd name="connsiteY279" fmla="*/ 365933 h 1462355"/>
              <a:gd name="connsiteX280" fmla="*/ 627313 w 1267007"/>
              <a:gd name="connsiteY280" fmla="*/ 342546 h 1462355"/>
              <a:gd name="connsiteX281" fmla="*/ 630065 w 1267007"/>
              <a:gd name="connsiteY281" fmla="*/ 342546 h 1462355"/>
              <a:gd name="connsiteX282" fmla="*/ 630065 w 1267007"/>
              <a:gd name="connsiteY282" fmla="*/ 342546 h 1462355"/>
              <a:gd name="connsiteX283" fmla="*/ 646573 w 1267007"/>
              <a:gd name="connsiteY283" fmla="*/ 365933 h 1462355"/>
              <a:gd name="connsiteX284" fmla="*/ 621811 w 1267007"/>
              <a:gd name="connsiteY284" fmla="*/ 387944 h 1462355"/>
              <a:gd name="connsiteX285" fmla="*/ 638319 w 1267007"/>
              <a:gd name="connsiteY285" fmla="*/ 297148 h 1462355"/>
              <a:gd name="connsiteX286" fmla="*/ 638319 w 1267007"/>
              <a:gd name="connsiteY286" fmla="*/ 297148 h 1462355"/>
              <a:gd name="connsiteX287" fmla="*/ 617683 w 1267007"/>
              <a:gd name="connsiteY287" fmla="*/ 275137 h 1462355"/>
              <a:gd name="connsiteX288" fmla="*/ 643822 w 1267007"/>
              <a:gd name="connsiteY288" fmla="*/ 251751 h 1462355"/>
              <a:gd name="connsiteX289" fmla="*/ 646573 w 1267007"/>
              <a:gd name="connsiteY289" fmla="*/ 251751 h 1462355"/>
              <a:gd name="connsiteX290" fmla="*/ 646573 w 1267007"/>
              <a:gd name="connsiteY290" fmla="*/ 251751 h 1462355"/>
              <a:gd name="connsiteX291" fmla="*/ 663081 w 1267007"/>
              <a:gd name="connsiteY291" fmla="*/ 275137 h 1462355"/>
              <a:gd name="connsiteX292" fmla="*/ 638319 w 1267007"/>
              <a:gd name="connsiteY292" fmla="*/ 297148 h 1462355"/>
              <a:gd name="connsiteX293" fmla="*/ 654827 w 1267007"/>
              <a:gd name="connsiteY293" fmla="*/ 204977 h 1462355"/>
              <a:gd name="connsiteX294" fmla="*/ 654827 w 1267007"/>
              <a:gd name="connsiteY294" fmla="*/ 204977 h 1462355"/>
              <a:gd name="connsiteX295" fmla="*/ 634192 w 1267007"/>
              <a:gd name="connsiteY295" fmla="*/ 182966 h 1462355"/>
              <a:gd name="connsiteX296" fmla="*/ 660330 w 1267007"/>
              <a:gd name="connsiteY296" fmla="*/ 159580 h 1462355"/>
              <a:gd name="connsiteX297" fmla="*/ 663081 w 1267007"/>
              <a:gd name="connsiteY297" fmla="*/ 159580 h 1462355"/>
              <a:gd name="connsiteX298" fmla="*/ 663081 w 1267007"/>
              <a:gd name="connsiteY298" fmla="*/ 159580 h 1462355"/>
              <a:gd name="connsiteX299" fmla="*/ 679589 w 1267007"/>
              <a:gd name="connsiteY299" fmla="*/ 182966 h 1462355"/>
              <a:gd name="connsiteX300" fmla="*/ 654827 w 1267007"/>
              <a:gd name="connsiteY300" fmla="*/ 204977 h 1462355"/>
              <a:gd name="connsiteX301" fmla="*/ 669960 w 1267007"/>
              <a:gd name="connsiteY301" fmla="*/ 114182 h 1462355"/>
              <a:gd name="connsiteX302" fmla="*/ 669960 w 1267007"/>
              <a:gd name="connsiteY302" fmla="*/ 114182 h 1462355"/>
              <a:gd name="connsiteX303" fmla="*/ 649324 w 1267007"/>
              <a:gd name="connsiteY303" fmla="*/ 92171 h 1462355"/>
              <a:gd name="connsiteX304" fmla="*/ 675462 w 1267007"/>
              <a:gd name="connsiteY304" fmla="*/ 68784 h 1462355"/>
              <a:gd name="connsiteX305" fmla="*/ 678214 w 1267007"/>
              <a:gd name="connsiteY305" fmla="*/ 68784 h 1462355"/>
              <a:gd name="connsiteX306" fmla="*/ 678214 w 1267007"/>
              <a:gd name="connsiteY306" fmla="*/ 68784 h 1462355"/>
              <a:gd name="connsiteX307" fmla="*/ 694722 w 1267007"/>
              <a:gd name="connsiteY307" fmla="*/ 92171 h 1462355"/>
              <a:gd name="connsiteX308" fmla="*/ 669960 w 1267007"/>
              <a:gd name="connsiteY308" fmla="*/ 114182 h 1462355"/>
              <a:gd name="connsiteX309" fmla="*/ 152701 w 1267007"/>
              <a:gd name="connsiteY309" fmla="*/ 1410079 h 1462355"/>
              <a:gd name="connsiteX310" fmla="*/ 152701 w 1267007"/>
              <a:gd name="connsiteY310" fmla="*/ 1410079 h 1462355"/>
              <a:gd name="connsiteX311" fmla="*/ 116933 w 1267007"/>
              <a:gd name="connsiteY311" fmla="*/ 1372936 h 1462355"/>
              <a:gd name="connsiteX312" fmla="*/ 162331 w 1267007"/>
              <a:gd name="connsiteY312" fmla="*/ 1330289 h 1462355"/>
              <a:gd name="connsiteX313" fmla="*/ 166458 w 1267007"/>
              <a:gd name="connsiteY313" fmla="*/ 1330289 h 1462355"/>
              <a:gd name="connsiteX314" fmla="*/ 166458 w 1267007"/>
              <a:gd name="connsiteY314" fmla="*/ 1330289 h 1462355"/>
              <a:gd name="connsiteX315" fmla="*/ 196723 w 1267007"/>
              <a:gd name="connsiteY315" fmla="*/ 1372936 h 1462355"/>
              <a:gd name="connsiteX316" fmla="*/ 152701 w 1267007"/>
              <a:gd name="connsiteY316" fmla="*/ 1410079 h 1462355"/>
              <a:gd name="connsiteX317" fmla="*/ 169210 w 1267007"/>
              <a:gd name="connsiteY317" fmla="*/ 1319284 h 1462355"/>
              <a:gd name="connsiteX318" fmla="*/ 169210 w 1267007"/>
              <a:gd name="connsiteY318" fmla="*/ 1319284 h 1462355"/>
              <a:gd name="connsiteX319" fmla="*/ 133442 w 1267007"/>
              <a:gd name="connsiteY319" fmla="*/ 1282140 h 1462355"/>
              <a:gd name="connsiteX320" fmla="*/ 178839 w 1267007"/>
              <a:gd name="connsiteY320" fmla="*/ 1239494 h 1462355"/>
              <a:gd name="connsiteX321" fmla="*/ 182966 w 1267007"/>
              <a:gd name="connsiteY321" fmla="*/ 1239494 h 1462355"/>
              <a:gd name="connsiteX322" fmla="*/ 182966 w 1267007"/>
              <a:gd name="connsiteY322" fmla="*/ 1239494 h 1462355"/>
              <a:gd name="connsiteX323" fmla="*/ 213231 w 1267007"/>
              <a:gd name="connsiteY323" fmla="*/ 1282140 h 1462355"/>
              <a:gd name="connsiteX324" fmla="*/ 169210 w 1267007"/>
              <a:gd name="connsiteY324" fmla="*/ 1319284 h 1462355"/>
              <a:gd name="connsiteX325" fmla="*/ 250375 w 1267007"/>
              <a:gd name="connsiteY325" fmla="*/ 1404576 h 1462355"/>
              <a:gd name="connsiteX326" fmla="*/ 250375 w 1267007"/>
              <a:gd name="connsiteY326" fmla="*/ 1404576 h 1462355"/>
              <a:gd name="connsiteX327" fmla="*/ 220110 w 1267007"/>
              <a:gd name="connsiteY327" fmla="*/ 1372936 h 1462355"/>
              <a:gd name="connsiteX328" fmla="*/ 258629 w 1267007"/>
              <a:gd name="connsiteY328" fmla="*/ 1337168 h 1462355"/>
              <a:gd name="connsiteX329" fmla="*/ 262756 w 1267007"/>
              <a:gd name="connsiteY329" fmla="*/ 1337168 h 1462355"/>
              <a:gd name="connsiteX330" fmla="*/ 262756 w 1267007"/>
              <a:gd name="connsiteY330" fmla="*/ 1337168 h 1462355"/>
              <a:gd name="connsiteX331" fmla="*/ 288894 w 1267007"/>
              <a:gd name="connsiteY331" fmla="*/ 1372936 h 1462355"/>
              <a:gd name="connsiteX332" fmla="*/ 250375 w 1267007"/>
              <a:gd name="connsiteY332" fmla="*/ 1404576 h 1462355"/>
              <a:gd name="connsiteX333" fmla="*/ 265508 w 1267007"/>
              <a:gd name="connsiteY333" fmla="*/ 1312405 h 1462355"/>
              <a:gd name="connsiteX334" fmla="*/ 265508 w 1267007"/>
              <a:gd name="connsiteY334" fmla="*/ 1312405 h 1462355"/>
              <a:gd name="connsiteX335" fmla="*/ 235242 w 1267007"/>
              <a:gd name="connsiteY335" fmla="*/ 1280764 h 1462355"/>
              <a:gd name="connsiteX336" fmla="*/ 273762 w 1267007"/>
              <a:gd name="connsiteY336" fmla="*/ 1244997 h 1462355"/>
              <a:gd name="connsiteX337" fmla="*/ 277889 w 1267007"/>
              <a:gd name="connsiteY337" fmla="*/ 1244997 h 1462355"/>
              <a:gd name="connsiteX338" fmla="*/ 277889 w 1267007"/>
              <a:gd name="connsiteY338" fmla="*/ 1244997 h 1462355"/>
              <a:gd name="connsiteX339" fmla="*/ 304027 w 1267007"/>
              <a:gd name="connsiteY339" fmla="*/ 1280764 h 1462355"/>
              <a:gd name="connsiteX340" fmla="*/ 265508 w 1267007"/>
              <a:gd name="connsiteY340" fmla="*/ 1312405 h 1462355"/>
              <a:gd name="connsiteX341" fmla="*/ 282016 w 1267007"/>
              <a:gd name="connsiteY341" fmla="*/ 1221610 h 1462355"/>
              <a:gd name="connsiteX342" fmla="*/ 282016 w 1267007"/>
              <a:gd name="connsiteY342" fmla="*/ 1221610 h 1462355"/>
              <a:gd name="connsiteX343" fmla="*/ 251751 w 1267007"/>
              <a:gd name="connsiteY343" fmla="*/ 1189969 h 1462355"/>
              <a:gd name="connsiteX344" fmla="*/ 290270 w 1267007"/>
              <a:gd name="connsiteY344" fmla="*/ 1154201 h 1462355"/>
              <a:gd name="connsiteX345" fmla="*/ 294397 w 1267007"/>
              <a:gd name="connsiteY345" fmla="*/ 1154201 h 1462355"/>
              <a:gd name="connsiteX346" fmla="*/ 294397 w 1267007"/>
              <a:gd name="connsiteY346" fmla="*/ 1154201 h 1462355"/>
              <a:gd name="connsiteX347" fmla="*/ 320535 w 1267007"/>
              <a:gd name="connsiteY347" fmla="*/ 1189969 h 1462355"/>
              <a:gd name="connsiteX348" fmla="*/ 282016 w 1267007"/>
              <a:gd name="connsiteY348" fmla="*/ 1221610 h 1462355"/>
              <a:gd name="connsiteX349" fmla="*/ 298524 w 1267007"/>
              <a:gd name="connsiteY349" fmla="*/ 1130815 h 1462355"/>
              <a:gd name="connsiteX350" fmla="*/ 298524 w 1267007"/>
              <a:gd name="connsiteY350" fmla="*/ 1130815 h 1462355"/>
              <a:gd name="connsiteX351" fmla="*/ 268259 w 1267007"/>
              <a:gd name="connsiteY351" fmla="*/ 1099174 h 1462355"/>
              <a:gd name="connsiteX352" fmla="*/ 306778 w 1267007"/>
              <a:gd name="connsiteY352" fmla="*/ 1063406 h 1462355"/>
              <a:gd name="connsiteX353" fmla="*/ 310905 w 1267007"/>
              <a:gd name="connsiteY353" fmla="*/ 1063406 h 1462355"/>
              <a:gd name="connsiteX354" fmla="*/ 310905 w 1267007"/>
              <a:gd name="connsiteY354" fmla="*/ 1063406 h 1462355"/>
              <a:gd name="connsiteX355" fmla="*/ 337043 w 1267007"/>
              <a:gd name="connsiteY355" fmla="*/ 1099174 h 1462355"/>
              <a:gd name="connsiteX356" fmla="*/ 298524 w 1267007"/>
              <a:gd name="connsiteY356" fmla="*/ 1130815 h 1462355"/>
              <a:gd name="connsiteX357" fmla="*/ 348049 w 1267007"/>
              <a:gd name="connsiteY357" fmla="*/ 1399073 h 1462355"/>
              <a:gd name="connsiteX358" fmla="*/ 348049 w 1267007"/>
              <a:gd name="connsiteY358" fmla="*/ 1399073 h 1462355"/>
              <a:gd name="connsiteX359" fmla="*/ 323286 w 1267007"/>
              <a:gd name="connsiteY359" fmla="*/ 1372936 h 1462355"/>
              <a:gd name="connsiteX360" fmla="*/ 354927 w 1267007"/>
              <a:gd name="connsiteY360" fmla="*/ 1342670 h 1462355"/>
              <a:gd name="connsiteX361" fmla="*/ 357679 w 1267007"/>
              <a:gd name="connsiteY361" fmla="*/ 1342670 h 1462355"/>
              <a:gd name="connsiteX362" fmla="*/ 357679 w 1267007"/>
              <a:gd name="connsiteY362" fmla="*/ 1342670 h 1462355"/>
              <a:gd name="connsiteX363" fmla="*/ 379690 w 1267007"/>
              <a:gd name="connsiteY363" fmla="*/ 1372936 h 1462355"/>
              <a:gd name="connsiteX364" fmla="*/ 348049 w 1267007"/>
              <a:gd name="connsiteY364" fmla="*/ 1399073 h 1462355"/>
              <a:gd name="connsiteX365" fmla="*/ 363181 w 1267007"/>
              <a:gd name="connsiteY365" fmla="*/ 1306903 h 1462355"/>
              <a:gd name="connsiteX366" fmla="*/ 363181 w 1267007"/>
              <a:gd name="connsiteY366" fmla="*/ 1306903 h 1462355"/>
              <a:gd name="connsiteX367" fmla="*/ 338419 w 1267007"/>
              <a:gd name="connsiteY367" fmla="*/ 1280764 h 1462355"/>
              <a:gd name="connsiteX368" fmla="*/ 370060 w 1267007"/>
              <a:gd name="connsiteY368" fmla="*/ 1250499 h 1462355"/>
              <a:gd name="connsiteX369" fmla="*/ 372811 w 1267007"/>
              <a:gd name="connsiteY369" fmla="*/ 1250499 h 1462355"/>
              <a:gd name="connsiteX370" fmla="*/ 372811 w 1267007"/>
              <a:gd name="connsiteY370" fmla="*/ 1250499 h 1462355"/>
              <a:gd name="connsiteX371" fmla="*/ 394822 w 1267007"/>
              <a:gd name="connsiteY371" fmla="*/ 1280764 h 1462355"/>
              <a:gd name="connsiteX372" fmla="*/ 363181 w 1267007"/>
              <a:gd name="connsiteY372" fmla="*/ 1306903 h 1462355"/>
              <a:gd name="connsiteX373" fmla="*/ 379690 w 1267007"/>
              <a:gd name="connsiteY373" fmla="*/ 1216107 h 1462355"/>
              <a:gd name="connsiteX374" fmla="*/ 379690 w 1267007"/>
              <a:gd name="connsiteY374" fmla="*/ 1216107 h 1462355"/>
              <a:gd name="connsiteX375" fmla="*/ 354927 w 1267007"/>
              <a:gd name="connsiteY375" fmla="*/ 1189969 h 1462355"/>
              <a:gd name="connsiteX376" fmla="*/ 386568 w 1267007"/>
              <a:gd name="connsiteY376" fmla="*/ 1159704 h 1462355"/>
              <a:gd name="connsiteX377" fmla="*/ 389319 w 1267007"/>
              <a:gd name="connsiteY377" fmla="*/ 1159704 h 1462355"/>
              <a:gd name="connsiteX378" fmla="*/ 389319 w 1267007"/>
              <a:gd name="connsiteY378" fmla="*/ 1159704 h 1462355"/>
              <a:gd name="connsiteX379" fmla="*/ 411330 w 1267007"/>
              <a:gd name="connsiteY379" fmla="*/ 1189969 h 1462355"/>
              <a:gd name="connsiteX380" fmla="*/ 379690 w 1267007"/>
              <a:gd name="connsiteY380" fmla="*/ 1216107 h 1462355"/>
              <a:gd name="connsiteX381" fmla="*/ 396198 w 1267007"/>
              <a:gd name="connsiteY381" fmla="*/ 1125312 h 1462355"/>
              <a:gd name="connsiteX382" fmla="*/ 396198 w 1267007"/>
              <a:gd name="connsiteY382" fmla="*/ 1125312 h 1462355"/>
              <a:gd name="connsiteX383" fmla="*/ 371435 w 1267007"/>
              <a:gd name="connsiteY383" fmla="*/ 1099174 h 1462355"/>
              <a:gd name="connsiteX384" fmla="*/ 403076 w 1267007"/>
              <a:gd name="connsiteY384" fmla="*/ 1068909 h 1462355"/>
              <a:gd name="connsiteX385" fmla="*/ 405828 w 1267007"/>
              <a:gd name="connsiteY385" fmla="*/ 1068909 h 1462355"/>
              <a:gd name="connsiteX386" fmla="*/ 405828 w 1267007"/>
              <a:gd name="connsiteY386" fmla="*/ 1068909 h 1462355"/>
              <a:gd name="connsiteX387" fmla="*/ 427839 w 1267007"/>
              <a:gd name="connsiteY387" fmla="*/ 1099174 h 1462355"/>
              <a:gd name="connsiteX388" fmla="*/ 396198 w 1267007"/>
              <a:gd name="connsiteY388" fmla="*/ 1125312 h 1462355"/>
              <a:gd name="connsiteX389" fmla="*/ 411330 w 1267007"/>
              <a:gd name="connsiteY389" fmla="*/ 1033141 h 1462355"/>
              <a:gd name="connsiteX390" fmla="*/ 411330 w 1267007"/>
              <a:gd name="connsiteY390" fmla="*/ 1033141 h 1462355"/>
              <a:gd name="connsiteX391" fmla="*/ 386568 w 1267007"/>
              <a:gd name="connsiteY391" fmla="*/ 1007003 h 1462355"/>
              <a:gd name="connsiteX392" fmla="*/ 418209 w 1267007"/>
              <a:gd name="connsiteY392" fmla="*/ 976738 h 1462355"/>
              <a:gd name="connsiteX393" fmla="*/ 420960 w 1267007"/>
              <a:gd name="connsiteY393" fmla="*/ 976738 h 1462355"/>
              <a:gd name="connsiteX394" fmla="*/ 420960 w 1267007"/>
              <a:gd name="connsiteY394" fmla="*/ 976738 h 1462355"/>
              <a:gd name="connsiteX395" fmla="*/ 442971 w 1267007"/>
              <a:gd name="connsiteY395" fmla="*/ 1007003 h 1462355"/>
              <a:gd name="connsiteX396" fmla="*/ 411330 w 1267007"/>
              <a:gd name="connsiteY396" fmla="*/ 1033141 h 1462355"/>
              <a:gd name="connsiteX397" fmla="*/ 427839 w 1267007"/>
              <a:gd name="connsiteY397" fmla="*/ 942345 h 1462355"/>
              <a:gd name="connsiteX398" fmla="*/ 427839 w 1267007"/>
              <a:gd name="connsiteY398" fmla="*/ 942345 h 1462355"/>
              <a:gd name="connsiteX399" fmla="*/ 403076 w 1267007"/>
              <a:gd name="connsiteY399" fmla="*/ 916207 h 1462355"/>
              <a:gd name="connsiteX400" fmla="*/ 434717 w 1267007"/>
              <a:gd name="connsiteY400" fmla="*/ 885942 h 1462355"/>
              <a:gd name="connsiteX401" fmla="*/ 437468 w 1267007"/>
              <a:gd name="connsiteY401" fmla="*/ 885942 h 1462355"/>
              <a:gd name="connsiteX402" fmla="*/ 437468 w 1267007"/>
              <a:gd name="connsiteY402" fmla="*/ 885942 h 1462355"/>
              <a:gd name="connsiteX403" fmla="*/ 459479 w 1267007"/>
              <a:gd name="connsiteY403" fmla="*/ 916207 h 1462355"/>
              <a:gd name="connsiteX404" fmla="*/ 427839 w 1267007"/>
              <a:gd name="connsiteY404" fmla="*/ 942345 h 1462355"/>
              <a:gd name="connsiteX405" fmla="*/ 444347 w 1267007"/>
              <a:gd name="connsiteY405" fmla="*/ 1393571 h 1462355"/>
              <a:gd name="connsiteX406" fmla="*/ 444347 w 1267007"/>
              <a:gd name="connsiteY406" fmla="*/ 1393571 h 1462355"/>
              <a:gd name="connsiteX407" fmla="*/ 423712 w 1267007"/>
              <a:gd name="connsiteY407" fmla="*/ 1371560 h 1462355"/>
              <a:gd name="connsiteX408" fmla="*/ 449850 w 1267007"/>
              <a:gd name="connsiteY408" fmla="*/ 1348173 h 1462355"/>
              <a:gd name="connsiteX409" fmla="*/ 452601 w 1267007"/>
              <a:gd name="connsiteY409" fmla="*/ 1348173 h 1462355"/>
              <a:gd name="connsiteX410" fmla="*/ 452601 w 1267007"/>
              <a:gd name="connsiteY410" fmla="*/ 1348173 h 1462355"/>
              <a:gd name="connsiteX411" fmla="*/ 469109 w 1267007"/>
              <a:gd name="connsiteY411" fmla="*/ 1371560 h 1462355"/>
              <a:gd name="connsiteX412" fmla="*/ 444347 w 1267007"/>
              <a:gd name="connsiteY412" fmla="*/ 1393571 h 1462355"/>
              <a:gd name="connsiteX413" fmla="*/ 460855 w 1267007"/>
              <a:gd name="connsiteY413" fmla="*/ 1301400 h 1462355"/>
              <a:gd name="connsiteX414" fmla="*/ 460855 w 1267007"/>
              <a:gd name="connsiteY414" fmla="*/ 1301400 h 1462355"/>
              <a:gd name="connsiteX415" fmla="*/ 440220 w 1267007"/>
              <a:gd name="connsiteY415" fmla="*/ 1279389 h 1462355"/>
              <a:gd name="connsiteX416" fmla="*/ 466358 w 1267007"/>
              <a:gd name="connsiteY416" fmla="*/ 1256002 h 1462355"/>
              <a:gd name="connsiteX417" fmla="*/ 469109 w 1267007"/>
              <a:gd name="connsiteY417" fmla="*/ 1256002 h 1462355"/>
              <a:gd name="connsiteX418" fmla="*/ 469109 w 1267007"/>
              <a:gd name="connsiteY418" fmla="*/ 1256002 h 1462355"/>
              <a:gd name="connsiteX419" fmla="*/ 485618 w 1267007"/>
              <a:gd name="connsiteY419" fmla="*/ 1279389 h 1462355"/>
              <a:gd name="connsiteX420" fmla="*/ 460855 w 1267007"/>
              <a:gd name="connsiteY420" fmla="*/ 1301400 h 1462355"/>
              <a:gd name="connsiteX421" fmla="*/ 477363 w 1267007"/>
              <a:gd name="connsiteY421" fmla="*/ 1210604 h 1462355"/>
              <a:gd name="connsiteX422" fmla="*/ 477363 w 1267007"/>
              <a:gd name="connsiteY422" fmla="*/ 1210604 h 1462355"/>
              <a:gd name="connsiteX423" fmla="*/ 456728 w 1267007"/>
              <a:gd name="connsiteY423" fmla="*/ 1188593 h 1462355"/>
              <a:gd name="connsiteX424" fmla="*/ 482866 w 1267007"/>
              <a:gd name="connsiteY424" fmla="*/ 1165207 h 1462355"/>
              <a:gd name="connsiteX425" fmla="*/ 485618 w 1267007"/>
              <a:gd name="connsiteY425" fmla="*/ 1165207 h 1462355"/>
              <a:gd name="connsiteX426" fmla="*/ 485618 w 1267007"/>
              <a:gd name="connsiteY426" fmla="*/ 1165207 h 1462355"/>
              <a:gd name="connsiteX427" fmla="*/ 502126 w 1267007"/>
              <a:gd name="connsiteY427" fmla="*/ 1188593 h 1462355"/>
              <a:gd name="connsiteX428" fmla="*/ 477363 w 1267007"/>
              <a:gd name="connsiteY428" fmla="*/ 1210604 h 1462355"/>
              <a:gd name="connsiteX429" fmla="*/ 492496 w 1267007"/>
              <a:gd name="connsiteY429" fmla="*/ 1118433 h 1462355"/>
              <a:gd name="connsiteX430" fmla="*/ 492496 w 1267007"/>
              <a:gd name="connsiteY430" fmla="*/ 1118433 h 1462355"/>
              <a:gd name="connsiteX431" fmla="*/ 471861 w 1267007"/>
              <a:gd name="connsiteY431" fmla="*/ 1096422 h 1462355"/>
              <a:gd name="connsiteX432" fmla="*/ 497999 w 1267007"/>
              <a:gd name="connsiteY432" fmla="*/ 1073036 h 1462355"/>
              <a:gd name="connsiteX433" fmla="*/ 500750 w 1267007"/>
              <a:gd name="connsiteY433" fmla="*/ 1073036 h 1462355"/>
              <a:gd name="connsiteX434" fmla="*/ 500750 w 1267007"/>
              <a:gd name="connsiteY434" fmla="*/ 1073036 h 1462355"/>
              <a:gd name="connsiteX435" fmla="*/ 517258 w 1267007"/>
              <a:gd name="connsiteY435" fmla="*/ 1096422 h 1462355"/>
              <a:gd name="connsiteX436" fmla="*/ 492496 w 1267007"/>
              <a:gd name="connsiteY436" fmla="*/ 1118433 h 1462355"/>
              <a:gd name="connsiteX437" fmla="*/ 509004 w 1267007"/>
              <a:gd name="connsiteY437" fmla="*/ 1027638 h 1462355"/>
              <a:gd name="connsiteX438" fmla="*/ 509004 w 1267007"/>
              <a:gd name="connsiteY438" fmla="*/ 1027638 h 1462355"/>
              <a:gd name="connsiteX439" fmla="*/ 488369 w 1267007"/>
              <a:gd name="connsiteY439" fmla="*/ 1005627 h 1462355"/>
              <a:gd name="connsiteX440" fmla="*/ 514507 w 1267007"/>
              <a:gd name="connsiteY440" fmla="*/ 982240 h 1462355"/>
              <a:gd name="connsiteX441" fmla="*/ 517258 w 1267007"/>
              <a:gd name="connsiteY441" fmla="*/ 982240 h 1462355"/>
              <a:gd name="connsiteX442" fmla="*/ 517258 w 1267007"/>
              <a:gd name="connsiteY442" fmla="*/ 982240 h 1462355"/>
              <a:gd name="connsiteX443" fmla="*/ 533767 w 1267007"/>
              <a:gd name="connsiteY443" fmla="*/ 1005627 h 1462355"/>
              <a:gd name="connsiteX444" fmla="*/ 509004 w 1267007"/>
              <a:gd name="connsiteY444" fmla="*/ 1027638 h 1462355"/>
              <a:gd name="connsiteX445" fmla="*/ 525512 w 1267007"/>
              <a:gd name="connsiteY445" fmla="*/ 936843 h 1462355"/>
              <a:gd name="connsiteX446" fmla="*/ 525512 w 1267007"/>
              <a:gd name="connsiteY446" fmla="*/ 936843 h 1462355"/>
              <a:gd name="connsiteX447" fmla="*/ 504877 w 1267007"/>
              <a:gd name="connsiteY447" fmla="*/ 914832 h 1462355"/>
              <a:gd name="connsiteX448" fmla="*/ 531015 w 1267007"/>
              <a:gd name="connsiteY448" fmla="*/ 891445 h 1462355"/>
              <a:gd name="connsiteX449" fmla="*/ 533767 w 1267007"/>
              <a:gd name="connsiteY449" fmla="*/ 891445 h 1462355"/>
              <a:gd name="connsiteX450" fmla="*/ 533767 w 1267007"/>
              <a:gd name="connsiteY450" fmla="*/ 891445 h 1462355"/>
              <a:gd name="connsiteX451" fmla="*/ 550275 w 1267007"/>
              <a:gd name="connsiteY451" fmla="*/ 914832 h 1462355"/>
              <a:gd name="connsiteX452" fmla="*/ 525512 w 1267007"/>
              <a:gd name="connsiteY452" fmla="*/ 936843 h 1462355"/>
              <a:gd name="connsiteX453" fmla="*/ 542021 w 1267007"/>
              <a:gd name="connsiteY453" fmla="*/ 844672 h 1462355"/>
              <a:gd name="connsiteX454" fmla="*/ 542021 w 1267007"/>
              <a:gd name="connsiteY454" fmla="*/ 844672 h 1462355"/>
              <a:gd name="connsiteX455" fmla="*/ 521385 w 1267007"/>
              <a:gd name="connsiteY455" fmla="*/ 822661 h 1462355"/>
              <a:gd name="connsiteX456" fmla="*/ 547523 w 1267007"/>
              <a:gd name="connsiteY456" fmla="*/ 799274 h 1462355"/>
              <a:gd name="connsiteX457" fmla="*/ 550275 w 1267007"/>
              <a:gd name="connsiteY457" fmla="*/ 799274 h 1462355"/>
              <a:gd name="connsiteX458" fmla="*/ 550275 w 1267007"/>
              <a:gd name="connsiteY458" fmla="*/ 799274 h 1462355"/>
              <a:gd name="connsiteX459" fmla="*/ 566783 w 1267007"/>
              <a:gd name="connsiteY459" fmla="*/ 822661 h 1462355"/>
              <a:gd name="connsiteX460" fmla="*/ 542021 w 1267007"/>
              <a:gd name="connsiteY460" fmla="*/ 844672 h 1462355"/>
              <a:gd name="connsiteX461" fmla="*/ 557153 w 1267007"/>
              <a:gd name="connsiteY461" fmla="*/ 753876 h 1462355"/>
              <a:gd name="connsiteX462" fmla="*/ 557153 w 1267007"/>
              <a:gd name="connsiteY462" fmla="*/ 753876 h 1462355"/>
              <a:gd name="connsiteX463" fmla="*/ 536518 w 1267007"/>
              <a:gd name="connsiteY463" fmla="*/ 731865 h 1462355"/>
              <a:gd name="connsiteX464" fmla="*/ 562656 w 1267007"/>
              <a:gd name="connsiteY464" fmla="*/ 708479 h 1462355"/>
              <a:gd name="connsiteX465" fmla="*/ 565407 w 1267007"/>
              <a:gd name="connsiteY465" fmla="*/ 708479 h 1462355"/>
              <a:gd name="connsiteX466" fmla="*/ 565407 w 1267007"/>
              <a:gd name="connsiteY466" fmla="*/ 708479 h 1462355"/>
              <a:gd name="connsiteX467" fmla="*/ 581916 w 1267007"/>
              <a:gd name="connsiteY467" fmla="*/ 731865 h 1462355"/>
              <a:gd name="connsiteX468" fmla="*/ 557153 w 1267007"/>
              <a:gd name="connsiteY468" fmla="*/ 753876 h 1462355"/>
              <a:gd name="connsiteX469" fmla="*/ 573662 w 1267007"/>
              <a:gd name="connsiteY469" fmla="*/ 661705 h 1462355"/>
              <a:gd name="connsiteX470" fmla="*/ 573662 w 1267007"/>
              <a:gd name="connsiteY470" fmla="*/ 661705 h 1462355"/>
              <a:gd name="connsiteX471" fmla="*/ 553026 w 1267007"/>
              <a:gd name="connsiteY471" fmla="*/ 639694 h 1462355"/>
              <a:gd name="connsiteX472" fmla="*/ 579164 w 1267007"/>
              <a:gd name="connsiteY472" fmla="*/ 616308 h 1462355"/>
              <a:gd name="connsiteX473" fmla="*/ 581916 w 1267007"/>
              <a:gd name="connsiteY473" fmla="*/ 616308 h 1462355"/>
              <a:gd name="connsiteX474" fmla="*/ 581916 w 1267007"/>
              <a:gd name="connsiteY474" fmla="*/ 616308 h 1462355"/>
              <a:gd name="connsiteX475" fmla="*/ 598424 w 1267007"/>
              <a:gd name="connsiteY475" fmla="*/ 639694 h 1462355"/>
              <a:gd name="connsiteX476" fmla="*/ 573662 w 1267007"/>
              <a:gd name="connsiteY476" fmla="*/ 661705 h 1462355"/>
              <a:gd name="connsiteX477" fmla="*/ 558529 w 1267007"/>
              <a:gd name="connsiteY477" fmla="*/ 1295897 h 1462355"/>
              <a:gd name="connsiteX478" fmla="*/ 558529 w 1267007"/>
              <a:gd name="connsiteY478" fmla="*/ 1295897 h 1462355"/>
              <a:gd name="connsiteX479" fmla="*/ 543396 w 1267007"/>
              <a:gd name="connsiteY479" fmla="*/ 1279389 h 1462355"/>
              <a:gd name="connsiteX480" fmla="*/ 562656 w 1267007"/>
              <a:gd name="connsiteY480" fmla="*/ 1261505 h 1462355"/>
              <a:gd name="connsiteX481" fmla="*/ 564032 w 1267007"/>
              <a:gd name="connsiteY481" fmla="*/ 1261505 h 1462355"/>
              <a:gd name="connsiteX482" fmla="*/ 564032 w 1267007"/>
              <a:gd name="connsiteY482" fmla="*/ 1261505 h 1462355"/>
              <a:gd name="connsiteX483" fmla="*/ 576413 w 1267007"/>
              <a:gd name="connsiteY483" fmla="*/ 1279389 h 1462355"/>
              <a:gd name="connsiteX484" fmla="*/ 558529 w 1267007"/>
              <a:gd name="connsiteY484" fmla="*/ 1295897 h 1462355"/>
              <a:gd name="connsiteX485" fmla="*/ 575037 w 1267007"/>
              <a:gd name="connsiteY485" fmla="*/ 1205102 h 1462355"/>
              <a:gd name="connsiteX486" fmla="*/ 575037 w 1267007"/>
              <a:gd name="connsiteY486" fmla="*/ 1205102 h 1462355"/>
              <a:gd name="connsiteX487" fmla="*/ 559905 w 1267007"/>
              <a:gd name="connsiteY487" fmla="*/ 1188593 h 1462355"/>
              <a:gd name="connsiteX488" fmla="*/ 579164 w 1267007"/>
              <a:gd name="connsiteY488" fmla="*/ 1170710 h 1462355"/>
              <a:gd name="connsiteX489" fmla="*/ 580540 w 1267007"/>
              <a:gd name="connsiteY489" fmla="*/ 1170710 h 1462355"/>
              <a:gd name="connsiteX490" fmla="*/ 580540 w 1267007"/>
              <a:gd name="connsiteY490" fmla="*/ 1170710 h 1462355"/>
              <a:gd name="connsiteX491" fmla="*/ 592921 w 1267007"/>
              <a:gd name="connsiteY491" fmla="*/ 1188593 h 1462355"/>
              <a:gd name="connsiteX492" fmla="*/ 575037 w 1267007"/>
              <a:gd name="connsiteY492" fmla="*/ 1205102 h 1462355"/>
              <a:gd name="connsiteX493" fmla="*/ 590170 w 1267007"/>
              <a:gd name="connsiteY493" fmla="*/ 1112931 h 1462355"/>
              <a:gd name="connsiteX494" fmla="*/ 590170 w 1267007"/>
              <a:gd name="connsiteY494" fmla="*/ 1112931 h 1462355"/>
              <a:gd name="connsiteX495" fmla="*/ 575037 w 1267007"/>
              <a:gd name="connsiteY495" fmla="*/ 1096422 h 1462355"/>
              <a:gd name="connsiteX496" fmla="*/ 594297 w 1267007"/>
              <a:gd name="connsiteY496" fmla="*/ 1078539 h 1462355"/>
              <a:gd name="connsiteX497" fmla="*/ 595672 w 1267007"/>
              <a:gd name="connsiteY497" fmla="*/ 1078539 h 1462355"/>
              <a:gd name="connsiteX498" fmla="*/ 595672 w 1267007"/>
              <a:gd name="connsiteY498" fmla="*/ 1078539 h 1462355"/>
              <a:gd name="connsiteX499" fmla="*/ 608054 w 1267007"/>
              <a:gd name="connsiteY499" fmla="*/ 1096422 h 1462355"/>
              <a:gd name="connsiteX500" fmla="*/ 590170 w 1267007"/>
              <a:gd name="connsiteY500" fmla="*/ 1112931 h 1462355"/>
              <a:gd name="connsiteX501" fmla="*/ 606678 w 1267007"/>
              <a:gd name="connsiteY501" fmla="*/ 1022135 h 1462355"/>
              <a:gd name="connsiteX502" fmla="*/ 606678 w 1267007"/>
              <a:gd name="connsiteY502" fmla="*/ 1022135 h 1462355"/>
              <a:gd name="connsiteX503" fmla="*/ 591545 w 1267007"/>
              <a:gd name="connsiteY503" fmla="*/ 1005627 h 1462355"/>
              <a:gd name="connsiteX504" fmla="*/ 610805 w 1267007"/>
              <a:gd name="connsiteY504" fmla="*/ 987743 h 1462355"/>
              <a:gd name="connsiteX505" fmla="*/ 612181 w 1267007"/>
              <a:gd name="connsiteY505" fmla="*/ 987743 h 1462355"/>
              <a:gd name="connsiteX506" fmla="*/ 612181 w 1267007"/>
              <a:gd name="connsiteY506" fmla="*/ 987743 h 1462355"/>
              <a:gd name="connsiteX507" fmla="*/ 624562 w 1267007"/>
              <a:gd name="connsiteY507" fmla="*/ 1005627 h 1462355"/>
              <a:gd name="connsiteX508" fmla="*/ 606678 w 1267007"/>
              <a:gd name="connsiteY508" fmla="*/ 1022135 h 1462355"/>
              <a:gd name="connsiteX509" fmla="*/ 623186 w 1267007"/>
              <a:gd name="connsiteY509" fmla="*/ 929964 h 1462355"/>
              <a:gd name="connsiteX510" fmla="*/ 623186 w 1267007"/>
              <a:gd name="connsiteY510" fmla="*/ 929964 h 1462355"/>
              <a:gd name="connsiteX511" fmla="*/ 608054 w 1267007"/>
              <a:gd name="connsiteY511" fmla="*/ 913456 h 1462355"/>
              <a:gd name="connsiteX512" fmla="*/ 627313 w 1267007"/>
              <a:gd name="connsiteY512" fmla="*/ 895572 h 1462355"/>
              <a:gd name="connsiteX513" fmla="*/ 628689 w 1267007"/>
              <a:gd name="connsiteY513" fmla="*/ 895572 h 1462355"/>
              <a:gd name="connsiteX514" fmla="*/ 628689 w 1267007"/>
              <a:gd name="connsiteY514" fmla="*/ 895572 h 1462355"/>
              <a:gd name="connsiteX515" fmla="*/ 641070 w 1267007"/>
              <a:gd name="connsiteY515" fmla="*/ 913456 h 1462355"/>
              <a:gd name="connsiteX516" fmla="*/ 623186 w 1267007"/>
              <a:gd name="connsiteY516" fmla="*/ 929964 h 1462355"/>
              <a:gd name="connsiteX517" fmla="*/ 638319 w 1267007"/>
              <a:gd name="connsiteY517" fmla="*/ 839169 h 1462355"/>
              <a:gd name="connsiteX518" fmla="*/ 638319 w 1267007"/>
              <a:gd name="connsiteY518" fmla="*/ 839169 h 1462355"/>
              <a:gd name="connsiteX519" fmla="*/ 623186 w 1267007"/>
              <a:gd name="connsiteY519" fmla="*/ 822661 h 1462355"/>
              <a:gd name="connsiteX520" fmla="*/ 642446 w 1267007"/>
              <a:gd name="connsiteY520" fmla="*/ 804777 h 1462355"/>
              <a:gd name="connsiteX521" fmla="*/ 643822 w 1267007"/>
              <a:gd name="connsiteY521" fmla="*/ 804777 h 1462355"/>
              <a:gd name="connsiteX522" fmla="*/ 643822 w 1267007"/>
              <a:gd name="connsiteY522" fmla="*/ 804777 h 1462355"/>
              <a:gd name="connsiteX523" fmla="*/ 656203 w 1267007"/>
              <a:gd name="connsiteY523" fmla="*/ 822661 h 1462355"/>
              <a:gd name="connsiteX524" fmla="*/ 638319 w 1267007"/>
              <a:gd name="connsiteY524" fmla="*/ 839169 h 1462355"/>
              <a:gd name="connsiteX525" fmla="*/ 654827 w 1267007"/>
              <a:gd name="connsiteY525" fmla="*/ 748374 h 1462355"/>
              <a:gd name="connsiteX526" fmla="*/ 654827 w 1267007"/>
              <a:gd name="connsiteY526" fmla="*/ 748374 h 1462355"/>
              <a:gd name="connsiteX527" fmla="*/ 639694 w 1267007"/>
              <a:gd name="connsiteY527" fmla="*/ 731865 h 1462355"/>
              <a:gd name="connsiteX528" fmla="*/ 658954 w 1267007"/>
              <a:gd name="connsiteY528" fmla="*/ 713981 h 1462355"/>
              <a:gd name="connsiteX529" fmla="*/ 660330 w 1267007"/>
              <a:gd name="connsiteY529" fmla="*/ 713981 h 1462355"/>
              <a:gd name="connsiteX530" fmla="*/ 660330 w 1267007"/>
              <a:gd name="connsiteY530" fmla="*/ 713981 h 1462355"/>
              <a:gd name="connsiteX531" fmla="*/ 672711 w 1267007"/>
              <a:gd name="connsiteY531" fmla="*/ 731865 h 1462355"/>
              <a:gd name="connsiteX532" fmla="*/ 654827 w 1267007"/>
              <a:gd name="connsiteY532" fmla="*/ 748374 h 1462355"/>
              <a:gd name="connsiteX533" fmla="*/ 671335 w 1267007"/>
              <a:gd name="connsiteY533" fmla="*/ 656203 h 1462355"/>
              <a:gd name="connsiteX534" fmla="*/ 671335 w 1267007"/>
              <a:gd name="connsiteY534" fmla="*/ 656203 h 1462355"/>
              <a:gd name="connsiteX535" fmla="*/ 656203 w 1267007"/>
              <a:gd name="connsiteY535" fmla="*/ 639694 h 1462355"/>
              <a:gd name="connsiteX536" fmla="*/ 675462 w 1267007"/>
              <a:gd name="connsiteY536" fmla="*/ 621810 h 1462355"/>
              <a:gd name="connsiteX537" fmla="*/ 676838 w 1267007"/>
              <a:gd name="connsiteY537" fmla="*/ 621810 h 1462355"/>
              <a:gd name="connsiteX538" fmla="*/ 676838 w 1267007"/>
              <a:gd name="connsiteY538" fmla="*/ 621810 h 1462355"/>
              <a:gd name="connsiteX539" fmla="*/ 689219 w 1267007"/>
              <a:gd name="connsiteY539" fmla="*/ 639694 h 1462355"/>
              <a:gd name="connsiteX540" fmla="*/ 671335 w 1267007"/>
              <a:gd name="connsiteY540" fmla="*/ 656203 h 1462355"/>
              <a:gd name="connsiteX541" fmla="*/ 686468 w 1267007"/>
              <a:gd name="connsiteY541" fmla="*/ 565407 h 1462355"/>
              <a:gd name="connsiteX542" fmla="*/ 686468 w 1267007"/>
              <a:gd name="connsiteY542" fmla="*/ 565407 h 1462355"/>
              <a:gd name="connsiteX543" fmla="*/ 671335 w 1267007"/>
              <a:gd name="connsiteY543" fmla="*/ 548899 h 1462355"/>
              <a:gd name="connsiteX544" fmla="*/ 690595 w 1267007"/>
              <a:gd name="connsiteY544" fmla="*/ 531015 h 1462355"/>
              <a:gd name="connsiteX545" fmla="*/ 691971 w 1267007"/>
              <a:gd name="connsiteY545" fmla="*/ 531015 h 1462355"/>
              <a:gd name="connsiteX546" fmla="*/ 691971 w 1267007"/>
              <a:gd name="connsiteY546" fmla="*/ 531015 h 1462355"/>
              <a:gd name="connsiteX547" fmla="*/ 704352 w 1267007"/>
              <a:gd name="connsiteY547" fmla="*/ 548899 h 1462355"/>
              <a:gd name="connsiteX548" fmla="*/ 686468 w 1267007"/>
              <a:gd name="connsiteY548" fmla="*/ 565407 h 1462355"/>
              <a:gd name="connsiteX549" fmla="*/ 702976 w 1267007"/>
              <a:gd name="connsiteY549" fmla="*/ 473236 h 1462355"/>
              <a:gd name="connsiteX550" fmla="*/ 702976 w 1267007"/>
              <a:gd name="connsiteY550" fmla="*/ 473236 h 1462355"/>
              <a:gd name="connsiteX551" fmla="*/ 687844 w 1267007"/>
              <a:gd name="connsiteY551" fmla="*/ 456728 h 1462355"/>
              <a:gd name="connsiteX552" fmla="*/ 707103 w 1267007"/>
              <a:gd name="connsiteY552" fmla="*/ 438844 h 1462355"/>
              <a:gd name="connsiteX553" fmla="*/ 708479 w 1267007"/>
              <a:gd name="connsiteY553" fmla="*/ 438844 h 1462355"/>
              <a:gd name="connsiteX554" fmla="*/ 708479 w 1267007"/>
              <a:gd name="connsiteY554" fmla="*/ 438844 h 1462355"/>
              <a:gd name="connsiteX555" fmla="*/ 720860 w 1267007"/>
              <a:gd name="connsiteY555" fmla="*/ 456728 h 1462355"/>
              <a:gd name="connsiteX556" fmla="*/ 702976 w 1267007"/>
              <a:gd name="connsiteY556" fmla="*/ 473236 h 1462355"/>
              <a:gd name="connsiteX557" fmla="*/ 719484 w 1267007"/>
              <a:gd name="connsiteY557" fmla="*/ 382441 h 1462355"/>
              <a:gd name="connsiteX558" fmla="*/ 719484 w 1267007"/>
              <a:gd name="connsiteY558" fmla="*/ 382441 h 1462355"/>
              <a:gd name="connsiteX559" fmla="*/ 704352 w 1267007"/>
              <a:gd name="connsiteY559" fmla="*/ 365933 h 1462355"/>
              <a:gd name="connsiteX560" fmla="*/ 723611 w 1267007"/>
              <a:gd name="connsiteY560" fmla="*/ 348049 h 1462355"/>
              <a:gd name="connsiteX561" fmla="*/ 724987 w 1267007"/>
              <a:gd name="connsiteY561" fmla="*/ 348049 h 1462355"/>
              <a:gd name="connsiteX562" fmla="*/ 724987 w 1267007"/>
              <a:gd name="connsiteY562" fmla="*/ 348049 h 1462355"/>
              <a:gd name="connsiteX563" fmla="*/ 737368 w 1267007"/>
              <a:gd name="connsiteY563" fmla="*/ 365933 h 1462355"/>
              <a:gd name="connsiteX564" fmla="*/ 719484 w 1267007"/>
              <a:gd name="connsiteY564" fmla="*/ 382441 h 1462355"/>
              <a:gd name="connsiteX565" fmla="*/ 735993 w 1267007"/>
              <a:gd name="connsiteY565" fmla="*/ 291646 h 1462355"/>
              <a:gd name="connsiteX566" fmla="*/ 735993 w 1267007"/>
              <a:gd name="connsiteY566" fmla="*/ 291646 h 1462355"/>
              <a:gd name="connsiteX567" fmla="*/ 720860 w 1267007"/>
              <a:gd name="connsiteY567" fmla="*/ 275137 h 1462355"/>
              <a:gd name="connsiteX568" fmla="*/ 740120 w 1267007"/>
              <a:gd name="connsiteY568" fmla="*/ 257253 h 1462355"/>
              <a:gd name="connsiteX569" fmla="*/ 741495 w 1267007"/>
              <a:gd name="connsiteY569" fmla="*/ 257253 h 1462355"/>
              <a:gd name="connsiteX570" fmla="*/ 741495 w 1267007"/>
              <a:gd name="connsiteY570" fmla="*/ 257253 h 1462355"/>
              <a:gd name="connsiteX571" fmla="*/ 753876 w 1267007"/>
              <a:gd name="connsiteY571" fmla="*/ 275137 h 1462355"/>
              <a:gd name="connsiteX572" fmla="*/ 735993 w 1267007"/>
              <a:gd name="connsiteY572" fmla="*/ 291646 h 1462355"/>
              <a:gd name="connsiteX573" fmla="*/ 751125 w 1267007"/>
              <a:gd name="connsiteY573" fmla="*/ 199475 h 1462355"/>
              <a:gd name="connsiteX574" fmla="*/ 751125 w 1267007"/>
              <a:gd name="connsiteY574" fmla="*/ 199475 h 1462355"/>
              <a:gd name="connsiteX575" fmla="*/ 735993 w 1267007"/>
              <a:gd name="connsiteY575" fmla="*/ 182966 h 1462355"/>
              <a:gd name="connsiteX576" fmla="*/ 755252 w 1267007"/>
              <a:gd name="connsiteY576" fmla="*/ 165082 h 1462355"/>
              <a:gd name="connsiteX577" fmla="*/ 756628 w 1267007"/>
              <a:gd name="connsiteY577" fmla="*/ 165082 h 1462355"/>
              <a:gd name="connsiteX578" fmla="*/ 756628 w 1267007"/>
              <a:gd name="connsiteY578" fmla="*/ 165082 h 1462355"/>
              <a:gd name="connsiteX579" fmla="*/ 769009 w 1267007"/>
              <a:gd name="connsiteY579" fmla="*/ 182966 h 1462355"/>
              <a:gd name="connsiteX580" fmla="*/ 751125 w 1267007"/>
              <a:gd name="connsiteY580" fmla="*/ 199475 h 1462355"/>
              <a:gd name="connsiteX581" fmla="*/ 767633 w 1267007"/>
              <a:gd name="connsiteY581" fmla="*/ 108679 h 1462355"/>
              <a:gd name="connsiteX582" fmla="*/ 767633 w 1267007"/>
              <a:gd name="connsiteY582" fmla="*/ 108679 h 1462355"/>
              <a:gd name="connsiteX583" fmla="*/ 752501 w 1267007"/>
              <a:gd name="connsiteY583" fmla="*/ 92171 h 1462355"/>
              <a:gd name="connsiteX584" fmla="*/ 771760 w 1267007"/>
              <a:gd name="connsiteY584" fmla="*/ 74287 h 1462355"/>
              <a:gd name="connsiteX585" fmla="*/ 773136 w 1267007"/>
              <a:gd name="connsiteY585" fmla="*/ 74287 h 1462355"/>
              <a:gd name="connsiteX586" fmla="*/ 773136 w 1267007"/>
              <a:gd name="connsiteY586" fmla="*/ 74287 h 1462355"/>
              <a:gd name="connsiteX587" fmla="*/ 785517 w 1267007"/>
              <a:gd name="connsiteY587" fmla="*/ 92171 h 1462355"/>
              <a:gd name="connsiteX588" fmla="*/ 767633 w 1267007"/>
              <a:gd name="connsiteY588" fmla="*/ 108679 h 1462355"/>
              <a:gd name="connsiteX589" fmla="*/ 687844 w 1267007"/>
              <a:gd name="connsiteY589" fmla="*/ 1107428 h 1462355"/>
              <a:gd name="connsiteX590" fmla="*/ 687844 w 1267007"/>
              <a:gd name="connsiteY590" fmla="*/ 1107428 h 1462355"/>
              <a:gd name="connsiteX591" fmla="*/ 678214 w 1267007"/>
              <a:gd name="connsiteY591" fmla="*/ 1096422 h 1462355"/>
              <a:gd name="connsiteX592" fmla="*/ 690595 w 1267007"/>
              <a:gd name="connsiteY592" fmla="*/ 1084041 h 1462355"/>
              <a:gd name="connsiteX593" fmla="*/ 691971 w 1267007"/>
              <a:gd name="connsiteY593" fmla="*/ 1084041 h 1462355"/>
              <a:gd name="connsiteX594" fmla="*/ 691971 w 1267007"/>
              <a:gd name="connsiteY594" fmla="*/ 1084041 h 1462355"/>
              <a:gd name="connsiteX595" fmla="*/ 700225 w 1267007"/>
              <a:gd name="connsiteY595" fmla="*/ 1096422 h 1462355"/>
              <a:gd name="connsiteX596" fmla="*/ 687844 w 1267007"/>
              <a:gd name="connsiteY596" fmla="*/ 1107428 h 1462355"/>
              <a:gd name="connsiteX597" fmla="*/ 704352 w 1267007"/>
              <a:gd name="connsiteY597" fmla="*/ 1016633 h 1462355"/>
              <a:gd name="connsiteX598" fmla="*/ 704352 w 1267007"/>
              <a:gd name="connsiteY598" fmla="*/ 1016633 h 1462355"/>
              <a:gd name="connsiteX599" fmla="*/ 694722 w 1267007"/>
              <a:gd name="connsiteY599" fmla="*/ 1005627 h 1462355"/>
              <a:gd name="connsiteX600" fmla="*/ 707103 w 1267007"/>
              <a:gd name="connsiteY600" fmla="*/ 993246 h 1462355"/>
              <a:gd name="connsiteX601" fmla="*/ 708479 w 1267007"/>
              <a:gd name="connsiteY601" fmla="*/ 993246 h 1462355"/>
              <a:gd name="connsiteX602" fmla="*/ 708479 w 1267007"/>
              <a:gd name="connsiteY602" fmla="*/ 993246 h 1462355"/>
              <a:gd name="connsiteX603" fmla="*/ 716733 w 1267007"/>
              <a:gd name="connsiteY603" fmla="*/ 1005627 h 1462355"/>
              <a:gd name="connsiteX604" fmla="*/ 704352 w 1267007"/>
              <a:gd name="connsiteY604" fmla="*/ 1016633 h 1462355"/>
              <a:gd name="connsiteX605" fmla="*/ 719484 w 1267007"/>
              <a:gd name="connsiteY605" fmla="*/ 924462 h 1462355"/>
              <a:gd name="connsiteX606" fmla="*/ 719484 w 1267007"/>
              <a:gd name="connsiteY606" fmla="*/ 924462 h 1462355"/>
              <a:gd name="connsiteX607" fmla="*/ 709854 w 1267007"/>
              <a:gd name="connsiteY607" fmla="*/ 913456 h 1462355"/>
              <a:gd name="connsiteX608" fmla="*/ 722236 w 1267007"/>
              <a:gd name="connsiteY608" fmla="*/ 901075 h 1462355"/>
              <a:gd name="connsiteX609" fmla="*/ 723611 w 1267007"/>
              <a:gd name="connsiteY609" fmla="*/ 901075 h 1462355"/>
              <a:gd name="connsiteX610" fmla="*/ 723611 w 1267007"/>
              <a:gd name="connsiteY610" fmla="*/ 901075 h 1462355"/>
              <a:gd name="connsiteX611" fmla="*/ 731866 w 1267007"/>
              <a:gd name="connsiteY611" fmla="*/ 913456 h 1462355"/>
              <a:gd name="connsiteX612" fmla="*/ 719484 w 1267007"/>
              <a:gd name="connsiteY612" fmla="*/ 924462 h 1462355"/>
              <a:gd name="connsiteX613" fmla="*/ 735993 w 1267007"/>
              <a:gd name="connsiteY613" fmla="*/ 833666 h 1462355"/>
              <a:gd name="connsiteX614" fmla="*/ 735993 w 1267007"/>
              <a:gd name="connsiteY614" fmla="*/ 833666 h 1462355"/>
              <a:gd name="connsiteX615" fmla="*/ 726363 w 1267007"/>
              <a:gd name="connsiteY615" fmla="*/ 822661 h 1462355"/>
              <a:gd name="connsiteX616" fmla="*/ 738744 w 1267007"/>
              <a:gd name="connsiteY616" fmla="*/ 810280 h 1462355"/>
              <a:gd name="connsiteX617" fmla="*/ 740120 w 1267007"/>
              <a:gd name="connsiteY617" fmla="*/ 810280 h 1462355"/>
              <a:gd name="connsiteX618" fmla="*/ 740120 w 1267007"/>
              <a:gd name="connsiteY618" fmla="*/ 810280 h 1462355"/>
              <a:gd name="connsiteX619" fmla="*/ 748374 w 1267007"/>
              <a:gd name="connsiteY619" fmla="*/ 822661 h 1462355"/>
              <a:gd name="connsiteX620" fmla="*/ 735993 w 1267007"/>
              <a:gd name="connsiteY620" fmla="*/ 833666 h 1462355"/>
              <a:gd name="connsiteX621" fmla="*/ 752501 w 1267007"/>
              <a:gd name="connsiteY621" fmla="*/ 742871 h 1462355"/>
              <a:gd name="connsiteX622" fmla="*/ 752501 w 1267007"/>
              <a:gd name="connsiteY622" fmla="*/ 742871 h 1462355"/>
              <a:gd name="connsiteX623" fmla="*/ 742871 w 1267007"/>
              <a:gd name="connsiteY623" fmla="*/ 731865 h 1462355"/>
              <a:gd name="connsiteX624" fmla="*/ 755252 w 1267007"/>
              <a:gd name="connsiteY624" fmla="*/ 719484 h 1462355"/>
              <a:gd name="connsiteX625" fmla="*/ 756628 w 1267007"/>
              <a:gd name="connsiteY625" fmla="*/ 719484 h 1462355"/>
              <a:gd name="connsiteX626" fmla="*/ 756628 w 1267007"/>
              <a:gd name="connsiteY626" fmla="*/ 719484 h 1462355"/>
              <a:gd name="connsiteX627" fmla="*/ 764882 w 1267007"/>
              <a:gd name="connsiteY627" fmla="*/ 731865 h 1462355"/>
              <a:gd name="connsiteX628" fmla="*/ 752501 w 1267007"/>
              <a:gd name="connsiteY628" fmla="*/ 742871 h 1462355"/>
              <a:gd name="connsiteX629" fmla="*/ 769009 w 1267007"/>
              <a:gd name="connsiteY629" fmla="*/ 650700 h 1462355"/>
              <a:gd name="connsiteX630" fmla="*/ 769009 w 1267007"/>
              <a:gd name="connsiteY630" fmla="*/ 650700 h 1462355"/>
              <a:gd name="connsiteX631" fmla="*/ 759379 w 1267007"/>
              <a:gd name="connsiteY631" fmla="*/ 639694 h 1462355"/>
              <a:gd name="connsiteX632" fmla="*/ 771760 w 1267007"/>
              <a:gd name="connsiteY632" fmla="*/ 627313 h 1462355"/>
              <a:gd name="connsiteX633" fmla="*/ 773136 w 1267007"/>
              <a:gd name="connsiteY633" fmla="*/ 627313 h 1462355"/>
              <a:gd name="connsiteX634" fmla="*/ 773136 w 1267007"/>
              <a:gd name="connsiteY634" fmla="*/ 627313 h 1462355"/>
              <a:gd name="connsiteX635" fmla="*/ 781390 w 1267007"/>
              <a:gd name="connsiteY635" fmla="*/ 639694 h 1462355"/>
              <a:gd name="connsiteX636" fmla="*/ 769009 w 1267007"/>
              <a:gd name="connsiteY636" fmla="*/ 650700 h 1462355"/>
              <a:gd name="connsiteX637" fmla="*/ 784142 w 1267007"/>
              <a:gd name="connsiteY637" fmla="*/ 559905 h 1462355"/>
              <a:gd name="connsiteX638" fmla="*/ 784142 w 1267007"/>
              <a:gd name="connsiteY638" fmla="*/ 559905 h 1462355"/>
              <a:gd name="connsiteX639" fmla="*/ 774512 w 1267007"/>
              <a:gd name="connsiteY639" fmla="*/ 548899 h 1462355"/>
              <a:gd name="connsiteX640" fmla="*/ 786893 w 1267007"/>
              <a:gd name="connsiteY640" fmla="*/ 536518 h 1462355"/>
              <a:gd name="connsiteX641" fmla="*/ 788269 w 1267007"/>
              <a:gd name="connsiteY641" fmla="*/ 536518 h 1462355"/>
              <a:gd name="connsiteX642" fmla="*/ 788269 w 1267007"/>
              <a:gd name="connsiteY642" fmla="*/ 536518 h 1462355"/>
              <a:gd name="connsiteX643" fmla="*/ 796523 w 1267007"/>
              <a:gd name="connsiteY643" fmla="*/ 548899 h 1462355"/>
              <a:gd name="connsiteX644" fmla="*/ 784142 w 1267007"/>
              <a:gd name="connsiteY644" fmla="*/ 559905 h 1462355"/>
              <a:gd name="connsiteX645" fmla="*/ 800650 w 1267007"/>
              <a:gd name="connsiteY645" fmla="*/ 467734 h 1462355"/>
              <a:gd name="connsiteX646" fmla="*/ 800650 w 1267007"/>
              <a:gd name="connsiteY646" fmla="*/ 467734 h 1462355"/>
              <a:gd name="connsiteX647" fmla="*/ 791020 w 1267007"/>
              <a:gd name="connsiteY647" fmla="*/ 456728 h 1462355"/>
              <a:gd name="connsiteX648" fmla="*/ 803401 w 1267007"/>
              <a:gd name="connsiteY648" fmla="*/ 444347 h 1462355"/>
              <a:gd name="connsiteX649" fmla="*/ 804777 w 1267007"/>
              <a:gd name="connsiteY649" fmla="*/ 444347 h 1462355"/>
              <a:gd name="connsiteX650" fmla="*/ 804777 w 1267007"/>
              <a:gd name="connsiteY650" fmla="*/ 444347 h 1462355"/>
              <a:gd name="connsiteX651" fmla="*/ 813031 w 1267007"/>
              <a:gd name="connsiteY651" fmla="*/ 456728 h 1462355"/>
              <a:gd name="connsiteX652" fmla="*/ 800650 w 1267007"/>
              <a:gd name="connsiteY652" fmla="*/ 467734 h 1462355"/>
              <a:gd name="connsiteX653" fmla="*/ 817158 w 1267007"/>
              <a:gd name="connsiteY653" fmla="*/ 376938 h 1462355"/>
              <a:gd name="connsiteX654" fmla="*/ 817158 w 1267007"/>
              <a:gd name="connsiteY654" fmla="*/ 376938 h 1462355"/>
              <a:gd name="connsiteX655" fmla="*/ 807528 w 1267007"/>
              <a:gd name="connsiteY655" fmla="*/ 365933 h 1462355"/>
              <a:gd name="connsiteX656" fmla="*/ 819909 w 1267007"/>
              <a:gd name="connsiteY656" fmla="*/ 353552 h 1462355"/>
              <a:gd name="connsiteX657" fmla="*/ 821285 w 1267007"/>
              <a:gd name="connsiteY657" fmla="*/ 353552 h 1462355"/>
              <a:gd name="connsiteX658" fmla="*/ 821285 w 1267007"/>
              <a:gd name="connsiteY658" fmla="*/ 353552 h 1462355"/>
              <a:gd name="connsiteX659" fmla="*/ 829539 w 1267007"/>
              <a:gd name="connsiteY659" fmla="*/ 365933 h 1462355"/>
              <a:gd name="connsiteX660" fmla="*/ 817158 w 1267007"/>
              <a:gd name="connsiteY660" fmla="*/ 376938 h 1462355"/>
              <a:gd name="connsiteX661" fmla="*/ 832291 w 1267007"/>
              <a:gd name="connsiteY661" fmla="*/ 284767 h 1462355"/>
              <a:gd name="connsiteX662" fmla="*/ 832291 w 1267007"/>
              <a:gd name="connsiteY662" fmla="*/ 284767 h 1462355"/>
              <a:gd name="connsiteX663" fmla="*/ 822661 w 1267007"/>
              <a:gd name="connsiteY663" fmla="*/ 273762 h 1462355"/>
              <a:gd name="connsiteX664" fmla="*/ 835042 w 1267007"/>
              <a:gd name="connsiteY664" fmla="*/ 261380 h 1462355"/>
              <a:gd name="connsiteX665" fmla="*/ 836418 w 1267007"/>
              <a:gd name="connsiteY665" fmla="*/ 261380 h 1462355"/>
              <a:gd name="connsiteX666" fmla="*/ 836418 w 1267007"/>
              <a:gd name="connsiteY666" fmla="*/ 261380 h 1462355"/>
              <a:gd name="connsiteX667" fmla="*/ 844672 w 1267007"/>
              <a:gd name="connsiteY667" fmla="*/ 273762 h 1462355"/>
              <a:gd name="connsiteX668" fmla="*/ 832291 w 1267007"/>
              <a:gd name="connsiteY668" fmla="*/ 284767 h 1462355"/>
              <a:gd name="connsiteX669" fmla="*/ 848799 w 1267007"/>
              <a:gd name="connsiteY669" fmla="*/ 193972 h 1462355"/>
              <a:gd name="connsiteX670" fmla="*/ 848799 w 1267007"/>
              <a:gd name="connsiteY670" fmla="*/ 193972 h 1462355"/>
              <a:gd name="connsiteX671" fmla="*/ 839169 w 1267007"/>
              <a:gd name="connsiteY671" fmla="*/ 182966 h 1462355"/>
              <a:gd name="connsiteX672" fmla="*/ 851550 w 1267007"/>
              <a:gd name="connsiteY672" fmla="*/ 170585 h 1462355"/>
              <a:gd name="connsiteX673" fmla="*/ 852926 w 1267007"/>
              <a:gd name="connsiteY673" fmla="*/ 170585 h 1462355"/>
              <a:gd name="connsiteX674" fmla="*/ 852926 w 1267007"/>
              <a:gd name="connsiteY674" fmla="*/ 170585 h 1462355"/>
              <a:gd name="connsiteX675" fmla="*/ 861180 w 1267007"/>
              <a:gd name="connsiteY675" fmla="*/ 182966 h 1462355"/>
              <a:gd name="connsiteX676" fmla="*/ 848799 w 1267007"/>
              <a:gd name="connsiteY676" fmla="*/ 193972 h 1462355"/>
              <a:gd name="connsiteX677" fmla="*/ 865307 w 1267007"/>
              <a:gd name="connsiteY677" fmla="*/ 103177 h 1462355"/>
              <a:gd name="connsiteX678" fmla="*/ 865307 w 1267007"/>
              <a:gd name="connsiteY678" fmla="*/ 103177 h 1462355"/>
              <a:gd name="connsiteX679" fmla="*/ 855677 w 1267007"/>
              <a:gd name="connsiteY679" fmla="*/ 92171 h 1462355"/>
              <a:gd name="connsiteX680" fmla="*/ 868058 w 1267007"/>
              <a:gd name="connsiteY680" fmla="*/ 79790 h 1462355"/>
              <a:gd name="connsiteX681" fmla="*/ 869434 w 1267007"/>
              <a:gd name="connsiteY681" fmla="*/ 79790 h 1462355"/>
              <a:gd name="connsiteX682" fmla="*/ 869434 w 1267007"/>
              <a:gd name="connsiteY682" fmla="*/ 79790 h 1462355"/>
              <a:gd name="connsiteX683" fmla="*/ 877688 w 1267007"/>
              <a:gd name="connsiteY683" fmla="*/ 92171 h 1462355"/>
              <a:gd name="connsiteX684" fmla="*/ 865307 w 1267007"/>
              <a:gd name="connsiteY684" fmla="*/ 103177 h 1462355"/>
              <a:gd name="connsiteX685" fmla="*/ 817158 w 1267007"/>
              <a:gd name="connsiteY685" fmla="*/ 918959 h 1462355"/>
              <a:gd name="connsiteX686" fmla="*/ 817158 w 1267007"/>
              <a:gd name="connsiteY686" fmla="*/ 918959 h 1462355"/>
              <a:gd name="connsiteX687" fmla="*/ 811655 w 1267007"/>
              <a:gd name="connsiteY687" fmla="*/ 913456 h 1462355"/>
              <a:gd name="connsiteX688" fmla="*/ 818534 w 1267007"/>
              <a:gd name="connsiteY688" fmla="*/ 907953 h 1462355"/>
              <a:gd name="connsiteX689" fmla="*/ 818534 w 1267007"/>
              <a:gd name="connsiteY689" fmla="*/ 907953 h 1462355"/>
              <a:gd name="connsiteX690" fmla="*/ 818534 w 1267007"/>
              <a:gd name="connsiteY690" fmla="*/ 907953 h 1462355"/>
              <a:gd name="connsiteX691" fmla="*/ 822661 w 1267007"/>
              <a:gd name="connsiteY691" fmla="*/ 913456 h 1462355"/>
              <a:gd name="connsiteX692" fmla="*/ 817158 w 1267007"/>
              <a:gd name="connsiteY692" fmla="*/ 918959 h 1462355"/>
              <a:gd name="connsiteX693" fmla="*/ 833666 w 1267007"/>
              <a:gd name="connsiteY693" fmla="*/ 828163 h 1462355"/>
              <a:gd name="connsiteX694" fmla="*/ 833666 w 1267007"/>
              <a:gd name="connsiteY694" fmla="*/ 828163 h 1462355"/>
              <a:gd name="connsiteX695" fmla="*/ 828164 w 1267007"/>
              <a:gd name="connsiteY695" fmla="*/ 822661 h 1462355"/>
              <a:gd name="connsiteX696" fmla="*/ 835042 w 1267007"/>
              <a:gd name="connsiteY696" fmla="*/ 817158 h 1462355"/>
              <a:gd name="connsiteX697" fmla="*/ 835042 w 1267007"/>
              <a:gd name="connsiteY697" fmla="*/ 817158 h 1462355"/>
              <a:gd name="connsiteX698" fmla="*/ 835042 w 1267007"/>
              <a:gd name="connsiteY698" fmla="*/ 817158 h 1462355"/>
              <a:gd name="connsiteX699" fmla="*/ 839169 w 1267007"/>
              <a:gd name="connsiteY699" fmla="*/ 822661 h 1462355"/>
              <a:gd name="connsiteX700" fmla="*/ 833666 w 1267007"/>
              <a:gd name="connsiteY700" fmla="*/ 828163 h 1462355"/>
              <a:gd name="connsiteX701" fmla="*/ 850175 w 1267007"/>
              <a:gd name="connsiteY701" fmla="*/ 735992 h 1462355"/>
              <a:gd name="connsiteX702" fmla="*/ 850175 w 1267007"/>
              <a:gd name="connsiteY702" fmla="*/ 735992 h 1462355"/>
              <a:gd name="connsiteX703" fmla="*/ 844672 w 1267007"/>
              <a:gd name="connsiteY703" fmla="*/ 730490 h 1462355"/>
              <a:gd name="connsiteX704" fmla="*/ 851550 w 1267007"/>
              <a:gd name="connsiteY704" fmla="*/ 724987 h 1462355"/>
              <a:gd name="connsiteX705" fmla="*/ 851550 w 1267007"/>
              <a:gd name="connsiteY705" fmla="*/ 724987 h 1462355"/>
              <a:gd name="connsiteX706" fmla="*/ 851550 w 1267007"/>
              <a:gd name="connsiteY706" fmla="*/ 724987 h 1462355"/>
              <a:gd name="connsiteX707" fmla="*/ 855677 w 1267007"/>
              <a:gd name="connsiteY707" fmla="*/ 730490 h 1462355"/>
              <a:gd name="connsiteX708" fmla="*/ 850175 w 1267007"/>
              <a:gd name="connsiteY708" fmla="*/ 735992 h 1462355"/>
              <a:gd name="connsiteX709" fmla="*/ 865307 w 1267007"/>
              <a:gd name="connsiteY709" fmla="*/ 645197 h 1462355"/>
              <a:gd name="connsiteX710" fmla="*/ 865307 w 1267007"/>
              <a:gd name="connsiteY710" fmla="*/ 645197 h 1462355"/>
              <a:gd name="connsiteX711" fmla="*/ 859804 w 1267007"/>
              <a:gd name="connsiteY711" fmla="*/ 639694 h 1462355"/>
              <a:gd name="connsiteX712" fmla="*/ 866683 w 1267007"/>
              <a:gd name="connsiteY712" fmla="*/ 634192 h 1462355"/>
              <a:gd name="connsiteX713" fmla="*/ 866683 w 1267007"/>
              <a:gd name="connsiteY713" fmla="*/ 634192 h 1462355"/>
              <a:gd name="connsiteX714" fmla="*/ 866683 w 1267007"/>
              <a:gd name="connsiteY714" fmla="*/ 634192 h 1462355"/>
              <a:gd name="connsiteX715" fmla="*/ 870810 w 1267007"/>
              <a:gd name="connsiteY715" fmla="*/ 639694 h 1462355"/>
              <a:gd name="connsiteX716" fmla="*/ 865307 w 1267007"/>
              <a:gd name="connsiteY716" fmla="*/ 645197 h 1462355"/>
              <a:gd name="connsiteX717" fmla="*/ 881815 w 1267007"/>
              <a:gd name="connsiteY717" fmla="*/ 554402 h 1462355"/>
              <a:gd name="connsiteX718" fmla="*/ 881815 w 1267007"/>
              <a:gd name="connsiteY718" fmla="*/ 554402 h 1462355"/>
              <a:gd name="connsiteX719" fmla="*/ 876313 w 1267007"/>
              <a:gd name="connsiteY719" fmla="*/ 548899 h 1462355"/>
              <a:gd name="connsiteX720" fmla="*/ 883191 w 1267007"/>
              <a:gd name="connsiteY720" fmla="*/ 543396 h 1462355"/>
              <a:gd name="connsiteX721" fmla="*/ 883191 w 1267007"/>
              <a:gd name="connsiteY721" fmla="*/ 543396 h 1462355"/>
              <a:gd name="connsiteX722" fmla="*/ 883191 w 1267007"/>
              <a:gd name="connsiteY722" fmla="*/ 543396 h 1462355"/>
              <a:gd name="connsiteX723" fmla="*/ 887318 w 1267007"/>
              <a:gd name="connsiteY723" fmla="*/ 548899 h 1462355"/>
              <a:gd name="connsiteX724" fmla="*/ 881815 w 1267007"/>
              <a:gd name="connsiteY724" fmla="*/ 554402 h 1462355"/>
              <a:gd name="connsiteX725" fmla="*/ 898324 w 1267007"/>
              <a:gd name="connsiteY725" fmla="*/ 462231 h 1462355"/>
              <a:gd name="connsiteX726" fmla="*/ 898324 w 1267007"/>
              <a:gd name="connsiteY726" fmla="*/ 462231 h 1462355"/>
              <a:gd name="connsiteX727" fmla="*/ 892821 w 1267007"/>
              <a:gd name="connsiteY727" fmla="*/ 456728 h 1462355"/>
              <a:gd name="connsiteX728" fmla="*/ 899699 w 1267007"/>
              <a:gd name="connsiteY728" fmla="*/ 451225 h 1462355"/>
              <a:gd name="connsiteX729" fmla="*/ 899699 w 1267007"/>
              <a:gd name="connsiteY729" fmla="*/ 451225 h 1462355"/>
              <a:gd name="connsiteX730" fmla="*/ 899699 w 1267007"/>
              <a:gd name="connsiteY730" fmla="*/ 451225 h 1462355"/>
              <a:gd name="connsiteX731" fmla="*/ 903826 w 1267007"/>
              <a:gd name="connsiteY731" fmla="*/ 456728 h 1462355"/>
              <a:gd name="connsiteX732" fmla="*/ 898324 w 1267007"/>
              <a:gd name="connsiteY732" fmla="*/ 462231 h 1462355"/>
              <a:gd name="connsiteX733" fmla="*/ 913456 w 1267007"/>
              <a:gd name="connsiteY733" fmla="*/ 371435 h 1462355"/>
              <a:gd name="connsiteX734" fmla="*/ 913456 w 1267007"/>
              <a:gd name="connsiteY734" fmla="*/ 371435 h 1462355"/>
              <a:gd name="connsiteX735" fmla="*/ 907953 w 1267007"/>
              <a:gd name="connsiteY735" fmla="*/ 365933 h 1462355"/>
              <a:gd name="connsiteX736" fmla="*/ 914832 w 1267007"/>
              <a:gd name="connsiteY736" fmla="*/ 360430 h 1462355"/>
              <a:gd name="connsiteX737" fmla="*/ 914832 w 1267007"/>
              <a:gd name="connsiteY737" fmla="*/ 360430 h 1462355"/>
              <a:gd name="connsiteX738" fmla="*/ 914832 w 1267007"/>
              <a:gd name="connsiteY738" fmla="*/ 360430 h 1462355"/>
              <a:gd name="connsiteX739" fmla="*/ 918959 w 1267007"/>
              <a:gd name="connsiteY739" fmla="*/ 365933 h 1462355"/>
              <a:gd name="connsiteX740" fmla="*/ 913456 w 1267007"/>
              <a:gd name="connsiteY740" fmla="*/ 371435 h 1462355"/>
              <a:gd name="connsiteX741" fmla="*/ 929964 w 1267007"/>
              <a:gd name="connsiteY741" fmla="*/ 279264 h 1462355"/>
              <a:gd name="connsiteX742" fmla="*/ 929964 w 1267007"/>
              <a:gd name="connsiteY742" fmla="*/ 279264 h 1462355"/>
              <a:gd name="connsiteX743" fmla="*/ 924462 w 1267007"/>
              <a:gd name="connsiteY743" fmla="*/ 273762 h 1462355"/>
              <a:gd name="connsiteX744" fmla="*/ 931340 w 1267007"/>
              <a:gd name="connsiteY744" fmla="*/ 268259 h 1462355"/>
              <a:gd name="connsiteX745" fmla="*/ 931340 w 1267007"/>
              <a:gd name="connsiteY745" fmla="*/ 268259 h 1462355"/>
              <a:gd name="connsiteX746" fmla="*/ 931340 w 1267007"/>
              <a:gd name="connsiteY746" fmla="*/ 268259 h 1462355"/>
              <a:gd name="connsiteX747" fmla="*/ 935467 w 1267007"/>
              <a:gd name="connsiteY747" fmla="*/ 273762 h 1462355"/>
              <a:gd name="connsiteX748" fmla="*/ 929964 w 1267007"/>
              <a:gd name="connsiteY748" fmla="*/ 279264 h 1462355"/>
              <a:gd name="connsiteX749" fmla="*/ 946473 w 1267007"/>
              <a:gd name="connsiteY749" fmla="*/ 188469 h 1462355"/>
              <a:gd name="connsiteX750" fmla="*/ 946473 w 1267007"/>
              <a:gd name="connsiteY750" fmla="*/ 188469 h 1462355"/>
              <a:gd name="connsiteX751" fmla="*/ 940970 w 1267007"/>
              <a:gd name="connsiteY751" fmla="*/ 182966 h 1462355"/>
              <a:gd name="connsiteX752" fmla="*/ 947848 w 1267007"/>
              <a:gd name="connsiteY752" fmla="*/ 177464 h 1462355"/>
              <a:gd name="connsiteX753" fmla="*/ 947848 w 1267007"/>
              <a:gd name="connsiteY753" fmla="*/ 177464 h 1462355"/>
              <a:gd name="connsiteX754" fmla="*/ 947848 w 1267007"/>
              <a:gd name="connsiteY754" fmla="*/ 177464 h 1462355"/>
              <a:gd name="connsiteX755" fmla="*/ 951975 w 1267007"/>
              <a:gd name="connsiteY755" fmla="*/ 182966 h 1462355"/>
              <a:gd name="connsiteX756" fmla="*/ 946473 w 1267007"/>
              <a:gd name="connsiteY756" fmla="*/ 188469 h 1462355"/>
              <a:gd name="connsiteX757" fmla="*/ 962981 w 1267007"/>
              <a:gd name="connsiteY757" fmla="*/ 97674 h 1462355"/>
              <a:gd name="connsiteX758" fmla="*/ 962981 w 1267007"/>
              <a:gd name="connsiteY758" fmla="*/ 97674 h 1462355"/>
              <a:gd name="connsiteX759" fmla="*/ 957478 w 1267007"/>
              <a:gd name="connsiteY759" fmla="*/ 92171 h 1462355"/>
              <a:gd name="connsiteX760" fmla="*/ 964357 w 1267007"/>
              <a:gd name="connsiteY760" fmla="*/ 86668 h 1462355"/>
              <a:gd name="connsiteX761" fmla="*/ 964357 w 1267007"/>
              <a:gd name="connsiteY761" fmla="*/ 86668 h 1462355"/>
              <a:gd name="connsiteX762" fmla="*/ 964357 w 1267007"/>
              <a:gd name="connsiteY762" fmla="*/ 86668 h 1462355"/>
              <a:gd name="connsiteX763" fmla="*/ 968484 w 1267007"/>
              <a:gd name="connsiteY763" fmla="*/ 92171 h 1462355"/>
              <a:gd name="connsiteX764" fmla="*/ 962981 w 1267007"/>
              <a:gd name="connsiteY764" fmla="*/ 97674 h 146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</a:cxnLst>
            <a:rect l="l" t="t" r="r" b="b"/>
            <a:pathLst>
              <a:path w="1267007" h="1462355">
                <a:moveTo>
                  <a:pt x="984992" y="0"/>
                </a:moveTo>
                <a:cubicBezTo>
                  <a:pt x="984992" y="2751"/>
                  <a:pt x="982241" y="5503"/>
                  <a:pt x="978113" y="5503"/>
                </a:cubicBezTo>
                <a:lnTo>
                  <a:pt x="978113" y="5503"/>
                </a:lnTo>
                <a:cubicBezTo>
                  <a:pt x="975362" y="5503"/>
                  <a:pt x="972611" y="2751"/>
                  <a:pt x="972611" y="0"/>
                </a:cubicBezTo>
                <a:cubicBezTo>
                  <a:pt x="972611" y="0"/>
                  <a:pt x="972611" y="0"/>
                  <a:pt x="972611" y="0"/>
                </a:cubicBezTo>
                <a:lnTo>
                  <a:pt x="894197" y="0"/>
                </a:lnTo>
                <a:cubicBezTo>
                  <a:pt x="894197" y="0"/>
                  <a:pt x="894197" y="0"/>
                  <a:pt x="894197" y="0"/>
                </a:cubicBezTo>
                <a:cubicBezTo>
                  <a:pt x="892821" y="5503"/>
                  <a:pt x="887318" y="11005"/>
                  <a:pt x="881815" y="11005"/>
                </a:cubicBezTo>
                <a:lnTo>
                  <a:pt x="881815" y="11005"/>
                </a:lnTo>
                <a:cubicBezTo>
                  <a:pt x="874937" y="11005"/>
                  <a:pt x="870810" y="6878"/>
                  <a:pt x="872186" y="0"/>
                </a:cubicBezTo>
                <a:cubicBezTo>
                  <a:pt x="872186" y="0"/>
                  <a:pt x="872186" y="0"/>
                  <a:pt x="872186" y="0"/>
                </a:cubicBezTo>
                <a:lnTo>
                  <a:pt x="803401" y="0"/>
                </a:lnTo>
                <a:cubicBezTo>
                  <a:pt x="803401" y="0"/>
                  <a:pt x="803401" y="0"/>
                  <a:pt x="803401" y="1376"/>
                </a:cubicBezTo>
                <a:cubicBezTo>
                  <a:pt x="802026" y="9630"/>
                  <a:pt x="793771" y="16508"/>
                  <a:pt x="784142" y="17884"/>
                </a:cubicBezTo>
                <a:lnTo>
                  <a:pt x="784142" y="17884"/>
                </a:lnTo>
                <a:cubicBezTo>
                  <a:pt x="774512" y="17884"/>
                  <a:pt x="767633" y="11005"/>
                  <a:pt x="769009" y="1376"/>
                </a:cubicBezTo>
                <a:cubicBezTo>
                  <a:pt x="769009" y="1376"/>
                  <a:pt x="769009" y="1376"/>
                  <a:pt x="769009" y="0"/>
                </a:cubicBezTo>
                <a:lnTo>
                  <a:pt x="712606" y="0"/>
                </a:lnTo>
                <a:cubicBezTo>
                  <a:pt x="712606" y="0"/>
                  <a:pt x="712606" y="1376"/>
                  <a:pt x="712606" y="1376"/>
                </a:cubicBezTo>
                <a:cubicBezTo>
                  <a:pt x="709854" y="12381"/>
                  <a:pt x="698849" y="22011"/>
                  <a:pt x="687844" y="23387"/>
                </a:cubicBezTo>
                <a:lnTo>
                  <a:pt x="687844" y="23387"/>
                </a:lnTo>
                <a:cubicBezTo>
                  <a:pt x="674087" y="23387"/>
                  <a:pt x="664457" y="13757"/>
                  <a:pt x="665833" y="1376"/>
                </a:cubicBezTo>
                <a:cubicBezTo>
                  <a:pt x="665833" y="1376"/>
                  <a:pt x="665833" y="0"/>
                  <a:pt x="665833" y="0"/>
                </a:cubicBezTo>
                <a:lnTo>
                  <a:pt x="620435" y="0"/>
                </a:lnTo>
                <a:cubicBezTo>
                  <a:pt x="620435" y="0"/>
                  <a:pt x="620435" y="1376"/>
                  <a:pt x="620435" y="1376"/>
                </a:cubicBezTo>
                <a:cubicBezTo>
                  <a:pt x="617683" y="16508"/>
                  <a:pt x="603927" y="27514"/>
                  <a:pt x="588794" y="27514"/>
                </a:cubicBezTo>
                <a:lnTo>
                  <a:pt x="588794" y="27514"/>
                </a:lnTo>
                <a:cubicBezTo>
                  <a:pt x="572286" y="28889"/>
                  <a:pt x="561280" y="16508"/>
                  <a:pt x="564032" y="1376"/>
                </a:cubicBezTo>
                <a:cubicBezTo>
                  <a:pt x="564032" y="1376"/>
                  <a:pt x="564032" y="0"/>
                  <a:pt x="564032" y="0"/>
                </a:cubicBezTo>
                <a:lnTo>
                  <a:pt x="529640" y="0"/>
                </a:lnTo>
                <a:cubicBezTo>
                  <a:pt x="529640" y="0"/>
                  <a:pt x="529640" y="1376"/>
                  <a:pt x="529640" y="1376"/>
                </a:cubicBezTo>
                <a:cubicBezTo>
                  <a:pt x="525512" y="19260"/>
                  <a:pt x="509004" y="33016"/>
                  <a:pt x="492496" y="33016"/>
                </a:cubicBezTo>
                <a:lnTo>
                  <a:pt x="492496" y="33016"/>
                </a:lnTo>
                <a:cubicBezTo>
                  <a:pt x="473236" y="34392"/>
                  <a:pt x="459479" y="19260"/>
                  <a:pt x="462231" y="1376"/>
                </a:cubicBezTo>
                <a:cubicBezTo>
                  <a:pt x="462231" y="0"/>
                  <a:pt x="462231" y="0"/>
                  <a:pt x="462231" y="0"/>
                </a:cubicBezTo>
                <a:lnTo>
                  <a:pt x="438844" y="0"/>
                </a:lnTo>
                <a:cubicBezTo>
                  <a:pt x="438844" y="1376"/>
                  <a:pt x="438844" y="1376"/>
                  <a:pt x="438844" y="2751"/>
                </a:cubicBezTo>
                <a:cubicBezTo>
                  <a:pt x="434717" y="23387"/>
                  <a:pt x="415457" y="38519"/>
                  <a:pt x="394822" y="39895"/>
                </a:cubicBezTo>
                <a:lnTo>
                  <a:pt x="394822" y="39895"/>
                </a:lnTo>
                <a:cubicBezTo>
                  <a:pt x="371435" y="41271"/>
                  <a:pt x="356303" y="24762"/>
                  <a:pt x="359054" y="2751"/>
                </a:cubicBezTo>
                <a:cubicBezTo>
                  <a:pt x="359054" y="1376"/>
                  <a:pt x="359054" y="1376"/>
                  <a:pt x="359054" y="0"/>
                </a:cubicBezTo>
                <a:lnTo>
                  <a:pt x="346673" y="0"/>
                </a:lnTo>
                <a:cubicBezTo>
                  <a:pt x="346673" y="1376"/>
                  <a:pt x="346673" y="1376"/>
                  <a:pt x="346673" y="2751"/>
                </a:cubicBezTo>
                <a:cubicBezTo>
                  <a:pt x="341170" y="26138"/>
                  <a:pt x="319159" y="44022"/>
                  <a:pt x="295773" y="45398"/>
                </a:cubicBezTo>
                <a:lnTo>
                  <a:pt x="295773" y="45398"/>
                </a:lnTo>
                <a:cubicBezTo>
                  <a:pt x="273762" y="46773"/>
                  <a:pt x="257253" y="31641"/>
                  <a:pt x="254502" y="11005"/>
                </a:cubicBezTo>
                <a:cubicBezTo>
                  <a:pt x="248999" y="26138"/>
                  <a:pt x="235242" y="38519"/>
                  <a:pt x="221486" y="45398"/>
                </a:cubicBezTo>
                <a:cubicBezTo>
                  <a:pt x="233867" y="52276"/>
                  <a:pt x="242121" y="64657"/>
                  <a:pt x="243497" y="79790"/>
                </a:cubicBezTo>
                <a:cubicBezTo>
                  <a:pt x="251751" y="60530"/>
                  <a:pt x="269635" y="46773"/>
                  <a:pt x="290270" y="45398"/>
                </a:cubicBezTo>
                <a:cubicBezTo>
                  <a:pt x="291646" y="45398"/>
                  <a:pt x="294397" y="45398"/>
                  <a:pt x="295773" y="45398"/>
                </a:cubicBezTo>
                <a:lnTo>
                  <a:pt x="295773" y="45398"/>
                </a:lnTo>
                <a:cubicBezTo>
                  <a:pt x="320535" y="46773"/>
                  <a:pt x="335668" y="68784"/>
                  <a:pt x="330165" y="93547"/>
                </a:cubicBezTo>
                <a:cubicBezTo>
                  <a:pt x="324662" y="116933"/>
                  <a:pt x="302651" y="134817"/>
                  <a:pt x="279264" y="136193"/>
                </a:cubicBezTo>
                <a:lnTo>
                  <a:pt x="279264" y="136193"/>
                </a:lnTo>
                <a:cubicBezTo>
                  <a:pt x="257253" y="137569"/>
                  <a:pt x="240745" y="122436"/>
                  <a:pt x="237994" y="101801"/>
                </a:cubicBezTo>
                <a:cubicBezTo>
                  <a:pt x="233867" y="118309"/>
                  <a:pt x="221486" y="130690"/>
                  <a:pt x="206353" y="137569"/>
                </a:cubicBezTo>
                <a:cubicBezTo>
                  <a:pt x="218734" y="144447"/>
                  <a:pt x="226988" y="156828"/>
                  <a:pt x="228364" y="171961"/>
                </a:cubicBezTo>
                <a:cubicBezTo>
                  <a:pt x="236618" y="152701"/>
                  <a:pt x="254502" y="138944"/>
                  <a:pt x="275137" y="137569"/>
                </a:cubicBezTo>
                <a:cubicBezTo>
                  <a:pt x="276513" y="137569"/>
                  <a:pt x="279264" y="137569"/>
                  <a:pt x="280640" y="137569"/>
                </a:cubicBezTo>
                <a:lnTo>
                  <a:pt x="280640" y="137569"/>
                </a:lnTo>
                <a:cubicBezTo>
                  <a:pt x="305403" y="138944"/>
                  <a:pt x="320535" y="160955"/>
                  <a:pt x="315032" y="185718"/>
                </a:cubicBezTo>
                <a:cubicBezTo>
                  <a:pt x="309530" y="209104"/>
                  <a:pt x="287519" y="226988"/>
                  <a:pt x="264132" y="228364"/>
                </a:cubicBezTo>
                <a:lnTo>
                  <a:pt x="264132" y="228364"/>
                </a:lnTo>
                <a:cubicBezTo>
                  <a:pt x="242121" y="229740"/>
                  <a:pt x="225613" y="214607"/>
                  <a:pt x="222861" y="193972"/>
                </a:cubicBezTo>
                <a:cubicBezTo>
                  <a:pt x="217359" y="209104"/>
                  <a:pt x="203602" y="221486"/>
                  <a:pt x="189845" y="228364"/>
                </a:cubicBezTo>
                <a:cubicBezTo>
                  <a:pt x="202226" y="235242"/>
                  <a:pt x="210480" y="247624"/>
                  <a:pt x="211856" y="262756"/>
                </a:cubicBezTo>
                <a:cubicBezTo>
                  <a:pt x="220110" y="243497"/>
                  <a:pt x="237994" y="229740"/>
                  <a:pt x="258629" y="228364"/>
                </a:cubicBezTo>
                <a:cubicBezTo>
                  <a:pt x="260005" y="228364"/>
                  <a:pt x="262756" y="228364"/>
                  <a:pt x="264132" y="228364"/>
                </a:cubicBezTo>
                <a:lnTo>
                  <a:pt x="264132" y="228364"/>
                </a:lnTo>
                <a:cubicBezTo>
                  <a:pt x="288894" y="229740"/>
                  <a:pt x="304027" y="251751"/>
                  <a:pt x="298524" y="276513"/>
                </a:cubicBezTo>
                <a:cubicBezTo>
                  <a:pt x="293021" y="299900"/>
                  <a:pt x="271010" y="317784"/>
                  <a:pt x="247624" y="319159"/>
                </a:cubicBezTo>
                <a:lnTo>
                  <a:pt x="247624" y="319159"/>
                </a:lnTo>
                <a:cubicBezTo>
                  <a:pt x="225613" y="320535"/>
                  <a:pt x="209104" y="305402"/>
                  <a:pt x="206353" y="284767"/>
                </a:cubicBezTo>
                <a:cubicBezTo>
                  <a:pt x="200850" y="299900"/>
                  <a:pt x="187093" y="312281"/>
                  <a:pt x="173337" y="319159"/>
                </a:cubicBezTo>
                <a:cubicBezTo>
                  <a:pt x="185718" y="326038"/>
                  <a:pt x="193972" y="338419"/>
                  <a:pt x="195348" y="353552"/>
                </a:cubicBezTo>
                <a:cubicBezTo>
                  <a:pt x="203602" y="334292"/>
                  <a:pt x="221486" y="320535"/>
                  <a:pt x="242121" y="319159"/>
                </a:cubicBezTo>
                <a:cubicBezTo>
                  <a:pt x="243497" y="319159"/>
                  <a:pt x="246248" y="319159"/>
                  <a:pt x="247624" y="319159"/>
                </a:cubicBezTo>
                <a:lnTo>
                  <a:pt x="247624" y="319159"/>
                </a:lnTo>
                <a:cubicBezTo>
                  <a:pt x="272386" y="320535"/>
                  <a:pt x="287519" y="342546"/>
                  <a:pt x="282016" y="367308"/>
                </a:cubicBezTo>
                <a:cubicBezTo>
                  <a:pt x="276513" y="390695"/>
                  <a:pt x="254502" y="408579"/>
                  <a:pt x="231115" y="409955"/>
                </a:cubicBezTo>
                <a:lnTo>
                  <a:pt x="231115" y="409955"/>
                </a:lnTo>
                <a:cubicBezTo>
                  <a:pt x="209104" y="411330"/>
                  <a:pt x="192596" y="396198"/>
                  <a:pt x="189845" y="375562"/>
                </a:cubicBezTo>
                <a:cubicBezTo>
                  <a:pt x="184342" y="390695"/>
                  <a:pt x="170585" y="403076"/>
                  <a:pt x="156828" y="409955"/>
                </a:cubicBezTo>
                <a:cubicBezTo>
                  <a:pt x="163707" y="414082"/>
                  <a:pt x="170585" y="419584"/>
                  <a:pt x="173337" y="427839"/>
                </a:cubicBezTo>
                <a:lnTo>
                  <a:pt x="188469" y="427839"/>
                </a:lnTo>
                <a:cubicBezTo>
                  <a:pt x="198099" y="418209"/>
                  <a:pt x="210480" y="411330"/>
                  <a:pt x="224237" y="409955"/>
                </a:cubicBezTo>
                <a:cubicBezTo>
                  <a:pt x="225613" y="409955"/>
                  <a:pt x="228364" y="409955"/>
                  <a:pt x="229740" y="409955"/>
                </a:cubicBezTo>
                <a:lnTo>
                  <a:pt x="229740" y="409955"/>
                </a:lnTo>
                <a:cubicBezTo>
                  <a:pt x="243497" y="411330"/>
                  <a:pt x="253126" y="416833"/>
                  <a:pt x="260005" y="427839"/>
                </a:cubicBezTo>
                <a:lnTo>
                  <a:pt x="293021" y="427839"/>
                </a:lnTo>
                <a:cubicBezTo>
                  <a:pt x="301275" y="420960"/>
                  <a:pt x="310905" y="416833"/>
                  <a:pt x="320535" y="416833"/>
                </a:cubicBezTo>
                <a:cubicBezTo>
                  <a:pt x="321911" y="416833"/>
                  <a:pt x="323286" y="416833"/>
                  <a:pt x="324662" y="416833"/>
                </a:cubicBezTo>
                <a:lnTo>
                  <a:pt x="324662" y="416833"/>
                </a:lnTo>
                <a:cubicBezTo>
                  <a:pt x="334292" y="416833"/>
                  <a:pt x="342546" y="422336"/>
                  <a:pt x="348049" y="427839"/>
                </a:cubicBezTo>
                <a:lnTo>
                  <a:pt x="397574" y="427839"/>
                </a:lnTo>
                <a:cubicBezTo>
                  <a:pt x="403076" y="425087"/>
                  <a:pt x="409955" y="422336"/>
                  <a:pt x="415457" y="422336"/>
                </a:cubicBezTo>
                <a:cubicBezTo>
                  <a:pt x="416833" y="422336"/>
                  <a:pt x="418209" y="422336"/>
                  <a:pt x="419585" y="422336"/>
                </a:cubicBezTo>
                <a:lnTo>
                  <a:pt x="419585" y="422336"/>
                </a:lnTo>
                <a:cubicBezTo>
                  <a:pt x="426463" y="422336"/>
                  <a:pt x="431966" y="425087"/>
                  <a:pt x="436093" y="427839"/>
                </a:cubicBezTo>
                <a:lnTo>
                  <a:pt x="510380" y="427839"/>
                </a:lnTo>
                <a:cubicBezTo>
                  <a:pt x="510380" y="427839"/>
                  <a:pt x="511756" y="427839"/>
                  <a:pt x="511756" y="427839"/>
                </a:cubicBezTo>
                <a:cubicBezTo>
                  <a:pt x="513131" y="427839"/>
                  <a:pt x="514507" y="427839"/>
                  <a:pt x="514507" y="427839"/>
                </a:cubicBezTo>
                <a:lnTo>
                  <a:pt x="514507" y="427839"/>
                </a:lnTo>
                <a:cubicBezTo>
                  <a:pt x="514507" y="427839"/>
                  <a:pt x="515883" y="427839"/>
                  <a:pt x="515883" y="427839"/>
                </a:cubicBezTo>
                <a:lnTo>
                  <a:pt x="690595" y="427839"/>
                </a:lnTo>
                <a:lnTo>
                  <a:pt x="690595" y="430590"/>
                </a:lnTo>
                <a:lnTo>
                  <a:pt x="612181" y="544772"/>
                </a:lnTo>
                <a:cubicBezTo>
                  <a:pt x="612181" y="546148"/>
                  <a:pt x="612181" y="547523"/>
                  <a:pt x="612181" y="548899"/>
                </a:cubicBezTo>
                <a:cubicBezTo>
                  <a:pt x="610805" y="557153"/>
                  <a:pt x="603927" y="564032"/>
                  <a:pt x="597048" y="566783"/>
                </a:cubicBezTo>
                <a:lnTo>
                  <a:pt x="489745" y="723611"/>
                </a:lnTo>
                <a:cubicBezTo>
                  <a:pt x="489745" y="726363"/>
                  <a:pt x="489745" y="729114"/>
                  <a:pt x="489745" y="731865"/>
                </a:cubicBezTo>
                <a:cubicBezTo>
                  <a:pt x="486993" y="742871"/>
                  <a:pt x="478739" y="752501"/>
                  <a:pt x="467734" y="756628"/>
                </a:cubicBezTo>
                <a:lnTo>
                  <a:pt x="441596" y="795147"/>
                </a:lnTo>
                <a:cubicBezTo>
                  <a:pt x="444347" y="793771"/>
                  <a:pt x="447098" y="793771"/>
                  <a:pt x="448474" y="793771"/>
                </a:cubicBezTo>
                <a:cubicBezTo>
                  <a:pt x="449850" y="793771"/>
                  <a:pt x="451225" y="793771"/>
                  <a:pt x="451225" y="793771"/>
                </a:cubicBezTo>
                <a:lnTo>
                  <a:pt x="451225" y="793771"/>
                </a:lnTo>
                <a:cubicBezTo>
                  <a:pt x="466358" y="795147"/>
                  <a:pt x="475988" y="807528"/>
                  <a:pt x="473236" y="824036"/>
                </a:cubicBezTo>
                <a:cubicBezTo>
                  <a:pt x="470485" y="839169"/>
                  <a:pt x="456728" y="850174"/>
                  <a:pt x="441596" y="850174"/>
                </a:cubicBezTo>
                <a:lnTo>
                  <a:pt x="441596" y="850174"/>
                </a:lnTo>
                <a:cubicBezTo>
                  <a:pt x="427839" y="851550"/>
                  <a:pt x="418209" y="841920"/>
                  <a:pt x="416833" y="830915"/>
                </a:cubicBezTo>
                <a:lnTo>
                  <a:pt x="367308" y="903826"/>
                </a:lnTo>
                <a:cubicBezTo>
                  <a:pt x="367308" y="907953"/>
                  <a:pt x="367308" y="912080"/>
                  <a:pt x="367308" y="916207"/>
                </a:cubicBezTo>
                <a:cubicBezTo>
                  <a:pt x="364557" y="929964"/>
                  <a:pt x="352176" y="942345"/>
                  <a:pt x="338419" y="946473"/>
                </a:cubicBezTo>
                <a:lnTo>
                  <a:pt x="320535" y="971235"/>
                </a:lnTo>
                <a:lnTo>
                  <a:pt x="320535" y="971235"/>
                </a:lnTo>
                <a:cubicBezTo>
                  <a:pt x="321911" y="971235"/>
                  <a:pt x="323286" y="971235"/>
                  <a:pt x="324662" y="971235"/>
                </a:cubicBezTo>
                <a:lnTo>
                  <a:pt x="324662" y="971235"/>
                </a:lnTo>
                <a:cubicBezTo>
                  <a:pt x="343922" y="972611"/>
                  <a:pt x="354927" y="989119"/>
                  <a:pt x="350800" y="1007003"/>
                </a:cubicBezTo>
                <a:cubicBezTo>
                  <a:pt x="346673" y="1024887"/>
                  <a:pt x="330165" y="1038644"/>
                  <a:pt x="313657" y="1038644"/>
                </a:cubicBezTo>
                <a:lnTo>
                  <a:pt x="313657" y="1038644"/>
                </a:lnTo>
                <a:cubicBezTo>
                  <a:pt x="301275" y="1040019"/>
                  <a:pt x="290270" y="1033141"/>
                  <a:pt x="286143" y="1022135"/>
                </a:cubicBezTo>
                <a:lnTo>
                  <a:pt x="244872" y="1081290"/>
                </a:lnTo>
                <a:cubicBezTo>
                  <a:pt x="246248" y="1086793"/>
                  <a:pt x="246248" y="1092295"/>
                  <a:pt x="244872" y="1097798"/>
                </a:cubicBezTo>
                <a:cubicBezTo>
                  <a:pt x="240745" y="1115682"/>
                  <a:pt x="225613" y="1129439"/>
                  <a:pt x="209104" y="1133566"/>
                </a:cubicBezTo>
                <a:lnTo>
                  <a:pt x="199475" y="1147323"/>
                </a:lnTo>
                <a:cubicBezTo>
                  <a:pt x="220110" y="1148699"/>
                  <a:pt x="232491" y="1167958"/>
                  <a:pt x="228364" y="1188593"/>
                </a:cubicBezTo>
                <a:cubicBezTo>
                  <a:pt x="224237" y="1209229"/>
                  <a:pt x="204977" y="1224361"/>
                  <a:pt x="184342" y="1225737"/>
                </a:cubicBezTo>
                <a:lnTo>
                  <a:pt x="184342" y="1225737"/>
                </a:lnTo>
                <a:cubicBezTo>
                  <a:pt x="171961" y="1227113"/>
                  <a:pt x="160955" y="1221610"/>
                  <a:pt x="154077" y="1211980"/>
                </a:cubicBezTo>
                <a:lnTo>
                  <a:pt x="121060" y="1260129"/>
                </a:lnTo>
                <a:cubicBezTo>
                  <a:pt x="122436" y="1265632"/>
                  <a:pt x="122436" y="1272510"/>
                  <a:pt x="121060" y="1279389"/>
                </a:cubicBezTo>
                <a:cubicBezTo>
                  <a:pt x="116933" y="1300024"/>
                  <a:pt x="99049" y="1316532"/>
                  <a:pt x="79790" y="1320659"/>
                </a:cubicBezTo>
                <a:lnTo>
                  <a:pt x="78414" y="1323411"/>
                </a:lnTo>
                <a:cubicBezTo>
                  <a:pt x="99049" y="1327538"/>
                  <a:pt x="111431" y="1348173"/>
                  <a:pt x="105928" y="1370184"/>
                </a:cubicBezTo>
                <a:cubicBezTo>
                  <a:pt x="100425" y="1393571"/>
                  <a:pt x="78414" y="1411455"/>
                  <a:pt x="55027" y="1412830"/>
                </a:cubicBezTo>
                <a:lnTo>
                  <a:pt x="55027" y="1412830"/>
                </a:lnTo>
                <a:cubicBezTo>
                  <a:pt x="42646" y="1414206"/>
                  <a:pt x="31641" y="1408703"/>
                  <a:pt x="23387" y="1400449"/>
                </a:cubicBezTo>
                <a:lnTo>
                  <a:pt x="0" y="1438968"/>
                </a:lnTo>
                <a:cubicBezTo>
                  <a:pt x="1376" y="1443096"/>
                  <a:pt x="2751" y="1447223"/>
                  <a:pt x="2751" y="1451350"/>
                </a:cubicBezTo>
                <a:cubicBezTo>
                  <a:pt x="11005" y="1432090"/>
                  <a:pt x="28889" y="1418333"/>
                  <a:pt x="49525" y="1416957"/>
                </a:cubicBezTo>
                <a:cubicBezTo>
                  <a:pt x="50900" y="1416957"/>
                  <a:pt x="53652" y="1416957"/>
                  <a:pt x="55027" y="1416957"/>
                </a:cubicBezTo>
                <a:lnTo>
                  <a:pt x="55027" y="1416957"/>
                </a:lnTo>
                <a:cubicBezTo>
                  <a:pt x="78414" y="1418333"/>
                  <a:pt x="93547" y="1438968"/>
                  <a:pt x="89420" y="1462355"/>
                </a:cubicBezTo>
                <a:lnTo>
                  <a:pt x="101801" y="1462355"/>
                </a:lnTo>
                <a:cubicBezTo>
                  <a:pt x="105928" y="1441720"/>
                  <a:pt x="125188" y="1423836"/>
                  <a:pt x="145823" y="1422460"/>
                </a:cubicBezTo>
                <a:cubicBezTo>
                  <a:pt x="147199" y="1422460"/>
                  <a:pt x="148574" y="1422460"/>
                  <a:pt x="149950" y="1422460"/>
                </a:cubicBezTo>
                <a:lnTo>
                  <a:pt x="149950" y="1422460"/>
                </a:lnTo>
                <a:cubicBezTo>
                  <a:pt x="170585" y="1423836"/>
                  <a:pt x="184342" y="1441720"/>
                  <a:pt x="180215" y="1462355"/>
                </a:cubicBezTo>
                <a:lnTo>
                  <a:pt x="203602" y="1462355"/>
                </a:lnTo>
                <a:cubicBezTo>
                  <a:pt x="206353" y="1444471"/>
                  <a:pt x="222861" y="1429339"/>
                  <a:pt x="242121" y="1427963"/>
                </a:cubicBezTo>
                <a:cubicBezTo>
                  <a:pt x="243497" y="1427963"/>
                  <a:pt x="244872" y="1427963"/>
                  <a:pt x="246248" y="1427963"/>
                </a:cubicBezTo>
                <a:lnTo>
                  <a:pt x="246248" y="1427963"/>
                </a:lnTo>
                <a:cubicBezTo>
                  <a:pt x="264132" y="1429339"/>
                  <a:pt x="275137" y="1444471"/>
                  <a:pt x="272386" y="1462355"/>
                </a:cubicBezTo>
                <a:lnTo>
                  <a:pt x="306778" y="1462355"/>
                </a:lnTo>
                <a:cubicBezTo>
                  <a:pt x="309530" y="1447223"/>
                  <a:pt x="323286" y="1434841"/>
                  <a:pt x="338419" y="1433466"/>
                </a:cubicBezTo>
                <a:cubicBezTo>
                  <a:pt x="339795" y="1433466"/>
                  <a:pt x="341170" y="1433466"/>
                  <a:pt x="341170" y="1433466"/>
                </a:cubicBezTo>
                <a:lnTo>
                  <a:pt x="341170" y="1433466"/>
                </a:lnTo>
                <a:cubicBezTo>
                  <a:pt x="356303" y="1434841"/>
                  <a:pt x="365933" y="1447223"/>
                  <a:pt x="363181" y="1462355"/>
                </a:cubicBezTo>
                <a:lnTo>
                  <a:pt x="408579" y="1462355"/>
                </a:lnTo>
                <a:cubicBezTo>
                  <a:pt x="411330" y="1449974"/>
                  <a:pt x="422336" y="1440344"/>
                  <a:pt x="433341" y="1440344"/>
                </a:cubicBezTo>
                <a:cubicBezTo>
                  <a:pt x="434717" y="1440344"/>
                  <a:pt x="434717" y="1440344"/>
                  <a:pt x="436093" y="1440344"/>
                </a:cubicBezTo>
                <a:lnTo>
                  <a:pt x="436093" y="1440344"/>
                </a:lnTo>
                <a:cubicBezTo>
                  <a:pt x="448474" y="1441720"/>
                  <a:pt x="455352" y="1451350"/>
                  <a:pt x="453977" y="1462355"/>
                </a:cubicBezTo>
                <a:lnTo>
                  <a:pt x="466358" y="1462355"/>
                </a:lnTo>
                <a:lnTo>
                  <a:pt x="526888" y="1374311"/>
                </a:lnTo>
                <a:cubicBezTo>
                  <a:pt x="526888" y="1374311"/>
                  <a:pt x="526888" y="1372936"/>
                  <a:pt x="526888" y="1372936"/>
                </a:cubicBezTo>
                <a:cubicBezTo>
                  <a:pt x="528264" y="1366057"/>
                  <a:pt x="532391" y="1359179"/>
                  <a:pt x="539269" y="1356427"/>
                </a:cubicBezTo>
                <a:lnTo>
                  <a:pt x="1195472" y="404452"/>
                </a:lnTo>
                <a:lnTo>
                  <a:pt x="1267008" y="0"/>
                </a:lnTo>
                <a:lnTo>
                  <a:pt x="984992" y="0"/>
                </a:lnTo>
                <a:cubicBezTo>
                  <a:pt x="984992" y="0"/>
                  <a:pt x="984992" y="0"/>
                  <a:pt x="984992" y="0"/>
                </a:cubicBezTo>
                <a:close/>
                <a:moveTo>
                  <a:pt x="330165" y="405828"/>
                </a:moveTo>
                <a:lnTo>
                  <a:pt x="330165" y="405828"/>
                </a:lnTo>
                <a:cubicBezTo>
                  <a:pt x="308154" y="407203"/>
                  <a:pt x="291646" y="390695"/>
                  <a:pt x="294397" y="368684"/>
                </a:cubicBezTo>
                <a:cubicBezTo>
                  <a:pt x="297148" y="346673"/>
                  <a:pt x="316408" y="327413"/>
                  <a:pt x="339795" y="326038"/>
                </a:cubicBezTo>
                <a:cubicBezTo>
                  <a:pt x="341170" y="326038"/>
                  <a:pt x="342546" y="326038"/>
                  <a:pt x="343922" y="326038"/>
                </a:cubicBezTo>
                <a:lnTo>
                  <a:pt x="343922" y="326038"/>
                </a:lnTo>
                <a:cubicBezTo>
                  <a:pt x="365933" y="327413"/>
                  <a:pt x="379690" y="346673"/>
                  <a:pt x="374187" y="368684"/>
                </a:cubicBezTo>
                <a:cubicBezTo>
                  <a:pt x="368684" y="387944"/>
                  <a:pt x="349424" y="404452"/>
                  <a:pt x="330165" y="405828"/>
                </a:cubicBezTo>
                <a:close/>
                <a:moveTo>
                  <a:pt x="345297" y="313657"/>
                </a:moveTo>
                <a:lnTo>
                  <a:pt x="345297" y="313657"/>
                </a:lnTo>
                <a:cubicBezTo>
                  <a:pt x="323286" y="315032"/>
                  <a:pt x="306778" y="298524"/>
                  <a:pt x="309530" y="276513"/>
                </a:cubicBezTo>
                <a:cubicBezTo>
                  <a:pt x="312281" y="254502"/>
                  <a:pt x="331541" y="235242"/>
                  <a:pt x="354927" y="233867"/>
                </a:cubicBezTo>
                <a:cubicBezTo>
                  <a:pt x="356303" y="233867"/>
                  <a:pt x="357679" y="233867"/>
                  <a:pt x="359054" y="233867"/>
                </a:cubicBezTo>
                <a:lnTo>
                  <a:pt x="359054" y="233867"/>
                </a:lnTo>
                <a:cubicBezTo>
                  <a:pt x="381065" y="235242"/>
                  <a:pt x="394822" y="254502"/>
                  <a:pt x="389319" y="276513"/>
                </a:cubicBezTo>
                <a:cubicBezTo>
                  <a:pt x="385192" y="297148"/>
                  <a:pt x="365933" y="312281"/>
                  <a:pt x="345297" y="313657"/>
                </a:cubicBezTo>
                <a:close/>
                <a:moveTo>
                  <a:pt x="361806" y="222861"/>
                </a:moveTo>
                <a:lnTo>
                  <a:pt x="361806" y="222861"/>
                </a:lnTo>
                <a:cubicBezTo>
                  <a:pt x="339795" y="224237"/>
                  <a:pt x="323286" y="207729"/>
                  <a:pt x="326038" y="185718"/>
                </a:cubicBezTo>
                <a:cubicBezTo>
                  <a:pt x="328789" y="163707"/>
                  <a:pt x="348049" y="144447"/>
                  <a:pt x="371435" y="143071"/>
                </a:cubicBezTo>
                <a:cubicBezTo>
                  <a:pt x="372811" y="143071"/>
                  <a:pt x="374187" y="143071"/>
                  <a:pt x="375563" y="143071"/>
                </a:cubicBezTo>
                <a:lnTo>
                  <a:pt x="375563" y="143071"/>
                </a:lnTo>
                <a:cubicBezTo>
                  <a:pt x="397574" y="144447"/>
                  <a:pt x="411330" y="163707"/>
                  <a:pt x="405828" y="185718"/>
                </a:cubicBezTo>
                <a:cubicBezTo>
                  <a:pt x="401701" y="204977"/>
                  <a:pt x="382441" y="221486"/>
                  <a:pt x="361806" y="222861"/>
                </a:cubicBezTo>
                <a:close/>
                <a:moveTo>
                  <a:pt x="378314" y="130690"/>
                </a:moveTo>
                <a:lnTo>
                  <a:pt x="378314" y="130690"/>
                </a:lnTo>
                <a:cubicBezTo>
                  <a:pt x="356303" y="132066"/>
                  <a:pt x="339795" y="115558"/>
                  <a:pt x="342546" y="93547"/>
                </a:cubicBezTo>
                <a:cubicBezTo>
                  <a:pt x="345297" y="71536"/>
                  <a:pt x="364557" y="52276"/>
                  <a:pt x="387944" y="50900"/>
                </a:cubicBezTo>
                <a:cubicBezTo>
                  <a:pt x="389319" y="50900"/>
                  <a:pt x="390695" y="50900"/>
                  <a:pt x="392071" y="50900"/>
                </a:cubicBezTo>
                <a:lnTo>
                  <a:pt x="392071" y="50900"/>
                </a:lnTo>
                <a:cubicBezTo>
                  <a:pt x="414082" y="52276"/>
                  <a:pt x="427839" y="71536"/>
                  <a:pt x="422336" y="93547"/>
                </a:cubicBezTo>
                <a:cubicBezTo>
                  <a:pt x="416833" y="114182"/>
                  <a:pt x="397574" y="129315"/>
                  <a:pt x="378314" y="130690"/>
                </a:cubicBezTo>
                <a:close/>
                <a:moveTo>
                  <a:pt x="427839" y="398949"/>
                </a:moveTo>
                <a:lnTo>
                  <a:pt x="427839" y="398949"/>
                </a:lnTo>
                <a:cubicBezTo>
                  <a:pt x="408579" y="400325"/>
                  <a:pt x="394822" y="385192"/>
                  <a:pt x="397574" y="367308"/>
                </a:cubicBezTo>
                <a:cubicBezTo>
                  <a:pt x="400325" y="348049"/>
                  <a:pt x="416833" y="332916"/>
                  <a:pt x="436093" y="331541"/>
                </a:cubicBezTo>
                <a:cubicBezTo>
                  <a:pt x="437468" y="331541"/>
                  <a:pt x="438844" y="331541"/>
                  <a:pt x="440220" y="331541"/>
                </a:cubicBezTo>
                <a:lnTo>
                  <a:pt x="440220" y="331541"/>
                </a:lnTo>
                <a:cubicBezTo>
                  <a:pt x="459479" y="332916"/>
                  <a:pt x="470485" y="349424"/>
                  <a:pt x="466358" y="367308"/>
                </a:cubicBezTo>
                <a:cubicBezTo>
                  <a:pt x="460855" y="385192"/>
                  <a:pt x="444347" y="398949"/>
                  <a:pt x="427839" y="398949"/>
                </a:cubicBezTo>
                <a:close/>
                <a:moveTo>
                  <a:pt x="442971" y="308154"/>
                </a:moveTo>
                <a:lnTo>
                  <a:pt x="442971" y="308154"/>
                </a:lnTo>
                <a:cubicBezTo>
                  <a:pt x="423712" y="309530"/>
                  <a:pt x="409955" y="294397"/>
                  <a:pt x="412706" y="276513"/>
                </a:cubicBezTo>
                <a:cubicBezTo>
                  <a:pt x="415457" y="257253"/>
                  <a:pt x="431966" y="242121"/>
                  <a:pt x="451225" y="240745"/>
                </a:cubicBezTo>
                <a:cubicBezTo>
                  <a:pt x="452601" y="240745"/>
                  <a:pt x="453977" y="240745"/>
                  <a:pt x="455352" y="240745"/>
                </a:cubicBezTo>
                <a:lnTo>
                  <a:pt x="455352" y="240745"/>
                </a:lnTo>
                <a:cubicBezTo>
                  <a:pt x="474612" y="242121"/>
                  <a:pt x="485618" y="258629"/>
                  <a:pt x="481490" y="276513"/>
                </a:cubicBezTo>
                <a:cubicBezTo>
                  <a:pt x="477363" y="293021"/>
                  <a:pt x="460855" y="306778"/>
                  <a:pt x="442971" y="308154"/>
                </a:cubicBezTo>
                <a:close/>
                <a:moveTo>
                  <a:pt x="459479" y="217359"/>
                </a:moveTo>
                <a:lnTo>
                  <a:pt x="459479" y="217359"/>
                </a:lnTo>
                <a:cubicBezTo>
                  <a:pt x="440220" y="218734"/>
                  <a:pt x="426463" y="203602"/>
                  <a:pt x="429214" y="185718"/>
                </a:cubicBezTo>
                <a:cubicBezTo>
                  <a:pt x="431966" y="166458"/>
                  <a:pt x="448474" y="151326"/>
                  <a:pt x="467734" y="149950"/>
                </a:cubicBezTo>
                <a:cubicBezTo>
                  <a:pt x="469109" y="149950"/>
                  <a:pt x="470485" y="149950"/>
                  <a:pt x="471861" y="149950"/>
                </a:cubicBezTo>
                <a:lnTo>
                  <a:pt x="471861" y="149950"/>
                </a:lnTo>
                <a:cubicBezTo>
                  <a:pt x="491120" y="151326"/>
                  <a:pt x="502126" y="167834"/>
                  <a:pt x="497999" y="185718"/>
                </a:cubicBezTo>
                <a:cubicBezTo>
                  <a:pt x="492496" y="202226"/>
                  <a:pt x="475988" y="215983"/>
                  <a:pt x="459479" y="217359"/>
                </a:cubicBezTo>
                <a:close/>
                <a:moveTo>
                  <a:pt x="475988" y="125188"/>
                </a:moveTo>
                <a:lnTo>
                  <a:pt x="475988" y="125188"/>
                </a:lnTo>
                <a:cubicBezTo>
                  <a:pt x="456728" y="126563"/>
                  <a:pt x="442971" y="111431"/>
                  <a:pt x="445723" y="93547"/>
                </a:cubicBezTo>
                <a:cubicBezTo>
                  <a:pt x="448474" y="74287"/>
                  <a:pt x="464982" y="59155"/>
                  <a:pt x="484242" y="57779"/>
                </a:cubicBezTo>
                <a:cubicBezTo>
                  <a:pt x="485618" y="57779"/>
                  <a:pt x="486993" y="57779"/>
                  <a:pt x="488369" y="57779"/>
                </a:cubicBezTo>
                <a:lnTo>
                  <a:pt x="488369" y="57779"/>
                </a:lnTo>
                <a:cubicBezTo>
                  <a:pt x="507629" y="59155"/>
                  <a:pt x="518634" y="75663"/>
                  <a:pt x="514507" y="93547"/>
                </a:cubicBezTo>
                <a:cubicBezTo>
                  <a:pt x="509004" y="111431"/>
                  <a:pt x="492496" y="123812"/>
                  <a:pt x="475988" y="125188"/>
                </a:cubicBezTo>
                <a:close/>
                <a:moveTo>
                  <a:pt x="524137" y="393446"/>
                </a:moveTo>
                <a:lnTo>
                  <a:pt x="524137" y="393446"/>
                </a:lnTo>
                <a:cubicBezTo>
                  <a:pt x="507629" y="394822"/>
                  <a:pt x="496623" y="382441"/>
                  <a:pt x="499374" y="367308"/>
                </a:cubicBezTo>
                <a:cubicBezTo>
                  <a:pt x="500750" y="352176"/>
                  <a:pt x="515883" y="338419"/>
                  <a:pt x="531015" y="337043"/>
                </a:cubicBezTo>
                <a:cubicBezTo>
                  <a:pt x="532391" y="337043"/>
                  <a:pt x="533767" y="337043"/>
                  <a:pt x="533767" y="337043"/>
                </a:cubicBezTo>
                <a:lnTo>
                  <a:pt x="533767" y="337043"/>
                </a:lnTo>
                <a:cubicBezTo>
                  <a:pt x="548899" y="338419"/>
                  <a:pt x="558529" y="350800"/>
                  <a:pt x="555778" y="367308"/>
                </a:cubicBezTo>
                <a:cubicBezTo>
                  <a:pt x="553026" y="381065"/>
                  <a:pt x="539269" y="393446"/>
                  <a:pt x="524137" y="393446"/>
                </a:cubicBezTo>
                <a:close/>
                <a:moveTo>
                  <a:pt x="540645" y="302651"/>
                </a:moveTo>
                <a:lnTo>
                  <a:pt x="540645" y="302651"/>
                </a:lnTo>
                <a:cubicBezTo>
                  <a:pt x="524137" y="304027"/>
                  <a:pt x="513131" y="291646"/>
                  <a:pt x="515883" y="276513"/>
                </a:cubicBezTo>
                <a:cubicBezTo>
                  <a:pt x="517258" y="261380"/>
                  <a:pt x="532391" y="247624"/>
                  <a:pt x="547523" y="246248"/>
                </a:cubicBezTo>
                <a:cubicBezTo>
                  <a:pt x="548899" y="246248"/>
                  <a:pt x="550275" y="246248"/>
                  <a:pt x="550275" y="246248"/>
                </a:cubicBezTo>
                <a:lnTo>
                  <a:pt x="550275" y="246248"/>
                </a:lnTo>
                <a:cubicBezTo>
                  <a:pt x="565407" y="247624"/>
                  <a:pt x="575037" y="260005"/>
                  <a:pt x="572286" y="276513"/>
                </a:cubicBezTo>
                <a:cubicBezTo>
                  <a:pt x="568159" y="290270"/>
                  <a:pt x="554402" y="301275"/>
                  <a:pt x="540645" y="302651"/>
                </a:cubicBezTo>
                <a:close/>
                <a:moveTo>
                  <a:pt x="557153" y="210480"/>
                </a:moveTo>
                <a:lnTo>
                  <a:pt x="557153" y="210480"/>
                </a:lnTo>
                <a:cubicBezTo>
                  <a:pt x="540645" y="211856"/>
                  <a:pt x="529640" y="199475"/>
                  <a:pt x="532391" y="184342"/>
                </a:cubicBezTo>
                <a:cubicBezTo>
                  <a:pt x="533767" y="169209"/>
                  <a:pt x="548899" y="155453"/>
                  <a:pt x="564032" y="154077"/>
                </a:cubicBezTo>
                <a:cubicBezTo>
                  <a:pt x="565407" y="154077"/>
                  <a:pt x="566783" y="154077"/>
                  <a:pt x="566783" y="154077"/>
                </a:cubicBezTo>
                <a:lnTo>
                  <a:pt x="566783" y="154077"/>
                </a:lnTo>
                <a:cubicBezTo>
                  <a:pt x="581916" y="155453"/>
                  <a:pt x="591545" y="167834"/>
                  <a:pt x="588794" y="184342"/>
                </a:cubicBezTo>
                <a:cubicBezTo>
                  <a:pt x="584667" y="199475"/>
                  <a:pt x="570910" y="210480"/>
                  <a:pt x="557153" y="210480"/>
                </a:cubicBezTo>
                <a:close/>
                <a:moveTo>
                  <a:pt x="572286" y="119685"/>
                </a:moveTo>
                <a:lnTo>
                  <a:pt x="572286" y="119685"/>
                </a:lnTo>
                <a:cubicBezTo>
                  <a:pt x="555778" y="121060"/>
                  <a:pt x="544772" y="108679"/>
                  <a:pt x="547523" y="93547"/>
                </a:cubicBezTo>
                <a:cubicBezTo>
                  <a:pt x="548899" y="78414"/>
                  <a:pt x="564032" y="64657"/>
                  <a:pt x="579164" y="63282"/>
                </a:cubicBezTo>
                <a:cubicBezTo>
                  <a:pt x="580540" y="63282"/>
                  <a:pt x="581916" y="63282"/>
                  <a:pt x="581916" y="63282"/>
                </a:cubicBezTo>
                <a:lnTo>
                  <a:pt x="581916" y="63282"/>
                </a:lnTo>
                <a:cubicBezTo>
                  <a:pt x="597048" y="64657"/>
                  <a:pt x="606678" y="77038"/>
                  <a:pt x="603927" y="93547"/>
                </a:cubicBezTo>
                <a:cubicBezTo>
                  <a:pt x="601175" y="107304"/>
                  <a:pt x="587418" y="118309"/>
                  <a:pt x="572286" y="119685"/>
                </a:cubicBezTo>
                <a:close/>
                <a:moveTo>
                  <a:pt x="621811" y="387944"/>
                </a:moveTo>
                <a:lnTo>
                  <a:pt x="621811" y="387944"/>
                </a:lnTo>
                <a:cubicBezTo>
                  <a:pt x="609429" y="389319"/>
                  <a:pt x="599800" y="379690"/>
                  <a:pt x="601175" y="365933"/>
                </a:cubicBezTo>
                <a:cubicBezTo>
                  <a:pt x="602551" y="353552"/>
                  <a:pt x="613556" y="342546"/>
                  <a:pt x="627313" y="342546"/>
                </a:cubicBezTo>
                <a:cubicBezTo>
                  <a:pt x="628689" y="342546"/>
                  <a:pt x="628689" y="342546"/>
                  <a:pt x="630065" y="342546"/>
                </a:cubicBezTo>
                <a:lnTo>
                  <a:pt x="630065" y="342546"/>
                </a:lnTo>
                <a:cubicBezTo>
                  <a:pt x="642446" y="343922"/>
                  <a:pt x="650700" y="353552"/>
                  <a:pt x="646573" y="365933"/>
                </a:cubicBezTo>
                <a:cubicBezTo>
                  <a:pt x="643822" y="378314"/>
                  <a:pt x="632816" y="387944"/>
                  <a:pt x="621811" y="387944"/>
                </a:cubicBezTo>
                <a:close/>
                <a:moveTo>
                  <a:pt x="638319" y="297148"/>
                </a:moveTo>
                <a:lnTo>
                  <a:pt x="638319" y="297148"/>
                </a:lnTo>
                <a:cubicBezTo>
                  <a:pt x="625938" y="298524"/>
                  <a:pt x="616308" y="288894"/>
                  <a:pt x="617683" y="275137"/>
                </a:cubicBezTo>
                <a:cubicBezTo>
                  <a:pt x="619059" y="262756"/>
                  <a:pt x="630065" y="251751"/>
                  <a:pt x="643822" y="251751"/>
                </a:cubicBezTo>
                <a:cubicBezTo>
                  <a:pt x="645197" y="251751"/>
                  <a:pt x="645197" y="251751"/>
                  <a:pt x="646573" y="251751"/>
                </a:cubicBezTo>
                <a:lnTo>
                  <a:pt x="646573" y="251751"/>
                </a:lnTo>
                <a:cubicBezTo>
                  <a:pt x="658954" y="253126"/>
                  <a:pt x="667208" y="262756"/>
                  <a:pt x="663081" y="275137"/>
                </a:cubicBezTo>
                <a:cubicBezTo>
                  <a:pt x="660330" y="287519"/>
                  <a:pt x="649324" y="295773"/>
                  <a:pt x="638319" y="297148"/>
                </a:cubicBezTo>
                <a:close/>
                <a:moveTo>
                  <a:pt x="654827" y="204977"/>
                </a:moveTo>
                <a:lnTo>
                  <a:pt x="654827" y="204977"/>
                </a:lnTo>
                <a:cubicBezTo>
                  <a:pt x="642446" y="206353"/>
                  <a:pt x="632816" y="196723"/>
                  <a:pt x="634192" y="182966"/>
                </a:cubicBezTo>
                <a:cubicBezTo>
                  <a:pt x="635567" y="170585"/>
                  <a:pt x="646573" y="159580"/>
                  <a:pt x="660330" y="159580"/>
                </a:cubicBezTo>
                <a:cubicBezTo>
                  <a:pt x="661705" y="159580"/>
                  <a:pt x="661705" y="159580"/>
                  <a:pt x="663081" y="159580"/>
                </a:cubicBezTo>
                <a:lnTo>
                  <a:pt x="663081" y="159580"/>
                </a:lnTo>
                <a:cubicBezTo>
                  <a:pt x="675462" y="160955"/>
                  <a:pt x="683716" y="170585"/>
                  <a:pt x="679589" y="182966"/>
                </a:cubicBezTo>
                <a:cubicBezTo>
                  <a:pt x="676838" y="195348"/>
                  <a:pt x="665833" y="204977"/>
                  <a:pt x="654827" y="204977"/>
                </a:cubicBezTo>
                <a:close/>
                <a:moveTo>
                  <a:pt x="669960" y="114182"/>
                </a:moveTo>
                <a:lnTo>
                  <a:pt x="669960" y="114182"/>
                </a:lnTo>
                <a:cubicBezTo>
                  <a:pt x="657578" y="115558"/>
                  <a:pt x="647949" y="105928"/>
                  <a:pt x="649324" y="92171"/>
                </a:cubicBezTo>
                <a:cubicBezTo>
                  <a:pt x="652076" y="79790"/>
                  <a:pt x="663081" y="68784"/>
                  <a:pt x="675462" y="68784"/>
                </a:cubicBezTo>
                <a:cubicBezTo>
                  <a:pt x="676838" y="68784"/>
                  <a:pt x="676838" y="68784"/>
                  <a:pt x="678214" y="68784"/>
                </a:cubicBezTo>
                <a:lnTo>
                  <a:pt x="678214" y="68784"/>
                </a:lnTo>
                <a:cubicBezTo>
                  <a:pt x="690595" y="70160"/>
                  <a:pt x="698849" y="79790"/>
                  <a:pt x="694722" y="92171"/>
                </a:cubicBezTo>
                <a:cubicBezTo>
                  <a:pt x="693346" y="104552"/>
                  <a:pt x="682341" y="112806"/>
                  <a:pt x="669960" y="114182"/>
                </a:cubicBezTo>
                <a:close/>
                <a:moveTo>
                  <a:pt x="152701" y="1410079"/>
                </a:moveTo>
                <a:lnTo>
                  <a:pt x="152701" y="1410079"/>
                </a:lnTo>
                <a:cubicBezTo>
                  <a:pt x="130690" y="1411455"/>
                  <a:pt x="114182" y="1394946"/>
                  <a:pt x="116933" y="1372936"/>
                </a:cubicBezTo>
                <a:cubicBezTo>
                  <a:pt x="119685" y="1350924"/>
                  <a:pt x="138944" y="1331665"/>
                  <a:pt x="162331" y="1330289"/>
                </a:cubicBezTo>
                <a:cubicBezTo>
                  <a:pt x="163707" y="1330289"/>
                  <a:pt x="165082" y="1330289"/>
                  <a:pt x="166458" y="1330289"/>
                </a:cubicBezTo>
                <a:lnTo>
                  <a:pt x="166458" y="1330289"/>
                </a:lnTo>
                <a:cubicBezTo>
                  <a:pt x="188469" y="1331665"/>
                  <a:pt x="202226" y="1350924"/>
                  <a:pt x="196723" y="1372936"/>
                </a:cubicBezTo>
                <a:cubicBezTo>
                  <a:pt x="191220" y="1393571"/>
                  <a:pt x="173337" y="1408703"/>
                  <a:pt x="152701" y="1410079"/>
                </a:cubicBezTo>
                <a:close/>
                <a:moveTo>
                  <a:pt x="169210" y="1319284"/>
                </a:moveTo>
                <a:lnTo>
                  <a:pt x="169210" y="1319284"/>
                </a:lnTo>
                <a:cubicBezTo>
                  <a:pt x="147199" y="1320659"/>
                  <a:pt x="130690" y="1304151"/>
                  <a:pt x="133442" y="1282140"/>
                </a:cubicBezTo>
                <a:cubicBezTo>
                  <a:pt x="136193" y="1260129"/>
                  <a:pt x="155453" y="1240870"/>
                  <a:pt x="178839" y="1239494"/>
                </a:cubicBezTo>
                <a:cubicBezTo>
                  <a:pt x="180215" y="1239494"/>
                  <a:pt x="181591" y="1239494"/>
                  <a:pt x="182966" y="1239494"/>
                </a:cubicBezTo>
                <a:lnTo>
                  <a:pt x="182966" y="1239494"/>
                </a:lnTo>
                <a:cubicBezTo>
                  <a:pt x="204977" y="1240870"/>
                  <a:pt x="218734" y="1260129"/>
                  <a:pt x="213231" y="1282140"/>
                </a:cubicBezTo>
                <a:cubicBezTo>
                  <a:pt x="207729" y="1301400"/>
                  <a:pt x="188469" y="1317908"/>
                  <a:pt x="169210" y="1319284"/>
                </a:cubicBezTo>
                <a:close/>
                <a:moveTo>
                  <a:pt x="250375" y="1404576"/>
                </a:moveTo>
                <a:lnTo>
                  <a:pt x="250375" y="1404576"/>
                </a:lnTo>
                <a:cubicBezTo>
                  <a:pt x="231115" y="1405952"/>
                  <a:pt x="217359" y="1390819"/>
                  <a:pt x="220110" y="1372936"/>
                </a:cubicBezTo>
                <a:cubicBezTo>
                  <a:pt x="222861" y="1353676"/>
                  <a:pt x="239370" y="1338543"/>
                  <a:pt x="258629" y="1337168"/>
                </a:cubicBezTo>
                <a:cubicBezTo>
                  <a:pt x="260005" y="1337168"/>
                  <a:pt x="261381" y="1337168"/>
                  <a:pt x="262756" y="1337168"/>
                </a:cubicBezTo>
                <a:lnTo>
                  <a:pt x="262756" y="1337168"/>
                </a:lnTo>
                <a:cubicBezTo>
                  <a:pt x="282016" y="1338543"/>
                  <a:pt x="293021" y="1355052"/>
                  <a:pt x="288894" y="1372936"/>
                </a:cubicBezTo>
                <a:cubicBezTo>
                  <a:pt x="283392" y="1389444"/>
                  <a:pt x="266883" y="1403201"/>
                  <a:pt x="250375" y="1404576"/>
                </a:cubicBezTo>
                <a:close/>
                <a:moveTo>
                  <a:pt x="265508" y="1312405"/>
                </a:moveTo>
                <a:lnTo>
                  <a:pt x="265508" y="1312405"/>
                </a:lnTo>
                <a:cubicBezTo>
                  <a:pt x="246248" y="1313781"/>
                  <a:pt x="232491" y="1298648"/>
                  <a:pt x="235242" y="1280764"/>
                </a:cubicBezTo>
                <a:cubicBezTo>
                  <a:pt x="237994" y="1261505"/>
                  <a:pt x="254502" y="1246372"/>
                  <a:pt x="273762" y="1244997"/>
                </a:cubicBezTo>
                <a:cubicBezTo>
                  <a:pt x="275137" y="1244997"/>
                  <a:pt x="276513" y="1244997"/>
                  <a:pt x="277889" y="1244997"/>
                </a:cubicBezTo>
                <a:lnTo>
                  <a:pt x="277889" y="1244997"/>
                </a:lnTo>
                <a:cubicBezTo>
                  <a:pt x="297148" y="1246372"/>
                  <a:pt x="308154" y="1262881"/>
                  <a:pt x="304027" y="1280764"/>
                </a:cubicBezTo>
                <a:cubicBezTo>
                  <a:pt x="299900" y="1298648"/>
                  <a:pt x="283392" y="1312405"/>
                  <a:pt x="265508" y="1312405"/>
                </a:cubicBezTo>
                <a:close/>
                <a:moveTo>
                  <a:pt x="282016" y="1221610"/>
                </a:moveTo>
                <a:lnTo>
                  <a:pt x="282016" y="1221610"/>
                </a:lnTo>
                <a:cubicBezTo>
                  <a:pt x="262756" y="1222986"/>
                  <a:pt x="248999" y="1207853"/>
                  <a:pt x="251751" y="1189969"/>
                </a:cubicBezTo>
                <a:cubicBezTo>
                  <a:pt x="254502" y="1170710"/>
                  <a:pt x="271010" y="1155577"/>
                  <a:pt x="290270" y="1154201"/>
                </a:cubicBezTo>
                <a:cubicBezTo>
                  <a:pt x="291646" y="1154201"/>
                  <a:pt x="293021" y="1154201"/>
                  <a:pt x="294397" y="1154201"/>
                </a:cubicBezTo>
                <a:lnTo>
                  <a:pt x="294397" y="1154201"/>
                </a:lnTo>
                <a:cubicBezTo>
                  <a:pt x="313657" y="1155577"/>
                  <a:pt x="324662" y="1172085"/>
                  <a:pt x="320535" y="1189969"/>
                </a:cubicBezTo>
                <a:cubicBezTo>
                  <a:pt x="316408" y="1206477"/>
                  <a:pt x="299900" y="1220234"/>
                  <a:pt x="282016" y="1221610"/>
                </a:cubicBezTo>
                <a:close/>
                <a:moveTo>
                  <a:pt x="298524" y="1130815"/>
                </a:moveTo>
                <a:lnTo>
                  <a:pt x="298524" y="1130815"/>
                </a:lnTo>
                <a:cubicBezTo>
                  <a:pt x="279264" y="1132190"/>
                  <a:pt x="265508" y="1117058"/>
                  <a:pt x="268259" y="1099174"/>
                </a:cubicBezTo>
                <a:cubicBezTo>
                  <a:pt x="271010" y="1079914"/>
                  <a:pt x="287519" y="1064782"/>
                  <a:pt x="306778" y="1063406"/>
                </a:cubicBezTo>
                <a:cubicBezTo>
                  <a:pt x="308154" y="1063406"/>
                  <a:pt x="309530" y="1063406"/>
                  <a:pt x="310905" y="1063406"/>
                </a:cubicBezTo>
                <a:lnTo>
                  <a:pt x="310905" y="1063406"/>
                </a:lnTo>
                <a:cubicBezTo>
                  <a:pt x="330165" y="1064782"/>
                  <a:pt x="341170" y="1081290"/>
                  <a:pt x="337043" y="1099174"/>
                </a:cubicBezTo>
                <a:cubicBezTo>
                  <a:pt x="331541" y="1115682"/>
                  <a:pt x="315032" y="1129439"/>
                  <a:pt x="298524" y="1130815"/>
                </a:cubicBezTo>
                <a:close/>
                <a:moveTo>
                  <a:pt x="348049" y="1399073"/>
                </a:moveTo>
                <a:lnTo>
                  <a:pt x="348049" y="1399073"/>
                </a:lnTo>
                <a:cubicBezTo>
                  <a:pt x="331541" y="1400449"/>
                  <a:pt x="320535" y="1388068"/>
                  <a:pt x="323286" y="1372936"/>
                </a:cubicBezTo>
                <a:cubicBezTo>
                  <a:pt x="324662" y="1357803"/>
                  <a:pt x="339795" y="1344046"/>
                  <a:pt x="354927" y="1342670"/>
                </a:cubicBezTo>
                <a:cubicBezTo>
                  <a:pt x="356303" y="1342670"/>
                  <a:pt x="357679" y="1342670"/>
                  <a:pt x="357679" y="1342670"/>
                </a:cubicBezTo>
                <a:lnTo>
                  <a:pt x="357679" y="1342670"/>
                </a:lnTo>
                <a:cubicBezTo>
                  <a:pt x="372811" y="1344046"/>
                  <a:pt x="382441" y="1356427"/>
                  <a:pt x="379690" y="1372936"/>
                </a:cubicBezTo>
                <a:cubicBezTo>
                  <a:pt x="375563" y="1386692"/>
                  <a:pt x="361806" y="1397698"/>
                  <a:pt x="348049" y="1399073"/>
                </a:cubicBezTo>
                <a:close/>
                <a:moveTo>
                  <a:pt x="363181" y="1306903"/>
                </a:moveTo>
                <a:lnTo>
                  <a:pt x="363181" y="1306903"/>
                </a:lnTo>
                <a:cubicBezTo>
                  <a:pt x="346673" y="1308278"/>
                  <a:pt x="335668" y="1295897"/>
                  <a:pt x="338419" y="1280764"/>
                </a:cubicBezTo>
                <a:cubicBezTo>
                  <a:pt x="339795" y="1265632"/>
                  <a:pt x="354927" y="1251875"/>
                  <a:pt x="370060" y="1250499"/>
                </a:cubicBezTo>
                <a:cubicBezTo>
                  <a:pt x="371435" y="1250499"/>
                  <a:pt x="372811" y="1250499"/>
                  <a:pt x="372811" y="1250499"/>
                </a:cubicBezTo>
                <a:lnTo>
                  <a:pt x="372811" y="1250499"/>
                </a:lnTo>
                <a:cubicBezTo>
                  <a:pt x="387944" y="1251875"/>
                  <a:pt x="397574" y="1264256"/>
                  <a:pt x="394822" y="1280764"/>
                </a:cubicBezTo>
                <a:cubicBezTo>
                  <a:pt x="392071" y="1295897"/>
                  <a:pt x="378314" y="1306903"/>
                  <a:pt x="363181" y="1306903"/>
                </a:cubicBezTo>
                <a:close/>
                <a:moveTo>
                  <a:pt x="379690" y="1216107"/>
                </a:moveTo>
                <a:lnTo>
                  <a:pt x="379690" y="1216107"/>
                </a:lnTo>
                <a:cubicBezTo>
                  <a:pt x="363181" y="1217483"/>
                  <a:pt x="352176" y="1205102"/>
                  <a:pt x="354927" y="1189969"/>
                </a:cubicBezTo>
                <a:cubicBezTo>
                  <a:pt x="356303" y="1174837"/>
                  <a:pt x="371435" y="1161080"/>
                  <a:pt x="386568" y="1159704"/>
                </a:cubicBezTo>
                <a:cubicBezTo>
                  <a:pt x="387944" y="1159704"/>
                  <a:pt x="389319" y="1159704"/>
                  <a:pt x="389319" y="1159704"/>
                </a:cubicBezTo>
                <a:lnTo>
                  <a:pt x="389319" y="1159704"/>
                </a:lnTo>
                <a:cubicBezTo>
                  <a:pt x="404452" y="1161080"/>
                  <a:pt x="414082" y="1173461"/>
                  <a:pt x="411330" y="1189969"/>
                </a:cubicBezTo>
                <a:cubicBezTo>
                  <a:pt x="407203" y="1203726"/>
                  <a:pt x="393446" y="1214732"/>
                  <a:pt x="379690" y="1216107"/>
                </a:cubicBezTo>
                <a:close/>
                <a:moveTo>
                  <a:pt x="396198" y="1125312"/>
                </a:moveTo>
                <a:lnTo>
                  <a:pt x="396198" y="1125312"/>
                </a:lnTo>
                <a:cubicBezTo>
                  <a:pt x="379690" y="1126688"/>
                  <a:pt x="368684" y="1114306"/>
                  <a:pt x="371435" y="1099174"/>
                </a:cubicBezTo>
                <a:cubicBezTo>
                  <a:pt x="372811" y="1084041"/>
                  <a:pt x="387944" y="1070284"/>
                  <a:pt x="403076" y="1068909"/>
                </a:cubicBezTo>
                <a:cubicBezTo>
                  <a:pt x="404452" y="1068909"/>
                  <a:pt x="405828" y="1068909"/>
                  <a:pt x="405828" y="1068909"/>
                </a:cubicBezTo>
                <a:lnTo>
                  <a:pt x="405828" y="1068909"/>
                </a:lnTo>
                <a:cubicBezTo>
                  <a:pt x="420960" y="1070284"/>
                  <a:pt x="430590" y="1082666"/>
                  <a:pt x="427839" y="1099174"/>
                </a:cubicBezTo>
                <a:cubicBezTo>
                  <a:pt x="423712" y="1112931"/>
                  <a:pt x="409955" y="1123936"/>
                  <a:pt x="396198" y="1125312"/>
                </a:cubicBezTo>
                <a:close/>
                <a:moveTo>
                  <a:pt x="411330" y="1033141"/>
                </a:moveTo>
                <a:lnTo>
                  <a:pt x="411330" y="1033141"/>
                </a:lnTo>
                <a:cubicBezTo>
                  <a:pt x="394822" y="1034516"/>
                  <a:pt x="383817" y="1022135"/>
                  <a:pt x="386568" y="1007003"/>
                </a:cubicBezTo>
                <a:cubicBezTo>
                  <a:pt x="387944" y="991870"/>
                  <a:pt x="403076" y="978113"/>
                  <a:pt x="418209" y="976738"/>
                </a:cubicBezTo>
                <a:cubicBezTo>
                  <a:pt x="419585" y="976738"/>
                  <a:pt x="420960" y="976738"/>
                  <a:pt x="420960" y="976738"/>
                </a:cubicBezTo>
                <a:lnTo>
                  <a:pt x="420960" y="976738"/>
                </a:lnTo>
                <a:cubicBezTo>
                  <a:pt x="436093" y="978113"/>
                  <a:pt x="445723" y="990495"/>
                  <a:pt x="442971" y="1007003"/>
                </a:cubicBezTo>
                <a:cubicBezTo>
                  <a:pt x="440220" y="1020760"/>
                  <a:pt x="426463" y="1033141"/>
                  <a:pt x="411330" y="1033141"/>
                </a:cubicBezTo>
                <a:close/>
                <a:moveTo>
                  <a:pt x="427839" y="942345"/>
                </a:moveTo>
                <a:lnTo>
                  <a:pt x="427839" y="942345"/>
                </a:lnTo>
                <a:cubicBezTo>
                  <a:pt x="411330" y="943721"/>
                  <a:pt x="400325" y="931340"/>
                  <a:pt x="403076" y="916207"/>
                </a:cubicBezTo>
                <a:cubicBezTo>
                  <a:pt x="404452" y="901075"/>
                  <a:pt x="419585" y="887318"/>
                  <a:pt x="434717" y="885942"/>
                </a:cubicBezTo>
                <a:cubicBezTo>
                  <a:pt x="436093" y="885942"/>
                  <a:pt x="437468" y="885942"/>
                  <a:pt x="437468" y="885942"/>
                </a:cubicBezTo>
                <a:lnTo>
                  <a:pt x="437468" y="885942"/>
                </a:lnTo>
                <a:cubicBezTo>
                  <a:pt x="452601" y="887318"/>
                  <a:pt x="462231" y="899699"/>
                  <a:pt x="459479" y="916207"/>
                </a:cubicBezTo>
                <a:cubicBezTo>
                  <a:pt x="455352" y="929964"/>
                  <a:pt x="441596" y="940970"/>
                  <a:pt x="427839" y="942345"/>
                </a:cubicBezTo>
                <a:close/>
                <a:moveTo>
                  <a:pt x="444347" y="1393571"/>
                </a:moveTo>
                <a:lnTo>
                  <a:pt x="444347" y="1393571"/>
                </a:lnTo>
                <a:cubicBezTo>
                  <a:pt x="431966" y="1394946"/>
                  <a:pt x="422336" y="1385317"/>
                  <a:pt x="423712" y="1371560"/>
                </a:cubicBezTo>
                <a:cubicBezTo>
                  <a:pt x="425087" y="1359179"/>
                  <a:pt x="436093" y="1348173"/>
                  <a:pt x="449850" y="1348173"/>
                </a:cubicBezTo>
                <a:cubicBezTo>
                  <a:pt x="451225" y="1348173"/>
                  <a:pt x="451225" y="1348173"/>
                  <a:pt x="452601" y="1348173"/>
                </a:cubicBezTo>
                <a:lnTo>
                  <a:pt x="452601" y="1348173"/>
                </a:lnTo>
                <a:cubicBezTo>
                  <a:pt x="464982" y="1349549"/>
                  <a:pt x="473236" y="1359179"/>
                  <a:pt x="469109" y="1371560"/>
                </a:cubicBezTo>
                <a:cubicBezTo>
                  <a:pt x="467734" y="1383941"/>
                  <a:pt x="456728" y="1392195"/>
                  <a:pt x="444347" y="1393571"/>
                </a:cubicBezTo>
                <a:close/>
                <a:moveTo>
                  <a:pt x="460855" y="1301400"/>
                </a:moveTo>
                <a:lnTo>
                  <a:pt x="460855" y="1301400"/>
                </a:lnTo>
                <a:cubicBezTo>
                  <a:pt x="448474" y="1302775"/>
                  <a:pt x="438844" y="1293146"/>
                  <a:pt x="440220" y="1279389"/>
                </a:cubicBezTo>
                <a:cubicBezTo>
                  <a:pt x="441596" y="1267008"/>
                  <a:pt x="452601" y="1256002"/>
                  <a:pt x="466358" y="1256002"/>
                </a:cubicBezTo>
                <a:cubicBezTo>
                  <a:pt x="467734" y="1256002"/>
                  <a:pt x="467734" y="1256002"/>
                  <a:pt x="469109" y="1256002"/>
                </a:cubicBezTo>
                <a:lnTo>
                  <a:pt x="469109" y="1256002"/>
                </a:lnTo>
                <a:cubicBezTo>
                  <a:pt x="481490" y="1257378"/>
                  <a:pt x="489745" y="1267008"/>
                  <a:pt x="485618" y="1279389"/>
                </a:cubicBezTo>
                <a:cubicBezTo>
                  <a:pt x="482866" y="1291770"/>
                  <a:pt x="471861" y="1301400"/>
                  <a:pt x="460855" y="1301400"/>
                </a:cubicBezTo>
                <a:close/>
                <a:moveTo>
                  <a:pt x="477363" y="1210604"/>
                </a:moveTo>
                <a:lnTo>
                  <a:pt x="477363" y="1210604"/>
                </a:lnTo>
                <a:cubicBezTo>
                  <a:pt x="464982" y="1211980"/>
                  <a:pt x="455352" y="1202350"/>
                  <a:pt x="456728" y="1188593"/>
                </a:cubicBezTo>
                <a:cubicBezTo>
                  <a:pt x="458104" y="1176212"/>
                  <a:pt x="469109" y="1165207"/>
                  <a:pt x="482866" y="1165207"/>
                </a:cubicBezTo>
                <a:cubicBezTo>
                  <a:pt x="484242" y="1165207"/>
                  <a:pt x="484242" y="1165207"/>
                  <a:pt x="485618" y="1165207"/>
                </a:cubicBezTo>
                <a:lnTo>
                  <a:pt x="485618" y="1165207"/>
                </a:lnTo>
                <a:cubicBezTo>
                  <a:pt x="497999" y="1166583"/>
                  <a:pt x="506253" y="1176212"/>
                  <a:pt x="502126" y="1188593"/>
                </a:cubicBezTo>
                <a:cubicBezTo>
                  <a:pt x="499374" y="1200975"/>
                  <a:pt x="488369" y="1209229"/>
                  <a:pt x="477363" y="1210604"/>
                </a:cubicBezTo>
                <a:close/>
                <a:moveTo>
                  <a:pt x="492496" y="1118433"/>
                </a:moveTo>
                <a:lnTo>
                  <a:pt x="492496" y="1118433"/>
                </a:lnTo>
                <a:cubicBezTo>
                  <a:pt x="480115" y="1119809"/>
                  <a:pt x="470485" y="1110179"/>
                  <a:pt x="471861" y="1096422"/>
                </a:cubicBezTo>
                <a:cubicBezTo>
                  <a:pt x="473236" y="1084041"/>
                  <a:pt x="484242" y="1073036"/>
                  <a:pt x="497999" y="1073036"/>
                </a:cubicBezTo>
                <a:cubicBezTo>
                  <a:pt x="499374" y="1073036"/>
                  <a:pt x="499374" y="1073036"/>
                  <a:pt x="500750" y="1073036"/>
                </a:cubicBezTo>
                <a:lnTo>
                  <a:pt x="500750" y="1073036"/>
                </a:lnTo>
                <a:cubicBezTo>
                  <a:pt x="513131" y="1074411"/>
                  <a:pt x="521385" y="1084041"/>
                  <a:pt x="517258" y="1096422"/>
                </a:cubicBezTo>
                <a:cubicBezTo>
                  <a:pt x="515883" y="1108804"/>
                  <a:pt x="504877" y="1118433"/>
                  <a:pt x="492496" y="1118433"/>
                </a:cubicBezTo>
                <a:close/>
                <a:moveTo>
                  <a:pt x="509004" y="1027638"/>
                </a:moveTo>
                <a:lnTo>
                  <a:pt x="509004" y="1027638"/>
                </a:lnTo>
                <a:cubicBezTo>
                  <a:pt x="496623" y="1029014"/>
                  <a:pt x="486993" y="1019384"/>
                  <a:pt x="488369" y="1005627"/>
                </a:cubicBezTo>
                <a:cubicBezTo>
                  <a:pt x="489745" y="993246"/>
                  <a:pt x="500750" y="982240"/>
                  <a:pt x="514507" y="982240"/>
                </a:cubicBezTo>
                <a:cubicBezTo>
                  <a:pt x="515883" y="982240"/>
                  <a:pt x="515883" y="982240"/>
                  <a:pt x="517258" y="982240"/>
                </a:cubicBezTo>
                <a:lnTo>
                  <a:pt x="517258" y="982240"/>
                </a:lnTo>
                <a:cubicBezTo>
                  <a:pt x="529640" y="983616"/>
                  <a:pt x="537894" y="993246"/>
                  <a:pt x="533767" y="1005627"/>
                </a:cubicBezTo>
                <a:cubicBezTo>
                  <a:pt x="531015" y="1018008"/>
                  <a:pt x="520010" y="1027638"/>
                  <a:pt x="509004" y="1027638"/>
                </a:cubicBezTo>
                <a:close/>
                <a:moveTo>
                  <a:pt x="525512" y="936843"/>
                </a:moveTo>
                <a:lnTo>
                  <a:pt x="525512" y="936843"/>
                </a:lnTo>
                <a:cubicBezTo>
                  <a:pt x="513131" y="938218"/>
                  <a:pt x="503501" y="928589"/>
                  <a:pt x="504877" y="914832"/>
                </a:cubicBezTo>
                <a:cubicBezTo>
                  <a:pt x="506253" y="902451"/>
                  <a:pt x="517258" y="891445"/>
                  <a:pt x="531015" y="891445"/>
                </a:cubicBezTo>
                <a:cubicBezTo>
                  <a:pt x="532391" y="891445"/>
                  <a:pt x="532391" y="891445"/>
                  <a:pt x="533767" y="891445"/>
                </a:cubicBezTo>
                <a:lnTo>
                  <a:pt x="533767" y="891445"/>
                </a:lnTo>
                <a:cubicBezTo>
                  <a:pt x="546148" y="892821"/>
                  <a:pt x="554402" y="902451"/>
                  <a:pt x="550275" y="914832"/>
                </a:cubicBezTo>
                <a:cubicBezTo>
                  <a:pt x="547523" y="927213"/>
                  <a:pt x="536518" y="935467"/>
                  <a:pt x="525512" y="936843"/>
                </a:cubicBezTo>
                <a:close/>
                <a:moveTo>
                  <a:pt x="542021" y="844672"/>
                </a:moveTo>
                <a:lnTo>
                  <a:pt x="542021" y="844672"/>
                </a:lnTo>
                <a:cubicBezTo>
                  <a:pt x="529640" y="846047"/>
                  <a:pt x="520010" y="836418"/>
                  <a:pt x="521385" y="822661"/>
                </a:cubicBezTo>
                <a:cubicBezTo>
                  <a:pt x="522761" y="810280"/>
                  <a:pt x="533767" y="799274"/>
                  <a:pt x="547523" y="799274"/>
                </a:cubicBezTo>
                <a:cubicBezTo>
                  <a:pt x="548899" y="799274"/>
                  <a:pt x="548899" y="799274"/>
                  <a:pt x="550275" y="799274"/>
                </a:cubicBezTo>
                <a:lnTo>
                  <a:pt x="550275" y="799274"/>
                </a:lnTo>
                <a:cubicBezTo>
                  <a:pt x="562656" y="800650"/>
                  <a:pt x="570910" y="810280"/>
                  <a:pt x="566783" y="822661"/>
                </a:cubicBezTo>
                <a:cubicBezTo>
                  <a:pt x="564032" y="835042"/>
                  <a:pt x="553026" y="844672"/>
                  <a:pt x="542021" y="844672"/>
                </a:cubicBezTo>
                <a:close/>
                <a:moveTo>
                  <a:pt x="557153" y="753876"/>
                </a:moveTo>
                <a:lnTo>
                  <a:pt x="557153" y="753876"/>
                </a:lnTo>
                <a:cubicBezTo>
                  <a:pt x="544772" y="755252"/>
                  <a:pt x="535142" y="745622"/>
                  <a:pt x="536518" y="731865"/>
                </a:cubicBezTo>
                <a:cubicBezTo>
                  <a:pt x="537894" y="719484"/>
                  <a:pt x="548899" y="708479"/>
                  <a:pt x="562656" y="708479"/>
                </a:cubicBezTo>
                <a:cubicBezTo>
                  <a:pt x="564032" y="708479"/>
                  <a:pt x="564032" y="708479"/>
                  <a:pt x="565407" y="708479"/>
                </a:cubicBezTo>
                <a:lnTo>
                  <a:pt x="565407" y="708479"/>
                </a:lnTo>
                <a:cubicBezTo>
                  <a:pt x="577789" y="709854"/>
                  <a:pt x="586043" y="719484"/>
                  <a:pt x="581916" y="731865"/>
                </a:cubicBezTo>
                <a:cubicBezTo>
                  <a:pt x="580540" y="744247"/>
                  <a:pt x="569534" y="752501"/>
                  <a:pt x="557153" y="753876"/>
                </a:cubicBezTo>
                <a:close/>
                <a:moveTo>
                  <a:pt x="573662" y="661705"/>
                </a:moveTo>
                <a:lnTo>
                  <a:pt x="573662" y="661705"/>
                </a:lnTo>
                <a:cubicBezTo>
                  <a:pt x="561280" y="663081"/>
                  <a:pt x="551650" y="653451"/>
                  <a:pt x="553026" y="639694"/>
                </a:cubicBezTo>
                <a:cubicBezTo>
                  <a:pt x="554402" y="627313"/>
                  <a:pt x="565407" y="616308"/>
                  <a:pt x="579164" y="616308"/>
                </a:cubicBezTo>
                <a:cubicBezTo>
                  <a:pt x="580540" y="616308"/>
                  <a:pt x="580540" y="616308"/>
                  <a:pt x="581916" y="616308"/>
                </a:cubicBezTo>
                <a:lnTo>
                  <a:pt x="581916" y="616308"/>
                </a:lnTo>
                <a:cubicBezTo>
                  <a:pt x="594297" y="617683"/>
                  <a:pt x="602551" y="627313"/>
                  <a:pt x="598424" y="639694"/>
                </a:cubicBezTo>
                <a:cubicBezTo>
                  <a:pt x="595672" y="652076"/>
                  <a:pt x="584667" y="661705"/>
                  <a:pt x="573662" y="661705"/>
                </a:cubicBezTo>
                <a:close/>
                <a:moveTo>
                  <a:pt x="558529" y="1295897"/>
                </a:moveTo>
                <a:lnTo>
                  <a:pt x="558529" y="1295897"/>
                </a:lnTo>
                <a:cubicBezTo>
                  <a:pt x="548899" y="1295897"/>
                  <a:pt x="542021" y="1289019"/>
                  <a:pt x="543396" y="1279389"/>
                </a:cubicBezTo>
                <a:cubicBezTo>
                  <a:pt x="544772" y="1269759"/>
                  <a:pt x="553026" y="1261505"/>
                  <a:pt x="562656" y="1261505"/>
                </a:cubicBezTo>
                <a:cubicBezTo>
                  <a:pt x="562656" y="1261505"/>
                  <a:pt x="564032" y="1261505"/>
                  <a:pt x="564032" y="1261505"/>
                </a:cubicBezTo>
                <a:lnTo>
                  <a:pt x="564032" y="1261505"/>
                </a:lnTo>
                <a:cubicBezTo>
                  <a:pt x="573662" y="1261505"/>
                  <a:pt x="579164" y="1269759"/>
                  <a:pt x="576413" y="1279389"/>
                </a:cubicBezTo>
                <a:cubicBezTo>
                  <a:pt x="575037" y="1289019"/>
                  <a:pt x="566783" y="1295897"/>
                  <a:pt x="558529" y="1295897"/>
                </a:cubicBezTo>
                <a:close/>
                <a:moveTo>
                  <a:pt x="575037" y="1205102"/>
                </a:moveTo>
                <a:lnTo>
                  <a:pt x="575037" y="1205102"/>
                </a:lnTo>
                <a:cubicBezTo>
                  <a:pt x="565407" y="1205102"/>
                  <a:pt x="558529" y="1198223"/>
                  <a:pt x="559905" y="1188593"/>
                </a:cubicBezTo>
                <a:cubicBezTo>
                  <a:pt x="561280" y="1178964"/>
                  <a:pt x="569534" y="1170710"/>
                  <a:pt x="579164" y="1170710"/>
                </a:cubicBezTo>
                <a:cubicBezTo>
                  <a:pt x="579164" y="1170710"/>
                  <a:pt x="580540" y="1170710"/>
                  <a:pt x="580540" y="1170710"/>
                </a:cubicBezTo>
                <a:lnTo>
                  <a:pt x="580540" y="1170710"/>
                </a:lnTo>
                <a:cubicBezTo>
                  <a:pt x="590170" y="1170710"/>
                  <a:pt x="595672" y="1178964"/>
                  <a:pt x="592921" y="1188593"/>
                </a:cubicBezTo>
                <a:cubicBezTo>
                  <a:pt x="591545" y="1196848"/>
                  <a:pt x="583291" y="1203726"/>
                  <a:pt x="575037" y="1205102"/>
                </a:cubicBezTo>
                <a:close/>
                <a:moveTo>
                  <a:pt x="590170" y="1112931"/>
                </a:moveTo>
                <a:lnTo>
                  <a:pt x="590170" y="1112931"/>
                </a:lnTo>
                <a:cubicBezTo>
                  <a:pt x="580540" y="1112931"/>
                  <a:pt x="573662" y="1106052"/>
                  <a:pt x="575037" y="1096422"/>
                </a:cubicBezTo>
                <a:cubicBezTo>
                  <a:pt x="576413" y="1086793"/>
                  <a:pt x="584667" y="1078539"/>
                  <a:pt x="594297" y="1078539"/>
                </a:cubicBezTo>
                <a:cubicBezTo>
                  <a:pt x="594297" y="1078539"/>
                  <a:pt x="595672" y="1078539"/>
                  <a:pt x="595672" y="1078539"/>
                </a:cubicBezTo>
                <a:lnTo>
                  <a:pt x="595672" y="1078539"/>
                </a:lnTo>
                <a:cubicBezTo>
                  <a:pt x="605302" y="1078539"/>
                  <a:pt x="610805" y="1086793"/>
                  <a:pt x="608054" y="1096422"/>
                </a:cubicBezTo>
                <a:cubicBezTo>
                  <a:pt x="606678" y="1106052"/>
                  <a:pt x="598424" y="1112931"/>
                  <a:pt x="590170" y="1112931"/>
                </a:cubicBezTo>
                <a:close/>
                <a:moveTo>
                  <a:pt x="606678" y="1022135"/>
                </a:moveTo>
                <a:lnTo>
                  <a:pt x="606678" y="1022135"/>
                </a:lnTo>
                <a:cubicBezTo>
                  <a:pt x="597048" y="1022135"/>
                  <a:pt x="590170" y="1015257"/>
                  <a:pt x="591545" y="1005627"/>
                </a:cubicBezTo>
                <a:cubicBezTo>
                  <a:pt x="592921" y="995997"/>
                  <a:pt x="601175" y="987743"/>
                  <a:pt x="610805" y="987743"/>
                </a:cubicBezTo>
                <a:cubicBezTo>
                  <a:pt x="610805" y="987743"/>
                  <a:pt x="612181" y="987743"/>
                  <a:pt x="612181" y="987743"/>
                </a:cubicBezTo>
                <a:lnTo>
                  <a:pt x="612181" y="987743"/>
                </a:lnTo>
                <a:cubicBezTo>
                  <a:pt x="621811" y="987743"/>
                  <a:pt x="627313" y="995997"/>
                  <a:pt x="624562" y="1005627"/>
                </a:cubicBezTo>
                <a:cubicBezTo>
                  <a:pt x="623186" y="1015257"/>
                  <a:pt x="614932" y="1022135"/>
                  <a:pt x="606678" y="1022135"/>
                </a:cubicBezTo>
                <a:close/>
                <a:moveTo>
                  <a:pt x="623186" y="929964"/>
                </a:moveTo>
                <a:lnTo>
                  <a:pt x="623186" y="929964"/>
                </a:lnTo>
                <a:cubicBezTo>
                  <a:pt x="613556" y="929964"/>
                  <a:pt x="606678" y="923086"/>
                  <a:pt x="608054" y="913456"/>
                </a:cubicBezTo>
                <a:cubicBezTo>
                  <a:pt x="609429" y="903826"/>
                  <a:pt x="617683" y="895572"/>
                  <a:pt x="627313" y="895572"/>
                </a:cubicBezTo>
                <a:cubicBezTo>
                  <a:pt x="627313" y="895572"/>
                  <a:pt x="628689" y="895572"/>
                  <a:pt x="628689" y="895572"/>
                </a:cubicBezTo>
                <a:lnTo>
                  <a:pt x="628689" y="895572"/>
                </a:lnTo>
                <a:cubicBezTo>
                  <a:pt x="638319" y="895572"/>
                  <a:pt x="643822" y="903826"/>
                  <a:pt x="641070" y="913456"/>
                </a:cubicBezTo>
                <a:cubicBezTo>
                  <a:pt x="639694" y="923086"/>
                  <a:pt x="631440" y="929964"/>
                  <a:pt x="623186" y="929964"/>
                </a:cubicBezTo>
                <a:close/>
                <a:moveTo>
                  <a:pt x="638319" y="839169"/>
                </a:moveTo>
                <a:lnTo>
                  <a:pt x="638319" y="839169"/>
                </a:lnTo>
                <a:cubicBezTo>
                  <a:pt x="628689" y="839169"/>
                  <a:pt x="621811" y="832291"/>
                  <a:pt x="623186" y="822661"/>
                </a:cubicBezTo>
                <a:cubicBezTo>
                  <a:pt x="624562" y="813031"/>
                  <a:pt x="632816" y="804777"/>
                  <a:pt x="642446" y="804777"/>
                </a:cubicBezTo>
                <a:cubicBezTo>
                  <a:pt x="642446" y="804777"/>
                  <a:pt x="643822" y="804777"/>
                  <a:pt x="643822" y="804777"/>
                </a:cubicBezTo>
                <a:lnTo>
                  <a:pt x="643822" y="804777"/>
                </a:lnTo>
                <a:cubicBezTo>
                  <a:pt x="653451" y="804777"/>
                  <a:pt x="658954" y="813031"/>
                  <a:pt x="656203" y="822661"/>
                </a:cubicBezTo>
                <a:cubicBezTo>
                  <a:pt x="656203" y="832291"/>
                  <a:pt x="647949" y="839169"/>
                  <a:pt x="638319" y="839169"/>
                </a:cubicBezTo>
                <a:close/>
                <a:moveTo>
                  <a:pt x="654827" y="748374"/>
                </a:moveTo>
                <a:lnTo>
                  <a:pt x="654827" y="748374"/>
                </a:lnTo>
                <a:cubicBezTo>
                  <a:pt x="645197" y="748374"/>
                  <a:pt x="638319" y="741495"/>
                  <a:pt x="639694" y="731865"/>
                </a:cubicBezTo>
                <a:cubicBezTo>
                  <a:pt x="641070" y="722236"/>
                  <a:pt x="649324" y="713981"/>
                  <a:pt x="658954" y="713981"/>
                </a:cubicBezTo>
                <a:cubicBezTo>
                  <a:pt x="658954" y="713981"/>
                  <a:pt x="660330" y="713981"/>
                  <a:pt x="660330" y="713981"/>
                </a:cubicBezTo>
                <a:lnTo>
                  <a:pt x="660330" y="713981"/>
                </a:lnTo>
                <a:cubicBezTo>
                  <a:pt x="669960" y="713981"/>
                  <a:pt x="675462" y="722236"/>
                  <a:pt x="672711" y="731865"/>
                </a:cubicBezTo>
                <a:cubicBezTo>
                  <a:pt x="671335" y="740120"/>
                  <a:pt x="663081" y="746998"/>
                  <a:pt x="654827" y="748374"/>
                </a:cubicBezTo>
                <a:close/>
                <a:moveTo>
                  <a:pt x="671335" y="656203"/>
                </a:moveTo>
                <a:lnTo>
                  <a:pt x="671335" y="656203"/>
                </a:lnTo>
                <a:cubicBezTo>
                  <a:pt x="661705" y="656203"/>
                  <a:pt x="654827" y="649324"/>
                  <a:pt x="656203" y="639694"/>
                </a:cubicBezTo>
                <a:cubicBezTo>
                  <a:pt x="657578" y="630065"/>
                  <a:pt x="665833" y="621810"/>
                  <a:pt x="675462" y="621810"/>
                </a:cubicBezTo>
                <a:cubicBezTo>
                  <a:pt x="675462" y="621810"/>
                  <a:pt x="676838" y="621810"/>
                  <a:pt x="676838" y="621810"/>
                </a:cubicBezTo>
                <a:lnTo>
                  <a:pt x="676838" y="621810"/>
                </a:lnTo>
                <a:cubicBezTo>
                  <a:pt x="686468" y="621810"/>
                  <a:pt x="691971" y="630065"/>
                  <a:pt x="689219" y="639694"/>
                </a:cubicBezTo>
                <a:cubicBezTo>
                  <a:pt x="687844" y="649324"/>
                  <a:pt x="679589" y="656203"/>
                  <a:pt x="671335" y="656203"/>
                </a:cubicBezTo>
                <a:close/>
                <a:moveTo>
                  <a:pt x="686468" y="565407"/>
                </a:moveTo>
                <a:lnTo>
                  <a:pt x="686468" y="565407"/>
                </a:lnTo>
                <a:cubicBezTo>
                  <a:pt x="676838" y="565407"/>
                  <a:pt x="669960" y="558529"/>
                  <a:pt x="671335" y="548899"/>
                </a:cubicBezTo>
                <a:cubicBezTo>
                  <a:pt x="672711" y="539269"/>
                  <a:pt x="680965" y="531015"/>
                  <a:pt x="690595" y="531015"/>
                </a:cubicBezTo>
                <a:cubicBezTo>
                  <a:pt x="690595" y="531015"/>
                  <a:pt x="691971" y="531015"/>
                  <a:pt x="691971" y="531015"/>
                </a:cubicBezTo>
                <a:lnTo>
                  <a:pt x="691971" y="531015"/>
                </a:lnTo>
                <a:cubicBezTo>
                  <a:pt x="701600" y="531015"/>
                  <a:pt x="707103" y="539269"/>
                  <a:pt x="704352" y="548899"/>
                </a:cubicBezTo>
                <a:cubicBezTo>
                  <a:pt x="704352" y="558529"/>
                  <a:pt x="696098" y="564032"/>
                  <a:pt x="686468" y="565407"/>
                </a:cubicBezTo>
                <a:close/>
                <a:moveTo>
                  <a:pt x="702976" y="473236"/>
                </a:moveTo>
                <a:lnTo>
                  <a:pt x="702976" y="473236"/>
                </a:lnTo>
                <a:cubicBezTo>
                  <a:pt x="693346" y="473236"/>
                  <a:pt x="686468" y="466358"/>
                  <a:pt x="687844" y="456728"/>
                </a:cubicBezTo>
                <a:cubicBezTo>
                  <a:pt x="689219" y="447098"/>
                  <a:pt x="697473" y="438844"/>
                  <a:pt x="707103" y="438844"/>
                </a:cubicBezTo>
                <a:cubicBezTo>
                  <a:pt x="707103" y="438844"/>
                  <a:pt x="708479" y="438844"/>
                  <a:pt x="708479" y="438844"/>
                </a:cubicBezTo>
                <a:lnTo>
                  <a:pt x="708479" y="438844"/>
                </a:lnTo>
                <a:cubicBezTo>
                  <a:pt x="718109" y="438844"/>
                  <a:pt x="723611" y="447098"/>
                  <a:pt x="720860" y="456728"/>
                </a:cubicBezTo>
                <a:cubicBezTo>
                  <a:pt x="719484" y="466358"/>
                  <a:pt x="711230" y="473236"/>
                  <a:pt x="702976" y="473236"/>
                </a:cubicBezTo>
                <a:close/>
                <a:moveTo>
                  <a:pt x="719484" y="382441"/>
                </a:moveTo>
                <a:lnTo>
                  <a:pt x="719484" y="382441"/>
                </a:lnTo>
                <a:cubicBezTo>
                  <a:pt x="709854" y="382441"/>
                  <a:pt x="702976" y="375562"/>
                  <a:pt x="704352" y="365933"/>
                </a:cubicBezTo>
                <a:cubicBezTo>
                  <a:pt x="705727" y="356303"/>
                  <a:pt x="713982" y="348049"/>
                  <a:pt x="723611" y="348049"/>
                </a:cubicBezTo>
                <a:cubicBezTo>
                  <a:pt x="723611" y="348049"/>
                  <a:pt x="724987" y="348049"/>
                  <a:pt x="724987" y="348049"/>
                </a:cubicBezTo>
                <a:lnTo>
                  <a:pt x="724987" y="348049"/>
                </a:lnTo>
                <a:cubicBezTo>
                  <a:pt x="734617" y="348049"/>
                  <a:pt x="740120" y="356303"/>
                  <a:pt x="737368" y="365933"/>
                </a:cubicBezTo>
                <a:cubicBezTo>
                  <a:pt x="735993" y="375562"/>
                  <a:pt x="727738" y="382441"/>
                  <a:pt x="719484" y="382441"/>
                </a:cubicBezTo>
                <a:close/>
                <a:moveTo>
                  <a:pt x="735993" y="291646"/>
                </a:moveTo>
                <a:lnTo>
                  <a:pt x="735993" y="291646"/>
                </a:lnTo>
                <a:cubicBezTo>
                  <a:pt x="726363" y="291646"/>
                  <a:pt x="719484" y="284767"/>
                  <a:pt x="720860" y="275137"/>
                </a:cubicBezTo>
                <a:cubicBezTo>
                  <a:pt x="722236" y="265508"/>
                  <a:pt x="730490" y="257253"/>
                  <a:pt x="740120" y="257253"/>
                </a:cubicBezTo>
                <a:cubicBezTo>
                  <a:pt x="740120" y="257253"/>
                  <a:pt x="741495" y="257253"/>
                  <a:pt x="741495" y="257253"/>
                </a:cubicBezTo>
                <a:lnTo>
                  <a:pt x="741495" y="257253"/>
                </a:lnTo>
                <a:cubicBezTo>
                  <a:pt x="751125" y="257253"/>
                  <a:pt x="756628" y="265508"/>
                  <a:pt x="753876" y="275137"/>
                </a:cubicBezTo>
                <a:cubicBezTo>
                  <a:pt x="752501" y="283392"/>
                  <a:pt x="744247" y="290270"/>
                  <a:pt x="735993" y="291646"/>
                </a:cubicBezTo>
                <a:close/>
                <a:moveTo>
                  <a:pt x="751125" y="199475"/>
                </a:moveTo>
                <a:lnTo>
                  <a:pt x="751125" y="199475"/>
                </a:lnTo>
                <a:cubicBezTo>
                  <a:pt x="741495" y="199475"/>
                  <a:pt x="734617" y="192596"/>
                  <a:pt x="735993" y="182966"/>
                </a:cubicBezTo>
                <a:cubicBezTo>
                  <a:pt x="737368" y="173337"/>
                  <a:pt x="745622" y="165082"/>
                  <a:pt x="755252" y="165082"/>
                </a:cubicBezTo>
                <a:cubicBezTo>
                  <a:pt x="755252" y="165082"/>
                  <a:pt x="756628" y="165082"/>
                  <a:pt x="756628" y="165082"/>
                </a:cubicBezTo>
                <a:lnTo>
                  <a:pt x="756628" y="165082"/>
                </a:lnTo>
                <a:cubicBezTo>
                  <a:pt x="766258" y="165082"/>
                  <a:pt x="771760" y="173337"/>
                  <a:pt x="769009" y="182966"/>
                </a:cubicBezTo>
                <a:cubicBezTo>
                  <a:pt x="769009" y="192596"/>
                  <a:pt x="760755" y="199475"/>
                  <a:pt x="751125" y="199475"/>
                </a:cubicBezTo>
                <a:close/>
                <a:moveTo>
                  <a:pt x="767633" y="108679"/>
                </a:moveTo>
                <a:lnTo>
                  <a:pt x="767633" y="108679"/>
                </a:lnTo>
                <a:cubicBezTo>
                  <a:pt x="758004" y="108679"/>
                  <a:pt x="751125" y="101801"/>
                  <a:pt x="752501" y="92171"/>
                </a:cubicBezTo>
                <a:cubicBezTo>
                  <a:pt x="753876" y="82541"/>
                  <a:pt x="762131" y="74287"/>
                  <a:pt x="771760" y="74287"/>
                </a:cubicBezTo>
                <a:cubicBezTo>
                  <a:pt x="771760" y="74287"/>
                  <a:pt x="773136" y="74287"/>
                  <a:pt x="773136" y="74287"/>
                </a:cubicBezTo>
                <a:lnTo>
                  <a:pt x="773136" y="74287"/>
                </a:lnTo>
                <a:cubicBezTo>
                  <a:pt x="782766" y="74287"/>
                  <a:pt x="788269" y="82541"/>
                  <a:pt x="785517" y="92171"/>
                </a:cubicBezTo>
                <a:cubicBezTo>
                  <a:pt x="784142" y="100425"/>
                  <a:pt x="775887" y="107304"/>
                  <a:pt x="767633" y="108679"/>
                </a:cubicBezTo>
                <a:close/>
                <a:moveTo>
                  <a:pt x="687844" y="1107428"/>
                </a:moveTo>
                <a:lnTo>
                  <a:pt x="687844" y="1107428"/>
                </a:lnTo>
                <a:cubicBezTo>
                  <a:pt x="680965" y="1107428"/>
                  <a:pt x="676838" y="1103301"/>
                  <a:pt x="678214" y="1096422"/>
                </a:cubicBezTo>
                <a:cubicBezTo>
                  <a:pt x="679589" y="1089544"/>
                  <a:pt x="685092" y="1085417"/>
                  <a:pt x="690595" y="1084041"/>
                </a:cubicBezTo>
                <a:cubicBezTo>
                  <a:pt x="690595" y="1084041"/>
                  <a:pt x="691971" y="1084041"/>
                  <a:pt x="691971" y="1084041"/>
                </a:cubicBezTo>
                <a:lnTo>
                  <a:pt x="691971" y="1084041"/>
                </a:lnTo>
                <a:cubicBezTo>
                  <a:pt x="698849" y="1084041"/>
                  <a:pt x="701600" y="1089544"/>
                  <a:pt x="700225" y="1096422"/>
                </a:cubicBezTo>
                <a:cubicBezTo>
                  <a:pt x="698849" y="1103301"/>
                  <a:pt x="693346" y="1107428"/>
                  <a:pt x="687844" y="1107428"/>
                </a:cubicBezTo>
                <a:close/>
                <a:moveTo>
                  <a:pt x="704352" y="1016633"/>
                </a:moveTo>
                <a:lnTo>
                  <a:pt x="704352" y="1016633"/>
                </a:lnTo>
                <a:cubicBezTo>
                  <a:pt x="697473" y="1016633"/>
                  <a:pt x="693346" y="1012505"/>
                  <a:pt x="694722" y="1005627"/>
                </a:cubicBezTo>
                <a:cubicBezTo>
                  <a:pt x="696098" y="998749"/>
                  <a:pt x="701600" y="994622"/>
                  <a:pt x="707103" y="993246"/>
                </a:cubicBezTo>
                <a:cubicBezTo>
                  <a:pt x="707103" y="993246"/>
                  <a:pt x="708479" y="993246"/>
                  <a:pt x="708479" y="993246"/>
                </a:cubicBezTo>
                <a:lnTo>
                  <a:pt x="708479" y="993246"/>
                </a:lnTo>
                <a:cubicBezTo>
                  <a:pt x="715357" y="993246"/>
                  <a:pt x="718109" y="998749"/>
                  <a:pt x="716733" y="1005627"/>
                </a:cubicBezTo>
                <a:cubicBezTo>
                  <a:pt x="715357" y="1011130"/>
                  <a:pt x="709854" y="1016633"/>
                  <a:pt x="704352" y="1016633"/>
                </a:cubicBezTo>
                <a:close/>
                <a:moveTo>
                  <a:pt x="719484" y="924462"/>
                </a:moveTo>
                <a:lnTo>
                  <a:pt x="719484" y="924462"/>
                </a:lnTo>
                <a:cubicBezTo>
                  <a:pt x="712606" y="924462"/>
                  <a:pt x="708479" y="920335"/>
                  <a:pt x="709854" y="913456"/>
                </a:cubicBezTo>
                <a:cubicBezTo>
                  <a:pt x="711230" y="906578"/>
                  <a:pt x="716733" y="902451"/>
                  <a:pt x="722236" y="901075"/>
                </a:cubicBezTo>
                <a:cubicBezTo>
                  <a:pt x="722236" y="901075"/>
                  <a:pt x="723611" y="901075"/>
                  <a:pt x="723611" y="901075"/>
                </a:cubicBezTo>
                <a:lnTo>
                  <a:pt x="723611" y="901075"/>
                </a:lnTo>
                <a:cubicBezTo>
                  <a:pt x="730490" y="901075"/>
                  <a:pt x="733241" y="906578"/>
                  <a:pt x="731866" y="913456"/>
                </a:cubicBezTo>
                <a:cubicBezTo>
                  <a:pt x="731866" y="920335"/>
                  <a:pt x="726363" y="924462"/>
                  <a:pt x="719484" y="924462"/>
                </a:cubicBezTo>
                <a:close/>
                <a:moveTo>
                  <a:pt x="735993" y="833666"/>
                </a:moveTo>
                <a:lnTo>
                  <a:pt x="735993" y="833666"/>
                </a:lnTo>
                <a:cubicBezTo>
                  <a:pt x="729114" y="833666"/>
                  <a:pt x="724987" y="829539"/>
                  <a:pt x="726363" y="822661"/>
                </a:cubicBezTo>
                <a:cubicBezTo>
                  <a:pt x="727738" y="815782"/>
                  <a:pt x="733241" y="811655"/>
                  <a:pt x="738744" y="810280"/>
                </a:cubicBezTo>
                <a:cubicBezTo>
                  <a:pt x="738744" y="810280"/>
                  <a:pt x="740120" y="810280"/>
                  <a:pt x="740120" y="810280"/>
                </a:cubicBezTo>
                <a:lnTo>
                  <a:pt x="740120" y="810280"/>
                </a:lnTo>
                <a:cubicBezTo>
                  <a:pt x="746998" y="810280"/>
                  <a:pt x="749749" y="815782"/>
                  <a:pt x="748374" y="822661"/>
                </a:cubicBezTo>
                <a:cubicBezTo>
                  <a:pt x="746998" y="828163"/>
                  <a:pt x="741495" y="833666"/>
                  <a:pt x="735993" y="833666"/>
                </a:cubicBezTo>
                <a:close/>
                <a:moveTo>
                  <a:pt x="752501" y="742871"/>
                </a:moveTo>
                <a:lnTo>
                  <a:pt x="752501" y="742871"/>
                </a:lnTo>
                <a:cubicBezTo>
                  <a:pt x="745622" y="742871"/>
                  <a:pt x="741495" y="738744"/>
                  <a:pt x="742871" y="731865"/>
                </a:cubicBezTo>
                <a:cubicBezTo>
                  <a:pt x="744247" y="724987"/>
                  <a:pt x="749749" y="720860"/>
                  <a:pt x="755252" y="719484"/>
                </a:cubicBezTo>
                <a:cubicBezTo>
                  <a:pt x="755252" y="719484"/>
                  <a:pt x="756628" y="719484"/>
                  <a:pt x="756628" y="719484"/>
                </a:cubicBezTo>
                <a:lnTo>
                  <a:pt x="756628" y="719484"/>
                </a:lnTo>
                <a:cubicBezTo>
                  <a:pt x="763506" y="719484"/>
                  <a:pt x="766258" y="724987"/>
                  <a:pt x="764882" y="731865"/>
                </a:cubicBezTo>
                <a:cubicBezTo>
                  <a:pt x="763506" y="737368"/>
                  <a:pt x="758004" y="741495"/>
                  <a:pt x="752501" y="742871"/>
                </a:cubicBezTo>
                <a:close/>
                <a:moveTo>
                  <a:pt x="769009" y="650700"/>
                </a:moveTo>
                <a:lnTo>
                  <a:pt x="769009" y="650700"/>
                </a:lnTo>
                <a:cubicBezTo>
                  <a:pt x="762131" y="650700"/>
                  <a:pt x="758004" y="646573"/>
                  <a:pt x="759379" y="639694"/>
                </a:cubicBezTo>
                <a:cubicBezTo>
                  <a:pt x="760755" y="632816"/>
                  <a:pt x="766258" y="628689"/>
                  <a:pt x="771760" y="627313"/>
                </a:cubicBezTo>
                <a:cubicBezTo>
                  <a:pt x="771760" y="627313"/>
                  <a:pt x="773136" y="627313"/>
                  <a:pt x="773136" y="627313"/>
                </a:cubicBezTo>
                <a:lnTo>
                  <a:pt x="773136" y="627313"/>
                </a:lnTo>
                <a:cubicBezTo>
                  <a:pt x="780015" y="627313"/>
                  <a:pt x="782766" y="632816"/>
                  <a:pt x="781390" y="639694"/>
                </a:cubicBezTo>
                <a:cubicBezTo>
                  <a:pt x="780015" y="646573"/>
                  <a:pt x="774512" y="650700"/>
                  <a:pt x="769009" y="650700"/>
                </a:cubicBezTo>
                <a:close/>
                <a:moveTo>
                  <a:pt x="784142" y="559905"/>
                </a:moveTo>
                <a:lnTo>
                  <a:pt x="784142" y="559905"/>
                </a:lnTo>
                <a:cubicBezTo>
                  <a:pt x="777263" y="559905"/>
                  <a:pt x="773136" y="555778"/>
                  <a:pt x="774512" y="548899"/>
                </a:cubicBezTo>
                <a:cubicBezTo>
                  <a:pt x="775887" y="542021"/>
                  <a:pt x="781390" y="537894"/>
                  <a:pt x="786893" y="536518"/>
                </a:cubicBezTo>
                <a:cubicBezTo>
                  <a:pt x="786893" y="536518"/>
                  <a:pt x="788269" y="536518"/>
                  <a:pt x="788269" y="536518"/>
                </a:cubicBezTo>
                <a:lnTo>
                  <a:pt x="788269" y="536518"/>
                </a:lnTo>
                <a:cubicBezTo>
                  <a:pt x="795147" y="536518"/>
                  <a:pt x="797898" y="542021"/>
                  <a:pt x="796523" y="548899"/>
                </a:cubicBezTo>
                <a:cubicBezTo>
                  <a:pt x="795147" y="554402"/>
                  <a:pt x="789644" y="558529"/>
                  <a:pt x="784142" y="559905"/>
                </a:cubicBezTo>
                <a:close/>
                <a:moveTo>
                  <a:pt x="800650" y="467734"/>
                </a:moveTo>
                <a:lnTo>
                  <a:pt x="800650" y="467734"/>
                </a:lnTo>
                <a:cubicBezTo>
                  <a:pt x="793771" y="467734"/>
                  <a:pt x="789644" y="463606"/>
                  <a:pt x="791020" y="456728"/>
                </a:cubicBezTo>
                <a:cubicBezTo>
                  <a:pt x="792396" y="449850"/>
                  <a:pt x="797898" y="445723"/>
                  <a:pt x="803401" y="444347"/>
                </a:cubicBezTo>
                <a:cubicBezTo>
                  <a:pt x="803401" y="444347"/>
                  <a:pt x="804777" y="444347"/>
                  <a:pt x="804777" y="444347"/>
                </a:cubicBezTo>
                <a:lnTo>
                  <a:pt x="804777" y="444347"/>
                </a:lnTo>
                <a:cubicBezTo>
                  <a:pt x="811655" y="444347"/>
                  <a:pt x="814407" y="449850"/>
                  <a:pt x="813031" y="456728"/>
                </a:cubicBezTo>
                <a:cubicBezTo>
                  <a:pt x="811655" y="463606"/>
                  <a:pt x="806153" y="467734"/>
                  <a:pt x="800650" y="467734"/>
                </a:cubicBezTo>
                <a:close/>
                <a:moveTo>
                  <a:pt x="817158" y="376938"/>
                </a:moveTo>
                <a:lnTo>
                  <a:pt x="817158" y="376938"/>
                </a:lnTo>
                <a:cubicBezTo>
                  <a:pt x="810280" y="376938"/>
                  <a:pt x="806153" y="372811"/>
                  <a:pt x="807528" y="365933"/>
                </a:cubicBezTo>
                <a:cubicBezTo>
                  <a:pt x="808904" y="359054"/>
                  <a:pt x="814407" y="354927"/>
                  <a:pt x="819909" y="353552"/>
                </a:cubicBezTo>
                <a:cubicBezTo>
                  <a:pt x="819909" y="353552"/>
                  <a:pt x="821285" y="353552"/>
                  <a:pt x="821285" y="353552"/>
                </a:cubicBezTo>
                <a:lnTo>
                  <a:pt x="821285" y="353552"/>
                </a:lnTo>
                <a:cubicBezTo>
                  <a:pt x="828164" y="353552"/>
                  <a:pt x="830915" y="359054"/>
                  <a:pt x="829539" y="365933"/>
                </a:cubicBezTo>
                <a:cubicBezTo>
                  <a:pt x="828164" y="371435"/>
                  <a:pt x="822661" y="376938"/>
                  <a:pt x="817158" y="376938"/>
                </a:cubicBezTo>
                <a:close/>
                <a:moveTo>
                  <a:pt x="832291" y="284767"/>
                </a:moveTo>
                <a:lnTo>
                  <a:pt x="832291" y="284767"/>
                </a:lnTo>
                <a:cubicBezTo>
                  <a:pt x="825412" y="284767"/>
                  <a:pt x="821285" y="280640"/>
                  <a:pt x="822661" y="273762"/>
                </a:cubicBezTo>
                <a:cubicBezTo>
                  <a:pt x="824037" y="266883"/>
                  <a:pt x="829539" y="262756"/>
                  <a:pt x="835042" y="261380"/>
                </a:cubicBezTo>
                <a:cubicBezTo>
                  <a:pt x="835042" y="261380"/>
                  <a:pt x="836418" y="261380"/>
                  <a:pt x="836418" y="261380"/>
                </a:cubicBezTo>
                <a:lnTo>
                  <a:pt x="836418" y="261380"/>
                </a:lnTo>
                <a:cubicBezTo>
                  <a:pt x="843296" y="261380"/>
                  <a:pt x="846048" y="266883"/>
                  <a:pt x="844672" y="273762"/>
                </a:cubicBezTo>
                <a:cubicBezTo>
                  <a:pt x="844672" y="280640"/>
                  <a:pt x="839169" y="284767"/>
                  <a:pt x="832291" y="284767"/>
                </a:cubicBezTo>
                <a:close/>
                <a:moveTo>
                  <a:pt x="848799" y="193972"/>
                </a:moveTo>
                <a:lnTo>
                  <a:pt x="848799" y="193972"/>
                </a:lnTo>
                <a:cubicBezTo>
                  <a:pt x="841920" y="193972"/>
                  <a:pt x="837793" y="189845"/>
                  <a:pt x="839169" y="182966"/>
                </a:cubicBezTo>
                <a:cubicBezTo>
                  <a:pt x="840545" y="176088"/>
                  <a:pt x="846048" y="171961"/>
                  <a:pt x="851550" y="170585"/>
                </a:cubicBezTo>
                <a:cubicBezTo>
                  <a:pt x="851550" y="170585"/>
                  <a:pt x="852926" y="170585"/>
                  <a:pt x="852926" y="170585"/>
                </a:cubicBezTo>
                <a:lnTo>
                  <a:pt x="852926" y="170585"/>
                </a:lnTo>
                <a:cubicBezTo>
                  <a:pt x="859804" y="170585"/>
                  <a:pt x="862556" y="176088"/>
                  <a:pt x="861180" y="182966"/>
                </a:cubicBezTo>
                <a:cubicBezTo>
                  <a:pt x="859804" y="189845"/>
                  <a:pt x="854302" y="193972"/>
                  <a:pt x="848799" y="193972"/>
                </a:cubicBezTo>
                <a:close/>
                <a:moveTo>
                  <a:pt x="865307" y="103177"/>
                </a:moveTo>
                <a:lnTo>
                  <a:pt x="865307" y="103177"/>
                </a:lnTo>
                <a:cubicBezTo>
                  <a:pt x="858429" y="103177"/>
                  <a:pt x="854302" y="99049"/>
                  <a:pt x="855677" y="92171"/>
                </a:cubicBezTo>
                <a:cubicBezTo>
                  <a:pt x="857053" y="85293"/>
                  <a:pt x="862556" y="81166"/>
                  <a:pt x="868058" y="79790"/>
                </a:cubicBezTo>
                <a:cubicBezTo>
                  <a:pt x="868058" y="79790"/>
                  <a:pt x="869434" y="79790"/>
                  <a:pt x="869434" y="79790"/>
                </a:cubicBezTo>
                <a:lnTo>
                  <a:pt x="869434" y="79790"/>
                </a:lnTo>
                <a:cubicBezTo>
                  <a:pt x="876313" y="79790"/>
                  <a:pt x="879064" y="85293"/>
                  <a:pt x="877688" y="92171"/>
                </a:cubicBezTo>
                <a:cubicBezTo>
                  <a:pt x="876313" y="97674"/>
                  <a:pt x="870810" y="101801"/>
                  <a:pt x="865307" y="103177"/>
                </a:cubicBezTo>
                <a:close/>
                <a:moveTo>
                  <a:pt x="817158" y="918959"/>
                </a:moveTo>
                <a:lnTo>
                  <a:pt x="817158" y="918959"/>
                </a:lnTo>
                <a:cubicBezTo>
                  <a:pt x="814407" y="918959"/>
                  <a:pt x="811655" y="916207"/>
                  <a:pt x="811655" y="913456"/>
                </a:cubicBezTo>
                <a:cubicBezTo>
                  <a:pt x="811655" y="910705"/>
                  <a:pt x="814407" y="907953"/>
                  <a:pt x="818534" y="907953"/>
                </a:cubicBezTo>
                <a:cubicBezTo>
                  <a:pt x="818534" y="907953"/>
                  <a:pt x="818534" y="907953"/>
                  <a:pt x="818534" y="907953"/>
                </a:cubicBezTo>
                <a:lnTo>
                  <a:pt x="818534" y="907953"/>
                </a:lnTo>
                <a:cubicBezTo>
                  <a:pt x="821285" y="907953"/>
                  <a:pt x="824037" y="910705"/>
                  <a:pt x="822661" y="913456"/>
                </a:cubicBezTo>
                <a:cubicBezTo>
                  <a:pt x="822661" y="916207"/>
                  <a:pt x="819909" y="918959"/>
                  <a:pt x="817158" y="918959"/>
                </a:cubicBezTo>
                <a:close/>
                <a:moveTo>
                  <a:pt x="833666" y="828163"/>
                </a:moveTo>
                <a:lnTo>
                  <a:pt x="833666" y="828163"/>
                </a:lnTo>
                <a:cubicBezTo>
                  <a:pt x="830915" y="828163"/>
                  <a:pt x="828164" y="825412"/>
                  <a:pt x="828164" y="822661"/>
                </a:cubicBezTo>
                <a:cubicBezTo>
                  <a:pt x="828164" y="819909"/>
                  <a:pt x="830915" y="817158"/>
                  <a:pt x="835042" y="817158"/>
                </a:cubicBezTo>
                <a:cubicBezTo>
                  <a:pt x="835042" y="817158"/>
                  <a:pt x="835042" y="817158"/>
                  <a:pt x="835042" y="817158"/>
                </a:cubicBezTo>
                <a:lnTo>
                  <a:pt x="835042" y="817158"/>
                </a:lnTo>
                <a:cubicBezTo>
                  <a:pt x="837793" y="817158"/>
                  <a:pt x="840545" y="819909"/>
                  <a:pt x="839169" y="822661"/>
                </a:cubicBezTo>
                <a:cubicBezTo>
                  <a:pt x="839169" y="825412"/>
                  <a:pt x="836418" y="828163"/>
                  <a:pt x="833666" y="828163"/>
                </a:cubicBezTo>
                <a:close/>
                <a:moveTo>
                  <a:pt x="850175" y="735992"/>
                </a:moveTo>
                <a:lnTo>
                  <a:pt x="850175" y="735992"/>
                </a:lnTo>
                <a:cubicBezTo>
                  <a:pt x="847423" y="735992"/>
                  <a:pt x="844672" y="733241"/>
                  <a:pt x="844672" y="730490"/>
                </a:cubicBezTo>
                <a:cubicBezTo>
                  <a:pt x="844672" y="727738"/>
                  <a:pt x="847423" y="724987"/>
                  <a:pt x="851550" y="724987"/>
                </a:cubicBezTo>
                <a:cubicBezTo>
                  <a:pt x="851550" y="724987"/>
                  <a:pt x="851550" y="724987"/>
                  <a:pt x="851550" y="724987"/>
                </a:cubicBezTo>
                <a:lnTo>
                  <a:pt x="851550" y="724987"/>
                </a:lnTo>
                <a:cubicBezTo>
                  <a:pt x="854302" y="724987"/>
                  <a:pt x="857053" y="727738"/>
                  <a:pt x="855677" y="730490"/>
                </a:cubicBezTo>
                <a:cubicBezTo>
                  <a:pt x="855677" y="734617"/>
                  <a:pt x="852926" y="735992"/>
                  <a:pt x="850175" y="735992"/>
                </a:cubicBezTo>
                <a:close/>
                <a:moveTo>
                  <a:pt x="865307" y="645197"/>
                </a:moveTo>
                <a:lnTo>
                  <a:pt x="865307" y="645197"/>
                </a:lnTo>
                <a:cubicBezTo>
                  <a:pt x="862556" y="645197"/>
                  <a:pt x="859804" y="642446"/>
                  <a:pt x="859804" y="639694"/>
                </a:cubicBezTo>
                <a:cubicBezTo>
                  <a:pt x="859804" y="636943"/>
                  <a:pt x="862556" y="634192"/>
                  <a:pt x="866683" y="634192"/>
                </a:cubicBezTo>
                <a:cubicBezTo>
                  <a:pt x="866683" y="634192"/>
                  <a:pt x="866683" y="634192"/>
                  <a:pt x="866683" y="634192"/>
                </a:cubicBezTo>
                <a:lnTo>
                  <a:pt x="866683" y="634192"/>
                </a:lnTo>
                <a:cubicBezTo>
                  <a:pt x="869434" y="634192"/>
                  <a:pt x="872186" y="636943"/>
                  <a:pt x="870810" y="639694"/>
                </a:cubicBezTo>
                <a:cubicBezTo>
                  <a:pt x="870810" y="642446"/>
                  <a:pt x="868058" y="645197"/>
                  <a:pt x="865307" y="645197"/>
                </a:cubicBezTo>
                <a:close/>
                <a:moveTo>
                  <a:pt x="881815" y="554402"/>
                </a:moveTo>
                <a:lnTo>
                  <a:pt x="881815" y="554402"/>
                </a:lnTo>
                <a:cubicBezTo>
                  <a:pt x="879064" y="554402"/>
                  <a:pt x="876313" y="551650"/>
                  <a:pt x="876313" y="548899"/>
                </a:cubicBezTo>
                <a:cubicBezTo>
                  <a:pt x="876313" y="546148"/>
                  <a:pt x="879064" y="543396"/>
                  <a:pt x="883191" y="543396"/>
                </a:cubicBezTo>
                <a:cubicBezTo>
                  <a:pt x="883191" y="543396"/>
                  <a:pt x="883191" y="543396"/>
                  <a:pt x="883191" y="543396"/>
                </a:cubicBezTo>
                <a:lnTo>
                  <a:pt x="883191" y="543396"/>
                </a:lnTo>
                <a:cubicBezTo>
                  <a:pt x="885942" y="543396"/>
                  <a:pt x="888694" y="546148"/>
                  <a:pt x="887318" y="548899"/>
                </a:cubicBezTo>
                <a:cubicBezTo>
                  <a:pt x="887318" y="551650"/>
                  <a:pt x="884567" y="553026"/>
                  <a:pt x="881815" y="554402"/>
                </a:cubicBezTo>
                <a:close/>
                <a:moveTo>
                  <a:pt x="898324" y="462231"/>
                </a:moveTo>
                <a:lnTo>
                  <a:pt x="898324" y="462231"/>
                </a:lnTo>
                <a:cubicBezTo>
                  <a:pt x="895572" y="462231"/>
                  <a:pt x="892821" y="459479"/>
                  <a:pt x="892821" y="456728"/>
                </a:cubicBezTo>
                <a:cubicBezTo>
                  <a:pt x="892821" y="453977"/>
                  <a:pt x="895572" y="451225"/>
                  <a:pt x="899699" y="451225"/>
                </a:cubicBezTo>
                <a:cubicBezTo>
                  <a:pt x="899699" y="451225"/>
                  <a:pt x="899699" y="451225"/>
                  <a:pt x="899699" y="451225"/>
                </a:cubicBezTo>
                <a:lnTo>
                  <a:pt x="899699" y="451225"/>
                </a:lnTo>
                <a:cubicBezTo>
                  <a:pt x="902451" y="451225"/>
                  <a:pt x="905202" y="453977"/>
                  <a:pt x="903826" y="456728"/>
                </a:cubicBezTo>
                <a:cubicBezTo>
                  <a:pt x="903826" y="459479"/>
                  <a:pt x="901075" y="462231"/>
                  <a:pt x="898324" y="462231"/>
                </a:cubicBezTo>
                <a:close/>
                <a:moveTo>
                  <a:pt x="913456" y="371435"/>
                </a:moveTo>
                <a:lnTo>
                  <a:pt x="913456" y="371435"/>
                </a:lnTo>
                <a:cubicBezTo>
                  <a:pt x="910705" y="371435"/>
                  <a:pt x="907953" y="368684"/>
                  <a:pt x="907953" y="365933"/>
                </a:cubicBezTo>
                <a:cubicBezTo>
                  <a:pt x="907953" y="363181"/>
                  <a:pt x="910705" y="360430"/>
                  <a:pt x="914832" y="360430"/>
                </a:cubicBezTo>
                <a:cubicBezTo>
                  <a:pt x="914832" y="360430"/>
                  <a:pt x="914832" y="360430"/>
                  <a:pt x="914832" y="360430"/>
                </a:cubicBezTo>
                <a:lnTo>
                  <a:pt x="914832" y="360430"/>
                </a:lnTo>
                <a:cubicBezTo>
                  <a:pt x="917583" y="360430"/>
                  <a:pt x="920335" y="363181"/>
                  <a:pt x="918959" y="365933"/>
                </a:cubicBezTo>
                <a:cubicBezTo>
                  <a:pt x="920335" y="368684"/>
                  <a:pt x="917583" y="371435"/>
                  <a:pt x="913456" y="371435"/>
                </a:cubicBezTo>
                <a:close/>
                <a:moveTo>
                  <a:pt x="929964" y="279264"/>
                </a:moveTo>
                <a:lnTo>
                  <a:pt x="929964" y="279264"/>
                </a:lnTo>
                <a:cubicBezTo>
                  <a:pt x="927213" y="279264"/>
                  <a:pt x="924462" y="276513"/>
                  <a:pt x="924462" y="273762"/>
                </a:cubicBezTo>
                <a:cubicBezTo>
                  <a:pt x="924462" y="271010"/>
                  <a:pt x="927213" y="268259"/>
                  <a:pt x="931340" y="268259"/>
                </a:cubicBezTo>
                <a:cubicBezTo>
                  <a:pt x="931340" y="268259"/>
                  <a:pt x="931340" y="268259"/>
                  <a:pt x="931340" y="268259"/>
                </a:cubicBezTo>
                <a:lnTo>
                  <a:pt x="931340" y="268259"/>
                </a:lnTo>
                <a:cubicBezTo>
                  <a:pt x="934091" y="268259"/>
                  <a:pt x="936843" y="271010"/>
                  <a:pt x="935467" y="273762"/>
                </a:cubicBezTo>
                <a:cubicBezTo>
                  <a:pt x="935467" y="277889"/>
                  <a:pt x="932716" y="279264"/>
                  <a:pt x="929964" y="279264"/>
                </a:cubicBezTo>
                <a:close/>
                <a:moveTo>
                  <a:pt x="946473" y="188469"/>
                </a:moveTo>
                <a:lnTo>
                  <a:pt x="946473" y="188469"/>
                </a:lnTo>
                <a:cubicBezTo>
                  <a:pt x="943721" y="188469"/>
                  <a:pt x="940970" y="185718"/>
                  <a:pt x="940970" y="182966"/>
                </a:cubicBezTo>
                <a:cubicBezTo>
                  <a:pt x="940970" y="180215"/>
                  <a:pt x="943721" y="177464"/>
                  <a:pt x="947848" y="177464"/>
                </a:cubicBezTo>
                <a:cubicBezTo>
                  <a:pt x="947848" y="177464"/>
                  <a:pt x="947848" y="177464"/>
                  <a:pt x="947848" y="177464"/>
                </a:cubicBezTo>
                <a:lnTo>
                  <a:pt x="947848" y="177464"/>
                </a:lnTo>
                <a:cubicBezTo>
                  <a:pt x="950600" y="177464"/>
                  <a:pt x="953351" y="180215"/>
                  <a:pt x="951975" y="182966"/>
                </a:cubicBezTo>
                <a:cubicBezTo>
                  <a:pt x="951975" y="185718"/>
                  <a:pt x="949224" y="188469"/>
                  <a:pt x="946473" y="188469"/>
                </a:cubicBezTo>
                <a:close/>
                <a:moveTo>
                  <a:pt x="962981" y="97674"/>
                </a:moveTo>
                <a:lnTo>
                  <a:pt x="962981" y="97674"/>
                </a:lnTo>
                <a:cubicBezTo>
                  <a:pt x="960230" y="97674"/>
                  <a:pt x="957478" y="94922"/>
                  <a:pt x="957478" y="92171"/>
                </a:cubicBezTo>
                <a:cubicBezTo>
                  <a:pt x="957478" y="89420"/>
                  <a:pt x="960230" y="86668"/>
                  <a:pt x="964357" y="86668"/>
                </a:cubicBezTo>
                <a:cubicBezTo>
                  <a:pt x="964357" y="86668"/>
                  <a:pt x="964357" y="86668"/>
                  <a:pt x="964357" y="86668"/>
                </a:cubicBezTo>
                <a:lnTo>
                  <a:pt x="964357" y="86668"/>
                </a:lnTo>
                <a:cubicBezTo>
                  <a:pt x="967108" y="86668"/>
                  <a:pt x="969859" y="89420"/>
                  <a:pt x="968484" y="92171"/>
                </a:cubicBezTo>
                <a:cubicBezTo>
                  <a:pt x="968484" y="94922"/>
                  <a:pt x="965732" y="96298"/>
                  <a:pt x="962981" y="97674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图形 273">
            <a:extLst>
              <a:ext uri="{FF2B5EF4-FFF2-40B4-BE49-F238E27FC236}">
                <a16:creationId xmlns:a16="http://schemas.microsoft.com/office/drawing/2014/main" xmlns="" id="{88335EF0-BDB4-4B3C-BE37-6A074EC61ED6}"/>
              </a:ext>
            </a:extLst>
          </p:cNvPr>
          <p:cNvSpPr/>
          <p:nvPr/>
        </p:nvSpPr>
        <p:spPr>
          <a:xfrm>
            <a:off x="5481067" y="4071486"/>
            <a:ext cx="1249124" cy="1460979"/>
          </a:xfrm>
          <a:custGeom>
            <a:avLst/>
            <a:gdLst>
              <a:gd name="connsiteX0" fmla="*/ 116933 w 1249124"/>
              <a:gd name="connsiteY0" fmla="*/ 616308 h 1460979"/>
              <a:gd name="connsiteX1" fmla="*/ 97674 w 1249124"/>
              <a:gd name="connsiteY1" fmla="*/ 592921 h 1460979"/>
              <a:gd name="connsiteX2" fmla="*/ 125188 w 1249124"/>
              <a:gd name="connsiteY2" fmla="*/ 569534 h 1460979"/>
              <a:gd name="connsiteX3" fmla="*/ 152701 w 1249124"/>
              <a:gd name="connsiteY3" fmla="*/ 592921 h 1460979"/>
              <a:gd name="connsiteX4" fmla="*/ 116933 w 1249124"/>
              <a:gd name="connsiteY4" fmla="*/ 616308 h 1460979"/>
              <a:gd name="connsiteX5" fmla="*/ 1009755 w 1249124"/>
              <a:gd name="connsiteY5" fmla="*/ 0 h 1460979"/>
              <a:gd name="connsiteX6" fmla="*/ 1249125 w 1249124"/>
              <a:gd name="connsiteY6" fmla="*/ 290270 h 1460979"/>
              <a:gd name="connsiteX7" fmla="*/ 1194097 w 1249124"/>
              <a:gd name="connsiteY7" fmla="*/ 602551 h 1460979"/>
              <a:gd name="connsiteX8" fmla="*/ 991871 w 1249124"/>
              <a:gd name="connsiteY8" fmla="*/ 730490 h 1460979"/>
              <a:gd name="connsiteX9" fmla="*/ 1148699 w 1249124"/>
              <a:gd name="connsiteY9" fmla="*/ 858429 h 1460979"/>
              <a:gd name="connsiteX10" fmla="*/ 1093672 w 1249124"/>
              <a:gd name="connsiteY10" fmla="*/ 1170710 h 1460979"/>
              <a:gd name="connsiteX11" fmla="*/ 752501 w 1249124"/>
              <a:gd name="connsiteY11" fmla="*/ 1460979 h 1460979"/>
              <a:gd name="connsiteX12" fmla="*/ 730490 w 1249124"/>
              <a:gd name="connsiteY12" fmla="*/ 1460979 h 1460979"/>
              <a:gd name="connsiteX13" fmla="*/ 720860 w 1249124"/>
              <a:gd name="connsiteY13" fmla="*/ 1448598 h 1460979"/>
              <a:gd name="connsiteX14" fmla="*/ 720860 w 1249124"/>
              <a:gd name="connsiteY14" fmla="*/ 1448598 h 1460979"/>
              <a:gd name="connsiteX15" fmla="*/ 719485 w 1249124"/>
              <a:gd name="connsiteY15" fmla="*/ 1448598 h 1460979"/>
              <a:gd name="connsiteX16" fmla="*/ 705728 w 1249124"/>
              <a:gd name="connsiteY16" fmla="*/ 1460979 h 1460979"/>
              <a:gd name="connsiteX17" fmla="*/ 646573 w 1249124"/>
              <a:gd name="connsiteY17" fmla="*/ 1460979 h 1460979"/>
              <a:gd name="connsiteX18" fmla="*/ 632816 w 1249124"/>
              <a:gd name="connsiteY18" fmla="*/ 1444471 h 1460979"/>
              <a:gd name="connsiteX19" fmla="*/ 632816 w 1249124"/>
              <a:gd name="connsiteY19" fmla="*/ 1444471 h 1460979"/>
              <a:gd name="connsiteX20" fmla="*/ 631441 w 1249124"/>
              <a:gd name="connsiteY20" fmla="*/ 1444471 h 1460979"/>
              <a:gd name="connsiteX21" fmla="*/ 612181 w 1249124"/>
              <a:gd name="connsiteY21" fmla="*/ 1460979 h 1460979"/>
              <a:gd name="connsiteX22" fmla="*/ 561281 w 1249124"/>
              <a:gd name="connsiteY22" fmla="*/ 1460979 h 1460979"/>
              <a:gd name="connsiteX23" fmla="*/ 544772 w 1249124"/>
              <a:gd name="connsiteY23" fmla="*/ 1440344 h 1460979"/>
              <a:gd name="connsiteX24" fmla="*/ 544772 w 1249124"/>
              <a:gd name="connsiteY24" fmla="*/ 1440344 h 1460979"/>
              <a:gd name="connsiteX25" fmla="*/ 543397 w 1249124"/>
              <a:gd name="connsiteY25" fmla="*/ 1440344 h 1460979"/>
              <a:gd name="connsiteX26" fmla="*/ 520010 w 1249124"/>
              <a:gd name="connsiteY26" fmla="*/ 1460979 h 1460979"/>
              <a:gd name="connsiteX27" fmla="*/ 478739 w 1249124"/>
              <a:gd name="connsiteY27" fmla="*/ 1460979 h 1460979"/>
              <a:gd name="connsiteX28" fmla="*/ 459480 w 1249124"/>
              <a:gd name="connsiteY28" fmla="*/ 1434841 h 1460979"/>
              <a:gd name="connsiteX29" fmla="*/ 459480 w 1249124"/>
              <a:gd name="connsiteY29" fmla="*/ 1434841 h 1460979"/>
              <a:gd name="connsiteX30" fmla="*/ 456728 w 1249124"/>
              <a:gd name="connsiteY30" fmla="*/ 1434841 h 1460979"/>
              <a:gd name="connsiteX31" fmla="*/ 427839 w 1249124"/>
              <a:gd name="connsiteY31" fmla="*/ 1460979 h 1460979"/>
              <a:gd name="connsiteX32" fmla="*/ 394822 w 1249124"/>
              <a:gd name="connsiteY32" fmla="*/ 1460979 h 1460979"/>
              <a:gd name="connsiteX33" fmla="*/ 371436 w 1249124"/>
              <a:gd name="connsiteY33" fmla="*/ 1430714 h 1460979"/>
              <a:gd name="connsiteX34" fmla="*/ 371436 w 1249124"/>
              <a:gd name="connsiteY34" fmla="*/ 1430714 h 1460979"/>
              <a:gd name="connsiteX35" fmla="*/ 368684 w 1249124"/>
              <a:gd name="connsiteY35" fmla="*/ 1430714 h 1460979"/>
              <a:gd name="connsiteX36" fmla="*/ 335668 w 1249124"/>
              <a:gd name="connsiteY36" fmla="*/ 1460979 h 1460979"/>
              <a:gd name="connsiteX37" fmla="*/ 310905 w 1249124"/>
              <a:gd name="connsiteY37" fmla="*/ 1460979 h 1460979"/>
              <a:gd name="connsiteX38" fmla="*/ 284767 w 1249124"/>
              <a:gd name="connsiteY38" fmla="*/ 1426587 h 1460979"/>
              <a:gd name="connsiteX39" fmla="*/ 284767 w 1249124"/>
              <a:gd name="connsiteY39" fmla="*/ 1426587 h 1460979"/>
              <a:gd name="connsiteX40" fmla="*/ 282016 w 1249124"/>
              <a:gd name="connsiteY40" fmla="*/ 1426587 h 1460979"/>
              <a:gd name="connsiteX41" fmla="*/ 243497 w 1249124"/>
              <a:gd name="connsiteY41" fmla="*/ 1460979 h 1460979"/>
              <a:gd name="connsiteX42" fmla="*/ 236618 w 1249124"/>
              <a:gd name="connsiteY42" fmla="*/ 1460979 h 1460979"/>
              <a:gd name="connsiteX43" fmla="*/ 228364 w 1249124"/>
              <a:gd name="connsiteY43" fmla="*/ 1449974 h 1460979"/>
              <a:gd name="connsiteX44" fmla="*/ 206353 w 1249124"/>
              <a:gd name="connsiteY44" fmla="*/ 1423836 h 1460979"/>
              <a:gd name="connsiteX45" fmla="*/ 192596 w 1249124"/>
              <a:gd name="connsiteY45" fmla="*/ 1407328 h 1460979"/>
              <a:gd name="connsiteX46" fmla="*/ 200850 w 1249124"/>
              <a:gd name="connsiteY46" fmla="*/ 1407328 h 1460979"/>
              <a:gd name="connsiteX47" fmla="*/ 200850 w 1249124"/>
              <a:gd name="connsiteY47" fmla="*/ 1407328 h 1460979"/>
              <a:gd name="connsiteX48" fmla="*/ 243497 w 1249124"/>
              <a:gd name="connsiteY48" fmla="*/ 1371560 h 1460979"/>
              <a:gd name="connsiteX49" fmla="*/ 214607 w 1249124"/>
              <a:gd name="connsiteY49" fmla="*/ 1331665 h 1460979"/>
              <a:gd name="connsiteX50" fmla="*/ 214607 w 1249124"/>
              <a:gd name="connsiteY50" fmla="*/ 1331665 h 1460979"/>
              <a:gd name="connsiteX51" fmla="*/ 210480 w 1249124"/>
              <a:gd name="connsiteY51" fmla="*/ 1331665 h 1460979"/>
              <a:gd name="connsiteX52" fmla="*/ 166458 w 1249124"/>
              <a:gd name="connsiteY52" fmla="*/ 1371560 h 1460979"/>
              <a:gd name="connsiteX53" fmla="*/ 166458 w 1249124"/>
              <a:gd name="connsiteY53" fmla="*/ 1375687 h 1460979"/>
              <a:gd name="connsiteX54" fmla="*/ 159580 w 1249124"/>
              <a:gd name="connsiteY54" fmla="*/ 1367433 h 1460979"/>
              <a:gd name="connsiteX55" fmla="*/ 126563 w 1249124"/>
              <a:gd name="connsiteY55" fmla="*/ 1327538 h 1460979"/>
              <a:gd name="connsiteX56" fmla="*/ 126563 w 1249124"/>
              <a:gd name="connsiteY56" fmla="*/ 1327538 h 1460979"/>
              <a:gd name="connsiteX57" fmla="*/ 118309 w 1249124"/>
              <a:gd name="connsiteY57" fmla="*/ 1320659 h 1460979"/>
              <a:gd name="connsiteX58" fmla="*/ 125188 w 1249124"/>
              <a:gd name="connsiteY58" fmla="*/ 1320659 h 1460979"/>
              <a:gd name="connsiteX59" fmla="*/ 125188 w 1249124"/>
              <a:gd name="connsiteY59" fmla="*/ 1320659 h 1460979"/>
              <a:gd name="connsiteX60" fmla="*/ 173337 w 1249124"/>
              <a:gd name="connsiteY60" fmla="*/ 1280764 h 1460979"/>
              <a:gd name="connsiteX61" fmla="*/ 140320 w 1249124"/>
              <a:gd name="connsiteY61" fmla="*/ 1236743 h 1460979"/>
              <a:gd name="connsiteX62" fmla="*/ 140320 w 1249124"/>
              <a:gd name="connsiteY62" fmla="*/ 1236743 h 1460979"/>
              <a:gd name="connsiteX63" fmla="*/ 136193 w 1249124"/>
              <a:gd name="connsiteY63" fmla="*/ 1236743 h 1460979"/>
              <a:gd name="connsiteX64" fmla="*/ 89420 w 1249124"/>
              <a:gd name="connsiteY64" fmla="*/ 1273886 h 1460979"/>
              <a:gd name="connsiteX65" fmla="*/ 60530 w 1249124"/>
              <a:gd name="connsiteY65" fmla="*/ 1233991 h 1460979"/>
              <a:gd name="connsiteX66" fmla="*/ 104552 w 1249124"/>
              <a:gd name="connsiteY66" fmla="*/ 1192720 h 1460979"/>
              <a:gd name="connsiteX67" fmla="*/ 141696 w 1249124"/>
              <a:gd name="connsiteY67" fmla="*/ 1229864 h 1460979"/>
              <a:gd name="connsiteX68" fmla="*/ 141696 w 1249124"/>
              <a:gd name="connsiteY68" fmla="*/ 1229864 h 1460979"/>
              <a:gd name="connsiteX69" fmla="*/ 189845 w 1249124"/>
              <a:gd name="connsiteY69" fmla="*/ 1189969 h 1460979"/>
              <a:gd name="connsiteX70" fmla="*/ 156828 w 1249124"/>
              <a:gd name="connsiteY70" fmla="*/ 1145947 h 1460979"/>
              <a:gd name="connsiteX71" fmla="*/ 156828 w 1249124"/>
              <a:gd name="connsiteY71" fmla="*/ 1145947 h 1460979"/>
              <a:gd name="connsiteX72" fmla="*/ 152701 w 1249124"/>
              <a:gd name="connsiteY72" fmla="*/ 1145947 h 1460979"/>
              <a:gd name="connsiteX73" fmla="*/ 105928 w 1249124"/>
              <a:gd name="connsiteY73" fmla="*/ 1183091 h 1460979"/>
              <a:gd name="connsiteX74" fmla="*/ 77039 w 1249124"/>
              <a:gd name="connsiteY74" fmla="*/ 1143196 h 1460979"/>
              <a:gd name="connsiteX75" fmla="*/ 121061 w 1249124"/>
              <a:gd name="connsiteY75" fmla="*/ 1101925 h 1460979"/>
              <a:gd name="connsiteX76" fmla="*/ 158204 w 1249124"/>
              <a:gd name="connsiteY76" fmla="*/ 1139069 h 1460979"/>
              <a:gd name="connsiteX77" fmla="*/ 158204 w 1249124"/>
              <a:gd name="connsiteY77" fmla="*/ 1139069 h 1460979"/>
              <a:gd name="connsiteX78" fmla="*/ 206353 w 1249124"/>
              <a:gd name="connsiteY78" fmla="*/ 1099174 h 1460979"/>
              <a:gd name="connsiteX79" fmla="*/ 173337 w 1249124"/>
              <a:gd name="connsiteY79" fmla="*/ 1055152 h 1460979"/>
              <a:gd name="connsiteX80" fmla="*/ 173337 w 1249124"/>
              <a:gd name="connsiteY80" fmla="*/ 1055152 h 1460979"/>
              <a:gd name="connsiteX81" fmla="*/ 169210 w 1249124"/>
              <a:gd name="connsiteY81" fmla="*/ 1055152 h 1460979"/>
              <a:gd name="connsiteX82" fmla="*/ 122436 w 1249124"/>
              <a:gd name="connsiteY82" fmla="*/ 1092295 h 1460979"/>
              <a:gd name="connsiteX83" fmla="*/ 93547 w 1249124"/>
              <a:gd name="connsiteY83" fmla="*/ 1052400 h 1460979"/>
              <a:gd name="connsiteX84" fmla="*/ 137569 w 1249124"/>
              <a:gd name="connsiteY84" fmla="*/ 1011130 h 1460979"/>
              <a:gd name="connsiteX85" fmla="*/ 174712 w 1249124"/>
              <a:gd name="connsiteY85" fmla="*/ 1048273 h 1460979"/>
              <a:gd name="connsiteX86" fmla="*/ 174712 w 1249124"/>
              <a:gd name="connsiteY86" fmla="*/ 1048273 h 1460979"/>
              <a:gd name="connsiteX87" fmla="*/ 222861 w 1249124"/>
              <a:gd name="connsiteY87" fmla="*/ 1008378 h 1460979"/>
              <a:gd name="connsiteX88" fmla="*/ 189845 w 1249124"/>
              <a:gd name="connsiteY88" fmla="*/ 964356 h 1460979"/>
              <a:gd name="connsiteX89" fmla="*/ 189845 w 1249124"/>
              <a:gd name="connsiteY89" fmla="*/ 964356 h 1460979"/>
              <a:gd name="connsiteX90" fmla="*/ 185718 w 1249124"/>
              <a:gd name="connsiteY90" fmla="*/ 964356 h 1460979"/>
              <a:gd name="connsiteX91" fmla="*/ 138944 w 1249124"/>
              <a:gd name="connsiteY91" fmla="*/ 1001500 h 1460979"/>
              <a:gd name="connsiteX92" fmla="*/ 110055 w 1249124"/>
              <a:gd name="connsiteY92" fmla="*/ 961605 h 1460979"/>
              <a:gd name="connsiteX93" fmla="*/ 154077 w 1249124"/>
              <a:gd name="connsiteY93" fmla="*/ 920335 h 1460979"/>
              <a:gd name="connsiteX94" fmla="*/ 191221 w 1249124"/>
              <a:gd name="connsiteY94" fmla="*/ 957478 h 1460979"/>
              <a:gd name="connsiteX95" fmla="*/ 191221 w 1249124"/>
              <a:gd name="connsiteY95" fmla="*/ 957478 h 1460979"/>
              <a:gd name="connsiteX96" fmla="*/ 239370 w 1249124"/>
              <a:gd name="connsiteY96" fmla="*/ 917583 h 1460979"/>
              <a:gd name="connsiteX97" fmla="*/ 206353 w 1249124"/>
              <a:gd name="connsiteY97" fmla="*/ 873561 h 1460979"/>
              <a:gd name="connsiteX98" fmla="*/ 206353 w 1249124"/>
              <a:gd name="connsiteY98" fmla="*/ 873561 h 1460979"/>
              <a:gd name="connsiteX99" fmla="*/ 202226 w 1249124"/>
              <a:gd name="connsiteY99" fmla="*/ 873561 h 1460979"/>
              <a:gd name="connsiteX100" fmla="*/ 155453 w 1249124"/>
              <a:gd name="connsiteY100" fmla="*/ 910705 h 1460979"/>
              <a:gd name="connsiteX101" fmla="*/ 126563 w 1249124"/>
              <a:gd name="connsiteY101" fmla="*/ 870810 h 1460979"/>
              <a:gd name="connsiteX102" fmla="*/ 170585 w 1249124"/>
              <a:gd name="connsiteY102" fmla="*/ 829539 h 1460979"/>
              <a:gd name="connsiteX103" fmla="*/ 207729 w 1249124"/>
              <a:gd name="connsiteY103" fmla="*/ 866683 h 1460979"/>
              <a:gd name="connsiteX104" fmla="*/ 207729 w 1249124"/>
              <a:gd name="connsiteY104" fmla="*/ 866683 h 1460979"/>
              <a:gd name="connsiteX105" fmla="*/ 255878 w 1249124"/>
              <a:gd name="connsiteY105" fmla="*/ 826788 h 1460979"/>
              <a:gd name="connsiteX106" fmla="*/ 222861 w 1249124"/>
              <a:gd name="connsiteY106" fmla="*/ 782766 h 1460979"/>
              <a:gd name="connsiteX107" fmla="*/ 222861 w 1249124"/>
              <a:gd name="connsiteY107" fmla="*/ 782766 h 1460979"/>
              <a:gd name="connsiteX108" fmla="*/ 218734 w 1249124"/>
              <a:gd name="connsiteY108" fmla="*/ 782766 h 1460979"/>
              <a:gd name="connsiteX109" fmla="*/ 171961 w 1249124"/>
              <a:gd name="connsiteY109" fmla="*/ 819909 h 1460979"/>
              <a:gd name="connsiteX110" fmla="*/ 163707 w 1249124"/>
              <a:gd name="connsiteY110" fmla="*/ 791020 h 1460979"/>
              <a:gd name="connsiteX111" fmla="*/ 199475 w 1249124"/>
              <a:gd name="connsiteY111" fmla="*/ 767633 h 1460979"/>
              <a:gd name="connsiteX112" fmla="*/ 224237 w 1249124"/>
              <a:gd name="connsiteY112" fmla="*/ 774512 h 1460979"/>
              <a:gd name="connsiteX113" fmla="*/ 224237 w 1249124"/>
              <a:gd name="connsiteY113" fmla="*/ 774512 h 1460979"/>
              <a:gd name="connsiteX114" fmla="*/ 272386 w 1249124"/>
              <a:gd name="connsiteY114" fmla="*/ 734617 h 1460979"/>
              <a:gd name="connsiteX115" fmla="*/ 239370 w 1249124"/>
              <a:gd name="connsiteY115" fmla="*/ 690595 h 1460979"/>
              <a:gd name="connsiteX116" fmla="*/ 239370 w 1249124"/>
              <a:gd name="connsiteY116" fmla="*/ 690595 h 1460979"/>
              <a:gd name="connsiteX117" fmla="*/ 235243 w 1249124"/>
              <a:gd name="connsiteY117" fmla="*/ 690595 h 1460979"/>
              <a:gd name="connsiteX118" fmla="*/ 211856 w 1249124"/>
              <a:gd name="connsiteY118" fmla="*/ 697473 h 1460979"/>
              <a:gd name="connsiteX119" fmla="*/ 184342 w 1249124"/>
              <a:gd name="connsiteY119" fmla="*/ 674087 h 1460979"/>
              <a:gd name="connsiteX120" fmla="*/ 203602 w 1249124"/>
              <a:gd name="connsiteY120" fmla="*/ 645197 h 1460979"/>
              <a:gd name="connsiteX121" fmla="*/ 240745 w 1249124"/>
              <a:gd name="connsiteY121" fmla="*/ 682341 h 1460979"/>
              <a:gd name="connsiteX122" fmla="*/ 240745 w 1249124"/>
              <a:gd name="connsiteY122" fmla="*/ 682341 h 1460979"/>
              <a:gd name="connsiteX123" fmla="*/ 288894 w 1249124"/>
              <a:gd name="connsiteY123" fmla="*/ 642446 h 1460979"/>
              <a:gd name="connsiteX124" fmla="*/ 255878 w 1249124"/>
              <a:gd name="connsiteY124" fmla="*/ 598424 h 1460979"/>
              <a:gd name="connsiteX125" fmla="*/ 255878 w 1249124"/>
              <a:gd name="connsiteY125" fmla="*/ 598424 h 1460979"/>
              <a:gd name="connsiteX126" fmla="*/ 251751 w 1249124"/>
              <a:gd name="connsiteY126" fmla="*/ 598424 h 1460979"/>
              <a:gd name="connsiteX127" fmla="*/ 204978 w 1249124"/>
              <a:gd name="connsiteY127" fmla="*/ 635567 h 1460979"/>
              <a:gd name="connsiteX128" fmla="*/ 176088 w 1249124"/>
              <a:gd name="connsiteY128" fmla="*/ 595672 h 1460979"/>
              <a:gd name="connsiteX129" fmla="*/ 220110 w 1249124"/>
              <a:gd name="connsiteY129" fmla="*/ 554402 h 1460979"/>
              <a:gd name="connsiteX130" fmla="*/ 257254 w 1249124"/>
              <a:gd name="connsiteY130" fmla="*/ 591545 h 1460979"/>
              <a:gd name="connsiteX131" fmla="*/ 257254 w 1249124"/>
              <a:gd name="connsiteY131" fmla="*/ 591545 h 1460979"/>
              <a:gd name="connsiteX132" fmla="*/ 305403 w 1249124"/>
              <a:gd name="connsiteY132" fmla="*/ 551650 h 1460979"/>
              <a:gd name="connsiteX133" fmla="*/ 272386 w 1249124"/>
              <a:gd name="connsiteY133" fmla="*/ 507628 h 1460979"/>
              <a:gd name="connsiteX134" fmla="*/ 272386 w 1249124"/>
              <a:gd name="connsiteY134" fmla="*/ 507628 h 1460979"/>
              <a:gd name="connsiteX135" fmla="*/ 268259 w 1249124"/>
              <a:gd name="connsiteY135" fmla="*/ 507628 h 1460979"/>
              <a:gd name="connsiteX136" fmla="*/ 221486 w 1249124"/>
              <a:gd name="connsiteY136" fmla="*/ 544772 h 1460979"/>
              <a:gd name="connsiteX137" fmla="*/ 192596 w 1249124"/>
              <a:gd name="connsiteY137" fmla="*/ 504877 h 1460979"/>
              <a:gd name="connsiteX138" fmla="*/ 236618 w 1249124"/>
              <a:gd name="connsiteY138" fmla="*/ 463606 h 1460979"/>
              <a:gd name="connsiteX139" fmla="*/ 273762 w 1249124"/>
              <a:gd name="connsiteY139" fmla="*/ 500750 h 1460979"/>
              <a:gd name="connsiteX140" fmla="*/ 273762 w 1249124"/>
              <a:gd name="connsiteY140" fmla="*/ 500750 h 1460979"/>
              <a:gd name="connsiteX141" fmla="*/ 321911 w 1249124"/>
              <a:gd name="connsiteY141" fmla="*/ 460855 h 1460979"/>
              <a:gd name="connsiteX142" fmla="*/ 288894 w 1249124"/>
              <a:gd name="connsiteY142" fmla="*/ 416833 h 1460979"/>
              <a:gd name="connsiteX143" fmla="*/ 288894 w 1249124"/>
              <a:gd name="connsiteY143" fmla="*/ 416833 h 1460979"/>
              <a:gd name="connsiteX144" fmla="*/ 284767 w 1249124"/>
              <a:gd name="connsiteY144" fmla="*/ 416833 h 1460979"/>
              <a:gd name="connsiteX145" fmla="*/ 237994 w 1249124"/>
              <a:gd name="connsiteY145" fmla="*/ 453977 h 1460979"/>
              <a:gd name="connsiteX146" fmla="*/ 209105 w 1249124"/>
              <a:gd name="connsiteY146" fmla="*/ 414082 h 1460979"/>
              <a:gd name="connsiteX147" fmla="*/ 253127 w 1249124"/>
              <a:gd name="connsiteY147" fmla="*/ 372811 h 1460979"/>
              <a:gd name="connsiteX148" fmla="*/ 290270 w 1249124"/>
              <a:gd name="connsiteY148" fmla="*/ 409955 h 1460979"/>
              <a:gd name="connsiteX149" fmla="*/ 290270 w 1249124"/>
              <a:gd name="connsiteY149" fmla="*/ 409955 h 1460979"/>
              <a:gd name="connsiteX150" fmla="*/ 338419 w 1249124"/>
              <a:gd name="connsiteY150" fmla="*/ 370060 h 1460979"/>
              <a:gd name="connsiteX151" fmla="*/ 305403 w 1249124"/>
              <a:gd name="connsiteY151" fmla="*/ 326038 h 1460979"/>
              <a:gd name="connsiteX152" fmla="*/ 305403 w 1249124"/>
              <a:gd name="connsiteY152" fmla="*/ 326038 h 1460979"/>
              <a:gd name="connsiteX153" fmla="*/ 301276 w 1249124"/>
              <a:gd name="connsiteY153" fmla="*/ 326038 h 1460979"/>
              <a:gd name="connsiteX154" fmla="*/ 254502 w 1249124"/>
              <a:gd name="connsiteY154" fmla="*/ 363181 h 1460979"/>
              <a:gd name="connsiteX155" fmla="*/ 225613 w 1249124"/>
              <a:gd name="connsiteY155" fmla="*/ 323286 h 1460979"/>
              <a:gd name="connsiteX156" fmla="*/ 269635 w 1249124"/>
              <a:gd name="connsiteY156" fmla="*/ 282016 h 1460979"/>
              <a:gd name="connsiteX157" fmla="*/ 306778 w 1249124"/>
              <a:gd name="connsiteY157" fmla="*/ 319159 h 1460979"/>
              <a:gd name="connsiteX158" fmla="*/ 306778 w 1249124"/>
              <a:gd name="connsiteY158" fmla="*/ 319159 h 1460979"/>
              <a:gd name="connsiteX159" fmla="*/ 354928 w 1249124"/>
              <a:gd name="connsiteY159" fmla="*/ 279264 h 1460979"/>
              <a:gd name="connsiteX160" fmla="*/ 321911 w 1249124"/>
              <a:gd name="connsiteY160" fmla="*/ 235242 h 1460979"/>
              <a:gd name="connsiteX161" fmla="*/ 321911 w 1249124"/>
              <a:gd name="connsiteY161" fmla="*/ 235242 h 1460979"/>
              <a:gd name="connsiteX162" fmla="*/ 317784 w 1249124"/>
              <a:gd name="connsiteY162" fmla="*/ 235242 h 1460979"/>
              <a:gd name="connsiteX163" fmla="*/ 271011 w 1249124"/>
              <a:gd name="connsiteY163" fmla="*/ 272386 h 1460979"/>
              <a:gd name="connsiteX164" fmla="*/ 242121 w 1249124"/>
              <a:gd name="connsiteY164" fmla="*/ 232491 h 1460979"/>
              <a:gd name="connsiteX165" fmla="*/ 286143 w 1249124"/>
              <a:gd name="connsiteY165" fmla="*/ 191220 h 1460979"/>
              <a:gd name="connsiteX166" fmla="*/ 323287 w 1249124"/>
              <a:gd name="connsiteY166" fmla="*/ 228364 h 1460979"/>
              <a:gd name="connsiteX167" fmla="*/ 323287 w 1249124"/>
              <a:gd name="connsiteY167" fmla="*/ 228364 h 1460979"/>
              <a:gd name="connsiteX168" fmla="*/ 371436 w 1249124"/>
              <a:gd name="connsiteY168" fmla="*/ 188469 h 1460979"/>
              <a:gd name="connsiteX169" fmla="*/ 338419 w 1249124"/>
              <a:gd name="connsiteY169" fmla="*/ 144447 h 1460979"/>
              <a:gd name="connsiteX170" fmla="*/ 338419 w 1249124"/>
              <a:gd name="connsiteY170" fmla="*/ 144447 h 1460979"/>
              <a:gd name="connsiteX171" fmla="*/ 334292 w 1249124"/>
              <a:gd name="connsiteY171" fmla="*/ 144447 h 1460979"/>
              <a:gd name="connsiteX172" fmla="*/ 331541 w 1249124"/>
              <a:gd name="connsiteY172" fmla="*/ 144447 h 1460979"/>
              <a:gd name="connsiteX173" fmla="*/ 339795 w 1249124"/>
              <a:gd name="connsiteY173" fmla="*/ 137569 h 1460979"/>
              <a:gd name="connsiteX174" fmla="*/ 386568 w 1249124"/>
              <a:gd name="connsiteY174" fmla="*/ 97674 h 1460979"/>
              <a:gd name="connsiteX175" fmla="*/ 396198 w 1249124"/>
              <a:gd name="connsiteY175" fmla="*/ 89420 h 1460979"/>
              <a:gd name="connsiteX176" fmla="*/ 394822 w 1249124"/>
              <a:gd name="connsiteY176" fmla="*/ 97674 h 1460979"/>
              <a:gd name="connsiteX177" fmla="*/ 427839 w 1249124"/>
              <a:gd name="connsiteY177" fmla="*/ 133442 h 1460979"/>
              <a:gd name="connsiteX178" fmla="*/ 427839 w 1249124"/>
              <a:gd name="connsiteY178" fmla="*/ 133442 h 1460979"/>
              <a:gd name="connsiteX179" fmla="*/ 470485 w 1249124"/>
              <a:gd name="connsiteY179" fmla="*/ 97674 h 1460979"/>
              <a:gd name="connsiteX180" fmla="*/ 441596 w 1249124"/>
              <a:gd name="connsiteY180" fmla="*/ 57779 h 1460979"/>
              <a:gd name="connsiteX181" fmla="*/ 441596 w 1249124"/>
              <a:gd name="connsiteY181" fmla="*/ 57779 h 1460979"/>
              <a:gd name="connsiteX182" fmla="*/ 437469 w 1249124"/>
              <a:gd name="connsiteY182" fmla="*/ 57779 h 1460979"/>
              <a:gd name="connsiteX183" fmla="*/ 433342 w 1249124"/>
              <a:gd name="connsiteY183" fmla="*/ 57779 h 1460979"/>
              <a:gd name="connsiteX184" fmla="*/ 453977 w 1249124"/>
              <a:gd name="connsiteY184" fmla="*/ 41271 h 1460979"/>
              <a:gd name="connsiteX185" fmla="*/ 484242 w 1249124"/>
              <a:gd name="connsiteY185" fmla="*/ 15133 h 1460979"/>
              <a:gd name="connsiteX186" fmla="*/ 491121 w 1249124"/>
              <a:gd name="connsiteY186" fmla="*/ 0 h 1460979"/>
              <a:gd name="connsiteX187" fmla="*/ 497999 w 1249124"/>
              <a:gd name="connsiteY187" fmla="*/ 0 h 1460979"/>
              <a:gd name="connsiteX188" fmla="*/ 497999 w 1249124"/>
              <a:gd name="connsiteY188" fmla="*/ 1376 h 1460979"/>
              <a:gd name="connsiteX189" fmla="*/ 528264 w 1249124"/>
              <a:gd name="connsiteY189" fmla="*/ 34392 h 1460979"/>
              <a:gd name="connsiteX190" fmla="*/ 528264 w 1249124"/>
              <a:gd name="connsiteY190" fmla="*/ 34392 h 1460979"/>
              <a:gd name="connsiteX191" fmla="*/ 566783 w 1249124"/>
              <a:gd name="connsiteY191" fmla="*/ 1376 h 1460979"/>
              <a:gd name="connsiteX192" fmla="*/ 566783 w 1249124"/>
              <a:gd name="connsiteY192" fmla="*/ 0 h 1460979"/>
              <a:gd name="connsiteX193" fmla="*/ 591546 w 1249124"/>
              <a:gd name="connsiteY193" fmla="*/ 0 h 1460979"/>
              <a:gd name="connsiteX194" fmla="*/ 591546 w 1249124"/>
              <a:gd name="connsiteY194" fmla="*/ 1376 h 1460979"/>
              <a:gd name="connsiteX195" fmla="*/ 617684 w 1249124"/>
              <a:gd name="connsiteY195" fmla="*/ 30265 h 1460979"/>
              <a:gd name="connsiteX196" fmla="*/ 617684 w 1249124"/>
              <a:gd name="connsiteY196" fmla="*/ 30265 h 1460979"/>
              <a:gd name="connsiteX197" fmla="*/ 650700 w 1249124"/>
              <a:gd name="connsiteY197" fmla="*/ 1376 h 1460979"/>
              <a:gd name="connsiteX198" fmla="*/ 650700 w 1249124"/>
              <a:gd name="connsiteY198" fmla="*/ 0 h 1460979"/>
              <a:gd name="connsiteX199" fmla="*/ 683717 w 1249124"/>
              <a:gd name="connsiteY199" fmla="*/ 0 h 1460979"/>
              <a:gd name="connsiteX200" fmla="*/ 683717 w 1249124"/>
              <a:gd name="connsiteY200" fmla="*/ 1376 h 1460979"/>
              <a:gd name="connsiteX201" fmla="*/ 705728 w 1249124"/>
              <a:gd name="connsiteY201" fmla="*/ 26138 h 1460979"/>
              <a:gd name="connsiteX202" fmla="*/ 705728 w 1249124"/>
              <a:gd name="connsiteY202" fmla="*/ 26138 h 1460979"/>
              <a:gd name="connsiteX203" fmla="*/ 734617 w 1249124"/>
              <a:gd name="connsiteY203" fmla="*/ 1376 h 1460979"/>
              <a:gd name="connsiteX204" fmla="*/ 734617 w 1249124"/>
              <a:gd name="connsiteY204" fmla="*/ 0 h 1460979"/>
              <a:gd name="connsiteX205" fmla="*/ 775888 w 1249124"/>
              <a:gd name="connsiteY205" fmla="*/ 0 h 1460979"/>
              <a:gd name="connsiteX206" fmla="*/ 775888 w 1249124"/>
              <a:gd name="connsiteY206" fmla="*/ 1376 h 1460979"/>
              <a:gd name="connsiteX207" fmla="*/ 795148 w 1249124"/>
              <a:gd name="connsiteY207" fmla="*/ 22011 h 1460979"/>
              <a:gd name="connsiteX208" fmla="*/ 795148 w 1249124"/>
              <a:gd name="connsiteY208" fmla="*/ 22011 h 1460979"/>
              <a:gd name="connsiteX209" fmla="*/ 818534 w 1249124"/>
              <a:gd name="connsiteY209" fmla="*/ 1376 h 1460979"/>
              <a:gd name="connsiteX210" fmla="*/ 818534 w 1249124"/>
              <a:gd name="connsiteY210" fmla="*/ 0 h 1460979"/>
              <a:gd name="connsiteX211" fmla="*/ 869435 w 1249124"/>
              <a:gd name="connsiteY211" fmla="*/ 0 h 1460979"/>
              <a:gd name="connsiteX212" fmla="*/ 869435 w 1249124"/>
              <a:gd name="connsiteY212" fmla="*/ 1376 h 1460979"/>
              <a:gd name="connsiteX213" fmla="*/ 884567 w 1249124"/>
              <a:gd name="connsiteY213" fmla="*/ 17884 h 1460979"/>
              <a:gd name="connsiteX214" fmla="*/ 884567 w 1249124"/>
              <a:gd name="connsiteY214" fmla="*/ 17884 h 1460979"/>
              <a:gd name="connsiteX215" fmla="*/ 903827 w 1249124"/>
              <a:gd name="connsiteY215" fmla="*/ 1376 h 1460979"/>
              <a:gd name="connsiteX216" fmla="*/ 903827 w 1249124"/>
              <a:gd name="connsiteY216" fmla="*/ 0 h 1460979"/>
              <a:gd name="connsiteX217" fmla="*/ 962982 w 1249124"/>
              <a:gd name="connsiteY217" fmla="*/ 0 h 1460979"/>
              <a:gd name="connsiteX218" fmla="*/ 962982 w 1249124"/>
              <a:gd name="connsiteY218" fmla="*/ 0 h 1460979"/>
              <a:gd name="connsiteX219" fmla="*/ 973987 w 1249124"/>
              <a:gd name="connsiteY219" fmla="*/ 12381 h 1460979"/>
              <a:gd name="connsiteX220" fmla="*/ 973987 w 1249124"/>
              <a:gd name="connsiteY220" fmla="*/ 12381 h 1460979"/>
              <a:gd name="connsiteX221" fmla="*/ 987744 w 1249124"/>
              <a:gd name="connsiteY221" fmla="*/ 0 h 1460979"/>
              <a:gd name="connsiteX222" fmla="*/ 987744 w 1249124"/>
              <a:gd name="connsiteY222" fmla="*/ 0 h 1460979"/>
              <a:gd name="connsiteX223" fmla="*/ 1009755 w 1249124"/>
              <a:gd name="connsiteY223" fmla="*/ 0 h 1460979"/>
              <a:gd name="connsiteX224" fmla="*/ 255878 w 1249124"/>
              <a:gd name="connsiteY224" fmla="*/ 1280764 h 1460979"/>
              <a:gd name="connsiteX225" fmla="*/ 226989 w 1249124"/>
              <a:gd name="connsiteY225" fmla="*/ 1240870 h 1460979"/>
              <a:gd name="connsiteX226" fmla="*/ 226989 w 1249124"/>
              <a:gd name="connsiteY226" fmla="*/ 1240870 h 1460979"/>
              <a:gd name="connsiteX227" fmla="*/ 222861 w 1249124"/>
              <a:gd name="connsiteY227" fmla="*/ 1240870 h 1460979"/>
              <a:gd name="connsiteX228" fmla="*/ 178839 w 1249124"/>
              <a:gd name="connsiteY228" fmla="*/ 1280764 h 1460979"/>
              <a:gd name="connsiteX229" fmla="*/ 211856 w 1249124"/>
              <a:gd name="connsiteY229" fmla="*/ 1316532 h 1460979"/>
              <a:gd name="connsiteX230" fmla="*/ 211856 w 1249124"/>
              <a:gd name="connsiteY230" fmla="*/ 1316532 h 1460979"/>
              <a:gd name="connsiteX231" fmla="*/ 255878 w 1249124"/>
              <a:gd name="connsiteY231" fmla="*/ 1280764 h 1460979"/>
              <a:gd name="connsiteX232" fmla="*/ 272386 w 1249124"/>
              <a:gd name="connsiteY232" fmla="*/ 1189969 h 1460979"/>
              <a:gd name="connsiteX233" fmla="*/ 243497 w 1249124"/>
              <a:gd name="connsiteY233" fmla="*/ 1150074 h 1460979"/>
              <a:gd name="connsiteX234" fmla="*/ 243497 w 1249124"/>
              <a:gd name="connsiteY234" fmla="*/ 1150074 h 1460979"/>
              <a:gd name="connsiteX235" fmla="*/ 239370 w 1249124"/>
              <a:gd name="connsiteY235" fmla="*/ 1150074 h 1460979"/>
              <a:gd name="connsiteX236" fmla="*/ 195348 w 1249124"/>
              <a:gd name="connsiteY236" fmla="*/ 1189969 h 1460979"/>
              <a:gd name="connsiteX237" fmla="*/ 228364 w 1249124"/>
              <a:gd name="connsiteY237" fmla="*/ 1225737 h 1460979"/>
              <a:gd name="connsiteX238" fmla="*/ 228364 w 1249124"/>
              <a:gd name="connsiteY238" fmla="*/ 1225737 h 1460979"/>
              <a:gd name="connsiteX239" fmla="*/ 272386 w 1249124"/>
              <a:gd name="connsiteY239" fmla="*/ 1189969 h 1460979"/>
              <a:gd name="connsiteX240" fmla="*/ 288894 w 1249124"/>
              <a:gd name="connsiteY240" fmla="*/ 1097798 h 1460979"/>
              <a:gd name="connsiteX241" fmla="*/ 260005 w 1249124"/>
              <a:gd name="connsiteY241" fmla="*/ 1057903 h 1460979"/>
              <a:gd name="connsiteX242" fmla="*/ 260005 w 1249124"/>
              <a:gd name="connsiteY242" fmla="*/ 1057903 h 1460979"/>
              <a:gd name="connsiteX243" fmla="*/ 255878 w 1249124"/>
              <a:gd name="connsiteY243" fmla="*/ 1057903 h 1460979"/>
              <a:gd name="connsiteX244" fmla="*/ 211856 w 1249124"/>
              <a:gd name="connsiteY244" fmla="*/ 1097798 h 1460979"/>
              <a:gd name="connsiteX245" fmla="*/ 244872 w 1249124"/>
              <a:gd name="connsiteY245" fmla="*/ 1133566 h 1460979"/>
              <a:gd name="connsiteX246" fmla="*/ 244872 w 1249124"/>
              <a:gd name="connsiteY246" fmla="*/ 1133566 h 1460979"/>
              <a:gd name="connsiteX247" fmla="*/ 288894 w 1249124"/>
              <a:gd name="connsiteY247" fmla="*/ 1097798 h 1460979"/>
              <a:gd name="connsiteX248" fmla="*/ 305403 w 1249124"/>
              <a:gd name="connsiteY248" fmla="*/ 1007003 h 1460979"/>
              <a:gd name="connsiteX249" fmla="*/ 276513 w 1249124"/>
              <a:gd name="connsiteY249" fmla="*/ 967108 h 1460979"/>
              <a:gd name="connsiteX250" fmla="*/ 276513 w 1249124"/>
              <a:gd name="connsiteY250" fmla="*/ 967108 h 1460979"/>
              <a:gd name="connsiteX251" fmla="*/ 272386 w 1249124"/>
              <a:gd name="connsiteY251" fmla="*/ 967108 h 1460979"/>
              <a:gd name="connsiteX252" fmla="*/ 228364 w 1249124"/>
              <a:gd name="connsiteY252" fmla="*/ 1007003 h 1460979"/>
              <a:gd name="connsiteX253" fmla="*/ 261381 w 1249124"/>
              <a:gd name="connsiteY253" fmla="*/ 1042771 h 1460979"/>
              <a:gd name="connsiteX254" fmla="*/ 261381 w 1249124"/>
              <a:gd name="connsiteY254" fmla="*/ 1042771 h 1460979"/>
              <a:gd name="connsiteX255" fmla="*/ 305403 w 1249124"/>
              <a:gd name="connsiteY255" fmla="*/ 1007003 h 1460979"/>
              <a:gd name="connsiteX256" fmla="*/ 320535 w 1249124"/>
              <a:gd name="connsiteY256" fmla="*/ 914832 h 1460979"/>
              <a:gd name="connsiteX257" fmla="*/ 291646 w 1249124"/>
              <a:gd name="connsiteY257" fmla="*/ 874937 h 1460979"/>
              <a:gd name="connsiteX258" fmla="*/ 291646 w 1249124"/>
              <a:gd name="connsiteY258" fmla="*/ 874937 h 1460979"/>
              <a:gd name="connsiteX259" fmla="*/ 287519 w 1249124"/>
              <a:gd name="connsiteY259" fmla="*/ 874937 h 1460979"/>
              <a:gd name="connsiteX260" fmla="*/ 243497 w 1249124"/>
              <a:gd name="connsiteY260" fmla="*/ 914832 h 1460979"/>
              <a:gd name="connsiteX261" fmla="*/ 276513 w 1249124"/>
              <a:gd name="connsiteY261" fmla="*/ 950600 h 1460979"/>
              <a:gd name="connsiteX262" fmla="*/ 276513 w 1249124"/>
              <a:gd name="connsiteY262" fmla="*/ 950600 h 1460979"/>
              <a:gd name="connsiteX263" fmla="*/ 320535 w 1249124"/>
              <a:gd name="connsiteY263" fmla="*/ 914832 h 1460979"/>
              <a:gd name="connsiteX264" fmla="*/ 337044 w 1249124"/>
              <a:gd name="connsiteY264" fmla="*/ 824036 h 1460979"/>
              <a:gd name="connsiteX265" fmla="*/ 308154 w 1249124"/>
              <a:gd name="connsiteY265" fmla="*/ 784142 h 1460979"/>
              <a:gd name="connsiteX266" fmla="*/ 308154 w 1249124"/>
              <a:gd name="connsiteY266" fmla="*/ 784142 h 1460979"/>
              <a:gd name="connsiteX267" fmla="*/ 304027 w 1249124"/>
              <a:gd name="connsiteY267" fmla="*/ 784142 h 1460979"/>
              <a:gd name="connsiteX268" fmla="*/ 260005 w 1249124"/>
              <a:gd name="connsiteY268" fmla="*/ 824036 h 1460979"/>
              <a:gd name="connsiteX269" fmla="*/ 293022 w 1249124"/>
              <a:gd name="connsiteY269" fmla="*/ 859804 h 1460979"/>
              <a:gd name="connsiteX270" fmla="*/ 293022 w 1249124"/>
              <a:gd name="connsiteY270" fmla="*/ 859804 h 1460979"/>
              <a:gd name="connsiteX271" fmla="*/ 337044 w 1249124"/>
              <a:gd name="connsiteY271" fmla="*/ 824036 h 1460979"/>
              <a:gd name="connsiteX272" fmla="*/ 353552 w 1249124"/>
              <a:gd name="connsiteY272" fmla="*/ 733241 h 1460979"/>
              <a:gd name="connsiteX273" fmla="*/ 324662 w 1249124"/>
              <a:gd name="connsiteY273" fmla="*/ 693346 h 1460979"/>
              <a:gd name="connsiteX274" fmla="*/ 324662 w 1249124"/>
              <a:gd name="connsiteY274" fmla="*/ 693346 h 1460979"/>
              <a:gd name="connsiteX275" fmla="*/ 320535 w 1249124"/>
              <a:gd name="connsiteY275" fmla="*/ 693346 h 1460979"/>
              <a:gd name="connsiteX276" fmla="*/ 276513 w 1249124"/>
              <a:gd name="connsiteY276" fmla="*/ 733241 h 1460979"/>
              <a:gd name="connsiteX277" fmla="*/ 309530 w 1249124"/>
              <a:gd name="connsiteY277" fmla="*/ 769009 h 1460979"/>
              <a:gd name="connsiteX278" fmla="*/ 309530 w 1249124"/>
              <a:gd name="connsiteY278" fmla="*/ 769009 h 1460979"/>
              <a:gd name="connsiteX279" fmla="*/ 353552 w 1249124"/>
              <a:gd name="connsiteY279" fmla="*/ 733241 h 1460979"/>
              <a:gd name="connsiteX280" fmla="*/ 368684 w 1249124"/>
              <a:gd name="connsiteY280" fmla="*/ 641070 h 1460979"/>
              <a:gd name="connsiteX281" fmla="*/ 339795 w 1249124"/>
              <a:gd name="connsiteY281" fmla="*/ 601175 h 1460979"/>
              <a:gd name="connsiteX282" fmla="*/ 339795 w 1249124"/>
              <a:gd name="connsiteY282" fmla="*/ 601175 h 1460979"/>
              <a:gd name="connsiteX283" fmla="*/ 335668 w 1249124"/>
              <a:gd name="connsiteY283" fmla="*/ 601175 h 1460979"/>
              <a:gd name="connsiteX284" fmla="*/ 291646 w 1249124"/>
              <a:gd name="connsiteY284" fmla="*/ 641070 h 1460979"/>
              <a:gd name="connsiteX285" fmla="*/ 324662 w 1249124"/>
              <a:gd name="connsiteY285" fmla="*/ 676838 h 1460979"/>
              <a:gd name="connsiteX286" fmla="*/ 324662 w 1249124"/>
              <a:gd name="connsiteY286" fmla="*/ 676838 h 1460979"/>
              <a:gd name="connsiteX287" fmla="*/ 368684 w 1249124"/>
              <a:gd name="connsiteY287" fmla="*/ 641070 h 1460979"/>
              <a:gd name="connsiteX288" fmla="*/ 385193 w 1249124"/>
              <a:gd name="connsiteY288" fmla="*/ 550275 h 1460979"/>
              <a:gd name="connsiteX289" fmla="*/ 356303 w 1249124"/>
              <a:gd name="connsiteY289" fmla="*/ 510380 h 1460979"/>
              <a:gd name="connsiteX290" fmla="*/ 356303 w 1249124"/>
              <a:gd name="connsiteY290" fmla="*/ 510380 h 1460979"/>
              <a:gd name="connsiteX291" fmla="*/ 352176 w 1249124"/>
              <a:gd name="connsiteY291" fmla="*/ 510380 h 1460979"/>
              <a:gd name="connsiteX292" fmla="*/ 308154 w 1249124"/>
              <a:gd name="connsiteY292" fmla="*/ 550275 h 1460979"/>
              <a:gd name="connsiteX293" fmla="*/ 341171 w 1249124"/>
              <a:gd name="connsiteY293" fmla="*/ 586043 h 1460979"/>
              <a:gd name="connsiteX294" fmla="*/ 341171 w 1249124"/>
              <a:gd name="connsiteY294" fmla="*/ 586043 h 1460979"/>
              <a:gd name="connsiteX295" fmla="*/ 385193 w 1249124"/>
              <a:gd name="connsiteY295" fmla="*/ 550275 h 1460979"/>
              <a:gd name="connsiteX296" fmla="*/ 401701 w 1249124"/>
              <a:gd name="connsiteY296" fmla="*/ 458104 h 1460979"/>
              <a:gd name="connsiteX297" fmla="*/ 372811 w 1249124"/>
              <a:gd name="connsiteY297" fmla="*/ 418209 h 1460979"/>
              <a:gd name="connsiteX298" fmla="*/ 372811 w 1249124"/>
              <a:gd name="connsiteY298" fmla="*/ 418209 h 1460979"/>
              <a:gd name="connsiteX299" fmla="*/ 368684 w 1249124"/>
              <a:gd name="connsiteY299" fmla="*/ 418209 h 1460979"/>
              <a:gd name="connsiteX300" fmla="*/ 324662 w 1249124"/>
              <a:gd name="connsiteY300" fmla="*/ 458104 h 1460979"/>
              <a:gd name="connsiteX301" fmla="*/ 357679 w 1249124"/>
              <a:gd name="connsiteY301" fmla="*/ 493872 h 1460979"/>
              <a:gd name="connsiteX302" fmla="*/ 357679 w 1249124"/>
              <a:gd name="connsiteY302" fmla="*/ 493872 h 1460979"/>
              <a:gd name="connsiteX303" fmla="*/ 401701 w 1249124"/>
              <a:gd name="connsiteY303" fmla="*/ 458104 h 1460979"/>
              <a:gd name="connsiteX304" fmla="*/ 418209 w 1249124"/>
              <a:gd name="connsiteY304" fmla="*/ 367308 h 1460979"/>
              <a:gd name="connsiteX305" fmla="*/ 389320 w 1249124"/>
              <a:gd name="connsiteY305" fmla="*/ 327413 h 1460979"/>
              <a:gd name="connsiteX306" fmla="*/ 389320 w 1249124"/>
              <a:gd name="connsiteY306" fmla="*/ 327413 h 1460979"/>
              <a:gd name="connsiteX307" fmla="*/ 385193 w 1249124"/>
              <a:gd name="connsiteY307" fmla="*/ 327413 h 1460979"/>
              <a:gd name="connsiteX308" fmla="*/ 341171 w 1249124"/>
              <a:gd name="connsiteY308" fmla="*/ 367308 h 1460979"/>
              <a:gd name="connsiteX309" fmla="*/ 374187 w 1249124"/>
              <a:gd name="connsiteY309" fmla="*/ 403076 h 1460979"/>
              <a:gd name="connsiteX310" fmla="*/ 374187 w 1249124"/>
              <a:gd name="connsiteY310" fmla="*/ 403076 h 1460979"/>
              <a:gd name="connsiteX311" fmla="*/ 418209 w 1249124"/>
              <a:gd name="connsiteY311" fmla="*/ 367308 h 1460979"/>
              <a:gd name="connsiteX312" fmla="*/ 433342 w 1249124"/>
              <a:gd name="connsiteY312" fmla="*/ 276513 h 1460979"/>
              <a:gd name="connsiteX313" fmla="*/ 404452 w 1249124"/>
              <a:gd name="connsiteY313" fmla="*/ 236618 h 1460979"/>
              <a:gd name="connsiteX314" fmla="*/ 404452 w 1249124"/>
              <a:gd name="connsiteY314" fmla="*/ 236618 h 1460979"/>
              <a:gd name="connsiteX315" fmla="*/ 400325 w 1249124"/>
              <a:gd name="connsiteY315" fmla="*/ 236618 h 1460979"/>
              <a:gd name="connsiteX316" fmla="*/ 356303 w 1249124"/>
              <a:gd name="connsiteY316" fmla="*/ 276513 h 1460979"/>
              <a:gd name="connsiteX317" fmla="*/ 389320 w 1249124"/>
              <a:gd name="connsiteY317" fmla="*/ 312281 h 1460979"/>
              <a:gd name="connsiteX318" fmla="*/ 389320 w 1249124"/>
              <a:gd name="connsiteY318" fmla="*/ 312281 h 1460979"/>
              <a:gd name="connsiteX319" fmla="*/ 433342 w 1249124"/>
              <a:gd name="connsiteY319" fmla="*/ 276513 h 1460979"/>
              <a:gd name="connsiteX320" fmla="*/ 449850 w 1249124"/>
              <a:gd name="connsiteY320" fmla="*/ 184342 h 1460979"/>
              <a:gd name="connsiteX321" fmla="*/ 420961 w 1249124"/>
              <a:gd name="connsiteY321" fmla="*/ 144447 h 1460979"/>
              <a:gd name="connsiteX322" fmla="*/ 420961 w 1249124"/>
              <a:gd name="connsiteY322" fmla="*/ 144447 h 1460979"/>
              <a:gd name="connsiteX323" fmla="*/ 416833 w 1249124"/>
              <a:gd name="connsiteY323" fmla="*/ 144447 h 1460979"/>
              <a:gd name="connsiteX324" fmla="*/ 372811 w 1249124"/>
              <a:gd name="connsiteY324" fmla="*/ 184342 h 1460979"/>
              <a:gd name="connsiteX325" fmla="*/ 405828 w 1249124"/>
              <a:gd name="connsiteY325" fmla="*/ 220110 h 1460979"/>
              <a:gd name="connsiteX326" fmla="*/ 405828 w 1249124"/>
              <a:gd name="connsiteY326" fmla="*/ 220110 h 1460979"/>
              <a:gd name="connsiteX327" fmla="*/ 449850 w 1249124"/>
              <a:gd name="connsiteY327" fmla="*/ 184342 h 1460979"/>
              <a:gd name="connsiteX328" fmla="*/ 324662 w 1249124"/>
              <a:gd name="connsiteY328" fmla="*/ 1371560 h 1460979"/>
              <a:gd name="connsiteX329" fmla="*/ 298524 w 1249124"/>
              <a:gd name="connsiteY329" fmla="*/ 1335792 h 1460979"/>
              <a:gd name="connsiteX330" fmla="*/ 298524 w 1249124"/>
              <a:gd name="connsiteY330" fmla="*/ 1335792 h 1460979"/>
              <a:gd name="connsiteX331" fmla="*/ 295773 w 1249124"/>
              <a:gd name="connsiteY331" fmla="*/ 1335792 h 1460979"/>
              <a:gd name="connsiteX332" fmla="*/ 257254 w 1249124"/>
              <a:gd name="connsiteY332" fmla="*/ 1371560 h 1460979"/>
              <a:gd name="connsiteX333" fmla="*/ 287519 w 1249124"/>
              <a:gd name="connsiteY333" fmla="*/ 1404576 h 1460979"/>
              <a:gd name="connsiteX334" fmla="*/ 287519 w 1249124"/>
              <a:gd name="connsiteY334" fmla="*/ 1404576 h 1460979"/>
              <a:gd name="connsiteX335" fmla="*/ 324662 w 1249124"/>
              <a:gd name="connsiteY335" fmla="*/ 1371560 h 1460979"/>
              <a:gd name="connsiteX336" fmla="*/ 341171 w 1249124"/>
              <a:gd name="connsiteY336" fmla="*/ 1280764 h 1460979"/>
              <a:gd name="connsiteX337" fmla="*/ 315033 w 1249124"/>
              <a:gd name="connsiteY337" fmla="*/ 1244997 h 1460979"/>
              <a:gd name="connsiteX338" fmla="*/ 315033 w 1249124"/>
              <a:gd name="connsiteY338" fmla="*/ 1244997 h 1460979"/>
              <a:gd name="connsiteX339" fmla="*/ 312281 w 1249124"/>
              <a:gd name="connsiteY339" fmla="*/ 1244997 h 1460979"/>
              <a:gd name="connsiteX340" fmla="*/ 273762 w 1249124"/>
              <a:gd name="connsiteY340" fmla="*/ 1280764 h 1460979"/>
              <a:gd name="connsiteX341" fmla="*/ 304027 w 1249124"/>
              <a:gd name="connsiteY341" fmla="*/ 1313781 h 1460979"/>
              <a:gd name="connsiteX342" fmla="*/ 304027 w 1249124"/>
              <a:gd name="connsiteY342" fmla="*/ 1313781 h 1460979"/>
              <a:gd name="connsiteX343" fmla="*/ 341171 w 1249124"/>
              <a:gd name="connsiteY343" fmla="*/ 1280764 h 1460979"/>
              <a:gd name="connsiteX344" fmla="*/ 356303 w 1249124"/>
              <a:gd name="connsiteY344" fmla="*/ 1189969 h 1460979"/>
              <a:gd name="connsiteX345" fmla="*/ 330165 w 1249124"/>
              <a:gd name="connsiteY345" fmla="*/ 1154201 h 1460979"/>
              <a:gd name="connsiteX346" fmla="*/ 330165 w 1249124"/>
              <a:gd name="connsiteY346" fmla="*/ 1154201 h 1460979"/>
              <a:gd name="connsiteX347" fmla="*/ 327414 w 1249124"/>
              <a:gd name="connsiteY347" fmla="*/ 1154201 h 1460979"/>
              <a:gd name="connsiteX348" fmla="*/ 288894 w 1249124"/>
              <a:gd name="connsiteY348" fmla="*/ 1189969 h 1460979"/>
              <a:gd name="connsiteX349" fmla="*/ 319160 w 1249124"/>
              <a:gd name="connsiteY349" fmla="*/ 1222986 h 1460979"/>
              <a:gd name="connsiteX350" fmla="*/ 319160 w 1249124"/>
              <a:gd name="connsiteY350" fmla="*/ 1222986 h 1460979"/>
              <a:gd name="connsiteX351" fmla="*/ 356303 w 1249124"/>
              <a:gd name="connsiteY351" fmla="*/ 1189969 h 1460979"/>
              <a:gd name="connsiteX352" fmla="*/ 372811 w 1249124"/>
              <a:gd name="connsiteY352" fmla="*/ 1097798 h 1460979"/>
              <a:gd name="connsiteX353" fmla="*/ 346673 w 1249124"/>
              <a:gd name="connsiteY353" fmla="*/ 1062030 h 1460979"/>
              <a:gd name="connsiteX354" fmla="*/ 346673 w 1249124"/>
              <a:gd name="connsiteY354" fmla="*/ 1062030 h 1460979"/>
              <a:gd name="connsiteX355" fmla="*/ 343922 w 1249124"/>
              <a:gd name="connsiteY355" fmla="*/ 1062030 h 1460979"/>
              <a:gd name="connsiteX356" fmla="*/ 305403 w 1249124"/>
              <a:gd name="connsiteY356" fmla="*/ 1097798 h 1460979"/>
              <a:gd name="connsiteX357" fmla="*/ 335668 w 1249124"/>
              <a:gd name="connsiteY357" fmla="*/ 1130815 h 1460979"/>
              <a:gd name="connsiteX358" fmla="*/ 335668 w 1249124"/>
              <a:gd name="connsiteY358" fmla="*/ 1130815 h 1460979"/>
              <a:gd name="connsiteX359" fmla="*/ 372811 w 1249124"/>
              <a:gd name="connsiteY359" fmla="*/ 1097798 h 1460979"/>
              <a:gd name="connsiteX360" fmla="*/ 389320 w 1249124"/>
              <a:gd name="connsiteY360" fmla="*/ 1007003 h 1460979"/>
              <a:gd name="connsiteX361" fmla="*/ 363182 w 1249124"/>
              <a:gd name="connsiteY361" fmla="*/ 971235 h 1460979"/>
              <a:gd name="connsiteX362" fmla="*/ 363182 w 1249124"/>
              <a:gd name="connsiteY362" fmla="*/ 971235 h 1460979"/>
              <a:gd name="connsiteX363" fmla="*/ 360430 w 1249124"/>
              <a:gd name="connsiteY363" fmla="*/ 971235 h 1460979"/>
              <a:gd name="connsiteX364" fmla="*/ 321911 w 1249124"/>
              <a:gd name="connsiteY364" fmla="*/ 1007003 h 1460979"/>
              <a:gd name="connsiteX365" fmla="*/ 352176 w 1249124"/>
              <a:gd name="connsiteY365" fmla="*/ 1040019 h 1460979"/>
              <a:gd name="connsiteX366" fmla="*/ 352176 w 1249124"/>
              <a:gd name="connsiteY366" fmla="*/ 1040019 h 1460979"/>
              <a:gd name="connsiteX367" fmla="*/ 389320 w 1249124"/>
              <a:gd name="connsiteY367" fmla="*/ 1007003 h 1460979"/>
              <a:gd name="connsiteX368" fmla="*/ 405828 w 1249124"/>
              <a:gd name="connsiteY368" fmla="*/ 914832 h 1460979"/>
              <a:gd name="connsiteX369" fmla="*/ 379690 w 1249124"/>
              <a:gd name="connsiteY369" fmla="*/ 879064 h 1460979"/>
              <a:gd name="connsiteX370" fmla="*/ 379690 w 1249124"/>
              <a:gd name="connsiteY370" fmla="*/ 879064 h 1460979"/>
              <a:gd name="connsiteX371" fmla="*/ 376938 w 1249124"/>
              <a:gd name="connsiteY371" fmla="*/ 879064 h 1460979"/>
              <a:gd name="connsiteX372" fmla="*/ 338419 w 1249124"/>
              <a:gd name="connsiteY372" fmla="*/ 914832 h 1460979"/>
              <a:gd name="connsiteX373" fmla="*/ 368684 w 1249124"/>
              <a:gd name="connsiteY373" fmla="*/ 947848 h 1460979"/>
              <a:gd name="connsiteX374" fmla="*/ 368684 w 1249124"/>
              <a:gd name="connsiteY374" fmla="*/ 947848 h 1460979"/>
              <a:gd name="connsiteX375" fmla="*/ 405828 w 1249124"/>
              <a:gd name="connsiteY375" fmla="*/ 914832 h 1460979"/>
              <a:gd name="connsiteX376" fmla="*/ 420961 w 1249124"/>
              <a:gd name="connsiteY376" fmla="*/ 824036 h 1460979"/>
              <a:gd name="connsiteX377" fmla="*/ 394822 w 1249124"/>
              <a:gd name="connsiteY377" fmla="*/ 788269 h 1460979"/>
              <a:gd name="connsiteX378" fmla="*/ 394822 w 1249124"/>
              <a:gd name="connsiteY378" fmla="*/ 788269 h 1460979"/>
              <a:gd name="connsiteX379" fmla="*/ 392071 w 1249124"/>
              <a:gd name="connsiteY379" fmla="*/ 788269 h 1460979"/>
              <a:gd name="connsiteX380" fmla="*/ 353552 w 1249124"/>
              <a:gd name="connsiteY380" fmla="*/ 824036 h 1460979"/>
              <a:gd name="connsiteX381" fmla="*/ 383817 w 1249124"/>
              <a:gd name="connsiteY381" fmla="*/ 857053 h 1460979"/>
              <a:gd name="connsiteX382" fmla="*/ 383817 w 1249124"/>
              <a:gd name="connsiteY382" fmla="*/ 857053 h 1460979"/>
              <a:gd name="connsiteX383" fmla="*/ 420961 w 1249124"/>
              <a:gd name="connsiteY383" fmla="*/ 824036 h 1460979"/>
              <a:gd name="connsiteX384" fmla="*/ 437469 w 1249124"/>
              <a:gd name="connsiteY384" fmla="*/ 731865 h 1460979"/>
              <a:gd name="connsiteX385" fmla="*/ 411331 w 1249124"/>
              <a:gd name="connsiteY385" fmla="*/ 696098 h 1460979"/>
              <a:gd name="connsiteX386" fmla="*/ 411331 w 1249124"/>
              <a:gd name="connsiteY386" fmla="*/ 696098 h 1460979"/>
              <a:gd name="connsiteX387" fmla="*/ 408579 w 1249124"/>
              <a:gd name="connsiteY387" fmla="*/ 696098 h 1460979"/>
              <a:gd name="connsiteX388" fmla="*/ 370060 w 1249124"/>
              <a:gd name="connsiteY388" fmla="*/ 731865 h 1460979"/>
              <a:gd name="connsiteX389" fmla="*/ 400325 w 1249124"/>
              <a:gd name="connsiteY389" fmla="*/ 764882 h 1460979"/>
              <a:gd name="connsiteX390" fmla="*/ 400325 w 1249124"/>
              <a:gd name="connsiteY390" fmla="*/ 764882 h 1460979"/>
              <a:gd name="connsiteX391" fmla="*/ 437469 w 1249124"/>
              <a:gd name="connsiteY391" fmla="*/ 731865 h 1460979"/>
              <a:gd name="connsiteX392" fmla="*/ 453977 w 1249124"/>
              <a:gd name="connsiteY392" fmla="*/ 641070 h 1460979"/>
              <a:gd name="connsiteX393" fmla="*/ 427839 w 1249124"/>
              <a:gd name="connsiteY393" fmla="*/ 605302 h 1460979"/>
              <a:gd name="connsiteX394" fmla="*/ 427839 w 1249124"/>
              <a:gd name="connsiteY394" fmla="*/ 605302 h 1460979"/>
              <a:gd name="connsiteX395" fmla="*/ 425088 w 1249124"/>
              <a:gd name="connsiteY395" fmla="*/ 605302 h 1460979"/>
              <a:gd name="connsiteX396" fmla="*/ 386568 w 1249124"/>
              <a:gd name="connsiteY396" fmla="*/ 641070 h 1460979"/>
              <a:gd name="connsiteX397" fmla="*/ 415458 w 1249124"/>
              <a:gd name="connsiteY397" fmla="*/ 674087 h 1460979"/>
              <a:gd name="connsiteX398" fmla="*/ 415458 w 1249124"/>
              <a:gd name="connsiteY398" fmla="*/ 674087 h 1460979"/>
              <a:gd name="connsiteX399" fmla="*/ 453977 w 1249124"/>
              <a:gd name="connsiteY399" fmla="*/ 641070 h 1460979"/>
              <a:gd name="connsiteX400" fmla="*/ 469110 w 1249124"/>
              <a:gd name="connsiteY400" fmla="*/ 550275 h 1460979"/>
              <a:gd name="connsiteX401" fmla="*/ 442972 w 1249124"/>
              <a:gd name="connsiteY401" fmla="*/ 514507 h 1460979"/>
              <a:gd name="connsiteX402" fmla="*/ 442972 w 1249124"/>
              <a:gd name="connsiteY402" fmla="*/ 514507 h 1460979"/>
              <a:gd name="connsiteX403" fmla="*/ 440220 w 1249124"/>
              <a:gd name="connsiteY403" fmla="*/ 514507 h 1460979"/>
              <a:gd name="connsiteX404" fmla="*/ 401701 w 1249124"/>
              <a:gd name="connsiteY404" fmla="*/ 550275 h 1460979"/>
              <a:gd name="connsiteX405" fmla="*/ 431966 w 1249124"/>
              <a:gd name="connsiteY405" fmla="*/ 583291 h 1460979"/>
              <a:gd name="connsiteX406" fmla="*/ 431966 w 1249124"/>
              <a:gd name="connsiteY406" fmla="*/ 583291 h 1460979"/>
              <a:gd name="connsiteX407" fmla="*/ 469110 w 1249124"/>
              <a:gd name="connsiteY407" fmla="*/ 550275 h 1460979"/>
              <a:gd name="connsiteX408" fmla="*/ 485618 w 1249124"/>
              <a:gd name="connsiteY408" fmla="*/ 458104 h 1460979"/>
              <a:gd name="connsiteX409" fmla="*/ 459480 w 1249124"/>
              <a:gd name="connsiteY409" fmla="*/ 422336 h 1460979"/>
              <a:gd name="connsiteX410" fmla="*/ 459480 w 1249124"/>
              <a:gd name="connsiteY410" fmla="*/ 422336 h 1460979"/>
              <a:gd name="connsiteX411" fmla="*/ 456728 w 1249124"/>
              <a:gd name="connsiteY411" fmla="*/ 422336 h 1460979"/>
              <a:gd name="connsiteX412" fmla="*/ 418209 w 1249124"/>
              <a:gd name="connsiteY412" fmla="*/ 458104 h 1460979"/>
              <a:gd name="connsiteX413" fmla="*/ 448474 w 1249124"/>
              <a:gd name="connsiteY413" fmla="*/ 491120 h 1460979"/>
              <a:gd name="connsiteX414" fmla="*/ 448474 w 1249124"/>
              <a:gd name="connsiteY414" fmla="*/ 491120 h 1460979"/>
              <a:gd name="connsiteX415" fmla="*/ 485618 w 1249124"/>
              <a:gd name="connsiteY415" fmla="*/ 458104 h 1460979"/>
              <a:gd name="connsiteX416" fmla="*/ 502126 w 1249124"/>
              <a:gd name="connsiteY416" fmla="*/ 367308 h 1460979"/>
              <a:gd name="connsiteX417" fmla="*/ 475988 w 1249124"/>
              <a:gd name="connsiteY417" fmla="*/ 331541 h 1460979"/>
              <a:gd name="connsiteX418" fmla="*/ 475988 w 1249124"/>
              <a:gd name="connsiteY418" fmla="*/ 331541 h 1460979"/>
              <a:gd name="connsiteX419" fmla="*/ 473237 w 1249124"/>
              <a:gd name="connsiteY419" fmla="*/ 331541 h 1460979"/>
              <a:gd name="connsiteX420" fmla="*/ 434717 w 1249124"/>
              <a:gd name="connsiteY420" fmla="*/ 367308 h 1460979"/>
              <a:gd name="connsiteX421" fmla="*/ 464983 w 1249124"/>
              <a:gd name="connsiteY421" fmla="*/ 400325 h 1460979"/>
              <a:gd name="connsiteX422" fmla="*/ 464983 w 1249124"/>
              <a:gd name="connsiteY422" fmla="*/ 400325 h 1460979"/>
              <a:gd name="connsiteX423" fmla="*/ 502126 w 1249124"/>
              <a:gd name="connsiteY423" fmla="*/ 367308 h 1460979"/>
              <a:gd name="connsiteX424" fmla="*/ 518634 w 1249124"/>
              <a:gd name="connsiteY424" fmla="*/ 275137 h 1460979"/>
              <a:gd name="connsiteX425" fmla="*/ 492496 w 1249124"/>
              <a:gd name="connsiteY425" fmla="*/ 239370 h 1460979"/>
              <a:gd name="connsiteX426" fmla="*/ 492496 w 1249124"/>
              <a:gd name="connsiteY426" fmla="*/ 239370 h 1460979"/>
              <a:gd name="connsiteX427" fmla="*/ 489745 w 1249124"/>
              <a:gd name="connsiteY427" fmla="*/ 239370 h 1460979"/>
              <a:gd name="connsiteX428" fmla="*/ 451226 w 1249124"/>
              <a:gd name="connsiteY428" fmla="*/ 275137 h 1460979"/>
              <a:gd name="connsiteX429" fmla="*/ 481491 w 1249124"/>
              <a:gd name="connsiteY429" fmla="*/ 308154 h 1460979"/>
              <a:gd name="connsiteX430" fmla="*/ 481491 w 1249124"/>
              <a:gd name="connsiteY430" fmla="*/ 308154 h 1460979"/>
              <a:gd name="connsiteX431" fmla="*/ 518634 w 1249124"/>
              <a:gd name="connsiteY431" fmla="*/ 275137 h 1460979"/>
              <a:gd name="connsiteX432" fmla="*/ 533767 w 1249124"/>
              <a:gd name="connsiteY432" fmla="*/ 184342 h 1460979"/>
              <a:gd name="connsiteX433" fmla="*/ 507629 w 1249124"/>
              <a:gd name="connsiteY433" fmla="*/ 148574 h 1460979"/>
              <a:gd name="connsiteX434" fmla="*/ 507629 w 1249124"/>
              <a:gd name="connsiteY434" fmla="*/ 148574 h 1460979"/>
              <a:gd name="connsiteX435" fmla="*/ 504877 w 1249124"/>
              <a:gd name="connsiteY435" fmla="*/ 148574 h 1460979"/>
              <a:gd name="connsiteX436" fmla="*/ 466358 w 1249124"/>
              <a:gd name="connsiteY436" fmla="*/ 184342 h 1460979"/>
              <a:gd name="connsiteX437" fmla="*/ 496623 w 1249124"/>
              <a:gd name="connsiteY437" fmla="*/ 217359 h 1460979"/>
              <a:gd name="connsiteX438" fmla="*/ 496623 w 1249124"/>
              <a:gd name="connsiteY438" fmla="*/ 217359 h 1460979"/>
              <a:gd name="connsiteX439" fmla="*/ 533767 w 1249124"/>
              <a:gd name="connsiteY439" fmla="*/ 184342 h 1460979"/>
              <a:gd name="connsiteX440" fmla="*/ 550275 w 1249124"/>
              <a:gd name="connsiteY440" fmla="*/ 93547 h 1460979"/>
              <a:gd name="connsiteX441" fmla="*/ 524137 w 1249124"/>
              <a:gd name="connsiteY441" fmla="*/ 57779 h 1460979"/>
              <a:gd name="connsiteX442" fmla="*/ 524137 w 1249124"/>
              <a:gd name="connsiteY442" fmla="*/ 57779 h 1460979"/>
              <a:gd name="connsiteX443" fmla="*/ 521386 w 1249124"/>
              <a:gd name="connsiteY443" fmla="*/ 57779 h 1460979"/>
              <a:gd name="connsiteX444" fmla="*/ 482866 w 1249124"/>
              <a:gd name="connsiteY444" fmla="*/ 93547 h 1460979"/>
              <a:gd name="connsiteX445" fmla="*/ 513132 w 1249124"/>
              <a:gd name="connsiteY445" fmla="*/ 126563 h 1460979"/>
              <a:gd name="connsiteX446" fmla="*/ 513132 w 1249124"/>
              <a:gd name="connsiteY446" fmla="*/ 126563 h 1460979"/>
              <a:gd name="connsiteX447" fmla="*/ 550275 w 1249124"/>
              <a:gd name="connsiteY447" fmla="*/ 93547 h 1460979"/>
              <a:gd name="connsiteX448" fmla="*/ 408579 w 1249124"/>
              <a:gd name="connsiteY448" fmla="*/ 1371560 h 1460979"/>
              <a:gd name="connsiteX449" fmla="*/ 385193 w 1249124"/>
              <a:gd name="connsiteY449" fmla="*/ 1339919 h 1460979"/>
              <a:gd name="connsiteX450" fmla="*/ 385193 w 1249124"/>
              <a:gd name="connsiteY450" fmla="*/ 1339919 h 1460979"/>
              <a:gd name="connsiteX451" fmla="*/ 382441 w 1249124"/>
              <a:gd name="connsiteY451" fmla="*/ 1339919 h 1460979"/>
              <a:gd name="connsiteX452" fmla="*/ 348049 w 1249124"/>
              <a:gd name="connsiteY452" fmla="*/ 1371560 h 1460979"/>
              <a:gd name="connsiteX453" fmla="*/ 374187 w 1249124"/>
              <a:gd name="connsiteY453" fmla="*/ 1400449 h 1460979"/>
              <a:gd name="connsiteX454" fmla="*/ 374187 w 1249124"/>
              <a:gd name="connsiteY454" fmla="*/ 1400449 h 1460979"/>
              <a:gd name="connsiteX455" fmla="*/ 408579 w 1249124"/>
              <a:gd name="connsiteY455" fmla="*/ 1371560 h 1460979"/>
              <a:gd name="connsiteX456" fmla="*/ 425088 w 1249124"/>
              <a:gd name="connsiteY456" fmla="*/ 1280764 h 1460979"/>
              <a:gd name="connsiteX457" fmla="*/ 401701 w 1249124"/>
              <a:gd name="connsiteY457" fmla="*/ 1249124 h 1460979"/>
              <a:gd name="connsiteX458" fmla="*/ 401701 w 1249124"/>
              <a:gd name="connsiteY458" fmla="*/ 1249124 h 1460979"/>
              <a:gd name="connsiteX459" fmla="*/ 398950 w 1249124"/>
              <a:gd name="connsiteY459" fmla="*/ 1249124 h 1460979"/>
              <a:gd name="connsiteX460" fmla="*/ 364557 w 1249124"/>
              <a:gd name="connsiteY460" fmla="*/ 1280764 h 1460979"/>
              <a:gd name="connsiteX461" fmla="*/ 390695 w 1249124"/>
              <a:gd name="connsiteY461" fmla="*/ 1309654 h 1460979"/>
              <a:gd name="connsiteX462" fmla="*/ 390695 w 1249124"/>
              <a:gd name="connsiteY462" fmla="*/ 1309654 h 1460979"/>
              <a:gd name="connsiteX463" fmla="*/ 425088 w 1249124"/>
              <a:gd name="connsiteY463" fmla="*/ 1280764 h 1460979"/>
              <a:gd name="connsiteX464" fmla="*/ 441596 w 1249124"/>
              <a:gd name="connsiteY464" fmla="*/ 1188593 h 1460979"/>
              <a:gd name="connsiteX465" fmla="*/ 418209 w 1249124"/>
              <a:gd name="connsiteY465" fmla="*/ 1156953 h 1460979"/>
              <a:gd name="connsiteX466" fmla="*/ 418209 w 1249124"/>
              <a:gd name="connsiteY466" fmla="*/ 1156953 h 1460979"/>
              <a:gd name="connsiteX467" fmla="*/ 415458 w 1249124"/>
              <a:gd name="connsiteY467" fmla="*/ 1156953 h 1460979"/>
              <a:gd name="connsiteX468" fmla="*/ 381066 w 1249124"/>
              <a:gd name="connsiteY468" fmla="*/ 1188593 h 1460979"/>
              <a:gd name="connsiteX469" fmla="*/ 407204 w 1249124"/>
              <a:gd name="connsiteY469" fmla="*/ 1217483 h 1460979"/>
              <a:gd name="connsiteX470" fmla="*/ 407204 w 1249124"/>
              <a:gd name="connsiteY470" fmla="*/ 1217483 h 1460979"/>
              <a:gd name="connsiteX471" fmla="*/ 441596 w 1249124"/>
              <a:gd name="connsiteY471" fmla="*/ 1188593 h 1460979"/>
              <a:gd name="connsiteX472" fmla="*/ 458104 w 1249124"/>
              <a:gd name="connsiteY472" fmla="*/ 1097798 h 1460979"/>
              <a:gd name="connsiteX473" fmla="*/ 434717 w 1249124"/>
              <a:gd name="connsiteY473" fmla="*/ 1066157 h 1460979"/>
              <a:gd name="connsiteX474" fmla="*/ 434717 w 1249124"/>
              <a:gd name="connsiteY474" fmla="*/ 1066157 h 1460979"/>
              <a:gd name="connsiteX475" fmla="*/ 431966 w 1249124"/>
              <a:gd name="connsiteY475" fmla="*/ 1066157 h 1460979"/>
              <a:gd name="connsiteX476" fmla="*/ 397574 w 1249124"/>
              <a:gd name="connsiteY476" fmla="*/ 1097798 h 1460979"/>
              <a:gd name="connsiteX477" fmla="*/ 423712 w 1249124"/>
              <a:gd name="connsiteY477" fmla="*/ 1126688 h 1460979"/>
              <a:gd name="connsiteX478" fmla="*/ 423712 w 1249124"/>
              <a:gd name="connsiteY478" fmla="*/ 1126688 h 1460979"/>
              <a:gd name="connsiteX479" fmla="*/ 458104 w 1249124"/>
              <a:gd name="connsiteY479" fmla="*/ 1097798 h 1460979"/>
              <a:gd name="connsiteX480" fmla="*/ 473237 w 1249124"/>
              <a:gd name="connsiteY480" fmla="*/ 1007003 h 1460979"/>
              <a:gd name="connsiteX481" fmla="*/ 449850 w 1249124"/>
              <a:gd name="connsiteY481" fmla="*/ 975362 h 1460979"/>
              <a:gd name="connsiteX482" fmla="*/ 449850 w 1249124"/>
              <a:gd name="connsiteY482" fmla="*/ 975362 h 1460979"/>
              <a:gd name="connsiteX483" fmla="*/ 447099 w 1249124"/>
              <a:gd name="connsiteY483" fmla="*/ 975362 h 1460979"/>
              <a:gd name="connsiteX484" fmla="*/ 412706 w 1249124"/>
              <a:gd name="connsiteY484" fmla="*/ 1007003 h 1460979"/>
              <a:gd name="connsiteX485" fmla="*/ 438844 w 1249124"/>
              <a:gd name="connsiteY485" fmla="*/ 1035892 h 1460979"/>
              <a:gd name="connsiteX486" fmla="*/ 438844 w 1249124"/>
              <a:gd name="connsiteY486" fmla="*/ 1035892 h 1460979"/>
              <a:gd name="connsiteX487" fmla="*/ 473237 w 1249124"/>
              <a:gd name="connsiteY487" fmla="*/ 1007003 h 1460979"/>
              <a:gd name="connsiteX488" fmla="*/ 489745 w 1249124"/>
              <a:gd name="connsiteY488" fmla="*/ 914832 h 1460979"/>
              <a:gd name="connsiteX489" fmla="*/ 466358 w 1249124"/>
              <a:gd name="connsiteY489" fmla="*/ 883191 h 1460979"/>
              <a:gd name="connsiteX490" fmla="*/ 466358 w 1249124"/>
              <a:gd name="connsiteY490" fmla="*/ 883191 h 1460979"/>
              <a:gd name="connsiteX491" fmla="*/ 463607 w 1249124"/>
              <a:gd name="connsiteY491" fmla="*/ 883191 h 1460979"/>
              <a:gd name="connsiteX492" fmla="*/ 429215 w 1249124"/>
              <a:gd name="connsiteY492" fmla="*/ 914832 h 1460979"/>
              <a:gd name="connsiteX493" fmla="*/ 455353 w 1249124"/>
              <a:gd name="connsiteY493" fmla="*/ 943721 h 1460979"/>
              <a:gd name="connsiteX494" fmla="*/ 455353 w 1249124"/>
              <a:gd name="connsiteY494" fmla="*/ 943721 h 1460979"/>
              <a:gd name="connsiteX495" fmla="*/ 489745 w 1249124"/>
              <a:gd name="connsiteY495" fmla="*/ 914832 h 1460979"/>
              <a:gd name="connsiteX496" fmla="*/ 506253 w 1249124"/>
              <a:gd name="connsiteY496" fmla="*/ 824036 h 1460979"/>
              <a:gd name="connsiteX497" fmla="*/ 482866 w 1249124"/>
              <a:gd name="connsiteY497" fmla="*/ 792396 h 1460979"/>
              <a:gd name="connsiteX498" fmla="*/ 482866 w 1249124"/>
              <a:gd name="connsiteY498" fmla="*/ 792396 h 1460979"/>
              <a:gd name="connsiteX499" fmla="*/ 480115 w 1249124"/>
              <a:gd name="connsiteY499" fmla="*/ 792396 h 1460979"/>
              <a:gd name="connsiteX500" fmla="*/ 445723 w 1249124"/>
              <a:gd name="connsiteY500" fmla="*/ 824036 h 1460979"/>
              <a:gd name="connsiteX501" fmla="*/ 471861 w 1249124"/>
              <a:gd name="connsiteY501" fmla="*/ 852926 h 1460979"/>
              <a:gd name="connsiteX502" fmla="*/ 471861 w 1249124"/>
              <a:gd name="connsiteY502" fmla="*/ 852926 h 1460979"/>
              <a:gd name="connsiteX503" fmla="*/ 506253 w 1249124"/>
              <a:gd name="connsiteY503" fmla="*/ 824036 h 1460979"/>
              <a:gd name="connsiteX504" fmla="*/ 521386 w 1249124"/>
              <a:gd name="connsiteY504" fmla="*/ 731865 h 1460979"/>
              <a:gd name="connsiteX505" fmla="*/ 497999 w 1249124"/>
              <a:gd name="connsiteY505" fmla="*/ 700225 h 1460979"/>
              <a:gd name="connsiteX506" fmla="*/ 497999 w 1249124"/>
              <a:gd name="connsiteY506" fmla="*/ 700225 h 1460979"/>
              <a:gd name="connsiteX507" fmla="*/ 495248 w 1249124"/>
              <a:gd name="connsiteY507" fmla="*/ 700225 h 1460979"/>
              <a:gd name="connsiteX508" fmla="*/ 460855 w 1249124"/>
              <a:gd name="connsiteY508" fmla="*/ 731865 h 1460979"/>
              <a:gd name="connsiteX509" fmla="*/ 486994 w 1249124"/>
              <a:gd name="connsiteY509" fmla="*/ 760755 h 1460979"/>
              <a:gd name="connsiteX510" fmla="*/ 486994 w 1249124"/>
              <a:gd name="connsiteY510" fmla="*/ 760755 h 1460979"/>
              <a:gd name="connsiteX511" fmla="*/ 521386 w 1249124"/>
              <a:gd name="connsiteY511" fmla="*/ 731865 h 1460979"/>
              <a:gd name="connsiteX512" fmla="*/ 537894 w 1249124"/>
              <a:gd name="connsiteY512" fmla="*/ 641070 h 1460979"/>
              <a:gd name="connsiteX513" fmla="*/ 514507 w 1249124"/>
              <a:gd name="connsiteY513" fmla="*/ 609429 h 1460979"/>
              <a:gd name="connsiteX514" fmla="*/ 514507 w 1249124"/>
              <a:gd name="connsiteY514" fmla="*/ 609429 h 1460979"/>
              <a:gd name="connsiteX515" fmla="*/ 511756 w 1249124"/>
              <a:gd name="connsiteY515" fmla="*/ 609429 h 1460979"/>
              <a:gd name="connsiteX516" fmla="*/ 477364 w 1249124"/>
              <a:gd name="connsiteY516" fmla="*/ 641070 h 1460979"/>
              <a:gd name="connsiteX517" fmla="*/ 503502 w 1249124"/>
              <a:gd name="connsiteY517" fmla="*/ 669960 h 1460979"/>
              <a:gd name="connsiteX518" fmla="*/ 503502 w 1249124"/>
              <a:gd name="connsiteY518" fmla="*/ 669960 h 1460979"/>
              <a:gd name="connsiteX519" fmla="*/ 537894 w 1249124"/>
              <a:gd name="connsiteY519" fmla="*/ 641070 h 1460979"/>
              <a:gd name="connsiteX520" fmla="*/ 554402 w 1249124"/>
              <a:gd name="connsiteY520" fmla="*/ 550275 h 1460979"/>
              <a:gd name="connsiteX521" fmla="*/ 531016 w 1249124"/>
              <a:gd name="connsiteY521" fmla="*/ 518634 h 1460979"/>
              <a:gd name="connsiteX522" fmla="*/ 531016 w 1249124"/>
              <a:gd name="connsiteY522" fmla="*/ 518634 h 1460979"/>
              <a:gd name="connsiteX523" fmla="*/ 528264 w 1249124"/>
              <a:gd name="connsiteY523" fmla="*/ 518634 h 1460979"/>
              <a:gd name="connsiteX524" fmla="*/ 493872 w 1249124"/>
              <a:gd name="connsiteY524" fmla="*/ 550275 h 1460979"/>
              <a:gd name="connsiteX525" fmla="*/ 520010 w 1249124"/>
              <a:gd name="connsiteY525" fmla="*/ 579164 h 1460979"/>
              <a:gd name="connsiteX526" fmla="*/ 520010 w 1249124"/>
              <a:gd name="connsiteY526" fmla="*/ 579164 h 1460979"/>
              <a:gd name="connsiteX527" fmla="*/ 554402 w 1249124"/>
              <a:gd name="connsiteY527" fmla="*/ 550275 h 1460979"/>
              <a:gd name="connsiteX528" fmla="*/ 570911 w 1249124"/>
              <a:gd name="connsiteY528" fmla="*/ 458104 h 1460979"/>
              <a:gd name="connsiteX529" fmla="*/ 547524 w 1249124"/>
              <a:gd name="connsiteY529" fmla="*/ 426463 h 1460979"/>
              <a:gd name="connsiteX530" fmla="*/ 547524 w 1249124"/>
              <a:gd name="connsiteY530" fmla="*/ 426463 h 1460979"/>
              <a:gd name="connsiteX531" fmla="*/ 544772 w 1249124"/>
              <a:gd name="connsiteY531" fmla="*/ 426463 h 1460979"/>
              <a:gd name="connsiteX532" fmla="*/ 510380 w 1249124"/>
              <a:gd name="connsiteY532" fmla="*/ 458104 h 1460979"/>
              <a:gd name="connsiteX533" fmla="*/ 536518 w 1249124"/>
              <a:gd name="connsiteY533" fmla="*/ 486993 h 1460979"/>
              <a:gd name="connsiteX534" fmla="*/ 536518 w 1249124"/>
              <a:gd name="connsiteY534" fmla="*/ 486993 h 1460979"/>
              <a:gd name="connsiteX535" fmla="*/ 570911 w 1249124"/>
              <a:gd name="connsiteY535" fmla="*/ 458104 h 1460979"/>
              <a:gd name="connsiteX536" fmla="*/ 586043 w 1249124"/>
              <a:gd name="connsiteY536" fmla="*/ 367308 h 1460979"/>
              <a:gd name="connsiteX537" fmla="*/ 562656 w 1249124"/>
              <a:gd name="connsiteY537" fmla="*/ 335668 h 1460979"/>
              <a:gd name="connsiteX538" fmla="*/ 562656 w 1249124"/>
              <a:gd name="connsiteY538" fmla="*/ 335668 h 1460979"/>
              <a:gd name="connsiteX539" fmla="*/ 559905 w 1249124"/>
              <a:gd name="connsiteY539" fmla="*/ 335668 h 1460979"/>
              <a:gd name="connsiteX540" fmla="*/ 525513 w 1249124"/>
              <a:gd name="connsiteY540" fmla="*/ 367308 h 1460979"/>
              <a:gd name="connsiteX541" fmla="*/ 551651 w 1249124"/>
              <a:gd name="connsiteY541" fmla="*/ 396198 h 1460979"/>
              <a:gd name="connsiteX542" fmla="*/ 551651 w 1249124"/>
              <a:gd name="connsiteY542" fmla="*/ 396198 h 1460979"/>
              <a:gd name="connsiteX543" fmla="*/ 586043 w 1249124"/>
              <a:gd name="connsiteY543" fmla="*/ 367308 h 1460979"/>
              <a:gd name="connsiteX544" fmla="*/ 602551 w 1249124"/>
              <a:gd name="connsiteY544" fmla="*/ 275137 h 1460979"/>
              <a:gd name="connsiteX545" fmla="*/ 579165 w 1249124"/>
              <a:gd name="connsiteY545" fmla="*/ 243497 h 1460979"/>
              <a:gd name="connsiteX546" fmla="*/ 579165 w 1249124"/>
              <a:gd name="connsiteY546" fmla="*/ 243497 h 1460979"/>
              <a:gd name="connsiteX547" fmla="*/ 576413 w 1249124"/>
              <a:gd name="connsiteY547" fmla="*/ 243497 h 1460979"/>
              <a:gd name="connsiteX548" fmla="*/ 542021 w 1249124"/>
              <a:gd name="connsiteY548" fmla="*/ 275137 h 1460979"/>
              <a:gd name="connsiteX549" fmla="*/ 568159 w 1249124"/>
              <a:gd name="connsiteY549" fmla="*/ 304027 h 1460979"/>
              <a:gd name="connsiteX550" fmla="*/ 568159 w 1249124"/>
              <a:gd name="connsiteY550" fmla="*/ 304027 h 1460979"/>
              <a:gd name="connsiteX551" fmla="*/ 602551 w 1249124"/>
              <a:gd name="connsiteY551" fmla="*/ 275137 h 1460979"/>
              <a:gd name="connsiteX552" fmla="*/ 619060 w 1249124"/>
              <a:gd name="connsiteY552" fmla="*/ 184342 h 1460979"/>
              <a:gd name="connsiteX553" fmla="*/ 595673 w 1249124"/>
              <a:gd name="connsiteY553" fmla="*/ 152701 h 1460979"/>
              <a:gd name="connsiteX554" fmla="*/ 595673 w 1249124"/>
              <a:gd name="connsiteY554" fmla="*/ 152701 h 1460979"/>
              <a:gd name="connsiteX555" fmla="*/ 592922 w 1249124"/>
              <a:gd name="connsiteY555" fmla="*/ 152701 h 1460979"/>
              <a:gd name="connsiteX556" fmla="*/ 558529 w 1249124"/>
              <a:gd name="connsiteY556" fmla="*/ 184342 h 1460979"/>
              <a:gd name="connsiteX557" fmla="*/ 584667 w 1249124"/>
              <a:gd name="connsiteY557" fmla="*/ 213231 h 1460979"/>
              <a:gd name="connsiteX558" fmla="*/ 584667 w 1249124"/>
              <a:gd name="connsiteY558" fmla="*/ 213231 h 1460979"/>
              <a:gd name="connsiteX559" fmla="*/ 619060 w 1249124"/>
              <a:gd name="connsiteY559" fmla="*/ 184342 h 1460979"/>
              <a:gd name="connsiteX560" fmla="*/ 634192 w 1249124"/>
              <a:gd name="connsiteY560" fmla="*/ 92171 h 1460979"/>
              <a:gd name="connsiteX561" fmla="*/ 610805 w 1249124"/>
              <a:gd name="connsiteY561" fmla="*/ 60530 h 1460979"/>
              <a:gd name="connsiteX562" fmla="*/ 610805 w 1249124"/>
              <a:gd name="connsiteY562" fmla="*/ 60530 h 1460979"/>
              <a:gd name="connsiteX563" fmla="*/ 608054 w 1249124"/>
              <a:gd name="connsiteY563" fmla="*/ 60530 h 1460979"/>
              <a:gd name="connsiteX564" fmla="*/ 573662 w 1249124"/>
              <a:gd name="connsiteY564" fmla="*/ 92171 h 1460979"/>
              <a:gd name="connsiteX565" fmla="*/ 599800 w 1249124"/>
              <a:gd name="connsiteY565" fmla="*/ 121060 h 1460979"/>
              <a:gd name="connsiteX566" fmla="*/ 599800 w 1249124"/>
              <a:gd name="connsiteY566" fmla="*/ 121060 h 1460979"/>
              <a:gd name="connsiteX567" fmla="*/ 634192 w 1249124"/>
              <a:gd name="connsiteY567" fmla="*/ 92171 h 1460979"/>
              <a:gd name="connsiteX568" fmla="*/ 760755 w 1249124"/>
              <a:gd name="connsiteY568" fmla="*/ 92171 h 1460979"/>
              <a:gd name="connsiteX569" fmla="*/ 780015 w 1249124"/>
              <a:gd name="connsiteY569" fmla="*/ 112806 h 1460979"/>
              <a:gd name="connsiteX570" fmla="*/ 780015 w 1249124"/>
              <a:gd name="connsiteY570" fmla="*/ 112806 h 1460979"/>
              <a:gd name="connsiteX571" fmla="*/ 803402 w 1249124"/>
              <a:gd name="connsiteY571" fmla="*/ 92171 h 1460979"/>
              <a:gd name="connsiteX572" fmla="*/ 786893 w 1249124"/>
              <a:gd name="connsiteY572" fmla="*/ 70160 h 1460979"/>
              <a:gd name="connsiteX573" fmla="*/ 786893 w 1249124"/>
              <a:gd name="connsiteY573" fmla="*/ 70160 h 1460979"/>
              <a:gd name="connsiteX574" fmla="*/ 785518 w 1249124"/>
              <a:gd name="connsiteY574" fmla="*/ 70160 h 1460979"/>
              <a:gd name="connsiteX575" fmla="*/ 760755 w 1249124"/>
              <a:gd name="connsiteY575" fmla="*/ 92171 h 1460979"/>
              <a:gd name="connsiteX576" fmla="*/ 744247 w 1249124"/>
              <a:gd name="connsiteY576" fmla="*/ 184342 h 1460979"/>
              <a:gd name="connsiteX577" fmla="*/ 763507 w 1249124"/>
              <a:gd name="connsiteY577" fmla="*/ 204977 h 1460979"/>
              <a:gd name="connsiteX578" fmla="*/ 763507 w 1249124"/>
              <a:gd name="connsiteY578" fmla="*/ 204977 h 1460979"/>
              <a:gd name="connsiteX579" fmla="*/ 786893 w 1249124"/>
              <a:gd name="connsiteY579" fmla="*/ 184342 h 1460979"/>
              <a:gd name="connsiteX580" fmla="*/ 770385 w 1249124"/>
              <a:gd name="connsiteY580" fmla="*/ 162331 h 1460979"/>
              <a:gd name="connsiteX581" fmla="*/ 770385 w 1249124"/>
              <a:gd name="connsiteY581" fmla="*/ 162331 h 1460979"/>
              <a:gd name="connsiteX582" fmla="*/ 769010 w 1249124"/>
              <a:gd name="connsiteY582" fmla="*/ 162331 h 1460979"/>
              <a:gd name="connsiteX583" fmla="*/ 744247 w 1249124"/>
              <a:gd name="connsiteY583" fmla="*/ 184342 h 1460979"/>
              <a:gd name="connsiteX584" fmla="*/ 729115 w 1249124"/>
              <a:gd name="connsiteY584" fmla="*/ 275137 h 1460979"/>
              <a:gd name="connsiteX585" fmla="*/ 748374 w 1249124"/>
              <a:gd name="connsiteY585" fmla="*/ 295773 h 1460979"/>
              <a:gd name="connsiteX586" fmla="*/ 748374 w 1249124"/>
              <a:gd name="connsiteY586" fmla="*/ 295773 h 1460979"/>
              <a:gd name="connsiteX587" fmla="*/ 771761 w 1249124"/>
              <a:gd name="connsiteY587" fmla="*/ 275137 h 1460979"/>
              <a:gd name="connsiteX588" fmla="*/ 755253 w 1249124"/>
              <a:gd name="connsiteY588" fmla="*/ 253126 h 1460979"/>
              <a:gd name="connsiteX589" fmla="*/ 755253 w 1249124"/>
              <a:gd name="connsiteY589" fmla="*/ 253126 h 1460979"/>
              <a:gd name="connsiteX590" fmla="*/ 753877 w 1249124"/>
              <a:gd name="connsiteY590" fmla="*/ 253126 h 1460979"/>
              <a:gd name="connsiteX591" fmla="*/ 729115 w 1249124"/>
              <a:gd name="connsiteY591" fmla="*/ 275137 h 1460979"/>
              <a:gd name="connsiteX592" fmla="*/ 668584 w 1249124"/>
              <a:gd name="connsiteY592" fmla="*/ 92171 h 1460979"/>
              <a:gd name="connsiteX593" fmla="*/ 690595 w 1249124"/>
              <a:gd name="connsiteY593" fmla="*/ 116933 h 1460979"/>
              <a:gd name="connsiteX594" fmla="*/ 690595 w 1249124"/>
              <a:gd name="connsiteY594" fmla="*/ 116933 h 1460979"/>
              <a:gd name="connsiteX595" fmla="*/ 719485 w 1249124"/>
              <a:gd name="connsiteY595" fmla="*/ 92171 h 1460979"/>
              <a:gd name="connsiteX596" fmla="*/ 700225 w 1249124"/>
              <a:gd name="connsiteY596" fmla="*/ 66033 h 1460979"/>
              <a:gd name="connsiteX597" fmla="*/ 700225 w 1249124"/>
              <a:gd name="connsiteY597" fmla="*/ 66033 h 1460979"/>
              <a:gd name="connsiteX598" fmla="*/ 697474 w 1249124"/>
              <a:gd name="connsiteY598" fmla="*/ 66033 h 1460979"/>
              <a:gd name="connsiteX599" fmla="*/ 668584 w 1249124"/>
              <a:gd name="connsiteY599" fmla="*/ 92171 h 1460979"/>
              <a:gd name="connsiteX600" fmla="*/ 652076 w 1249124"/>
              <a:gd name="connsiteY600" fmla="*/ 184342 h 1460979"/>
              <a:gd name="connsiteX601" fmla="*/ 674087 w 1249124"/>
              <a:gd name="connsiteY601" fmla="*/ 209104 h 1460979"/>
              <a:gd name="connsiteX602" fmla="*/ 674087 w 1249124"/>
              <a:gd name="connsiteY602" fmla="*/ 209104 h 1460979"/>
              <a:gd name="connsiteX603" fmla="*/ 702977 w 1249124"/>
              <a:gd name="connsiteY603" fmla="*/ 184342 h 1460979"/>
              <a:gd name="connsiteX604" fmla="*/ 683717 w 1249124"/>
              <a:gd name="connsiteY604" fmla="*/ 158204 h 1460979"/>
              <a:gd name="connsiteX605" fmla="*/ 683717 w 1249124"/>
              <a:gd name="connsiteY605" fmla="*/ 158204 h 1460979"/>
              <a:gd name="connsiteX606" fmla="*/ 680966 w 1249124"/>
              <a:gd name="connsiteY606" fmla="*/ 158204 h 1460979"/>
              <a:gd name="connsiteX607" fmla="*/ 652076 w 1249124"/>
              <a:gd name="connsiteY607" fmla="*/ 184342 h 1460979"/>
              <a:gd name="connsiteX608" fmla="*/ 635568 w 1249124"/>
              <a:gd name="connsiteY608" fmla="*/ 275137 h 1460979"/>
              <a:gd name="connsiteX609" fmla="*/ 657579 w 1249124"/>
              <a:gd name="connsiteY609" fmla="*/ 299900 h 1460979"/>
              <a:gd name="connsiteX610" fmla="*/ 657579 w 1249124"/>
              <a:gd name="connsiteY610" fmla="*/ 299900 h 1460979"/>
              <a:gd name="connsiteX611" fmla="*/ 686468 w 1249124"/>
              <a:gd name="connsiteY611" fmla="*/ 275137 h 1460979"/>
              <a:gd name="connsiteX612" fmla="*/ 667209 w 1249124"/>
              <a:gd name="connsiteY612" fmla="*/ 248999 h 1460979"/>
              <a:gd name="connsiteX613" fmla="*/ 667209 w 1249124"/>
              <a:gd name="connsiteY613" fmla="*/ 248999 h 1460979"/>
              <a:gd name="connsiteX614" fmla="*/ 664457 w 1249124"/>
              <a:gd name="connsiteY614" fmla="*/ 248999 h 1460979"/>
              <a:gd name="connsiteX615" fmla="*/ 635568 w 1249124"/>
              <a:gd name="connsiteY615" fmla="*/ 275137 h 1460979"/>
              <a:gd name="connsiteX616" fmla="*/ 493872 w 1249124"/>
              <a:gd name="connsiteY616" fmla="*/ 1371560 h 1460979"/>
              <a:gd name="connsiteX617" fmla="*/ 474612 w 1249124"/>
              <a:gd name="connsiteY617" fmla="*/ 1345422 h 1460979"/>
              <a:gd name="connsiteX618" fmla="*/ 474612 w 1249124"/>
              <a:gd name="connsiteY618" fmla="*/ 1345422 h 1460979"/>
              <a:gd name="connsiteX619" fmla="*/ 471861 w 1249124"/>
              <a:gd name="connsiteY619" fmla="*/ 1345422 h 1460979"/>
              <a:gd name="connsiteX620" fmla="*/ 442972 w 1249124"/>
              <a:gd name="connsiteY620" fmla="*/ 1371560 h 1460979"/>
              <a:gd name="connsiteX621" fmla="*/ 464983 w 1249124"/>
              <a:gd name="connsiteY621" fmla="*/ 1396322 h 1460979"/>
              <a:gd name="connsiteX622" fmla="*/ 464983 w 1249124"/>
              <a:gd name="connsiteY622" fmla="*/ 1396322 h 1460979"/>
              <a:gd name="connsiteX623" fmla="*/ 493872 w 1249124"/>
              <a:gd name="connsiteY623" fmla="*/ 1371560 h 1460979"/>
              <a:gd name="connsiteX624" fmla="*/ 510380 w 1249124"/>
              <a:gd name="connsiteY624" fmla="*/ 1280764 h 1460979"/>
              <a:gd name="connsiteX625" fmla="*/ 491121 w 1249124"/>
              <a:gd name="connsiteY625" fmla="*/ 1254626 h 1460979"/>
              <a:gd name="connsiteX626" fmla="*/ 491121 w 1249124"/>
              <a:gd name="connsiteY626" fmla="*/ 1254626 h 1460979"/>
              <a:gd name="connsiteX627" fmla="*/ 488369 w 1249124"/>
              <a:gd name="connsiteY627" fmla="*/ 1254626 h 1460979"/>
              <a:gd name="connsiteX628" fmla="*/ 459480 w 1249124"/>
              <a:gd name="connsiteY628" fmla="*/ 1280764 h 1460979"/>
              <a:gd name="connsiteX629" fmla="*/ 481491 w 1249124"/>
              <a:gd name="connsiteY629" fmla="*/ 1305527 h 1460979"/>
              <a:gd name="connsiteX630" fmla="*/ 481491 w 1249124"/>
              <a:gd name="connsiteY630" fmla="*/ 1305527 h 1460979"/>
              <a:gd name="connsiteX631" fmla="*/ 510380 w 1249124"/>
              <a:gd name="connsiteY631" fmla="*/ 1280764 h 1460979"/>
              <a:gd name="connsiteX632" fmla="*/ 525513 w 1249124"/>
              <a:gd name="connsiteY632" fmla="*/ 1188593 h 1460979"/>
              <a:gd name="connsiteX633" fmla="*/ 506253 w 1249124"/>
              <a:gd name="connsiteY633" fmla="*/ 1162455 h 1460979"/>
              <a:gd name="connsiteX634" fmla="*/ 506253 w 1249124"/>
              <a:gd name="connsiteY634" fmla="*/ 1162455 h 1460979"/>
              <a:gd name="connsiteX635" fmla="*/ 503502 w 1249124"/>
              <a:gd name="connsiteY635" fmla="*/ 1162455 h 1460979"/>
              <a:gd name="connsiteX636" fmla="*/ 474612 w 1249124"/>
              <a:gd name="connsiteY636" fmla="*/ 1188593 h 1460979"/>
              <a:gd name="connsiteX637" fmla="*/ 496623 w 1249124"/>
              <a:gd name="connsiteY637" fmla="*/ 1213356 h 1460979"/>
              <a:gd name="connsiteX638" fmla="*/ 496623 w 1249124"/>
              <a:gd name="connsiteY638" fmla="*/ 1213356 h 1460979"/>
              <a:gd name="connsiteX639" fmla="*/ 525513 w 1249124"/>
              <a:gd name="connsiteY639" fmla="*/ 1188593 h 1460979"/>
              <a:gd name="connsiteX640" fmla="*/ 577789 w 1249124"/>
              <a:gd name="connsiteY640" fmla="*/ 1371560 h 1460979"/>
              <a:gd name="connsiteX641" fmla="*/ 561281 w 1249124"/>
              <a:gd name="connsiteY641" fmla="*/ 1349549 h 1460979"/>
              <a:gd name="connsiteX642" fmla="*/ 561281 w 1249124"/>
              <a:gd name="connsiteY642" fmla="*/ 1349549 h 1460979"/>
              <a:gd name="connsiteX643" fmla="*/ 559905 w 1249124"/>
              <a:gd name="connsiteY643" fmla="*/ 1349549 h 1460979"/>
              <a:gd name="connsiteX644" fmla="*/ 535143 w 1249124"/>
              <a:gd name="connsiteY644" fmla="*/ 1371560 h 1460979"/>
              <a:gd name="connsiteX645" fmla="*/ 554402 w 1249124"/>
              <a:gd name="connsiteY645" fmla="*/ 1392195 h 1460979"/>
              <a:gd name="connsiteX646" fmla="*/ 554402 w 1249124"/>
              <a:gd name="connsiteY646" fmla="*/ 1392195 h 1460979"/>
              <a:gd name="connsiteX647" fmla="*/ 577789 w 1249124"/>
              <a:gd name="connsiteY647" fmla="*/ 1371560 h 1460979"/>
              <a:gd name="connsiteX648" fmla="*/ 594297 w 1249124"/>
              <a:gd name="connsiteY648" fmla="*/ 1280764 h 1460979"/>
              <a:gd name="connsiteX649" fmla="*/ 577789 w 1249124"/>
              <a:gd name="connsiteY649" fmla="*/ 1258753 h 1460979"/>
              <a:gd name="connsiteX650" fmla="*/ 577789 w 1249124"/>
              <a:gd name="connsiteY650" fmla="*/ 1258753 h 1460979"/>
              <a:gd name="connsiteX651" fmla="*/ 576413 w 1249124"/>
              <a:gd name="connsiteY651" fmla="*/ 1258753 h 1460979"/>
              <a:gd name="connsiteX652" fmla="*/ 551651 w 1249124"/>
              <a:gd name="connsiteY652" fmla="*/ 1280764 h 1460979"/>
              <a:gd name="connsiteX653" fmla="*/ 570911 w 1249124"/>
              <a:gd name="connsiteY653" fmla="*/ 1301400 h 1460979"/>
              <a:gd name="connsiteX654" fmla="*/ 570911 w 1249124"/>
              <a:gd name="connsiteY654" fmla="*/ 1301400 h 1460979"/>
              <a:gd name="connsiteX655" fmla="*/ 594297 w 1249124"/>
              <a:gd name="connsiteY655" fmla="*/ 1280764 h 1460979"/>
              <a:gd name="connsiteX656" fmla="*/ 610805 w 1249124"/>
              <a:gd name="connsiteY656" fmla="*/ 1188593 h 1460979"/>
              <a:gd name="connsiteX657" fmla="*/ 594297 w 1249124"/>
              <a:gd name="connsiteY657" fmla="*/ 1166583 h 1460979"/>
              <a:gd name="connsiteX658" fmla="*/ 594297 w 1249124"/>
              <a:gd name="connsiteY658" fmla="*/ 1166583 h 1460979"/>
              <a:gd name="connsiteX659" fmla="*/ 592922 w 1249124"/>
              <a:gd name="connsiteY659" fmla="*/ 1166583 h 1460979"/>
              <a:gd name="connsiteX660" fmla="*/ 568159 w 1249124"/>
              <a:gd name="connsiteY660" fmla="*/ 1188593 h 1460979"/>
              <a:gd name="connsiteX661" fmla="*/ 587419 w 1249124"/>
              <a:gd name="connsiteY661" fmla="*/ 1209229 h 1460979"/>
              <a:gd name="connsiteX662" fmla="*/ 587419 w 1249124"/>
              <a:gd name="connsiteY662" fmla="*/ 1209229 h 1460979"/>
              <a:gd name="connsiteX663" fmla="*/ 610805 w 1249124"/>
              <a:gd name="connsiteY663" fmla="*/ 1188593 h 1460979"/>
              <a:gd name="connsiteX664" fmla="*/ 595673 w 1249124"/>
              <a:gd name="connsiteY664" fmla="*/ 1078539 h 1460979"/>
              <a:gd name="connsiteX665" fmla="*/ 636944 w 1249124"/>
              <a:gd name="connsiteY665" fmla="*/ 1044146 h 1460979"/>
              <a:gd name="connsiteX666" fmla="*/ 614933 w 1249124"/>
              <a:gd name="connsiteY666" fmla="*/ 1026262 h 1460979"/>
              <a:gd name="connsiteX667" fmla="*/ 619060 w 1249124"/>
              <a:gd name="connsiteY667" fmla="*/ 1026262 h 1460979"/>
              <a:gd name="connsiteX668" fmla="*/ 619060 w 1249124"/>
              <a:gd name="connsiteY668" fmla="*/ 1026262 h 1460979"/>
              <a:gd name="connsiteX669" fmla="*/ 642446 w 1249124"/>
              <a:gd name="connsiteY669" fmla="*/ 1005627 h 1460979"/>
              <a:gd name="connsiteX670" fmla="*/ 625938 w 1249124"/>
              <a:gd name="connsiteY670" fmla="*/ 983616 h 1460979"/>
              <a:gd name="connsiteX671" fmla="*/ 625938 w 1249124"/>
              <a:gd name="connsiteY671" fmla="*/ 983616 h 1460979"/>
              <a:gd name="connsiteX672" fmla="*/ 624562 w 1249124"/>
              <a:gd name="connsiteY672" fmla="*/ 983616 h 1460979"/>
              <a:gd name="connsiteX673" fmla="*/ 599800 w 1249124"/>
              <a:gd name="connsiteY673" fmla="*/ 1005627 h 1460979"/>
              <a:gd name="connsiteX674" fmla="*/ 601176 w 1249124"/>
              <a:gd name="connsiteY674" fmla="*/ 1013881 h 1460979"/>
              <a:gd name="connsiteX675" fmla="*/ 576413 w 1249124"/>
              <a:gd name="connsiteY675" fmla="*/ 993246 h 1460979"/>
              <a:gd name="connsiteX676" fmla="*/ 558529 w 1249124"/>
              <a:gd name="connsiteY676" fmla="*/ 1004251 h 1460979"/>
              <a:gd name="connsiteX677" fmla="*/ 539270 w 1249124"/>
              <a:gd name="connsiteY677" fmla="*/ 979489 h 1460979"/>
              <a:gd name="connsiteX678" fmla="*/ 539270 w 1249124"/>
              <a:gd name="connsiteY678" fmla="*/ 979489 h 1460979"/>
              <a:gd name="connsiteX679" fmla="*/ 536518 w 1249124"/>
              <a:gd name="connsiteY679" fmla="*/ 979489 h 1460979"/>
              <a:gd name="connsiteX680" fmla="*/ 507629 w 1249124"/>
              <a:gd name="connsiteY680" fmla="*/ 1005627 h 1460979"/>
              <a:gd name="connsiteX681" fmla="*/ 520010 w 1249124"/>
              <a:gd name="connsiteY681" fmla="*/ 1029014 h 1460979"/>
              <a:gd name="connsiteX682" fmla="*/ 496623 w 1249124"/>
              <a:gd name="connsiteY682" fmla="*/ 1044146 h 1460979"/>
              <a:gd name="connsiteX683" fmla="*/ 518634 w 1249124"/>
              <a:gd name="connsiteY683" fmla="*/ 1071660 h 1460979"/>
              <a:gd name="connsiteX684" fmla="*/ 491121 w 1249124"/>
              <a:gd name="connsiteY684" fmla="*/ 1097798 h 1460979"/>
              <a:gd name="connsiteX685" fmla="*/ 513132 w 1249124"/>
              <a:gd name="connsiteY685" fmla="*/ 1122560 h 1460979"/>
              <a:gd name="connsiteX686" fmla="*/ 513132 w 1249124"/>
              <a:gd name="connsiteY686" fmla="*/ 1122560 h 1460979"/>
              <a:gd name="connsiteX687" fmla="*/ 540645 w 1249124"/>
              <a:gd name="connsiteY687" fmla="*/ 1100549 h 1460979"/>
              <a:gd name="connsiteX688" fmla="*/ 553027 w 1249124"/>
              <a:gd name="connsiteY688" fmla="*/ 1115682 h 1460979"/>
              <a:gd name="connsiteX689" fmla="*/ 588794 w 1249124"/>
              <a:gd name="connsiteY689" fmla="*/ 1085417 h 1460979"/>
              <a:gd name="connsiteX690" fmla="*/ 581916 w 1249124"/>
              <a:gd name="connsiteY690" fmla="*/ 1099174 h 1460979"/>
              <a:gd name="connsiteX691" fmla="*/ 601176 w 1249124"/>
              <a:gd name="connsiteY691" fmla="*/ 1119809 h 1460979"/>
              <a:gd name="connsiteX692" fmla="*/ 601176 w 1249124"/>
              <a:gd name="connsiteY692" fmla="*/ 1119809 h 1460979"/>
              <a:gd name="connsiteX693" fmla="*/ 624562 w 1249124"/>
              <a:gd name="connsiteY693" fmla="*/ 1099174 h 1460979"/>
              <a:gd name="connsiteX694" fmla="*/ 608054 w 1249124"/>
              <a:gd name="connsiteY694" fmla="*/ 1077163 h 1460979"/>
              <a:gd name="connsiteX695" fmla="*/ 608054 w 1249124"/>
              <a:gd name="connsiteY695" fmla="*/ 1077163 h 1460979"/>
              <a:gd name="connsiteX696" fmla="*/ 606678 w 1249124"/>
              <a:gd name="connsiteY696" fmla="*/ 1077163 h 1460979"/>
              <a:gd name="connsiteX697" fmla="*/ 595673 w 1249124"/>
              <a:gd name="connsiteY697" fmla="*/ 1078539 h 1460979"/>
              <a:gd name="connsiteX698" fmla="*/ 570911 w 1249124"/>
              <a:gd name="connsiteY698" fmla="*/ 641070 h 1460979"/>
              <a:gd name="connsiteX699" fmla="*/ 592922 w 1249124"/>
              <a:gd name="connsiteY699" fmla="*/ 665832 h 1460979"/>
              <a:gd name="connsiteX700" fmla="*/ 592922 w 1249124"/>
              <a:gd name="connsiteY700" fmla="*/ 665832 h 1460979"/>
              <a:gd name="connsiteX701" fmla="*/ 621811 w 1249124"/>
              <a:gd name="connsiteY701" fmla="*/ 641070 h 1460979"/>
              <a:gd name="connsiteX702" fmla="*/ 602551 w 1249124"/>
              <a:gd name="connsiteY702" fmla="*/ 614932 h 1460979"/>
              <a:gd name="connsiteX703" fmla="*/ 602551 w 1249124"/>
              <a:gd name="connsiteY703" fmla="*/ 614932 h 1460979"/>
              <a:gd name="connsiteX704" fmla="*/ 599800 w 1249124"/>
              <a:gd name="connsiteY704" fmla="*/ 614932 h 1460979"/>
              <a:gd name="connsiteX705" fmla="*/ 570911 w 1249124"/>
              <a:gd name="connsiteY705" fmla="*/ 641070 h 1460979"/>
              <a:gd name="connsiteX706" fmla="*/ 609430 w 1249124"/>
              <a:gd name="connsiteY706" fmla="*/ 573661 h 1460979"/>
              <a:gd name="connsiteX707" fmla="*/ 609430 w 1249124"/>
              <a:gd name="connsiteY707" fmla="*/ 573661 h 1460979"/>
              <a:gd name="connsiteX708" fmla="*/ 638319 w 1249124"/>
              <a:gd name="connsiteY708" fmla="*/ 548899 h 1460979"/>
              <a:gd name="connsiteX709" fmla="*/ 619060 w 1249124"/>
              <a:gd name="connsiteY709" fmla="*/ 522761 h 1460979"/>
              <a:gd name="connsiteX710" fmla="*/ 619060 w 1249124"/>
              <a:gd name="connsiteY710" fmla="*/ 522761 h 1460979"/>
              <a:gd name="connsiteX711" fmla="*/ 616308 w 1249124"/>
              <a:gd name="connsiteY711" fmla="*/ 522761 h 1460979"/>
              <a:gd name="connsiteX712" fmla="*/ 587419 w 1249124"/>
              <a:gd name="connsiteY712" fmla="*/ 548899 h 1460979"/>
              <a:gd name="connsiteX713" fmla="*/ 609430 w 1249124"/>
              <a:gd name="connsiteY713" fmla="*/ 573661 h 1460979"/>
              <a:gd name="connsiteX714" fmla="*/ 555778 w 1249124"/>
              <a:gd name="connsiteY714" fmla="*/ 731865 h 1460979"/>
              <a:gd name="connsiteX715" fmla="*/ 577789 w 1249124"/>
              <a:gd name="connsiteY715" fmla="*/ 756628 h 1460979"/>
              <a:gd name="connsiteX716" fmla="*/ 577789 w 1249124"/>
              <a:gd name="connsiteY716" fmla="*/ 756628 h 1460979"/>
              <a:gd name="connsiteX717" fmla="*/ 606678 w 1249124"/>
              <a:gd name="connsiteY717" fmla="*/ 731865 h 1460979"/>
              <a:gd name="connsiteX718" fmla="*/ 587419 w 1249124"/>
              <a:gd name="connsiteY718" fmla="*/ 705727 h 1460979"/>
              <a:gd name="connsiteX719" fmla="*/ 587419 w 1249124"/>
              <a:gd name="connsiteY719" fmla="*/ 705727 h 1460979"/>
              <a:gd name="connsiteX720" fmla="*/ 584667 w 1249124"/>
              <a:gd name="connsiteY720" fmla="*/ 705727 h 1460979"/>
              <a:gd name="connsiteX721" fmla="*/ 555778 w 1249124"/>
              <a:gd name="connsiteY721" fmla="*/ 731865 h 1460979"/>
              <a:gd name="connsiteX722" fmla="*/ 539270 w 1249124"/>
              <a:gd name="connsiteY722" fmla="*/ 824036 h 1460979"/>
              <a:gd name="connsiteX723" fmla="*/ 561281 w 1249124"/>
              <a:gd name="connsiteY723" fmla="*/ 848799 h 1460979"/>
              <a:gd name="connsiteX724" fmla="*/ 561281 w 1249124"/>
              <a:gd name="connsiteY724" fmla="*/ 848799 h 1460979"/>
              <a:gd name="connsiteX725" fmla="*/ 590170 w 1249124"/>
              <a:gd name="connsiteY725" fmla="*/ 824036 h 1460979"/>
              <a:gd name="connsiteX726" fmla="*/ 570911 w 1249124"/>
              <a:gd name="connsiteY726" fmla="*/ 797898 h 1460979"/>
              <a:gd name="connsiteX727" fmla="*/ 570911 w 1249124"/>
              <a:gd name="connsiteY727" fmla="*/ 797898 h 1460979"/>
              <a:gd name="connsiteX728" fmla="*/ 568159 w 1249124"/>
              <a:gd name="connsiteY728" fmla="*/ 797898 h 1460979"/>
              <a:gd name="connsiteX729" fmla="*/ 539270 w 1249124"/>
              <a:gd name="connsiteY729" fmla="*/ 824036 h 1460979"/>
              <a:gd name="connsiteX730" fmla="*/ 522761 w 1249124"/>
              <a:gd name="connsiteY730" fmla="*/ 914832 h 1460979"/>
              <a:gd name="connsiteX731" fmla="*/ 544772 w 1249124"/>
              <a:gd name="connsiteY731" fmla="*/ 939594 h 1460979"/>
              <a:gd name="connsiteX732" fmla="*/ 544772 w 1249124"/>
              <a:gd name="connsiteY732" fmla="*/ 939594 h 1460979"/>
              <a:gd name="connsiteX733" fmla="*/ 573662 w 1249124"/>
              <a:gd name="connsiteY733" fmla="*/ 914832 h 1460979"/>
              <a:gd name="connsiteX734" fmla="*/ 554402 w 1249124"/>
              <a:gd name="connsiteY734" fmla="*/ 888694 h 1460979"/>
              <a:gd name="connsiteX735" fmla="*/ 554402 w 1249124"/>
              <a:gd name="connsiteY735" fmla="*/ 888694 h 1460979"/>
              <a:gd name="connsiteX736" fmla="*/ 551651 w 1249124"/>
              <a:gd name="connsiteY736" fmla="*/ 888694 h 1460979"/>
              <a:gd name="connsiteX737" fmla="*/ 522761 w 1249124"/>
              <a:gd name="connsiteY737" fmla="*/ 914832 h 1460979"/>
              <a:gd name="connsiteX738" fmla="*/ 664457 w 1249124"/>
              <a:gd name="connsiteY738" fmla="*/ 641070 h 1460979"/>
              <a:gd name="connsiteX739" fmla="*/ 683717 w 1249124"/>
              <a:gd name="connsiteY739" fmla="*/ 661705 h 1460979"/>
              <a:gd name="connsiteX740" fmla="*/ 683717 w 1249124"/>
              <a:gd name="connsiteY740" fmla="*/ 661705 h 1460979"/>
              <a:gd name="connsiteX741" fmla="*/ 707104 w 1249124"/>
              <a:gd name="connsiteY741" fmla="*/ 641070 h 1460979"/>
              <a:gd name="connsiteX742" fmla="*/ 690595 w 1249124"/>
              <a:gd name="connsiteY742" fmla="*/ 619059 h 1460979"/>
              <a:gd name="connsiteX743" fmla="*/ 690595 w 1249124"/>
              <a:gd name="connsiteY743" fmla="*/ 619059 h 1460979"/>
              <a:gd name="connsiteX744" fmla="*/ 689220 w 1249124"/>
              <a:gd name="connsiteY744" fmla="*/ 619059 h 1460979"/>
              <a:gd name="connsiteX745" fmla="*/ 664457 w 1249124"/>
              <a:gd name="connsiteY745" fmla="*/ 641070 h 1460979"/>
              <a:gd name="connsiteX746" fmla="*/ 698850 w 1249124"/>
              <a:gd name="connsiteY746" fmla="*/ 569534 h 1460979"/>
              <a:gd name="connsiteX747" fmla="*/ 698850 w 1249124"/>
              <a:gd name="connsiteY747" fmla="*/ 569534 h 1460979"/>
              <a:gd name="connsiteX748" fmla="*/ 722236 w 1249124"/>
              <a:gd name="connsiteY748" fmla="*/ 548899 h 1460979"/>
              <a:gd name="connsiteX749" fmla="*/ 705728 w 1249124"/>
              <a:gd name="connsiteY749" fmla="*/ 526888 h 1460979"/>
              <a:gd name="connsiteX750" fmla="*/ 705728 w 1249124"/>
              <a:gd name="connsiteY750" fmla="*/ 526888 h 1460979"/>
              <a:gd name="connsiteX751" fmla="*/ 704352 w 1249124"/>
              <a:gd name="connsiteY751" fmla="*/ 526888 h 1460979"/>
              <a:gd name="connsiteX752" fmla="*/ 679590 w 1249124"/>
              <a:gd name="connsiteY752" fmla="*/ 548899 h 1460979"/>
              <a:gd name="connsiteX753" fmla="*/ 698850 w 1249124"/>
              <a:gd name="connsiteY753" fmla="*/ 569534 h 1460979"/>
              <a:gd name="connsiteX754" fmla="*/ 647949 w 1249124"/>
              <a:gd name="connsiteY754" fmla="*/ 731865 h 1460979"/>
              <a:gd name="connsiteX755" fmla="*/ 667209 w 1249124"/>
              <a:gd name="connsiteY755" fmla="*/ 752501 h 1460979"/>
              <a:gd name="connsiteX756" fmla="*/ 667209 w 1249124"/>
              <a:gd name="connsiteY756" fmla="*/ 752501 h 1460979"/>
              <a:gd name="connsiteX757" fmla="*/ 690595 w 1249124"/>
              <a:gd name="connsiteY757" fmla="*/ 731865 h 1460979"/>
              <a:gd name="connsiteX758" fmla="*/ 674087 w 1249124"/>
              <a:gd name="connsiteY758" fmla="*/ 709854 h 1460979"/>
              <a:gd name="connsiteX759" fmla="*/ 674087 w 1249124"/>
              <a:gd name="connsiteY759" fmla="*/ 709854 h 1460979"/>
              <a:gd name="connsiteX760" fmla="*/ 672711 w 1249124"/>
              <a:gd name="connsiteY760" fmla="*/ 709854 h 1460979"/>
              <a:gd name="connsiteX761" fmla="*/ 647949 w 1249124"/>
              <a:gd name="connsiteY761" fmla="*/ 731865 h 1460979"/>
              <a:gd name="connsiteX762" fmla="*/ 631441 w 1249124"/>
              <a:gd name="connsiteY762" fmla="*/ 822661 h 1460979"/>
              <a:gd name="connsiteX763" fmla="*/ 650700 w 1249124"/>
              <a:gd name="connsiteY763" fmla="*/ 843296 h 1460979"/>
              <a:gd name="connsiteX764" fmla="*/ 650700 w 1249124"/>
              <a:gd name="connsiteY764" fmla="*/ 843296 h 1460979"/>
              <a:gd name="connsiteX765" fmla="*/ 674087 w 1249124"/>
              <a:gd name="connsiteY765" fmla="*/ 822661 h 1460979"/>
              <a:gd name="connsiteX766" fmla="*/ 657579 w 1249124"/>
              <a:gd name="connsiteY766" fmla="*/ 800650 h 1460979"/>
              <a:gd name="connsiteX767" fmla="*/ 657579 w 1249124"/>
              <a:gd name="connsiteY767" fmla="*/ 800650 h 1460979"/>
              <a:gd name="connsiteX768" fmla="*/ 656203 w 1249124"/>
              <a:gd name="connsiteY768" fmla="*/ 800650 h 1460979"/>
              <a:gd name="connsiteX769" fmla="*/ 631441 w 1249124"/>
              <a:gd name="connsiteY769" fmla="*/ 822661 h 1460979"/>
              <a:gd name="connsiteX770" fmla="*/ 616308 w 1249124"/>
              <a:gd name="connsiteY770" fmla="*/ 914832 h 1460979"/>
              <a:gd name="connsiteX771" fmla="*/ 634192 w 1249124"/>
              <a:gd name="connsiteY771" fmla="*/ 935467 h 1460979"/>
              <a:gd name="connsiteX772" fmla="*/ 634192 w 1249124"/>
              <a:gd name="connsiteY772" fmla="*/ 935467 h 1460979"/>
              <a:gd name="connsiteX773" fmla="*/ 657579 w 1249124"/>
              <a:gd name="connsiteY773" fmla="*/ 914832 h 1460979"/>
              <a:gd name="connsiteX774" fmla="*/ 641071 w 1249124"/>
              <a:gd name="connsiteY774" fmla="*/ 892821 h 1460979"/>
              <a:gd name="connsiteX775" fmla="*/ 641071 w 1249124"/>
              <a:gd name="connsiteY775" fmla="*/ 892821 h 1460979"/>
              <a:gd name="connsiteX776" fmla="*/ 639695 w 1249124"/>
              <a:gd name="connsiteY776" fmla="*/ 892821 h 1460979"/>
              <a:gd name="connsiteX777" fmla="*/ 616308 w 1249124"/>
              <a:gd name="connsiteY777" fmla="*/ 914832 h 1460979"/>
              <a:gd name="connsiteX778" fmla="*/ 746999 w 1249124"/>
              <a:gd name="connsiteY778" fmla="*/ 418209 h 1460979"/>
              <a:gd name="connsiteX779" fmla="*/ 718109 w 1249124"/>
              <a:gd name="connsiteY779" fmla="*/ 382441 h 1460979"/>
              <a:gd name="connsiteX780" fmla="*/ 731866 w 1249124"/>
              <a:gd name="connsiteY780" fmla="*/ 386568 h 1460979"/>
              <a:gd name="connsiteX781" fmla="*/ 731866 w 1249124"/>
              <a:gd name="connsiteY781" fmla="*/ 386568 h 1460979"/>
              <a:gd name="connsiteX782" fmla="*/ 755253 w 1249124"/>
              <a:gd name="connsiteY782" fmla="*/ 365933 h 1460979"/>
              <a:gd name="connsiteX783" fmla="*/ 738744 w 1249124"/>
              <a:gd name="connsiteY783" fmla="*/ 343922 h 1460979"/>
              <a:gd name="connsiteX784" fmla="*/ 738744 w 1249124"/>
              <a:gd name="connsiteY784" fmla="*/ 343922 h 1460979"/>
              <a:gd name="connsiteX785" fmla="*/ 737369 w 1249124"/>
              <a:gd name="connsiteY785" fmla="*/ 343922 h 1460979"/>
              <a:gd name="connsiteX786" fmla="*/ 712606 w 1249124"/>
              <a:gd name="connsiteY786" fmla="*/ 365933 h 1460979"/>
              <a:gd name="connsiteX787" fmla="*/ 713982 w 1249124"/>
              <a:gd name="connsiteY787" fmla="*/ 376938 h 1460979"/>
              <a:gd name="connsiteX788" fmla="*/ 689220 w 1249124"/>
              <a:gd name="connsiteY788" fmla="*/ 346673 h 1460979"/>
              <a:gd name="connsiteX789" fmla="*/ 671336 w 1249124"/>
              <a:gd name="connsiteY789" fmla="*/ 361806 h 1460979"/>
              <a:gd name="connsiteX790" fmla="*/ 650700 w 1249124"/>
              <a:gd name="connsiteY790" fmla="*/ 339795 h 1460979"/>
              <a:gd name="connsiteX791" fmla="*/ 650700 w 1249124"/>
              <a:gd name="connsiteY791" fmla="*/ 339795 h 1460979"/>
              <a:gd name="connsiteX792" fmla="*/ 647949 w 1249124"/>
              <a:gd name="connsiteY792" fmla="*/ 339795 h 1460979"/>
              <a:gd name="connsiteX793" fmla="*/ 619060 w 1249124"/>
              <a:gd name="connsiteY793" fmla="*/ 365933 h 1460979"/>
              <a:gd name="connsiteX794" fmla="*/ 636944 w 1249124"/>
              <a:gd name="connsiteY794" fmla="*/ 390695 h 1460979"/>
              <a:gd name="connsiteX795" fmla="*/ 605303 w 1249124"/>
              <a:gd name="connsiteY795" fmla="*/ 418209 h 1460979"/>
              <a:gd name="connsiteX796" fmla="*/ 624562 w 1249124"/>
              <a:gd name="connsiteY796" fmla="*/ 433341 h 1460979"/>
              <a:gd name="connsiteX797" fmla="*/ 603927 w 1249124"/>
              <a:gd name="connsiteY797" fmla="*/ 458104 h 1460979"/>
              <a:gd name="connsiteX798" fmla="*/ 625938 w 1249124"/>
              <a:gd name="connsiteY798" fmla="*/ 482866 h 1460979"/>
              <a:gd name="connsiteX799" fmla="*/ 625938 w 1249124"/>
              <a:gd name="connsiteY799" fmla="*/ 482866 h 1460979"/>
              <a:gd name="connsiteX800" fmla="*/ 654827 w 1249124"/>
              <a:gd name="connsiteY800" fmla="*/ 458104 h 1460979"/>
              <a:gd name="connsiteX801" fmla="*/ 654827 w 1249124"/>
              <a:gd name="connsiteY801" fmla="*/ 456728 h 1460979"/>
              <a:gd name="connsiteX802" fmla="*/ 668584 w 1249124"/>
              <a:gd name="connsiteY802" fmla="*/ 467734 h 1460979"/>
              <a:gd name="connsiteX803" fmla="*/ 701601 w 1249124"/>
              <a:gd name="connsiteY803" fmla="*/ 447098 h 1460979"/>
              <a:gd name="connsiteX804" fmla="*/ 697474 w 1249124"/>
              <a:gd name="connsiteY804" fmla="*/ 458104 h 1460979"/>
              <a:gd name="connsiteX805" fmla="*/ 716733 w 1249124"/>
              <a:gd name="connsiteY805" fmla="*/ 478739 h 1460979"/>
              <a:gd name="connsiteX806" fmla="*/ 716733 w 1249124"/>
              <a:gd name="connsiteY806" fmla="*/ 478739 h 1460979"/>
              <a:gd name="connsiteX807" fmla="*/ 740120 w 1249124"/>
              <a:gd name="connsiteY807" fmla="*/ 458104 h 1460979"/>
              <a:gd name="connsiteX808" fmla="*/ 723612 w 1249124"/>
              <a:gd name="connsiteY808" fmla="*/ 436093 h 1460979"/>
              <a:gd name="connsiteX809" fmla="*/ 723612 w 1249124"/>
              <a:gd name="connsiteY809" fmla="*/ 436093 h 1460979"/>
              <a:gd name="connsiteX810" fmla="*/ 722236 w 1249124"/>
              <a:gd name="connsiteY810" fmla="*/ 436093 h 1460979"/>
              <a:gd name="connsiteX811" fmla="*/ 720860 w 1249124"/>
              <a:gd name="connsiteY811" fmla="*/ 436093 h 1460979"/>
              <a:gd name="connsiteX812" fmla="*/ 746999 w 1249124"/>
              <a:gd name="connsiteY812" fmla="*/ 418209 h 1460979"/>
              <a:gd name="connsiteX813" fmla="*/ 663082 w 1249124"/>
              <a:gd name="connsiteY813" fmla="*/ 1371560 h 1460979"/>
              <a:gd name="connsiteX814" fmla="*/ 650700 w 1249124"/>
              <a:gd name="connsiteY814" fmla="*/ 1353676 h 1460979"/>
              <a:gd name="connsiteX815" fmla="*/ 650700 w 1249124"/>
              <a:gd name="connsiteY815" fmla="*/ 1353676 h 1460979"/>
              <a:gd name="connsiteX816" fmla="*/ 649325 w 1249124"/>
              <a:gd name="connsiteY816" fmla="*/ 1353676 h 1460979"/>
              <a:gd name="connsiteX817" fmla="*/ 630065 w 1249124"/>
              <a:gd name="connsiteY817" fmla="*/ 1371560 h 1460979"/>
              <a:gd name="connsiteX818" fmla="*/ 645198 w 1249124"/>
              <a:gd name="connsiteY818" fmla="*/ 1388068 h 1460979"/>
              <a:gd name="connsiteX819" fmla="*/ 645198 w 1249124"/>
              <a:gd name="connsiteY819" fmla="*/ 1388068 h 1460979"/>
              <a:gd name="connsiteX820" fmla="*/ 663082 w 1249124"/>
              <a:gd name="connsiteY820" fmla="*/ 1371560 h 1460979"/>
              <a:gd name="connsiteX821" fmla="*/ 678214 w 1249124"/>
              <a:gd name="connsiteY821" fmla="*/ 1279389 h 1460979"/>
              <a:gd name="connsiteX822" fmla="*/ 665833 w 1249124"/>
              <a:gd name="connsiteY822" fmla="*/ 1261505 h 1460979"/>
              <a:gd name="connsiteX823" fmla="*/ 665833 w 1249124"/>
              <a:gd name="connsiteY823" fmla="*/ 1261505 h 1460979"/>
              <a:gd name="connsiteX824" fmla="*/ 664457 w 1249124"/>
              <a:gd name="connsiteY824" fmla="*/ 1261505 h 1460979"/>
              <a:gd name="connsiteX825" fmla="*/ 645198 w 1249124"/>
              <a:gd name="connsiteY825" fmla="*/ 1279389 h 1460979"/>
              <a:gd name="connsiteX826" fmla="*/ 660330 w 1249124"/>
              <a:gd name="connsiteY826" fmla="*/ 1295897 h 1460979"/>
              <a:gd name="connsiteX827" fmla="*/ 660330 w 1249124"/>
              <a:gd name="connsiteY827" fmla="*/ 1295897 h 1460979"/>
              <a:gd name="connsiteX828" fmla="*/ 678214 w 1249124"/>
              <a:gd name="connsiteY828" fmla="*/ 1279389 h 1460979"/>
              <a:gd name="connsiteX829" fmla="*/ 694722 w 1249124"/>
              <a:gd name="connsiteY829" fmla="*/ 1188593 h 1460979"/>
              <a:gd name="connsiteX830" fmla="*/ 682341 w 1249124"/>
              <a:gd name="connsiteY830" fmla="*/ 1170710 h 1460979"/>
              <a:gd name="connsiteX831" fmla="*/ 682341 w 1249124"/>
              <a:gd name="connsiteY831" fmla="*/ 1170710 h 1460979"/>
              <a:gd name="connsiteX832" fmla="*/ 680966 w 1249124"/>
              <a:gd name="connsiteY832" fmla="*/ 1170710 h 1460979"/>
              <a:gd name="connsiteX833" fmla="*/ 661706 w 1249124"/>
              <a:gd name="connsiteY833" fmla="*/ 1188593 h 1460979"/>
              <a:gd name="connsiteX834" fmla="*/ 676838 w 1249124"/>
              <a:gd name="connsiteY834" fmla="*/ 1205102 h 1460979"/>
              <a:gd name="connsiteX835" fmla="*/ 676838 w 1249124"/>
              <a:gd name="connsiteY835" fmla="*/ 1205102 h 1460979"/>
              <a:gd name="connsiteX836" fmla="*/ 694722 w 1249124"/>
              <a:gd name="connsiteY836" fmla="*/ 1188593 h 1460979"/>
              <a:gd name="connsiteX837" fmla="*/ 711231 w 1249124"/>
              <a:gd name="connsiteY837" fmla="*/ 1097798 h 1460979"/>
              <a:gd name="connsiteX838" fmla="*/ 698850 w 1249124"/>
              <a:gd name="connsiteY838" fmla="*/ 1079914 h 1460979"/>
              <a:gd name="connsiteX839" fmla="*/ 698850 w 1249124"/>
              <a:gd name="connsiteY839" fmla="*/ 1079914 h 1460979"/>
              <a:gd name="connsiteX840" fmla="*/ 697474 w 1249124"/>
              <a:gd name="connsiteY840" fmla="*/ 1079914 h 1460979"/>
              <a:gd name="connsiteX841" fmla="*/ 678214 w 1249124"/>
              <a:gd name="connsiteY841" fmla="*/ 1097798 h 1460979"/>
              <a:gd name="connsiteX842" fmla="*/ 693347 w 1249124"/>
              <a:gd name="connsiteY842" fmla="*/ 1114306 h 1460979"/>
              <a:gd name="connsiteX843" fmla="*/ 693347 w 1249124"/>
              <a:gd name="connsiteY843" fmla="*/ 1114306 h 1460979"/>
              <a:gd name="connsiteX844" fmla="*/ 711231 w 1249124"/>
              <a:gd name="connsiteY844" fmla="*/ 1097798 h 1460979"/>
              <a:gd name="connsiteX845" fmla="*/ 726363 w 1249124"/>
              <a:gd name="connsiteY845" fmla="*/ 1005627 h 1460979"/>
              <a:gd name="connsiteX846" fmla="*/ 713982 w 1249124"/>
              <a:gd name="connsiteY846" fmla="*/ 987743 h 1460979"/>
              <a:gd name="connsiteX847" fmla="*/ 713982 w 1249124"/>
              <a:gd name="connsiteY847" fmla="*/ 987743 h 1460979"/>
              <a:gd name="connsiteX848" fmla="*/ 712606 w 1249124"/>
              <a:gd name="connsiteY848" fmla="*/ 987743 h 1460979"/>
              <a:gd name="connsiteX849" fmla="*/ 693347 w 1249124"/>
              <a:gd name="connsiteY849" fmla="*/ 1005627 h 1460979"/>
              <a:gd name="connsiteX850" fmla="*/ 708479 w 1249124"/>
              <a:gd name="connsiteY850" fmla="*/ 1022135 h 1460979"/>
              <a:gd name="connsiteX851" fmla="*/ 708479 w 1249124"/>
              <a:gd name="connsiteY851" fmla="*/ 1022135 h 1460979"/>
              <a:gd name="connsiteX852" fmla="*/ 726363 w 1249124"/>
              <a:gd name="connsiteY852" fmla="*/ 1005627 h 1460979"/>
              <a:gd name="connsiteX853" fmla="*/ 742872 w 1249124"/>
              <a:gd name="connsiteY853" fmla="*/ 914832 h 1460979"/>
              <a:gd name="connsiteX854" fmla="*/ 730490 w 1249124"/>
              <a:gd name="connsiteY854" fmla="*/ 896948 h 1460979"/>
              <a:gd name="connsiteX855" fmla="*/ 730490 w 1249124"/>
              <a:gd name="connsiteY855" fmla="*/ 896948 h 1460979"/>
              <a:gd name="connsiteX856" fmla="*/ 729115 w 1249124"/>
              <a:gd name="connsiteY856" fmla="*/ 896948 h 1460979"/>
              <a:gd name="connsiteX857" fmla="*/ 709855 w 1249124"/>
              <a:gd name="connsiteY857" fmla="*/ 914832 h 1460979"/>
              <a:gd name="connsiteX858" fmla="*/ 724988 w 1249124"/>
              <a:gd name="connsiteY858" fmla="*/ 931340 h 1460979"/>
              <a:gd name="connsiteX859" fmla="*/ 724988 w 1249124"/>
              <a:gd name="connsiteY859" fmla="*/ 931340 h 1460979"/>
              <a:gd name="connsiteX860" fmla="*/ 742872 w 1249124"/>
              <a:gd name="connsiteY860" fmla="*/ 914832 h 1460979"/>
              <a:gd name="connsiteX861" fmla="*/ 759380 w 1249124"/>
              <a:gd name="connsiteY861" fmla="*/ 822661 h 1460979"/>
              <a:gd name="connsiteX862" fmla="*/ 746999 w 1249124"/>
              <a:gd name="connsiteY862" fmla="*/ 804777 h 1460979"/>
              <a:gd name="connsiteX863" fmla="*/ 746999 w 1249124"/>
              <a:gd name="connsiteY863" fmla="*/ 804777 h 1460979"/>
              <a:gd name="connsiteX864" fmla="*/ 745623 w 1249124"/>
              <a:gd name="connsiteY864" fmla="*/ 804777 h 1460979"/>
              <a:gd name="connsiteX865" fmla="*/ 726363 w 1249124"/>
              <a:gd name="connsiteY865" fmla="*/ 822661 h 1460979"/>
              <a:gd name="connsiteX866" fmla="*/ 740120 w 1249124"/>
              <a:gd name="connsiteY866" fmla="*/ 839169 h 1460979"/>
              <a:gd name="connsiteX867" fmla="*/ 740120 w 1249124"/>
              <a:gd name="connsiteY867" fmla="*/ 839169 h 1460979"/>
              <a:gd name="connsiteX868" fmla="*/ 759380 w 1249124"/>
              <a:gd name="connsiteY868" fmla="*/ 822661 h 1460979"/>
              <a:gd name="connsiteX869" fmla="*/ 775888 w 1249124"/>
              <a:gd name="connsiteY869" fmla="*/ 731865 h 1460979"/>
              <a:gd name="connsiteX870" fmla="*/ 763507 w 1249124"/>
              <a:gd name="connsiteY870" fmla="*/ 713981 h 1460979"/>
              <a:gd name="connsiteX871" fmla="*/ 763507 w 1249124"/>
              <a:gd name="connsiteY871" fmla="*/ 713981 h 1460979"/>
              <a:gd name="connsiteX872" fmla="*/ 762131 w 1249124"/>
              <a:gd name="connsiteY872" fmla="*/ 713981 h 1460979"/>
              <a:gd name="connsiteX873" fmla="*/ 742872 w 1249124"/>
              <a:gd name="connsiteY873" fmla="*/ 731865 h 1460979"/>
              <a:gd name="connsiteX874" fmla="*/ 758004 w 1249124"/>
              <a:gd name="connsiteY874" fmla="*/ 748374 h 1460979"/>
              <a:gd name="connsiteX875" fmla="*/ 758004 w 1249124"/>
              <a:gd name="connsiteY875" fmla="*/ 748374 h 1460979"/>
              <a:gd name="connsiteX876" fmla="*/ 775888 w 1249124"/>
              <a:gd name="connsiteY876" fmla="*/ 731865 h 1460979"/>
              <a:gd name="connsiteX877" fmla="*/ 791021 w 1249124"/>
              <a:gd name="connsiteY877" fmla="*/ 639694 h 1460979"/>
              <a:gd name="connsiteX878" fmla="*/ 778639 w 1249124"/>
              <a:gd name="connsiteY878" fmla="*/ 621810 h 1460979"/>
              <a:gd name="connsiteX879" fmla="*/ 778639 w 1249124"/>
              <a:gd name="connsiteY879" fmla="*/ 621810 h 1460979"/>
              <a:gd name="connsiteX880" fmla="*/ 777264 w 1249124"/>
              <a:gd name="connsiteY880" fmla="*/ 621810 h 1460979"/>
              <a:gd name="connsiteX881" fmla="*/ 758004 w 1249124"/>
              <a:gd name="connsiteY881" fmla="*/ 639694 h 1460979"/>
              <a:gd name="connsiteX882" fmla="*/ 773137 w 1249124"/>
              <a:gd name="connsiteY882" fmla="*/ 656203 h 1460979"/>
              <a:gd name="connsiteX883" fmla="*/ 773137 w 1249124"/>
              <a:gd name="connsiteY883" fmla="*/ 656203 h 1460979"/>
              <a:gd name="connsiteX884" fmla="*/ 791021 w 1249124"/>
              <a:gd name="connsiteY884" fmla="*/ 639694 h 1460979"/>
              <a:gd name="connsiteX885" fmla="*/ 807529 w 1249124"/>
              <a:gd name="connsiteY885" fmla="*/ 548899 h 1460979"/>
              <a:gd name="connsiteX886" fmla="*/ 795148 w 1249124"/>
              <a:gd name="connsiteY886" fmla="*/ 531015 h 1460979"/>
              <a:gd name="connsiteX887" fmla="*/ 795148 w 1249124"/>
              <a:gd name="connsiteY887" fmla="*/ 531015 h 1460979"/>
              <a:gd name="connsiteX888" fmla="*/ 793772 w 1249124"/>
              <a:gd name="connsiteY888" fmla="*/ 531015 h 1460979"/>
              <a:gd name="connsiteX889" fmla="*/ 774512 w 1249124"/>
              <a:gd name="connsiteY889" fmla="*/ 548899 h 1460979"/>
              <a:gd name="connsiteX890" fmla="*/ 789645 w 1249124"/>
              <a:gd name="connsiteY890" fmla="*/ 565407 h 1460979"/>
              <a:gd name="connsiteX891" fmla="*/ 789645 w 1249124"/>
              <a:gd name="connsiteY891" fmla="*/ 565407 h 1460979"/>
              <a:gd name="connsiteX892" fmla="*/ 807529 w 1249124"/>
              <a:gd name="connsiteY892" fmla="*/ 548899 h 1460979"/>
              <a:gd name="connsiteX893" fmla="*/ 824037 w 1249124"/>
              <a:gd name="connsiteY893" fmla="*/ 458104 h 1460979"/>
              <a:gd name="connsiteX894" fmla="*/ 811656 w 1249124"/>
              <a:gd name="connsiteY894" fmla="*/ 440220 h 1460979"/>
              <a:gd name="connsiteX895" fmla="*/ 811656 w 1249124"/>
              <a:gd name="connsiteY895" fmla="*/ 440220 h 1460979"/>
              <a:gd name="connsiteX896" fmla="*/ 810280 w 1249124"/>
              <a:gd name="connsiteY896" fmla="*/ 440220 h 1460979"/>
              <a:gd name="connsiteX897" fmla="*/ 791021 w 1249124"/>
              <a:gd name="connsiteY897" fmla="*/ 458104 h 1460979"/>
              <a:gd name="connsiteX898" fmla="*/ 806153 w 1249124"/>
              <a:gd name="connsiteY898" fmla="*/ 474612 h 1460979"/>
              <a:gd name="connsiteX899" fmla="*/ 806153 w 1249124"/>
              <a:gd name="connsiteY899" fmla="*/ 474612 h 1460979"/>
              <a:gd name="connsiteX900" fmla="*/ 824037 w 1249124"/>
              <a:gd name="connsiteY900" fmla="*/ 458104 h 1460979"/>
              <a:gd name="connsiteX901" fmla="*/ 839170 w 1249124"/>
              <a:gd name="connsiteY901" fmla="*/ 365933 h 1460979"/>
              <a:gd name="connsiteX902" fmla="*/ 826788 w 1249124"/>
              <a:gd name="connsiteY902" fmla="*/ 348049 h 1460979"/>
              <a:gd name="connsiteX903" fmla="*/ 826788 w 1249124"/>
              <a:gd name="connsiteY903" fmla="*/ 348049 h 1460979"/>
              <a:gd name="connsiteX904" fmla="*/ 825413 w 1249124"/>
              <a:gd name="connsiteY904" fmla="*/ 348049 h 1460979"/>
              <a:gd name="connsiteX905" fmla="*/ 806153 w 1249124"/>
              <a:gd name="connsiteY905" fmla="*/ 365933 h 1460979"/>
              <a:gd name="connsiteX906" fmla="*/ 821286 w 1249124"/>
              <a:gd name="connsiteY906" fmla="*/ 382441 h 1460979"/>
              <a:gd name="connsiteX907" fmla="*/ 821286 w 1249124"/>
              <a:gd name="connsiteY907" fmla="*/ 382441 h 1460979"/>
              <a:gd name="connsiteX908" fmla="*/ 839170 w 1249124"/>
              <a:gd name="connsiteY908" fmla="*/ 365933 h 1460979"/>
              <a:gd name="connsiteX909" fmla="*/ 855678 w 1249124"/>
              <a:gd name="connsiteY909" fmla="*/ 275137 h 1460979"/>
              <a:gd name="connsiteX910" fmla="*/ 843297 w 1249124"/>
              <a:gd name="connsiteY910" fmla="*/ 257253 h 1460979"/>
              <a:gd name="connsiteX911" fmla="*/ 843297 w 1249124"/>
              <a:gd name="connsiteY911" fmla="*/ 257253 h 1460979"/>
              <a:gd name="connsiteX912" fmla="*/ 841921 w 1249124"/>
              <a:gd name="connsiteY912" fmla="*/ 257253 h 1460979"/>
              <a:gd name="connsiteX913" fmla="*/ 822661 w 1249124"/>
              <a:gd name="connsiteY913" fmla="*/ 275137 h 1460979"/>
              <a:gd name="connsiteX914" fmla="*/ 837794 w 1249124"/>
              <a:gd name="connsiteY914" fmla="*/ 291646 h 1460979"/>
              <a:gd name="connsiteX915" fmla="*/ 837794 w 1249124"/>
              <a:gd name="connsiteY915" fmla="*/ 291646 h 1460979"/>
              <a:gd name="connsiteX916" fmla="*/ 855678 w 1249124"/>
              <a:gd name="connsiteY916" fmla="*/ 275137 h 1460979"/>
              <a:gd name="connsiteX917" fmla="*/ 872186 w 1249124"/>
              <a:gd name="connsiteY917" fmla="*/ 182966 h 1460979"/>
              <a:gd name="connsiteX918" fmla="*/ 859805 w 1249124"/>
              <a:gd name="connsiteY918" fmla="*/ 165082 h 1460979"/>
              <a:gd name="connsiteX919" fmla="*/ 859805 w 1249124"/>
              <a:gd name="connsiteY919" fmla="*/ 165082 h 1460979"/>
              <a:gd name="connsiteX920" fmla="*/ 858429 w 1249124"/>
              <a:gd name="connsiteY920" fmla="*/ 165082 h 1460979"/>
              <a:gd name="connsiteX921" fmla="*/ 839170 w 1249124"/>
              <a:gd name="connsiteY921" fmla="*/ 182966 h 1460979"/>
              <a:gd name="connsiteX922" fmla="*/ 854302 w 1249124"/>
              <a:gd name="connsiteY922" fmla="*/ 199475 h 1460979"/>
              <a:gd name="connsiteX923" fmla="*/ 854302 w 1249124"/>
              <a:gd name="connsiteY923" fmla="*/ 199475 h 1460979"/>
              <a:gd name="connsiteX924" fmla="*/ 872186 w 1249124"/>
              <a:gd name="connsiteY924" fmla="*/ 182966 h 1460979"/>
              <a:gd name="connsiteX925" fmla="*/ 888694 w 1249124"/>
              <a:gd name="connsiteY925" fmla="*/ 92171 h 1460979"/>
              <a:gd name="connsiteX926" fmla="*/ 876313 w 1249124"/>
              <a:gd name="connsiteY926" fmla="*/ 74287 h 1460979"/>
              <a:gd name="connsiteX927" fmla="*/ 876313 w 1249124"/>
              <a:gd name="connsiteY927" fmla="*/ 74287 h 1460979"/>
              <a:gd name="connsiteX928" fmla="*/ 874938 w 1249124"/>
              <a:gd name="connsiteY928" fmla="*/ 74287 h 1460979"/>
              <a:gd name="connsiteX929" fmla="*/ 855678 w 1249124"/>
              <a:gd name="connsiteY929" fmla="*/ 92171 h 1460979"/>
              <a:gd name="connsiteX930" fmla="*/ 870810 w 1249124"/>
              <a:gd name="connsiteY930" fmla="*/ 108679 h 1460979"/>
              <a:gd name="connsiteX931" fmla="*/ 870810 w 1249124"/>
              <a:gd name="connsiteY931" fmla="*/ 108679 h 1460979"/>
              <a:gd name="connsiteX932" fmla="*/ 888694 w 1249124"/>
              <a:gd name="connsiteY932" fmla="*/ 92171 h 1460979"/>
              <a:gd name="connsiteX933" fmla="*/ 746999 w 1249124"/>
              <a:gd name="connsiteY933" fmla="*/ 1371560 h 1460979"/>
              <a:gd name="connsiteX934" fmla="*/ 737369 w 1249124"/>
              <a:gd name="connsiteY934" fmla="*/ 1357803 h 1460979"/>
              <a:gd name="connsiteX935" fmla="*/ 737369 w 1249124"/>
              <a:gd name="connsiteY935" fmla="*/ 1357803 h 1460979"/>
              <a:gd name="connsiteX936" fmla="*/ 735993 w 1249124"/>
              <a:gd name="connsiteY936" fmla="*/ 1357803 h 1460979"/>
              <a:gd name="connsiteX937" fmla="*/ 720860 w 1249124"/>
              <a:gd name="connsiteY937" fmla="*/ 1371560 h 1460979"/>
              <a:gd name="connsiteX938" fmla="*/ 731866 w 1249124"/>
              <a:gd name="connsiteY938" fmla="*/ 1383941 h 1460979"/>
              <a:gd name="connsiteX939" fmla="*/ 731866 w 1249124"/>
              <a:gd name="connsiteY939" fmla="*/ 1383941 h 1460979"/>
              <a:gd name="connsiteX940" fmla="*/ 746999 w 1249124"/>
              <a:gd name="connsiteY940" fmla="*/ 1371560 h 1460979"/>
              <a:gd name="connsiteX941" fmla="*/ 763507 w 1249124"/>
              <a:gd name="connsiteY941" fmla="*/ 1279389 h 1460979"/>
              <a:gd name="connsiteX942" fmla="*/ 753877 w 1249124"/>
              <a:gd name="connsiteY942" fmla="*/ 1265632 h 1460979"/>
              <a:gd name="connsiteX943" fmla="*/ 753877 w 1249124"/>
              <a:gd name="connsiteY943" fmla="*/ 1265632 h 1460979"/>
              <a:gd name="connsiteX944" fmla="*/ 752501 w 1249124"/>
              <a:gd name="connsiteY944" fmla="*/ 1265632 h 1460979"/>
              <a:gd name="connsiteX945" fmla="*/ 737369 w 1249124"/>
              <a:gd name="connsiteY945" fmla="*/ 1279389 h 1460979"/>
              <a:gd name="connsiteX946" fmla="*/ 748374 w 1249124"/>
              <a:gd name="connsiteY946" fmla="*/ 1291770 h 1460979"/>
              <a:gd name="connsiteX947" fmla="*/ 748374 w 1249124"/>
              <a:gd name="connsiteY947" fmla="*/ 1291770 h 1460979"/>
              <a:gd name="connsiteX948" fmla="*/ 763507 w 1249124"/>
              <a:gd name="connsiteY948" fmla="*/ 1279389 h 1460979"/>
              <a:gd name="connsiteX949" fmla="*/ 778639 w 1249124"/>
              <a:gd name="connsiteY949" fmla="*/ 1188593 h 1460979"/>
              <a:gd name="connsiteX950" fmla="*/ 769010 w 1249124"/>
              <a:gd name="connsiteY950" fmla="*/ 1174837 h 1460979"/>
              <a:gd name="connsiteX951" fmla="*/ 769010 w 1249124"/>
              <a:gd name="connsiteY951" fmla="*/ 1174837 h 1460979"/>
              <a:gd name="connsiteX952" fmla="*/ 767634 w 1249124"/>
              <a:gd name="connsiteY952" fmla="*/ 1174837 h 1460979"/>
              <a:gd name="connsiteX953" fmla="*/ 752501 w 1249124"/>
              <a:gd name="connsiteY953" fmla="*/ 1188593 h 1460979"/>
              <a:gd name="connsiteX954" fmla="*/ 763507 w 1249124"/>
              <a:gd name="connsiteY954" fmla="*/ 1200975 h 1460979"/>
              <a:gd name="connsiteX955" fmla="*/ 763507 w 1249124"/>
              <a:gd name="connsiteY955" fmla="*/ 1200975 h 1460979"/>
              <a:gd name="connsiteX956" fmla="*/ 778639 w 1249124"/>
              <a:gd name="connsiteY956" fmla="*/ 1188593 h 1460979"/>
              <a:gd name="connsiteX957" fmla="*/ 795148 w 1249124"/>
              <a:gd name="connsiteY957" fmla="*/ 1096422 h 1460979"/>
              <a:gd name="connsiteX958" fmla="*/ 785518 w 1249124"/>
              <a:gd name="connsiteY958" fmla="*/ 1082666 h 1460979"/>
              <a:gd name="connsiteX959" fmla="*/ 785518 w 1249124"/>
              <a:gd name="connsiteY959" fmla="*/ 1082666 h 1460979"/>
              <a:gd name="connsiteX960" fmla="*/ 784142 w 1249124"/>
              <a:gd name="connsiteY960" fmla="*/ 1082666 h 1460979"/>
              <a:gd name="connsiteX961" fmla="*/ 769010 w 1249124"/>
              <a:gd name="connsiteY961" fmla="*/ 1096422 h 1460979"/>
              <a:gd name="connsiteX962" fmla="*/ 780015 w 1249124"/>
              <a:gd name="connsiteY962" fmla="*/ 1108804 h 1460979"/>
              <a:gd name="connsiteX963" fmla="*/ 780015 w 1249124"/>
              <a:gd name="connsiteY963" fmla="*/ 1108804 h 1460979"/>
              <a:gd name="connsiteX964" fmla="*/ 795148 w 1249124"/>
              <a:gd name="connsiteY964" fmla="*/ 1096422 h 1460979"/>
              <a:gd name="connsiteX965" fmla="*/ 811656 w 1249124"/>
              <a:gd name="connsiteY965" fmla="*/ 1005627 h 1460979"/>
              <a:gd name="connsiteX966" fmla="*/ 802026 w 1249124"/>
              <a:gd name="connsiteY966" fmla="*/ 991870 h 1460979"/>
              <a:gd name="connsiteX967" fmla="*/ 802026 w 1249124"/>
              <a:gd name="connsiteY967" fmla="*/ 991870 h 1460979"/>
              <a:gd name="connsiteX968" fmla="*/ 800650 w 1249124"/>
              <a:gd name="connsiteY968" fmla="*/ 991870 h 1460979"/>
              <a:gd name="connsiteX969" fmla="*/ 785518 w 1249124"/>
              <a:gd name="connsiteY969" fmla="*/ 1005627 h 1460979"/>
              <a:gd name="connsiteX970" fmla="*/ 796523 w 1249124"/>
              <a:gd name="connsiteY970" fmla="*/ 1018008 h 1460979"/>
              <a:gd name="connsiteX971" fmla="*/ 796523 w 1249124"/>
              <a:gd name="connsiteY971" fmla="*/ 1018008 h 1460979"/>
              <a:gd name="connsiteX972" fmla="*/ 811656 w 1249124"/>
              <a:gd name="connsiteY972" fmla="*/ 1005627 h 1460979"/>
              <a:gd name="connsiteX973" fmla="*/ 828164 w 1249124"/>
              <a:gd name="connsiteY973" fmla="*/ 914832 h 1460979"/>
              <a:gd name="connsiteX974" fmla="*/ 818534 w 1249124"/>
              <a:gd name="connsiteY974" fmla="*/ 901075 h 1460979"/>
              <a:gd name="connsiteX975" fmla="*/ 818534 w 1249124"/>
              <a:gd name="connsiteY975" fmla="*/ 901075 h 1460979"/>
              <a:gd name="connsiteX976" fmla="*/ 817159 w 1249124"/>
              <a:gd name="connsiteY976" fmla="*/ 901075 h 1460979"/>
              <a:gd name="connsiteX977" fmla="*/ 802026 w 1249124"/>
              <a:gd name="connsiteY977" fmla="*/ 914832 h 1460979"/>
              <a:gd name="connsiteX978" fmla="*/ 813032 w 1249124"/>
              <a:gd name="connsiteY978" fmla="*/ 927213 h 1460979"/>
              <a:gd name="connsiteX979" fmla="*/ 813032 w 1249124"/>
              <a:gd name="connsiteY979" fmla="*/ 927213 h 1460979"/>
              <a:gd name="connsiteX980" fmla="*/ 828164 w 1249124"/>
              <a:gd name="connsiteY980" fmla="*/ 914832 h 1460979"/>
              <a:gd name="connsiteX981" fmla="*/ 843297 w 1249124"/>
              <a:gd name="connsiteY981" fmla="*/ 822661 h 1460979"/>
              <a:gd name="connsiteX982" fmla="*/ 833667 w 1249124"/>
              <a:gd name="connsiteY982" fmla="*/ 808904 h 1460979"/>
              <a:gd name="connsiteX983" fmla="*/ 833667 w 1249124"/>
              <a:gd name="connsiteY983" fmla="*/ 808904 h 1460979"/>
              <a:gd name="connsiteX984" fmla="*/ 832291 w 1249124"/>
              <a:gd name="connsiteY984" fmla="*/ 808904 h 1460979"/>
              <a:gd name="connsiteX985" fmla="*/ 817159 w 1249124"/>
              <a:gd name="connsiteY985" fmla="*/ 822661 h 1460979"/>
              <a:gd name="connsiteX986" fmla="*/ 828164 w 1249124"/>
              <a:gd name="connsiteY986" fmla="*/ 835042 h 1460979"/>
              <a:gd name="connsiteX987" fmla="*/ 828164 w 1249124"/>
              <a:gd name="connsiteY987" fmla="*/ 835042 h 1460979"/>
              <a:gd name="connsiteX988" fmla="*/ 843297 w 1249124"/>
              <a:gd name="connsiteY988" fmla="*/ 822661 h 1460979"/>
              <a:gd name="connsiteX989" fmla="*/ 859805 w 1249124"/>
              <a:gd name="connsiteY989" fmla="*/ 731865 h 1460979"/>
              <a:gd name="connsiteX990" fmla="*/ 850175 w 1249124"/>
              <a:gd name="connsiteY990" fmla="*/ 718109 h 1460979"/>
              <a:gd name="connsiteX991" fmla="*/ 850175 w 1249124"/>
              <a:gd name="connsiteY991" fmla="*/ 718109 h 1460979"/>
              <a:gd name="connsiteX992" fmla="*/ 848799 w 1249124"/>
              <a:gd name="connsiteY992" fmla="*/ 718109 h 1460979"/>
              <a:gd name="connsiteX993" fmla="*/ 833667 w 1249124"/>
              <a:gd name="connsiteY993" fmla="*/ 731865 h 1460979"/>
              <a:gd name="connsiteX994" fmla="*/ 844672 w 1249124"/>
              <a:gd name="connsiteY994" fmla="*/ 744247 h 1460979"/>
              <a:gd name="connsiteX995" fmla="*/ 844672 w 1249124"/>
              <a:gd name="connsiteY995" fmla="*/ 744247 h 1460979"/>
              <a:gd name="connsiteX996" fmla="*/ 859805 w 1249124"/>
              <a:gd name="connsiteY996" fmla="*/ 731865 h 1460979"/>
              <a:gd name="connsiteX997" fmla="*/ 876313 w 1249124"/>
              <a:gd name="connsiteY997" fmla="*/ 639694 h 1460979"/>
              <a:gd name="connsiteX998" fmla="*/ 866683 w 1249124"/>
              <a:gd name="connsiteY998" fmla="*/ 625938 h 1460979"/>
              <a:gd name="connsiteX999" fmla="*/ 866683 w 1249124"/>
              <a:gd name="connsiteY999" fmla="*/ 625938 h 1460979"/>
              <a:gd name="connsiteX1000" fmla="*/ 865308 w 1249124"/>
              <a:gd name="connsiteY1000" fmla="*/ 625938 h 1460979"/>
              <a:gd name="connsiteX1001" fmla="*/ 850175 w 1249124"/>
              <a:gd name="connsiteY1001" fmla="*/ 639694 h 1460979"/>
              <a:gd name="connsiteX1002" fmla="*/ 861181 w 1249124"/>
              <a:gd name="connsiteY1002" fmla="*/ 652076 h 1460979"/>
              <a:gd name="connsiteX1003" fmla="*/ 861181 w 1249124"/>
              <a:gd name="connsiteY1003" fmla="*/ 652076 h 1460979"/>
              <a:gd name="connsiteX1004" fmla="*/ 876313 w 1249124"/>
              <a:gd name="connsiteY1004" fmla="*/ 639694 h 1460979"/>
              <a:gd name="connsiteX1005" fmla="*/ 891446 w 1249124"/>
              <a:gd name="connsiteY1005" fmla="*/ 548899 h 1460979"/>
              <a:gd name="connsiteX1006" fmla="*/ 881816 w 1249124"/>
              <a:gd name="connsiteY1006" fmla="*/ 535142 h 1460979"/>
              <a:gd name="connsiteX1007" fmla="*/ 881816 w 1249124"/>
              <a:gd name="connsiteY1007" fmla="*/ 535142 h 1460979"/>
              <a:gd name="connsiteX1008" fmla="*/ 880440 w 1249124"/>
              <a:gd name="connsiteY1008" fmla="*/ 535142 h 1460979"/>
              <a:gd name="connsiteX1009" fmla="*/ 865308 w 1249124"/>
              <a:gd name="connsiteY1009" fmla="*/ 548899 h 1460979"/>
              <a:gd name="connsiteX1010" fmla="*/ 876313 w 1249124"/>
              <a:gd name="connsiteY1010" fmla="*/ 561280 h 1460979"/>
              <a:gd name="connsiteX1011" fmla="*/ 876313 w 1249124"/>
              <a:gd name="connsiteY1011" fmla="*/ 561280 h 1460979"/>
              <a:gd name="connsiteX1012" fmla="*/ 891446 w 1249124"/>
              <a:gd name="connsiteY1012" fmla="*/ 548899 h 1460979"/>
              <a:gd name="connsiteX1013" fmla="*/ 907954 w 1249124"/>
              <a:gd name="connsiteY1013" fmla="*/ 458104 h 1460979"/>
              <a:gd name="connsiteX1014" fmla="*/ 898324 w 1249124"/>
              <a:gd name="connsiteY1014" fmla="*/ 444347 h 1460979"/>
              <a:gd name="connsiteX1015" fmla="*/ 898324 w 1249124"/>
              <a:gd name="connsiteY1015" fmla="*/ 444347 h 1460979"/>
              <a:gd name="connsiteX1016" fmla="*/ 896949 w 1249124"/>
              <a:gd name="connsiteY1016" fmla="*/ 444347 h 1460979"/>
              <a:gd name="connsiteX1017" fmla="*/ 881816 w 1249124"/>
              <a:gd name="connsiteY1017" fmla="*/ 458104 h 1460979"/>
              <a:gd name="connsiteX1018" fmla="*/ 892822 w 1249124"/>
              <a:gd name="connsiteY1018" fmla="*/ 470485 h 1460979"/>
              <a:gd name="connsiteX1019" fmla="*/ 892822 w 1249124"/>
              <a:gd name="connsiteY1019" fmla="*/ 470485 h 1460979"/>
              <a:gd name="connsiteX1020" fmla="*/ 907954 w 1249124"/>
              <a:gd name="connsiteY1020" fmla="*/ 458104 h 1460979"/>
              <a:gd name="connsiteX1021" fmla="*/ 924462 w 1249124"/>
              <a:gd name="connsiteY1021" fmla="*/ 365933 h 1460979"/>
              <a:gd name="connsiteX1022" fmla="*/ 914833 w 1249124"/>
              <a:gd name="connsiteY1022" fmla="*/ 352176 h 1460979"/>
              <a:gd name="connsiteX1023" fmla="*/ 914833 w 1249124"/>
              <a:gd name="connsiteY1023" fmla="*/ 352176 h 1460979"/>
              <a:gd name="connsiteX1024" fmla="*/ 913457 w 1249124"/>
              <a:gd name="connsiteY1024" fmla="*/ 352176 h 1460979"/>
              <a:gd name="connsiteX1025" fmla="*/ 898324 w 1249124"/>
              <a:gd name="connsiteY1025" fmla="*/ 365933 h 1460979"/>
              <a:gd name="connsiteX1026" fmla="*/ 909330 w 1249124"/>
              <a:gd name="connsiteY1026" fmla="*/ 378314 h 1460979"/>
              <a:gd name="connsiteX1027" fmla="*/ 909330 w 1249124"/>
              <a:gd name="connsiteY1027" fmla="*/ 378314 h 1460979"/>
              <a:gd name="connsiteX1028" fmla="*/ 924462 w 1249124"/>
              <a:gd name="connsiteY1028" fmla="*/ 365933 h 1460979"/>
              <a:gd name="connsiteX1029" fmla="*/ 940971 w 1249124"/>
              <a:gd name="connsiteY1029" fmla="*/ 275137 h 1460979"/>
              <a:gd name="connsiteX1030" fmla="*/ 931341 w 1249124"/>
              <a:gd name="connsiteY1030" fmla="*/ 261380 h 1460979"/>
              <a:gd name="connsiteX1031" fmla="*/ 931341 w 1249124"/>
              <a:gd name="connsiteY1031" fmla="*/ 261380 h 1460979"/>
              <a:gd name="connsiteX1032" fmla="*/ 929965 w 1249124"/>
              <a:gd name="connsiteY1032" fmla="*/ 261380 h 1460979"/>
              <a:gd name="connsiteX1033" fmla="*/ 914833 w 1249124"/>
              <a:gd name="connsiteY1033" fmla="*/ 275137 h 1460979"/>
              <a:gd name="connsiteX1034" fmla="*/ 925838 w 1249124"/>
              <a:gd name="connsiteY1034" fmla="*/ 287519 h 1460979"/>
              <a:gd name="connsiteX1035" fmla="*/ 925838 w 1249124"/>
              <a:gd name="connsiteY1035" fmla="*/ 287519 h 1460979"/>
              <a:gd name="connsiteX1036" fmla="*/ 940971 w 1249124"/>
              <a:gd name="connsiteY1036" fmla="*/ 275137 h 1460979"/>
              <a:gd name="connsiteX1037" fmla="*/ 956103 w 1249124"/>
              <a:gd name="connsiteY1037" fmla="*/ 182966 h 1460979"/>
              <a:gd name="connsiteX1038" fmla="*/ 946473 w 1249124"/>
              <a:gd name="connsiteY1038" fmla="*/ 169209 h 1460979"/>
              <a:gd name="connsiteX1039" fmla="*/ 946473 w 1249124"/>
              <a:gd name="connsiteY1039" fmla="*/ 169209 h 1460979"/>
              <a:gd name="connsiteX1040" fmla="*/ 945098 w 1249124"/>
              <a:gd name="connsiteY1040" fmla="*/ 169209 h 1460979"/>
              <a:gd name="connsiteX1041" fmla="*/ 929965 w 1249124"/>
              <a:gd name="connsiteY1041" fmla="*/ 182966 h 1460979"/>
              <a:gd name="connsiteX1042" fmla="*/ 940971 w 1249124"/>
              <a:gd name="connsiteY1042" fmla="*/ 195348 h 1460979"/>
              <a:gd name="connsiteX1043" fmla="*/ 940971 w 1249124"/>
              <a:gd name="connsiteY1043" fmla="*/ 195348 h 1460979"/>
              <a:gd name="connsiteX1044" fmla="*/ 956103 w 1249124"/>
              <a:gd name="connsiteY1044" fmla="*/ 182966 h 1460979"/>
              <a:gd name="connsiteX1045" fmla="*/ 972611 w 1249124"/>
              <a:gd name="connsiteY1045" fmla="*/ 92171 h 1460979"/>
              <a:gd name="connsiteX1046" fmla="*/ 962982 w 1249124"/>
              <a:gd name="connsiteY1046" fmla="*/ 78414 h 1460979"/>
              <a:gd name="connsiteX1047" fmla="*/ 962982 w 1249124"/>
              <a:gd name="connsiteY1047" fmla="*/ 78414 h 1460979"/>
              <a:gd name="connsiteX1048" fmla="*/ 961606 w 1249124"/>
              <a:gd name="connsiteY1048" fmla="*/ 78414 h 1460979"/>
              <a:gd name="connsiteX1049" fmla="*/ 946473 w 1249124"/>
              <a:gd name="connsiteY1049" fmla="*/ 92171 h 1460979"/>
              <a:gd name="connsiteX1050" fmla="*/ 957479 w 1249124"/>
              <a:gd name="connsiteY1050" fmla="*/ 104552 h 1460979"/>
              <a:gd name="connsiteX1051" fmla="*/ 957479 w 1249124"/>
              <a:gd name="connsiteY1051" fmla="*/ 104552 h 1460979"/>
              <a:gd name="connsiteX1052" fmla="*/ 972611 w 1249124"/>
              <a:gd name="connsiteY1052" fmla="*/ 92171 h 1460979"/>
              <a:gd name="connsiteX1053" fmla="*/ 1004252 w 1249124"/>
              <a:gd name="connsiteY1053" fmla="*/ 822661 h 1460979"/>
              <a:gd name="connsiteX1054" fmla="*/ 1008379 w 1249124"/>
              <a:gd name="connsiteY1054" fmla="*/ 826788 h 1460979"/>
              <a:gd name="connsiteX1055" fmla="*/ 1008379 w 1249124"/>
              <a:gd name="connsiteY1055" fmla="*/ 826788 h 1460979"/>
              <a:gd name="connsiteX1056" fmla="*/ 1012506 w 1249124"/>
              <a:gd name="connsiteY1056" fmla="*/ 822661 h 1460979"/>
              <a:gd name="connsiteX1057" fmla="*/ 1009755 w 1249124"/>
              <a:gd name="connsiteY1057" fmla="*/ 818534 h 1460979"/>
              <a:gd name="connsiteX1058" fmla="*/ 1009755 w 1249124"/>
              <a:gd name="connsiteY1058" fmla="*/ 818534 h 1460979"/>
              <a:gd name="connsiteX1059" fmla="*/ 1009755 w 1249124"/>
              <a:gd name="connsiteY1059" fmla="*/ 818534 h 1460979"/>
              <a:gd name="connsiteX1060" fmla="*/ 1004252 w 1249124"/>
              <a:gd name="connsiteY1060" fmla="*/ 822661 h 1460979"/>
              <a:gd name="connsiteX1061" fmla="*/ 987744 w 1249124"/>
              <a:gd name="connsiteY1061" fmla="*/ 913456 h 1460979"/>
              <a:gd name="connsiteX1062" fmla="*/ 991871 w 1249124"/>
              <a:gd name="connsiteY1062" fmla="*/ 917583 h 1460979"/>
              <a:gd name="connsiteX1063" fmla="*/ 991871 w 1249124"/>
              <a:gd name="connsiteY1063" fmla="*/ 917583 h 1460979"/>
              <a:gd name="connsiteX1064" fmla="*/ 995998 w 1249124"/>
              <a:gd name="connsiteY1064" fmla="*/ 913456 h 1460979"/>
              <a:gd name="connsiteX1065" fmla="*/ 993247 w 1249124"/>
              <a:gd name="connsiteY1065" fmla="*/ 909329 h 1460979"/>
              <a:gd name="connsiteX1066" fmla="*/ 993247 w 1249124"/>
              <a:gd name="connsiteY1066" fmla="*/ 909329 h 1460979"/>
              <a:gd name="connsiteX1067" fmla="*/ 993247 w 1249124"/>
              <a:gd name="connsiteY1067" fmla="*/ 909329 h 1460979"/>
              <a:gd name="connsiteX1068" fmla="*/ 987744 w 1249124"/>
              <a:gd name="connsiteY1068" fmla="*/ 913456 h 1460979"/>
              <a:gd name="connsiteX1069" fmla="*/ 971236 w 1249124"/>
              <a:gd name="connsiteY1069" fmla="*/ 1005627 h 1460979"/>
              <a:gd name="connsiteX1070" fmla="*/ 975363 w 1249124"/>
              <a:gd name="connsiteY1070" fmla="*/ 1009754 h 1460979"/>
              <a:gd name="connsiteX1071" fmla="*/ 975363 w 1249124"/>
              <a:gd name="connsiteY1071" fmla="*/ 1009754 h 1460979"/>
              <a:gd name="connsiteX1072" fmla="*/ 979490 w 1249124"/>
              <a:gd name="connsiteY1072" fmla="*/ 1005627 h 1460979"/>
              <a:gd name="connsiteX1073" fmla="*/ 976738 w 1249124"/>
              <a:gd name="connsiteY1073" fmla="*/ 1001500 h 1460979"/>
              <a:gd name="connsiteX1074" fmla="*/ 976738 w 1249124"/>
              <a:gd name="connsiteY1074" fmla="*/ 1001500 h 1460979"/>
              <a:gd name="connsiteX1075" fmla="*/ 976738 w 1249124"/>
              <a:gd name="connsiteY1075" fmla="*/ 1001500 h 1460979"/>
              <a:gd name="connsiteX1076" fmla="*/ 971236 w 1249124"/>
              <a:gd name="connsiteY1076" fmla="*/ 1005627 h 1460979"/>
              <a:gd name="connsiteX1077" fmla="*/ 956103 w 1249124"/>
              <a:gd name="connsiteY1077" fmla="*/ 1096422 h 1460979"/>
              <a:gd name="connsiteX1078" fmla="*/ 960230 w 1249124"/>
              <a:gd name="connsiteY1078" fmla="*/ 1100549 h 1460979"/>
              <a:gd name="connsiteX1079" fmla="*/ 960230 w 1249124"/>
              <a:gd name="connsiteY1079" fmla="*/ 1100549 h 1460979"/>
              <a:gd name="connsiteX1080" fmla="*/ 964357 w 1249124"/>
              <a:gd name="connsiteY1080" fmla="*/ 1096422 h 1460979"/>
              <a:gd name="connsiteX1081" fmla="*/ 961606 w 1249124"/>
              <a:gd name="connsiteY1081" fmla="*/ 1092295 h 1460979"/>
              <a:gd name="connsiteX1082" fmla="*/ 961606 w 1249124"/>
              <a:gd name="connsiteY1082" fmla="*/ 1092295 h 1460979"/>
              <a:gd name="connsiteX1083" fmla="*/ 961606 w 1249124"/>
              <a:gd name="connsiteY1083" fmla="*/ 1092295 h 1460979"/>
              <a:gd name="connsiteX1084" fmla="*/ 956103 w 1249124"/>
              <a:gd name="connsiteY1084" fmla="*/ 1096422 h 1460979"/>
              <a:gd name="connsiteX1085" fmla="*/ 939595 w 1249124"/>
              <a:gd name="connsiteY1085" fmla="*/ 1188593 h 1460979"/>
              <a:gd name="connsiteX1086" fmla="*/ 943722 w 1249124"/>
              <a:gd name="connsiteY1086" fmla="*/ 1192720 h 1460979"/>
              <a:gd name="connsiteX1087" fmla="*/ 943722 w 1249124"/>
              <a:gd name="connsiteY1087" fmla="*/ 1192720 h 1460979"/>
              <a:gd name="connsiteX1088" fmla="*/ 947849 w 1249124"/>
              <a:gd name="connsiteY1088" fmla="*/ 1188593 h 1460979"/>
              <a:gd name="connsiteX1089" fmla="*/ 945098 w 1249124"/>
              <a:gd name="connsiteY1089" fmla="*/ 1184466 h 1460979"/>
              <a:gd name="connsiteX1090" fmla="*/ 945098 w 1249124"/>
              <a:gd name="connsiteY1090" fmla="*/ 1184466 h 1460979"/>
              <a:gd name="connsiteX1091" fmla="*/ 945098 w 1249124"/>
              <a:gd name="connsiteY1091" fmla="*/ 1184466 h 1460979"/>
              <a:gd name="connsiteX1092" fmla="*/ 939595 w 1249124"/>
              <a:gd name="connsiteY1092" fmla="*/ 1188593 h 1460979"/>
              <a:gd name="connsiteX1093" fmla="*/ 923087 w 1249124"/>
              <a:gd name="connsiteY1093" fmla="*/ 1279389 h 1460979"/>
              <a:gd name="connsiteX1094" fmla="*/ 927214 w 1249124"/>
              <a:gd name="connsiteY1094" fmla="*/ 1283516 h 1460979"/>
              <a:gd name="connsiteX1095" fmla="*/ 927214 w 1249124"/>
              <a:gd name="connsiteY1095" fmla="*/ 1283516 h 1460979"/>
              <a:gd name="connsiteX1096" fmla="*/ 931341 w 1249124"/>
              <a:gd name="connsiteY1096" fmla="*/ 1279389 h 1460979"/>
              <a:gd name="connsiteX1097" fmla="*/ 928589 w 1249124"/>
              <a:gd name="connsiteY1097" fmla="*/ 1275262 h 1460979"/>
              <a:gd name="connsiteX1098" fmla="*/ 928589 w 1249124"/>
              <a:gd name="connsiteY1098" fmla="*/ 1275262 h 1460979"/>
              <a:gd name="connsiteX1099" fmla="*/ 928589 w 1249124"/>
              <a:gd name="connsiteY1099" fmla="*/ 1275262 h 1460979"/>
              <a:gd name="connsiteX1100" fmla="*/ 923087 w 1249124"/>
              <a:gd name="connsiteY1100" fmla="*/ 1279389 h 1460979"/>
              <a:gd name="connsiteX1101" fmla="*/ 1117059 w 1249124"/>
              <a:gd name="connsiteY1101" fmla="*/ 182966 h 1460979"/>
              <a:gd name="connsiteX1102" fmla="*/ 1121186 w 1249124"/>
              <a:gd name="connsiteY1102" fmla="*/ 187093 h 1460979"/>
              <a:gd name="connsiteX1103" fmla="*/ 1121186 w 1249124"/>
              <a:gd name="connsiteY1103" fmla="*/ 187093 h 1460979"/>
              <a:gd name="connsiteX1104" fmla="*/ 1125313 w 1249124"/>
              <a:gd name="connsiteY1104" fmla="*/ 182966 h 1460979"/>
              <a:gd name="connsiteX1105" fmla="*/ 1122561 w 1249124"/>
              <a:gd name="connsiteY1105" fmla="*/ 178839 h 1460979"/>
              <a:gd name="connsiteX1106" fmla="*/ 1122561 w 1249124"/>
              <a:gd name="connsiteY1106" fmla="*/ 178839 h 1460979"/>
              <a:gd name="connsiteX1107" fmla="*/ 1122561 w 1249124"/>
              <a:gd name="connsiteY1107" fmla="*/ 178839 h 1460979"/>
              <a:gd name="connsiteX1108" fmla="*/ 1117059 w 1249124"/>
              <a:gd name="connsiteY1108" fmla="*/ 182966 h 1460979"/>
              <a:gd name="connsiteX1109" fmla="*/ 1100550 w 1249124"/>
              <a:gd name="connsiteY1109" fmla="*/ 273762 h 1460979"/>
              <a:gd name="connsiteX1110" fmla="*/ 1104677 w 1249124"/>
              <a:gd name="connsiteY1110" fmla="*/ 277889 h 1460979"/>
              <a:gd name="connsiteX1111" fmla="*/ 1104677 w 1249124"/>
              <a:gd name="connsiteY1111" fmla="*/ 277889 h 1460979"/>
              <a:gd name="connsiteX1112" fmla="*/ 1108805 w 1249124"/>
              <a:gd name="connsiteY1112" fmla="*/ 273762 h 1460979"/>
              <a:gd name="connsiteX1113" fmla="*/ 1106053 w 1249124"/>
              <a:gd name="connsiteY1113" fmla="*/ 269635 h 1460979"/>
              <a:gd name="connsiteX1114" fmla="*/ 1106053 w 1249124"/>
              <a:gd name="connsiteY1114" fmla="*/ 269635 h 1460979"/>
              <a:gd name="connsiteX1115" fmla="*/ 1106053 w 1249124"/>
              <a:gd name="connsiteY1115" fmla="*/ 269635 h 1460979"/>
              <a:gd name="connsiteX1116" fmla="*/ 1100550 w 1249124"/>
              <a:gd name="connsiteY1116" fmla="*/ 273762 h 1460979"/>
              <a:gd name="connsiteX1117" fmla="*/ 1084042 w 1249124"/>
              <a:gd name="connsiteY1117" fmla="*/ 365933 h 1460979"/>
              <a:gd name="connsiteX1118" fmla="*/ 1088169 w 1249124"/>
              <a:gd name="connsiteY1118" fmla="*/ 370060 h 1460979"/>
              <a:gd name="connsiteX1119" fmla="*/ 1088169 w 1249124"/>
              <a:gd name="connsiteY1119" fmla="*/ 370060 h 1460979"/>
              <a:gd name="connsiteX1120" fmla="*/ 1092296 w 1249124"/>
              <a:gd name="connsiteY1120" fmla="*/ 365933 h 1460979"/>
              <a:gd name="connsiteX1121" fmla="*/ 1089545 w 1249124"/>
              <a:gd name="connsiteY1121" fmla="*/ 361806 h 1460979"/>
              <a:gd name="connsiteX1122" fmla="*/ 1089545 w 1249124"/>
              <a:gd name="connsiteY1122" fmla="*/ 361806 h 1460979"/>
              <a:gd name="connsiteX1123" fmla="*/ 1089545 w 1249124"/>
              <a:gd name="connsiteY1123" fmla="*/ 361806 h 1460979"/>
              <a:gd name="connsiteX1124" fmla="*/ 1084042 w 1249124"/>
              <a:gd name="connsiteY1124" fmla="*/ 365933 h 1460979"/>
              <a:gd name="connsiteX1125" fmla="*/ 1068910 w 1249124"/>
              <a:gd name="connsiteY1125" fmla="*/ 456728 h 1460979"/>
              <a:gd name="connsiteX1126" fmla="*/ 1073037 w 1249124"/>
              <a:gd name="connsiteY1126" fmla="*/ 460855 h 1460979"/>
              <a:gd name="connsiteX1127" fmla="*/ 1073037 w 1249124"/>
              <a:gd name="connsiteY1127" fmla="*/ 460855 h 1460979"/>
              <a:gd name="connsiteX1128" fmla="*/ 1077164 w 1249124"/>
              <a:gd name="connsiteY1128" fmla="*/ 456728 h 1460979"/>
              <a:gd name="connsiteX1129" fmla="*/ 1074412 w 1249124"/>
              <a:gd name="connsiteY1129" fmla="*/ 452601 h 1460979"/>
              <a:gd name="connsiteX1130" fmla="*/ 1074412 w 1249124"/>
              <a:gd name="connsiteY1130" fmla="*/ 452601 h 1460979"/>
              <a:gd name="connsiteX1131" fmla="*/ 1074412 w 1249124"/>
              <a:gd name="connsiteY1131" fmla="*/ 452601 h 1460979"/>
              <a:gd name="connsiteX1132" fmla="*/ 1068910 w 1249124"/>
              <a:gd name="connsiteY1132" fmla="*/ 456728 h 1460979"/>
              <a:gd name="connsiteX1133" fmla="*/ 1052401 w 1249124"/>
              <a:gd name="connsiteY1133" fmla="*/ 548899 h 1460979"/>
              <a:gd name="connsiteX1134" fmla="*/ 1056528 w 1249124"/>
              <a:gd name="connsiteY1134" fmla="*/ 553026 h 1460979"/>
              <a:gd name="connsiteX1135" fmla="*/ 1056528 w 1249124"/>
              <a:gd name="connsiteY1135" fmla="*/ 553026 h 1460979"/>
              <a:gd name="connsiteX1136" fmla="*/ 1060655 w 1249124"/>
              <a:gd name="connsiteY1136" fmla="*/ 548899 h 1460979"/>
              <a:gd name="connsiteX1137" fmla="*/ 1057904 w 1249124"/>
              <a:gd name="connsiteY1137" fmla="*/ 544772 h 1460979"/>
              <a:gd name="connsiteX1138" fmla="*/ 1057904 w 1249124"/>
              <a:gd name="connsiteY1138" fmla="*/ 544772 h 1460979"/>
              <a:gd name="connsiteX1139" fmla="*/ 1057904 w 1249124"/>
              <a:gd name="connsiteY1139" fmla="*/ 544772 h 1460979"/>
              <a:gd name="connsiteX1140" fmla="*/ 1052401 w 1249124"/>
              <a:gd name="connsiteY1140" fmla="*/ 548899 h 1460979"/>
              <a:gd name="connsiteX1141" fmla="*/ 1035893 w 1249124"/>
              <a:gd name="connsiteY1141" fmla="*/ 639694 h 1460979"/>
              <a:gd name="connsiteX1142" fmla="*/ 1040020 w 1249124"/>
              <a:gd name="connsiteY1142" fmla="*/ 643821 h 1460979"/>
              <a:gd name="connsiteX1143" fmla="*/ 1040020 w 1249124"/>
              <a:gd name="connsiteY1143" fmla="*/ 643821 h 1460979"/>
              <a:gd name="connsiteX1144" fmla="*/ 1044147 w 1249124"/>
              <a:gd name="connsiteY1144" fmla="*/ 639694 h 1460979"/>
              <a:gd name="connsiteX1145" fmla="*/ 1041396 w 1249124"/>
              <a:gd name="connsiteY1145" fmla="*/ 635567 h 1460979"/>
              <a:gd name="connsiteX1146" fmla="*/ 1041396 w 1249124"/>
              <a:gd name="connsiteY1146" fmla="*/ 635567 h 1460979"/>
              <a:gd name="connsiteX1147" fmla="*/ 1041396 w 1249124"/>
              <a:gd name="connsiteY1147" fmla="*/ 635567 h 1460979"/>
              <a:gd name="connsiteX1148" fmla="*/ 1035893 w 1249124"/>
              <a:gd name="connsiteY1148" fmla="*/ 639694 h 1460979"/>
              <a:gd name="connsiteX1149" fmla="*/ 1040020 w 1249124"/>
              <a:gd name="connsiteY1149" fmla="*/ 92171 h 1460979"/>
              <a:gd name="connsiteX1150" fmla="*/ 1046899 w 1249124"/>
              <a:gd name="connsiteY1150" fmla="*/ 100425 h 1460979"/>
              <a:gd name="connsiteX1151" fmla="*/ 1046899 w 1249124"/>
              <a:gd name="connsiteY1151" fmla="*/ 100425 h 1460979"/>
              <a:gd name="connsiteX1152" fmla="*/ 1056528 w 1249124"/>
              <a:gd name="connsiteY1152" fmla="*/ 92171 h 1460979"/>
              <a:gd name="connsiteX1153" fmla="*/ 1051026 w 1249124"/>
              <a:gd name="connsiteY1153" fmla="*/ 82541 h 1460979"/>
              <a:gd name="connsiteX1154" fmla="*/ 1051026 w 1249124"/>
              <a:gd name="connsiteY1154" fmla="*/ 82541 h 1460979"/>
              <a:gd name="connsiteX1155" fmla="*/ 1049650 w 1249124"/>
              <a:gd name="connsiteY1155" fmla="*/ 82541 h 1460979"/>
              <a:gd name="connsiteX1156" fmla="*/ 1040020 w 1249124"/>
              <a:gd name="connsiteY1156" fmla="*/ 92171 h 1460979"/>
              <a:gd name="connsiteX1157" fmla="*/ 1023512 w 1249124"/>
              <a:gd name="connsiteY1157" fmla="*/ 182966 h 1460979"/>
              <a:gd name="connsiteX1158" fmla="*/ 1030390 w 1249124"/>
              <a:gd name="connsiteY1158" fmla="*/ 191220 h 1460979"/>
              <a:gd name="connsiteX1159" fmla="*/ 1030390 w 1249124"/>
              <a:gd name="connsiteY1159" fmla="*/ 191220 h 1460979"/>
              <a:gd name="connsiteX1160" fmla="*/ 1040020 w 1249124"/>
              <a:gd name="connsiteY1160" fmla="*/ 182966 h 1460979"/>
              <a:gd name="connsiteX1161" fmla="*/ 1033142 w 1249124"/>
              <a:gd name="connsiteY1161" fmla="*/ 174712 h 1460979"/>
              <a:gd name="connsiteX1162" fmla="*/ 1033142 w 1249124"/>
              <a:gd name="connsiteY1162" fmla="*/ 174712 h 1460979"/>
              <a:gd name="connsiteX1163" fmla="*/ 1031766 w 1249124"/>
              <a:gd name="connsiteY1163" fmla="*/ 174712 h 1460979"/>
              <a:gd name="connsiteX1164" fmla="*/ 1023512 w 1249124"/>
              <a:gd name="connsiteY1164" fmla="*/ 182966 h 1460979"/>
              <a:gd name="connsiteX1165" fmla="*/ 1007004 w 1249124"/>
              <a:gd name="connsiteY1165" fmla="*/ 275137 h 1460979"/>
              <a:gd name="connsiteX1166" fmla="*/ 1013882 w 1249124"/>
              <a:gd name="connsiteY1166" fmla="*/ 283392 h 1460979"/>
              <a:gd name="connsiteX1167" fmla="*/ 1013882 w 1249124"/>
              <a:gd name="connsiteY1167" fmla="*/ 283392 h 1460979"/>
              <a:gd name="connsiteX1168" fmla="*/ 1023512 w 1249124"/>
              <a:gd name="connsiteY1168" fmla="*/ 275137 h 1460979"/>
              <a:gd name="connsiteX1169" fmla="*/ 1016633 w 1249124"/>
              <a:gd name="connsiteY1169" fmla="*/ 266883 h 1460979"/>
              <a:gd name="connsiteX1170" fmla="*/ 1016633 w 1249124"/>
              <a:gd name="connsiteY1170" fmla="*/ 266883 h 1460979"/>
              <a:gd name="connsiteX1171" fmla="*/ 1015258 w 1249124"/>
              <a:gd name="connsiteY1171" fmla="*/ 266883 h 1460979"/>
              <a:gd name="connsiteX1172" fmla="*/ 1007004 w 1249124"/>
              <a:gd name="connsiteY1172" fmla="*/ 275137 h 1460979"/>
              <a:gd name="connsiteX1173" fmla="*/ 991871 w 1249124"/>
              <a:gd name="connsiteY1173" fmla="*/ 365933 h 1460979"/>
              <a:gd name="connsiteX1174" fmla="*/ 998749 w 1249124"/>
              <a:gd name="connsiteY1174" fmla="*/ 374187 h 1460979"/>
              <a:gd name="connsiteX1175" fmla="*/ 998749 w 1249124"/>
              <a:gd name="connsiteY1175" fmla="*/ 374187 h 1460979"/>
              <a:gd name="connsiteX1176" fmla="*/ 1008379 w 1249124"/>
              <a:gd name="connsiteY1176" fmla="*/ 365933 h 1460979"/>
              <a:gd name="connsiteX1177" fmla="*/ 1001501 w 1249124"/>
              <a:gd name="connsiteY1177" fmla="*/ 357679 h 1460979"/>
              <a:gd name="connsiteX1178" fmla="*/ 1001501 w 1249124"/>
              <a:gd name="connsiteY1178" fmla="*/ 357679 h 1460979"/>
              <a:gd name="connsiteX1179" fmla="*/ 1000125 w 1249124"/>
              <a:gd name="connsiteY1179" fmla="*/ 357679 h 1460979"/>
              <a:gd name="connsiteX1180" fmla="*/ 991871 w 1249124"/>
              <a:gd name="connsiteY1180" fmla="*/ 365933 h 1460979"/>
              <a:gd name="connsiteX1181" fmla="*/ 975363 w 1249124"/>
              <a:gd name="connsiteY1181" fmla="*/ 456728 h 1460979"/>
              <a:gd name="connsiteX1182" fmla="*/ 982241 w 1249124"/>
              <a:gd name="connsiteY1182" fmla="*/ 464982 h 1460979"/>
              <a:gd name="connsiteX1183" fmla="*/ 982241 w 1249124"/>
              <a:gd name="connsiteY1183" fmla="*/ 464982 h 1460979"/>
              <a:gd name="connsiteX1184" fmla="*/ 991871 w 1249124"/>
              <a:gd name="connsiteY1184" fmla="*/ 456728 h 1460979"/>
              <a:gd name="connsiteX1185" fmla="*/ 984993 w 1249124"/>
              <a:gd name="connsiteY1185" fmla="*/ 448474 h 1460979"/>
              <a:gd name="connsiteX1186" fmla="*/ 984993 w 1249124"/>
              <a:gd name="connsiteY1186" fmla="*/ 448474 h 1460979"/>
              <a:gd name="connsiteX1187" fmla="*/ 983617 w 1249124"/>
              <a:gd name="connsiteY1187" fmla="*/ 448474 h 1460979"/>
              <a:gd name="connsiteX1188" fmla="*/ 975363 w 1249124"/>
              <a:gd name="connsiteY1188" fmla="*/ 456728 h 1460979"/>
              <a:gd name="connsiteX1189" fmla="*/ 958854 w 1249124"/>
              <a:gd name="connsiteY1189" fmla="*/ 548899 h 1460979"/>
              <a:gd name="connsiteX1190" fmla="*/ 965733 w 1249124"/>
              <a:gd name="connsiteY1190" fmla="*/ 557153 h 1460979"/>
              <a:gd name="connsiteX1191" fmla="*/ 965733 w 1249124"/>
              <a:gd name="connsiteY1191" fmla="*/ 557153 h 1460979"/>
              <a:gd name="connsiteX1192" fmla="*/ 975363 w 1249124"/>
              <a:gd name="connsiteY1192" fmla="*/ 548899 h 1460979"/>
              <a:gd name="connsiteX1193" fmla="*/ 968484 w 1249124"/>
              <a:gd name="connsiteY1193" fmla="*/ 540645 h 1460979"/>
              <a:gd name="connsiteX1194" fmla="*/ 968484 w 1249124"/>
              <a:gd name="connsiteY1194" fmla="*/ 540645 h 1460979"/>
              <a:gd name="connsiteX1195" fmla="*/ 967109 w 1249124"/>
              <a:gd name="connsiteY1195" fmla="*/ 540645 h 1460979"/>
              <a:gd name="connsiteX1196" fmla="*/ 958854 w 1249124"/>
              <a:gd name="connsiteY1196" fmla="*/ 548899 h 1460979"/>
              <a:gd name="connsiteX1197" fmla="*/ 943722 w 1249124"/>
              <a:gd name="connsiteY1197" fmla="*/ 639694 h 1460979"/>
              <a:gd name="connsiteX1198" fmla="*/ 950600 w 1249124"/>
              <a:gd name="connsiteY1198" fmla="*/ 647948 h 1460979"/>
              <a:gd name="connsiteX1199" fmla="*/ 950600 w 1249124"/>
              <a:gd name="connsiteY1199" fmla="*/ 647948 h 1460979"/>
              <a:gd name="connsiteX1200" fmla="*/ 960230 w 1249124"/>
              <a:gd name="connsiteY1200" fmla="*/ 639694 h 1460979"/>
              <a:gd name="connsiteX1201" fmla="*/ 953352 w 1249124"/>
              <a:gd name="connsiteY1201" fmla="*/ 631440 h 1460979"/>
              <a:gd name="connsiteX1202" fmla="*/ 953352 w 1249124"/>
              <a:gd name="connsiteY1202" fmla="*/ 631440 h 1460979"/>
              <a:gd name="connsiteX1203" fmla="*/ 951976 w 1249124"/>
              <a:gd name="connsiteY1203" fmla="*/ 631440 h 1460979"/>
              <a:gd name="connsiteX1204" fmla="*/ 943722 w 1249124"/>
              <a:gd name="connsiteY1204" fmla="*/ 639694 h 1460979"/>
              <a:gd name="connsiteX1205" fmla="*/ 927214 w 1249124"/>
              <a:gd name="connsiteY1205" fmla="*/ 731865 h 1460979"/>
              <a:gd name="connsiteX1206" fmla="*/ 934092 w 1249124"/>
              <a:gd name="connsiteY1206" fmla="*/ 740120 h 1460979"/>
              <a:gd name="connsiteX1207" fmla="*/ 934092 w 1249124"/>
              <a:gd name="connsiteY1207" fmla="*/ 740120 h 1460979"/>
              <a:gd name="connsiteX1208" fmla="*/ 943722 w 1249124"/>
              <a:gd name="connsiteY1208" fmla="*/ 731865 h 1460979"/>
              <a:gd name="connsiteX1209" fmla="*/ 936843 w 1249124"/>
              <a:gd name="connsiteY1209" fmla="*/ 723611 h 1460979"/>
              <a:gd name="connsiteX1210" fmla="*/ 936843 w 1249124"/>
              <a:gd name="connsiteY1210" fmla="*/ 723611 h 1460979"/>
              <a:gd name="connsiteX1211" fmla="*/ 935468 w 1249124"/>
              <a:gd name="connsiteY1211" fmla="*/ 723611 h 1460979"/>
              <a:gd name="connsiteX1212" fmla="*/ 927214 w 1249124"/>
              <a:gd name="connsiteY1212" fmla="*/ 731865 h 1460979"/>
              <a:gd name="connsiteX1213" fmla="*/ 910705 w 1249124"/>
              <a:gd name="connsiteY1213" fmla="*/ 822661 h 1460979"/>
              <a:gd name="connsiteX1214" fmla="*/ 917584 w 1249124"/>
              <a:gd name="connsiteY1214" fmla="*/ 830915 h 1460979"/>
              <a:gd name="connsiteX1215" fmla="*/ 917584 w 1249124"/>
              <a:gd name="connsiteY1215" fmla="*/ 830915 h 1460979"/>
              <a:gd name="connsiteX1216" fmla="*/ 927214 w 1249124"/>
              <a:gd name="connsiteY1216" fmla="*/ 822661 h 1460979"/>
              <a:gd name="connsiteX1217" fmla="*/ 920335 w 1249124"/>
              <a:gd name="connsiteY1217" fmla="*/ 814407 h 1460979"/>
              <a:gd name="connsiteX1218" fmla="*/ 920335 w 1249124"/>
              <a:gd name="connsiteY1218" fmla="*/ 814407 h 1460979"/>
              <a:gd name="connsiteX1219" fmla="*/ 918960 w 1249124"/>
              <a:gd name="connsiteY1219" fmla="*/ 814407 h 1460979"/>
              <a:gd name="connsiteX1220" fmla="*/ 910705 w 1249124"/>
              <a:gd name="connsiteY1220" fmla="*/ 822661 h 1460979"/>
              <a:gd name="connsiteX1221" fmla="*/ 894197 w 1249124"/>
              <a:gd name="connsiteY1221" fmla="*/ 913456 h 1460979"/>
              <a:gd name="connsiteX1222" fmla="*/ 901076 w 1249124"/>
              <a:gd name="connsiteY1222" fmla="*/ 921710 h 1460979"/>
              <a:gd name="connsiteX1223" fmla="*/ 901076 w 1249124"/>
              <a:gd name="connsiteY1223" fmla="*/ 921710 h 1460979"/>
              <a:gd name="connsiteX1224" fmla="*/ 910705 w 1249124"/>
              <a:gd name="connsiteY1224" fmla="*/ 913456 h 1460979"/>
              <a:gd name="connsiteX1225" fmla="*/ 903827 w 1249124"/>
              <a:gd name="connsiteY1225" fmla="*/ 905202 h 1460979"/>
              <a:gd name="connsiteX1226" fmla="*/ 903827 w 1249124"/>
              <a:gd name="connsiteY1226" fmla="*/ 905202 h 1460979"/>
              <a:gd name="connsiteX1227" fmla="*/ 902451 w 1249124"/>
              <a:gd name="connsiteY1227" fmla="*/ 905202 h 1460979"/>
              <a:gd name="connsiteX1228" fmla="*/ 894197 w 1249124"/>
              <a:gd name="connsiteY1228" fmla="*/ 913456 h 1460979"/>
              <a:gd name="connsiteX1229" fmla="*/ 879065 w 1249124"/>
              <a:gd name="connsiteY1229" fmla="*/ 1005627 h 1460979"/>
              <a:gd name="connsiteX1230" fmla="*/ 885943 w 1249124"/>
              <a:gd name="connsiteY1230" fmla="*/ 1013881 h 1460979"/>
              <a:gd name="connsiteX1231" fmla="*/ 885943 w 1249124"/>
              <a:gd name="connsiteY1231" fmla="*/ 1013881 h 1460979"/>
              <a:gd name="connsiteX1232" fmla="*/ 895573 w 1249124"/>
              <a:gd name="connsiteY1232" fmla="*/ 1005627 h 1460979"/>
              <a:gd name="connsiteX1233" fmla="*/ 888694 w 1249124"/>
              <a:gd name="connsiteY1233" fmla="*/ 997373 h 1460979"/>
              <a:gd name="connsiteX1234" fmla="*/ 888694 w 1249124"/>
              <a:gd name="connsiteY1234" fmla="*/ 997373 h 1460979"/>
              <a:gd name="connsiteX1235" fmla="*/ 887319 w 1249124"/>
              <a:gd name="connsiteY1235" fmla="*/ 997373 h 1460979"/>
              <a:gd name="connsiteX1236" fmla="*/ 879065 w 1249124"/>
              <a:gd name="connsiteY1236" fmla="*/ 1005627 h 1460979"/>
              <a:gd name="connsiteX1237" fmla="*/ 862556 w 1249124"/>
              <a:gd name="connsiteY1237" fmla="*/ 1096422 h 1460979"/>
              <a:gd name="connsiteX1238" fmla="*/ 869435 w 1249124"/>
              <a:gd name="connsiteY1238" fmla="*/ 1104677 h 1460979"/>
              <a:gd name="connsiteX1239" fmla="*/ 869435 w 1249124"/>
              <a:gd name="connsiteY1239" fmla="*/ 1104677 h 1460979"/>
              <a:gd name="connsiteX1240" fmla="*/ 879065 w 1249124"/>
              <a:gd name="connsiteY1240" fmla="*/ 1096422 h 1460979"/>
              <a:gd name="connsiteX1241" fmla="*/ 872186 w 1249124"/>
              <a:gd name="connsiteY1241" fmla="*/ 1088168 h 1460979"/>
              <a:gd name="connsiteX1242" fmla="*/ 872186 w 1249124"/>
              <a:gd name="connsiteY1242" fmla="*/ 1088168 h 1460979"/>
              <a:gd name="connsiteX1243" fmla="*/ 870810 w 1249124"/>
              <a:gd name="connsiteY1243" fmla="*/ 1088168 h 1460979"/>
              <a:gd name="connsiteX1244" fmla="*/ 862556 w 1249124"/>
              <a:gd name="connsiteY1244" fmla="*/ 1096422 h 1460979"/>
              <a:gd name="connsiteX1245" fmla="*/ 846048 w 1249124"/>
              <a:gd name="connsiteY1245" fmla="*/ 1188593 h 1460979"/>
              <a:gd name="connsiteX1246" fmla="*/ 852927 w 1249124"/>
              <a:gd name="connsiteY1246" fmla="*/ 1196848 h 1460979"/>
              <a:gd name="connsiteX1247" fmla="*/ 852927 w 1249124"/>
              <a:gd name="connsiteY1247" fmla="*/ 1196848 h 1460979"/>
              <a:gd name="connsiteX1248" fmla="*/ 862556 w 1249124"/>
              <a:gd name="connsiteY1248" fmla="*/ 1188593 h 1460979"/>
              <a:gd name="connsiteX1249" fmla="*/ 855678 w 1249124"/>
              <a:gd name="connsiteY1249" fmla="*/ 1180339 h 1460979"/>
              <a:gd name="connsiteX1250" fmla="*/ 855678 w 1249124"/>
              <a:gd name="connsiteY1250" fmla="*/ 1180339 h 1460979"/>
              <a:gd name="connsiteX1251" fmla="*/ 854302 w 1249124"/>
              <a:gd name="connsiteY1251" fmla="*/ 1180339 h 1460979"/>
              <a:gd name="connsiteX1252" fmla="*/ 846048 w 1249124"/>
              <a:gd name="connsiteY1252" fmla="*/ 1188593 h 1460979"/>
              <a:gd name="connsiteX1253" fmla="*/ 830916 w 1249124"/>
              <a:gd name="connsiteY1253" fmla="*/ 1279389 h 1460979"/>
              <a:gd name="connsiteX1254" fmla="*/ 837794 w 1249124"/>
              <a:gd name="connsiteY1254" fmla="*/ 1287643 h 1460979"/>
              <a:gd name="connsiteX1255" fmla="*/ 837794 w 1249124"/>
              <a:gd name="connsiteY1255" fmla="*/ 1287643 h 1460979"/>
              <a:gd name="connsiteX1256" fmla="*/ 847424 w 1249124"/>
              <a:gd name="connsiteY1256" fmla="*/ 1279389 h 1460979"/>
              <a:gd name="connsiteX1257" fmla="*/ 840545 w 1249124"/>
              <a:gd name="connsiteY1257" fmla="*/ 1271135 h 1460979"/>
              <a:gd name="connsiteX1258" fmla="*/ 840545 w 1249124"/>
              <a:gd name="connsiteY1258" fmla="*/ 1271135 h 1460979"/>
              <a:gd name="connsiteX1259" fmla="*/ 839170 w 1249124"/>
              <a:gd name="connsiteY1259" fmla="*/ 1271135 h 1460979"/>
              <a:gd name="connsiteX1260" fmla="*/ 830916 w 1249124"/>
              <a:gd name="connsiteY1260" fmla="*/ 1279389 h 1460979"/>
              <a:gd name="connsiteX1261" fmla="*/ 814407 w 1249124"/>
              <a:gd name="connsiteY1261" fmla="*/ 1370184 h 1460979"/>
              <a:gd name="connsiteX1262" fmla="*/ 821286 w 1249124"/>
              <a:gd name="connsiteY1262" fmla="*/ 1378438 h 1460979"/>
              <a:gd name="connsiteX1263" fmla="*/ 821286 w 1249124"/>
              <a:gd name="connsiteY1263" fmla="*/ 1378438 h 1460979"/>
              <a:gd name="connsiteX1264" fmla="*/ 830916 w 1249124"/>
              <a:gd name="connsiteY1264" fmla="*/ 1370184 h 1460979"/>
              <a:gd name="connsiteX1265" fmla="*/ 824037 w 1249124"/>
              <a:gd name="connsiteY1265" fmla="*/ 1361930 h 1460979"/>
              <a:gd name="connsiteX1266" fmla="*/ 824037 w 1249124"/>
              <a:gd name="connsiteY1266" fmla="*/ 1361930 h 1460979"/>
              <a:gd name="connsiteX1267" fmla="*/ 822661 w 1249124"/>
              <a:gd name="connsiteY1267" fmla="*/ 1361930 h 1460979"/>
              <a:gd name="connsiteX1268" fmla="*/ 814407 w 1249124"/>
              <a:gd name="connsiteY1268" fmla="*/ 1370184 h 1460979"/>
              <a:gd name="connsiteX1269" fmla="*/ 33017 w 1249124"/>
              <a:gd name="connsiteY1269" fmla="*/ 958854 h 1460979"/>
              <a:gd name="connsiteX1270" fmla="*/ 52276 w 1249124"/>
              <a:gd name="connsiteY1270" fmla="*/ 982240 h 1460979"/>
              <a:gd name="connsiteX1271" fmla="*/ 88044 w 1249124"/>
              <a:gd name="connsiteY1271" fmla="*/ 958854 h 1460979"/>
              <a:gd name="connsiteX1272" fmla="*/ 60530 w 1249124"/>
              <a:gd name="connsiteY1272" fmla="*/ 935467 h 1460979"/>
              <a:gd name="connsiteX1273" fmla="*/ 33017 w 1249124"/>
              <a:gd name="connsiteY1273" fmla="*/ 958854 h 1460979"/>
              <a:gd name="connsiteX1274" fmla="*/ 133442 w 1249124"/>
              <a:gd name="connsiteY1274" fmla="*/ 525512 h 1460979"/>
              <a:gd name="connsiteX1275" fmla="*/ 169210 w 1249124"/>
              <a:gd name="connsiteY1275" fmla="*/ 502126 h 1460979"/>
              <a:gd name="connsiteX1276" fmla="*/ 141696 w 1249124"/>
              <a:gd name="connsiteY1276" fmla="*/ 478739 h 1460979"/>
              <a:gd name="connsiteX1277" fmla="*/ 114182 w 1249124"/>
              <a:gd name="connsiteY1277" fmla="*/ 502126 h 1460979"/>
              <a:gd name="connsiteX1278" fmla="*/ 133442 w 1249124"/>
              <a:gd name="connsiteY1278" fmla="*/ 525512 h 1460979"/>
              <a:gd name="connsiteX1279" fmla="*/ 37144 w 1249124"/>
              <a:gd name="connsiteY1279" fmla="*/ 1073036 h 1460979"/>
              <a:gd name="connsiteX1280" fmla="*/ 72911 w 1249124"/>
              <a:gd name="connsiteY1280" fmla="*/ 1049649 h 1460979"/>
              <a:gd name="connsiteX1281" fmla="*/ 45398 w 1249124"/>
              <a:gd name="connsiteY1281" fmla="*/ 1026262 h 1460979"/>
              <a:gd name="connsiteX1282" fmla="*/ 17884 w 1249124"/>
              <a:gd name="connsiteY1282" fmla="*/ 1049649 h 1460979"/>
              <a:gd name="connsiteX1283" fmla="*/ 37144 w 1249124"/>
              <a:gd name="connsiteY1283" fmla="*/ 1073036 h 1460979"/>
              <a:gd name="connsiteX1284" fmla="*/ 20635 w 1249124"/>
              <a:gd name="connsiteY1284" fmla="*/ 1165207 h 1460979"/>
              <a:gd name="connsiteX1285" fmla="*/ 55028 w 1249124"/>
              <a:gd name="connsiteY1285" fmla="*/ 1141820 h 1460979"/>
              <a:gd name="connsiteX1286" fmla="*/ 27514 w 1249124"/>
              <a:gd name="connsiteY1286" fmla="*/ 1118433 h 1460979"/>
              <a:gd name="connsiteX1287" fmla="*/ 0 w 1249124"/>
              <a:gd name="connsiteY1287" fmla="*/ 1141820 h 1460979"/>
              <a:gd name="connsiteX1288" fmla="*/ 20635 w 1249124"/>
              <a:gd name="connsiteY1288" fmla="*/ 1165207 h 1460979"/>
              <a:gd name="connsiteX1289" fmla="*/ 165083 w 1249124"/>
              <a:gd name="connsiteY1289" fmla="*/ 342546 h 1460979"/>
              <a:gd name="connsiteX1290" fmla="*/ 200850 w 1249124"/>
              <a:gd name="connsiteY1290" fmla="*/ 319159 h 1460979"/>
              <a:gd name="connsiteX1291" fmla="*/ 173337 w 1249124"/>
              <a:gd name="connsiteY1291" fmla="*/ 295773 h 1460979"/>
              <a:gd name="connsiteX1292" fmla="*/ 145823 w 1249124"/>
              <a:gd name="connsiteY1292" fmla="*/ 319159 h 1460979"/>
              <a:gd name="connsiteX1293" fmla="*/ 165083 w 1249124"/>
              <a:gd name="connsiteY1293" fmla="*/ 342546 h 1460979"/>
              <a:gd name="connsiteX1294" fmla="*/ 77039 w 1249124"/>
              <a:gd name="connsiteY1294" fmla="*/ 844672 h 1460979"/>
              <a:gd name="connsiteX1295" fmla="*/ 49525 w 1249124"/>
              <a:gd name="connsiteY1295" fmla="*/ 868058 h 1460979"/>
              <a:gd name="connsiteX1296" fmla="*/ 68784 w 1249124"/>
              <a:gd name="connsiteY1296" fmla="*/ 891445 h 1460979"/>
              <a:gd name="connsiteX1297" fmla="*/ 104552 w 1249124"/>
              <a:gd name="connsiteY1297" fmla="*/ 868058 h 1460979"/>
              <a:gd name="connsiteX1298" fmla="*/ 77039 w 1249124"/>
              <a:gd name="connsiteY1298" fmla="*/ 844672 h 1460979"/>
              <a:gd name="connsiteX1299" fmla="*/ 149950 w 1249124"/>
              <a:gd name="connsiteY1299" fmla="*/ 433341 h 1460979"/>
              <a:gd name="connsiteX1300" fmla="*/ 185718 w 1249124"/>
              <a:gd name="connsiteY1300" fmla="*/ 409955 h 1460979"/>
              <a:gd name="connsiteX1301" fmla="*/ 158204 w 1249124"/>
              <a:gd name="connsiteY1301" fmla="*/ 386568 h 1460979"/>
              <a:gd name="connsiteX1302" fmla="*/ 130690 w 1249124"/>
              <a:gd name="connsiteY1302" fmla="*/ 409955 h 1460979"/>
              <a:gd name="connsiteX1303" fmla="*/ 149950 w 1249124"/>
              <a:gd name="connsiteY1303" fmla="*/ 433341 h 1460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</a:cxnLst>
            <a:rect l="l" t="t" r="r" b="b"/>
            <a:pathLst>
              <a:path w="1249124" h="1460979">
                <a:moveTo>
                  <a:pt x="116933" y="616308"/>
                </a:moveTo>
                <a:cubicBezTo>
                  <a:pt x="114182" y="606678"/>
                  <a:pt x="107304" y="598424"/>
                  <a:pt x="97674" y="592921"/>
                </a:cubicBezTo>
                <a:cubicBezTo>
                  <a:pt x="108679" y="587418"/>
                  <a:pt x="118309" y="580540"/>
                  <a:pt x="125188" y="569534"/>
                </a:cubicBezTo>
                <a:cubicBezTo>
                  <a:pt x="129315" y="580540"/>
                  <a:pt x="138944" y="590170"/>
                  <a:pt x="152701" y="592921"/>
                </a:cubicBezTo>
                <a:cubicBezTo>
                  <a:pt x="138944" y="597048"/>
                  <a:pt x="125188" y="605302"/>
                  <a:pt x="116933" y="616308"/>
                </a:cubicBezTo>
                <a:close/>
                <a:moveTo>
                  <a:pt x="1009755" y="0"/>
                </a:moveTo>
                <a:lnTo>
                  <a:pt x="1249125" y="290270"/>
                </a:lnTo>
                <a:lnTo>
                  <a:pt x="1194097" y="602551"/>
                </a:lnTo>
                <a:lnTo>
                  <a:pt x="991871" y="730490"/>
                </a:lnTo>
                <a:lnTo>
                  <a:pt x="1148699" y="858429"/>
                </a:lnTo>
                <a:lnTo>
                  <a:pt x="1093672" y="1170710"/>
                </a:lnTo>
                <a:lnTo>
                  <a:pt x="752501" y="1460979"/>
                </a:lnTo>
                <a:lnTo>
                  <a:pt x="730490" y="1460979"/>
                </a:lnTo>
                <a:cubicBezTo>
                  <a:pt x="731866" y="1454101"/>
                  <a:pt x="727739" y="1448598"/>
                  <a:pt x="720860" y="1448598"/>
                </a:cubicBezTo>
                <a:lnTo>
                  <a:pt x="720860" y="1448598"/>
                </a:lnTo>
                <a:cubicBezTo>
                  <a:pt x="720860" y="1448598"/>
                  <a:pt x="719485" y="1448598"/>
                  <a:pt x="719485" y="1448598"/>
                </a:cubicBezTo>
                <a:cubicBezTo>
                  <a:pt x="712606" y="1448598"/>
                  <a:pt x="705728" y="1454101"/>
                  <a:pt x="705728" y="1460979"/>
                </a:cubicBezTo>
                <a:lnTo>
                  <a:pt x="646573" y="1460979"/>
                </a:lnTo>
                <a:cubicBezTo>
                  <a:pt x="647949" y="1451350"/>
                  <a:pt x="642446" y="1444471"/>
                  <a:pt x="632816" y="1444471"/>
                </a:cubicBezTo>
                <a:lnTo>
                  <a:pt x="632816" y="1444471"/>
                </a:lnTo>
                <a:cubicBezTo>
                  <a:pt x="632816" y="1444471"/>
                  <a:pt x="631441" y="1444471"/>
                  <a:pt x="631441" y="1444471"/>
                </a:cubicBezTo>
                <a:cubicBezTo>
                  <a:pt x="621811" y="1444471"/>
                  <a:pt x="613557" y="1452725"/>
                  <a:pt x="612181" y="1460979"/>
                </a:cubicBezTo>
                <a:lnTo>
                  <a:pt x="561281" y="1460979"/>
                </a:lnTo>
                <a:cubicBezTo>
                  <a:pt x="562656" y="1449974"/>
                  <a:pt x="555778" y="1440344"/>
                  <a:pt x="544772" y="1440344"/>
                </a:cubicBezTo>
                <a:lnTo>
                  <a:pt x="544772" y="1440344"/>
                </a:lnTo>
                <a:cubicBezTo>
                  <a:pt x="544772" y="1440344"/>
                  <a:pt x="543397" y="1440344"/>
                  <a:pt x="543397" y="1440344"/>
                </a:cubicBezTo>
                <a:cubicBezTo>
                  <a:pt x="532391" y="1440344"/>
                  <a:pt x="521386" y="1449974"/>
                  <a:pt x="520010" y="1460979"/>
                </a:cubicBezTo>
                <a:lnTo>
                  <a:pt x="478739" y="1460979"/>
                </a:lnTo>
                <a:cubicBezTo>
                  <a:pt x="481491" y="1447223"/>
                  <a:pt x="473237" y="1436217"/>
                  <a:pt x="459480" y="1434841"/>
                </a:cubicBezTo>
                <a:lnTo>
                  <a:pt x="459480" y="1434841"/>
                </a:lnTo>
                <a:cubicBezTo>
                  <a:pt x="458104" y="1434841"/>
                  <a:pt x="458104" y="1434841"/>
                  <a:pt x="456728" y="1434841"/>
                </a:cubicBezTo>
                <a:cubicBezTo>
                  <a:pt x="442972" y="1434841"/>
                  <a:pt x="430590" y="1447223"/>
                  <a:pt x="427839" y="1460979"/>
                </a:cubicBezTo>
                <a:lnTo>
                  <a:pt x="394822" y="1460979"/>
                </a:lnTo>
                <a:cubicBezTo>
                  <a:pt x="397574" y="1445847"/>
                  <a:pt x="387944" y="1432090"/>
                  <a:pt x="371436" y="1430714"/>
                </a:cubicBezTo>
                <a:lnTo>
                  <a:pt x="371436" y="1430714"/>
                </a:lnTo>
                <a:cubicBezTo>
                  <a:pt x="370060" y="1430714"/>
                  <a:pt x="370060" y="1430714"/>
                  <a:pt x="368684" y="1430714"/>
                </a:cubicBezTo>
                <a:cubicBezTo>
                  <a:pt x="352176" y="1432090"/>
                  <a:pt x="338419" y="1444471"/>
                  <a:pt x="335668" y="1460979"/>
                </a:cubicBezTo>
                <a:lnTo>
                  <a:pt x="310905" y="1460979"/>
                </a:lnTo>
                <a:cubicBezTo>
                  <a:pt x="313657" y="1443096"/>
                  <a:pt x="302651" y="1427963"/>
                  <a:pt x="284767" y="1426587"/>
                </a:cubicBezTo>
                <a:lnTo>
                  <a:pt x="284767" y="1426587"/>
                </a:lnTo>
                <a:cubicBezTo>
                  <a:pt x="283392" y="1426587"/>
                  <a:pt x="282016" y="1426587"/>
                  <a:pt x="282016" y="1426587"/>
                </a:cubicBezTo>
                <a:cubicBezTo>
                  <a:pt x="264132" y="1427963"/>
                  <a:pt x="246248" y="1443096"/>
                  <a:pt x="243497" y="1460979"/>
                </a:cubicBezTo>
                <a:lnTo>
                  <a:pt x="236618" y="1460979"/>
                </a:lnTo>
                <a:lnTo>
                  <a:pt x="228364" y="1449974"/>
                </a:lnTo>
                <a:cubicBezTo>
                  <a:pt x="226989" y="1437593"/>
                  <a:pt x="218734" y="1427963"/>
                  <a:pt x="206353" y="1423836"/>
                </a:cubicBezTo>
                <a:lnTo>
                  <a:pt x="192596" y="1407328"/>
                </a:lnTo>
                <a:cubicBezTo>
                  <a:pt x="195348" y="1407328"/>
                  <a:pt x="198099" y="1407328"/>
                  <a:pt x="200850" y="1407328"/>
                </a:cubicBezTo>
                <a:lnTo>
                  <a:pt x="200850" y="1407328"/>
                </a:lnTo>
                <a:cubicBezTo>
                  <a:pt x="220110" y="1405952"/>
                  <a:pt x="239370" y="1390819"/>
                  <a:pt x="243497" y="1371560"/>
                </a:cubicBezTo>
                <a:cubicBezTo>
                  <a:pt x="247624" y="1350924"/>
                  <a:pt x="235243" y="1333041"/>
                  <a:pt x="214607" y="1331665"/>
                </a:cubicBezTo>
                <a:lnTo>
                  <a:pt x="214607" y="1331665"/>
                </a:lnTo>
                <a:cubicBezTo>
                  <a:pt x="213232" y="1331665"/>
                  <a:pt x="211856" y="1331665"/>
                  <a:pt x="210480" y="1331665"/>
                </a:cubicBezTo>
                <a:cubicBezTo>
                  <a:pt x="188469" y="1333041"/>
                  <a:pt x="169210" y="1350924"/>
                  <a:pt x="166458" y="1371560"/>
                </a:cubicBezTo>
                <a:cubicBezTo>
                  <a:pt x="166458" y="1372936"/>
                  <a:pt x="166458" y="1374311"/>
                  <a:pt x="166458" y="1375687"/>
                </a:cubicBezTo>
                <a:lnTo>
                  <a:pt x="159580" y="1367433"/>
                </a:lnTo>
                <a:cubicBezTo>
                  <a:pt x="162331" y="1345422"/>
                  <a:pt x="148574" y="1328913"/>
                  <a:pt x="126563" y="1327538"/>
                </a:cubicBezTo>
                <a:lnTo>
                  <a:pt x="126563" y="1327538"/>
                </a:lnTo>
                <a:lnTo>
                  <a:pt x="118309" y="1320659"/>
                </a:lnTo>
                <a:cubicBezTo>
                  <a:pt x="121061" y="1320659"/>
                  <a:pt x="122436" y="1320659"/>
                  <a:pt x="125188" y="1320659"/>
                </a:cubicBezTo>
                <a:lnTo>
                  <a:pt x="125188" y="1320659"/>
                </a:lnTo>
                <a:cubicBezTo>
                  <a:pt x="147199" y="1319284"/>
                  <a:pt x="167834" y="1302775"/>
                  <a:pt x="173337" y="1280764"/>
                </a:cubicBezTo>
                <a:cubicBezTo>
                  <a:pt x="178839" y="1257378"/>
                  <a:pt x="163707" y="1236743"/>
                  <a:pt x="140320" y="1236743"/>
                </a:cubicBezTo>
                <a:lnTo>
                  <a:pt x="140320" y="1236743"/>
                </a:lnTo>
                <a:cubicBezTo>
                  <a:pt x="138944" y="1236743"/>
                  <a:pt x="137569" y="1236743"/>
                  <a:pt x="136193" y="1236743"/>
                </a:cubicBezTo>
                <a:cubicBezTo>
                  <a:pt x="115558" y="1238118"/>
                  <a:pt x="94922" y="1253251"/>
                  <a:pt x="89420" y="1273886"/>
                </a:cubicBezTo>
                <a:cubicBezTo>
                  <a:pt x="90795" y="1253251"/>
                  <a:pt x="78414" y="1238118"/>
                  <a:pt x="60530" y="1233991"/>
                </a:cubicBezTo>
                <a:cubicBezTo>
                  <a:pt x="81166" y="1229864"/>
                  <a:pt x="99050" y="1213356"/>
                  <a:pt x="104552" y="1192720"/>
                </a:cubicBezTo>
                <a:cubicBezTo>
                  <a:pt x="103177" y="1214732"/>
                  <a:pt x="119685" y="1231240"/>
                  <a:pt x="141696" y="1229864"/>
                </a:cubicBezTo>
                <a:lnTo>
                  <a:pt x="141696" y="1229864"/>
                </a:lnTo>
                <a:cubicBezTo>
                  <a:pt x="163707" y="1228488"/>
                  <a:pt x="184342" y="1211980"/>
                  <a:pt x="189845" y="1189969"/>
                </a:cubicBezTo>
                <a:cubicBezTo>
                  <a:pt x="195348" y="1166583"/>
                  <a:pt x="180215" y="1145947"/>
                  <a:pt x="156828" y="1145947"/>
                </a:cubicBezTo>
                <a:lnTo>
                  <a:pt x="156828" y="1145947"/>
                </a:lnTo>
                <a:cubicBezTo>
                  <a:pt x="155453" y="1145947"/>
                  <a:pt x="154077" y="1145947"/>
                  <a:pt x="152701" y="1145947"/>
                </a:cubicBezTo>
                <a:cubicBezTo>
                  <a:pt x="132066" y="1147323"/>
                  <a:pt x="111431" y="1162455"/>
                  <a:pt x="105928" y="1183091"/>
                </a:cubicBezTo>
                <a:cubicBezTo>
                  <a:pt x="107304" y="1162455"/>
                  <a:pt x="94922" y="1147323"/>
                  <a:pt x="77039" y="1143196"/>
                </a:cubicBezTo>
                <a:cubicBezTo>
                  <a:pt x="97674" y="1139069"/>
                  <a:pt x="115558" y="1122560"/>
                  <a:pt x="121061" y="1101925"/>
                </a:cubicBezTo>
                <a:cubicBezTo>
                  <a:pt x="119685" y="1123936"/>
                  <a:pt x="136193" y="1140444"/>
                  <a:pt x="158204" y="1139069"/>
                </a:cubicBezTo>
                <a:lnTo>
                  <a:pt x="158204" y="1139069"/>
                </a:lnTo>
                <a:cubicBezTo>
                  <a:pt x="180215" y="1137693"/>
                  <a:pt x="200850" y="1121185"/>
                  <a:pt x="206353" y="1099174"/>
                </a:cubicBezTo>
                <a:cubicBezTo>
                  <a:pt x="211856" y="1075787"/>
                  <a:pt x="196723" y="1055152"/>
                  <a:pt x="173337" y="1055152"/>
                </a:cubicBezTo>
                <a:lnTo>
                  <a:pt x="173337" y="1055152"/>
                </a:lnTo>
                <a:cubicBezTo>
                  <a:pt x="171961" y="1055152"/>
                  <a:pt x="170585" y="1055152"/>
                  <a:pt x="169210" y="1055152"/>
                </a:cubicBezTo>
                <a:cubicBezTo>
                  <a:pt x="148574" y="1056528"/>
                  <a:pt x="127939" y="1071660"/>
                  <a:pt x="122436" y="1092295"/>
                </a:cubicBezTo>
                <a:cubicBezTo>
                  <a:pt x="123812" y="1071660"/>
                  <a:pt x="111431" y="1056528"/>
                  <a:pt x="93547" y="1052400"/>
                </a:cubicBezTo>
                <a:cubicBezTo>
                  <a:pt x="114182" y="1048273"/>
                  <a:pt x="132066" y="1031765"/>
                  <a:pt x="137569" y="1011130"/>
                </a:cubicBezTo>
                <a:cubicBezTo>
                  <a:pt x="136193" y="1033141"/>
                  <a:pt x="152701" y="1049649"/>
                  <a:pt x="174712" y="1048273"/>
                </a:cubicBezTo>
                <a:lnTo>
                  <a:pt x="174712" y="1048273"/>
                </a:lnTo>
                <a:cubicBezTo>
                  <a:pt x="196723" y="1046898"/>
                  <a:pt x="217359" y="1030389"/>
                  <a:pt x="222861" y="1008378"/>
                </a:cubicBezTo>
                <a:cubicBezTo>
                  <a:pt x="228364" y="984992"/>
                  <a:pt x="213232" y="964356"/>
                  <a:pt x="189845" y="964356"/>
                </a:cubicBezTo>
                <a:lnTo>
                  <a:pt x="189845" y="964356"/>
                </a:lnTo>
                <a:cubicBezTo>
                  <a:pt x="188469" y="964356"/>
                  <a:pt x="187094" y="964356"/>
                  <a:pt x="185718" y="964356"/>
                </a:cubicBezTo>
                <a:cubicBezTo>
                  <a:pt x="165083" y="965732"/>
                  <a:pt x="144447" y="980865"/>
                  <a:pt x="138944" y="1001500"/>
                </a:cubicBezTo>
                <a:cubicBezTo>
                  <a:pt x="140320" y="980865"/>
                  <a:pt x="127939" y="965732"/>
                  <a:pt x="110055" y="961605"/>
                </a:cubicBezTo>
                <a:cubicBezTo>
                  <a:pt x="130690" y="957478"/>
                  <a:pt x="148574" y="940970"/>
                  <a:pt x="154077" y="920335"/>
                </a:cubicBezTo>
                <a:cubicBezTo>
                  <a:pt x="152701" y="942345"/>
                  <a:pt x="169210" y="958854"/>
                  <a:pt x="191221" y="957478"/>
                </a:cubicBezTo>
                <a:lnTo>
                  <a:pt x="191221" y="957478"/>
                </a:lnTo>
                <a:cubicBezTo>
                  <a:pt x="213232" y="956102"/>
                  <a:pt x="233867" y="939594"/>
                  <a:pt x="239370" y="917583"/>
                </a:cubicBezTo>
                <a:cubicBezTo>
                  <a:pt x="244872" y="894196"/>
                  <a:pt x="229740" y="873561"/>
                  <a:pt x="206353" y="873561"/>
                </a:cubicBezTo>
                <a:lnTo>
                  <a:pt x="206353" y="873561"/>
                </a:lnTo>
                <a:cubicBezTo>
                  <a:pt x="204978" y="873561"/>
                  <a:pt x="203602" y="873561"/>
                  <a:pt x="202226" y="873561"/>
                </a:cubicBezTo>
                <a:cubicBezTo>
                  <a:pt x="181591" y="874937"/>
                  <a:pt x="160955" y="890069"/>
                  <a:pt x="155453" y="910705"/>
                </a:cubicBezTo>
                <a:cubicBezTo>
                  <a:pt x="156828" y="890069"/>
                  <a:pt x="144447" y="874937"/>
                  <a:pt x="126563" y="870810"/>
                </a:cubicBezTo>
                <a:cubicBezTo>
                  <a:pt x="147199" y="866683"/>
                  <a:pt x="165083" y="850174"/>
                  <a:pt x="170585" y="829539"/>
                </a:cubicBezTo>
                <a:cubicBezTo>
                  <a:pt x="169210" y="851550"/>
                  <a:pt x="185718" y="868058"/>
                  <a:pt x="207729" y="866683"/>
                </a:cubicBezTo>
                <a:lnTo>
                  <a:pt x="207729" y="866683"/>
                </a:lnTo>
                <a:cubicBezTo>
                  <a:pt x="229740" y="865307"/>
                  <a:pt x="250375" y="848799"/>
                  <a:pt x="255878" y="826788"/>
                </a:cubicBezTo>
                <a:cubicBezTo>
                  <a:pt x="261381" y="803401"/>
                  <a:pt x="246248" y="782766"/>
                  <a:pt x="222861" y="782766"/>
                </a:cubicBezTo>
                <a:lnTo>
                  <a:pt x="222861" y="782766"/>
                </a:lnTo>
                <a:cubicBezTo>
                  <a:pt x="221486" y="782766"/>
                  <a:pt x="220110" y="782766"/>
                  <a:pt x="218734" y="782766"/>
                </a:cubicBezTo>
                <a:cubicBezTo>
                  <a:pt x="198099" y="784142"/>
                  <a:pt x="177464" y="799274"/>
                  <a:pt x="171961" y="819909"/>
                </a:cubicBezTo>
                <a:cubicBezTo>
                  <a:pt x="173337" y="808904"/>
                  <a:pt x="169210" y="799274"/>
                  <a:pt x="163707" y="791020"/>
                </a:cubicBezTo>
                <a:lnTo>
                  <a:pt x="199475" y="767633"/>
                </a:lnTo>
                <a:cubicBezTo>
                  <a:pt x="206353" y="773136"/>
                  <a:pt x="214607" y="775887"/>
                  <a:pt x="224237" y="774512"/>
                </a:cubicBezTo>
                <a:lnTo>
                  <a:pt x="224237" y="774512"/>
                </a:lnTo>
                <a:cubicBezTo>
                  <a:pt x="246248" y="773136"/>
                  <a:pt x="266883" y="756628"/>
                  <a:pt x="272386" y="734617"/>
                </a:cubicBezTo>
                <a:cubicBezTo>
                  <a:pt x="277889" y="711230"/>
                  <a:pt x="262756" y="690595"/>
                  <a:pt x="239370" y="690595"/>
                </a:cubicBezTo>
                <a:lnTo>
                  <a:pt x="239370" y="690595"/>
                </a:lnTo>
                <a:cubicBezTo>
                  <a:pt x="237994" y="690595"/>
                  <a:pt x="236618" y="690595"/>
                  <a:pt x="235243" y="690595"/>
                </a:cubicBezTo>
                <a:cubicBezTo>
                  <a:pt x="226989" y="690595"/>
                  <a:pt x="218734" y="693346"/>
                  <a:pt x="211856" y="697473"/>
                </a:cubicBezTo>
                <a:lnTo>
                  <a:pt x="184342" y="674087"/>
                </a:lnTo>
                <a:cubicBezTo>
                  <a:pt x="193972" y="667208"/>
                  <a:pt x="200850" y="656203"/>
                  <a:pt x="203602" y="645197"/>
                </a:cubicBezTo>
                <a:cubicBezTo>
                  <a:pt x="202226" y="667208"/>
                  <a:pt x="218734" y="683716"/>
                  <a:pt x="240745" y="682341"/>
                </a:cubicBezTo>
                <a:lnTo>
                  <a:pt x="240745" y="682341"/>
                </a:lnTo>
                <a:cubicBezTo>
                  <a:pt x="262756" y="680965"/>
                  <a:pt x="283392" y="664457"/>
                  <a:pt x="288894" y="642446"/>
                </a:cubicBezTo>
                <a:cubicBezTo>
                  <a:pt x="294397" y="619059"/>
                  <a:pt x="279265" y="598424"/>
                  <a:pt x="255878" y="598424"/>
                </a:cubicBezTo>
                <a:lnTo>
                  <a:pt x="255878" y="598424"/>
                </a:lnTo>
                <a:cubicBezTo>
                  <a:pt x="254502" y="598424"/>
                  <a:pt x="253127" y="598424"/>
                  <a:pt x="251751" y="598424"/>
                </a:cubicBezTo>
                <a:cubicBezTo>
                  <a:pt x="231116" y="599799"/>
                  <a:pt x="210480" y="614932"/>
                  <a:pt x="204978" y="635567"/>
                </a:cubicBezTo>
                <a:cubicBezTo>
                  <a:pt x="206353" y="614932"/>
                  <a:pt x="193972" y="599799"/>
                  <a:pt x="176088" y="595672"/>
                </a:cubicBezTo>
                <a:cubicBezTo>
                  <a:pt x="196723" y="591545"/>
                  <a:pt x="214607" y="575037"/>
                  <a:pt x="220110" y="554402"/>
                </a:cubicBezTo>
                <a:cubicBezTo>
                  <a:pt x="218734" y="576413"/>
                  <a:pt x="235243" y="592921"/>
                  <a:pt x="257254" y="591545"/>
                </a:cubicBezTo>
                <a:lnTo>
                  <a:pt x="257254" y="591545"/>
                </a:lnTo>
                <a:cubicBezTo>
                  <a:pt x="279265" y="590170"/>
                  <a:pt x="299900" y="573661"/>
                  <a:pt x="305403" y="551650"/>
                </a:cubicBezTo>
                <a:cubicBezTo>
                  <a:pt x="310905" y="528264"/>
                  <a:pt x="295773" y="507628"/>
                  <a:pt x="272386" y="507628"/>
                </a:cubicBezTo>
                <a:lnTo>
                  <a:pt x="272386" y="507628"/>
                </a:lnTo>
                <a:cubicBezTo>
                  <a:pt x="271011" y="507628"/>
                  <a:pt x="269635" y="507628"/>
                  <a:pt x="268259" y="507628"/>
                </a:cubicBezTo>
                <a:cubicBezTo>
                  <a:pt x="247624" y="509004"/>
                  <a:pt x="226989" y="524137"/>
                  <a:pt x="221486" y="544772"/>
                </a:cubicBezTo>
                <a:cubicBezTo>
                  <a:pt x="222861" y="524137"/>
                  <a:pt x="210480" y="509004"/>
                  <a:pt x="192596" y="504877"/>
                </a:cubicBezTo>
                <a:cubicBezTo>
                  <a:pt x="213232" y="500750"/>
                  <a:pt x="231116" y="484242"/>
                  <a:pt x="236618" y="463606"/>
                </a:cubicBezTo>
                <a:cubicBezTo>
                  <a:pt x="235243" y="485617"/>
                  <a:pt x="251751" y="502126"/>
                  <a:pt x="273762" y="500750"/>
                </a:cubicBezTo>
                <a:lnTo>
                  <a:pt x="273762" y="500750"/>
                </a:lnTo>
                <a:cubicBezTo>
                  <a:pt x="295773" y="499374"/>
                  <a:pt x="316408" y="482866"/>
                  <a:pt x="321911" y="460855"/>
                </a:cubicBezTo>
                <a:cubicBezTo>
                  <a:pt x="327414" y="437468"/>
                  <a:pt x="312281" y="416833"/>
                  <a:pt x="288894" y="416833"/>
                </a:cubicBezTo>
                <a:lnTo>
                  <a:pt x="288894" y="416833"/>
                </a:lnTo>
                <a:cubicBezTo>
                  <a:pt x="287519" y="416833"/>
                  <a:pt x="286143" y="416833"/>
                  <a:pt x="284767" y="416833"/>
                </a:cubicBezTo>
                <a:cubicBezTo>
                  <a:pt x="264132" y="418209"/>
                  <a:pt x="243497" y="433341"/>
                  <a:pt x="237994" y="453977"/>
                </a:cubicBezTo>
                <a:cubicBezTo>
                  <a:pt x="239370" y="433341"/>
                  <a:pt x="226989" y="418209"/>
                  <a:pt x="209105" y="414082"/>
                </a:cubicBezTo>
                <a:cubicBezTo>
                  <a:pt x="229740" y="409955"/>
                  <a:pt x="247624" y="393446"/>
                  <a:pt x="253127" y="372811"/>
                </a:cubicBezTo>
                <a:cubicBezTo>
                  <a:pt x="251751" y="394822"/>
                  <a:pt x="268259" y="411330"/>
                  <a:pt x="290270" y="409955"/>
                </a:cubicBezTo>
                <a:lnTo>
                  <a:pt x="290270" y="409955"/>
                </a:lnTo>
                <a:cubicBezTo>
                  <a:pt x="312281" y="408579"/>
                  <a:pt x="332916" y="392071"/>
                  <a:pt x="338419" y="370060"/>
                </a:cubicBezTo>
                <a:cubicBezTo>
                  <a:pt x="343922" y="346673"/>
                  <a:pt x="328789" y="326038"/>
                  <a:pt x="305403" y="326038"/>
                </a:cubicBezTo>
                <a:lnTo>
                  <a:pt x="305403" y="326038"/>
                </a:lnTo>
                <a:cubicBezTo>
                  <a:pt x="304027" y="326038"/>
                  <a:pt x="302651" y="326038"/>
                  <a:pt x="301276" y="326038"/>
                </a:cubicBezTo>
                <a:cubicBezTo>
                  <a:pt x="280640" y="327413"/>
                  <a:pt x="260005" y="342546"/>
                  <a:pt x="254502" y="363181"/>
                </a:cubicBezTo>
                <a:cubicBezTo>
                  <a:pt x="255878" y="342546"/>
                  <a:pt x="243497" y="327413"/>
                  <a:pt x="225613" y="323286"/>
                </a:cubicBezTo>
                <a:cubicBezTo>
                  <a:pt x="246248" y="319159"/>
                  <a:pt x="264132" y="302651"/>
                  <a:pt x="269635" y="282016"/>
                </a:cubicBezTo>
                <a:cubicBezTo>
                  <a:pt x="268259" y="304027"/>
                  <a:pt x="284767" y="320535"/>
                  <a:pt x="306778" y="319159"/>
                </a:cubicBezTo>
                <a:lnTo>
                  <a:pt x="306778" y="319159"/>
                </a:lnTo>
                <a:cubicBezTo>
                  <a:pt x="328789" y="317784"/>
                  <a:pt x="349425" y="301275"/>
                  <a:pt x="354928" y="279264"/>
                </a:cubicBezTo>
                <a:cubicBezTo>
                  <a:pt x="360430" y="255878"/>
                  <a:pt x="345298" y="235242"/>
                  <a:pt x="321911" y="235242"/>
                </a:cubicBezTo>
                <a:lnTo>
                  <a:pt x="321911" y="235242"/>
                </a:lnTo>
                <a:cubicBezTo>
                  <a:pt x="320535" y="235242"/>
                  <a:pt x="319160" y="235242"/>
                  <a:pt x="317784" y="235242"/>
                </a:cubicBezTo>
                <a:cubicBezTo>
                  <a:pt x="297149" y="236618"/>
                  <a:pt x="276513" y="251751"/>
                  <a:pt x="271011" y="272386"/>
                </a:cubicBezTo>
                <a:cubicBezTo>
                  <a:pt x="272386" y="251751"/>
                  <a:pt x="260005" y="236618"/>
                  <a:pt x="242121" y="232491"/>
                </a:cubicBezTo>
                <a:cubicBezTo>
                  <a:pt x="262756" y="228364"/>
                  <a:pt x="280640" y="211856"/>
                  <a:pt x="286143" y="191220"/>
                </a:cubicBezTo>
                <a:cubicBezTo>
                  <a:pt x="284767" y="213231"/>
                  <a:pt x="301276" y="229740"/>
                  <a:pt x="323287" y="228364"/>
                </a:cubicBezTo>
                <a:lnTo>
                  <a:pt x="323287" y="228364"/>
                </a:lnTo>
                <a:cubicBezTo>
                  <a:pt x="345298" y="226988"/>
                  <a:pt x="365933" y="210480"/>
                  <a:pt x="371436" y="188469"/>
                </a:cubicBezTo>
                <a:cubicBezTo>
                  <a:pt x="376938" y="165082"/>
                  <a:pt x="361806" y="144447"/>
                  <a:pt x="338419" y="144447"/>
                </a:cubicBezTo>
                <a:lnTo>
                  <a:pt x="338419" y="144447"/>
                </a:lnTo>
                <a:cubicBezTo>
                  <a:pt x="337044" y="144447"/>
                  <a:pt x="335668" y="144447"/>
                  <a:pt x="334292" y="144447"/>
                </a:cubicBezTo>
                <a:cubicBezTo>
                  <a:pt x="332916" y="144447"/>
                  <a:pt x="332916" y="144447"/>
                  <a:pt x="331541" y="144447"/>
                </a:cubicBezTo>
                <a:lnTo>
                  <a:pt x="339795" y="137569"/>
                </a:lnTo>
                <a:cubicBezTo>
                  <a:pt x="361806" y="136193"/>
                  <a:pt x="382441" y="119685"/>
                  <a:pt x="386568" y="97674"/>
                </a:cubicBezTo>
                <a:lnTo>
                  <a:pt x="396198" y="89420"/>
                </a:lnTo>
                <a:cubicBezTo>
                  <a:pt x="394822" y="92171"/>
                  <a:pt x="394822" y="94922"/>
                  <a:pt x="394822" y="97674"/>
                </a:cubicBezTo>
                <a:cubicBezTo>
                  <a:pt x="392071" y="118309"/>
                  <a:pt x="407204" y="134817"/>
                  <a:pt x="427839" y="133442"/>
                </a:cubicBezTo>
                <a:lnTo>
                  <a:pt x="427839" y="133442"/>
                </a:lnTo>
                <a:cubicBezTo>
                  <a:pt x="447099" y="132066"/>
                  <a:pt x="466358" y="116933"/>
                  <a:pt x="470485" y="97674"/>
                </a:cubicBezTo>
                <a:cubicBezTo>
                  <a:pt x="474612" y="77038"/>
                  <a:pt x="462231" y="59155"/>
                  <a:pt x="441596" y="57779"/>
                </a:cubicBezTo>
                <a:lnTo>
                  <a:pt x="441596" y="57779"/>
                </a:lnTo>
                <a:cubicBezTo>
                  <a:pt x="440220" y="57779"/>
                  <a:pt x="438844" y="57779"/>
                  <a:pt x="437469" y="57779"/>
                </a:cubicBezTo>
                <a:cubicBezTo>
                  <a:pt x="436093" y="57779"/>
                  <a:pt x="434717" y="57779"/>
                  <a:pt x="433342" y="57779"/>
                </a:cubicBezTo>
                <a:lnTo>
                  <a:pt x="453977" y="41271"/>
                </a:lnTo>
                <a:cubicBezTo>
                  <a:pt x="466358" y="37144"/>
                  <a:pt x="478739" y="27514"/>
                  <a:pt x="484242" y="15133"/>
                </a:cubicBezTo>
                <a:lnTo>
                  <a:pt x="491121" y="0"/>
                </a:lnTo>
                <a:lnTo>
                  <a:pt x="497999" y="0"/>
                </a:lnTo>
                <a:cubicBezTo>
                  <a:pt x="497999" y="0"/>
                  <a:pt x="497999" y="1376"/>
                  <a:pt x="497999" y="1376"/>
                </a:cubicBezTo>
                <a:cubicBezTo>
                  <a:pt x="495248" y="20635"/>
                  <a:pt x="509005" y="34392"/>
                  <a:pt x="528264" y="34392"/>
                </a:cubicBezTo>
                <a:lnTo>
                  <a:pt x="528264" y="34392"/>
                </a:lnTo>
                <a:cubicBezTo>
                  <a:pt x="546148" y="33016"/>
                  <a:pt x="562656" y="19260"/>
                  <a:pt x="566783" y="1376"/>
                </a:cubicBezTo>
                <a:cubicBezTo>
                  <a:pt x="566783" y="1376"/>
                  <a:pt x="566783" y="0"/>
                  <a:pt x="566783" y="0"/>
                </a:cubicBezTo>
                <a:lnTo>
                  <a:pt x="591546" y="0"/>
                </a:lnTo>
                <a:cubicBezTo>
                  <a:pt x="591546" y="0"/>
                  <a:pt x="591546" y="1376"/>
                  <a:pt x="591546" y="1376"/>
                </a:cubicBezTo>
                <a:cubicBezTo>
                  <a:pt x="588794" y="17884"/>
                  <a:pt x="601176" y="30265"/>
                  <a:pt x="617684" y="30265"/>
                </a:cubicBezTo>
                <a:lnTo>
                  <a:pt x="617684" y="30265"/>
                </a:lnTo>
                <a:cubicBezTo>
                  <a:pt x="632816" y="28889"/>
                  <a:pt x="647949" y="17884"/>
                  <a:pt x="650700" y="1376"/>
                </a:cubicBezTo>
                <a:cubicBezTo>
                  <a:pt x="650700" y="1376"/>
                  <a:pt x="650700" y="0"/>
                  <a:pt x="650700" y="0"/>
                </a:cubicBezTo>
                <a:lnTo>
                  <a:pt x="683717" y="0"/>
                </a:lnTo>
                <a:cubicBezTo>
                  <a:pt x="683717" y="0"/>
                  <a:pt x="683717" y="1376"/>
                  <a:pt x="683717" y="1376"/>
                </a:cubicBezTo>
                <a:cubicBezTo>
                  <a:pt x="682341" y="15133"/>
                  <a:pt x="691971" y="26138"/>
                  <a:pt x="705728" y="26138"/>
                </a:cubicBezTo>
                <a:lnTo>
                  <a:pt x="705728" y="26138"/>
                </a:lnTo>
                <a:cubicBezTo>
                  <a:pt x="719485" y="26138"/>
                  <a:pt x="731866" y="15133"/>
                  <a:pt x="734617" y="1376"/>
                </a:cubicBezTo>
                <a:cubicBezTo>
                  <a:pt x="734617" y="1376"/>
                  <a:pt x="734617" y="0"/>
                  <a:pt x="734617" y="0"/>
                </a:cubicBezTo>
                <a:lnTo>
                  <a:pt x="775888" y="0"/>
                </a:lnTo>
                <a:cubicBezTo>
                  <a:pt x="775888" y="0"/>
                  <a:pt x="775888" y="1376"/>
                  <a:pt x="775888" y="1376"/>
                </a:cubicBezTo>
                <a:cubicBezTo>
                  <a:pt x="774512" y="13757"/>
                  <a:pt x="782766" y="22011"/>
                  <a:pt x="795148" y="22011"/>
                </a:cubicBezTo>
                <a:lnTo>
                  <a:pt x="795148" y="22011"/>
                </a:lnTo>
                <a:cubicBezTo>
                  <a:pt x="806153" y="22011"/>
                  <a:pt x="817159" y="12381"/>
                  <a:pt x="818534" y="1376"/>
                </a:cubicBezTo>
                <a:cubicBezTo>
                  <a:pt x="818534" y="1376"/>
                  <a:pt x="818534" y="0"/>
                  <a:pt x="818534" y="0"/>
                </a:cubicBezTo>
                <a:lnTo>
                  <a:pt x="869435" y="0"/>
                </a:lnTo>
                <a:cubicBezTo>
                  <a:pt x="869435" y="0"/>
                  <a:pt x="869435" y="0"/>
                  <a:pt x="869435" y="1376"/>
                </a:cubicBezTo>
                <a:cubicBezTo>
                  <a:pt x="868059" y="11005"/>
                  <a:pt x="874938" y="17884"/>
                  <a:pt x="884567" y="17884"/>
                </a:cubicBezTo>
                <a:lnTo>
                  <a:pt x="884567" y="17884"/>
                </a:lnTo>
                <a:cubicBezTo>
                  <a:pt x="892822" y="17884"/>
                  <a:pt x="901076" y="11005"/>
                  <a:pt x="903827" y="1376"/>
                </a:cubicBezTo>
                <a:cubicBezTo>
                  <a:pt x="903827" y="1376"/>
                  <a:pt x="903827" y="1376"/>
                  <a:pt x="903827" y="0"/>
                </a:cubicBezTo>
                <a:lnTo>
                  <a:pt x="962982" y="0"/>
                </a:lnTo>
                <a:cubicBezTo>
                  <a:pt x="962982" y="0"/>
                  <a:pt x="962982" y="0"/>
                  <a:pt x="962982" y="0"/>
                </a:cubicBezTo>
                <a:cubicBezTo>
                  <a:pt x="961606" y="6878"/>
                  <a:pt x="967109" y="12381"/>
                  <a:pt x="973987" y="12381"/>
                </a:cubicBezTo>
                <a:lnTo>
                  <a:pt x="973987" y="12381"/>
                </a:lnTo>
                <a:cubicBezTo>
                  <a:pt x="980865" y="12381"/>
                  <a:pt x="986368" y="6878"/>
                  <a:pt x="987744" y="0"/>
                </a:cubicBezTo>
                <a:cubicBezTo>
                  <a:pt x="987744" y="0"/>
                  <a:pt x="987744" y="0"/>
                  <a:pt x="987744" y="0"/>
                </a:cubicBezTo>
                <a:lnTo>
                  <a:pt x="1009755" y="0"/>
                </a:lnTo>
                <a:close/>
                <a:moveTo>
                  <a:pt x="255878" y="1280764"/>
                </a:moveTo>
                <a:cubicBezTo>
                  <a:pt x="260005" y="1260129"/>
                  <a:pt x="247624" y="1242245"/>
                  <a:pt x="226989" y="1240870"/>
                </a:cubicBezTo>
                <a:lnTo>
                  <a:pt x="226989" y="1240870"/>
                </a:lnTo>
                <a:cubicBezTo>
                  <a:pt x="225613" y="1240870"/>
                  <a:pt x="224237" y="1240870"/>
                  <a:pt x="222861" y="1240870"/>
                </a:cubicBezTo>
                <a:cubicBezTo>
                  <a:pt x="202226" y="1242245"/>
                  <a:pt x="181591" y="1260129"/>
                  <a:pt x="178839" y="1280764"/>
                </a:cubicBezTo>
                <a:cubicBezTo>
                  <a:pt x="176088" y="1301400"/>
                  <a:pt x="191221" y="1317908"/>
                  <a:pt x="211856" y="1316532"/>
                </a:cubicBezTo>
                <a:lnTo>
                  <a:pt x="211856" y="1316532"/>
                </a:lnTo>
                <a:cubicBezTo>
                  <a:pt x="232491" y="1316532"/>
                  <a:pt x="251751" y="1301400"/>
                  <a:pt x="255878" y="1280764"/>
                </a:cubicBezTo>
                <a:close/>
                <a:moveTo>
                  <a:pt x="272386" y="1189969"/>
                </a:moveTo>
                <a:cubicBezTo>
                  <a:pt x="276513" y="1169334"/>
                  <a:pt x="264132" y="1151450"/>
                  <a:pt x="243497" y="1150074"/>
                </a:cubicBezTo>
                <a:lnTo>
                  <a:pt x="243497" y="1150074"/>
                </a:lnTo>
                <a:cubicBezTo>
                  <a:pt x="242121" y="1150074"/>
                  <a:pt x="240745" y="1150074"/>
                  <a:pt x="239370" y="1150074"/>
                </a:cubicBezTo>
                <a:cubicBezTo>
                  <a:pt x="218734" y="1151450"/>
                  <a:pt x="198099" y="1169334"/>
                  <a:pt x="195348" y="1189969"/>
                </a:cubicBezTo>
                <a:cubicBezTo>
                  <a:pt x="192596" y="1210604"/>
                  <a:pt x="207729" y="1227113"/>
                  <a:pt x="228364" y="1225737"/>
                </a:cubicBezTo>
                <a:lnTo>
                  <a:pt x="228364" y="1225737"/>
                </a:lnTo>
                <a:cubicBezTo>
                  <a:pt x="249000" y="1224361"/>
                  <a:pt x="268259" y="1209229"/>
                  <a:pt x="272386" y="1189969"/>
                </a:cubicBezTo>
                <a:close/>
                <a:moveTo>
                  <a:pt x="288894" y="1097798"/>
                </a:moveTo>
                <a:cubicBezTo>
                  <a:pt x="293022" y="1077163"/>
                  <a:pt x="280640" y="1059279"/>
                  <a:pt x="260005" y="1057903"/>
                </a:cubicBezTo>
                <a:lnTo>
                  <a:pt x="260005" y="1057903"/>
                </a:lnTo>
                <a:cubicBezTo>
                  <a:pt x="258629" y="1057903"/>
                  <a:pt x="257254" y="1057903"/>
                  <a:pt x="255878" y="1057903"/>
                </a:cubicBezTo>
                <a:cubicBezTo>
                  <a:pt x="235243" y="1059279"/>
                  <a:pt x="214607" y="1077163"/>
                  <a:pt x="211856" y="1097798"/>
                </a:cubicBezTo>
                <a:cubicBezTo>
                  <a:pt x="209105" y="1118433"/>
                  <a:pt x="224237" y="1134942"/>
                  <a:pt x="244872" y="1133566"/>
                </a:cubicBezTo>
                <a:lnTo>
                  <a:pt x="244872" y="1133566"/>
                </a:lnTo>
                <a:cubicBezTo>
                  <a:pt x="265508" y="1133566"/>
                  <a:pt x="284767" y="1118433"/>
                  <a:pt x="288894" y="1097798"/>
                </a:cubicBezTo>
                <a:close/>
                <a:moveTo>
                  <a:pt x="305403" y="1007003"/>
                </a:moveTo>
                <a:cubicBezTo>
                  <a:pt x="309530" y="986367"/>
                  <a:pt x="297149" y="968484"/>
                  <a:pt x="276513" y="967108"/>
                </a:cubicBezTo>
                <a:lnTo>
                  <a:pt x="276513" y="967108"/>
                </a:lnTo>
                <a:cubicBezTo>
                  <a:pt x="275138" y="967108"/>
                  <a:pt x="273762" y="967108"/>
                  <a:pt x="272386" y="967108"/>
                </a:cubicBezTo>
                <a:cubicBezTo>
                  <a:pt x="251751" y="968484"/>
                  <a:pt x="231116" y="986367"/>
                  <a:pt x="228364" y="1007003"/>
                </a:cubicBezTo>
                <a:cubicBezTo>
                  <a:pt x="225613" y="1027638"/>
                  <a:pt x="240745" y="1044146"/>
                  <a:pt x="261381" y="1042771"/>
                </a:cubicBezTo>
                <a:lnTo>
                  <a:pt x="261381" y="1042771"/>
                </a:lnTo>
                <a:cubicBezTo>
                  <a:pt x="282016" y="1042771"/>
                  <a:pt x="299900" y="1026262"/>
                  <a:pt x="305403" y="1007003"/>
                </a:cubicBezTo>
                <a:close/>
                <a:moveTo>
                  <a:pt x="320535" y="914832"/>
                </a:moveTo>
                <a:cubicBezTo>
                  <a:pt x="324662" y="894196"/>
                  <a:pt x="312281" y="876313"/>
                  <a:pt x="291646" y="874937"/>
                </a:cubicBezTo>
                <a:lnTo>
                  <a:pt x="291646" y="874937"/>
                </a:lnTo>
                <a:cubicBezTo>
                  <a:pt x="290270" y="874937"/>
                  <a:pt x="288894" y="874937"/>
                  <a:pt x="287519" y="874937"/>
                </a:cubicBezTo>
                <a:cubicBezTo>
                  <a:pt x="266883" y="876313"/>
                  <a:pt x="246248" y="894196"/>
                  <a:pt x="243497" y="914832"/>
                </a:cubicBezTo>
                <a:cubicBezTo>
                  <a:pt x="240745" y="935467"/>
                  <a:pt x="255878" y="951975"/>
                  <a:pt x="276513" y="950600"/>
                </a:cubicBezTo>
                <a:lnTo>
                  <a:pt x="276513" y="950600"/>
                </a:lnTo>
                <a:cubicBezTo>
                  <a:pt x="297149" y="950600"/>
                  <a:pt x="316408" y="935467"/>
                  <a:pt x="320535" y="914832"/>
                </a:cubicBezTo>
                <a:close/>
                <a:moveTo>
                  <a:pt x="337044" y="824036"/>
                </a:moveTo>
                <a:cubicBezTo>
                  <a:pt x="341171" y="803401"/>
                  <a:pt x="328789" y="785517"/>
                  <a:pt x="308154" y="784142"/>
                </a:cubicBezTo>
                <a:lnTo>
                  <a:pt x="308154" y="784142"/>
                </a:lnTo>
                <a:cubicBezTo>
                  <a:pt x="306778" y="784142"/>
                  <a:pt x="305403" y="784142"/>
                  <a:pt x="304027" y="784142"/>
                </a:cubicBezTo>
                <a:cubicBezTo>
                  <a:pt x="283392" y="785517"/>
                  <a:pt x="262756" y="803401"/>
                  <a:pt x="260005" y="824036"/>
                </a:cubicBezTo>
                <a:cubicBezTo>
                  <a:pt x="257254" y="844672"/>
                  <a:pt x="272386" y="861180"/>
                  <a:pt x="293022" y="859804"/>
                </a:cubicBezTo>
                <a:lnTo>
                  <a:pt x="293022" y="859804"/>
                </a:lnTo>
                <a:cubicBezTo>
                  <a:pt x="313657" y="859804"/>
                  <a:pt x="332916" y="843296"/>
                  <a:pt x="337044" y="824036"/>
                </a:cubicBezTo>
                <a:close/>
                <a:moveTo>
                  <a:pt x="353552" y="733241"/>
                </a:moveTo>
                <a:cubicBezTo>
                  <a:pt x="357679" y="712606"/>
                  <a:pt x="345298" y="694722"/>
                  <a:pt x="324662" y="693346"/>
                </a:cubicBezTo>
                <a:lnTo>
                  <a:pt x="324662" y="693346"/>
                </a:lnTo>
                <a:cubicBezTo>
                  <a:pt x="323287" y="693346"/>
                  <a:pt x="321911" y="693346"/>
                  <a:pt x="320535" y="693346"/>
                </a:cubicBezTo>
                <a:cubicBezTo>
                  <a:pt x="299900" y="694722"/>
                  <a:pt x="279265" y="712606"/>
                  <a:pt x="276513" y="733241"/>
                </a:cubicBezTo>
                <a:cubicBezTo>
                  <a:pt x="273762" y="753876"/>
                  <a:pt x="288894" y="770385"/>
                  <a:pt x="309530" y="769009"/>
                </a:cubicBezTo>
                <a:lnTo>
                  <a:pt x="309530" y="769009"/>
                </a:lnTo>
                <a:cubicBezTo>
                  <a:pt x="330165" y="767633"/>
                  <a:pt x="348049" y="752501"/>
                  <a:pt x="353552" y="733241"/>
                </a:cubicBezTo>
                <a:close/>
                <a:moveTo>
                  <a:pt x="368684" y="641070"/>
                </a:moveTo>
                <a:cubicBezTo>
                  <a:pt x="372811" y="620435"/>
                  <a:pt x="360430" y="602551"/>
                  <a:pt x="339795" y="601175"/>
                </a:cubicBezTo>
                <a:lnTo>
                  <a:pt x="339795" y="601175"/>
                </a:lnTo>
                <a:cubicBezTo>
                  <a:pt x="338419" y="601175"/>
                  <a:pt x="337044" y="601175"/>
                  <a:pt x="335668" y="601175"/>
                </a:cubicBezTo>
                <a:cubicBezTo>
                  <a:pt x="315033" y="602551"/>
                  <a:pt x="294397" y="620435"/>
                  <a:pt x="291646" y="641070"/>
                </a:cubicBezTo>
                <a:cubicBezTo>
                  <a:pt x="288894" y="661705"/>
                  <a:pt x="304027" y="678214"/>
                  <a:pt x="324662" y="676838"/>
                </a:cubicBezTo>
                <a:lnTo>
                  <a:pt x="324662" y="676838"/>
                </a:lnTo>
                <a:cubicBezTo>
                  <a:pt x="345298" y="676838"/>
                  <a:pt x="364557" y="661705"/>
                  <a:pt x="368684" y="641070"/>
                </a:cubicBezTo>
                <a:close/>
                <a:moveTo>
                  <a:pt x="385193" y="550275"/>
                </a:moveTo>
                <a:cubicBezTo>
                  <a:pt x="389320" y="529639"/>
                  <a:pt x="376938" y="511756"/>
                  <a:pt x="356303" y="510380"/>
                </a:cubicBezTo>
                <a:lnTo>
                  <a:pt x="356303" y="510380"/>
                </a:lnTo>
                <a:cubicBezTo>
                  <a:pt x="354928" y="510380"/>
                  <a:pt x="353552" y="510380"/>
                  <a:pt x="352176" y="510380"/>
                </a:cubicBezTo>
                <a:cubicBezTo>
                  <a:pt x="330165" y="511756"/>
                  <a:pt x="310905" y="529639"/>
                  <a:pt x="308154" y="550275"/>
                </a:cubicBezTo>
                <a:cubicBezTo>
                  <a:pt x="305403" y="570910"/>
                  <a:pt x="320535" y="587418"/>
                  <a:pt x="341171" y="586043"/>
                </a:cubicBezTo>
                <a:lnTo>
                  <a:pt x="341171" y="586043"/>
                </a:lnTo>
                <a:cubicBezTo>
                  <a:pt x="361806" y="586043"/>
                  <a:pt x="381066" y="569534"/>
                  <a:pt x="385193" y="550275"/>
                </a:cubicBezTo>
                <a:close/>
                <a:moveTo>
                  <a:pt x="401701" y="458104"/>
                </a:moveTo>
                <a:cubicBezTo>
                  <a:pt x="405828" y="437468"/>
                  <a:pt x="393447" y="419584"/>
                  <a:pt x="372811" y="418209"/>
                </a:cubicBezTo>
                <a:lnTo>
                  <a:pt x="372811" y="418209"/>
                </a:lnTo>
                <a:cubicBezTo>
                  <a:pt x="371436" y="418209"/>
                  <a:pt x="370060" y="418209"/>
                  <a:pt x="368684" y="418209"/>
                </a:cubicBezTo>
                <a:cubicBezTo>
                  <a:pt x="348049" y="419584"/>
                  <a:pt x="327414" y="437468"/>
                  <a:pt x="324662" y="458104"/>
                </a:cubicBezTo>
                <a:cubicBezTo>
                  <a:pt x="321911" y="478739"/>
                  <a:pt x="337044" y="495247"/>
                  <a:pt x="357679" y="493872"/>
                </a:cubicBezTo>
                <a:lnTo>
                  <a:pt x="357679" y="493872"/>
                </a:lnTo>
                <a:cubicBezTo>
                  <a:pt x="378314" y="493872"/>
                  <a:pt x="397574" y="478739"/>
                  <a:pt x="401701" y="458104"/>
                </a:cubicBezTo>
                <a:close/>
                <a:moveTo>
                  <a:pt x="418209" y="367308"/>
                </a:moveTo>
                <a:cubicBezTo>
                  <a:pt x="422336" y="346673"/>
                  <a:pt x="409955" y="328789"/>
                  <a:pt x="389320" y="327413"/>
                </a:cubicBezTo>
                <a:lnTo>
                  <a:pt x="389320" y="327413"/>
                </a:lnTo>
                <a:cubicBezTo>
                  <a:pt x="387944" y="327413"/>
                  <a:pt x="386568" y="327413"/>
                  <a:pt x="385193" y="327413"/>
                </a:cubicBezTo>
                <a:cubicBezTo>
                  <a:pt x="364557" y="328789"/>
                  <a:pt x="343922" y="346673"/>
                  <a:pt x="341171" y="367308"/>
                </a:cubicBezTo>
                <a:cubicBezTo>
                  <a:pt x="338419" y="387944"/>
                  <a:pt x="353552" y="404452"/>
                  <a:pt x="374187" y="403076"/>
                </a:cubicBezTo>
                <a:lnTo>
                  <a:pt x="374187" y="403076"/>
                </a:lnTo>
                <a:cubicBezTo>
                  <a:pt x="394822" y="403076"/>
                  <a:pt x="412706" y="386568"/>
                  <a:pt x="418209" y="367308"/>
                </a:cubicBezTo>
                <a:close/>
                <a:moveTo>
                  <a:pt x="433342" y="276513"/>
                </a:moveTo>
                <a:cubicBezTo>
                  <a:pt x="437469" y="255878"/>
                  <a:pt x="425088" y="237994"/>
                  <a:pt x="404452" y="236618"/>
                </a:cubicBezTo>
                <a:lnTo>
                  <a:pt x="404452" y="236618"/>
                </a:lnTo>
                <a:cubicBezTo>
                  <a:pt x="403077" y="236618"/>
                  <a:pt x="401701" y="236618"/>
                  <a:pt x="400325" y="236618"/>
                </a:cubicBezTo>
                <a:cubicBezTo>
                  <a:pt x="379690" y="237994"/>
                  <a:pt x="359055" y="255878"/>
                  <a:pt x="356303" y="276513"/>
                </a:cubicBezTo>
                <a:cubicBezTo>
                  <a:pt x="353552" y="297148"/>
                  <a:pt x="368684" y="313657"/>
                  <a:pt x="389320" y="312281"/>
                </a:cubicBezTo>
                <a:lnTo>
                  <a:pt x="389320" y="312281"/>
                </a:lnTo>
                <a:cubicBezTo>
                  <a:pt x="409955" y="310905"/>
                  <a:pt x="429215" y="295773"/>
                  <a:pt x="433342" y="276513"/>
                </a:cubicBezTo>
                <a:close/>
                <a:moveTo>
                  <a:pt x="449850" y="184342"/>
                </a:moveTo>
                <a:cubicBezTo>
                  <a:pt x="453977" y="163707"/>
                  <a:pt x="441596" y="145823"/>
                  <a:pt x="420961" y="144447"/>
                </a:cubicBezTo>
                <a:lnTo>
                  <a:pt x="420961" y="144447"/>
                </a:lnTo>
                <a:cubicBezTo>
                  <a:pt x="419585" y="144447"/>
                  <a:pt x="418209" y="144447"/>
                  <a:pt x="416833" y="144447"/>
                </a:cubicBezTo>
                <a:cubicBezTo>
                  <a:pt x="396198" y="145823"/>
                  <a:pt x="375563" y="163707"/>
                  <a:pt x="372811" y="184342"/>
                </a:cubicBezTo>
                <a:cubicBezTo>
                  <a:pt x="370060" y="204977"/>
                  <a:pt x="385193" y="221486"/>
                  <a:pt x="405828" y="220110"/>
                </a:cubicBezTo>
                <a:lnTo>
                  <a:pt x="405828" y="220110"/>
                </a:lnTo>
                <a:cubicBezTo>
                  <a:pt x="426463" y="220110"/>
                  <a:pt x="445723" y="204977"/>
                  <a:pt x="449850" y="184342"/>
                </a:cubicBezTo>
                <a:close/>
                <a:moveTo>
                  <a:pt x="324662" y="1371560"/>
                </a:moveTo>
                <a:cubicBezTo>
                  <a:pt x="328789" y="1352300"/>
                  <a:pt x="317784" y="1337168"/>
                  <a:pt x="298524" y="1335792"/>
                </a:cubicBezTo>
                <a:lnTo>
                  <a:pt x="298524" y="1335792"/>
                </a:lnTo>
                <a:cubicBezTo>
                  <a:pt x="297149" y="1335792"/>
                  <a:pt x="295773" y="1335792"/>
                  <a:pt x="295773" y="1335792"/>
                </a:cubicBezTo>
                <a:cubicBezTo>
                  <a:pt x="276513" y="1337168"/>
                  <a:pt x="260005" y="1352300"/>
                  <a:pt x="257254" y="1371560"/>
                </a:cubicBezTo>
                <a:cubicBezTo>
                  <a:pt x="254502" y="1390819"/>
                  <a:pt x="268259" y="1404576"/>
                  <a:pt x="287519" y="1404576"/>
                </a:cubicBezTo>
                <a:lnTo>
                  <a:pt x="287519" y="1404576"/>
                </a:lnTo>
                <a:cubicBezTo>
                  <a:pt x="304027" y="1403201"/>
                  <a:pt x="320535" y="1389444"/>
                  <a:pt x="324662" y="1371560"/>
                </a:cubicBezTo>
                <a:close/>
                <a:moveTo>
                  <a:pt x="341171" y="1280764"/>
                </a:moveTo>
                <a:cubicBezTo>
                  <a:pt x="345298" y="1261505"/>
                  <a:pt x="334292" y="1246372"/>
                  <a:pt x="315033" y="1244997"/>
                </a:cubicBezTo>
                <a:lnTo>
                  <a:pt x="315033" y="1244997"/>
                </a:lnTo>
                <a:cubicBezTo>
                  <a:pt x="313657" y="1244997"/>
                  <a:pt x="312281" y="1244997"/>
                  <a:pt x="312281" y="1244997"/>
                </a:cubicBezTo>
                <a:cubicBezTo>
                  <a:pt x="293022" y="1246372"/>
                  <a:pt x="276513" y="1261505"/>
                  <a:pt x="273762" y="1280764"/>
                </a:cubicBezTo>
                <a:cubicBezTo>
                  <a:pt x="271011" y="1300024"/>
                  <a:pt x="284767" y="1313781"/>
                  <a:pt x="304027" y="1313781"/>
                </a:cubicBezTo>
                <a:lnTo>
                  <a:pt x="304027" y="1313781"/>
                </a:lnTo>
                <a:cubicBezTo>
                  <a:pt x="320535" y="1312405"/>
                  <a:pt x="337044" y="1298648"/>
                  <a:pt x="341171" y="1280764"/>
                </a:cubicBezTo>
                <a:close/>
                <a:moveTo>
                  <a:pt x="356303" y="1189969"/>
                </a:moveTo>
                <a:cubicBezTo>
                  <a:pt x="360430" y="1170710"/>
                  <a:pt x="349425" y="1155577"/>
                  <a:pt x="330165" y="1154201"/>
                </a:cubicBezTo>
                <a:lnTo>
                  <a:pt x="330165" y="1154201"/>
                </a:lnTo>
                <a:cubicBezTo>
                  <a:pt x="328789" y="1154201"/>
                  <a:pt x="327414" y="1154201"/>
                  <a:pt x="327414" y="1154201"/>
                </a:cubicBezTo>
                <a:cubicBezTo>
                  <a:pt x="308154" y="1155577"/>
                  <a:pt x="291646" y="1170710"/>
                  <a:pt x="288894" y="1189969"/>
                </a:cubicBezTo>
                <a:cubicBezTo>
                  <a:pt x="286143" y="1209229"/>
                  <a:pt x="299900" y="1222986"/>
                  <a:pt x="319160" y="1222986"/>
                </a:cubicBezTo>
                <a:lnTo>
                  <a:pt x="319160" y="1222986"/>
                </a:lnTo>
                <a:cubicBezTo>
                  <a:pt x="335668" y="1220234"/>
                  <a:pt x="353552" y="1206477"/>
                  <a:pt x="356303" y="1189969"/>
                </a:cubicBezTo>
                <a:close/>
                <a:moveTo>
                  <a:pt x="372811" y="1097798"/>
                </a:moveTo>
                <a:cubicBezTo>
                  <a:pt x="376938" y="1078539"/>
                  <a:pt x="365933" y="1063406"/>
                  <a:pt x="346673" y="1062030"/>
                </a:cubicBezTo>
                <a:lnTo>
                  <a:pt x="346673" y="1062030"/>
                </a:lnTo>
                <a:cubicBezTo>
                  <a:pt x="345298" y="1062030"/>
                  <a:pt x="343922" y="1062030"/>
                  <a:pt x="343922" y="1062030"/>
                </a:cubicBezTo>
                <a:cubicBezTo>
                  <a:pt x="324662" y="1063406"/>
                  <a:pt x="308154" y="1078539"/>
                  <a:pt x="305403" y="1097798"/>
                </a:cubicBezTo>
                <a:cubicBezTo>
                  <a:pt x="302651" y="1117058"/>
                  <a:pt x="316408" y="1130815"/>
                  <a:pt x="335668" y="1130815"/>
                </a:cubicBezTo>
                <a:lnTo>
                  <a:pt x="335668" y="1130815"/>
                </a:lnTo>
                <a:cubicBezTo>
                  <a:pt x="352176" y="1129439"/>
                  <a:pt x="368684" y="1115682"/>
                  <a:pt x="372811" y="1097798"/>
                </a:cubicBezTo>
                <a:close/>
                <a:moveTo>
                  <a:pt x="389320" y="1007003"/>
                </a:moveTo>
                <a:cubicBezTo>
                  <a:pt x="393447" y="987743"/>
                  <a:pt x="382441" y="972611"/>
                  <a:pt x="363182" y="971235"/>
                </a:cubicBezTo>
                <a:lnTo>
                  <a:pt x="363182" y="971235"/>
                </a:lnTo>
                <a:cubicBezTo>
                  <a:pt x="361806" y="971235"/>
                  <a:pt x="360430" y="971235"/>
                  <a:pt x="360430" y="971235"/>
                </a:cubicBezTo>
                <a:cubicBezTo>
                  <a:pt x="341171" y="972611"/>
                  <a:pt x="324662" y="987743"/>
                  <a:pt x="321911" y="1007003"/>
                </a:cubicBezTo>
                <a:cubicBezTo>
                  <a:pt x="319160" y="1026262"/>
                  <a:pt x="332916" y="1040019"/>
                  <a:pt x="352176" y="1040019"/>
                </a:cubicBezTo>
                <a:lnTo>
                  <a:pt x="352176" y="1040019"/>
                </a:lnTo>
                <a:cubicBezTo>
                  <a:pt x="368684" y="1038644"/>
                  <a:pt x="385193" y="1024887"/>
                  <a:pt x="389320" y="1007003"/>
                </a:cubicBezTo>
                <a:close/>
                <a:moveTo>
                  <a:pt x="405828" y="914832"/>
                </a:moveTo>
                <a:cubicBezTo>
                  <a:pt x="409955" y="895572"/>
                  <a:pt x="398950" y="880440"/>
                  <a:pt x="379690" y="879064"/>
                </a:cubicBezTo>
                <a:lnTo>
                  <a:pt x="379690" y="879064"/>
                </a:lnTo>
                <a:cubicBezTo>
                  <a:pt x="378314" y="879064"/>
                  <a:pt x="376938" y="879064"/>
                  <a:pt x="376938" y="879064"/>
                </a:cubicBezTo>
                <a:cubicBezTo>
                  <a:pt x="357679" y="880440"/>
                  <a:pt x="341171" y="895572"/>
                  <a:pt x="338419" y="914832"/>
                </a:cubicBezTo>
                <a:cubicBezTo>
                  <a:pt x="335668" y="934091"/>
                  <a:pt x="349425" y="947848"/>
                  <a:pt x="368684" y="947848"/>
                </a:cubicBezTo>
                <a:lnTo>
                  <a:pt x="368684" y="947848"/>
                </a:lnTo>
                <a:cubicBezTo>
                  <a:pt x="385193" y="946473"/>
                  <a:pt x="401701" y="932716"/>
                  <a:pt x="405828" y="914832"/>
                </a:cubicBezTo>
                <a:close/>
                <a:moveTo>
                  <a:pt x="420961" y="824036"/>
                </a:moveTo>
                <a:cubicBezTo>
                  <a:pt x="425088" y="804777"/>
                  <a:pt x="414082" y="789644"/>
                  <a:pt x="394822" y="788269"/>
                </a:cubicBezTo>
                <a:lnTo>
                  <a:pt x="394822" y="788269"/>
                </a:lnTo>
                <a:cubicBezTo>
                  <a:pt x="393447" y="788269"/>
                  <a:pt x="392071" y="788269"/>
                  <a:pt x="392071" y="788269"/>
                </a:cubicBezTo>
                <a:cubicBezTo>
                  <a:pt x="372811" y="789644"/>
                  <a:pt x="356303" y="804777"/>
                  <a:pt x="353552" y="824036"/>
                </a:cubicBezTo>
                <a:cubicBezTo>
                  <a:pt x="350800" y="843296"/>
                  <a:pt x="364557" y="857053"/>
                  <a:pt x="383817" y="857053"/>
                </a:cubicBezTo>
                <a:lnTo>
                  <a:pt x="383817" y="857053"/>
                </a:lnTo>
                <a:cubicBezTo>
                  <a:pt x="400325" y="855677"/>
                  <a:pt x="416833" y="841920"/>
                  <a:pt x="420961" y="824036"/>
                </a:cubicBezTo>
                <a:close/>
                <a:moveTo>
                  <a:pt x="437469" y="731865"/>
                </a:moveTo>
                <a:cubicBezTo>
                  <a:pt x="441596" y="712606"/>
                  <a:pt x="430590" y="697473"/>
                  <a:pt x="411331" y="696098"/>
                </a:cubicBezTo>
                <a:lnTo>
                  <a:pt x="411331" y="696098"/>
                </a:lnTo>
                <a:cubicBezTo>
                  <a:pt x="409955" y="696098"/>
                  <a:pt x="408579" y="696098"/>
                  <a:pt x="408579" y="696098"/>
                </a:cubicBezTo>
                <a:cubicBezTo>
                  <a:pt x="389320" y="697473"/>
                  <a:pt x="372811" y="712606"/>
                  <a:pt x="370060" y="731865"/>
                </a:cubicBezTo>
                <a:cubicBezTo>
                  <a:pt x="367309" y="751125"/>
                  <a:pt x="381066" y="764882"/>
                  <a:pt x="400325" y="764882"/>
                </a:cubicBezTo>
                <a:lnTo>
                  <a:pt x="400325" y="764882"/>
                </a:lnTo>
                <a:cubicBezTo>
                  <a:pt x="416833" y="763506"/>
                  <a:pt x="433342" y="749749"/>
                  <a:pt x="437469" y="731865"/>
                </a:cubicBezTo>
                <a:close/>
                <a:moveTo>
                  <a:pt x="453977" y="641070"/>
                </a:moveTo>
                <a:cubicBezTo>
                  <a:pt x="458104" y="621810"/>
                  <a:pt x="447099" y="606678"/>
                  <a:pt x="427839" y="605302"/>
                </a:cubicBezTo>
                <a:lnTo>
                  <a:pt x="427839" y="605302"/>
                </a:lnTo>
                <a:cubicBezTo>
                  <a:pt x="426463" y="605302"/>
                  <a:pt x="425088" y="605302"/>
                  <a:pt x="425088" y="605302"/>
                </a:cubicBezTo>
                <a:cubicBezTo>
                  <a:pt x="405828" y="606678"/>
                  <a:pt x="389320" y="621810"/>
                  <a:pt x="386568" y="641070"/>
                </a:cubicBezTo>
                <a:cubicBezTo>
                  <a:pt x="382441" y="660330"/>
                  <a:pt x="396198" y="674087"/>
                  <a:pt x="415458" y="674087"/>
                </a:cubicBezTo>
                <a:lnTo>
                  <a:pt x="415458" y="674087"/>
                </a:lnTo>
                <a:cubicBezTo>
                  <a:pt x="433342" y="672711"/>
                  <a:pt x="449850" y="658954"/>
                  <a:pt x="453977" y="641070"/>
                </a:cubicBezTo>
                <a:close/>
                <a:moveTo>
                  <a:pt x="469110" y="550275"/>
                </a:moveTo>
                <a:cubicBezTo>
                  <a:pt x="473237" y="531015"/>
                  <a:pt x="462231" y="515883"/>
                  <a:pt x="442972" y="514507"/>
                </a:cubicBezTo>
                <a:lnTo>
                  <a:pt x="442972" y="514507"/>
                </a:lnTo>
                <a:cubicBezTo>
                  <a:pt x="441596" y="514507"/>
                  <a:pt x="440220" y="514507"/>
                  <a:pt x="440220" y="514507"/>
                </a:cubicBezTo>
                <a:cubicBezTo>
                  <a:pt x="420961" y="515883"/>
                  <a:pt x="404452" y="531015"/>
                  <a:pt x="401701" y="550275"/>
                </a:cubicBezTo>
                <a:cubicBezTo>
                  <a:pt x="398950" y="569534"/>
                  <a:pt x="412706" y="583291"/>
                  <a:pt x="431966" y="583291"/>
                </a:cubicBezTo>
                <a:lnTo>
                  <a:pt x="431966" y="583291"/>
                </a:lnTo>
                <a:cubicBezTo>
                  <a:pt x="448474" y="581916"/>
                  <a:pt x="466358" y="566783"/>
                  <a:pt x="469110" y="550275"/>
                </a:cubicBezTo>
                <a:close/>
                <a:moveTo>
                  <a:pt x="485618" y="458104"/>
                </a:moveTo>
                <a:cubicBezTo>
                  <a:pt x="489745" y="438844"/>
                  <a:pt x="478739" y="423712"/>
                  <a:pt x="459480" y="422336"/>
                </a:cubicBezTo>
                <a:lnTo>
                  <a:pt x="459480" y="422336"/>
                </a:lnTo>
                <a:cubicBezTo>
                  <a:pt x="458104" y="422336"/>
                  <a:pt x="456728" y="422336"/>
                  <a:pt x="456728" y="422336"/>
                </a:cubicBezTo>
                <a:cubicBezTo>
                  <a:pt x="437469" y="423712"/>
                  <a:pt x="420961" y="438844"/>
                  <a:pt x="418209" y="458104"/>
                </a:cubicBezTo>
                <a:cubicBezTo>
                  <a:pt x="415458" y="477363"/>
                  <a:pt x="429215" y="491120"/>
                  <a:pt x="448474" y="491120"/>
                </a:cubicBezTo>
                <a:lnTo>
                  <a:pt x="448474" y="491120"/>
                </a:lnTo>
                <a:cubicBezTo>
                  <a:pt x="464983" y="489744"/>
                  <a:pt x="481491" y="475988"/>
                  <a:pt x="485618" y="458104"/>
                </a:cubicBezTo>
                <a:close/>
                <a:moveTo>
                  <a:pt x="502126" y="367308"/>
                </a:moveTo>
                <a:cubicBezTo>
                  <a:pt x="506253" y="348049"/>
                  <a:pt x="495248" y="332916"/>
                  <a:pt x="475988" y="331541"/>
                </a:cubicBezTo>
                <a:lnTo>
                  <a:pt x="475988" y="331541"/>
                </a:lnTo>
                <a:cubicBezTo>
                  <a:pt x="474612" y="331541"/>
                  <a:pt x="473237" y="331541"/>
                  <a:pt x="473237" y="331541"/>
                </a:cubicBezTo>
                <a:cubicBezTo>
                  <a:pt x="453977" y="332916"/>
                  <a:pt x="437469" y="348049"/>
                  <a:pt x="434717" y="367308"/>
                </a:cubicBezTo>
                <a:cubicBezTo>
                  <a:pt x="431966" y="386568"/>
                  <a:pt x="445723" y="400325"/>
                  <a:pt x="464983" y="400325"/>
                </a:cubicBezTo>
                <a:lnTo>
                  <a:pt x="464983" y="400325"/>
                </a:lnTo>
                <a:cubicBezTo>
                  <a:pt x="481491" y="398949"/>
                  <a:pt x="497999" y="385192"/>
                  <a:pt x="502126" y="367308"/>
                </a:cubicBezTo>
                <a:close/>
                <a:moveTo>
                  <a:pt x="518634" y="275137"/>
                </a:moveTo>
                <a:cubicBezTo>
                  <a:pt x="522761" y="255878"/>
                  <a:pt x="511756" y="240745"/>
                  <a:pt x="492496" y="239370"/>
                </a:cubicBezTo>
                <a:lnTo>
                  <a:pt x="492496" y="239370"/>
                </a:lnTo>
                <a:cubicBezTo>
                  <a:pt x="491121" y="239370"/>
                  <a:pt x="489745" y="239370"/>
                  <a:pt x="489745" y="239370"/>
                </a:cubicBezTo>
                <a:cubicBezTo>
                  <a:pt x="470485" y="240745"/>
                  <a:pt x="453977" y="255878"/>
                  <a:pt x="451226" y="275137"/>
                </a:cubicBezTo>
                <a:cubicBezTo>
                  <a:pt x="448474" y="294397"/>
                  <a:pt x="462231" y="308154"/>
                  <a:pt x="481491" y="308154"/>
                </a:cubicBezTo>
                <a:lnTo>
                  <a:pt x="481491" y="308154"/>
                </a:lnTo>
                <a:cubicBezTo>
                  <a:pt x="497999" y="306778"/>
                  <a:pt x="514507" y="293021"/>
                  <a:pt x="518634" y="275137"/>
                </a:cubicBezTo>
                <a:close/>
                <a:moveTo>
                  <a:pt x="533767" y="184342"/>
                </a:moveTo>
                <a:cubicBezTo>
                  <a:pt x="537894" y="165082"/>
                  <a:pt x="526889" y="149950"/>
                  <a:pt x="507629" y="148574"/>
                </a:cubicBezTo>
                <a:lnTo>
                  <a:pt x="507629" y="148574"/>
                </a:lnTo>
                <a:cubicBezTo>
                  <a:pt x="506253" y="148574"/>
                  <a:pt x="504877" y="148574"/>
                  <a:pt x="504877" y="148574"/>
                </a:cubicBezTo>
                <a:cubicBezTo>
                  <a:pt x="485618" y="149950"/>
                  <a:pt x="469110" y="165082"/>
                  <a:pt x="466358" y="184342"/>
                </a:cubicBezTo>
                <a:cubicBezTo>
                  <a:pt x="463607" y="203602"/>
                  <a:pt x="477364" y="217359"/>
                  <a:pt x="496623" y="217359"/>
                </a:cubicBezTo>
                <a:lnTo>
                  <a:pt x="496623" y="217359"/>
                </a:lnTo>
                <a:cubicBezTo>
                  <a:pt x="513132" y="215983"/>
                  <a:pt x="529640" y="202226"/>
                  <a:pt x="533767" y="184342"/>
                </a:cubicBezTo>
                <a:close/>
                <a:moveTo>
                  <a:pt x="550275" y="93547"/>
                </a:moveTo>
                <a:cubicBezTo>
                  <a:pt x="554402" y="74287"/>
                  <a:pt x="543397" y="59155"/>
                  <a:pt x="524137" y="57779"/>
                </a:cubicBezTo>
                <a:lnTo>
                  <a:pt x="524137" y="57779"/>
                </a:lnTo>
                <a:cubicBezTo>
                  <a:pt x="522761" y="57779"/>
                  <a:pt x="521386" y="57779"/>
                  <a:pt x="521386" y="57779"/>
                </a:cubicBezTo>
                <a:cubicBezTo>
                  <a:pt x="502126" y="59155"/>
                  <a:pt x="485618" y="74287"/>
                  <a:pt x="482866" y="93547"/>
                </a:cubicBezTo>
                <a:cubicBezTo>
                  <a:pt x="480115" y="112806"/>
                  <a:pt x="493872" y="126563"/>
                  <a:pt x="513132" y="126563"/>
                </a:cubicBezTo>
                <a:lnTo>
                  <a:pt x="513132" y="126563"/>
                </a:lnTo>
                <a:cubicBezTo>
                  <a:pt x="529640" y="125188"/>
                  <a:pt x="546148" y="110055"/>
                  <a:pt x="550275" y="93547"/>
                </a:cubicBezTo>
                <a:close/>
                <a:moveTo>
                  <a:pt x="408579" y="1371560"/>
                </a:moveTo>
                <a:cubicBezTo>
                  <a:pt x="412706" y="1355052"/>
                  <a:pt x="401701" y="1341295"/>
                  <a:pt x="385193" y="1339919"/>
                </a:cubicBezTo>
                <a:lnTo>
                  <a:pt x="385193" y="1339919"/>
                </a:lnTo>
                <a:cubicBezTo>
                  <a:pt x="383817" y="1339919"/>
                  <a:pt x="383817" y="1339919"/>
                  <a:pt x="382441" y="1339919"/>
                </a:cubicBezTo>
                <a:cubicBezTo>
                  <a:pt x="365933" y="1341295"/>
                  <a:pt x="350800" y="1355052"/>
                  <a:pt x="348049" y="1371560"/>
                </a:cubicBezTo>
                <a:cubicBezTo>
                  <a:pt x="345298" y="1388068"/>
                  <a:pt x="357679" y="1400449"/>
                  <a:pt x="374187" y="1400449"/>
                </a:cubicBezTo>
                <a:lnTo>
                  <a:pt x="374187" y="1400449"/>
                </a:lnTo>
                <a:cubicBezTo>
                  <a:pt x="390695" y="1399073"/>
                  <a:pt x="405828" y="1386692"/>
                  <a:pt x="408579" y="1371560"/>
                </a:cubicBezTo>
                <a:close/>
                <a:moveTo>
                  <a:pt x="425088" y="1280764"/>
                </a:moveTo>
                <a:cubicBezTo>
                  <a:pt x="429215" y="1264256"/>
                  <a:pt x="418209" y="1250499"/>
                  <a:pt x="401701" y="1249124"/>
                </a:cubicBezTo>
                <a:lnTo>
                  <a:pt x="401701" y="1249124"/>
                </a:lnTo>
                <a:cubicBezTo>
                  <a:pt x="400325" y="1249124"/>
                  <a:pt x="400325" y="1249124"/>
                  <a:pt x="398950" y="1249124"/>
                </a:cubicBezTo>
                <a:cubicBezTo>
                  <a:pt x="382441" y="1250499"/>
                  <a:pt x="367309" y="1264256"/>
                  <a:pt x="364557" y="1280764"/>
                </a:cubicBezTo>
                <a:cubicBezTo>
                  <a:pt x="361806" y="1297273"/>
                  <a:pt x="374187" y="1309654"/>
                  <a:pt x="390695" y="1309654"/>
                </a:cubicBezTo>
                <a:lnTo>
                  <a:pt x="390695" y="1309654"/>
                </a:lnTo>
                <a:cubicBezTo>
                  <a:pt x="407204" y="1308278"/>
                  <a:pt x="422336" y="1295897"/>
                  <a:pt x="425088" y="1280764"/>
                </a:cubicBezTo>
                <a:close/>
                <a:moveTo>
                  <a:pt x="441596" y="1188593"/>
                </a:moveTo>
                <a:cubicBezTo>
                  <a:pt x="445723" y="1172085"/>
                  <a:pt x="434717" y="1158328"/>
                  <a:pt x="418209" y="1156953"/>
                </a:cubicBezTo>
                <a:lnTo>
                  <a:pt x="418209" y="1156953"/>
                </a:lnTo>
                <a:cubicBezTo>
                  <a:pt x="416833" y="1156953"/>
                  <a:pt x="416833" y="1156953"/>
                  <a:pt x="415458" y="1156953"/>
                </a:cubicBezTo>
                <a:cubicBezTo>
                  <a:pt x="398950" y="1158328"/>
                  <a:pt x="383817" y="1172085"/>
                  <a:pt x="381066" y="1188593"/>
                </a:cubicBezTo>
                <a:cubicBezTo>
                  <a:pt x="378314" y="1205102"/>
                  <a:pt x="390695" y="1217483"/>
                  <a:pt x="407204" y="1217483"/>
                </a:cubicBezTo>
                <a:lnTo>
                  <a:pt x="407204" y="1217483"/>
                </a:lnTo>
                <a:cubicBezTo>
                  <a:pt x="423712" y="1216107"/>
                  <a:pt x="437469" y="1205102"/>
                  <a:pt x="441596" y="1188593"/>
                </a:cubicBezTo>
                <a:close/>
                <a:moveTo>
                  <a:pt x="458104" y="1097798"/>
                </a:moveTo>
                <a:cubicBezTo>
                  <a:pt x="462231" y="1081290"/>
                  <a:pt x="451226" y="1067533"/>
                  <a:pt x="434717" y="1066157"/>
                </a:cubicBezTo>
                <a:lnTo>
                  <a:pt x="434717" y="1066157"/>
                </a:lnTo>
                <a:cubicBezTo>
                  <a:pt x="433342" y="1066157"/>
                  <a:pt x="433342" y="1066157"/>
                  <a:pt x="431966" y="1066157"/>
                </a:cubicBezTo>
                <a:cubicBezTo>
                  <a:pt x="415458" y="1067533"/>
                  <a:pt x="400325" y="1081290"/>
                  <a:pt x="397574" y="1097798"/>
                </a:cubicBezTo>
                <a:cubicBezTo>
                  <a:pt x="394822" y="1114306"/>
                  <a:pt x="407204" y="1126688"/>
                  <a:pt x="423712" y="1126688"/>
                </a:cubicBezTo>
                <a:lnTo>
                  <a:pt x="423712" y="1126688"/>
                </a:lnTo>
                <a:cubicBezTo>
                  <a:pt x="438844" y="1125312"/>
                  <a:pt x="453977" y="1112931"/>
                  <a:pt x="458104" y="1097798"/>
                </a:cubicBezTo>
                <a:close/>
                <a:moveTo>
                  <a:pt x="473237" y="1007003"/>
                </a:moveTo>
                <a:cubicBezTo>
                  <a:pt x="477364" y="990495"/>
                  <a:pt x="466358" y="976738"/>
                  <a:pt x="449850" y="975362"/>
                </a:cubicBezTo>
                <a:lnTo>
                  <a:pt x="449850" y="975362"/>
                </a:lnTo>
                <a:cubicBezTo>
                  <a:pt x="448474" y="975362"/>
                  <a:pt x="448474" y="975362"/>
                  <a:pt x="447099" y="975362"/>
                </a:cubicBezTo>
                <a:cubicBezTo>
                  <a:pt x="430590" y="976738"/>
                  <a:pt x="415458" y="990495"/>
                  <a:pt x="412706" y="1007003"/>
                </a:cubicBezTo>
                <a:cubicBezTo>
                  <a:pt x="409955" y="1023511"/>
                  <a:pt x="422336" y="1035892"/>
                  <a:pt x="438844" y="1035892"/>
                </a:cubicBezTo>
                <a:lnTo>
                  <a:pt x="438844" y="1035892"/>
                </a:lnTo>
                <a:cubicBezTo>
                  <a:pt x="455353" y="1034516"/>
                  <a:pt x="470485" y="1022135"/>
                  <a:pt x="473237" y="1007003"/>
                </a:cubicBezTo>
                <a:close/>
                <a:moveTo>
                  <a:pt x="489745" y="914832"/>
                </a:moveTo>
                <a:cubicBezTo>
                  <a:pt x="493872" y="898324"/>
                  <a:pt x="482866" y="884567"/>
                  <a:pt x="466358" y="883191"/>
                </a:cubicBezTo>
                <a:lnTo>
                  <a:pt x="466358" y="883191"/>
                </a:lnTo>
                <a:cubicBezTo>
                  <a:pt x="464983" y="883191"/>
                  <a:pt x="464983" y="883191"/>
                  <a:pt x="463607" y="883191"/>
                </a:cubicBezTo>
                <a:cubicBezTo>
                  <a:pt x="447099" y="884567"/>
                  <a:pt x="431966" y="898324"/>
                  <a:pt x="429215" y="914832"/>
                </a:cubicBezTo>
                <a:cubicBezTo>
                  <a:pt x="426463" y="931340"/>
                  <a:pt x="438844" y="943721"/>
                  <a:pt x="455353" y="943721"/>
                </a:cubicBezTo>
                <a:lnTo>
                  <a:pt x="455353" y="943721"/>
                </a:lnTo>
                <a:cubicBezTo>
                  <a:pt x="471861" y="942345"/>
                  <a:pt x="485618" y="929964"/>
                  <a:pt x="489745" y="914832"/>
                </a:cubicBezTo>
                <a:close/>
                <a:moveTo>
                  <a:pt x="506253" y="824036"/>
                </a:moveTo>
                <a:cubicBezTo>
                  <a:pt x="510380" y="807528"/>
                  <a:pt x="499375" y="793771"/>
                  <a:pt x="482866" y="792396"/>
                </a:cubicBezTo>
                <a:lnTo>
                  <a:pt x="482866" y="792396"/>
                </a:lnTo>
                <a:cubicBezTo>
                  <a:pt x="481491" y="792396"/>
                  <a:pt x="481491" y="792396"/>
                  <a:pt x="480115" y="792396"/>
                </a:cubicBezTo>
                <a:cubicBezTo>
                  <a:pt x="463607" y="793771"/>
                  <a:pt x="448474" y="807528"/>
                  <a:pt x="445723" y="824036"/>
                </a:cubicBezTo>
                <a:cubicBezTo>
                  <a:pt x="442972" y="840545"/>
                  <a:pt x="455353" y="852926"/>
                  <a:pt x="471861" y="852926"/>
                </a:cubicBezTo>
                <a:lnTo>
                  <a:pt x="471861" y="852926"/>
                </a:lnTo>
                <a:cubicBezTo>
                  <a:pt x="488369" y="851550"/>
                  <a:pt x="502126" y="839169"/>
                  <a:pt x="506253" y="824036"/>
                </a:cubicBezTo>
                <a:close/>
                <a:moveTo>
                  <a:pt x="521386" y="731865"/>
                </a:moveTo>
                <a:cubicBezTo>
                  <a:pt x="525513" y="715357"/>
                  <a:pt x="514507" y="701600"/>
                  <a:pt x="497999" y="700225"/>
                </a:cubicBezTo>
                <a:lnTo>
                  <a:pt x="497999" y="700225"/>
                </a:lnTo>
                <a:cubicBezTo>
                  <a:pt x="496623" y="700225"/>
                  <a:pt x="496623" y="700225"/>
                  <a:pt x="495248" y="700225"/>
                </a:cubicBezTo>
                <a:cubicBezTo>
                  <a:pt x="478739" y="701600"/>
                  <a:pt x="463607" y="715357"/>
                  <a:pt x="460855" y="731865"/>
                </a:cubicBezTo>
                <a:cubicBezTo>
                  <a:pt x="458104" y="748374"/>
                  <a:pt x="470485" y="760755"/>
                  <a:pt x="486994" y="760755"/>
                </a:cubicBezTo>
                <a:lnTo>
                  <a:pt x="486994" y="760755"/>
                </a:lnTo>
                <a:cubicBezTo>
                  <a:pt x="503502" y="759379"/>
                  <a:pt x="518634" y="748374"/>
                  <a:pt x="521386" y="731865"/>
                </a:cubicBezTo>
                <a:close/>
                <a:moveTo>
                  <a:pt x="537894" y="641070"/>
                </a:moveTo>
                <a:cubicBezTo>
                  <a:pt x="542021" y="624562"/>
                  <a:pt x="531016" y="610805"/>
                  <a:pt x="514507" y="609429"/>
                </a:cubicBezTo>
                <a:lnTo>
                  <a:pt x="514507" y="609429"/>
                </a:lnTo>
                <a:cubicBezTo>
                  <a:pt x="513132" y="609429"/>
                  <a:pt x="513132" y="609429"/>
                  <a:pt x="511756" y="609429"/>
                </a:cubicBezTo>
                <a:cubicBezTo>
                  <a:pt x="495248" y="610805"/>
                  <a:pt x="480115" y="624562"/>
                  <a:pt x="477364" y="641070"/>
                </a:cubicBezTo>
                <a:cubicBezTo>
                  <a:pt x="474612" y="657578"/>
                  <a:pt x="486994" y="669960"/>
                  <a:pt x="503502" y="669960"/>
                </a:cubicBezTo>
                <a:lnTo>
                  <a:pt x="503502" y="669960"/>
                </a:lnTo>
                <a:cubicBezTo>
                  <a:pt x="520010" y="668584"/>
                  <a:pt x="535143" y="656203"/>
                  <a:pt x="537894" y="641070"/>
                </a:cubicBezTo>
                <a:close/>
                <a:moveTo>
                  <a:pt x="554402" y="550275"/>
                </a:moveTo>
                <a:cubicBezTo>
                  <a:pt x="558529" y="533766"/>
                  <a:pt x="547524" y="520010"/>
                  <a:pt x="531016" y="518634"/>
                </a:cubicBezTo>
                <a:lnTo>
                  <a:pt x="531016" y="518634"/>
                </a:lnTo>
                <a:cubicBezTo>
                  <a:pt x="529640" y="518634"/>
                  <a:pt x="529640" y="518634"/>
                  <a:pt x="528264" y="518634"/>
                </a:cubicBezTo>
                <a:cubicBezTo>
                  <a:pt x="511756" y="520010"/>
                  <a:pt x="496623" y="533766"/>
                  <a:pt x="493872" y="550275"/>
                </a:cubicBezTo>
                <a:cubicBezTo>
                  <a:pt x="491121" y="566783"/>
                  <a:pt x="503502" y="579164"/>
                  <a:pt x="520010" y="579164"/>
                </a:cubicBezTo>
                <a:lnTo>
                  <a:pt x="520010" y="579164"/>
                </a:lnTo>
                <a:cubicBezTo>
                  <a:pt x="536518" y="577788"/>
                  <a:pt x="550275" y="565407"/>
                  <a:pt x="554402" y="550275"/>
                </a:cubicBezTo>
                <a:close/>
                <a:moveTo>
                  <a:pt x="570911" y="458104"/>
                </a:moveTo>
                <a:cubicBezTo>
                  <a:pt x="575038" y="441595"/>
                  <a:pt x="564032" y="427839"/>
                  <a:pt x="547524" y="426463"/>
                </a:cubicBezTo>
                <a:lnTo>
                  <a:pt x="547524" y="426463"/>
                </a:lnTo>
                <a:cubicBezTo>
                  <a:pt x="546148" y="426463"/>
                  <a:pt x="546148" y="426463"/>
                  <a:pt x="544772" y="426463"/>
                </a:cubicBezTo>
                <a:cubicBezTo>
                  <a:pt x="528264" y="427839"/>
                  <a:pt x="513132" y="441595"/>
                  <a:pt x="510380" y="458104"/>
                </a:cubicBezTo>
                <a:cubicBezTo>
                  <a:pt x="507629" y="474612"/>
                  <a:pt x="520010" y="486993"/>
                  <a:pt x="536518" y="486993"/>
                </a:cubicBezTo>
                <a:lnTo>
                  <a:pt x="536518" y="486993"/>
                </a:lnTo>
                <a:cubicBezTo>
                  <a:pt x="551651" y="485617"/>
                  <a:pt x="566783" y="473236"/>
                  <a:pt x="570911" y="458104"/>
                </a:cubicBezTo>
                <a:close/>
                <a:moveTo>
                  <a:pt x="586043" y="367308"/>
                </a:moveTo>
                <a:cubicBezTo>
                  <a:pt x="590170" y="350800"/>
                  <a:pt x="579165" y="337043"/>
                  <a:pt x="562656" y="335668"/>
                </a:cubicBezTo>
                <a:lnTo>
                  <a:pt x="562656" y="335668"/>
                </a:lnTo>
                <a:cubicBezTo>
                  <a:pt x="561281" y="335668"/>
                  <a:pt x="561281" y="335668"/>
                  <a:pt x="559905" y="335668"/>
                </a:cubicBezTo>
                <a:cubicBezTo>
                  <a:pt x="543397" y="337043"/>
                  <a:pt x="528264" y="350800"/>
                  <a:pt x="525513" y="367308"/>
                </a:cubicBezTo>
                <a:cubicBezTo>
                  <a:pt x="522761" y="383817"/>
                  <a:pt x="535143" y="396198"/>
                  <a:pt x="551651" y="396198"/>
                </a:cubicBezTo>
                <a:lnTo>
                  <a:pt x="551651" y="396198"/>
                </a:lnTo>
                <a:cubicBezTo>
                  <a:pt x="568159" y="394822"/>
                  <a:pt x="583292" y="382441"/>
                  <a:pt x="586043" y="367308"/>
                </a:cubicBezTo>
                <a:close/>
                <a:moveTo>
                  <a:pt x="602551" y="275137"/>
                </a:moveTo>
                <a:cubicBezTo>
                  <a:pt x="606678" y="258629"/>
                  <a:pt x="595673" y="244872"/>
                  <a:pt x="579165" y="243497"/>
                </a:cubicBezTo>
                <a:lnTo>
                  <a:pt x="579165" y="243497"/>
                </a:lnTo>
                <a:cubicBezTo>
                  <a:pt x="577789" y="243497"/>
                  <a:pt x="577789" y="243497"/>
                  <a:pt x="576413" y="243497"/>
                </a:cubicBezTo>
                <a:cubicBezTo>
                  <a:pt x="559905" y="244872"/>
                  <a:pt x="544772" y="258629"/>
                  <a:pt x="542021" y="275137"/>
                </a:cubicBezTo>
                <a:cubicBezTo>
                  <a:pt x="539270" y="291646"/>
                  <a:pt x="551651" y="304027"/>
                  <a:pt x="568159" y="304027"/>
                </a:cubicBezTo>
                <a:lnTo>
                  <a:pt x="568159" y="304027"/>
                </a:lnTo>
                <a:cubicBezTo>
                  <a:pt x="584667" y="302651"/>
                  <a:pt x="598424" y="291646"/>
                  <a:pt x="602551" y="275137"/>
                </a:cubicBezTo>
                <a:close/>
                <a:moveTo>
                  <a:pt x="619060" y="184342"/>
                </a:moveTo>
                <a:cubicBezTo>
                  <a:pt x="623187" y="167834"/>
                  <a:pt x="612181" y="154077"/>
                  <a:pt x="595673" y="152701"/>
                </a:cubicBezTo>
                <a:lnTo>
                  <a:pt x="595673" y="152701"/>
                </a:lnTo>
                <a:cubicBezTo>
                  <a:pt x="594297" y="152701"/>
                  <a:pt x="594297" y="152701"/>
                  <a:pt x="592922" y="152701"/>
                </a:cubicBezTo>
                <a:cubicBezTo>
                  <a:pt x="576413" y="154077"/>
                  <a:pt x="561281" y="167834"/>
                  <a:pt x="558529" y="184342"/>
                </a:cubicBezTo>
                <a:cubicBezTo>
                  <a:pt x="555778" y="200850"/>
                  <a:pt x="568159" y="213231"/>
                  <a:pt x="584667" y="213231"/>
                </a:cubicBezTo>
                <a:lnTo>
                  <a:pt x="584667" y="213231"/>
                </a:lnTo>
                <a:cubicBezTo>
                  <a:pt x="601176" y="211856"/>
                  <a:pt x="614933" y="199475"/>
                  <a:pt x="619060" y="184342"/>
                </a:cubicBezTo>
                <a:close/>
                <a:moveTo>
                  <a:pt x="634192" y="92171"/>
                </a:moveTo>
                <a:cubicBezTo>
                  <a:pt x="638319" y="75663"/>
                  <a:pt x="627314" y="61906"/>
                  <a:pt x="610805" y="60530"/>
                </a:cubicBezTo>
                <a:lnTo>
                  <a:pt x="610805" y="60530"/>
                </a:lnTo>
                <a:cubicBezTo>
                  <a:pt x="609430" y="60530"/>
                  <a:pt x="609430" y="60530"/>
                  <a:pt x="608054" y="60530"/>
                </a:cubicBezTo>
                <a:cubicBezTo>
                  <a:pt x="591546" y="61906"/>
                  <a:pt x="576413" y="75663"/>
                  <a:pt x="573662" y="92171"/>
                </a:cubicBezTo>
                <a:cubicBezTo>
                  <a:pt x="570911" y="108679"/>
                  <a:pt x="583292" y="121060"/>
                  <a:pt x="599800" y="121060"/>
                </a:cubicBezTo>
                <a:lnTo>
                  <a:pt x="599800" y="121060"/>
                </a:lnTo>
                <a:cubicBezTo>
                  <a:pt x="616308" y="121060"/>
                  <a:pt x="631441" y="108679"/>
                  <a:pt x="634192" y="92171"/>
                </a:cubicBezTo>
                <a:close/>
                <a:moveTo>
                  <a:pt x="760755" y="92171"/>
                </a:moveTo>
                <a:cubicBezTo>
                  <a:pt x="759380" y="104552"/>
                  <a:pt x="767634" y="112806"/>
                  <a:pt x="780015" y="112806"/>
                </a:cubicBezTo>
                <a:lnTo>
                  <a:pt x="780015" y="112806"/>
                </a:lnTo>
                <a:cubicBezTo>
                  <a:pt x="791021" y="112806"/>
                  <a:pt x="802026" y="103177"/>
                  <a:pt x="803402" y="92171"/>
                </a:cubicBezTo>
                <a:cubicBezTo>
                  <a:pt x="806153" y="79790"/>
                  <a:pt x="799275" y="70160"/>
                  <a:pt x="786893" y="70160"/>
                </a:cubicBezTo>
                <a:lnTo>
                  <a:pt x="786893" y="70160"/>
                </a:lnTo>
                <a:cubicBezTo>
                  <a:pt x="786893" y="70160"/>
                  <a:pt x="785518" y="70160"/>
                  <a:pt x="785518" y="70160"/>
                </a:cubicBezTo>
                <a:cubicBezTo>
                  <a:pt x="773137" y="70160"/>
                  <a:pt x="762131" y="81166"/>
                  <a:pt x="760755" y="92171"/>
                </a:cubicBezTo>
                <a:close/>
                <a:moveTo>
                  <a:pt x="744247" y="184342"/>
                </a:moveTo>
                <a:cubicBezTo>
                  <a:pt x="742872" y="196723"/>
                  <a:pt x="751126" y="204977"/>
                  <a:pt x="763507" y="204977"/>
                </a:cubicBezTo>
                <a:lnTo>
                  <a:pt x="763507" y="204977"/>
                </a:lnTo>
                <a:cubicBezTo>
                  <a:pt x="774512" y="204977"/>
                  <a:pt x="785518" y="195348"/>
                  <a:pt x="786893" y="184342"/>
                </a:cubicBezTo>
                <a:cubicBezTo>
                  <a:pt x="789645" y="171961"/>
                  <a:pt x="782766" y="162331"/>
                  <a:pt x="770385" y="162331"/>
                </a:cubicBezTo>
                <a:lnTo>
                  <a:pt x="770385" y="162331"/>
                </a:lnTo>
                <a:cubicBezTo>
                  <a:pt x="770385" y="162331"/>
                  <a:pt x="769010" y="162331"/>
                  <a:pt x="769010" y="162331"/>
                </a:cubicBezTo>
                <a:cubicBezTo>
                  <a:pt x="756628" y="162331"/>
                  <a:pt x="746999" y="171961"/>
                  <a:pt x="744247" y="184342"/>
                </a:cubicBezTo>
                <a:close/>
                <a:moveTo>
                  <a:pt x="729115" y="275137"/>
                </a:moveTo>
                <a:cubicBezTo>
                  <a:pt x="727739" y="287519"/>
                  <a:pt x="735993" y="295773"/>
                  <a:pt x="748374" y="295773"/>
                </a:cubicBezTo>
                <a:lnTo>
                  <a:pt x="748374" y="295773"/>
                </a:lnTo>
                <a:cubicBezTo>
                  <a:pt x="759380" y="295773"/>
                  <a:pt x="770385" y="286143"/>
                  <a:pt x="771761" y="275137"/>
                </a:cubicBezTo>
                <a:cubicBezTo>
                  <a:pt x="774512" y="262756"/>
                  <a:pt x="767634" y="253126"/>
                  <a:pt x="755253" y="253126"/>
                </a:cubicBezTo>
                <a:lnTo>
                  <a:pt x="755253" y="253126"/>
                </a:lnTo>
                <a:cubicBezTo>
                  <a:pt x="755253" y="253126"/>
                  <a:pt x="753877" y="253126"/>
                  <a:pt x="753877" y="253126"/>
                </a:cubicBezTo>
                <a:cubicBezTo>
                  <a:pt x="741496" y="253126"/>
                  <a:pt x="730490" y="262756"/>
                  <a:pt x="729115" y="275137"/>
                </a:cubicBezTo>
                <a:close/>
                <a:moveTo>
                  <a:pt x="668584" y="92171"/>
                </a:moveTo>
                <a:cubicBezTo>
                  <a:pt x="667209" y="105928"/>
                  <a:pt x="676838" y="116933"/>
                  <a:pt x="690595" y="116933"/>
                </a:cubicBezTo>
                <a:lnTo>
                  <a:pt x="690595" y="116933"/>
                </a:lnTo>
                <a:cubicBezTo>
                  <a:pt x="704352" y="116933"/>
                  <a:pt x="716733" y="105928"/>
                  <a:pt x="719485" y="92171"/>
                </a:cubicBezTo>
                <a:cubicBezTo>
                  <a:pt x="722236" y="78414"/>
                  <a:pt x="713982" y="66033"/>
                  <a:pt x="700225" y="66033"/>
                </a:cubicBezTo>
                <a:lnTo>
                  <a:pt x="700225" y="66033"/>
                </a:lnTo>
                <a:cubicBezTo>
                  <a:pt x="698850" y="66033"/>
                  <a:pt x="698850" y="66033"/>
                  <a:pt x="697474" y="66033"/>
                </a:cubicBezTo>
                <a:cubicBezTo>
                  <a:pt x="682341" y="66033"/>
                  <a:pt x="669960" y="78414"/>
                  <a:pt x="668584" y="92171"/>
                </a:cubicBezTo>
                <a:close/>
                <a:moveTo>
                  <a:pt x="652076" y="184342"/>
                </a:moveTo>
                <a:cubicBezTo>
                  <a:pt x="650700" y="198099"/>
                  <a:pt x="660330" y="209104"/>
                  <a:pt x="674087" y="209104"/>
                </a:cubicBezTo>
                <a:lnTo>
                  <a:pt x="674087" y="209104"/>
                </a:lnTo>
                <a:cubicBezTo>
                  <a:pt x="687844" y="209104"/>
                  <a:pt x="700225" y="198099"/>
                  <a:pt x="702977" y="184342"/>
                </a:cubicBezTo>
                <a:cubicBezTo>
                  <a:pt x="705728" y="170585"/>
                  <a:pt x="697474" y="158204"/>
                  <a:pt x="683717" y="158204"/>
                </a:cubicBezTo>
                <a:lnTo>
                  <a:pt x="683717" y="158204"/>
                </a:lnTo>
                <a:cubicBezTo>
                  <a:pt x="682341" y="158204"/>
                  <a:pt x="682341" y="158204"/>
                  <a:pt x="680966" y="158204"/>
                </a:cubicBezTo>
                <a:cubicBezTo>
                  <a:pt x="667209" y="158204"/>
                  <a:pt x="653452" y="169209"/>
                  <a:pt x="652076" y="184342"/>
                </a:cubicBezTo>
                <a:close/>
                <a:moveTo>
                  <a:pt x="635568" y="275137"/>
                </a:moveTo>
                <a:cubicBezTo>
                  <a:pt x="634192" y="288894"/>
                  <a:pt x="643822" y="299900"/>
                  <a:pt x="657579" y="299900"/>
                </a:cubicBezTo>
                <a:lnTo>
                  <a:pt x="657579" y="299900"/>
                </a:lnTo>
                <a:cubicBezTo>
                  <a:pt x="669960" y="299900"/>
                  <a:pt x="683717" y="288894"/>
                  <a:pt x="686468" y="275137"/>
                </a:cubicBezTo>
                <a:cubicBezTo>
                  <a:pt x="689220" y="261380"/>
                  <a:pt x="680966" y="248999"/>
                  <a:pt x="667209" y="248999"/>
                </a:cubicBezTo>
                <a:lnTo>
                  <a:pt x="667209" y="248999"/>
                </a:lnTo>
                <a:cubicBezTo>
                  <a:pt x="665833" y="248999"/>
                  <a:pt x="665833" y="248999"/>
                  <a:pt x="664457" y="248999"/>
                </a:cubicBezTo>
                <a:cubicBezTo>
                  <a:pt x="650700" y="248999"/>
                  <a:pt x="636944" y="261380"/>
                  <a:pt x="635568" y="275137"/>
                </a:cubicBezTo>
                <a:close/>
                <a:moveTo>
                  <a:pt x="493872" y="1371560"/>
                </a:moveTo>
                <a:cubicBezTo>
                  <a:pt x="496623" y="1357803"/>
                  <a:pt x="488369" y="1345422"/>
                  <a:pt x="474612" y="1345422"/>
                </a:cubicBezTo>
                <a:lnTo>
                  <a:pt x="474612" y="1345422"/>
                </a:lnTo>
                <a:cubicBezTo>
                  <a:pt x="473237" y="1345422"/>
                  <a:pt x="473237" y="1345422"/>
                  <a:pt x="471861" y="1345422"/>
                </a:cubicBezTo>
                <a:cubicBezTo>
                  <a:pt x="458104" y="1345422"/>
                  <a:pt x="444347" y="1357803"/>
                  <a:pt x="442972" y="1371560"/>
                </a:cubicBezTo>
                <a:cubicBezTo>
                  <a:pt x="441596" y="1385317"/>
                  <a:pt x="451226" y="1396322"/>
                  <a:pt x="464983" y="1396322"/>
                </a:cubicBezTo>
                <a:lnTo>
                  <a:pt x="464983" y="1396322"/>
                </a:lnTo>
                <a:cubicBezTo>
                  <a:pt x="478739" y="1394946"/>
                  <a:pt x="491121" y="1385317"/>
                  <a:pt x="493872" y="1371560"/>
                </a:cubicBezTo>
                <a:close/>
                <a:moveTo>
                  <a:pt x="510380" y="1280764"/>
                </a:moveTo>
                <a:cubicBezTo>
                  <a:pt x="513132" y="1267008"/>
                  <a:pt x="504877" y="1254626"/>
                  <a:pt x="491121" y="1254626"/>
                </a:cubicBezTo>
                <a:lnTo>
                  <a:pt x="491121" y="1254626"/>
                </a:lnTo>
                <a:cubicBezTo>
                  <a:pt x="489745" y="1254626"/>
                  <a:pt x="489745" y="1254626"/>
                  <a:pt x="488369" y="1254626"/>
                </a:cubicBezTo>
                <a:cubicBezTo>
                  <a:pt x="474612" y="1254626"/>
                  <a:pt x="460855" y="1267008"/>
                  <a:pt x="459480" y="1280764"/>
                </a:cubicBezTo>
                <a:cubicBezTo>
                  <a:pt x="458104" y="1294521"/>
                  <a:pt x="467734" y="1305527"/>
                  <a:pt x="481491" y="1305527"/>
                </a:cubicBezTo>
                <a:lnTo>
                  <a:pt x="481491" y="1305527"/>
                </a:lnTo>
                <a:cubicBezTo>
                  <a:pt x="493872" y="1304151"/>
                  <a:pt x="506253" y="1293146"/>
                  <a:pt x="510380" y="1280764"/>
                </a:cubicBezTo>
                <a:close/>
                <a:moveTo>
                  <a:pt x="525513" y="1188593"/>
                </a:moveTo>
                <a:cubicBezTo>
                  <a:pt x="528264" y="1174837"/>
                  <a:pt x="520010" y="1162455"/>
                  <a:pt x="506253" y="1162455"/>
                </a:cubicBezTo>
                <a:lnTo>
                  <a:pt x="506253" y="1162455"/>
                </a:lnTo>
                <a:cubicBezTo>
                  <a:pt x="504877" y="1162455"/>
                  <a:pt x="504877" y="1162455"/>
                  <a:pt x="503502" y="1162455"/>
                </a:cubicBezTo>
                <a:cubicBezTo>
                  <a:pt x="489745" y="1162455"/>
                  <a:pt x="475988" y="1174837"/>
                  <a:pt x="474612" y="1188593"/>
                </a:cubicBezTo>
                <a:cubicBezTo>
                  <a:pt x="473237" y="1202350"/>
                  <a:pt x="482866" y="1213356"/>
                  <a:pt x="496623" y="1213356"/>
                </a:cubicBezTo>
                <a:lnTo>
                  <a:pt x="496623" y="1213356"/>
                </a:lnTo>
                <a:cubicBezTo>
                  <a:pt x="510380" y="1211980"/>
                  <a:pt x="522761" y="1202350"/>
                  <a:pt x="525513" y="1188593"/>
                </a:cubicBezTo>
                <a:close/>
                <a:moveTo>
                  <a:pt x="577789" y="1371560"/>
                </a:moveTo>
                <a:cubicBezTo>
                  <a:pt x="580540" y="1359179"/>
                  <a:pt x="573662" y="1349549"/>
                  <a:pt x="561281" y="1349549"/>
                </a:cubicBezTo>
                <a:lnTo>
                  <a:pt x="561281" y="1349549"/>
                </a:lnTo>
                <a:cubicBezTo>
                  <a:pt x="561281" y="1349549"/>
                  <a:pt x="559905" y="1349549"/>
                  <a:pt x="559905" y="1349549"/>
                </a:cubicBezTo>
                <a:cubicBezTo>
                  <a:pt x="547524" y="1349549"/>
                  <a:pt x="537894" y="1360554"/>
                  <a:pt x="535143" y="1371560"/>
                </a:cubicBezTo>
                <a:cubicBezTo>
                  <a:pt x="533767" y="1383941"/>
                  <a:pt x="542021" y="1392195"/>
                  <a:pt x="554402" y="1392195"/>
                </a:cubicBezTo>
                <a:lnTo>
                  <a:pt x="554402" y="1392195"/>
                </a:lnTo>
                <a:cubicBezTo>
                  <a:pt x="565408" y="1390819"/>
                  <a:pt x="575038" y="1382565"/>
                  <a:pt x="577789" y="1371560"/>
                </a:cubicBezTo>
                <a:close/>
                <a:moveTo>
                  <a:pt x="594297" y="1280764"/>
                </a:moveTo>
                <a:cubicBezTo>
                  <a:pt x="597049" y="1268383"/>
                  <a:pt x="590170" y="1258753"/>
                  <a:pt x="577789" y="1258753"/>
                </a:cubicBezTo>
                <a:lnTo>
                  <a:pt x="577789" y="1258753"/>
                </a:lnTo>
                <a:cubicBezTo>
                  <a:pt x="577789" y="1258753"/>
                  <a:pt x="576413" y="1258753"/>
                  <a:pt x="576413" y="1258753"/>
                </a:cubicBezTo>
                <a:cubicBezTo>
                  <a:pt x="564032" y="1258753"/>
                  <a:pt x="554402" y="1269759"/>
                  <a:pt x="551651" y="1280764"/>
                </a:cubicBezTo>
                <a:cubicBezTo>
                  <a:pt x="550275" y="1293146"/>
                  <a:pt x="558529" y="1301400"/>
                  <a:pt x="570911" y="1301400"/>
                </a:cubicBezTo>
                <a:lnTo>
                  <a:pt x="570911" y="1301400"/>
                </a:lnTo>
                <a:cubicBezTo>
                  <a:pt x="581916" y="1300024"/>
                  <a:pt x="591546" y="1291770"/>
                  <a:pt x="594297" y="1280764"/>
                </a:cubicBezTo>
                <a:close/>
                <a:moveTo>
                  <a:pt x="610805" y="1188593"/>
                </a:moveTo>
                <a:cubicBezTo>
                  <a:pt x="613557" y="1176212"/>
                  <a:pt x="606678" y="1166583"/>
                  <a:pt x="594297" y="1166583"/>
                </a:cubicBezTo>
                <a:lnTo>
                  <a:pt x="594297" y="1166583"/>
                </a:lnTo>
                <a:cubicBezTo>
                  <a:pt x="594297" y="1166583"/>
                  <a:pt x="592922" y="1166583"/>
                  <a:pt x="592922" y="1166583"/>
                </a:cubicBezTo>
                <a:cubicBezTo>
                  <a:pt x="580540" y="1166583"/>
                  <a:pt x="570911" y="1177588"/>
                  <a:pt x="568159" y="1188593"/>
                </a:cubicBezTo>
                <a:cubicBezTo>
                  <a:pt x="566783" y="1200975"/>
                  <a:pt x="575038" y="1209229"/>
                  <a:pt x="587419" y="1209229"/>
                </a:cubicBezTo>
                <a:lnTo>
                  <a:pt x="587419" y="1209229"/>
                </a:lnTo>
                <a:cubicBezTo>
                  <a:pt x="597049" y="1207853"/>
                  <a:pt x="608054" y="1199599"/>
                  <a:pt x="610805" y="1188593"/>
                </a:cubicBezTo>
                <a:close/>
                <a:moveTo>
                  <a:pt x="595673" y="1078539"/>
                </a:moveTo>
                <a:lnTo>
                  <a:pt x="636944" y="1044146"/>
                </a:lnTo>
                <a:lnTo>
                  <a:pt x="614933" y="1026262"/>
                </a:lnTo>
                <a:cubicBezTo>
                  <a:pt x="616308" y="1026262"/>
                  <a:pt x="617684" y="1026262"/>
                  <a:pt x="619060" y="1026262"/>
                </a:cubicBezTo>
                <a:lnTo>
                  <a:pt x="619060" y="1026262"/>
                </a:lnTo>
                <a:cubicBezTo>
                  <a:pt x="630065" y="1026262"/>
                  <a:pt x="641071" y="1016633"/>
                  <a:pt x="642446" y="1005627"/>
                </a:cubicBezTo>
                <a:cubicBezTo>
                  <a:pt x="645198" y="993246"/>
                  <a:pt x="638319" y="983616"/>
                  <a:pt x="625938" y="983616"/>
                </a:cubicBezTo>
                <a:lnTo>
                  <a:pt x="625938" y="983616"/>
                </a:lnTo>
                <a:cubicBezTo>
                  <a:pt x="625938" y="983616"/>
                  <a:pt x="624562" y="983616"/>
                  <a:pt x="624562" y="983616"/>
                </a:cubicBezTo>
                <a:cubicBezTo>
                  <a:pt x="612181" y="983616"/>
                  <a:pt x="602551" y="994622"/>
                  <a:pt x="599800" y="1005627"/>
                </a:cubicBezTo>
                <a:cubicBezTo>
                  <a:pt x="599800" y="1008378"/>
                  <a:pt x="599800" y="1011130"/>
                  <a:pt x="601176" y="1013881"/>
                </a:cubicBezTo>
                <a:lnTo>
                  <a:pt x="576413" y="993246"/>
                </a:lnTo>
                <a:lnTo>
                  <a:pt x="558529" y="1004251"/>
                </a:lnTo>
                <a:cubicBezTo>
                  <a:pt x="561281" y="990495"/>
                  <a:pt x="551651" y="979489"/>
                  <a:pt x="539270" y="979489"/>
                </a:cubicBezTo>
                <a:lnTo>
                  <a:pt x="539270" y="979489"/>
                </a:lnTo>
                <a:cubicBezTo>
                  <a:pt x="537894" y="979489"/>
                  <a:pt x="537894" y="979489"/>
                  <a:pt x="536518" y="979489"/>
                </a:cubicBezTo>
                <a:cubicBezTo>
                  <a:pt x="522761" y="979489"/>
                  <a:pt x="509005" y="991870"/>
                  <a:pt x="507629" y="1005627"/>
                </a:cubicBezTo>
                <a:cubicBezTo>
                  <a:pt x="506253" y="1016633"/>
                  <a:pt x="511756" y="1024887"/>
                  <a:pt x="520010" y="1029014"/>
                </a:cubicBezTo>
                <a:lnTo>
                  <a:pt x="496623" y="1044146"/>
                </a:lnTo>
                <a:lnTo>
                  <a:pt x="518634" y="1071660"/>
                </a:lnTo>
                <a:cubicBezTo>
                  <a:pt x="504877" y="1073036"/>
                  <a:pt x="492496" y="1084041"/>
                  <a:pt x="491121" y="1097798"/>
                </a:cubicBezTo>
                <a:cubicBezTo>
                  <a:pt x="489745" y="1111555"/>
                  <a:pt x="499375" y="1122560"/>
                  <a:pt x="513132" y="1122560"/>
                </a:cubicBezTo>
                <a:lnTo>
                  <a:pt x="513132" y="1122560"/>
                </a:lnTo>
                <a:cubicBezTo>
                  <a:pt x="525513" y="1122560"/>
                  <a:pt x="537894" y="1112931"/>
                  <a:pt x="540645" y="1100549"/>
                </a:cubicBezTo>
                <a:lnTo>
                  <a:pt x="553027" y="1115682"/>
                </a:lnTo>
                <a:lnTo>
                  <a:pt x="588794" y="1085417"/>
                </a:lnTo>
                <a:cubicBezTo>
                  <a:pt x="586043" y="1089544"/>
                  <a:pt x="583292" y="1093671"/>
                  <a:pt x="581916" y="1099174"/>
                </a:cubicBezTo>
                <a:cubicBezTo>
                  <a:pt x="580540" y="1111555"/>
                  <a:pt x="588794" y="1119809"/>
                  <a:pt x="601176" y="1119809"/>
                </a:cubicBezTo>
                <a:lnTo>
                  <a:pt x="601176" y="1119809"/>
                </a:lnTo>
                <a:cubicBezTo>
                  <a:pt x="612181" y="1119809"/>
                  <a:pt x="623187" y="1110179"/>
                  <a:pt x="624562" y="1099174"/>
                </a:cubicBezTo>
                <a:cubicBezTo>
                  <a:pt x="627314" y="1086793"/>
                  <a:pt x="620435" y="1077163"/>
                  <a:pt x="608054" y="1077163"/>
                </a:cubicBezTo>
                <a:lnTo>
                  <a:pt x="608054" y="1077163"/>
                </a:lnTo>
                <a:cubicBezTo>
                  <a:pt x="608054" y="1077163"/>
                  <a:pt x="606678" y="1077163"/>
                  <a:pt x="606678" y="1077163"/>
                </a:cubicBezTo>
                <a:cubicBezTo>
                  <a:pt x="603927" y="1075787"/>
                  <a:pt x="599800" y="1077163"/>
                  <a:pt x="595673" y="1078539"/>
                </a:cubicBezTo>
                <a:close/>
                <a:moveTo>
                  <a:pt x="570911" y="641070"/>
                </a:moveTo>
                <a:cubicBezTo>
                  <a:pt x="569535" y="654827"/>
                  <a:pt x="579165" y="665832"/>
                  <a:pt x="592922" y="665832"/>
                </a:cubicBezTo>
                <a:lnTo>
                  <a:pt x="592922" y="665832"/>
                </a:lnTo>
                <a:cubicBezTo>
                  <a:pt x="605303" y="665832"/>
                  <a:pt x="619060" y="654827"/>
                  <a:pt x="621811" y="641070"/>
                </a:cubicBezTo>
                <a:cubicBezTo>
                  <a:pt x="624562" y="627313"/>
                  <a:pt x="616308" y="614932"/>
                  <a:pt x="602551" y="614932"/>
                </a:cubicBezTo>
                <a:lnTo>
                  <a:pt x="602551" y="614932"/>
                </a:lnTo>
                <a:cubicBezTo>
                  <a:pt x="601176" y="614932"/>
                  <a:pt x="601176" y="614932"/>
                  <a:pt x="599800" y="614932"/>
                </a:cubicBezTo>
                <a:cubicBezTo>
                  <a:pt x="586043" y="614932"/>
                  <a:pt x="573662" y="627313"/>
                  <a:pt x="570911" y="641070"/>
                </a:cubicBezTo>
                <a:close/>
                <a:moveTo>
                  <a:pt x="609430" y="573661"/>
                </a:moveTo>
                <a:lnTo>
                  <a:pt x="609430" y="573661"/>
                </a:lnTo>
                <a:cubicBezTo>
                  <a:pt x="623187" y="573661"/>
                  <a:pt x="635568" y="562656"/>
                  <a:pt x="638319" y="548899"/>
                </a:cubicBezTo>
                <a:cubicBezTo>
                  <a:pt x="641071" y="535142"/>
                  <a:pt x="632816" y="522761"/>
                  <a:pt x="619060" y="522761"/>
                </a:cubicBezTo>
                <a:lnTo>
                  <a:pt x="619060" y="522761"/>
                </a:lnTo>
                <a:cubicBezTo>
                  <a:pt x="617684" y="522761"/>
                  <a:pt x="617684" y="522761"/>
                  <a:pt x="616308" y="522761"/>
                </a:cubicBezTo>
                <a:cubicBezTo>
                  <a:pt x="602551" y="522761"/>
                  <a:pt x="588794" y="535142"/>
                  <a:pt x="587419" y="548899"/>
                </a:cubicBezTo>
                <a:cubicBezTo>
                  <a:pt x="586043" y="564032"/>
                  <a:pt x="595673" y="575037"/>
                  <a:pt x="609430" y="573661"/>
                </a:cubicBezTo>
                <a:close/>
                <a:moveTo>
                  <a:pt x="555778" y="731865"/>
                </a:moveTo>
                <a:cubicBezTo>
                  <a:pt x="554402" y="745622"/>
                  <a:pt x="564032" y="756628"/>
                  <a:pt x="577789" y="756628"/>
                </a:cubicBezTo>
                <a:lnTo>
                  <a:pt x="577789" y="756628"/>
                </a:lnTo>
                <a:cubicBezTo>
                  <a:pt x="590170" y="756628"/>
                  <a:pt x="603927" y="745622"/>
                  <a:pt x="606678" y="731865"/>
                </a:cubicBezTo>
                <a:cubicBezTo>
                  <a:pt x="609430" y="718109"/>
                  <a:pt x="601176" y="705727"/>
                  <a:pt x="587419" y="705727"/>
                </a:cubicBezTo>
                <a:lnTo>
                  <a:pt x="587419" y="705727"/>
                </a:lnTo>
                <a:cubicBezTo>
                  <a:pt x="586043" y="705727"/>
                  <a:pt x="586043" y="705727"/>
                  <a:pt x="584667" y="705727"/>
                </a:cubicBezTo>
                <a:cubicBezTo>
                  <a:pt x="569535" y="705727"/>
                  <a:pt x="557154" y="718109"/>
                  <a:pt x="555778" y="731865"/>
                </a:cubicBezTo>
                <a:close/>
                <a:moveTo>
                  <a:pt x="539270" y="824036"/>
                </a:moveTo>
                <a:cubicBezTo>
                  <a:pt x="537894" y="837793"/>
                  <a:pt x="547524" y="848799"/>
                  <a:pt x="561281" y="848799"/>
                </a:cubicBezTo>
                <a:lnTo>
                  <a:pt x="561281" y="848799"/>
                </a:lnTo>
                <a:cubicBezTo>
                  <a:pt x="575038" y="848799"/>
                  <a:pt x="587419" y="837793"/>
                  <a:pt x="590170" y="824036"/>
                </a:cubicBezTo>
                <a:cubicBezTo>
                  <a:pt x="592922" y="810280"/>
                  <a:pt x="584667" y="797898"/>
                  <a:pt x="570911" y="797898"/>
                </a:cubicBezTo>
                <a:lnTo>
                  <a:pt x="570911" y="797898"/>
                </a:lnTo>
                <a:cubicBezTo>
                  <a:pt x="569535" y="797898"/>
                  <a:pt x="569535" y="797898"/>
                  <a:pt x="568159" y="797898"/>
                </a:cubicBezTo>
                <a:cubicBezTo>
                  <a:pt x="554402" y="797898"/>
                  <a:pt x="540645" y="808904"/>
                  <a:pt x="539270" y="824036"/>
                </a:cubicBezTo>
                <a:close/>
                <a:moveTo>
                  <a:pt x="522761" y="914832"/>
                </a:moveTo>
                <a:cubicBezTo>
                  <a:pt x="521386" y="928589"/>
                  <a:pt x="531016" y="939594"/>
                  <a:pt x="544772" y="939594"/>
                </a:cubicBezTo>
                <a:lnTo>
                  <a:pt x="544772" y="939594"/>
                </a:lnTo>
                <a:cubicBezTo>
                  <a:pt x="558529" y="939594"/>
                  <a:pt x="570911" y="928589"/>
                  <a:pt x="573662" y="914832"/>
                </a:cubicBezTo>
                <a:cubicBezTo>
                  <a:pt x="576413" y="901075"/>
                  <a:pt x="568159" y="888694"/>
                  <a:pt x="554402" y="888694"/>
                </a:cubicBezTo>
                <a:lnTo>
                  <a:pt x="554402" y="888694"/>
                </a:lnTo>
                <a:cubicBezTo>
                  <a:pt x="553027" y="888694"/>
                  <a:pt x="553027" y="888694"/>
                  <a:pt x="551651" y="888694"/>
                </a:cubicBezTo>
                <a:cubicBezTo>
                  <a:pt x="537894" y="888694"/>
                  <a:pt x="525513" y="901075"/>
                  <a:pt x="522761" y="914832"/>
                </a:cubicBezTo>
                <a:close/>
                <a:moveTo>
                  <a:pt x="664457" y="641070"/>
                </a:moveTo>
                <a:cubicBezTo>
                  <a:pt x="663082" y="653451"/>
                  <a:pt x="671336" y="661705"/>
                  <a:pt x="683717" y="661705"/>
                </a:cubicBezTo>
                <a:lnTo>
                  <a:pt x="683717" y="661705"/>
                </a:lnTo>
                <a:cubicBezTo>
                  <a:pt x="694722" y="661705"/>
                  <a:pt x="705728" y="652076"/>
                  <a:pt x="707104" y="641070"/>
                </a:cubicBezTo>
                <a:cubicBezTo>
                  <a:pt x="709855" y="628689"/>
                  <a:pt x="702977" y="619059"/>
                  <a:pt x="690595" y="619059"/>
                </a:cubicBezTo>
                <a:lnTo>
                  <a:pt x="690595" y="619059"/>
                </a:lnTo>
                <a:cubicBezTo>
                  <a:pt x="690595" y="619059"/>
                  <a:pt x="689220" y="619059"/>
                  <a:pt x="689220" y="619059"/>
                </a:cubicBezTo>
                <a:cubicBezTo>
                  <a:pt x="676838" y="619059"/>
                  <a:pt x="665833" y="628689"/>
                  <a:pt x="664457" y="641070"/>
                </a:cubicBezTo>
                <a:close/>
                <a:moveTo>
                  <a:pt x="698850" y="569534"/>
                </a:moveTo>
                <a:lnTo>
                  <a:pt x="698850" y="569534"/>
                </a:lnTo>
                <a:cubicBezTo>
                  <a:pt x="709855" y="569534"/>
                  <a:pt x="720860" y="559905"/>
                  <a:pt x="722236" y="548899"/>
                </a:cubicBezTo>
                <a:cubicBezTo>
                  <a:pt x="724988" y="536518"/>
                  <a:pt x="718109" y="526888"/>
                  <a:pt x="705728" y="526888"/>
                </a:cubicBezTo>
                <a:lnTo>
                  <a:pt x="705728" y="526888"/>
                </a:lnTo>
                <a:cubicBezTo>
                  <a:pt x="705728" y="526888"/>
                  <a:pt x="704352" y="526888"/>
                  <a:pt x="704352" y="526888"/>
                </a:cubicBezTo>
                <a:cubicBezTo>
                  <a:pt x="691971" y="526888"/>
                  <a:pt x="682341" y="537894"/>
                  <a:pt x="679590" y="548899"/>
                </a:cubicBezTo>
                <a:cubicBezTo>
                  <a:pt x="679590" y="561280"/>
                  <a:pt x="687844" y="569534"/>
                  <a:pt x="698850" y="569534"/>
                </a:cubicBezTo>
                <a:close/>
                <a:moveTo>
                  <a:pt x="647949" y="731865"/>
                </a:moveTo>
                <a:cubicBezTo>
                  <a:pt x="646573" y="744247"/>
                  <a:pt x="654827" y="752501"/>
                  <a:pt x="667209" y="752501"/>
                </a:cubicBezTo>
                <a:lnTo>
                  <a:pt x="667209" y="752501"/>
                </a:lnTo>
                <a:cubicBezTo>
                  <a:pt x="678214" y="752501"/>
                  <a:pt x="689220" y="742871"/>
                  <a:pt x="690595" y="731865"/>
                </a:cubicBezTo>
                <a:cubicBezTo>
                  <a:pt x="693347" y="719484"/>
                  <a:pt x="686468" y="709854"/>
                  <a:pt x="674087" y="709854"/>
                </a:cubicBezTo>
                <a:lnTo>
                  <a:pt x="674087" y="709854"/>
                </a:lnTo>
                <a:cubicBezTo>
                  <a:pt x="674087" y="709854"/>
                  <a:pt x="672711" y="709854"/>
                  <a:pt x="672711" y="709854"/>
                </a:cubicBezTo>
                <a:cubicBezTo>
                  <a:pt x="660330" y="709854"/>
                  <a:pt x="649325" y="720860"/>
                  <a:pt x="647949" y="731865"/>
                </a:cubicBezTo>
                <a:close/>
                <a:moveTo>
                  <a:pt x="631441" y="822661"/>
                </a:moveTo>
                <a:cubicBezTo>
                  <a:pt x="630065" y="835042"/>
                  <a:pt x="638319" y="843296"/>
                  <a:pt x="650700" y="843296"/>
                </a:cubicBezTo>
                <a:lnTo>
                  <a:pt x="650700" y="843296"/>
                </a:lnTo>
                <a:cubicBezTo>
                  <a:pt x="661706" y="843296"/>
                  <a:pt x="672711" y="833666"/>
                  <a:pt x="674087" y="822661"/>
                </a:cubicBezTo>
                <a:cubicBezTo>
                  <a:pt x="676838" y="810280"/>
                  <a:pt x="669960" y="800650"/>
                  <a:pt x="657579" y="800650"/>
                </a:cubicBezTo>
                <a:lnTo>
                  <a:pt x="657579" y="800650"/>
                </a:lnTo>
                <a:cubicBezTo>
                  <a:pt x="657579" y="800650"/>
                  <a:pt x="656203" y="800650"/>
                  <a:pt x="656203" y="800650"/>
                </a:cubicBezTo>
                <a:cubicBezTo>
                  <a:pt x="643822" y="802025"/>
                  <a:pt x="634192" y="811655"/>
                  <a:pt x="631441" y="822661"/>
                </a:cubicBezTo>
                <a:close/>
                <a:moveTo>
                  <a:pt x="616308" y="914832"/>
                </a:moveTo>
                <a:cubicBezTo>
                  <a:pt x="614933" y="925837"/>
                  <a:pt x="623187" y="935467"/>
                  <a:pt x="634192" y="935467"/>
                </a:cubicBezTo>
                <a:lnTo>
                  <a:pt x="634192" y="935467"/>
                </a:lnTo>
                <a:cubicBezTo>
                  <a:pt x="645198" y="935467"/>
                  <a:pt x="656203" y="925837"/>
                  <a:pt x="657579" y="914832"/>
                </a:cubicBezTo>
                <a:cubicBezTo>
                  <a:pt x="660330" y="902451"/>
                  <a:pt x="653452" y="892821"/>
                  <a:pt x="641071" y="892821"/>
                </a:cubicBezTo>
                <a:lnTo>
                  <a:pt x="641071" y="892821"/>
                </a:lnTo>
                <a:cubicBezTo>
                  <a:pt x="641071" y="892821"/>
                  <a:pt x="639695" y="892821"/>
                  <a:pt x="639695" y="892821"/>
                </a:cubicBezTo>
                <a:cubicBezTo>
                  <a:pt x="628689" y="892821"/>
                  <a:pt x="617684" y="902451"/>
                  <a:pt x="616308" y="914832"/>
                </a:cubicBezTo>
                <a:close/>
                <a:moveTo>
                  <a:pt x="746999" y="418209"/>
                </a:moveTo>
                <a:lnTo>
                  <a:pt x="718109" y="382441"/>
                </a:lnTo>
                <a:cubicBezTo>
                  <a:pt x="720860" y="385192"/>
                  <a:pt x="726363" y="386568"/>
                  <a:pt x="731866" y="386568"/>
                </a:cubicBezTo>
                <a:lnTo>
                  <a:pt x="731866" y="386568"/>
                </a:lnTo>
                <a:cubicBezTo>
                  <a:pt x="742872" y="386568"/>
                  <a:pt x="753877" y="376938"/>
                  <a:pt x="755253" y="365933"/>
                </a:cubicBezTo>
                <a:cubicBezTo>
                  <a:pt x="758004" y="353552"/>
                  <a:pt x="751126" y="343922"/>
                  <a:pt x="738744" y="343922"/>
                </a:cubicBezTo>
                <a:lnTo>
                  <a:pt x="738744" y="343922"/>
                </a:lnTo>
                <a:cubicBezTo>
                  <a:pt x="738744" y="343922"/>
                  <a:pt x="737369" y="343922"/>
                  <a:pt x="737369" y="343922"/>
                </a:cubicBezTo>
                <a:cubicBezTo>
                  <a:pt x="724988" y="343922"/>
                  <a:pt x="715358" y="354927"/>
                  <a:pt x="712606" y="365933"/>
                </a:cubicBezTo>
                <a:cubicBezTo>
                  <a:pt x="712606" y="370060"/>
                  <a:pt x="712606" y="374187"/>
                  <a:pt x="713982" y="376938"/>
                </a:cubicBezTo>
                <a:lnTo>
                  <a:pt x="689220" y="346673"/>
                </a:lnTo>
                <a:lnTo>
                  <a:pt x="671336" y="361806"/>
                </a:lnTo>
                <a:cubicBezTo>
                  <a:pt x="672711" y="349424"/>
                  <a:pt x="664457" y="339795"/>
                  <a:pt x="650700" y="339795"/>
                </a:cubicBezTo>
                <a:lnTo>
                  <a:pt x="650700" y="339795"/>
                </a:lnTo>
                <a:cubicBezTo>
                  <a:pt x="649325" y="339795"/>
                  <a:pt x="649325" y="339795"/>
                  <a:pt x="647949" y="339795"/>
                </a:cubicBezTo>
                <a:cubicBezTo>
                  <a:pt x="634192" y="339795"/>
                  <a:pt x="620435" y="352176"/>
                  <a:pt x="619060" y="365933"/>
                </a:cubicBezTo>
                <a:cubicBezTo>
                  <a:pt x="617684" y="378314"/>
                  <a:pt x="625938" y="389319"/>
                  <a:pt x="636944" y="390695"/>
                </a:cubicBezTo>
                <a:lnTo>
                  <a:pt x="605303" y="418209"/>
                </a:lnTo>
                <a:lnTo>
                  <a:pt x="624562" y="433341"/>
                </a:lnTo>
                <a:cubicBezTo>
                  <a:pt x="613557" y="437468"/>
                  <a:pt x="605303" y="447098"/>
                  <a:pt x="603927" y="458104"/>
                </a:cubicBezTo>
                <a:cubicBezTo>
                  <a:pt x="602551" y="471861"/>
                  <a:pt x="612181" y="482866"/>
                  <a:pt x="625938" y="482866"/>
                </a:cubicBezTo>
                <a:lnTo>
                  <a:pt x="625938" y="482866"/>
                </a:lnTo>
                <a:cubicBezTo>
                  <a:pt x="639695" y="482866"/>
                  <a:pt x="652076" y="471861"/>
                  <a:pt x="654827" y="458104"/>
                </a:cubicBezTo>
                <a:cubicBezTo>
                  <a:pt x="654827" y="458104"/>
                  <a:pt x="654827" y="458104"/>
                  <a:pt x="654827" y="456728"/>
                </a:cubicBezTo>
                <a:lnTo>
                  <a:pt x="668584" y="467734"/>
                </a:lnTo>
                <a:lnTo>
                  <a:pt x="701601" y="447098"/>
                </a:lnTo>
                <a:cubicBezTo>
                  <a:pt x="698850" y="449850"/>
                  <a:pt x="697474" y="453977"/>
                  <a:pt x="697474" y="458104"/>
                </a:cubicBezTo>
                <a:cubicBezTo>
                  <a:pt x="696098" y="470485"/>
                  <a:pt x="704352" y="478739"/>
                  <a:pt x="716733" y="478739"/>
                </a:cubicBezTo>
                <a:lnTo>
                  <a:pt x="716733" y="478739"/>
                </a:lnTo>
                <a:cubicBezTo>
                  <a:pt x="727739" y="478739"/>
                  <a:pt x="738744" y="469109"/>
                  <a:pt x="740120" y="458104"/>
                </a:cubicBezTo>
                <a:cubicBezTo>
                  <a:pt x="742872" y="445723"/>
                  <a:pt x="735993" y="436093"/>
                  <a:pt x="723612" y="436093"/>
                </a:cubicBezTo>
                <a:lnTo>
                  <a:pt x="723612" y="436093"/>
                </a:lnTo>
                <a:cubicBezTo>
                  <a:pt x="723612" y="436093"/>
                  <a:pt x="722236" y="436093"/>
                  <a:pt x="722236" y="436093"/>
                </a:cubicBezTo>
                <a:cubicBezTo>
                  <a:pt x="722236" y="436093"/>
                  <a:pt x="720860" y="436093"/>
                  <a:pt x="720860" y="436093"/>
                </a:cubicBezTo>
                <a:lnTo>
                  <a:pt x="746999" y="418209"/>
                </a:lnTo>
                <a:close/>
                <a:moveTo>
                  <a:pt x="663082" y="1371560"/>
                </a:moveTo>
                <a:cubicBezTo>
                  <a:pt x="665833" y="1361930"/>
                  <a:pt x="658955" y="1353676"/>
                  <a:pt x="650700" y="1353676"/>
                </a:cubicBezTo>
                <a:lnTo>
                  <a:pt x="650700" y="1353676"/>
                </a:lnTo>
                <a:cubicBezTo>
                  <a:pt x="650700" y="1353676"/>
                  <a:pt x="649325" y="1353676"/>
                  <a:pt x="649325" y="1353676"/>
                </a:cubicBezTo>
                <a:cubicBezTo>
                  <a:pt x="639695" y="1353676"/>
                  <a:pt x="631441" y="1361930"/>
                  <a:pt x="630065" y="1371560"/>
                </a:cubicBezTo>
                <a:cubicBezTo>
                  <a:pt x="628689" y="1381190"/>
                  <a:pt x="635568" y="1388068"/>
                  <a:pt x="645198" y="1388068"/>
                </a:cubicBezTo>
                <a:lnTo>
                  <a:pt x="645198" y="1388068"/>
                </a:lnTo>
                <a:cubicBezTo>
                  <a:pt x="652076" y="1386692"/>
                  <a:pt x="660330" y="1379814"/>
                  <a:pt x="663082" y="1371560"/>
                </a:cubicBezTo>
                <a:close/>
                <a:moveTo>
                  <a:pt x="678214" y="1279389"/>
                </a:moveTo>
                <a:cubicBezTo>
                  <a:pt x="680966" y="1269759"/>
                  <a:pt x="674087" y="1261505"/>
                  <a:pt x="665833" y="1261505"/>
                </a:cubicBezTo>
                <a:lnTo>
                  <a:pt x="665833" y="1261505"/>
                </a:lnTo>
                <a:cubicBezTo>
                  <a:pt x="665833" y="1261505"/>
                  <a:pt x="664457" y="1261505"/>
                  <a:pt x="664457" y="1261505"/>
                </a:cubicBezTo>
                <a:cubicBezTo>
                  <a:pt x="654827" y="1261505"/>
                  <a:pt x="646573" y="1269759"/>
                  <a:pt x="645198" y="1279389"/>
                </a:cubicBezTo>
                <a:cubicBezTo>
                  <a:pt x="643822" y="1289019"/>
                  <a:pt x="650700" y="1295897"/>
                  <a:pt x="660330" y="1295897"/>
                </a:cubicBezTo>
                <a:lnTo>
                  <a:pt x="660330" y="1295897"/>
                </a:lnTo>
                <a:cubicBezTo>
                  <a:pt x="668584" y="1295897"/>
                  <a:pt x="676838" y="1289019"/>
                  <a:pt x="678214" y="1279389"/>
                </a:cubicBezTo>
                <a:close/>
                <a:moveTo>
                  <a:pt x="694722" y="1188593"/>
                </a:moveTo>
                <a:cubicBezTo>
                  <a:pt x="697474" y="1178964"/>
                  <a:pt x="690595" y="1170710"/>
                  <a:pt x="682341" y="1170710"/>
                </a:cubicBezTo>
                <a:lnTo>
                  <a:pt x="682341" y="1170710"/>
                </a:lnTo>
                <a:cubicBezTo>
                  <a:pt x="682341" y="1170710"/>
                  <a:pt x="680966" y="1170710"/>
                  <a:pt x="680966" y="1170710"/>
                </a:cubicBezTo>
                <a:cubicBezTo>
                  <a:pt x="671336" y="1170710"/>
                  <a:pt x="663082" y="1178964"/>
                  <a:pt x="661706" y="1188593"/>
                </a:cubicBezTo>
                <a:cubicBezTo>
                  <a:pt x="660330" y="1198223"/>
                  <a:pt x="667209" y="1205102"/>
                  <a:pt x="676838" y="1205102"/>
                </a:cubicBezTo>
                <a:lnTo>
                  <a:pt x="676838" y="1205102"/>
                </a:lnTo>
                <a:cubicBezTo>
                  <a:pt x="685093" y="1203726"/>
                  <a:pt x="693347" y="1196848"/>
                  <a:pt x="694722" y="1188593"/>
                </a:cubicBezTo>
                <a:close/>
                <a:moveTo>
                  <a:pt x="711231" y="1097798"/>
                </a:moveTo>
                <a:cubicBezTo>
                  <a:pt x="713982" y="1088168"/>
                  <a:pt x="707104" y="1079914"/>
                  <a:pt x="698850" y="1079914"/>
                </a:cubicBezTo>
                <a:lnTo>
                  <a:pt x="698850" y="1079914"/>
                </a:lnTo>
                <a:cubicBezTo>
                  <a:pt x="698850" y="1079914"/>
                  <a:pt x="697474" y="1079914"/>
                  <a:pt x="697474" y="1079914"/>
                </a:cubicBezTo>
                <a:cubicBezTo>
                  <a:pt x="687844" y="1079914"/>
                  <a:pt x="679590" y="1088168"/>
                  <a:pt x="678214" y="1097798"/>
                </a:cubicBezTo>
                <a:cubicBezTo>
                  <a:pt x="676838" y="1107428"/>
                  <a:pt x="683717" y="1114306"/>
                  <a:pt x="693347" y="1114306"/>
                </a:cubicBezTo>
                <a:lnTo>
                  <a:pt x="693347" y="1114306"/>
                </a:lnTo>
                <a:cubicBezTo>
                  <a:pt x="700225" y="1112931"/>
                  <a:pt x="708479" y="1106052"/>
                  <a:pt x="711231" y="1097798"/>
                </a:cubicBezTo>
                <a:close/>
                <a:moveTo>
                  <a:pt x="726363" y="1005627"/>
                </a:moveTo>
                <a:cubicBezTo>
                  <a:pt x="729115" y="995997"/>
                  <a:pt x="722236" y="987743"/>
                  <a:pt x="713982" y="987743"/>
                </a:cubicBezTo>
                <a:lnTo>
                  <a:pt x="713982" y="987743"/>
                </a:lnTo>
                <a:cubicBezTo>
                  <a:pt x="713982" y="987743"/>
                  <a:pt x="712606" y="987743"/>
                  <a:pt x="712606" y="987743"/>
                </a:cubicBezTo>
                <a:cubicBezTo>
                  <a:pt x="702977" y="987743"/>
                  <a:pt x="694722" y="995997"/>
                  <a:pt x="693347" y="1005627"/>
                </a:cubicBezTo>
                <a:cubicBezTo>
                  <a:pt x="691971" y="1015257"/>
                  <a:pt x="698850" y="1022135"/>
                  <a:pt x="708479" y="1022135"/>
                </a:cubicBezTo>
                <a:lnTo>
                  <a:pt x="708479" y="1022135"/>
                </a:lnTo>
                <a:cubicBezTo>
                  <a:pt x="716733" y="1022135"/>
                  <a:pt x="724988" y="1015257"/>
                  <a:pt x="726363" y="1005627"/>
                </a:cubicBezTo>
                <a:close/>
                <a:moveTo>
                  <a:pt x="742872" y="914832"/>
                </a:moveTo>
                <a:cubicBezTo>
                  <a:pt x="745623" y="905202"/>
                  <a:pt x="738744" y="896948"/>
                  <a:pt x="730490" y="896948"/>
                </a:cubicBezTo>
                <a:lnTo>
                  <a:pt x="730490" y="896948"/>
                </a:lnTo>
                <a:cubicBezTo>
                  <a:pt x="730490" y="896948"/>
                  <a:pt x="729115" y="896948"/>
                  <a:pt x="729115" y="896948"/>
                </a:cubicBezTo>
                <a:cubicBezTo>
                  <a:pt x="719485" y="896948"/>
                  <a:pt x="711231" y="905202"/>
                  <a:pt x="709855" y="914832"/>
                </a:cubicBezTo>
                <a:cubicBezTo>
                  <a:pt x="708479" y="924462"/>
                  <a:pt x="715358" y="931340"/>
                  <a:pt x="724988" y="931340"/>
                </a:cubicBezTo>
                <a:lnTo>
                  <a:pt x="724988" y="931340"/>
                </a:lnTo>
                <a:cubicBezTo>
                  <a:pt x="733242" y="929964"/>
                  <a:pt x="741496" y="923086"/>
                  <a:pt x="742872" y="914832"/>
                </a:cubicBezTo>
                <a:close/>
                <a:moveTo>
                  <a:pt x="759380" y="822661"/>
                </a:moveTo>
                <a:cubicBezTo>
                  <a:pt x="762131" y="813031"/>
                  <a:pt x="755253" y="804777"/>
                  <a:pt x="746999" y="804777"/>
                </a:cubicBezTo>
                <a:lnTo>
                  <a:pt x="746999" y="804777"/>
                </a:lnTo>
                <a:cubicBezTo>
                  <a:pt x="746999" y="804777"/>
                  <a:pt x="745623" y="804777"/>
                  <a:pt x="745623" y="804777"/>
                </a:cubicBezTo>
                <a:cubicBezTo>
                  <a:pt x="735993" y="804777"/>
                  <a:pt x="727739" y="813031"/>
                  <a:pt x="726363" y="822661"/>
                </a:cubicBezTo>
                <a:cubicBezTo>
                  <a:pt x="723612" y="832291"/>
                  <a:pt x="730490" y="839169"/>
                  <a:pt x="740120" y="839169"/>
                </a:cubicBezTo>
                <a:lnTo>
                  <a:pt x="740120" y="839169"/>
                </a:lnTo>
                <a:cubicBezTo>
                  <a:pt x="748374" y="839169"/>
                  <a:pt x="756628" y="832291"/>
                  <a:pt x="759380" y="822661"/>
                </a:cubicBezTo>
                <a:close/>
                <a:moveTo>
                  <a:pt x="775888" y="731865"/>
                </a:moveTo>
                <a:cubicBezTo>
                  <a:pt x="778639" y="722236"/>
                  <a:pt x="771761" y="713981"/>
                  <a:pt x="763507" y="713981"/>
                </a:cubicBezTo>
                <a:lnTo>
                  <a:pt x="763507" y="713981"/>
                </a:lnTo>
                <a:cubicBezTo>
                  <a:pt x="763507" y="713981"/>
                  <a:pt x="762131" y="713981"/>
                  <a:pt x="762131" y="713981"/>
                </a:cubicBezTo>
                <a:cubicBezTo>
                  <a:pt x="752501" y="713981"/>
                  <a:pt x="744247" y="722236"/>
                  <a:pt x="742872" y="731865"/>
                </a:cubicBezTo>
                <a:cubicBezTo>
                  <a:pt x="741496" y="741495"/>
                  <a:pt x="748374" y="748374"/>
                  <a:pt x="758004" y="748374"/>
                </a:cubicBezTo>
                <a:lnTo>
                  <a:pt x="758004" y="748374"/>
                </a:lnTo>
                <a:cubicBezTo>
                  <a:pt x="764883" y="746998"/>
                  <a:pt x="773137" y="740120"/>
                  <a:pt x="775888" y="731865"/>
                </a:cubicBezTo>
                <a:close/>
                <a:moveTo>
                  <a:pt x="791021" y="639694"/>
                </a:moveTo>
                <a:cubicBezTo>
                  <a:pt x="793772" y="630065"/>
                  <a:pt x="786893" y="621810"/>
                  <a:pt x="778639" y="621810"/>
                </a:cubicBezTo>
                <a:lnTo>
                  <a:pt x="778639" y="621810"/>
                </a:lnTo>
                <a:cubicBezTo>
                  <a:pt x="778639" y="621810"/>
                  <a:pt x="777264" y="621810"/>
                  <a:pt x="777264" y="621810"/>
                </a:cubicBezTo>
                <a:cubicBezTo>
                  <a:pt x="767634" y="621810"/>
                  <a:pt x="759380" y="630065"/>
                  <a:pt x="758004" y="639694"/>
                </a:cubicBezTo>
                <a:cubicBezTo>
                  <a:pt x="756628" y="649324"/>
                  <a:pt x="763507" y="656203"/>
                  <a:pt x="773137" y="656203"/>
                </a:cubicBezTo>
                <a:lnTo>
                  <a:pt x="773137" y="656203"/>
                </a:lnTo>
                <a:cubicBezTo>
                  <a:pt x="781391" y="656203"/>
                  <a:pt x="789645" y="649324"/>
                  <a:pt x="791021" y="639694"/>
                </a:cubicBezTo>
                <a:close/>
                <a:moveTo>
                  <a:pt x="807529" y="548899"/>
                </a:moveTo>
                <a:cubicBezTo>
                  <a:pt x="810280" y="539269"/>
                  <a:pt x="803402" y="531015"/>
                  <a:pt x="795148" y="531015"/>
                </a:cubicBezTo>
                <a:lnTo>
                  <a:pt x="795148" y="531015"/>
                </a:lnTo>
                <a:cubicBezTo>
                  <a:pt x="795148" y="531015"/>
                  <a:pt x="793772" y="531015"/>
                  <a:pt x="793772" y="531015"/>
                </a:cubicBezTo>
                <a:cubicBezTo>
                  <a:pt x="784142" y="531015"/>
                  <a:pt x="775888" y="539269"/>
                  <a:pt x="774512" y="548899"/>
                </a:cubicBezTo>
                <a:cubicBezTo>
                  <a:pt x="773137" y="558529"/>
                  <a:pt x="780015" y="565407"/>
                  <a:pt x="789645" y="565407"/>
                </a:cubicBezTo>
                <a:lnTo>
                  <a:pt x="789645" y="565407"/>
                </a:lnTo>
                <a:cubicBezTo>
                  <a:pt x="796523" y="565407"/>
                  <a:pt x="806153" y="557153"/>
                  <a:pt x="807529" y="548899"/>
                </a:cubicBezTo>
                <a:close/>
                <a:moveTo>
                  <a:pt x="824037" y="458104"/>
                </a:moveTo>
                <a:cubicBezTo>
                  <a:pt x="826788" y="448474"/>
                  <a:pt x="819910" y="440220"/>
                  <a:pt x="811656" y="440220"/>
                </a:cubicBezTo>
                <a:lnTo>
                  <a:pt x="811656" y="440220"/>
                </a:lnTo>
                <a:cubicBezTo>
                  <a:pt x="811656" y="440220"/>
                  <a:pt x="810280" y="440220"/>
                  <a:pt x="810280" y="440220"/>
                </a:cubicBezTo>
                <a:cubicBezTo>
                  <a:pt x="800650" y="440220"/>
                  <a:pt x="792396" y="448474"/>
                  <a:pt x="791021" y="458104"/>
                </a:cubicBezTo>
                <a:cubicBezTo>
                  <a:pt x="789645" y="467734"/>
                  <a:pt x="796523" y="474612"/>
                  <a:pt x="806153" y="474612"/>
                </a:cubicBezTo>
                <a:lnTo>
                  <a:pt x="806153" y="474612"/>
                </a:lnTo>
                <a:cubicBezTo>
                  <a:pt x="813032" y="473236"/>
                  <a:pt x="821286" y="466358"/>
                  <a:pt x="824037" y="458104"/>
                </a:cubicBezTo>
                <a:close/>
                <a:moveTo>
                  <a:pt x="839170" y="365933"/>
                </a:moveTo>
                <a:cubicBezTo>
                  <a:pt x="841921" y="356303"/>
                  <a:pt x="835043" y="348049"/>
                  <a:pt x="826788" y="348049"/>
                </a:cubicBezTo>
                <a:lnTo>
                  <a:pt x="826788" y="348049"/>
                </a:lnTo>
                <a:cubicBezTo>
                  <a:pt x="826788" y="348049"/>
                  <a:pt x="825413" y="348049"/>
                  <a:pt x="825413" y="348049"/>
                </a:cubicBezTo>
                <a:cubicBezTo>
                  <a:pt x="815783" y="348049"/>
                  <a:pt x="807529" y="356303"/>
                  <a:pt x="806153" y="365933"/>
                </a:cubicBezTo>
                <a:cubicBezTo>
                  <a:pt x="804777" y="375562"/>
                  <a:pt x="811656" y="382441"/>
                  <a:pt x="821286" y="382441"/>
                </a:cubicBezTo>
                <a:lnTo>
                  <a:pt x="821286" y="382441"/>
                </a:lnTo>
                <a:cubicBezTo>
                  <a:pt x="829540" y="382441"/>
                  <a:pt x="837794" y="375562"/>
                  <a:pt x="839170" y="365933"/>
                </a:cubicBezTo>
                <a:close/>
                <a:moveTo>
                  <a:pt x="855678" y="275137"/>
                </a:moveTo>
                <a:cubicBezTo>
                  <a:pt x="858429" y="265508"/>
                  <a:pt x="851551" y="257253"/>
                  <a:pt x="843297" y="257253"/>
                </a:cubicBezTo>
                <a:lnTo>
                  <a:pt x="843297" y="257253"/>
                </a:lnTo>
                <a:cubicBezTo>
                  <a:pt x="843297" y="257253"/>
                  <a:pt x="841921" y="257253"/>
                  <a:pt x="841921" y="257253"/>
                </a:cubicBezTo>
                <a:cubicBezTo>
                  <a:pt x="832291" y="257253"/>
                  <a:pt x="824037" y="265508"/>
                  <a:pt x="822661" y="275137"/>
                </a:cubicBezTo>
                <a:cubicBezTo>
                  <a:pt x="821286" y="284767"/>
                  <a:pt x="828164" y="291646"/>
                  <a:pt x="837794" y="291646"/>
                </a:cubicBezTo>
                <a:lnTo>
                  <a:pt x="837794" y="291646"/>
                </a:lnTo>
                <a:cubicBezTo>
                  <a:pt x="846048" y="290270"/>
                  <a:pt x="854302" y="283392"/>
                  <a:pt x="855678" y="275137"/>
                </a:cubicBezTo>
                <a:close/>
                <a:moveTo>
                  <a:pt x="872186" y="182966"/>
                </a:moveTo>
                <a:cubicBezTo>
                  <a:pt x="874938" y="173337"/>
                  <a:pt x="868059" y="165082"/>
                  <a:pt x="859805" y="165082"/>
                </a:cubicBezTo>
                <a:lnTo>
                  <a:pt x="859805" y="165082"/>
                </a:lnTo>
                <a:cubicBezTo>
                  <a:pt x="859805" y="165082"/>
                  <a:pt x="858429" y="165082"/>
                  <a:pt x="858429" y="165082"/>
                </a:cubicBezTo>
                <a:cubicBezTo>
                  <a:pt x="848799" y="165082"/>
                  <a:pt x="840545" y="173337"/>
                  <a:pt x="839170" y="182966"/>
                </a:cubicBezTo>
                <a:cubicBezTo>
                  <a:pt x="837794" y="192596"/>
                  <a:pt x="844672" y="199475"/>
                  <a:pt x="854302" y="199475"/>
                </a:cubicBezTo>
                <a:lnTo>
                  <a:pt x="854302" y="199475"/>
                </a:lnTo>
                <a:cubicBezTo>
                  <a:pt x="861181" y="199475"/>
                  <a:pt x="869435" y="192596"/>
                  <a:pt x="872186" y="182966"/>
                </a:cubicBezTo>
                <a:close/>
                <a:moveTo>
                  <a:pt x="888694" y="92171"/>
                </a:moveTo>
                <a:cubicBezTo>
                  <a:pt x="891446" y="82541"/>
                  <a:pt x="884567" y="74287"/>
                  <a:pt x="876313" y="74287"/>
                </a:cubicBezTo>
                <a:lnTo>
                  <a:pt x="876313" y="74287"/>
                </a:lnTo>
                <a:cubicBezTo>
                  <a:pt x="876313" y="74287"/>
                  <a:pt x="874938" y="74287"/>
                  <a:pt x="874938" y="74287"/>
                </a:cubicBezTo>
                <a:cubicBezTo>
                  <a:pt x="865308" y="74287"/>
                  <a:pt x="857054" y="82541"/>
                  <a:pt x="855678" y="92171"/>
                </a:cubicBezTo>
                <a:cubicBezTo>
                  <a:pt x="854302" y="101801"/>
                  <a:pt x="861181" y="108679"/>
                  <a:pt x="870810" y="108679"/>
                </a:cubicBezTo>
                <a:lnTo>
                  <a:pt x="870810" y="108679"/>
                </a:lnTo>
                <a:cubicBezTo>
                  <a:pt x="877689" y="107304"/>
                  <a:pt x="885943" y="100425"/>
                  <a:pt x="888694" y="92171"/>
                </a:cubicBezTo>
                <a:close/>
                <a:moveTo>
                  <a:pt x="746999" y="1371560"/>
                </a:moveTo>
                <a:cubicBezTo>
                  <a:pt x="748374" y="1364681"/>
                  <a:pt x="744247" y="1359179"/>
                  <a:pt x="737369" y="1357803"/>
                </a:cubicBezTo>
                <a:lnTo>
                  <a:pt x="737369" y="1357803"/>
                </a:lnTo>
                <a:cubicBezTo>
                  <a:pt x="737369" y="1357803"/>
                  <a:pt x="735993" y="1357803"/>
                  <a:pt x="735993" y="1357803"/>
                </a:cubicBezTo>
                <a:cubicBezTo>
                  <a:pt x="729115" y="1357803"/>
                  <a:pt x="722236" y="1364681"/>
                  <a:pt x="720860" y="1371560"/>
                </a:cubicBezTo>
                <a:cubicBezTo>
                  <a:pt x="719485" y="1378438"/>
                  <a:pt x="724988" y="1383941"/>
                  <a:pt x="731866" y="1383941"/>
                </a:cubicBezTo>
                <a:lnTo>
                  <a:pt x="731866" y="1383941"/>
                </a:lnTo>
                <a:cubicBezTo>
                  <a:pt x="738744" y="1382565"/>
                  <a:pt x="745623" y="1377063"/>
                  <a:pt x="746999" y="1371560"/>
                </a:cubicBezTo>
                <a:close/>
                <a:moveTo>
                  <a:pt x="763507" y="1279389"/>
                </a:moveTo>
                <a:cubicBezTo>
                  <a:pt x="764883" y="1272510"/>
                  <a:pt x="760755" y="1267008"/>
                  <a:pt x="753877" y="1265632"/>
                </a:cubicBezTo>
                <a:lnTo>
                  <a:pt x="753877" y="1265632"/>
                </a:lnTo>
                <a:cubicBezTo>
                  <a:pt x="753877" y="1265632"/>
                  <a:pt x="752501" y="1265632"/>
                  <a:pt x="752501" y="1265632"/>
                </a:cubicBezTo>
                <a:cubicBezTo>
                  <a:pt x="745623" y="1265632"/>
                  <a:pt x="738744" y="1272510"/>
                  <a:pt x="737369" y="1279389"/>
                </a:cubicBezTo>
                <a:cubicBezTo>
                  <a:pt x="735993" y="1286267"/>
                  <a:pt x="741496" y="1291770"/>
                  <a:pt x="748374" y="1291770"/>
                </a:cubicBezTo>
                <a:lnTo>
                  <a:pt x="748374" y="1291770"/>
                </a:lnTo>
                <a:cubicBezTo>
                  <a:pt x="755253" y="1291770"/>
                  <a:pt x="762131" y="1286267"/>
                  <a:pt x="763507" y="1279389"/>
                </a:cubicBezTo>
                <a:close/>
                <a:moveTo>
                  <a:pt x="778639" y="1188593"/>
                </a:moveTo>
                <a:cubicBezTo>
                  <a:pt x="780015" y="1181715"/>
                  <a:pt x="775888" y="1176212"/>
                  <a:pt x="769010" y="1174837"/>
                </a:cubicBezTo>
                <a:lnTo>
                  <a:pt x="769010" y="1174837"/>
                </a:lnTo>
                <a:cubicBezTo>
                  <a:pt x="769010" y="1174837"/>
                  <a:pt x="767634" y="1174837"/>
                  <a:pt x="767634" y="1174837"/>
                </a:cubicBezTo>
                <a:cubicBezTo>
                  <a:pt x="760755" y="1174837"/>
                  <a:pt x="753877" y="1181715"/>
                  <a:pt x="752501" y="1188593"/>
                </a:cubicBezTo>
                <a:cubicBezTo>
                  <a:pt x="751126" y="1195472"/>
                  <a:pt x="756628" y="1200975"/>
                  <a:pt x="763507" y="1200975"/>
                </a:cubicBezTo>
                <a:lnTo>
                  <a:pt x="763507" y="1200975"/>
                </a:lnTo>
                <a:cubicBezTo>
                  <a:pt x="771761" y="1199599"/>
                  <a:pt x="777264" y="1195472"/>
                  <a:pt x="778639" y="1188593"/>
                </a:cubicBezTo>
                <a:close/>
                <a:moveTo>
                  <a:pt x="795148" y="1096422"/>
                </a:moveTo>
                <a:cubicBezTo>
                  <a:pt x="796523" y="1089544"/>
                  <a:pt x="792396" y="1084041"/>
                  <a:pt x="785518" y="1082666"/>
                </a:cubicBezTo>
                <a:lnTo>
                  <a:pt x="785518" y="1082666"/>
                </a:lnTo>
                <a:cubicBezTo>
                  <a:pt x="785518" y="1082666"/>
                  <a:pt x="784142" y="1082666"/>
                  <a:pt x="784142" y="1082666"/>
                </a:cubicBezTo>
                <a:cubicBezTo>
                  <a:pt x="777264" y="1082666"/>
                  <a:pt x="770385" y="1089544"/>
                  <a:pt x="769010" y="1096422"/>
                </a:cubicBezTo>
                <a:cubicBezTo>
                  <a:pt x="767634" y="1103301"/>
                  <a:pt x="773137" y="1108804"/>
                  <a:pt x="780015" y="1108804"/>
                </a:cubicBezTo>
                <a:lnTo>
                  <a:pt x="780015" y="1108804"/>
                </a:lnTo>
                <a:cubicBezTo>
                  <a:pt x="786893" y="1108804"/>
                  <a:pt x="793772" y="1103301"/>
                  <a:pt x="795148" y="1096422"/>
                </a:cubicBezTo>
                <a:close/>
                <a:moveTo>
                  <a:pt x="811656" y="1005627"/>
                </a:moveTo>
                <a:cubicBezTo>
                  <a:pt x="813032" y="998749"/>
                  <a:pt x="808905" y="993246"/>
                  <a:pt x="802026" y="991870"/>
                </a:cubicBezTo>
                <a:lnTo>
                  <a:pt x="802026" y="991870"/>
                </a:lnTo>
                <a:cubicBezTo>
                  <a:pt x="802026" y="991870"/>
                  <a:pt x="800650" y="991870"/>
                  <a:pt x="800650" y="991870"/>
                </a:cubicBezTo>
                <a:cubicBezTo>
                  <a:pt x="793772" y="991870"/>
                  <a:pt x="786893" y="998749"/>
                  <a:pt x="785518" y="1005627"/>
                </a:cubicBezTo>
                <a:cubicBezTo>
                  <a:pt x="785518" y="1012505"/>
                  <a:pt x="789645" y="1018008"/>
                  <a:pt x="796523" y="1018008"/>
                </a:cubicBezTo>
                <a:lnTo>
                  <a:pt x="796523" y="1018008"/>
                </a:lnTo>
                <a:cubicBezTo>
                  <a:pt x="803402" y="1018008"/>
                  <a:pt x="810280" y="1012505"/>
                  <a:pt x="811656" y="1005627"/>
                </a:cubicBezTo>
                <a:close/>
                <a:moveTo>
                  <a:pt x="828164" y="914832"/>
                </a:moveTo>
                <a:cubicBezTo>
                  <a:pt x="829540" y="907953"/>
                  <a:pt x="825413" y="902451"/>
                  <a:pt x="818534" y="901075"/>
                </a:cubicBezTo>
                <a:lnTo>
                  <a:pt x="818534" y="901075"/>
                </a:lnTo>
                <a:cubicBezTo>
                  <a:pt x="818534" y="901075"/>
                  <a:pt x="817159" y="901075"/>
                  <a:pt x="817159" y="901075"/>
                </a:cubicBezTo>
                <a:cubicBezTo>
                  <a:pt x="810280" y="901075"/>
                  <a:pt x="803402" y="907953"/>
                  <a:pt x="802026" y="914832"/>
                </a:cubicBezTo>
                <a:cubicBezTo>
                  <a:pt x="800650" y="921710"/>
                  <a:pt x="806153" y="927213"/>
                  <a:pt x="813032" y="927213"/>
                </a:cubicBezTo>
                <a:lnTo>
                  <a:pt x="813032" y="927213"/>
                </a:lnTo>
                <a:cubicBezTo>
                  <a:pt x="819910" y="925837"/>
                  <a:pt x="825413" y="920335"/>
                  <a:pt x="828164" y="914832"/>
                </a:cubicBezTo>
                <a:close/>
                <a:moveTo>
                  <a:pt x="843297" y="822661"/>
                </a:moveTo>
                <a:cubicBezTo>
                  <a:pt x="844672" y="815782"/>
                  <a:pt x="840545" y="810280"/>
                  <a:pt x="833667" y="808904"/>
                </a:cubicBezTo>
                <a:lnTo>
                  <a:pt x="833667" y="808904"/>
                </a:lnTo>
                <a:cubicBezTo>
                  <a:pt x="833667" y="808904"/>
                  <a:pt x="832291" y="808904"/>
                  <a:pt x="832291" y="808904"/>
                </a:cubicBezTo>
                <a:cubicBezTo>
                  <a:pt x="825413" y="808904"/>
                  <a:pt x="818534" y="815782"/>
                  <a:pt x="817159" y="822661"/>
                </a:cubicBezTo>
                <a:cubicBezTo>
                  <a:pt x="815783" y="829539"/>
                  <a:pt x="821286" y="835042"/>
                  <a:pt x="828164" y="835042"/>
                </a:cubicBezTo>
                <a:lnTo>
                  <a:pt x="828164" y="835042"/>
                </a:lnTo>
                <a:cubicBezTo>
                  <a:pt x="836418" y="835042"/>
                  <a:pt x="841921" y="829539"/>
                  <a:pt x="843297" y="822661"/>
                </a:cubicBezTo>
                <a:close/>
                <a:moveTo>
                  <a:pt x="859805" y="731865"/>
                </a:moveTo>
                <a:cubicBezTo>
                  <a:pt x="861181" y="724987"/>
                  <a:pt x="857054" y="719484"/>
                  <a:pt x="850175" y="718109"/>
                </a:cubicBezTo>
                <a:lnTo>
                  <a:pt x="850175" y="718109"/>
                </a:lnTo>
                <a:cubicBezTo>
                  <a:pt x="850175" y="718109"/>
                  <a:pt x="848799" y="718109"/>
                  <a:pt x="848799" y="718109"/>
                </a:cubicBezTo>
                <a:cubicBezTo>
                  <a:pt x="841921" y="718109"/>
                  <a:pt x="835043" y="724987"/>
                  <a:pt x="833667" y="731865"/>
                </a:cubicBezTo>
                <a:cubicBezTo>
                  <a:pt x="832291" y="738744"/>
                  <a:pt x="837794" y="744247"/>
                  <a:pt x="844672" y="744247"/>
                </a:cubicBezTo>
                <a:lnTo>
                  <a:pt x="844672" y="744247"/>
                </a:lnTo>
                <a:cubicBezTo>
                  <a:pt x="851551" y="742871"/>
                  <a:pt x="858429" y="738744"/>
                  <a:pt x="859805" y="731865"/>
                </a:cubicBezTo>
                <a:close/>
                <a:moveTo>
                  <a:pt x="876313" y="639694"/>
                </a:moveTo>
                <a:cubicBezTo>
                  <a:pt x="877689" y="632816"/>
                  <a:pt x="873562" y="627313"/>
                  <a:pt x="866683" y="625938"/>
                </a:cubicBezTo>
                <a:lnTo>
                  <a:pt x="866683" y="625938"/>
                </a:lnTo>
                <a:cubicBezTo>
                  <a:pt x="866683" y="625938"/>
                  <a:pt x="865308" y="625938"/>
                  <a:pt x="865308" y="625938"/>
                </a:cubicBezTo>
                <a:cubicBezTo>
                  <a:pt x="858429" y="625938"/>
                  <a:pt x="851551" y="632816"/>
                  <a:pt x="850175" y="639694"/>
                </a:cubicBezTo>
                <a:cubicBezTo>
                  <a:pt x="848799" y="646573"/>
                  <a:pt x="854302" y="652076"/>
                  <a:pt x="861181" y="652076"/>
                </a:cubicBezTo>
                <a:lnTo>
                  <a:pt x="861181" y="652076"/>
                </a:lnTo>
                <a:cubicBezTo>
                  <a:pt x="868059" y="652076"/>
                  <a:pt x="874938" y="646573"/>
                  <a:pt x="876313" y="639694"/>
                </a:cubicBezTo>
                <a:close/>
                <a:moveTo>
                  <a:pt x="891446" y="548899"/>
                </a:moveTo>
                <a:cubicBezTo>
                  <a:pt x="892822" y="542021"/>
                  <a:pt x="888694" y="536518"/>
                  <a:pt x="881816" y="535142"/>
                </a:cubicBezTo>
                <a:lnTo>
                  <a:pt x="881816" y="535142"/>
                </a:lnTo>
                <a:cubicBezTo>
                  <a:pt x="881816" y="535142"/>
                  <a:pt x="880440" y="535142"/>
                  <a:pt x="880440" y="535142"/>
                </a:cubicBezTo>
                <a:cubicBezTo>
                  <a:pt x="873562" y="535142"/>
                  <a:pt x="866683" y="542021"/>
                  <a:pt x="865308" y="548899"/>
                </a:cubicBezTo>
                <a:cubicBezTo>
                  <a:pt x="863932" y="555778"/>
                  <a:pt x="869435" y="561280"/>
                  <a:pt x="876313" y="561280"/>
                </a:cubicBezTo>
                <a:lnTo>
                  <a:pt x="876313" y="561280"/>
                </a:lnTo>
                <a:cubicBezTo>
                  <a:pt x="884567" y="561280"/>
                  <a:pt x="890070" y="555778"/>
                  <a:pt x="891446" y="548899"/>
                </a:cubicBezTo>
                <a:close/>
                <a:moveTo>
                  <a:pt x="907954" y="458104"/>
                </a:moveTo>
                <a:cubicBezTo>
                  <a:pt x="909330" y="451225"/>
                  <a:pt x="905203" y="445723"/>
                  <a:pt x="898324" y="444347"/>
                </a:cubicBezTo>
                <a:lnTo>
                  <a:pt x="898324" y="444347"/>
                </a:lnTo>
                <a:cubicBezTo>
                  <a:pt x="898324" y="444347"/>
                  <a:pt x="896949" y="444347"/>
                  <a:pt x="896949" y="444347"/>
                </a:cubicBezTo>
                <a:cubicBezTo>
                  <a:pt x="890070" y="444347"/>
                  <a:pt x="883192" y="451225"/>
                  <a:pt x="881816" y="458104"/>
                </a:cubicBezTo>
                <a:cubicBezTo>
                  <a:pt x="880440" y="464982"/>
                  <a:pt x="885943" y="470485"/>
                  <a:pt x="892822" y="470485"/>
                </a:cubicBezTo>
                <a:lnTo>
                  <a:pt x="892822" y="470485"/>
                </a:lnTo>
                <a:cubicBezTo>
                  <a:pt x="899700" y="469109"/>
                  <a:pt x="906578" y="463606"/>
                  <a:pt x="907954" y="458104"/>
                </a:cubicBezTo>
                <a:close/>
                <a:moveTo>
                  <a:pt x="924462" y="365933"/>
                </a:moveTo>
                <a:cubicBezTo>
                  <a:pt x="925838" y="359054"/>
                  <a:pt x="921711" y="353552"/>
                  <a:pt x="914833" y="352176"/>
                </a:cubicBezTo>
                <a:lnTo>
                  <a:pt x="914833" y="352176"/>
                </a:lnTo>
                <a:cubicBezTo>
                  <a:pt x="914833" y="352176"/>
                  <a:pt x="913457" y="352176"/>
                  <a:pt x="913457" y="352176"/>
                </a:cubicBezTo>
                <a:cubicBezTo>
                  <a:pt x="906578" y="352176"/>
                  <a:pt x="899700" y="359054"/>
                  <a:pt x="898324" y="365933"/>
                </a:cubicBezTo>
                <a:cubicBezTo>
                  <a:pt x="896949" y="372811"/>
                  <a:pt x="902451" y="378314"/>
                  <a:pt x="909330" y="378314"/>
                </a:cubicBezTo>
                <a:lnTo>
                  <a:pt x="909330" y="378314"/>
                </a:lnTo>
                <a:cubicBezTo>
                  <a:pt x="916208" y="378314"/>
                  <a:pt x="923087" y="372811"/>
                  <a:pt x="924462" y="365933"/>
                </a:cubicBezTo>
                <a:close/>
                <a:moveTo>
                  <a:pt x="940971" y="275137"/>
                </a:moveTo>
                <a:cubicBezTo>
                  <a:pt x="942346" y="268259"/>
                  <a:pt x="938219" y="262756"/>
                  <a:pt x="931341" y="261380"/>
                </a:cubicBezTo>
                <a:lnTo>
                  <a:pt x="931341" y="261380"/>
                </a:lnTo>
                <a:cubicBezTo>
                  <a:pt x="931341" y="261380"/>
                  <a:pt x="929965" y="261380"/>
                  <a:pt x="929965" y="261380"/>
                </a:cubicBezTo>
                <a:cubicBezTo>
                  <a:pt x="923087" y="261380"/>
                  <a:pt x="916208" y="268259"/>
                  <a:pt x="914833" y="275137"/>
                </a:cubicBezTo>
                <a:cubicBezTo>
                  <a:pt x="913457" y="282016"/>
                  <a:pt x="918960" y="287519"/>
                  <a:pt x="925838" y="287519"/>
                </a:cubicBezTo>
                <a:lnTo>
                  <a:pt x="925838" y="287519"/>
                </a:lnTo>
                <a:cubicBezTo>
                  <a:pt x="932716" y="286143"/>
                  <a:pt x="938219" y="282016"/>
                  <a:pt x="940971" y="275137"/>
                </a:cubicBezTo>
                <a:close/>
                <a:moveTo>
                  <a:pt x="956103" y="182966"/>
                </a:moveTo>
                <a:cubicBezTo>
                  <a:pt x="957479" y="176088"/>
                  <a:pt x="953352" y="170585"/>
                  <a:pt x="946473" y="169209"/>
                </a:cubicBezTo>
                <a:lnTo>
                  <a:pt x="946473" y="169209"/>
                </a:lnTo>
                <a:cubicBezTo>
                  <a:pt x="946473" y="169209"/>
                  <a:pt x="945098" y="169209"/>
                  <a:pt x="945098" y="169209"/>
                </a:cubicBezTo>
                <a:cubicBezTo>
                  <a:pt x="938219" y="169209"/>
                  <a:pt x="931341" y="176088"/>
                  <a:pt x="929965" y="182966"/>
                </a:cubicBezTo>
                <a:cubicBezTo>
                  <a:pt x="928589" y="189845"/>
                  <a:pt x="934092" y="195348"/>
                  <a:pt x="940971" y="195348"/>
                </a:cubicBezTo>
                <a:lnTo>
                  <a:pt x="940971" y="195348"/>
                </a:lnTo>
                <a:cubicBezTo>
                  <a:pt x="949225" y="195348"/>
                  <a:pt x="954727" y="189845"/>
                  <a:pt x="956103" y="182966"/>
                </a:cubicBezTo>
                <a:close/>
                <a:moveTo>
                  <a:pt x="972611" y="92171"/>
                </a:moveTo>
                <a:cubicBezTo>
                  <a:pt x="973987" y="85293"/>
                  <a:pt x="969860" y="79790"/>
                  <a:pt x="962982" y="78414"/>
                </a:cubicBezTo>
                <a:lnTo>
                  <a:pt x="962982" y="78414"/>
                </a:lnTo>
                <a:cubicBezTo>
                  <a:pt x="962982" y="78414"/>
                  <a:pt x="961606" y="78414"/>
                  <a:pt x="961606" y="78414"/>
                </a:cubicBezTo>
                <a:cubicBezTo>
                  <a:pt x="954727" y="78414"/>
                  <a:pt x="947849" y="85293"/>
                  <a:pt x="946473" y="92171"/>
                </a:cubicBezTo>
                <a:cubicBezTo>
                  <a:pt x="945098" y="99049"/>
                  <a:pt x="950600" y="104552"/>
                  <a:pt x="957479" y="104552"/>
                </a:cubicBezTo>
                <a:lnTo>
                  <a:pt x="957479" y="104552"/>
                </a:lnTo>
                <a:cubicBezTo>
                  <a:pt x="964357" y="103177"/>
                  <a:pt x="971236" y="99049"/>
                  <a:pt x="972611" y="92171"/>
                </a:cubicBezTo>
                <a:close/>
                <a:moveTo>
                  <a:pt x="1004252" y="822661"/>
                </a:moveTo>
                <a:cubicBezTo>
                  <a:pt x="1004252" y="825412"/>
                  <a:pt x="1005628" y="826788"/>
                  <a:pt x="1008379" y="826788"/>
                </a:cubicBezTo>
                <a:lnTo>
                  <a:pt x="1008379" y="826788"/>
                </a:lnTo>
                <a:cubicBezTo>
                  <a:pt x="1011131" y="826788"/>
                  <a:pt x="1012506" y="825412"/>
                  <a:pt x="1012506" y="822661"/>
                </a:cubicBezTo>
                <a:cubicBezTo>
                  <a:pt x="1012506" y="819909"/>
                  <a:pt x="1011131" y="818534"/>
                  <a:pt x="1009755" y="818534"/>
                </a:cubicBezTo>
                <a:lnTo>
                  <a:pt x="1009755" y="818534"/>
                </a:lnTo>
                <a:cubicBezTo>
                  <a:pt x="1009755" y="818534"/>
                  <a:pt x="1009755" y="818534"/>
                  <a:pt x="1009755" y="818534"/>
                </a:cubicBezTo>
                <a:cubicBezTo>
                  <a:pt x="1007004" y="818534"/>
                  <a:pt x="1004252" y="819909"/>
                  <a:pt x="1004252" y="822661"/>
                </a:cubicBezTo>
                <a:close/>
                <a:moveTo>
                  <a:pt x="987744" y="913456"/>
                </a:moveTo>
                <a:cubicBezTo>
                  <a:pt x="987744" y="916207"/>
                  <a:pt x="989120" y="917583"/>
                  <a:pt x="991871" y="917583"/>
                </a:cubicBezTo>
                <a:lnTo>
                  <a:pt x="991871" y="917583"/>
                </a:lnTo>
                <a:cubicBezTo>
                  <a:pt x="994622" y="917583"/>
                  <a:pt x="995998" y="916207"/>
                  <a:pt x="995998" y="913456"/>
                </a:cubicBezTo>
                <a:cubicBezTo>
                  <a:pt x="995998" y="910705"/>
                  <a:pt x="994622" y="909329"/>
                  <a:pt x="993247" y="909329"/>
                </a:cubicBezTo>
                <a:lnTo>
                  <a:pt x="993247" y="909329"/>
                </a:lnTo>
                <a:cubicBezTo>
                  <a:pt x="993247" y="909329"/>
                  <a:pt x="993247" y="909329"/>
                  <a:pt x="993247" y="909329"/>
                </a:cubicBezTo>
                <a:cubicBezTo>
                  <a:pt x="990495" y="909329"/>
                  <a:pt x="987744" y="912080"/>
                  <a:pt x="987744" y="913456"/>
                </a:cubicBezTo>
                <a:close/>
                <a:moveTo>
                  <a:pt x="971236" y="1005627"/>
                </a:moveTo>
                <a:cubicBezTo>
                  <a:pt x="971236" y="1008378"/>
                  <a:pt x="972611" y="1009754"/>
                  <a:pt x="975363" y="1009754"/>
                </a:cubicBezTo>
                <a:lnTo>
                  <a:pt x="975363" y="1009754"/>
                </a:lnTo>
                <a:cubicBezTo>
                  <a:pt x="978114" y="1009754"/>
                  <a:pt x="979490" y="1008378"/>
                  <a:pt x="979490" y="1005627"/>
                </a:cubicBezTo>
                <a:cubicBezTo>
                  <a:pt x="979490" y="1002876"/>
                  <a:pt x="978114" y="1001500"/>
                  <a:pt x="976738" y="1001500"/>
                </a:cubicBezTo>
                <a:lnTo>
                  <a:pt x="976738" y="1001500"/>
                </a:lnTo>
                <a:cubicBezTo>
                  <a:pt x="976738" y="1001500"/>
                  <a:pt x="976738" y="1001500"/>
                  <a:pt x="976738" y="1001500"/>
                </a:cubicBezTo>
                <a:cubicBezTo>
                  <a:pt x="973987" y="1001500"/>
                  <a:pt x="972611" y="1002876"/>
                  <a:pt x="971236" y="1005627"/>
                </a:cubicBezTo>
                <a:close/>
                <a:moveTo>
                  <a:pt x="956103" y="1096422"/>
                </a:moveTo>
                <a:cubicBezTo>
                  <a:pt x="956103" y="1099174"/>
                  <a:pt x="957479" y="1100549"/>
                  <a:pt x="960230" y="1100549"/>
                </a:cubicBezTo>
                <a:lnTo>
                  <a:pt x="960230" y="1100549"/>
                </a:lnTo>
                <a:cubicBezTo>
                  <a:pt x="962982" y="1100549"/>
                  <a:pt x="964357" y="1099174"/>
                  <a:pt x="964357" y="1096422"/>
                </a:cubicBezTo>
                <a:cubicBezTo>
                  <a:pt x="964357" y="1093671"/>
                  <a:pt x="962982" y="1092295"/>
                  <a:pt x="961606" y="1092295"/>
                </a:cubicBezTo>
                <a:lnTo>
                  <a:pt x="961606" y="1092295"/>
                </a:lnTo>
                <a:cubicBezTo>
                  <a:pt x="961606" y="1092295"/>
                  <a:pt x="961606" y="1092295"/>
                  <a:pt x="961606" y="1092295"/>
                </a:cubicBezTo>
                <a:cubicBezTo>
                  <a:pt x="957479" y="1092295"/>
                  <a:pt x="956103" y="1093671"/>
                  <a:pt x="956103" y="1096422"/>
                </a:cubicBezTo>
                <a:close/>
                <a:moveTo>
                  <a:pt x="939595" y="1188593"/>
                </a:moveTo>
                <a:cubicBezTo>
                  <a:pt x="939595" y="1191345"/>
                  <a:pt x="940971" y="1192720"/>
                  <a:pt x="943722" y="1192720"/>
                </a:cubicBezTo>
                <a:lnTo>
                  <a:pt x="943722" y="1192720"/>
                </a:lnTo>
                <a:cubicBezTo>
                  <a:pt x="946473" y="1192720"/>
                  <a:pt x="947849" y="1191345"/>
                  <a:pt x="947849" y="1188593"/>
                </a:cubicBezTo>
                <a:cubicBezTo>
                  <a:pt x="947849" y="1185842"/>
                  <a:pt x="946473" y="1184466"/>
                  <a:pt x="945098" y="1184466"/>
                </a:cubicBezTo>
                <a:lnTo>
                  <a:pt x="945098" y="1184466"/>
                </a:lnTo>
                <a:cubicBezTo>
                  <a:pt x="945098" y="1184466"/>
                  <a:pt x="945098" y="1184466"/>
                  <a:pt x="945098" y="1184466"/>
                </a:cubicBezTo>
                <a:cubicBezTo>
                  <a:pt x="942346" y="1183091"/>
                  <a:pt x="939595" y="1185842"/>
                  <a:pt x="939595" y="1188593"/>
                </a:cubicBezTo>
                <a:close/>
                <a:moveTo>
                  <a:pt x="923087" y="1279389"/>
                </a:moveTo>
                <a:cubicBezTo>
                  <a:pt x="923087" y="1282140"/>
                  <a:pt x="924462" y="1283516"/>
                  <a:pt x="927214" y="1283516"/>
                </a:cubicBezTo>
                <a:lnTo>
                  <a:pt x="927214" y="1283516"/>
                </a:lnTo>
                <a:cubicBezTo>
                  <a:pt x="929965" y="1283516"/>
                  <a:pt x="931341" y="1282140"/>
                  <a:pt x="931341" y="1279389"/>
                </a:cubicBezTo>
                <a:cubicBezTo>
                  <a:pt x="931341" y="1276637"/>
                  <a:pt x="929965" y="1275262"/>
                  <a:pt x="928589" y="1275262"/>
                </a:cubicBezTo>
                <a:lnTo>
                  <a:pt x="928589" y="1275262"/>
                </a:lnTo>
                <a:cubicBezTo>
                  <a:pt x="928589" y="1275262"/>
                  <a:pt x="928589" y="1275262"/>
                  <a:pt x="928589" y="1275262"/>
                </a:cubicBezTo>
                <a:cubicBezTo>
                  <a:pt x="925838" y="1275262"/>
                  <a:pt x="923087" y="1276637"/>
                  <a:pt x="923087" y="1279389"/>
                </a:cubicBezTo>
                <a:close/>
                <a:moveTo>
                  <a:pt x="1117059" y="182966"/>
                </a:moveTo>
                <a:cubicBezTo>
                  <a:pt x="1117059" y="185718"/>
                  <a:pt x="1118434" y="187093"/>
                  <a:pt x="1121186" y="187093"/>
                </a:cubicBezTo>
                <a:lnTo>
                  <a:pt x="1121186" y="187093"/>
                </a:lnTo>
                <a:cubicBezTo>
                  <a:pt x="1123937" y="187093"/>
                  <a:pt x="1125313" y="185718"/>
                  <a:pt x="1125313" y="182966"/>
                </a:cubicBezTo>
                <a:cubicBezTo>
                  <a:pt x="1125313" y="180215"/>
                  <a:pt x="1123937" y="178839"/>
                  <a:pt x="1122561" y="178839"/>
                </a:cubicBezTo>
                <a:lnTo>
                  <a:pt x="1122561" y="178839"/>
                </a:lnTo>
                <a:cubicBezTo>
                  <a:pt x="1122561" y="178839"/>
                  <a:pt x="1122561" y="178839"/>
                  <a:pt x="1122561" y="178839"/>
                </a:cubicBezTo>
                <a:cubicBezTo>
                  <a:pt x="1119810" y="178839"/>
                  <a:pt x="1117059" y="180215"/>
                  <a:pt x="1117059" y="182966"/>
                </a:cubicBezTo>
                <a:close/>
                <a:moveTo>
                  <a:pt x="1100550" y="273762"/>
                </a:moveTo>
                <a:cubicBezTo>
                  <a:pt x="1100550" y="276513"/>
                  <a:pt x="1101926" y="277889"/>
                  <a:pt x="1104677" y="277889"/>
                </a:cubicBezTo>
                <a:lnTo>
                  <a:pt x="1104677" y="277889"/>
                </a:lnTo>
                <a:cubicBezTo>
                  <a:pt x="1107429" y="277889"/>
                  <a:pt x="1108805" y="276513"/>
                  <a:pt x="1108805" y="273762"/>
                </a:cubicBezTo>
                <a:cubicBezTo>
                  <a:pt x="1108805" y="271010"/>
                  <a:pt x="1107429" y="269635"/>
                  <a:pt x="1106053" y="269635"/>
                </a:cubicBezTo>
                <a:lnTo>
                  <a:pt x="1106053" y="269635"/>
                </a:lnTo>
                <a:cubicBezTo>
                  <a:pt x="1106053" y="269635"/>
                  <a:pt x="1106053" y="269635"/>
                  <a:pt x="1106053" y="269635"/>
                </a:cubicBezTo>
                <a:cubicBezTo>
                  <a:pt x="1103302" y="269635"/>
                  <a:pt x="1100550" y="272386"/>
                  <a:pt x="1100550" y="273762"/>
                </a:cubicBezTo>
                <a:close/>
                <a:moveTo>
                  <a:pt x="1084042" y="365933"/>
                </a:moveTo>
                <a:cubicBezTo>
                  <a:pt x="1084042" y="368684"/>
                  <a:pt x="1085418" y="370060"/>
                  <a:pt x="1088169" y="370060"/>
                </a:cubicBezTo>
                <a:lnTo>
                  <a:pt x="1088169" y="370060"/>
                </a:lnTo>
                <a:cubicBezTo>
                  <a:pt x="1090921" y="370060"/>
                  <a:pt x="1092296" y="368684"/>
                  <a:pt x="1092296" y="365933"/>
                </a:cubicBezTo>
                <a:cubicBezTo>
                  <a:pt x="1092296" y="363181"/>
                  <a:pt x="1090921" y="361806"/>
                  <a:pt x="1089545" y="361806"/>
                </a:cubicBezTo>
                <a:lnTo>
                  <a:pt x="1089545" y="361806"/>
                </a:lnTo>
                <a:cubicBezTo>
                  <a:pt x="1089545" y="361806"/>
                  <a:pt x="1089545" y="361806"/>
                  <a:pt x="1089545" y="361806"/>
                </a:cubicBezTo>
                <a:cubicBezTo>
                  <a:pt x="1086794" y="361806"/>
                  <a:pt x="1085418" y="363181"/>
                  <a:pt x="1084042" y="365933"/>
                </a:cubicBezTo>
                <a:close/>
                <a:moveTo>
                  <a:pt x="1068910" y="456728"/>
                </a:moveTo>
                <a:cubicBezTo>
                  <a:pt x="1068910" y="459479"/>
                  <a:pt x="1070285" y="460855"/>
                  <a:pt x="1073037" y="460855"/>
                </a:cubicBezTo>
                <a:lnTo>
                  <a:pt x="1073037" y="460855"/>
                </a:lnTo>
                <a:cubicBezTo>
                  <a:pt x="1075788" y="460855"/>
                  <a:pt x="1077164" y="459479"/>
                  <a:pt x="1077164" y="456728"/>
                </a:cubicBezTo>
                <a:cubicBezTo>
                  <a:pt x="1077164" y="453977"/>
                  <a:pt x="1075788" y="452601"/>
                  <a:pt x="1074412" y="452601"/>
                </a:cubicBezTo>
                <a:lnTo>
                  <a:pt x="1074412" y="452601"/>
                </a:lnTo>
                <a:cubicBezTo>
                  <a:pt x="1074412" y="452601"/>
                  <a:pt x="1074412" y="452601"/>
                  <a:pt x="1074412" y="452601"/>
                </a:cubicBezTo>
                <a:cubicBezTo>
                  <a:pt x="1070285" y="452601"/>
                  <a:pt x="1068910" y="455352"/>
                  <a:pt x="1068910" y="456728"/>
                </a:cubicBezTo>
                <a:close/>
                <a:moveTo>
                  <a:pt x="1052401" y="548899"/>
                </a:moveTo>
                <a:cubicBezTo>
                  <a:pt x="1052401" y="551650"/>
                  <a:pt x="1053777" y="553026"/>
                  <a:pt x="1056528" y="553026"/>
                </a:cubicBezTo>
                <a:lnTo>
                  <a:pt x="1056528" y="553026"/>
                </a:lnTo>
                <a:cubicBezTo>
                  <a:pt x="1059280" y="553026"/>
                  <a:pt x="1060655" y="551650"/>
                  <a:pt x="1060655" y="548899"/>
                </a:cubicBezTo>
                <a:cubicBezTo>
                  <a:pt x="1060655" y="546148"/>
                  <a:pt x="1059280" y="544772"/>
                  <a:pt x="1057904" y="544772"/>
                </a:cubicBezTo>
                <a:lnTo>
                  <a:pt x="1057904" y="544772"/>
                </a:lnTo>
                <a:cubicBezTo>
                  <a:pt x="1057904" y="544772"/>
                  <a:pt x="1057904" y="544772"/>
                  <a:pt x="1057904" y="544772"/>
                </a:cubicBezTo>
                <a:cubicBezTo>
                  <a:pt x="1055153" y="543396"/>
                  <a:pt x="1052401" y="546148"/>
                  <a:pt x="1052401" y="548899"/>
                </a:cubicBezTo>
                <a:close/>
                <a:moveTo>
                  <a:pt x="1035893" y="639694"/>
                </a:moveTo>
                <a:cubicBezTo>
                  <a:pt x="1035893" y="642446"/>
                  <a:pt x="1037269" y="643821"/>
                  <a:pt x="1040020" y="643821"/>
                </a:cubicBezTo>
                <a:lnTo>
                  <a:pt x="1040020" y="643821"/>
                </a:lnTo>
                <a:cubicBezTo>
                  <a:pt x="1042771" y="643821"/>
                  <a:pt x="1044147" y="642446"/>
                  <a:pt x="1044147" y="639694"/>
                </a:cubicBezTo>
                <a:cubicBezTo>
                  <a:pt x="1044147" y="636943"/>
                  <a:pt x="1042771" y="635567"/>
                  <a:pt x="1041396" y="635567"/>
                </a:cubicBezTo>
                <a:lnTo>
                  <a:pt x="1041396" y="635567"/>
                </a:lnTo>
                <a:cubicBezTo>
                  <a:pt x="1041396" y="635567"/>
                  <a:pt x="1041396" y="635567"/>
                  <a:pt x="1041396" y="635567"/>
                </a:cubicBezTo>
                <a:cubicBezTo>
                  <a:pt x="1038644" y="635567"/>
                  <a:pt x="1035893" y="636943"/>
                  <a:pt x="1035893" y="639694"/>
                </a:cubicBezTo>
                <a:close/>
                <a:moveTo>
                  <a:pt x="1040020" y="92171"/>
                </a:moveTo>
                <a:cubicBezTo>
                  <a:pt x="1040020" y="96298"/>
                  <a:pt x="1042771" y="100425"/>
                  <a:pt x="1046899" y="100425"/>
                </a:cubicBezTo>
                <a:lnTo>
                  <a:pt x="1046899" y="100425"/>
                </a:lnTo>
                <a:cubicBezTo>
                  <a:pt x="1051026" y="100425"/>
                  <a:pt x="1055153" y="96298"/>
                  <a:pt x="1056528" y="92171"/>
                </a:cubicBezTo>
                <a:cubicBezTo>
                  <a:pt x="1057904" y="86668"/>
                  <a:pt x="1055153" y="82541"/>
                  <a:pt x="1051026" y="82541"/>
                </a:cubicBezTo>
                <a:lnTo>
                  <a:pt x="1051026" y="82541"/>
                </a:lnTo>
                <a:cubicBezTo>
                  <a:pt x="1051026" y="82541"/>
                  <a:pt x="1051026" y="82541"/>
                  <a:pt x="1049650" y="82541"/>
                </a:cubicBezTo>
                <a:cubicBezTo>
                  <a:pt x="1044147" y="82541"/>
                  <a:pt x="1040020" y="86668"/>
                  <a:pt x="1040020" y="92171"/>
                </a:cubicBezTo>
                <a:close/>
                <a:moveTo>
                  <a:pt x="1023512" y="182966"/>
                </a:moveTo>
                <a:cubicBezTo>
                  <a:pt x="1023512" y="187093"/>
                  <a:pt x="1026263" y="191220"/>
                  <a:pt x="1030390" y="191220"/>
                </a:cubicBezTo>
                <a:lnTo>
                  <a:pt x="1030390" y="191220"/>
                </a:lnTo>
                <a:cubicBezTo>
                  <a:pt x="1034517" y="191220"/>
                  <a:pt x="1038644" y="187093"/>
                  <a:pt x="1040020" y="182966"/>
                </a:cubicBezTo>
                <a:cubicBezTo>
                  <a:pt x="1041396" y="178839"/>
                  <a:pt x="1038644" y="174712"/>
                  <a:pt x="1033142" y="174712"/>
                </a:cubicBezTo>
                <a:lnTo>
                  <a:pt x="1033142" y="174712"/>
                </a:lnTo>
                <a:cubicBezTo>
                  <a:pt x="1033142" y="174712"/>
                  <a:pt x="1033142" y="174712"/>
                  <a:pt x="1031766" y="174712"/>
                </a:cubicBezTo>
                <a:cubicBezTo>
                  <a:pt x="1029015" y="174712"/>
                  <a:pt x="1024888" y="178839"/>
                  <a:pt x="1023512" y="182966"/>
                </a:cubicBezTo>
                <a:close/>
                <a:moveTo>
                  <a:pt x="1007004" y="275137"/>
                </a:moveTo>
                <a:cubicBezTo>
                  <a:pt x="1007004" y="279264"/>
                  <a:pt x="1009755" y="283392"/>
                  <a:pt x="1013882" y="283392"/>
                </a:cubicBezTo>
                <a:lnTo>
                  <a:pt x="1013882" y="283392"/>
                </a:lnTo>
                <a:cubicBezTo>
                  <a:pt x="1018009" y="283392"/>
                  <a:pt x="1022136" y="279264"/>
                  <a:pt x="1023512" y="275137"/>
                </a:cubicBezTo>
                <a:cubicBezTo>
                  <a:pt x="1024888" y="271010"/>
                  <a:pt x="1022136" y="266883"/>
                  <a:pt x="1016633" y="266883"/>
                </a:cubicBezTo>
                <a:lnTo>
                  <a:pt x="1016633" y="266883"/>
                </a:lnTo>
                <a:cubicBezTo>
                  <a:pt x="1016633" y="266883"/>
                  <a:pt x="1016633" y="266883"/>
                  <a:pt x="1015258" y="266883"/>
                </a:cubicBezTo>
                <a:cubicBezTo>
                  <a:pt x="1012506" y="265508"/>
                  <a:pt x="1008379" y="269635"/>
                  <a:pt x="1007004" y="275137"/>
                </a:cubicBezTo>
                <a:close/>
                <a:moveTo>
                  <a:pt x="991871" y="365933"/>
                </a:moveTo>
                <a:cubicBezTo>
                  <a:pt x="991871" y="370060"/>
                  <a:pt x="994622" y="374187"/>
                  <a:pt x="998749" y="374187"/>
                </a:cubicBezTo>
                <a:lnTo>
                  <a:pt x="998749" y="374187"/>
                </a:lnTo>
                <a:cubicBezTo>
                  <a:pt x="1002877" y="374187"/>
                  <a:pt x="1007004" y="370060"/>
                  <a:pt x="1008379" y="365933"/>
                </a:cubicBezTo>
                <a:cubicBezTo>
                  <a:pt x="1009755" y="361806"/>
                  <a:pt x="1007004" y="357679"/>
                  <a:pt x="1001501" y="357679"/>
                </a:cubicBezTo>
                <a:lnTo>
                  <a:pt x="1001501" y="357679"/>
                </a:lnTo>
                <a:cubicBezTo>
                  <a:pt x="1001501" y="357679"/>
                  <a:pt x="1001501" y="357679"/>
                  <a:pt x="1000125" y="357679"/>
                </a:cubicBezTo>
                <a:cubicBezTo>
                  <a:pt x="995998" y="357679"/>
                  <a:pt x="991871" y="361806"/>
                  <a:pt x="991871" y="365933"/>
                </a:cubicBezTo>
                <a:close/>
                <a:moveTo>
                  <a:pt x="975363" y="456728"/>
                </a:moveTo>
                <a:cubicBezTo>
                  <a:pt x="975363" y="460855"/>
                  <a:pt x="978114" y="464982"/>
                  <a:pt x="982241" y="464982"/>
                </a:cubicBezTo>
                <a:lnTo>
                  <a:pt x="982241" y="464982"/>
                </a:lnTo>
                <a:cubicBezTo>
                  <a:pt x="986368" y="464982"/>
                  <a:pt x="990495" y="460855"/>
                  <a:pt x="991871" y="456728"/>
                </a:cubicBezTo>
                <a:cubicBezTo>
                  <a:pt x="993247" y="452601"/>
                  <a:pt x="990495" y="448474"/>
                  <a:pt x="984993" y="448474"/>
                </a:cubicBezTo>
                <a:lnTo>
                  <a:pt x="984993" y="448474"/>
                </a:lnTo>
                <a:cubicBezTo>
                  <a:pt x="984993" y="448474"/>
                  <a:pt x="984993" y="448474"/>
                  <a:pt x="983617" y="448474"/>
                </a:cubicBezTo>
                <a:cubicBezTo>
                  <a:pt x="980865" y="448474"/>
                  <a:pt x="975363" y="452601"/>
                  <a:pt x="975363" y="456728"/>
                </a:cubicBezTo>
                <a:close/>
                <a:moveTo>
                  <a:pt x="958854" y="548899"/>
                </a:moveTo>
                <a:cubicBezTo>
                  <a:pt x="958854" y="553026"/>
                  <a:pt x="961606" y="557153"/>
                  <a:pt x="965733" y="557153"/>
                </a:cubicBezTo>
                <a:lnTo>
                  <a:pt x="965733" y="557153"/>
                </a:lnTo>
                <a:cubicBezTo>
                  <a:pt x="969860" y="557153"/>
                  <a:pt x="973987" y="553026"/>
                  <a:pt x="975363" y="548899"/>
                </a:cubicBezTo>
                <a:cubicBezTo>
                  <a:pt x="976738" y="544772"/>
                  <a:pt x="973987" y="540645"/>
                  <a:pt x="968484" y="540645"/>
                </a:cubicBezTo>
                <a:lnTo>
                  <a:pt x="968484" y="540645"/>
                </a:lnTo>
                <a:cubicBezTo>
                  <a:pt x="968484" y="540645"/>
                  <a:pt x="968484" y="540645"/>
                  <a:pt x="967109" y="540645"/>
                </a:cubicBezTo>
                <a:cubicBezTo>
                  <a:pt x="964357" y="539269"/>
                  <a:pt x="960230" y="543396"/>
                  <a:pt x="958854" y="548899"/>
                </a:cubicBezTo>
                <a:close/>
                <a:moveTo>
                  <a:pt x="943722" y="639694"/>
                </a:moveTo>
                <a:cubicBezTo>
                  <a:pt x="943722" y="643821"/>
                  <a:pt x="946473" y="647948"/>
                  <a:pt x="950600" y="647948"/>
                </a:cubicBezTo>
                <a:lnTo>
                  <a:pt x="950600" y="647948"/>
                </a:lnTo>
                <a:cubicBezTo>
                  <a:pt x="954727" y="647948"/>
                  <a:pt x="958854" y="643821"/>
                  <a:pt x="960230" y="639694"/>
                </a:cubicBezTo>
                <a:cubicBezTo>
                  <a:pt x="961606" y="635567"/>
                  <a:pt x="958854" y="631440"/>
                  <a:pt x="953352" y="631440"/>
                </a:cubicBezTo>
                <a:lnTo>
                  <a:pt x="953352" y="631440"/>
                </a:lnTo>
                <a:cubicBezTo>
                  <a:pt x="953352" y="631440"/>
                  <a:pt x="953352" y="631440"/>
                  <a:pt x="951976" y="631440"/>
                </a:cubicBezTo>
                <a:cubicBezTo>
                  <a:pt x="947849" y="631440"/>
                  <a:pt x="943722" y="635567"/>
                  <a:pt x="943722" y="639694"/>
                </a:cubicBezTo>
                <a:close/>
                <a:moveTo>
                  <a:pt x="927214" y="731865"/>
                </a:moveTo>
                <a:cubicBezTo>
                  <a:pt x="927214" y="735992"/>
                  <a:pt x="929965" y="740120"/>
                  <a:pt x="934092" y="740120"/>
                </a:cubicBezTo>
                <a:lnTo>
                  <a:pt x="934092" y="740120"/>
                </a:lnTo>
                <a:cubicBezTo>
                  <a:pt x="938219" y="740120"/>
                  <a:pt x="942346" y="735992"/>
                  <a:pt x="943722" y="731865"/>
                </a:cubicBezTo>
                <a:cubicBezTo>
                  <a:pt x="945098" y="727738"/>
                  <a:pt x="942346" y="723611"/>
                  <a:pt x="936843" y="723611"/>
                </a:cubicBezTo>
                <a:lnTo>
                  <a:pt x="936843" y="723611"/>
                </a:lnTo>
                <a:cubicBezTo>
                  <a:pt x="936843" y="723611"/>
                  <a:pt x="936843" y="723611"/>
                  <a:pt x="935468" y="723611"/>
                </a:cubicBezTo>
                <a:cubicBezTo>
                  <a:pt x="931341" y="722236"/>
                  <a:pt x="927214" y="726363"/>
                  <a:pt x="927214" y="731865"/>
                </a:cubicBezTo>
                <a:close/>
                <a:moveTo>
                  <a:pt x="910705" y="822661"/>
                </a:moveTo>
                <a:cubicBezTo>
                  <a:pt x="910705" y="826788"/>
                  <a:pt x="913457" y="830915"/>
                  <a:pt x="917584" y="830915"/>
                </a:cubicBezTo>
                <a:lnTo>
                  <a:pt x="917584" y="830915"/>
                </a:lnTo>
                <a:cubicBezTo>
                  <a:pt x="921711" y="830915"/>
                  <a:pt x="925838" y="826788"/>
                  <a:pt x="927214" y="822661"/>
                </a:cubicBezTo>
                <a:cubicBezTo>
                  <a:pt x="928589" y="818534"/>
                  <a:pt x="925838" y="814407"/>
                  <a:pt x="920335" y="814407"/>
                </a:cubicBezTo>
                <a:lnTo>
                  <a:pt x="920335" y="814407"/>
                </a:lnTo>
                <a:cubicBezTo>
                  <a:pt x="920335" y="814407"/>
                  <a:pt x="920335" y="814407"/>
                  <a:pt x="918960" y="814407"/>
                </a:cubicBezTo>
                <a:cubicBezTo>
                  <a:pt x="916208" y="814407"/>
                  <a:pt x="912081" y="818534"/>
                  <a:pt x="910705" y="822661"/>
                </a:cubicBezTo>
                <a:close/>
                <a:moveTo>
                  <a:pt x="894197" y="913456"/>
                </a:moveTo>
                <a:cubicBezTo>
                  <a:pt x="894197" y="917583"/>
                  <a:pt x="896949" y="921710"/>
                  <a:pt x="901076" y="921710"/>
                </a:cubicBezTo>
                <a:lnTo>
                  <a:pt x="901076" y="921710"/>
                </a:lnTo>
                <a:cubicBezTo>
                  <a:pt x="905203" y="921710"/>
                  <a:pt x="909330" y="917583"/>
                  <a:pt x="910705" y="913456"/>
                </a:cubicBezTo>
                <a:cubicBezTo>
                  <a:pt x="912081" y="909329"/>
                  <a:pt x="909330" y="905202"/>
                  <a:pt x="903827" y="905202"/>
                </a:cubicBezTo>
                <a:lnTo>
                  <a:pt x="903827" y="905202"/>
                </a:lnTo>
                <a:cubicBezTo>
                  <a:pt x="903827" y="905202"/>
                  <a:pt x="903827" y="905202"/>
                  <a:pt x="902451" y="905202"/>
                </a:cubicBezTo>
                <a:cubicBezTo>
                  <a:pt x="899700" y="905202"/>
                  <a:pt x="895573" y="909329"/>
                  <a:pt x="894197" y="913456"/>
                </a:cubicBezTo>
                <a:close/>
                <a:moveTo>
                  <a:pt x="879065" y="1005627"/>
                </a:moveTo>
                <a:cubicBezTo>
                  <a:pt x="879065" y="1009754"/>
                  <a:pt x="881816" y="1013881"/>
                  <a:pt x="885943" y="1013881"/>
                </a:cubicBezTo>
                <a:lnTo>
                  <a:pt x="885943" y="1013881"/>
                </a:lnTo>
                <a:cubicBezTo>
                  <a:pt x="890070" y="1013881"/>
                  <a:pt x="894197" y="1009754"/>
                  <a:pt x="895573" y="1005627"/>
                </a:cubicBezTo>
                <a:cubicBezTo>
                  <a:pt x="896949" y="1001500"/>
                  <a:pt x="894197" y="997373"/>
                  <a:pt x="888694" y="997373"/>
                </a:cubicBezTo>
                <a:lnTo>
                  <a:pt x="888694" y="997373"/>
                </a:lnTo>
                <a:cubicBezTo>
                  <a:pt x="888694" y="997373"/>
                  <a:pt x="888694" y="997373"/>
                  <a:pt x="887319" y="997373"/>
                </a:cubicBezTo>
                <a:cubicBezTo>
                  <a:pt x="883192" y="997373"/>
                  <a:pt x="879065" y="1000124"/>
                  <a:pt x="879065" y="1005627"/>
                </a:cubicBezTo>
                <a:close/>
                <a:moveTo>
                  <a:pt x="862556" y="1096422"/>
                </a:moveTo>
                <a:cubicBezTo>
                  <a:pt x="862556" y="1100549"/>
                  <a:pt x="865308" y="1104677"/>
                  <a:pt x="869435" y="1104677"/>
                </a:cubicBezTo>
                <a:lnTo>
                  <a:pt x="869435" y="1104677"/>
                </a:lnTo>
                <a:cubicBezTo>
                  <a:pt x="873562" y="1104677"/>
                  <a:pt x="877689" y="1100549"/>
                  <a:pt x="879065" y="1096422"/>
                </a:cubicBezTo>
                <a:cubicBezTo>
                  <a:pt x="880440" y="1092295"/>
                  <a:pt x="877689" y="1088168"/>
                  <a:pt x="872186" y="1088168"/>
                </a:cubicBezTo>
                <a:lnTo>
                  <a:pt x="872186" y="1088168"/>
                </a:lnTo>
                <a:cubicBezTo>
                  <a:pt x="872186" y="1088168"/>
                  <a:pt x="872186" y="1088168"/>
                  <a:pt x="870810" y="1088168"/>
                </a:cubicBezTo>
                <a:cubicBezTo>
                  <a:pt x="868059" y="1088168"/>
                  <a:pt x="862556" y="1092295"/>
                  <a:pt x="862556" y="1096422"/>
                </a:cubicBezTo>
                <a:close/>
                <a:moveTo>
                  <a:pt x="846048" y="1188593"/>
                </a:moveTo>
                <a:cubicBezTo>
                  <a:pt x="846048" y="1192720"/>
                  <a:pt x="848799" y="1196848"/>
                  <a:pt x="852927" y="1196848"/>
                </a:cubicBezTo>
                <a:lnTo>
                  <a:pt x="852927" y="1196848"/>
                </a:lnTo>
                <a:cubicBezTo>
                  <a:pt x="857054" y="1196848"/>
                  <a:pt x="861181" y="1192720"/>
                  <a:pt x="862556" y="1188593"/>
                </a:cubicBezTo>
                <a:cubicBezTo>
                  <a:pt x="863932" y="1184466"/>
                  <a:pt x="861181" y="1180339"/>
                  <a:pt x="855678" y="1180339"/>
                </a:cubicBezTo>
                <a:lnTo>
                  <a:pt x="855678" y="1180339"/>
                </a:lnTo>
                <a:cubicBezTo>
                  <a:pt x="855678" y="1180339"/>
                  <a:pt x="855678" y="1180339"/>
                  <a:pt x="854302" y="1180339"/>
                </a:cubicBezTo>
                <a:cubicBezTo>
                  <a:pt x="851551" y="1178964"/>
                  <a:pt x="847424" y="1183091"/>
                  <a:pt x="846048" y="1188593"/>
                </a:cubicBezTo>
                <a:close/>
                <a:moveTo>
                  <a:pt x="830916" y="1279389"/>
                </a:moveTo>
                <a:cubicBezTo>
                  <a:pt x="830916" y="1283516"/>
                  <a:pt x="833667" y="1287643"/>
                  <a:pt x="837794" y="1287643"/>
                </a:cubicBezTo>
                <a:lnTo>
                  <a:pt x="837794" y="1287643"/>
                </a:lnTo>
                <a:cubicBezTo>
                  <a:pt x="841921" y="1287643"/>
                  <a:pt x="846048" y="1283516"/>
                  <a:pt x="847424" y="1279389"/>
                </a:cubicBezTo>
                <a:cubicBezTo>
                  <a:pt x="848799" y="1275262"/>
                  <a:pt x="846048" y="1271135"/>
                  <a:pt x="840545" y="1271135"/>
                </a:cubicBezTo>
                <a:lnTo>
                  <a:pt x="840545" y="1271135"/>
                </a:lnTo>
                <a:cubicBezTo>
                  <a:pt x="840545" y="1271135"/>
                  <a:pt x="840545" y="1271135"/>
                  <a:pt x="839170" y="1271135"/>
                </a:cubicBezTo>
                <a:cubicBezTo>
                  <a:pt x="835043" y="1271135"/>
                  <a:pt x="830916" y="1275262"/>
                  <a:pt x="830916" y="1279389"/>
                </a:cubicBezTo>
                <a:close/>
                <a:moveTo>
                  <a:pt x="814407" y="1370184"/>
                </a:moveTo>
                <a:cubicBezTo>
                  <a:pt x="814407" y="1374311"/>
                  <a:pt x="817159" y="1378438"/>
                  <a:pt x="821286" y="1378438"/>
                </a:cubicBezTo>
                <a:lnTo>
                  <a:pt x="821286" y="1378438"/>
                </a:lnTo>
                <a:cubicBezTo>
                  <a:pt x="825413" y="1378438"/>
                  <a:pt x="829540" y="1374311"/>
                  <a:pt x="830916" y="1370184"/>
                </a:cubicBezTo>
                <a:cubicBezTo>
                  <a:pt x="832291" y="1366057"/>
                  <a:pt x="829540" y="1361930"/>
                  <a:pt x="824037" y="1361930"/>
                </a:cubicBezTo>
                <a:lnTo>
                  <a:pt x="824037" y="1361930"/>
                </a:lnTo>
                <a:cubicBezTo>
                  <a:pt x="824037" y="1361930"/>
                  <a:pt x="824037" y="1361930"/>
                  <a:pt x="822661" y="1361930"/>
                </a:cubicBezTo>
                <a:cubicBezTo>
                  <a:pt x="819910" y="1361930"/>
                  <a:pt x="814407" y="1366057"/>
                  <a:pt x="814407" y="1370184"/>
                </a:cubicBezTo>
                <a:close/>
                <a:moveTo>
                  <a:pt x="33017" y="958854"/>
                </a:moveTo>
                <a:cubicBezTo>
                  <a:pt x="42646" y="964356"/>
                  <a:pt x="48149" y="971235"/>
                  <a:pt x="52276" y="982240"/>
                </a:cubicBezTo>
                <a:cubicBezTo>
                  <a:pt x="60530" y="971235"/>
                  <a:pt x="72911" y="961605"/>
                  <a:pt x="88044" y="958854"/>
                </a:cubicBezTo>
                <a:cubicBezTo>
                  <a:pt x="75663" y="956102"/>
                  <a:pt x="66033" y="947848"/>
                  <a:pt x="60530" y="935467"/>
                </a:cubicBezTo>
                <a:cubicBezTo>
                  <a:pt x="53652" y="946473"/>
                  <a:pt x="44022" y="954727"/>
                  <a:pt x="33017" y="958854"/>
                </a:cubicBezTo>
                <a:close/>
                <a:moveTo>
                  <a:pt x="133442" y="525512"/>
                </a:moveTo>
                <a:cubicBezTo>
                  <a:pt x="141696" y="514507"/>
                  <a:pt x="154077" y="504877"/>
                  <a:pt x="169210" y="502126"/>
                </a:cubicBezTo>
                <a:cubicBezTo>
                  <a:pt x="156828" y="499374"/>
                  <a:pt x="147199" y="491120"/>
                  <a:pt x="141696" y="478739"/>
                </a:cubicBezTo>
                <a:cubicBezTo>
                  <a:pt x="134817" y="488369"/>
                  <a:pt x="125188" y="496623"/>
                  <a:pt x="114182" y="502126"/>
                </a:cubicBezTo>
                <a:cubicBezTo>
                  <a:pt x="123812" y="507628"/>
                  <a:pt x="129315" y="515883"/>
                  <a:pt x="133442" y="525512"/>
                </a:cubicBezTo>
                <a:close/>
                <a:moveTo>
                  <a:pt x="37144" y="1073036"/>
                </a:moveTo>
                <a:cubicBezTo>
                  <a:pt x="45398" y="1062030"/>
                  <a:pt x="57779" y="1052400"/>
                  <a:pt x="72911" y="1049649"/>
                </a:cubicBezTo>
                <a:cubicBezTo>
                  <a:pt x="60530" y="1046898"/>
                  <a:pt x="50900" y="1038644"/>
                  <a:pt x="45398" y="1026262"/>
                </a:cubicBezTo>
                <a:cubicBezTo>
                  <a:pt x="38519" y="1035892"/>
                  <a:pt x="28889" y="1044146"/>
                  <a:pt x="17884" y="1049649"/>
                </a:cubicBezTo>
                <a:cubicBezTo>
                  <a:pt x="26138" y="1055152"/>
                  <a:pt x="33017" y="1063406"/>
                  <a:pt x="37144" y="1073036"/>
                </a:cubicBezTo>
                <a:close/>
                <a:moveTo>
                  <a:pt x="20635" y="1165207"/>
                </a:moveTo>
                <a:cubicBezTo>
                  <a:pt x="28889" y="1152826"/>
                  <a:pt x="41271" y="1144571"/>
                  <a:pt x="55028" y="1141820"/>
                </a:cubicBezTo>
                <a:cubicBezTo>
                  <a:pt x="42646" y="1139069"/>
                  <a:pt x="33017" y="1130815"/>
                  <a:pt x="27514" y="1118433"/>
                </a:cubicBezTo>
                <a:cubicBezTo>
                  <a:pt x="20635" y="1128063"/>
                  <a:pt x="11006" y="1136317"/>
                  <a:pt x="0" y="1141820"/>
                </a:cubicBezTo>
                <a:cubicBezTo>
                  <a:pt x="11006" y="1147323"/>
                  <a:pt x="16508" y="1155577"/>
                  <a:pt x="20635" y="1165207"/>
                </a:cubicBezTo>
                <a:close/>
                <a:moveTo>
                  <a:pt x="165083" y="342546"/>
                </a:moveTo>
                <a:cubicBezTo>
                  <a:pt x="173337" y="331541"/>
                  <a:pt x="185718" y="321911"/>
                  <a:pt x="200850" y="319159"/>
                </a:cubicBezTo>
                <a:cubicBezTo>
                  <a:pt x="188469" y="316408"/>
                  <a:pt x="178839" y="308154"/>
                  <a:pt x="173337" y="295773"/>
                </a:cubicBezTo>
                <a:cubicBezTo>
                  <a:pt x="166458" y="305402"/>
                  <a:pt x="156828" y="313657"/>
                  <a:pt x="145823" y="319159"/>
                </a:cubicBezTo>
                <a:cubicBezTo>
                  <a:pt x="155453" y="324662"/>
                  <a:pt x="162331" y="332916"/>
                  <a:pt x="165083" y="342546"/>
                </a:cubicBezTo>
                <a:close/>
                <a:moveTo>
                  <a:pt x="77039" y="844672"/>
                </a:moveTo>
                <a:cubicBezTo>
                  <a:pt x="70160" y="854302"/>
                  <a:pt x="60530" y="862556"/>
                  <a:pt x="49525" y="868058"/>
                </a:cubicBezTo>
                <a:cubicBezTo>
                  <a:pt x="59155" y="873561"/>
                  <a:pt x="64657" y="880440"/>
                  <a:pt x="68784" y="891445"/>
                </a:cubicBezTo>
                <a:cubicBezTo>
                  <a:pt x="77039" y="880440"/>
                  <a:pt x="89420" y="870810"/>
                  <a:pt x="104552" y="868058"/>
                </a:cubicBezTo>
                <a:cubicBezTo>
                  <a:pt x="90795" y="865307"/>
                  <a:pt x="81166" y="857053"/>
                  <a:pt x="77039" y="844672"/>
                </a:cubicBezTo>
                <a:close/>
                <a:moveTo>
                  <a:pt x="149950" y="433341"/>
                </a:moveTo>
                <a:cubicBezTo>
                  <a:pt x="158204" y="422336"/>
                  <a:pt x="170585" y="412706"/>
                  <a:pt x="185718" y="409955"/>
                </a:cubicBezTo>
                <a:cubicBezTo>
                  <a:pt x="173337" y="407203"/>
                  <a:pt x="163707" y="398949"/>
                  <a:pt x="158204" y="386568"/>
                </a:cubicBezTo>
                <a:cubicBezTo>
                  <a:pt x="151326" y="396198"/>
                  <a:pt x="141696" y="404452"/>
                  <a:pt x="130690" y="409955"/>
                </a:cubicBezTo>
                <a:cubicBezTo>
                  <a:pt x="138944" y="415457"/>
                  <a:pt x="145823" y="423712"/>
                  <a:pt x="149950" y="43334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图形 275">
            <a:extLst>
              <a:ext uri="{FF2B5EF4-FFF2-40B4-BE49-F238E27FC236}">
                <a16:creationId xmlns:a16="http://schemas.microsoft.com/office/drawing/2014/main" xmlns="" id="{2F1537DC-0D3C-4213-9362-37FEE921D48D}"/>
              </a:ext>
            </a:extLst>
          </p:cNvPr>
          <p:cNvSpPr/>
          <p:nvPr/>
        </p:nvSpPr>
        <p:spPr>
          <a:xfrm>
            <a:off x="7656894" y="4067360"/>
            <a:ext cx="1247748" cy="1460979"/>
          </a:xfrm>
          <a:custGeom>
            <a:avLst/>
            <a:gdLst>
              <a:gd name="connsiteX0" fmla="*/ 42646 w 1247748"/>
              <a:gd name="connsiteY0" fmla="*/ 1027638 h 1460979"/>
              <a:gd name="connsiteX1" fmla="*/ 70160 w 1247748"/>
              <a:gd name="connsiteY1" fmla="*/ 1051025 h 1460979"/>
              <a:gd name="connsiteX2" fmla="*/ 34392 w 1247748"/>
              <a:gd name="connsiteY2" fmla="*/ 1074411 h 1460979"/>
              <a:gd name="connsiteX3" fmla="*/ 15133 w 1247748"/>
              <a:gd name="connsiteY3" fmla="*/ 1051025 h 1460979"/>
              <a:gd name="connsiteX4" fmla="*/ 42646 w 1247748"/>
              <a:gd name="connsiteY4" fmla="*/ 1027638 h 1460979"/>
              <a:gd name="connsiteX5" fmla="*/ 50900 w 1247748"/>
              <a:gd name="connsiteY5" fmla="*/ 982240 h 1460979"/>
              <a:gd name="connsiteX6" fmla="*/ 53652 w 1247748"/>
              <a:gd name="connsiteY6" fmla="*/ 979489 h 1460979"/>
              <a:gd name="connsiteX7" fmla="*/ 49525 w 1247748"/>
              <a:gd name="connsiteY7" fmla="*/ 979489 h 1460979"/>
              <a:gd name="connsiteX8" fmla="*/ 50900 w 1247748"/>
              <a:gd name="connsiteY8" fmla="*/ 982240 h 1460979"/>
              <a:gd name="connsiteX9" fmla="*/ 132066 w 1247748"/>
              <a:gd name="connsiteY9" fmla="*/ 525512 h 1460979"/>
              <a:gd name="connsiteX10" fmla="*/ 167834 w 1247748"/>
              <a:gd name="connsiteY10" fmla="*/ 502126 h 1460979"/>
              <a:gd name="connsiteX11" fmla="*/ 140320 w 1247748"/>
              <a:gd name="connsiteY11" fmla="*/ 478739 h 1460979"/>
              <a:gd name="connsiteX12" fmla="*/ 112806 w 1247748"/>
              <a:gd name="connsiteY12" fmla="*/ 502126 h 1460979"/>
              <a:gd name="connsiteX13" fmla="*/ 132066 w 1247748"/>
              <a:gd name="connsiteY13" fmla="*/ 525512 h 1460979"/>
              <a:gd name="connsiteX14" fmla="*/ 0 w 1247748"/>
              <a:gd name="connsiteY14" fmla="*/ 1141820 h 1460979"/>
              <a:gd name="connsiteX15" fmla="*/ 19260 w 1247748"/>
              <a:gd name="connsiteY15" fmla="*/ 1165207 h 1460979"/>
              <a:gd name="connsiteX16" fmla="*/ 53652 w 1247748"/>
              <a:gd name="connsiteY16" fmla="*/ 1141820 h 1460979"/>
              <a:gd name="connsiteX17" fmla="*/ 26138 w 1247748"/>
              <a:gd name="connsiteY17" fmla="*/ 1118433 h 1460979"/>
              <a:gd name="connsiteX18" fmla="*/ 0 w 1247748"/>
              <a:gd name="connsiteY18" fmla="*/ 1141820 h 1460979"/>
              <a:gd name="connsiteX19" fmla="*/ 163707 w 1247748"/>
              <a:gd name="connsiteY19" fmla="*/ 342546 h 1460979"/>
              <a:gd name="connsiteX20" fmla="*/ 199475 w 1247748"/>
              <a:gd name="connsiteY20" fmla="*/ 319159 h 1460979"/>
              <a:gd name="connsiteX21" fmla="*/ 171961 w 1247748"/>
              <a:gd name="connsiteY21" fmla="*/ 295773 h 1460979"/>
              <a:gd name="connsiteX22" fmla="*/ 144447 w 1247748"/>
              <a:gd name="connsiteY22" fmla="*/ 319159 h 1460979"/>
              <a:gd name="connsiteX23" fmla="*/ 163707 w 1247748"/>
              <a:gd name="connsiteY23" fmla="*/ 342546 h 1460979"/>
              <a:gd name="connsiteX24" fmla="*/ 123812 w 1247748"/>
              <a:gd name="connsiteY24" fmla="*/ 570910 h 1460979"/>
              <a:gd name="connsiteX25" fmla="*/ 96298 w 1247748"/>
              <a:gd name="connsiteY25" fmla="*/ 594297 h 1460979"/>
              <a:gd name="connsiteX26" fmla="*/ 115558 w 1247748"/>
              <a:gd name="connsiteY26" fmla="*/ 617683 h 1460979"/>
              <a:gd name="connsiteX27" fmla="*/ 151326 w 1247748"/>
              <a:gd name="connsiteY27" fmla="*/ 594297 h 1460979"/>
              <a:gd name="connsiteX28" fmla="*/ 123812 w 1247748"/>
              <a:gd name="connsiteY28" fmla="*/ 570910 h 1460979"/>
              <a:gd name="connsiteX29" fmla="*/ 181591 w 1247748"/>
              <a:gd name="connsiteY29" fmla="*/ 735992 h 1460979"/>
              <a:gd name="connsiteX30" fmla="*/ 178839 w 1247748"/>
              <a:gd name="connsiteY30" fmla="*/ 745622 h 1460979"/>
              <a:gd name="connsiteX31" fmla="*/ 184342 w 1247748"/>
              <a:gd name="connsiteY31" fmla="*/ 752501 h 1460979"/>
              <a:gd name="connsiteX32" fmla="*/ 181591 w 1247748"/>
              <a:gd name="connsiteY32" fmla="*/ 735992 h 1460979"/>
              <a:gd name="connsiteX33" fmla="*/ 127939 w 1247748"/>
              <a:gd name="connsiteY33" fmla="*/ 683716 h 1460979"/>
              <a:gd name="connsiteX34" fmla="*/ 130690 w 1247748"/>
              <a:gd name="connsiteY34" fmla="*/ 686468 h 1460979"/>
              <a:gd name="connsiteX35" fmla="*/ 134817 w 1247748"/>
              <a:gd name="connsiteY35" fmla="*/ 685092 h 1460979"/>
              <a:gd name="connsiteX36" fmla="*/ 127939 w 1247748"/>
              <a:gd name="connsiteY36" fmla="*/ 683716 h 1460979"/>
              <a:gd name="connsiteX37" fmla="*/ 148574 w 1247748"/>
              <a:gd name="connsiteY37" fmla="*/ 433341 h 1460979"/>
              <a:gd name="connsiteX38" fmla="*/ 184342 w 1247748"/>
              <a:gd name="connsiteY38" fmla="*/ 409955 h 1460979"/>
              <a:gd name="connsiteX39" fmla="*/ 156828 w 1247748"/>
              <a:gd name="connsiteY39" fmla="*/ 386568 h 1460979"/>
              <a:gd name="connsiteX40" fmla="*/ 129315 w 1247748"/>
              <a:gd name="connsiteY40" fmla="*/ 409955 h 1460979"/>
              <a:gd name="connsiteX41" fmla="*/ 148574 w 1247748"/>
              <a:gd name="connsiteY41" fmla="*/ 433341 h 1460979"/>
              <a:gd name="connsiteX42" fmla="*/ 1008379 w 1247748"/>
              <a:gd name="connsiteY42" fmla="*/ 0 h 1460979"/>
              <a:gd name="connsiteX43" fmla="*/ 1247749 w 1247748"/>
              <a:gd name="connsiteY43" fmla="*/ 290270 h 1460979"/>
              <a:gd name="connsiteX44" fmla="*/ 1092296 w 1247748"/>
              <a:gd name="connsiteY44" fmla="*/ 1170710 h 1460979"/>
              <a:gd name="connsiteX45" fmla="*/ 749750 w 1247748"/>
              <a:gd name="connsiteY45" fmla="*/ 1460979 h 1460979"/>
              <a:gd name="connsiteX46" fmla="*/ 729115 w 1247748"/>
              <a:gd name="connsiteY46" fmla="*/ 1460979 h 1460979"/>
              <a:gd name="connsiteX47" fmla="*/ 719485 w 1247748"/>
              <a:gd name="connsiteY47" fmla="*/ 1448598 h 1460979"/>
              <a:gd name="connsiteX48" fmla="*/ 719485 w 1247748"/>
              <a:gd name="connsiteY48" fmla="*/ 1448598 h 1460979"/>
              <a:gd name="connsiteX49" fmla="*/ 718109 w 1247748"/>
              <a:gd name="connsiteY49" fmla="*/ 1448598 h 1460979"/>
              <a:gd name="connsiteX50" fmla="*/ 704352 w 1247748"/>
              <a:gd name="connsiteY50" fmla="*/ 1460979 h 1460979"/>
              <a:gd name="connsiteX51" fmla="*/ 645198 w 1247748"/>
              <a:gd name="connsiteY51" fmla="*/ 1460979 h 1460979"/>
              <a:gd name="connsiteX52" fmla="*/ 631441 w 1247748"/>
              <a:gd name="connsiteY52" fmla="*/ 1444471 h 1460979"/>
              <a:gd name="connsiteX53" fmla="*/ 631441 w 1247748"/>
              <a:gd name="connsiteY53" fmla="*/ 1444471 h 1460979"/>
              <a:gd name="connsiteX54" fmla="*/ 630065 w 1247748"/>
              <a:gd name="connsiteY54" fmla="*/ 1444471 h 1460979"/>
              <a:gd name="connsiteX55" fmla="*/ 610805 w 1247748"/>
              <a:gd name="connsiteY55" fmla="*/ 1460979 h 1460979"/>
              <a:gd name="connsiteX56" fmla="*/ 559905 w 1247748"/>
              <a:gd name="connsiteY56" fmla="*/ 1460979 h 1460979"/>
              <a:gd name="connsiteX57" fmla="*/ 543397 w 1247748"/>
              <a:gd name="connsiteY57" fmla="*/ 1440344 h 1460979"/>
              <a:gd name="connsiteX58" fmla="*/ 543397 w 1247748"/>
              <a:gd name="connsiteY58" fmla="*/ 1440344 h 1460979"/>
              <a:gd name="connsiteX59" fmla="*/ 542021 w 1247748"/>
              <a:gd name="connsiteY59" fmla="*/ 1440344 h 1460979"/>
              <a:gd name="connsiteX60" fmla="*/ 518634 w 1247748"/>
              <a:gd name="connsiteY60" fmla="*/ 1460979 h 1460979"/>
              <a:gd name="connsiteX61" fmla="*/ 477364 w 1247748"/>
              <a:gd name="connsiteY61" fmla="*/ 1460979 h 1460979"/>
              <a:gd name="connsiteX62" fmla="*/ 458104 w 1247748"/>
              <a:gd name="connsiteY62" fmla="*/ 1434841 h 1460979"/>
              <a:gd name="connsiteX63" fmla="*/ 458104 w 1247748"/>
              <a:gd name="connsiteY63" fmla="*/ 1434841 h 1460979"/>
              <a:gd name="connsiteX64" fmla="*/ 455353 w 1247748"/>
              <a:gd name="connsiteY64" fmla="*/ 1434841 h 1460979"/>
              <a:gd name="connsiteX65" fmla="*/ 426463 w 1247748"/>
              <a:gd name="connsiteY65" fmla="*/ 1460979 h 1460979"/>
              <a:gd name="connsiteX66" fmla="*/ 393447 w 1247748"/>
              <a:gd name="connsiteY66" fmla="*/ 1460979 h 1460979"/>
              <a:gd name="connsiteX67" fmla="*/ 370060 w 1247748"/>
              <a:gd name="connsiteY67" fmla="*/ 1430714 h 1460979"/>
              <a:gd name="connsiteX68" fmla="*/ 370060 w 1247748"/>
              <a:gd name="connsiteY68" fmla="*/ 1430714 h 1460979"/>
              <a:gd name="connsiteX69" fmla="*/ 367309 w 1247748"/>
              <a:gd name="connsiteY69" fmla="*/ 1430714 h 1460979"/>
              <a:gd name="connsiteX70" fmla="*/ 334292 w 1247748"/>
              <a:gd name="connsiteY70" fmla="*/ 1460979 h 1460979"/>
              <a:gd name="connsiteX71" fmla="*/ 309530 w 1247748"/>
              <a:gd name="connsiteY71" fmla="*/ 1460979 h 1460979"/>
              <a:gd name="connsiteX72" fmla="*/ 283392 w 1247748"/>
              <a:gd name="connsiteY72" fmla="*/ 1426587 h 1460979"/>
              <a:gd name="connsiteX73" fmla="*/ 283392 w 1247748"/>
              <a:gd name="connsiteY73" fmla="*/ 1426587 h 1460979"/>
              <a:gd name="connsiteX74" fmla="*/ 280640 w 1247748"/>
              <a:gd name="connsiteY74" fmla="*/ 1426587 h 1460979"/>
              <a:gd name="connsiteX75" fmla="*/ 242121 w 1247748"/>
              <a:gd name="connsiteY75" fmla="*/ 1460979 h 1460979"/>
              <a:gd name="connsiteX76" fmla="*/ 235243 w 1247748"/>
              <a:gd name="connsiteY76" fmla="*/ 1460979 h 1460979"/>
              <a:gd name="connsiteX77" fmla="*/ 226989 w 1247748"/>
              <a:gd name="connsiteY77" fmla="*/ 1449974 h 1460979"/>
              <a:gd name="connsiteX78" fmla="*/ 204978 w 1247748"/>
              <a:gd name="connsiteY78" fmla="*/ 1423836 h 1460979"/>
              <a:gd name="connsiteX79" fmla="*/ 191221 w 1247748"/>
              <a:gd name="connsiteY79" fmla="*/ 1407328 h 1460979"/>
              <a:gd name="connsiteX80" fmla="*/ 199475 w 1247748"/>
              <a:gd name="connsiteY80" fmla="*/ 1407328 h 1460979"/>
              <a:gd name="connsiteX81" fmla="*/ 199475 w 1247748"/>
              <a:gd name="connsiteY81" fmla="*/ 1407328 h 1460979"/>
              <a:gd name="connsiteX82" fmla="*/ 242121 w 1247748"/>
              <a:gd name="connsiteY82" fmla="*/ 1371560 h 1460979"/>
              <a:gd name="connsiteX83" fmla="*/ 213232 w 1247748"/>
              <a:gd name="connsiteY83" fmla="*/ 1331665 h 1460979"/>
              <a:gd name="connsiteX84" fmla="*/ 213232 w 1247748"/>
              <a:gd name="connsiteY84" fmla="*/ 1331665 h 1460979"/>
              <a:gd name="connsiteX85" fmla="*/ 209105 w 1247748"/>
              <a:gd name="connsiteY85" fmla="*/ 1331665 h 1460979"/>
              <a:gd name="connsiteX86" fmla="*/ 165083 w 1247748"/>
              <a:gd name="connsiteY86" fmla="*/ 1371560 h 1460979"/>
              <a:gd name="connsiteX87" fmla="*/ 165083 w 1247748"/>
              <a:gd name="connsiteY87" fmla="*/ 1375687 h 1460979"/>
              <a:gd name="connsiteX88" fmla="*/ 158204 w 1247748"/>
              <a:gd name="connsiteY88" fmla="*/ 1367433 h 1460979"/>
              <a:gd name="connsiteX89" fmla="*/ 125188 w 1247748"/>
              <a:gd name="connsiteY89" fmla="*/ 1327538 h 1460979"/>
              <a:gd name="connsiteX90" fmla="*/ 125188 w 1247748"/>
              <a:gd name="connsiteY90" fmla="*/ 1327538 h 1460979"/>
              <a:gd name="connsiteX91" fmla="*/ 116933 w 1247748"/>
              <a:gd name="connsiteY91" fmla="*/ 1320659 h 1460979"/>
              <a:gd name="connsiteX92" fmla="*/ 123812 w 1247748"/>
              <a:gd name="connsiteY92" fmla="*/ 1320659 h 1460979"/>
              <a:gd name="connsiteX93" fmla="*/ 123812 w 1247748"/>
              <a:gd name="connsiteY93" fmla="*/ 1320659 h 1460979"/>
              <a:gd name="connsiteX94" fmla="*/ 171961 w 1247748"/>
              <a:gd name="connsiteY94" fmla="*/ 1280764 h 1460979"/>
              <a:gd name="connsiteX95" fmla="*/ 138944 w 1247748"/>
              <a:gd name="connsiteY95" fmla="*/ 1236743 h 1460979"/>
              <a:gd name="connsiteX96" fmla="*/ 138944 w 1247748"/>
              <a:gd name="connsiteY96" fmla="*/ 1236743 h 1460979"/>
              <a:gd name="connsiteX97" fmla="*/ 134817 w 1247748"/>
              <a:gd name="connsiteY97" fmla="*/ 1236743 h 1460979"/>
              <a:gd name="connsiteX98" fmla="*/ 88044 w 1247748"/>
              <a:gd name="connsiteY98" fmla="*/ 1273886 h 1460979"/>
              <a:gd name="connsiteX99" fmla="*/ 59155 w 1247748"/>
              <a:gd name="connsiteY99" fmla="*/ 1233991 h 1460979"/>
              <a:gd name="connsiteX100" fmla="*/ 103177 w 1247748"/>
              <a:gd name="connsiteY100" fmla="*/ 1192720 h 1460979"/>
              <a:gd name="connsiteX101" fmla="*/ 140320 w 1247748"/>
              <a:gd name="connsiteY101" fmla="*/ 1229864 h 1460979"/>
              <a:gd name="connsiteX102" fmla="*/ 140320 w 1247748"/>
              <a:gd name="connsiteY102" fmla="*/ 1229864 h 1460979"/>
              <a:gd name="connsiteX103" fmla="*/ 188469 w 1247748"/>
              <a:gd name="connsiteY103" fmla="*/ 1189969 h 1460979"/>
              <a:gd name="connsiteX104" fmla="*/ 155453 w 1247748"/>
              <a:gd name="connsiteY104" fmla="*/ 1145947 h 1460979"/>
              <a:gd name="connsiteX105" fmla="*/ 155453 w 1247748"/>
              <a:gd name="connsiteY105" fmla="*/ 1145947 h 1460979"/>
              <a:gd name="connsiteX106" fmla="*/ 151326 w 1247748"/>
              <a:gd name="connsiteY106" fmla="*/ 1145947 h 1460979"/>
              <a:gd name="connsiteX107" fmla="*/ 104552 w 1247748"/>
              <a:gd name="connsiteY107" fmla="*/ 1183091 h 1460979"/>
              <a:gd name="connsiteX108" fmla="*/ 75663 w 1247748"/>
              <a:gd name="connsiteY108" fmla="*/ 1143196 h 1460979"/>
              <a:gd name="connsiteX109" fmla="*/ 119685 w 1247748"/>
              <a:gd name="connsiteY109" fmla="*/ 1101925 h 1460979"/>
              <a:gd name="connsiteX110" fmla="*/ 156828 w 1247748"/>
              <a:gd name="connsiteY110" fmla="*/ 1139069 h 1460979"/>
              <a:gd name="connsiteX111" fmla="*/ 156828 w 1247748"/>
              <a:gd name="connsiteY111" fmla="*/ 1139069 h 1460979"/>
              <a:gd name="connsiteX112" fmla="*/ 204978 w 1247748"/>
              <a:gd name="connsiteY112" fmla="*/ 1099174 h 1460979"/>
              <a:gd name="connsiteX113" fmla="*/ 171961 w 1247748"/>
              <a:gd name="connsiteY113" fmla="*/ 1055152 h 1460979"/>
              <a:gd name="connsiteX114" fmla="*/ 171961 w 1247748"/>
              <a:gd name="connsiteY114" fmla="*/ 1055152 h 1460979"/>
              <a:gd name="connsiteX115" fmla="*/ 167834 w 1247748"/>
              <a:gd name="connsiteY115" fmla="*/ 1055152 h 1460979"/>
              <a:gd name="connsiteX116" fmla="*/ 121061 w 1247748"/>
              <a:gd name="connsiteY116" fmla="*/ 1092295 h 1460979"/>
              <a:gd name="connsiteX117" fmla="*/ 92171 w 1247748"/>
              <a:gd name="connsiteY117" fmla="*/ 1052400 h 1460979"/>
              <a:gd name="connsiteX118" fmla="*/ 136193 w 1247748"/>
              <a:gd name="connsiteY118" fmla="*/ 1011130 h 1460979"/>
              <a:gd name="connsiteX119" fmla="*/ 173337 w 1247748"/>
              <a:gd name="connsiteY119" fmla="*/ 1048273 h 1460979"/>
              <a:gd name="connsiteX120" fmla="*/ 173337 w 1247748"/>
              <a:gd name="connsiteY120" fmla="*/ 1048273 h 1460979"/>
              <a:gd name="connsiteX121" fmla="*/ 221486 w 1247748"/>
              <a:gd name="connsiteY121" fmla="*/ 1008378 h 1460979"/>
              <a:gd name="connsiteX122" fmla="*/ 217359 w 1247748"/>
              <a:gd name="connsiteY122" fmla="*/ 980865 h 1460979"/>
              <a:gd name="connsiteX123" fmla="*/ 243497 w 1247748"/>
              <a:gd name="connsiteY123" fmla="*/ 980865 h 1460979"/>
              <a:gd name="connsiteX124" fmla="*/ 228364 w 1247748"/>
              <a:gd name="connsiteY124" fmla="*/ 1008378 h 1460979"/>
              <a:gd name="connsiteX125" fmla="*/ 261381 w 1247748"/>
              <a:gd name="connsiteY125" fmla="*/ 1044146 h 1460979"/>
              <a:gd name="connsiteX126" fmla="*/ 261381 w 1247748"/>
              <a:gd name="connsiteY126" fmla="*/ 1044146 h 1460979"/>
              <a:gd name="connsiteX127" fmla="*/ 304027 w 1247748"/>
              <a:gd name="connsiteY127" fmla="*/ 1008378 h 1460979"/>
              <a:gd name="connsiteX128" fmla="*/ 298524 w 1247748"/>
              <a:gd name="connsiteY128" fmla="*/ 980865 h 1460979"/>
              <a:gd name="connsiteX129" fmla="*/ 337044 w 1247748"/>
              <a:gd name="connsiteY129" fmla="*/ 980865 h 1460979"/>
              <a:gd name="connsiteX130" fmla="*/ 320535 w 1247748"/>
              <a:gd name="connsiteY130" fmla="*/ 1008378 h 1460979"/>
              <a:gd name="connsiteX131" fmla="*/ 350800 w 1247748"/>
              <a:gd name="connsiteY131" fmla="*/ 1041395 h 1460979"/>
              <a:gd name="connsiteX132" fmla="*/ 350800 w 1247748"/>
              <a:gd name="connsiteY132" fmla="*/ 1041395 h 1460979"/>
              <a:gd name="connsiteX133" fmla="*/ 389320 w 1247748"/>
              <a:gd name="connsiteY133" fmla="*/ 1008378 h 1460979"/>
              <a:gd name="connsiteX134" fmla="*/ 382441 w 1247748"/>
              <a:gd name="connsiteY134" fmla="*/ 980865 h 1460979"/>
              <a:gd name="connsiteX135" fmla="*/ 434717 w 1247748"/>
              <a:gd name="connsiteY135" fmla="*/ 980865 h 1460979"/>
              <a:gd name="connsiteX136" fmla="*/ 414082 w 1247748"/>
              <a:gd name="connsiteY136" fmla="*/ 1008378 h 1460979"/>
              <a:gd name="connsiteX137" fmla="*/ 440220 w 1247748"/>
              <a:gd name="connsiteY137" fmla="*/ 1037268 h 1460979"/>
              <a:gd name="connsiteX138" fmla="*/ 440220 w 1247748"/>
              <a:gd name="connsiteY138" fmla="*/ 1037268 h 1460979"/>
              <a:gd name="connsiteX139" fmla="*/ 470485 w 1247748"/>
              <a:gd name="connsiteY139" fmla="*/ 1016633 h 1460979"/>
              <a:gd name="connsiteX140" fmla="*/ 517259 w 1247748"/>
              <a:gd name="connsiteY140" fmla="*/ 1074411 h 1460979"/>
              <a:gd name="connsiteX141" fmla="*/ 489745 w 1247748"/>
              <a:gd name="connsiteY141" fmla="*/ 1100549 h 1460979"/>
              <a:gd name="connsiteX142" fmla="*/ 511756 w 1247748"/>
              <a:gd name="connsiteY142" fmla="*/ 1125312 h 1460979"/>
              <a:gd name="connsiteX143" fmla="*/ 511756 w 1247748"/>
              <a:gd name="connsiteY143" fmla="*/ 1125312 h 1460979"/>
              <a:gd name="connsiteX144" fmla="*/ 539270 w 1247748"/>
              <a:gd name="connsiteY144" fmla="*/ 1103301 h 1460979"/>
              <a:gd name="connsiteX145" fmla="*/ 551651 w 1247748"/>
              <a:gd name="connsiteY145" fmla="*/ 1118433 h 1460979"/>
              <a:gd name="connsiteX146" fmla="*/ 588794 w 1247748"/>
              <a:gd name="connsiteY146" fmla="*/ 1086793 h 1460979"/>
              <a:gd name="connsiteX147" fmla="*/ 581916 w 1247748"/>
              <a:gd name="connsiteY147" fmla="*/ 1100549 h 1460979"/>
              <a:gd name="connsiteX148" fmla="*/ 601176 w 1247748"/>
              <a:gd name="connsiteY148" fmla="*/ 1121185 h 1460979"/>
              <a:gd name="connsiteX149" fmla="*/ 601176 w 1247748"/>
              <a:gd name="connsiteY149" fmla="*/ 1121185 h 1460979"/>
              <a:gd name="connsiteX150" fmla="*/ 624562 w 1247748"/>
              <a:gd name="connsiteY150" fmla="*/ 1100549 h 1460979"/>
              <a:gd name="connsiteX151" fmla="*/ 608054 w 1247748"/>
              <a:gd name="connsiteY151" fmla="*/ 1078539 h 1460979"/>
              <a:gd name="connsiteX152" fmla="*/ 608054 w 1247748"/>
              <a:gd name="connsiteY152" fmla="*/ 1078539 h 1460979"/>
              <a:gd name="connsiteX153" fmla="*/ 606678 w 1247748"/>
              <a:gd name="connsiteY153" fmla="*/ 1078539 h 1460979"/>
              <a:gd name="connsiteX154" fmla="*/ 594297 w 1247748"/>
              <a:gd name="connsiteY154" fmla="*/ 1082666 h 1460979"/>
              <a:gd name="connsiteX155" fmla="*/ 694722 w 1247748"/>
              <a:gd name="connsiteY155" fmla="*/ 997373 h 1460979"/>
              <a:gd name="connsiteX156" fmla="*/ 707104 w 1247748"/>
              <a:gd name="connsiteY156" fmla="*/ 928589 h 1460979"/>
              <a:gd name="connsiteX157" fmla="*/ 652076 w 1247748"/>
              <a:gd name="connsiteY157" fmla="*/ 928589 h 1460979"/>
              <a:gd name="connsiteX158" fmla="*/ 657579 w 1247748"/>
              <a:gd name="connsiteY158" fmla="*/ 918959 h 1460979"/>
              <a:gd name="connsiteX159" fmla="*/ 641071 w 1247748"/>
              <a:gd name="connsiteY159" fmla="*/ 896948 h 1460979"/>
              <a:gd name="connsiteX160" fmla="*/ 641071 w 1247748"/>
              <a:gd name="connsiteY160" fmla="*/ 896948 h 1460979"/>
              <a:gd name="connsiteX161" fmla="*/ 639695 w 1247748"/>
              <a:gd name="connsiteY161" fmla="*/ 896948 h 1460979"/>
              <a:gd name="connsiteX162" fmla="*/ 614933 w 1247748"/>
              <a:gd name="connsiteY162" fmla="*/ 918959 h 1460979"/>
              <a:gd name="connsiteX163" fmla="*/ 616308 w 1247748"/>
              <a:gd name="connsiteY163" fmla="*/ 928589 h 1460979"/>
              <a:gd name="connsiteX164" fmla="*/ 568159 w 1247748"/>
              <a:gd name="connsiteY164" fmla="*/ 928589 h 1460979"/>
              <a:gd name="connsiteX165" fmla="*/ 572286 w 1247748"/>
              <a:gd name="connsiteY165" fmla="*/ 918959 h 1460979"/>
              <a:gd name="connsiteX166" fmla="*/ 553027 w 1247748"/>
              <a:gd name="connsiteY166" fmla="*/ 892821 h 1460979"/>
              <a:gd name="connsiteX167" fmla="*/ 553027 w 1247748"/>
              <a:gd name="connsiteY167" fmla="*/ 892821 h 1460979"/>
              <a:gd name="connsiteX168" fmla="*/ 550275 w 1247748"/>
              <a:gd name="connsiteY168" fmla="*/ 892821 h 1460979"/>
              <a:gd name="connsiteX169" fmla="*/ 521386 w 1247748"/>
              <a:gd name="connsiteY169" fmla="*/ 918959 h 1460979"/>
              <a:gd name="connsiteX170" fmla="*/ 522761 w 1247748"/>
              <a:gd name="connsiteY170" fmla="*/ 928589 h 1460979"/>
              <a:gd name="connsiteX171" fmla="*/ 484242 w 1247748"/>
              <a:gd name="connsiteY171" fmla="*/ 928589 h 1460979"/>
              <a:gd name="connsiteX172" fmla="*/ 488369 w 1247748"/>
              <a:gd name="connsiteY172" fmla="*/ 918959 h 1460979"/>
              <a:gd name="connsiteX173" fmla="*/ 464983 w 1247748"/>
              <a:gd name="connsiteY173" fmla="*/ 887318 h 1460979"/>
              <a:gd name="connsiteX174" fmla="*/ 464983 w 1247748"/>
              <a:gd name="connsiteY174" fmla="*/ 887318 h 1460979"/>
              <a:gd name="connsiteX175" fmla="*/ 462231 w 1247748"/>
              <a:gd name="connsiteY175" fmla="*/ 887318 h 1460979"/>
              <a:gd name="connsiteX176" fmla="*/ 427839 w 1247748"/>
              <a:gd name="connsiteY176" fmla="*/ 918959 h 1460979"/>
              <a:gd name="connsiteX177" fmla="*/ 427839 w 1247748"/>
              <a:gd name="connsiteY177" fmla="*/ 928589 h 1460979"/>
              <a:gd name="connsiteX178" fmla="*/ 398950 w 1247748"/>
              <a:gd name="connsiteY178" fmla="*/ 928589 h 1460979"/>
              <a:gd name="connsiteX179" fmla="*/ 403077 w 1247748"/>
              <a:gd name="connsiteY179" fmla="*/ 918959 h 1460979"/>
              <a:gd name="connsiteX180" fmla="*/ 376938 w 1247748"/>
              <a:gd name="connsiteY180" fmla="*/ 883191 h 1460979"/>
              <a:gd name="connsiteX181" fmla="*/ 376938 w 1247748"/>
              <a:gd name="connsiteY181" fmla="*/ 883191 h 1460979"/>
              <a:gd name="connsiteX182" fmla="*/ 374187 w 1247748"/>
              <a:gd name="connsiteY182" fmla="*/ 883191 h 1460979"/>
              <a:gd name="connsiteX183" fmla="*/ 335668 w 1247748"/>
              <a:gd name="connsiteY183" fmla="*/ 918959 h 1460979"/>
              <a:gd name="connsiteX184" fmla="*/ 335668 w 1247748"/>
              <a:gd name="connsiteY184" fmla="*/ 928589 h 1460979"/>
              <a:gd name="connsiteX185" fmla="*/ 326038 w 1247748"/>
              <a:gd name="connsiteY185" fmla="*/ 928589 h 1460979"/>
              <a:gd name="connsiteX186" fmla="*/ 319160 w 1247748"/>
              <a:gd name="connsiteY186" fmla="*/ 918959 h 1460979"/>
              <a:gd name="connsiteX187" fmla="*/ 319160 w 1247748"/>
              <a:gd name="connsiteY187" fmla="*/ 918959 h 1460979"/>
              <a:gd name="connsiteX188" fmla="*/ 290270 w 1247748"/>
              <a:gd name="connsiteY188" fmla="*/ 879064 h 1460979"/>
              <a:gd name="connsiteX189" fmla="*/ 290270 w 1247748"/>
              <a:gd name="connsiteY189" fmla="*/ 879064 h 1460979"/>
              <a:gd name="connsiteX190" fmla="*/ 286143 w 1247748"/>
              <a:gd name="connsiteY190" fmla="*/ 879064 h 1460979"/>
              <a:gd name="connsiteX191" fmla="*/ 286143 w 1247748"/>
              <a:gd name="connsiteY191" fmla="*/ 879064 h 1460979"/>
              <a:gd name="connsiteX192" fmla="*/ 249000 w 1247748"/>
              <a:gd name="connsiteY192" fmla="*/ 833666 h 1460979"/>
              <a:gd name="connsiteX193" fmla="*/ 250375 w 1247748"/>
              <a:gd name="connsiteY193" fmla="*/ 828163 h 1460979"/>
              <a:gd name="connsiteX194" fmla="*/ 217359 w 1247748"/>
              <a:gd name="connsiteY194" fmla="*/ 784142 h 1460979"/>
              <a:gd name="connsiteX195" fmla="*/ 217359 w 1247748"/>
              <a:gd name="connsiteY195" fmla="*/ 784142 h 1460979"/>
              <a:gd name="connsiteX196" fmla="*/ 213232 w 1247748"/>
              <a:gd name="connsiteY196" fmla="*/ 784142 h 1460979"/>
              <a:gd name="connsiteX197" fmla="*/ 207729 w 1247748"/>
              <a:gd name="connsiteY197" fmla="*/ 785517 h 1460979"/>
              <a:gd name="connsiteX198" fmla="*/ 198099 w 1247748"/>
              <a:gd name="connsiteY198" fmla="*/ 773136 h 1460979"/>
              <a:gd name="connsiteX199" fmla="*/ 220110 w 1247748"/>
              <a:gd name="connsiteY199" fmla="*/ 778639 h 1460979"/>
              <a:gd name="connsiteX200" fmla="*/ 220110 w 1247748"/>
              <a:gd name="connsiteY200" fmla="*/ 778639 h 1460979"/>
              <a:gd name="connsiteX201" fmla="*/ 268259 w 1247748"/>
              <a:gd name="connsiteY201" fmla="*/ 738744 h 1460979"/>
              <a:gd name="connsiteX202" fmla="*/ 235243 w 1247748"/>
              <a:gd name="connsiteY202" fmla="*/ 694722 h 1460979"/>
              <a:gd name="connsiteX203" fmla="*/ 235243 w 1247748"/>
              <a:gd name="connsiteY203" fmla="*/ 694722 h 1460979"/>
              <a:gd name="connsiteX204" fmla="*/ 231116 w 1247748"/>
              <a:gd name="connsiteY204" fmla="*/ 694722 h 1460979"/>
              <a:gd name="connsiteX205" fmla="*/ 184342 w 1247748"/>
              <a:gd name="connsiteY205" fmla="*/ 731865 h 1460979"/>
              <a:gd name="connsiteX206" fmla="*/ 155453 w 1247748"/>
              <a:gd name="connsiteY206" fmla="*/ 691970 h 1460979"/>
              <a:gd name="connsiteX207" fmla="*/ 199475 w 1247748"/>
              <a:gd name="connsiteY207" fmla="*/ 650700 h 1460979"/>
              <a:gd name="connsiteX208" fmla="*/ 236618 w 1247748"/>
              <a:gd name="connsiteY208" fmla="*/ 687843 h 1460979"/>
              <a:gd name="connsiteX209" fmla="*/ 236618 w 1247748"/>
              <a:gd name="connsiteY209" fmla="*/ 687843 h 1460979"/>
              <a:gd name="connsiteX210" fmla="*/ 284767 w 1247748"/>
              <a:gd name="connsiteY210" fmla="*/ 647948 h 1460979"/>
              <a:gd name="connsiteX211" fmla="*/ 251751 w 1247748"/>
              <a:gd name="connsiteY211" fmla="*/ 603927 h 1460979"/>
              <a:gd name="connsiteX212" fmla="*/ 251751 w 1247748"/>
              <a:gd name="connsiteY212" fmla="*/ 603927 h 1460979"/>
              <a:gd name="connsiteX213" fmla="*/ 247624 w 1247748"/>
              <a:gd name="connsiteY213" fmla="*/ 603927 h 1460979"/>
              <a:gd name="connsiteX214" fmla="*/ 200850 w 1247748"/>
              <a:gd name="connsiteY214" fmla="*/ 641070 h 1460979"/>
              <a:gd name="connsiteX215" fmla="*/ 171961 w 1247748"/>
              <a:gd name="connsiteY215" fmla="*/ 601175 h 1460979"/>
              <a:gd name="connsiteX216" fmla="*/ 215983 w 1247748"/>
              <a:gd name="connsiteY216" fmla="*/ 559905 h 1460979"/>
              <a:gd name="connsiteX217" fmla="*/ 253127 w 1247748"/>
              <a:gd name="connsiteY217" fmla="*/ 597048 h 1460979"/>
              <a:gd name="connsiteX218" fmla="*/ 253127 w 1247748"/>
              <a:gd name="connsiteY218" fmla="*/ 597048 h 1460979"/>
              <a:gd name="connsiteX219" fmla="*/ 301276 w 1247748"/>
              <a:gd name="connsiteY219" fmla="*/ 557153 h 1460979"/>
              <a:gd name="connsiteX220" fmla="*/ 268259 w 1247748"/>
              <a:gd name="connsiteY220" fmla="*/ 513131 h 1460979"/>
              <a:gd name="connsiteX221" fmla="*/ 268259 w 1247748"/>
              <a:gd name="connsiteY221" fmla="*/ 513131 h 1460979"/>
              <a:gd name="connsiteX222" fmla="*/ 264132 w 1247748"/>
              <a:gd name="connsiteY222" fmla="*/ 513131 h 1460979"/>
              <a:gd name="connsiteX223" fmla="*/ 217359 w 1247748"/>
              <a:gd name="connsiteY223" fmla="*/ 550275 h 1460979"/>
              <a:gd name="connsiteX224" fmla="*/ 188469 w 1247748"/>
              <a:gd name="connsiteY224" fmla="*/ 510380 h 1460979"/>
              <a:gd name="connsiteX225" fmla="*/ 232491 w 1247748"/>
              <a:gd name="connsiteY225" fmla="*/ 469109 h 1460979"/>
              <a:gd name="connsiteX226" fmla="*/ 269635 w 1247748"/>
              <a:gd name="connsiteY226" fmla="*/ 506253 h 1460979"/>
              <a:gd name="connsiteX227" fmla="*/ 269635 w 1247748"/>
              <a:gd name="connsiteY227" fmla="*/ 506253 h 1460979"/>
              <a:gd name="connsiteX228" fmla="*/ 317784 w 1247748"/>
              <a:gd name="connsiteY228" fmla="*/ 466358 h 1460979"/>
              <a:gd name="connsiteX229" fmla="*/ 284767 w 1247748"/>
              <a:gd name="connsiteY229" fmla="*/ 422336 h 1460979"/>
              <a:gd name="connsiteX230" fmla="*/ 284767 w 1247748"/>
              <a:gd name="connsiteY230" fmla="*/ 422336 h 1460979"/>
              <a:gd name="connsiteX231" fmla="*/ 280640 w 1247748"/>
              <a:gd name="connsiteY231" fmla="*/ 422336 h 1460979"/>
              <a:gd name="connsiteX232" fmla="*/ 233867 w 1247748"/>
              <a:gd name="connsiteY232" fmla="*/ 459479 h 1460979"/>
              <a:gd name="connsiteX233" fmla="*/ 204978 w 1247748"/>
              <a:gd name="connsiteY233" fmla="*/ 419584 h 1460979"/>
              <a:gd name="connsiteX234" fmla="*/ 249000 w 1247748"/>
              <a:gd name="connsiteY234" fmla="*/ 378314 h 1460979"/>
              <a:gd name="connsiteX235" fmla="*/ 286143 w 1247748"/>
              <a:gd name="connsiteY235" fmla="*/ 415457 h 1460979"/>
              <a:gd name="connsiteX236" fmla="*/ 286143 w 1247748"/>
              <a:gd name="connsiteY236" fmla="*/ 415457 h 1460979"/>
              <a:gd name="connsiteX237" fmla="*/ 334292 w 1247748"/>
              <a:gd name="connsiteY237" fmla="*/ 375562 h 1460979"/>
              <a:gd name="connsiteX238" fmla="*/ 301276 w 1247748"/>
              <a:gd name="connsiteY238" fmla="*/ 331541 h 1460979"/>
              <a:gd name="connsiteX239" fmla="*/ 301276 w 1247748"/>
              <a:gd name="connsiteY239" fmla="*/ 331541 h 1460979"/>
              <a:gd name="connsiteX240" fmla="*/ 297149 w 1247748"/>
              <a:gd name="connsiteY240" fmla="*/ 331541 h 1460979"/>
              <a:gd name="connsiteX241" fmla="*/ 250375 w 1247748"/>
              <a:gd name="connsiteY241" fmla="*/ 368684 h 1460979"/>
              <a:gd name="connsiteX242" fmla="*/ 221486 w 1247748"/>
              <a:gd name="connsiteY242" fmla="*/ 328789 h 1460979"/>
              <a:gd name="connsiteX243" fmla="*/ 265508 w 1247748"/>
              <a:gd name="connsiteY243" fmla="*/ 287519 h 1460979"/>
              <a:gd name="connsiteX244" fmla="*/ 302651 w 1247748"/>
              <a:gd name="connsiteY244" fmla="*/ 324662 h 1460979"/>
              <a:gd name="connsiteX245" fmla="*/ 302651 w 1247748"/>
              <a:gd name="connsiteY245" fmla="*/ 324662 h 1460979"/>
              <a:gd name="connsiteX246" fmla="*/ 350800 w 1247748"/>
              <a:gd name="connsiteY246" fmla="*/ 284767 h 1460979"/>
              <a:gd name="connsiteX247" fmla="*/ 317784 w 1247748"/>
              <a:gd name="connsiteY247" fmla="*/ 240745 h 1460979"/>
              <a:gd name="connsiteX248" fmla="*/ 317784 w 1247748"/>
              <a:gd name="connsiteY248" fmla="*/ 240745 h 1460979"/>
              <a:gd name="connsiteX249" fmla="*/ 313657 w 1247748"/>
              <a:gd name="connsiteY249" fmla="*/ 240745 h 1460979"/>
              <a:gd name="connsiteX250" fmla="*/ 266883 w 1247748"/>
              <a:gd name="connsiteY250" fmla="*/ 277889 h 1460979"/>
              <a:gd name="connsiteX251" fmla="*/ 237994 w 1247748"/>
              <a:gd name="connsiteY251" fmla="*/ 237994 h 1460979"/>
              <a:gd name="connsiteX252" fmla="*/ 282016 w 1247748"/>
              <a:gd name="connsiteY252" fmla="*/ 196723 h 1460979"/>
              <a:gd name="connsiteX253" fmla="*/ 319160 w 1247748"/>
              <a:gd name="connsiteY253" fmla="*/ 233867 h 1460979"/>
              <a:gd name="connsiteX254" fmla="*/ 319160 w 1247748"/>
              <a:gd name="connsiteY254" fmla="*/ 233867 h 1460979"/>
              <a:gd name="connsiteX255" fmla="*/ 367309 w 1247748"/>
              <a:gd name="connsiteY255" fmla="*/ 193972 h 1460979"/>
              <a:gd name="connsiteX256" fmla="*/ 334292 w 1247748"/>
              <a:gd name="connsiteY256" fmla="*/ 149950 h 1460979"/>
              <a:gd name="connsiteX257" fmla="*/ 334292 w 1247748"/>
              <a:gd name="connsiteY257" fmla="*/ 149950 h 1460979"/>
              <a:gd name="connsiteX258" fmla="*/ 330165 w 1247748"/>
              <a:gd name="connsiteY258" fmla="*/ 149950 h 1460979"/>
              <a:gd name="connsiteX259" fmla="*/ 327414 w 1247748"/>
              <a:gd name="connsiteY259" fmla="*/ 149950 h 1460979"/>
              <a:gd name="connsiteX260" fmla="*/ 335668 w 1247748"/>
              <a:gd name="connsiteY260" fmla="*/ 143071 h 1460979"/>
              <a:gd name="connsiteX261" fmla="*/ 382441 w 1247748"/>
              <a:gd name="connsiteY261" fmla="*/ 103177 h 1460979"/>
              <a:gd name="connsiteX262" fmla="*/ 392071 w 1247748"/>
              <a:gd name="connsiteY262" fmla="*/ 94922 h 1460979"/>
              <a:gd name="connsiteX263" fmla="*/ 390695 w 1247748"/>
              <a:gd name="connsiteY263" fmla="*/ 103177 h 1460979"/>
              <a:gd name="connsiteX264" fmla="*/ 423712 w 1247748"/>
              <a:gd name="connsiteY264" fmla="*/ 138944 h 1460979"/>
              <a:gd name="connsiteX265" fmla="*/ 423712 w 1247748"/>
              <a:gd name="connsiteY265" fmla="*/ 138944 h 1460979"/>
              <a:gd name="connsiteX266" fmla="*/ 466358 w 1247748"/>
              <a:gd name="connsiteY266" fmla="*/ 103177 h 1460979"/>
              <a:gd name="connsiteX267" fmla="*/ 437469 w 1247748"/>
              <a:gd name="connsiteY267" fmla="*/ 63282 h 1460979"/>
              <a:gd name="connsiteX268" fmla="*/ 437469 w 1247748"/>
              <a:gd name="connsiteY268" fmla="*/ 63282 h 1460979"/>
              <a:gd name="connsiteX269" fmla="*/ 433342 w 1247748"/>
              <a:gd name="connsiteY269" fmla="*/ 63282 h 1460979"/>
              <a:gd name="connsiteX270" fmla="*/ 429215 w 1247748"/>
              <a:gd name="connsiteY270" fmla="*/ 63282 h 1460979"/>
              <a:gd name="connsiteX271" fmla="*/ 449850 w 1247748"/>
              <a:gd name="connsiteY271" fmla="*/ 46773 h 1460979"/>
              <a:gd name="connsiteX272" fmla="*/ 480115 w 1247748"/>
              <a:gd name="connsiteY272" fmla="*/ 20635 h 1460979"/>
              <a:gd name="connsiteX273" fmla="*/ 489745 w 1247748"/>
              <a:gd name="connsiteY273" fmla="*/ 0 h 1460979"/>
              <a:gd name="connsiteX274" fmla="*/ 496623 w 1247748"/>
              <a:gd name="connsiteY274" fmla="*/ 0 h 1460979"/>
              <a:gd name="connsiteX275" fmla="*/ 496623 w 1247748"/>
              <a:gd name="connsiteY275" fmla="*/ 1376 h 1460979"/>
              <a:gd name="connsiteX276" fmla="*/ 526888 w 1247748"/>
              <a:gd name="connsiteY276" fmla="*/ 34392 h 1460979"/>
              <a:gd name="connsiteX277" fmla="*/ 526888 w 1247748"/>
              <a:gd name="connsiteY277" fmla="*/ 34392 h 1460979"/>
              <a:gd name="connsiteX278" fmla="*/ 565408 w 1247748"/>
              <a:gd name="connsiteY278" fmla="*/ 1376 h 1460979"/>
              <a:gd name="connsiteX279" fmla="*/ 565408 w 1247748"/>
              <a:gd name="connsiteY279" fmla="*/ 0 h 1460979"/>
              <a:gd name="connsiteX280" fmla="*/ 590170 w 1247748"/>
              <a:gd name="connsiteY280" fmla="*/ 0 h 1460979"/>
              <a:gd name="connsiteX281" fmla="*/ 590170 w 1247748"/>
              <a:gd name="connsiteY281" fmla="*/ 1376 h 1460979"/>
              <a:gd name="connsiteX282" fmla="*/ 616308 w 1247748"/>
              <a:gd name="connsiteY282" fmla="*/ 30265 h 1460979"/>
              <a:gd name="connsiteX283" fmla="*/ 616308 w 1247748"/>
              <a:gd name="connsiteY283" fmla="*/ 30265 h 1460979"/>
              <a:gd name="connsiteX284" fmla="*/ 649325 w 1247748"/>
              <a:gd name="connsiteY284" fmla="*/ 1376 h 1460979"/>
              <a:gd name="connsiteX285" fmla="*/ 649325 w 1247748"/>
              <a:gd name="connsiteY285" fmla="*/ 0 h 1460979"/>
              <a:gd name="connsiteX286" fmla="*/ 682341 w 1247748"/>
              <a:gd name="connsiteY286" fmla="*/ 0 h 1460979"/>
              <a:gd name="connsiteX287" fmla="*/ 682341 w 1247748"/>
              <a:gd name="connsiteY287" fmla="*/ 1376 h 1460979"/>
              <a:gd name="connsiteX288" fmla="*/ 704352 w 1247748"/>
              <a:gd name="connsiteY288" fmla="*/ 26138 h 1460979"/>
              <a:gd name="connsiteX289" fmla="*/ 704352 w 1247748"/>
              <a:gd name="connsiteY289" fmla="*/ 26138 h 1460979"/>
              <a:gd name="connsiteX290" fmla="*/ 733242 w 1247748"/>
              <a:gd name="connsiteY290" fmla="*/ 1376 h 1460979"/>
              <a:gd name="connsiteX291" fmla="*/ 733242 w 1247748"/>
              <a:gd name="connsiteY291" fmla="*/ 0 h 1460979"/>
              <a:gd name="connsiteX292" fmla="*/ 774512 w 1247748"/>
              <a:gd name="connsiteY292" fmla="*/ 0 h 1460979"/>
              <a:gd name="connsiteX293" fmla="*/ 774512 w 1247748"/>
              <a:gd name="connsiteY293" fmla="*/ 1376 h 1460979"/>
              <a:gd name="connsiteX294" fmla="*/ 793772 w 1247748"/>
              <a:gd name="connsiteY294" fmla="*/ 22011 h 1460979"/>
              <a:gd name="connsiteX295" fmla="*/ 793772 w 1247748"/>
              <a:gd name="connsiteY295" fmla="*/ 22011 h 1460979"/>
              <a:gd name="connsiteX296" fmla="*/ 817159 w 1247748"/>
              <a:gd name="connsiteY296" fmla="*/ 1376 h 1460979"/>
              <a:gd name="connsiteX297" fmla="*/ 817159 w 1247748"/>
              <a:gd name="connsiteY297" fmla="*/ 0 h 1460979"/>
              <a:gd name="connsiteX298" fmla="*/ 868059 w 1247748"/>
              <a:gd name="connsiteY298" fmla="*/ 0 h 1460979"/>
              <a:gd name="connsiteX299" fmla="*/ 868059 w 1247748"/>
              <a:gd name="connsiteY299" fmla="*/ 1376 h 1460979"/>
              <a:gd name="connsiteX300" fmla="*/ 883192 w 1247748"/>
              <a:gd name="connsiteY300" fmla="*/ 17884 h 1460979"/>
              <a:gd name="connsiteX301" fmla="*/ 883192 w 1247748"/>
              <a:gd name="connsiteY301" fmla="*/ 17884 h 1460979"/>
              <a:gd name="connsiteX302" fmla="*/ 902451 w 1247748"/>
              <a:gd name="connsiteY302" fmla="*/ 1376 h 1460979"/>
              <a:gd name="connsiteX303" fmla="*/ 902451 w 1247748"/>
              <a:gd name="connsiteY303" fmla="*/ 0 h 1460979"/>
              <a:gd name="connsiteX304" fmla="*/ 961606 w 1247748"/>
              <a:gd name="connsiteY304" fmla="*/ 0 h 1460979"/>
              <a:gd name="connsiteX305" fmla="*/ 961606 w 1247748"/>
              <a:gd name="connsiteY305" fmla="*/ 0 h 1460979"/>
              <a:gd name="connsiteX306" fmla="*/ 972611 w 1247748"/>
              <a:gd name="connsiteY306" fmla="*/ 12381 h 1460979"/>
              <a:gd name="connsiteX307" fmla="*/ 972611 w 1247748"/>
              <a:gd name="connsiteY307" fmla="*/ 12381 h 1460979"/>
              <a:gd name="connsiteX308" fmla="*/ 986368 w 1247748"/>
              <a:gd name="connsiteY308" fmla="*/ 0 h 1460979"/>
              <a:gd name="connsiteX309" fmla="*/ 986368 w 1247748"/>
              <a:gd name="connsiteY309" fmla="*/ 0 h 1460979"/>
              <a:gd name="connsiteX310" fmla="*/ 1008379 w 1247748"/>
              <a:gd name="connsiteY310" fmla="*/ 0 h 1460979"/>
              <a:gd name="connsiteX311" fmla="*/ 335668 w 1247748"/>
              <a:gd name="connsiteY311" fmla="*/ 824036 h 1460979"/>
              <a:gd name="connsiteX312" fmla="*/ 306778 w 1247748"/>
              <a:gd name="connsiteY312" fmla="*/ 784142 h 1460979"/>
              <a:gd name="connsiteX313" fmla="*/ 306778 w 1247748"/>
              <a:gd name="connsiteY313" fmla="*/ 784142 h 1460979"/>
              <a:gd name="connsiteX314" fmla="*/ 302651 w 1247748"/>
              <a:gd name="connsiteY314" fmla="*/ 784142 h 1460979"/>
              <a:gd name="connsiteX315" fmla="*/ 258629 w 1247748"/>
              <a:gd name="connsiteY315" fmla="*/ 824036 h 1460979"/>
              <a:gd name="connsiteX316" fmla="*/ 291646 w 1247748"/>
              <a:gd name="connsiteY316" fmla="*/ 859804 h 1460979"/>
              <a:gd name="connsiteX317" fmla="*/ 291646 w 1247748"/>
              <a:gd name="connsiteY317" fmla="*/ 859804 h 1460979"/>
              <a:gd name="connsiteX318" fmla="*/ 335668 w 1247748"/>
              <a:gd name="connsiteY318" fmla="*/ 824036 h 1460979"/>
              <a:gd name="connsiteX319" fmla="*/ 352176 w 1247748"/>
              <a:gd name="connsiteY319" fmla="*/ 733241 h 1460979"/>
              <a:gd name="connsiteX320" fmla="*/ 323287 w 1247748"/>
              <a:gd name="connsiteY320" fmla="*/ 693346 h 1460979"/>
              <a:gd name="connsiteX321" fmla="*/ 323287 w 1247748"/>
              <a:gd name="connsiteY321" fmla="*/ 693346 h 1460979"/>
              <a:gd name="connsiteX322" fmla="*/ 319160 w 1247748"/>
              <a:gd name="connsiteY322" fmla="*/ 693346 h 1460979"/>
              <a:gd name="connsiteX323" fmla="*/ 275138 w 1247748"/>
              <a:gd name="connsiteY323" fmla="*/ 733241 h 1460979"/>
              <a:gd name="connsiteX324" fmla="*/ 308154 w 1247748"/>
              <a:gd name="connsiteY324" fmla="*/ 769009 h 1460979"/>
              <a:gd name="connsiteX325" fmla="*/ 308154 w 1247748"/>
              <a:gd name="connsiteY325" fmla="*/ 769009 h 1460979"/>
              <a:gd name="connsiteX326" fmla="*/ 352176 w 1247748"/>
              <a:gd name="connsiteY326" fmla="*/ 733241 h 1460979"/>
              <a:gd name="connsiteX327" fmla="*/ 367309 w 1247748"/>
              <a:gd name="connsiteY327" fmla="*/ 641070 h 1460979"/>
              <a:gd name="connsiteX328" fmla="*/ 338419 w 1247748"/>
              <a:gd name="connsiteY328" fmla="*/ 601175 h 1460979"/>
              <a:gd name="connsiteX329" fmla="*/ 338419 w 1247748"/>
              <a:gd name="connsiteY329" fmla="*/ 601175 h 1460979"/>
              <a:gd name="connsiteX330" fmla="*/ 334292 w 1247748"/>
              <a:gd name="connsiteY330" fmla="*/ 601175 h 1460979"/>
              <a:gd name="connsiteX331" fmla="*/ 290270 w 1247748"/>
              <a:gd name="connsiteY331" fmla="*/ 641070 h 1460979"/>
              <a:gd name="connsiteX332" fmla="*/ 323287 w 1247748"/>
              <a:gd name="connsiteY332" fmla="*/ 676838 h 1460979"/>
              <a:gd name="connsiteX333" fmla="*/ 323287 w 1247748"/>
              <a:gd name="connsiteY333" fmla="*/ 676838 h 1460979"/>
              <a:gd name="connsiteX334" fmla="*/ 367309 w 1247748"/>
              <a:gd name="connsiteY334" fmla="*/ 641070 h 1460979"/>
              <a:gd name="connsiteX335" fmla="*/ 383817 w 1247748"/>
              <a:gd name="connsiteY335" fmla="*/ 550275 h 1460979"/>
              <a:gd name="connsiteX336" fmla="*/ 354927 w 1247748"/>
              <a:gd name="connsiteY336" fmla="*/ 510380 h 1460979"/>
              <a:gd name="connsiteX337" fmla="*/ 354927 w 1247748"/>
              <a:gd name="connsiteY337" fmla="*/ 510380 h 1460979"/>
              <a:gd name="connsiteX338" fmla="*/ 350800 w 1247748"/>
              <a:gd name="connsiteY338" fmla="*/ 510380 h 1460979"/>
              <a:gd name="connsiteX339" fmla="*/ 306778 w 1247748"/>
              <a:gd name="connsiteY339" fmla="*/ 550275 h 1460979"/>
              <a:gd name="connsiteX340" fmla="*/ 339795 w 1247748"/>
              <a:gd name="connsiteY340" fmla="*/ 586043 h 1460979"/>
              <a:gd name="connsiteX341" fmla="*/ 339795 w 1247748"/>
              <a:gd name="connsiteY341" fmla="*/ 586043 h 1460979"/>
              <a:gd name="connsiteX342" fmla="*/ 383817 w 1247748"/>
              <a:gd name="connsiteY342" fmla="*/ 550275 h 1460979"/>
              <a:gd name="connsiteX343" fmla="*/ 400325 w 1247748"/>
              <a:gd name="connsiteY343" fmla="*/ 458104 h 1460979"/>
              <a:gd name="connsiteX344" fmla="*/ 371436 w 1247748"/>
              <a:gd name="connsiteY344" fmla="*/ 418209 h 1460979"/>
              <a:gd name="connsiteX345" fmla="*/ 371436 w 1247748"/>
              <a:gd name="connsiteY345" fmla="*/ 418209 h 1460979"/>
              <a:gd name="connsiteX346" fmla="*/ 367309 w 1247748"/>
              <a:gd name="connsiteY346" fmla="*/ 418209 h 1460979"/>
              <a:gd name="connsiteX347" fmla="*/ 323287 w 1247748"/>
              <a:gd name="connsiteY347" fmla="*/ 458104 h 1460979"/>
              <a:gd name="connsiteX348" fmla="*/ 356303 w 1247748"/>
              <a:gd name="connsiteY348" fmla="*/ 493872 h 1460979"/>
              <a:gd name="connsiteX349" fmla="*/ 356303 w 1247748"/>
              <a:gd name="connsiteY349" fmla="*/ 493872 h 1460979"/>
              <a:gd name="connsiteX350" fmla="*/ 400325 w 1247748"/>
              <a:gd name="connsiteY350" fmla="*/ 458104 h 1460979"/>
              <a:gd name="connsiteX351" fmla="*/ 416833 w 1247748"/>
              <a:gd name="connsiteY351" fmla="*/ 367308 h 1460979"/>
              <a:gd name="connsiteX352" fmla="*/ 387944 w 1247748"/>
              <a:gd name="connsiteY352" fmla="*/ 327413 h 1460979"/>
              <a:gd name="connsiteX353" fmla="*/ 387944 w 1247748"/>
              <a:gd name="connsiteY353" fmla="*/ 327413 h 1460979"/>
              <a:gd name="connsiteX354" fmla="*/ 383817 w 1247748"/>
              <a:gd name="connsiteY354" fmla="*/ 327413 h 1460979"/>
              <a:gd name="connsiteX355" fmla="*/ 339795 w 1247748"/>
              <a:gd name="connsiteY355" fmla="*/ 367308 h 1460979"/>
              <a:gd name="connsiteX356" fmla="*/ 372811 w 1247748"/>
              <a:gd name="connsiteY356" fmla="*/ 403076 h 1460979"/>
              <a:gd name="connsiteX357" fmla="*/ 372811 w 1247748"/>
              <a:gd name="connsiteY357" fmla="*/ 403076 h 1460979"/>
              <a:gd name="connsiteX358" fmla="*/ 416833 w 1247748"/>
              <a:gd name="connsiteY358" fmla="*/ 367308 h 1460979"/>
              <a:gd name="connsiteX359" fmla="*/ 431966 w 1247748"/>
              <a:gd name="connsiteY359" fmla="*/ 276513 h 1460979"/>
              <a:gd name="connsiteX360" fmla="*/ 403077 w 1247748"/>
              <a:gd name="connsiteY360" fmla="*/ 236618 h 1460979"/>
              <a:gd name="connsiteX361" fmla="*/ 403077 w 1247748"/>
              <a:gd name="connsiteY361" fmla="*/ 236618 h 1460979"/>
              <a:gd name="connsiteX362" fmla="*/ 398950 w 1247748"/>
              <a:gd name="connsiteY362" fmla="*/ 236618 h 1460979"/>
              <a:gd name="connsiteX363" fmla="*/ 354927 w 1247748"/>
              <a:gd name="connsiteY363" fmla="*/ 276513 h 1460979"/>
              <a:gd name="connsiteX364" fmla="*/ 387944 w 1247748"/>
              <a:gd name="connsiteY364" fmla="*/ 312281 h 1460979"/>
              <a:gd name="connsiteX365" fmla="*/ 387944 w 1247748"/>
              <a:gd name="connsiteY365" fmla="*/ 312281 h 1460979"/>
              <a:gd name="connsiteX366" fmla="*/ 431966 w 1247748"/>
              <a:gd name="connsiteY366" fmla="*/ 276513 h 1460979"/>
              <a:gd name="connsiteX367" fmla="*/ 448474 w 1247748"/>
              <a:gd name="connsiteY367" fmla="*/ 184342 h 1460979"/>
              <a:gd name="connsiteX368" fmla="*/ 419585 w 1247748"/>
              <a:gd name="connsiteY368" fmla="*/ 144447 h 1460979"/>
              <a:gd name="connsiteX369" fmla="*/ 419585 w 1247748"/>
              <a:gd name="connsiteY369" fmla="*/ 144447 h 1460979"/>
              <a:gd name="connsiteX370" fmla="*/ 415458 w 1247748"/>
              <a:gd name="connsiteY370" fmla="*/ 144447 h 1460979"/>
              <a:gd name="connsiteX371" fmla="*/ 371436 w 1247748"/>
              <a:gd name="connsiteY371" fmla="*/ 184342 h 1460979"/>
              <a:gd name="connsiteX372" fmla="*/ 404452 w 1247748"/>
              <a:gd name="connsiteY372" fmla="*/ 220110 h 1460979"/>
              <a:gd name="connsiteX373" fmla="*/ 404452 w 1247748"/>
              <a:gd name="connsiteY373" fmla="*/ 220110 h 1460979"/>
              <a:gd name="connsiteX374" fmla="*/ 448474 w 1247748"/>
              <a:gd name="connsiteY374" fmla="*/ 184342 h 1460979"/>
              <a:gd name="connsiteX375" fmla="*/ 419585 w 1247748"/>
              <a:gd name="connsiteY375" fmla="*/ 824036 h 1460979"/>
              <a:gd name="connsiteX376" fmla="*/ 393447 w 1247748"/>
              <a:gd name="connsiteY376" fmla="*/ 788269 h 1460979"/>
              <a:gd name="connsiteX377" fmla="*/ 393447 w 1247748"/>
              <a:gd name="connsiteY377" fmla="*/ 788269 h 1460979"/>
              <a:gd name="connsiteX378" fmla="*/ 390695 w 1247748"/>
              <a:gd name="connsiteY378" fmla="*/ 788269 h 1460979"/>
              <a:gd name="connsiteX379" fmla="*/ 352176 w 1247748"/>
              <a:gd name="connsiteY379" fmla="*/ 824036 h 1460979"/>
              <a:gd name="connsiteX380" fmla="*/ 382441 w 1247748"/>
              <a:gd name="connsiteY380" fmla="*/ 857053 h 1460979"/>
              <a:gd name="connsiteX381" fmla="*/ 382441 w 1247748"/>
              <a:gd name="connsiteY381" fmla="*/ 857053 h 1460979"/>
              <a:gd name="connsiteX382" fmla="*/ 419585 w 1247748"/>
              <a:gd name="connsiteY382" fmla="*/ 824036 h 1460979"/>
              <a:gd name="connsiteX383" fmla="*/ 436093 w 1247748"/>
              <a:gd name="connsiteY383" fmla="*/ 731865 h 1460979"/>
              <a:gd name="connsiteX384" fmla="*/ 409955 w 1247748"/>
              <a:gd name="connsiteY384" fmla="*/ 696098 h 1460979"/>
              <a:gd name="connsiteX385" fmla="*/ 409955 w 1247748"/>
              <a:gd name="connsiteY385" fmla="*/ 696098 h 1460979"/>
              <a:gd name="connsiteX386" fmla="*/ 407204 w 1247748"/>
              <a:gd name="connsiteY386" fmla="*/ 696098 h 1460979"/>
              <a:gd name="connsiteX387" fmla="*/ 368684 w 1247748"/>
              <a:gd name="connsiteY387" fmla="*/ 731865 h 1460979"/>
              <a:gd name="connsiteX388" fmla="*/ 398950 w 1247748"/>
              <a:gd name="connsiteY388" fmla="*/ 764882 h 1460979"/>
              <a:gd name="connsiteX389" fmla="*/ 398950 w 1247748"/>
              <a:gd name="connsiteY389" fmla="*/ 764882 h 1460979"/>
              <a:gd name="connsiteX390" fmla="*/ 436093 w 1247748"/>
              <a:gd name="connsiteY390" fmla="*/ 731865 h 1460979"/>
              <a:gd name="connsiteX391" fmla="*/ 452601 w 1247748"/>
              <a:gd name="connsiteY391" fmla="*/ 641070 h 1460979"/>
              <a:gd name="connsiteX392" fmla="*/ 426463 w 1247748"/>
              <a:gd name="connsiteY392" fmla="*/ 605302 h 1460979"/>
              <a:gd name="connsiteX393" fmla="*/ 426463 w 1247748"/>
              <a:gd name="connsiteY393" fmla="*/ 605302 h 1460979"/>
              <a:gd name="connsiteX394" fmla="*/ 423712 w 1247748"/>
              <a:gd name="connsiteY394" fmla="*/ 605302 h 1460979"/>
              <a:gd name="connsiteX395" fmla="*/ 385193 w 1247748"/>
              <a:gd name="connsiteY395" fmla="*/ 641070 h 1460979"/>
              <a:gd name="connsiteX396" fmla="*/ 414082 w 1247748"/>
              <a:gd name="connsiteY396" fmla="*/ 674087 h 1460979"/>
              <a:gd name="connsiteX397" fmla="*/ 414082 w 1247748"/>
              <a:gd name="connsiteY397" fmla="*/ 674087 h 1460979"/>
              <a:gd name="connsiteX398" fmla="*/ 452601 w 1247748"/>
              <a:gd name="connsiteY398" fmla="*/ 641070 h 1460979"/>
              <a:gd name="connsiteX399" fmla="*/ 467734 w 1247748"/>
              <a:gd name="connsiteY399" fmla="*/ 550275 h 1460979"/>
              <a:gd name="connsiteX400" fmla="*/ 441596 w 1247748"/>
              <a:gd name="connsiteY400" fmla="*/ 514507 h 1460979"/>
              <a:gd name="connsiteX401" fmla="*/ 441596 w 1247748"/>
              <a:gd name="connsiteY401" fmla="*/ 514507 h 1460979"/>
              <a:gd name="connsiteX402" fmla="*/ 438844 w 1247748"/>
              <a:gd name="connsiteY402" fmla="*/ 514507 h 1460979"/>
              <a:gd name="connsiteX403" fmla="*/ 400325 w 1247748"/>
              <a:gd name="connsiteY403" fmla="*/ 550275 h 1460979"/>
              <a:gd name="connsiteX404" fmla="*/ 430590 w 1247748"/>
              <a:gd name="connsiteY404" fmla="*/ 583291 h 1460979"/>
              <a:gd name="connsiteX405" fmla="*/ 430590 w 1247748"/>
              <a:gd name="connsiteY405" fmla="*/ 583291 h 1460979"/>
              <a:gd name="connsiteX406" fmla="*/ 467734 w 1247748"/>
              <a:gd name="connsiteY406" fmla="*/ 550275 h 1460979"/>
              <a:gd name="connsiteX407" fmla="*/ 484242 w 1247748"/>
              <a:gd name="connsiteY407" fmla="*/ 458104 h 1460979"/>
              <a:gd name="connsiteX408" fmla="*/ 458104 w 1247748"/>
              <a:gd name="connsiteY408" fmla="*/ 422336 h 1460979"/>
              <a:gd name="connsiteX409" fmla="*/ 458104 w 1247748"/>
              <a:gd name="connsiteY409" fmla="*/ 422336 h 1460979"/>
              <a:gd name="connsiteX410" fmla="*/ 455353 w 1247748"/>
              <a:gd name="connsiteY410" fmla="*/ 422336 h 1460979"/>
              <a:gd name="connsiteX411" fmla="*/ 416833 w 1247748"/>
              <a:gd name="connsiteY411" fmla="*/ 458104 h 1460979"/>
              <a:gd name="connsiteX412" fmla="*/ 447099 w 1247748"/>
              <a:gd name="connsiteY412" fmla="*/ 491120 h 1460979"/>
              <a:gd name="connsiteX413" fmla="*/ 447099 w 1247748"/>
              <a:gd name="connsiteY413" fmla="*/ 491120 h 1460979"/>
              <a:gd name="connsiteX414" fmla="*/ 484242 w 1247748"/>
              <a:gd name="connsiteY414" fmla="*/ 458104 h 1460979"/>
              <a:gd name="connsiteX415" fmla="*/ 500750 w 1247748"/>
              <a:gd name="connsiteY415" fmla="*/ 367308 h 1460979"/>
              <a:gd name="connsiteX416" fmla="*/ 474612 w 1247748"/>
              <a:gd name="connsiteY416" fmla="*/ 331541 h 1460979"/>
              <a:gd name="connsiteX417" fmla="*/ 474612 w 1247748"/>
              <a:gd name="connsiteY417" fmla="*/ 331541 h 1460979"/>
              <a:gd name="connsiteX418" fmla="*/ 471861 w 1247748"/>
              <a:gd name="connsiteY418" fmla="*/ 331541 h 1460979"/>
              <a:gd name="connsiteX419" fmla="*/ 433342 w 1247748"/>
              <a:gd name="connsiteY419" fmla="*/ 367308 h 1460979"/>
              <a:gd name="connsiteX420" fmla="*/ 463607 w 1247748"/>
              <a:gd name="connsiteY420" fmla="*/ 400325 h 1460979"/>
              <a:gd name="connsiteX421" fmla="*/ 463607 w 1247748"/>
              <a:gd name="connsiteY421" fmla="*/ 400325 h 1460979"/>
              <a:gd name="connsiteX422" fmla="*/ 500750 w 1247748"/>
              <a:gd name="connsiteY422" fmla="*/ 367308 h 1460979"/>
              <a:gd name="connsiteX423" fmla="*/ 517259 w 1247748"/>
              <a:gd name="connsiteY423" fmla="*/ 275137 h 1460979"/>
              <a:gd name="connsiteX424" fmla="*/ 491121 w 1247748"/>
              <a:gd name="connsiteY424" fmla="*/ 239370 h 1460979"/>
              <a:gd name="connsiteX425" fmla="*/ 491121 w 1247748"/>
              <a:gd name="connsiteY425" fmla="*/ 239370 h 1460979"/>
              <a:gd name="connsiteX426" fmla="*/ 488369 w 1247748"/>
              <a:gd name="connsiteY426" fmla="*/ 239370 h 1460979"/>
              <a:gd name="connsiteX427" fmla="*/ 449850 w 1247748"/>
              <a:gd name="connsiteY427" fmla="*/ 275137 h 1460979"/>
              <a:gd name="connsiteX428" fmla="*/ 480115 w 1247748"/>
              <a:gd name="connsiteY428" fmla="*/ 308154 h 1460979"/>
              <a:gd name="connsiteX429" fmla="*/ 480115 w 1247748"/>
              <a:gd name="connsiteY429" fmla="*/ 308154 h 1460979"/>
              <a:gd name="connsiteX430" fmla="*/ 517259 w 1247748"/>
              <a:gd name="connsiteY430" fmla="*/ 275137 h 1460979"/>
              <a:gd name="connsiteX431" fmla="*/ 532391 w 1247748"/>
              <a:gd name="connsiteY431" fmla="*/ 184342 h 1460979"/>
              <a:gd name="connsiteX432" fmla="*/ 506253 w 1247748"/>
              <a:gd name="connsiteY432" fmla="*/ 148574 h 1460979"/>
              <a:gd name="connsiteX433" fmla="*/ 506253 w 1247748"/>
              <a:gd name="connsiteY433" fmla="*/ 148574 h 1460979"/>
              <a:gd name="connsiteX434" fmla="*/ 503502 w 1247748"/>
              <a:gd name="connsiteY434" fmla="*/ 148574 h 1460979"/>
              <a:gd name="connsiteX435" fmla="*/ 464983 w 1247748"/>
              <a:gd name="connsiteY435" fmla="*/ 184342 h 1460979"/>
              <a:gd name="connsiteX436" fmla="*/ 495248 w 1247748"/>
              <a:gd name="connsiteY436" fmla="*/ 217359 h 1460979"/>
              <a:gd name="connsiteX437" fmla="*/ 495248 w 1247748"/>
              <a:gd name="connsiteY437" fmla="*/ 217359 h 1460979"/>
              <a:gd name="connsiteX438" fmla="*/ 532391 w 1247748"/>
              <a:gd name="connsiteY438" fmla="*/ 184342 h 1460979"/>
              <a:gd name="connsiteX439" fmla="*/ 548900 w 1247748"/>
              <a:gd name="connsiteY439" fmla="*/ 93547 h 1460979"/>
              <a:gd name="connsiteX440" fmla="*/ 522761 w 1247748"/>
              <a:gd name="connsiteY440" fmla="*/ 57779 h 1460979"/>
              <a:gd name="connsiteX441" fmla="*/ 522761 w 1247748"/>
              <a:gd name="connsiteY441" fmla="*/ 57779 h 1460979"/>
              <a:gd name="connsiteX442" fmla="*/ 520010 w 1247748"/>
              <a:gd name="connsiteY442" fmla="*/ 57779 h 1460979"/>
              <a:gd name="connsiteX443" fmla="*/ 481491 w 1247748"/>
              <a:gd name="connsiteY443" fmla="*/ 93547 h 1460979"/>
              <a:gd name="connsiteX444" fmla="*/ 511756 w 1247748"/>
              <a:gd name="connsiteY444" fmla="*/ 126563 h 1460979"/>
              <a:gd name="connsiteX445" fmla="*/ 511756 w 1247748"/>
              <a:gd name="connsiteY445" fmla="*/ 126563 h 1460979"/>
              <a:gd name="connsiteX446" fmla="*/ 548900 w 1247748"/>
              <a:gd name="connsiteY446" fmla="*/ 93547 h 1460979"/>
              <a:gd name="connsiteX447" fmla="*/ 254502 w 1247748"/>
              <a:gd name="connsiteY447" fmla="*/ 1280764 h 1460979"/>
              <a:gd name="connsiteX448" fmla="*/ 225613 w 1247748"/>
              <a:gd name="connsiteY448" fmla="*/ 1240870 h 1460979"/>
              <a:gd name="connsiteX449" fmla="*/ 225613 w 1247748"/>
              <a:gd name="connsiteY449" fmla="*/ 1240870 h 1460979"/>
              <a:gd name="connsiteX450" fmla="*/ 221486 w 1247748"/>
              <a:gd name="connsiteY450" fmla="*/ 1240870 h 1460979"/>
              <a:gd name="connsiteX451" fmla="*/ 177464 w 1247748"/>
              <a:gd name="connsiteY451" fmla="*/ 1280764 h 1460979"/>
              <a:gd name="connsiteX452" fmla="*/ 210480 w 1247748"/>
              <a:gd name="connsiteY452" fmla="*/ 1316532 h 1460979"/>
              <a:gd name="connsiteX453" fmla="*/ 210480 w 1247748"/>
              <a:gd name="connsiteY453" fmla="*/ 1316532 h 1460979"/>
              <a:gd name="connsiteX454" fmla="*/ 254502 w 1247748"/>
              <a:gd name="connsiteY454" fmla="*/ 1280764 h 1460979"/>
              <a:gd name="connsiteX455" fmla="*/ 271011 w 1247748"/>
              <a:gd name="connsiteY455" fmla="*/ 1189969 h 1460979"/>
              <a:gd name="connsiteX456" fmla="*/ 242121 w 1247748"/>
              <a:gd name="connsiteY456" fmla="*/ 1150074 h 1460979"/>
              <a:gd name="connsiteX457" fmla="*/ 242121 w 1247748"/>
              <a:gd name="connsiteY457" fmla="*/ 1150074 h 1460979"/>
              <a:gd name="connsiteX458" fmla="*/ 237994 w 1247748"/>
              <a:gd name="connsiteY458" fmla="*/ 1150074 h 1460979"/>
              <a:gd name="connsiteX459" fmla="*/ 193972 w 1247748"/>
              <a:gd name="connsiteY459" fmla="*/ 1189969 h 1460979"/>
              <a:gd name="connsiteX460" fmla="*/ 226989 w 1247748"/>
              <a:gd name="connsiteY460" fmla="*/ 1225737 h 1460979"/>
              <a:gd name="connsiteX461" fmla="*/ 226989 w 1247748"/>
              <a:gd name="connsiteY461" fmla="*/ 1225737 h 1460979"/>
              <a:gd name="connsiteX462" fmla="*/ 271011 w 1247748"/>
              <a:gd name="connsiteY462" fmla="*/ 1189969 h 1460979"/>
              <a:gd name="connsiteX463" fmla="*/ 287519 w 1247748"/>
              <a:gd name="connsiteY463" fmla="*/ 1097798 h 1460979"/>
              <a:gd name="connsiteX464" fmla="*/ 258629 w 1247748"/>
              <a:gd name="connsiteY464" fmla="*/ 1057903 h 1460979"/>
              <a:gd name="connsiteX465" fmla="*/ 258629 w 1247748"/>
              <a:gd name="connsiteY465" fmla="*/ 1057903 h 1460979"/>
              <a:gd name="connsiteX466" fmla="*/ 254502 w 1247748"/>
              <a:gd name="connsiteY466" fmla="*/ 1057903 h 1460979"/>
              <a:gd name="connsiteX467" fmla="*/ 210480 w 1247748"/>
              <a:gd name="connsiteY467" fmla="*/ 1097798 h 1460979"/>
              <a:gd name="connsiteX468" fmla="*/ 243497 w 1247748"/>
              <a:gd name="connsiteY468" fmla="*/ 1133566 h 1460979"/>
              <a:gd name="connsiteX469" fmla="*/ 243497 w 1247748"/>
              <a:gd name="connsiteY469" fmla="*/ 1133566 h 1460979"/>
              <a:gd name="connsiteX470" fmla="*/ 287519 w 1247748"/>
              <a:gd name="connsiteY470" fmla="*/ 1097798 h 1460979"/>
              <a:gd name="connsiteX471" fmla="*/ 323287 w 1247748"/>
              <a:gd name="connsiteY471" fmla="*/ 1371560 h 1460979"/>
              <a:gd name="connsiteX472" fmla="*/ 297149 w 1247748"/>
              <a:gd name="connsiteY472" fmla="*/ 1335792 h 1460979"/>
              <a:gd name="connsiteX473" fmla="*/ 297149 w 1247748"/>
              <a:gd name="connsiteY473" fmla="*/ 1335792 h 1460979"/>
              <a:gd name="connsiteX474" fmla="*/ 294397 w 1247748"/>
              <a:gd name="connsiteY474" fmla="*/ 1335792 h 1460979"/>
              <a:gd name="connsiteX475" fmla="*/ 255878 w 1247748"/>
              <a:gd name="connsiteY475" fmla="*/ 1371560 h 1460979"/>
              <a:gd name="connsiteX476" fmla="*/ 286143 w 1247748"/>
              <a:gd name="connsiteY476" fmla="*/ 1404576 h 1460979"/>
              <a:gd name="connsiteX477" fmla="*/ 286143 w 1247748"/>
              <a:gd name="connsiteY477" fmla="*/ 1404576 h 1460979"/>
              <a:gd name="connsiteX478" fmla="*/ 323287 w 1247748"/>
              <a:gd name="connsiteY478" fmla="*/ 1371560 h 1460979"/>
              <a:gd name="connsiteX479" fmla="*/ 339795 w 1247748"/>
              <a:gd name="connsiteY479" fmla="*/ 1280764 h 1460979"/>
              <a:gd name="connsiteX480" fmla="*/ 313657 w 1247748"/>
              <a:gd name="connsiteY480" fmla="*/ 1244997 h 1460979"/>
              <a:gd name="connsiteX481" fmla="*/ 313657 w 1247748"/>
              <a:gd name="connsiteY481" fmla="*/ 1244997 h 1460979"/>
              <a:gd name="connsiteX482" fmla="*/ 310905 w 1247748"/>
              <a:gd name="connsiteY482" fmla="*/ 1244997 h 1460979"/>
              <a:gd name="connsiteX483" fmla="*/ 272386 w 1247748"/>
              <a:gd name="connsiteY483" fmla="*/ 1280764 h 1460979"/>
              <a:gd name="connsiteX484" fmla="*/ 302651 w 1247748"/>
              <a:gd name="connsiteY484" fmla="*/ 1313781 h 1460979"/>
              <a:gd name="connsiteX485" fmla="*/ 302651 w 1247748"/>
              <a:gd name="connsiteY485" fmla="*/ 1313781 h 1460979"/>
              <a:gd name="connsiteX486" fmla="*/ 339795 w 1247748"/>
              <a:gd name="connsiteY486" fmla="*/ 1280764 h 1460979"/>
              <a:gd name="connsiteX487" fmla="*/ 354927 w 1247748"/>
              <a:gd name="connsiteY487" fmla="*/ 1189969 h 1460979"/>
              <a:gd name="connsiteX488" fmla="*/ 328789 w 1247748"/>
              <a:gd name="connsiteY488" fmla="*/ 1154201 h 1460979"/>
              <a:gd name="connsiteX489" fmla="*/ 328789 w 1247748"/>
              <a:gd name="connsiteY489" fmla="*/ 1154201 h 1460979"/>
              <a:gd name="connsiteX490" fmla="*/ 326038 w 1247748"/>
              <a:gd name="connsiteY490" fmla="*/ 1154201 h 1460979"/>
              <a:gd name="connsiteX491" fmla="*/ 287519 w 1247748"/>
              <a:gd name="connsiteY491" fmla="*/ 1189969 h 1460979"/>
              <a:gd name="connsiteX492" fmla="*/ 317784 w 1247748"/>
              <a:gd name="connsiteY492" fmla="*/ 1222986 h 1460979"/>
              <a:gd name="connsiteX493" fmla="*/ 317784 w 1247748"/>
              <a:gd name="connsiteY493" fmla="*/ 1222986 h 1460979"/>
              <a:gd name="connsiteX494" fmla="*/ 354927 w 1247748"/>
              <a:gd name="connsiteY494" fmla="*/ 1189969 h 1460979"/>
              <a:gd name="connsiteX495" fmla="*/ 371436 w 1247748"/>
              <a:gd name="connsiteY495" fmla="*/ 1097798 h 1460979"/>
              <a:gd name="connsiteX496" fmla="*/ 345298 w 1247748"/>
              <a:gd name="connsiteY496" fmla="*/ 1062030 h 1460979"/>
              <a:gd name="connsiteX497" fmla="*/ 345298 w 1247748"/>
              <a:gd name="connsiteY497" fmla="*/ 1062030 h 1460979"/>
              <a:gd name="connsiteX498" fmla="*/ 342546 w 1247748"/>
              <a:gd name="connsiteY498" fmla="*/ 1062030 h 1460979"/>
              <a:gd name="connsiteX499" fmla="*/ 304027 w 1247748"/>
              <a:gd name="connsiteY499" fmla="*/ 1097798 h 1460979"/>
              <a:gd name="connsiteX500" fmla="*/ 334292 w 1247748"/>
              <a:gd name="connsiteY500" fmla="*/ 1130815 h 1460979"/>
              <a:gd name="connsiteX501" fmla="*/ 334292 w 1247748"/>
              <a:gd name="connsiteY501" fmla="*/ 1130815 h 1460979"/>
              <a:gd name="connsiteX502" fmla="*/ 371436 w 1247748"/>
              <a:gd name="connsiteY502" fmla="*/ 1097798 h 1460979"/>
              <a:gd name="connsiteX503" fmla="*/ 407204 w 1247748"/>
              <a:gd name="connsiteY503" fmla="*/ 1371560 h 1460979"/>
              <a:gd name="connsiteX504" fmla="*/ 383817 w 1247748"/>
              <a:gd name="connsiteY504" fmla="*/ 1339919 h 1460979"/>
              <a:gd name="connsiteX505" fmla="*/ 383817 w 1247748"/>
              <a:gd name="connsiteY505" fmla="*/ 1339919 h 1460979"/>
              <a:gd name="connsiteX506" fmla="*/ 381066 w 1247748"/>
              <a:gd name="connsiteY506" fmla="*/ 1339919 h 1460979"/>
              <a:gd name="connsiteX507" fmla="*/ 346673 w 1247748"/>
              <a:gd name="connsiteY507" fmla="*/ 1371560 h 1460979"/>
              <a:gd name="connsiteX508" fmla="*/ 372811 w 1247748"/>
              <a:gd name="connsiteY508" fmla="*/ 1400449 h 1460979"/>
              <a:gd name="connsiteX509" fmla="*/ 372811 w 1247748"/>
              <a:gd name="connsiteY509" fmla="*/ 1400449 h 1460979"/>
              <a:gd name="connsiteX510" fmla="*/ 407204 w 1247748"/>
              <a:gd name="connsiteY510" fmla="*/ 1371560 h 1460979"/>
              <a:gd name="connsiteX511" fmla="*/ 423712 w 1247748"/>
              <a:gd name="connsiteY511" fmla="*/ 1280764 h 1460979"/>
              <a:gd name="connsiteX512" fmla="*/ 400325 w 1247748"/>
              <a:gd name="connsiteY512" fmla="*/ 1249124 h 1460979"/>
              <a:gd name="connsiteX513" fmla="*/ 400325 w 1247748"/>
              <a:gd name="connsiteY513" fmla="*/ 1249124 h 1460979"/>
              <a:gd name="connsiteX514" fmla="*/ 397574 w 1247748"/>
              <a:gd name="connsiteY514" fmla="*/ 1249124 h 1460979"/>
              <a:gd name="connsiteX515" fmla="*/ 363182 w 1247748"/>
              <a:gd name="connsiteY515" fmla="*/ 1280764 h 1460979"/>
              <a:gd name="connsiteX516" fmla="*/ 389320 w 1247748"/>
              <a:gd name="connsiteY516" fmla="*/ 1309654 h 1460979"/>
              <a:gd name="connsiteX517" fmla="*/ 389320 w 1247748"/>
              <a:gd name="connsiteY517" fmla="*/ 1309654 h 1460979"/>
              <a:gd name="connsiteX518" fmla="*/ 423712 w 1247748"/>
              <a:gd name="connsiteY518" fmla="*/ 1280764 h 1460979"/>
              <a:gd name="connsiteX519" fmla="*/ 440220 w 1247748"/>
              <a:gd name="connsiteY519" fmla="*/ 1188593 h 1460979"/>
              <a:gd name="connsiteX520" fmla="*/ 416833 w 1247748"/>
              <a:gd name="connsiteY520" fmla="*/ 1156953 h 1460979"/>
              <a:gd name="connsiteX521" fmla="*/ 416833 w 1247748"/>
              <a:gd name="connsiteY521" fmla="*/ 1156953 h 1460979"/>
              <a:gd name="connsiteX522" fmla="*/ 414082 w 1247748"/>
              <a:gd name="connsiteY522" fmla="*/ 1156953 h 1460979"/>
              <a:gd name="connsiteX523" fmla="*/ 379690 w 1247748"/>
              <a:gd name="connsiteY523" fmla="*/ 1188593 h 1460979"/>
              <a:gd name="connsiteX524" fmla="*/ 405828 w 1247748"/>
              <a:gd name="connsiteY524" fmla="*/ 1217483 h 1460979"/>
              <a:gd name="connsiteX525" fmla="*/ 405828 w 1247748"/>
              <a:gd name="connsiteY525" fmla="*/ 1217483 h 1460979"/>
              <a:gd name="connsiteX526" fmla="*/ 440220 w 1247748"/>
              <a:gd name="connsiteY526" fmla="*/ 1188593 h 1460979"/>
              <a:gd name="connsiteX527" fmla="*/ 456728 w 1247748"/>
              <a:gd name="connsiteY527" fmla="*/ 1097798 h 1460979"/>
              <a:gd name="connsiteX528" fmla="*/ 433342 w 1247748"/>
              <a:gd name="connsiteY528" fmla="*/ 1066157 h 1460979"/>
              <a:gd name="connsiteX529" fmla="*/ 433342 w 1247748"/>
              <a:gd name="connsiteY529" fmla="*/ 1066157 h 1460979"/>
              <a:gd name="connsiteX530" fmla="*/ 430590 w 1247748"/>
              <a:gd name="connsiteY530" fmla="*/ 1066157 h 1460979"/>
              <a:gd name="connsiteX531" fmla="*/ 396198 w 1247748"/>
              <a:gd name="connsiteY531" fmla="*/ 1097798 h 1460979"/>
              <a:gd name="connsiteX532" fmla="*/ 422336 w 1247748"/>
              <a:gd name="connsiteY532" fmla="*/ 1126688 h 1460979"/>
              <a:gd name="connsiteX533" fmla="*/ 422336 w 1247748"/>
              <a:gd name="connsiteY533" fmla="*/ 1126688 h 1460979"/>
              <a:gd name="connsiteX534" fmla="*/ 456728 w 1247748"/>
              <a:gd name="connsiteY534" fmla="*/ 1097798 h 1460979"/>
              <a:gd name="connsiteX535" fmla="*/ 492496 w 1247748"/>
              <a:gd name="connsiteY535" fmla="*/ 1371560 h 1460979"/>
              <a:gd name="connsiteX536" fmla="*/ 473237 w 1247748"/>
              <a:gd name="connsiteY536" fmla="*/ 1345422 h 1460979"/>
              <a:gd name="connsiteX537" fmla="*/ 473237 w 1247748"/>
              <a:gd name="connsiteY537" fmla="*/ 1345422 h 1460979"/>
              <a:gd name="connsiteX538" fmla="*/ 470485 w 1247748"/>
              <a:gd name="connsiteY538" fmla="*/ 1345422 h 1460979"/>
              <a:gd name="connsiteX539" fmla="*/ 441596 w 1247748"/>
              <a:gd name="connsiteY539" fmla="*/ 1371560 h 1460979"/>
              <a:gd name="connsiteX540" fmla="*/ 463607 w 1247748"/>
              <a:gd name="connsiteY540" fmla="*/ 1396322 h 1460979"/>
              <a:gd name="connsiteX541" fmla="*/ 463607 w 1247748"/>
              <a:gd name="connsiteY541" fmla="*/ 1396322 h 1460979"/>
              <a:gd name="connsiteX542" fmla="*/ 492496 w 1247748"/>
              <a:gd name="connsiteY542" fmla="*/ 1371560 h 1460979"/>
              <a:gd name="connsiteX543" fmla="*/ 509005 w 1247748"/>
              <a:gd name="connsiteY543" fmla="*/ 1280764 h 1460979"/>
              <a:gd name="connsiteX544" fmla="*/ 489745 w 1247748"/>
              <a:gd name="connsiteY544" fmla="*/ 1254626 h 1460979"/>
              <a:gd name="connsiteX545" fmla="*/ 489745 w 1247748"/>
              <a:gd name="connsiteY545" fmla="*/ 1254626 h 1460979"/>
              <a:gd name="connsiteX546" fmla="*/ 486994 w 1247748"/>
              <a:gd name="connsiteY546" fmla="*/ 1254626 h 1460979"/>
              <a:gd name="connsiteX547" fmla="*/ 458104 w 1247748"/>
              <a:gd name="connsiteY547" fmla="*/ 1280764 h 1460979"/>
              <a:gd name="connsiteX548" fmla="*/ 480115 w 1247748"/>
              <a:gd name="connsiteY548" fmla="*/ 1305527 h 1460979"/>
              <a:gd name="connsiteX549" fmla="*/ 480115 w 1247748"/>
              <a:gd name="connsiteY549" fmla="*/ 1305527 h 1460979"/>
              <a:gd name="connsiteX550" fmla="*/ 509005 w 1247748"/>
              <a:gd name="connsiteY550" fmla="*/ 1280764 h 1460979"/>
              <a:gd name="connsiteX551" fmla="*/ 524137 w 1247748"/>
              <a:gd name="connsiteY551" fmla="*/ 1188593 h 1460979"/>
              <a:gd name="connsiteX552" fmla="*/ 504877 w 1247748"/>
              <a:gd name="connsiteY552" fmla="*/ 1162455 h 1460979"/>
              <a:gd name="connsiteX553" fmla="*/ 504877 w 1247748"/>
              <a:gd name="connsiteY553" fmla="*/ 1162455 h 1460979"/>
              <a:gd name="connsiteX554" fmla="*/ 502126 w 1247748"/>
              <a:gd name="connsiteY554" fmla="*/ 1162455 h 1460979"/>
              <a:gd name="connsiteX555" fmla="*/ 473237 w 1247748"/>
              <a:gd name="connsiteY555" fmla="*/ 1188593 h 1460979"/>
              <a:gd name="connsiteX556" fmla="*/ 495248 w 1247748"/>
              <a:gd name="connsiteY556" fmla="*/ 1213356 h 1460979"/>
              <a:gd name="connsiteX557" fmla="*/ 495248 w 1247748"/>
              <a:gd name="connsiteY557" fmla="*/ 1213356 h 1460979"/>
              <a:gd name="connsiteX558" fmla="*/ 524137 w 1247748"/>
              <a:gd name="connsiteY558" fmla="*/ 1188593 h 1460979"/>
              <a:gd name="connsiteX559" fmla="*/ 576413 w 1247748"/>
              <a:gd name="connsiteY559" fmla="*/ 1371560 h 1460979"/>
              <a:gd name="connsiteX560" fmla="*/ 559905 w 1247748"/>
              <a:gd name="connsiteY560" fmla="*/ 1349549 h 1460979"/>
              <a:gd name="connsiteX561" fmla="*/ 559905 w 1247748"/>
              <a:gd name="connsiteY561" fmla="*/ 1349549 h 1460979"/>
              <a:gd name="connsiteX562" fmla="*/ 558529 w 1247748"/>
              <a:gd name="connsiteY562" fmla="*/ 1349549 h 1460979"/>
              <a:gd name="connsiteX563" fmla="*/ 533767 w 1247748"/>
              <a:gd name="connsiteY563" fmla="*/ 1371560 h 1460979"/>
              <a:gd name="connsiteX564" fmla="*/ 553027 w 1247748"/>
              <a:gd name="connsiteY564" fmla="*/ 1392195 h 1460979"/>
              <a:gd name="connsiteX565" fmla="*/ 553027 w 1247748"/>
              <a:gd name="connsiteY565" fmla="*/ 1392195 h 1460979"/>
              <a:gd name="connsiteX566" fmla="*/ 576413 w 1247748"/>
              <a:gd name="connsiteY566" fmla="*/ 1371560 h 1460979"/>
              <a:gd name="connsiteX567" fmla="*/ 592922 w 1247748"/>
              <a:gd name="connsiteY567" fmla="*/ 1280764 h 1460979"/>
              <a:gd name="connsiteX568" fmla="*/ 576413 w 1247748"/>
              <a:gd name="connsiteY568" fmla="*/ 1258753 h 1460979"/>
              <a:gd name="connsiteX569" fmla="*/ 576413 w 1247748"/>
              <a:gd name="connsiteY569" fmla="*/ 1258753 h 1460979"/>
              <a:gd name="connsiteX570" fmla="*/ 575038 w 1247748"/>
              <a:gd name="connsiteY570" fmla="*/ 1258753 h 1460979"/>
              <a:gd name="connsiteX571" fmla="*/ 550275 w 1247748"/>
              <a:gd name="connsiteY571" fmla="*/ 1280764 h 1460979"/>
              <a:gd name="connsiteX572" fmla="*/ 569535 w 1247748"/>
              <a:gd name="connsiteY572" fmla="*/ 1301400 h 1460979"/>
              <a:gd name="connsiteX573" fmla="*/ 569535 w 1247748"/>
              <a:gd name="connsiteY573" fmla="*/ 1301400 h 1460979"/>
              <a:gd name="connsiteX574" fmla="*/ 592922 w 1247748"/>
              <a:gd name="connsiteY574" fmla="*/ 1280764 h 1460979"/>
              <a:gd name="connsiteX575" fmla="*/ 609430 w 1247748"/>
              <a:gd name="connsiteY575" fmla="*/ 1188593 h 1460979"/>
              <a:gd name="connsiteX576" fmla="*/ 592922 w 1247748"/>
              <a:gd name="connsiteY576" fmla="*/ 1166583 h 1460979"/>
              <a:gd name="connsiteX577" fmla="*/ 592922 w 1247748"/>
              <a:gd name="connsiteY577" fmla="*/ 1166583 h 1460979"/>
              <a:gd name="connsiteX578" fmla="*/ 591546 w 1247748"/>
              <a:gd name="connsiteY578" fmla="*/ 1166583 h 1460979"/>
              <a:gd name="connsiteX579" fmla="*/ 566783 w 1247748"/>
              <a:gd name="connsiteY579" fmla="*/ 1188593 h 1460979"/>
              <a:gd name="connsiteX580" fmla="*/ 586043 w 1247748"/>
              <a:gd name="connsiteY580" fmla="*/ 1209229 h 1460979"/>
              <a:gd name="connsiteX581" fmla="*/ 586043 w 1247748"/>
              <a:gd name="connsiteY581" fmla="*/ 1209229 h 1460979"/>
              <a:gd name="connsiteX582" fmla="*/ 609430 w 1247748"/>
              <a:gd name="connsiteY582" fmla="*/ 1188593 h 1460979"/>
              <a:gd name="connsiteX583" fmla="*/ 759380 w 1247748"/>
              <a:gd name="connsiteY583" fmla="*/ 92171 h 1460979"/>
              <a:gd name="connsiteX584" fmla="*/ 778639 w 1247748"/>
              <a:gd name="connsiteY584" fmla="*/ 112806 h 1460979"/>
              <a:gd name="connsiteX585" fmla="*/ 778639 w 1247748"/>
              <a:gd name="connsiteY585" fmla="*/ 112806 h 1460979"/>
              <a:gd name="connsiteX586" fmla="*/ 802026 w 1247748"/>
              <a:gd name="connsiteY586" fmla="*/ 92171 h 1460979"/>
              <a:gd name="connsiteX587" fmla="*/ 785518 w 1247748"/>
              <a:gd name="connsiteY587" fmla="*/ 70160 h 1460979"/>
              <a:gd name="connsiteX588" fmla="*/ 785518 w 1247748"/>
              <a:gd name="connsiteY588" fmla="*/ 70160 h 1460979"/>
              <a:gd name="connsiteX589" fmla="*/ 784142 w 1247748"/>
              <a:gd name="connsiteY589" fmla="*/ 70160 h 1460979"/>
              <a:gd name="connsiteX590" fmla="*/ 759380 w 1247748"/>
              <a:gd name="connsiteY590" fmla="*/ 92171 h 1460979"/>
              <a:gd name="connsiteX591" fmla="*/ 742872 w 1247748"/>
              <a:gd name="connsiteY591" fmla="*/ 184342 h 1460979"/>
              <a:gd name="connsiteX592" fmla="*/ 762131 w 1247748"/>
              <a:gd name="connsiteY592" fmla="*/ 204977 h 1460979"/>
              <a:gd name="connsiteX593" fmla="*/ 762131 w 1247748"/>
              <a:gd name="connsiteY593" fmla="*/ 204977 h 1460979"/>
              <a:gd name="connsiteX594" fmla="*/ 785518 w 1247748"/>
              <a:gd name="connsiteY594" fmla="*/ 184342 h 1460979"/>
              <a:gd name="connsiteX595" fmla="*/ 769010 w 1247748"/>
              <a:gd name="connsiteY595" fmla="*/ 162331 h 1460979"/>
              <a:gd name="connsiteX596" fmla="*/ 769010 w 1247748"/>
              <a:gd name="connsiteY596" fmla="*/ 162331 h 1460979"/>
              <a:gd name="connsiteX597" fmla="*/ 767634 w 1247748"/>
              <a:gd name="connsiteY597" fmla="*/ 162331 h 1460979"/>
              <a:gd name="connsiteX598" fmla="*/ 742872 w 1247748"/>
              <a:gd name="connsiteY598" fmla="*/ 184342 h 1460979"/>
              <a:gd name="connsiteX599" fmla="*/ 727739 w 1247748"/>
              <a:gd name="connsiteY599" fmla="*/ 275137 h 1460979"/>
              <a:gd name="connsiteX600" fmla="*/ 746999 w 1247748"/>
              <a:gd name="connsiteY600" fmla="*/ 295773 h 1460979"/>
              <a:gd name="connsiteX601" fmla="*/ 746999 w 1247748"/>
              <a:gd name="connsiteY601" fmla="*/ 295773 h 1460979"/>
              <a:gd name="connsiteX602" fmla="*/ 770385 w 1247748"/>
              <a:gd name="connsiteY602" fmla="*/ 275137 h 1460979"/>
              <a:gd name="connsiteX603" fmla="*/ 753877 w 1247748"/>
              <a:gd name="connsiteY603" fmla="*/ 253126 h 1460979"/>
              <a:gd name="connsiteX604" fmla="*/ 753877 w 1247748"/>
              <a:gd name="connsiteY604" fmla="*/ 253126 h 1460979"/>
              <a:gd name="connsiteX605" fmla="*/ 752501 w 1247748"/>
              <a:gd name="connsiteY605" fmla="*/ 253126 h 1460979"/>
              <a:gd name="connsiteX606" fmla="*/ 727739 w 1247748"/>
              <a:gd name="connsiteY606" fmla="*/ 275137 h 1460979"/>
              <a:gd name="connsiteX607" fmla="*/ 667209 w 1247748"/>
              <a:gd name="connsiteY607" fmla="*/ 92171 h 1460979"/>
              <a:gd name="connsiteX608" fmla="*/ 689220 w 1247748"/>
              <a:gd name="connsiteY608" fmla="*/ 116933 h 1460979"/>
              <a:gd name="connsiteX609" fmla="*/ 689220 w 1247748"/>
              <a:gd name="connsiteY609" fmla="*/ 116933 h 1460979"/>
              <a:gd name="connsiteX610" fmla="*/ 718109 w 1247748"/>
              <a:gd name="connsiteY610" fmla="*/ 92171 h 1460979"/>
              <a:gd name="connsiteX611" fmla="*/ 698849 w 1247748"/>
              <a:gd name="connsiteY611" fmla="*/ 66033 h 1460979"/>
              <a:gd name="connsiteX612" fmla="*/ 698849 w 1247748"/>
              <a:gd name="connsiteY612" fmla="*/ 66033 h 1460979"/>
              <a:gd name="connsiteX613" fmla="*/ 696098 w 1247748"/>
              <a:gd name="connsiteY613" fmla="*/ 66033 h 1460979"/>
              <a:gd name="connsiteX614" fmla="*/ 667209 w 1247748"/>
              <a:gd name="connsiteY614" fmla="*/ 92171 h 1460979"/>
              <a:gd name="connsiteX615" fmla="*/ 650700 w 1247748"/>
              <a:gd name="connsiteY615" fmla="*/ 184342 h 1460979"/>
              <a:gd name="connsiteX616" fmla="*/ 672711 w 1247748"/>
              <a:gd name="connsiteY616" fmla="*/ 209104 h 1460979"/>
              <a:gd name="connsiteX617" fmla="*/ 672711 w 1247748"/>
              <a:gd name="connsiteY617" fmla="*/ 209104 h 1460979"/>
              <a:gd name="connsiteX618" fmla="*/ 701601 w 1247748"/>
              <a:gd name="connsiteY618" fmla="*/ 184342 h 1460979"/>
              <a:gd name="connsiteX619" fmla="*/ 682341 w 1247748"/>
              <a:gd name="connsiteY619" fmla="*/ 158204 h 1460979"/>
              <a:gd name="connsiteX620" fmla="*/ 682341 w 1247748"/>
              <a:gd name="connsiteY620" fmla="*/ 158204 h 1460979"/>
              <a:gd name="connsiteX621" fmla="*/ 679590 w 1247748"/>
              <a:gd name="connsiteY621" fmla="*/ 158204 h 1460979"/>
              <a:gd name="connsiteX622" fmla="*/ 650700 w 1247748"/>
              <a:gd name="connsiteY622" fmla="*/ 184342 h 1460979"/>
              <a:gd name="connsiteX623" fmla="*/ 634192 w 1247748"/>
              <a:gd name="connsiteY623" fmla="*/ 275137 h 1460979"/>
              <a:gd name="connsiteX624" fmla="*/ 656203 w 1247748"/>
              <a:gd name="connsiteY624" fmla="*/ 299900 h 1460979"/>
              <a:gd name="connsiteX625" fmla="*/ 656203 w 1247748"/>
              <a:gd name="connsiteY625" fmla="*/ 299900 h 1460979"/>
              <a:gd name="connsiteX626" fmla="*/ 685093 w 1247748"/>
              <a:gd name="connsiteY626" fmla="*/ 275137 h 1460979"/>
              <a:gd name="connsiteX627" fmla="*/ 665833 w 1247748"/>
              <a:gd name="connsiteY627" fmla="*/ 248999 h 1460979"/>
              <a:gd name="connsiteX628" fmla="*/ 665833 w 1247748"/>
              <a:gd name="connsiteY628" fmla="*/ 248999 h 1460979"/>
              <a:gd name="connsiteX629" fmla="*/ 663082 w 1247748"/>
              <a:gd name="connsiteY629" fmla="*/ 248999 h 1460979"/>
              <a:gd name="connsiteX630" fmla="*/ 634192 w 1247748"/>
              <a:gd name="connsiteY630" fmla="*/ 275137 h 1460979"/>
              <a:gd name="connsiteX631" fmla="*/ 573662 w 1247748"/>
              <a:gd name="connsiteY631" fmla="*/ 92171 h 1460979"/>
              <a:gd name="connsiteX632" fmla="*/ 599800 w 1247748"/>
              <a:gd name="connsiteY632" fmla="*/ 121060 h 1460979"/>
              <a:gd name="connsiteX633" fmla="*/ 599800 w 1247748"/>
              <a:gd name="connsiteY633" fmla="*/ 121060 h 1460979"/>
              <a:gd name="connsiteX634" fmla="*/ 632816 w 1247748"/>
              <a:gd name="connsiteY634" fmla="*/ 92171 h 1460979"/>
              <a:gd name="connsiteX635" fmla="*/ 609430 w 1247748"/>
              <a:gd name="connsiteY635" fmla="*/ 60530 h 1460979"/>
              <a:gd name="connsiteX636" fmla="*/ 609430 w 1247748"/>
              <a:gd name="connsiteY636" fmla="*/ 60530 h 1460979"/>
              <a:gd name="connsiteX637" fmla="*/ 606678 w 1247748"/>
              <a:gd name="connsiteY637" fmla="*/ 60530 h 1460979"/>
              <a:gd name="connsiteX638" fmla="*/ 573662 w 1247748"/>
              <a:gd name="connsiteY638" fmla="*/ 92171 h 1460979"/>
              <a:gd name="connsiteX639" fmla="*/ 557154 w 1247748"/>
              <a:gd name="connsiteY639" fmla="*/ 184342 h 1460979"/>
              <a:gd name="connsiteX640" fmla="*/ 583292 w 1247748"/>
              <a:gd name="connsiteY640" fmla="*/ 213231 h 1460979"/>
              <a:gd name="connsiteX641" fmla="*/ 583292 w 1247748"/>
              <a:gd name="connsiteY641" fmla="*/ 213231 h 1460979"/>
              <a:gd name="connsiteX642" fmla="*/ 616308 w 1247748"/>
              <a:gd name="connsiteY642" fmla="*/ 184342 h 1460979"/>
              <a:gd name="connsiteX643" fmla="*/ 592922 w 1247748"/>
              <a:gd name="connsiteY643" fmla="*/ 152701 h 1460979"/>
              <a:gd name="connsiteX644" fmla="*/ 592922 w 1247748"/>
              <a:gd name="connsiteY644" fmla="*/ 152701 h 1460979"/>
              <a:gd name="connsiteX645" fmla="*/ 590170 w 1247748"/>
              <a:gd name="connsiteY645" fmla="*/ 152701 h 1460979"/>
              <a:gd name="connsiteX646" fmla="*/ 557154 w 1247748"/>
              <a:gd name="connsiteY646" fmla="*/ 184342 h 1460979"/>
              <a:gd name="connsiteX647" fmla="*/ 542021 w 1247748"/>
              <a:gd name="connsiteY647" fmla="*/ 275137 h 1460979"/>
              <a:gd name="connsiteX648" fmla="*/ 568159 w 1247748"/>
              <a:gd name="connsiteY648" fmla="*/ 304027 h 1460979"/>
              <a:gd name="connsiteX649" fmla="*/ 568159 w 1247748"/>
              <a:gd name="connsiteY649" fmla="*/ 304027 h 1460979"/>
              <a:gd name="connsiteX650" fmla="*/ 601176 w 1247748"/>
              <a:gd name="connsiteY650" fmla="*/ 275137 h 1460979"/>
              <a:gd name="connsiteX651" fmla="*/ 577789 w 1247748"/>
              <a:gd name="connsiteY651" fmla="*/ 243497 h 1460979"/>
              <a:gd name="connsiteX652" fmla="*/ 577789 w 1247748"/>
              <a:gd name="connsiteY652" fmla="*/ 243497 h 1460979"/>
              <a:gd name="connsiteX653" fmla="*/ 575038 w 1247748"/>
              <a:gd name="connsiteY653" fmla="*/ 243497 h 1460979"/>
              <a:gd name="connsiteX654" fmla="*/ 542021 w 1247748"/>
              <a:gd name="connsiteY654" fmla="*/ 275137 h 1460979"/>
              <a:gd name="connsiteX655" fmla="*/ 525513 w 1247748"/>
              <a:gd name="connsiteY655" fmla="*/ 367308 h 1460979"/>
              <a:gd name="connsiteX656" fmla="*/ 551651 w 1247748"/>
              <a:gd name="connsiteY656" fmla="*/ 396198 h 1460979"/>
              <a:gd name="connsiteX657" fmla="*/ 551651 w 1247748"/>
              <a:gd name="connsiteY657" fmla="*/ 396198 h 1460979"/>
              <a:gd name="connsiteX658" fmla="*/ 584667 w 1247748"/>
              <a:gd name="connsiteY658" fmla="*/ 367308 h 1460979"/>
              <a:gd name="connsiteX659" fmla="*/ 561281 w 1247748"/>
              <a:gd name="connsiteY659" fmla="*/ 335668 h 1460979"/>
              <a:gd name="connsiteX660" fmla="*/ 561281 w 1247748"/>
              <a:gd name="connsiteY660" fmla="*/ 335668 h 1460979"/>
              <a:gd name="connsiteX661" fmla="*/ 558529 w 1247748"/>
              <a:gd name="connsiteY661" fmla="*/ 335668 h 1460979"/>
              <a:gd name="connsiteX662" fmla="*/ 525513 w 1247748"/>
              <a:gd name="connsiteY662" fmla="*/ 367308 h 1460979"/>
              <a:gd name="connsiteX663" fmla="*/ 504877 w 1247748"/>
              <a:gd name="connsiteY663" fmla="*/ 824036 h 1460979"/>
              <a:gd name="connsiteX664" fmla="*/ 481491 w 1247748"/>
              <a:gd name="connsiteY664" fmla="*/ 792396 h 1460979"/>
              <a:gd name="connsiteX665" fmla="*/ 481491 w 1247748"/>
              <a:gd name="connsiteY665" fmla="*/ 792396 h 1460979"/>
              <a:gd name="connsiteX666" fmla="*/ 478739 w 1247748"/>
              <a:gd name="connsiteY666" fmla="*/ 792396 h 1460979"/>
              <a:gd name="connsiteX667" fmla="*/ 444347 w 1247748"/>
              <a:gd name="connsiteY667" fmla="*/ 824036 h 1460979"/>
              <a:gd name="connsiteX668" fmla="*/ 470485 w 1247748"/>
              <a:gd name="connsiteY668" fmla="*/ 852926 h 1460979"/>
              <a:gd name="connsiteX669" fmla="*/ 470485 w 1247748"/>
              <a:gd name="connsiteY669" fmla="*/ 852926 h 1460979"/>
              <a:gd name="connsiteX670" fmla="*/ 504877 w 1247748"/>
              <a:gd name="connsiteY670" fmla="*/ 824036 h 1460979"/>
              <a:gd name="connsiteX671" fmla="*/ 520010 w 1247748"/>
              <a:gd name="connsiteY671" fmla="*/ 731865 h 1460979"/>
              <a:gd name="connsiteX672" fmla="*/ 496623 w 1247748"/>
              <a:gd name="connsiteY672" fmla="*/ 700225 h 1460979"/>
              <a:gd name="connsiteX673" fmla="*/ 496623 w 1247748"/>
              <a:gd name="connsiteY673" fmla="*/ 700225 h 1460979"/>
              <a:gd name="connsiteX674" fmla="*/ 493872 w 1247748"/>
              <a:gd name="connsiteY674" fmla="*/ 700225 h 1460979"/>
              <a:gd name="connsiteX675" fmla="*/ 459480 w 1247748"/>
              <a:gd name="connsiteY675" fmla="*/ 731865 h 1460979"/>
              <a:gd name="connsiteX676" fmla="*/ 485618 w 1247748"/>
              <a:gd name="connsiteY676" fmla="*/ 760755 h 1460979"/>
              <a:gd name="connsiteX677" fmla="*/ 485618 w 1247748"/>
              <a:gd name="connsiteY677" fmla="*/ 760755 h 1460979"/>
              <a:gd name="connsiteX678" fmla="*/ 520010 w 1247748"/>
              <a:gd name="connsiteY678" fmla="*/ 731865 h 1460979"/>
              <a:gd name="connsiteX679" fmla="*/ 536518 w 1247748"/>
              <a:gd name="connsiteY679" fmla="*/ 641070 h 1460979"/>
              <a:gd name="connsiteX680" fmla="*/ 513132 w 1247748"/>
              <a:gd name="connsiteY680" fmla="*/ 609429 h 1460979"/>
              <a:gd name="connsiteX681" fmla="*/ 513132 w 1247748"/>
              <a:gd name="connsiteY681" fmla="*/ 609429 h 1460979"/>
              <a:gd name="connsiteX682" fmla="*/ 510380 w 1247748"/>
              <a:gd name="connsiteY682" fmla="*/ 609429 h 1460979"/>
              <a:gd name="connsiteX683" fmla="*/ 475988 w 1247748"/>
              <a:gd name="connsiteY683" fmla="*/ 641070 h 1460979"/>
              <a:gd name="connsiteX684" fmla="*/ 502126 w 1247748"/>
              <a:gd name="connsiteY684" fmla="*/ 669960 h 1460979"/>
              <a:gd name="connsiteX685" fmla="*/ 502126 w 1247748"/>
              <a:gd name="connsiteY685" fmla="*/ 669960 h 1460979"/>
              <a:gd name="connsiteX686" fmla="*/ 536518 w 1247748"/>
              <a:gd name="connsiteY686" fmla="*/ 641070 h 1460979"/>
              <a:gd name="connsiteX687" fmla="*/ 553027 w 1247748"/>
              <a:gd name="connsiteY687" fmla="*/ 550275 h 1460979"/>
              <a:gd name="connsiteX688" fmla="*/ 529640 w 1247748"/>
              <a:gd name="connsiteY688" fmla="*/ 518634 h 1460979"/>
              <a:gd name="connsiteX689" fmla="*/ 529640 w 1247748"/>
              <a:gd name="connsiteY689" fmla="*/ 518634 h 1460979"/>
              <a:gd name="connsiteX690" fmla="*/ 526888 w 1247748"/>
              <a:gd name="connsiteY690" fmla="*/ 518634 h 1460979"/>
              <a:gd name="connsiteX691" fmla="*/ 492496 w 1247748"/>
              <a:gd name="connsiteY691" fmla="*/ 550275 h 1460979"/>
              <a:gd name="connsiteX692" fmla="*/ 518634 w 1247748"/>
              <a:gd name="connsiteY692" fmla="*/ 579164 h 1460979"/>
              <a:gd name="connsiteX693" fmla="*/ 518634 w 1247748"/>
              <a:gd name="connsiteY693" fmla="*/ 579164 h 1460979"/>
              <a:gd name="connsiteX694" fmla="*/ 553027 w 1247748"/>
              <a:gd name="connsiteY694" fmla="*/ 550275 h 1460979"/>
              <a:gd name="connsiteX695" fmla="*/ 588794 w 1247748"/>
              <a:gd name="connsiteY695" fmla="*/ 824036 h 1460979"/>
              <a:gd name="connsiteX696" fmla="*/ 569535 w 1247748"/>
              <a:gd name="connsiteY696" fmla="*/ 797898 h 1460979"/>
              <a:gd name="connsiteX697" fmla="*/ 569535 w 1247748"/>
              <a:gd name="connsiteY697" fmla="*/ 797898 h 1460979"/>
              <a:gd name="connsiteX698" fmla="*/ 566783 w 1247748"/>
              <a:gd name="connsiteY698" fmla="*/ 797898 h 1460979"/>
              <a:gd name="connsiteX699" fmla="*/ 537894 w 1247748"/>
              <a:gd name="connsiteY699" fmla="*/ 824036 h 1460979"/>
              <a:gd name="connsiteX700" fmla="*/ 559905 w 1247748"/>
              <a:gd name="connsiteY700" fmla="*/ 848799 h 1460979"/>
              <a:gd name="connsiteX701" fmla="*/ 559905 w 1247748"/>
              <a:gd name="connsiteY701" fmla="*/ 848799 h 1460979"/>
              <a:gd name="connsiteX702" fmla="*/ 588794 w 1247748"/>
              <a:gd name="connsiteY702" fmla="*/ 824036 h 1460979"/>
              <a:gd name="connsiteX703" fmla="*/ 605303 w 1247748"/>
              <a:gd name="connsiteY703" fmla="*/ 731865 h 1460979"/>
              <a:gd name="connsiteX704" fmla="*/ 586043 w 1247748"/>
              <a:gd name="connsiteY704" fmla="*/ 705727 h 1460979"/>
              <a:gd name="connsiteX705" fmla="*/ 586043 w 1247748"/>
              <a:gd name="connsiteY705" fmla="*/ 705727 h 1460979"/>
              <a:gd name="connsiteX706" fmla="*/ 583292 w 1247748"/>
              <a:gd name="connsiteY706" fmla="*/ 705727 h 1460979"/>
              <a:gd name="connsiteX707" fmla="*/ 554402 w 1247748"/>
              <a:gd name="connsiteY707" fmla="*/ 731865 h 1460979"/>
              <a:gd name="connsiteX708" fmla="*/ 576413 w 1247748"/>
              <a:gd name="connsiteY708" fmla="*/ 756628 h 1460979"/>
              <a:gd name="connsiteX709" fmla="*/ 576413 w 1247748"/>
              <a:gd name="connsiteY709" fmla="*/ 756628 h 1460979"/>
              <a:gd name="connsiteX710" fmla="*/ 605303 w 1247748"/>
              <a:gd name="connsiteY710" fmla="*/ 731865 h 1460979"/>
              <a:gd name="connsiteX711" fmla="*/ 621811 w 1247748"/>
              <a:gd name="connsiteY711" fmla="*/ 641070 h 1460979"/>
              <a:gd name="connsiteX712" fmla="*/ 602551 w 1247748"/>
              <a:gd name="connsiteY712" fmla="*/ 614932 h 1460979"/>
              <a:gd name="connsiteX713" fmla="*/ 602551 w 1247748"/>
              <a:gd name="connsiteY713" fmla="*/ 614932 h 1460979"/>
              <a:gd name="connsiteX714" fmla="*/ 599800 w 1247748"/>
              <a:gd name="connsiteY714" fmla="*/ 614932 h 1460979"/>
              <a:gd name="connsiteX715" fmla="*/ 570911 w 1247748"/>
              <a:gd name="connsiteY715" fmla="*/ 641070 h 1460979"/>
              <a:gd name="connsiteX716" fmla="*/ 592922 w 1247748"/>
              <a:gd name="connsiteY716" fmla="*/ 665832 h 1460979"/>
              <a:gd name="connsiteX717" fmla="*/ 592922 w 1247748"/>
              <a:gd name="connsiteY717" fmla="*/ 665832 h 1460979"/>
              <a:gd name="connsiteX718" fmla="*/ 621811 w 1247748"/>
              <a:gd name="connsiteY718" fmla="*/ 641070 h 1460979"/>
              <a:gd name="connsiteX719" fmla="*/ 636944 w 1247748"/>
              <a:gd name="connsiteY719" fmla="*/ 548899 h 1460979"/>
              <a:gd name="connsiteX720" fmla="*/ 617684 w 1247748"/>
              <a:gd name="connsiteY720" fmla="*/ 522761 h 1460979"/>
              <a:gd name="connsiteX721" fmla="*/ 617684 w 1247748"/>
              <a:gd name="connsiteY721" fmla="*/ 522761 h 1460979"/>
              <a:gd name="connsiteX722" fmla="*/ 614933 w 1247748"/>
              <a:gd name="connsiteY722" fmla="*/ 522761 h 1460979"/>
              <a:gd name="connsiteX723" fmla="*/ 586043 w 1247748"/>
              <a:gd name="connsiteY723" fmla="*/ 548899 h 1460979"/>
              <a:gd name="connsiteX724" fmla="*/ 608054 w 1247748"/>
              <a:gd name="connsiteY724" fmla="*/ 573661 h 1460979"/>
              <a:gd name="connsiteX725" fmla="*/ 608054 w 1247748"/>
              <a:gd name="connsiteY725" fmla="*/ 573661 h 1460979"/>
              <a:gd name="connsiteX726" fmla="*/ 636944 w 1247748"/>
              <a:gd name="connsiteY726" fmla="*/ 548899 h 1460979"/>
              <a:gd name="connsiteX727" fmla="*/ 672711 w 1247748"/>
              <a:gd name="connsiteY727" fmla="*/ 822661 h 1460979"/>
              <a:gd name="connsiteX728" fmla="*/ 656203 w 1247748"/>
              <a:gd name="connsiteY728" fmla="*/ 800650 h 1460979"/>
              <a:gd name="connsiteX729" fmla="*/ 656203 w 1247748"/>
              <a:gd name="connsiteY729" fmla="*/ 800650 h 1460979"/>
              <a:gd name="connsiteX730" fmla="*/ 654827 w 1247748"/>
              <a:gd name="connsiteY730" fmla="*/ 800650 h 1460979"/>
              <a:gd name="connsiteX731" fmla="*/ 630065 w 1247748"/>
              <a:gd name="connsiteY731" fmla="*/ 822661 h 1460979"/>
              <a:gd name="connsiteX732" fmla="*/ 649325 w 1247748"/>
              <a:gd name="connsiteY732" fmla="*/ 843296 h 1460979"/>
              <a:gd name="connsiteX733" fmla="*/ 649325 w 1247748"/>
              <a:gd name="connsiteY733" fmla="*/ 843296 h 1460979"/>
              <a:gd name="connsiteX734" fmla="*/ 672711 w 1247748"/>
              <a:gd name="connsiteY734" fmla="*/ 822661 h 1460979"/>
              <a:gd name="connsiteX735" fmla="*/ 689220 w 1247748"/>
              <a:gd name="connsiteY735" fmla="*/ 731865 h 1460979"/>
              <a:gd name="connsiteX736" fmla="*/ 672711 w 1247748"/>
              <a:gd name="connsiteY736" fmla="*/ 709854 h 1460979"/>
              <a:gd name="connsiteX737" fmla="*/ 672711 w 1247748"/>
              <a:gd name="connsiteY737" fmla="*/ 709854 h 1460979"/>
              <a:gd name="connsiteX738" fmla="*/ 671336 w 1247748"/>
              <a:gd name="connsiteY738" fmla="*/ 709854 h 1460979"/>
              <a:gd name="connsiteX739" fmla="*/ 646573 w 1247748"/>
              <a:gd name="connsiteY739" fmla="*/ 731865 h 1460979"/>
              <a:gd name="connsiteX740" fmla="*/ 665833 w 1247748"/>
              <a:gd name="connsiteY740" fmla="*/ 752501 h 1460979"/>
              <a:gd name="connsiteX741" fmla="*/ 665833 w 1247748"/>
              <a:gd name="connsiteY741" fmla="*/ 752501 h 1460979"/>
              <a:gd name="connsiteX742" fmla="*/ 689220 w 1247748"/>
              <a:gd name="connsiteY742" fmla="*/ 731865 h 1460979"/>
              <a:gd name="connsiteX743" fmla="*/ 705728 w 1247748"/>
              <a:gd name="connsiteY743" fmla="*/ 641070 h 1460979"/>
              <a:gd name="connsiteX744" fmla="*/ 689220 w 1247748"/>
              <a:gd name="connsiteY744" fmla="*/ 619059 h 1460979"/>
              <a:gd name="connsiteX745" fmla="*/ 689220 w 1247748"/>
              <a:gd name="connsiteY745" fmla="*/ 619059 h 1460979"/>
              <a:gd name="connsiteX746" fmla="*/ 687844 w 1247748"/>
              <a:gd name="connsiteY746" fmla="*/ 619059 h 1460979"/>
              <a:gd name="connsiteX747" fmla="*/ 663082 w 1247748"/>
              <a:gd name="connsiteY747" fmla="*/ 641070 h 1460979"/>
              <a:gd name="connsiteX748" fmla="*/ 682341 w 1247748"/>
              <a:gd name="connsiteY748" fmla="*/ 661705 h 1460979"/>
              <a:gd name="connsiteX749" fmla="*/ 682341 w 1247748"/>
              <a:gd name="connsiteY749" fmla="*/ 661705 h 1460979"/>
              <a:gd name="connsiteX750" fmla="*/ 705728 w 1247748"/>
              <a:gd name="connsiteY750" fmla="*/ 641070 h 1460979"/>
              <a:gd name="connsiteX751" fmla="*/ 722236 w 1247748"/>
              <a:gd name="connsiteY751" fmla="*/ 548899 h 1460979"/>
              <a:gd name="connsiteX752" fmla="*/ 705728 w 1247748"/>
              <a:gd name="connsiteY752" fmla="*/ 526888 h 1460979"/>
              <a:gd name="connsiteX753" fmla="*/ 705728 w 1247748"/>
              <a:gd name="connsiteY753" fmla="*/ 526888 h 1460979"/>
              <a:gd name="connsiteX754" fmla="*/ 704352 w 1247748"/>
              <a:gd name="connsiteY754" fmla="*/ 526888 h 1460979"/>
              <a:gd name="connsiteX755" fmla="*/ 679590 w 1247748"/>
              <a:gd name="connsiteY755" fmla="*/ 548899 h 1460979"/>
              <a:gd name="connsiteX756" fmla="*/ 698849 w 1247748"/>
              <a:gd name="connsiteY756" fmla="*/ 569534 h 1460979"/>
              <a:gd name="connsiteX757" fmla="*/ 698849 w 1247748"/>
              <a:gd name="connsiteY757" fmla="*/ 569534 h 1460979"/>
              <a:gd name="connsiteX758" fmla="*/ 722236 w 1247748"/>
              <a:gd name="connsiteY758" fmla="*/ 548899 h 1460979"/>
              <a:gd name="connsiteX759" fmla="*/ 782766 w 1247748"/>
              <a:gd name="connsiteY759" fmla="*/ 462231 h 1460979"/>
              <a:gd name="connsiteX760" fmla="*/ 716733 w 1247748"/>
              <a:gd name="connsiteY760" fmla="*/ 382441 h 1460979"/>
              <a:gd name="connsiteX761" fmla="*/ 730490 w 1247748"/>
              <a:gd name="connsiteY761" fmla="*/ 386568 h 1460979"/>
              <a:gd name="connsiteX762" fmla="*/ 730490 w 1247748"/>
              <a:gd name="connsiteY762" fmla="*/ 386568 h 1460979"/>
              <a:gd name="connsiteX763" fmla="*/ 753877 w 1247748"/>
              <a:gd name="connsiteY763" fmla="*/ 365933 h 1460979"/>
              <a:gd name="connsiteX764" fmla="*/ 737369 w 1247748"/>
              <a:gd name="connsiteY764" fmla="*/ 343922 h 1460979"/>
              <a:gd name="connsiteX765" fmla="*/ 737369 w 1247748"/>
              <a:gd name="connsiteY765" fmla="*/ 343922 h 1460979"/>
              <a:gd name="connsiteX766" fmla="*/ 735993 w 1247748"/>
              <a:gd name="connsiteY766" fmla="*/ 343922 h 1460979"/>
              <a:gd name="connsiteX767" fmla="*/ 711231 w 1247748"/>
              <a:gd name="connsiteY767" fmla="*/ 365933 h 1460979"/>
              <a:gd name="connsiteX768" fmla="*/ 712606 w 1247748"/>
              <a:gd name="connsiteY768" fmla="*/ 376938 h 1460979"/>
              <a:gd name="connsiteX769" fmla="*/ 687844 w 1247748"/>
              <a:gd name="connsiteY769" fmla="*/ 346673 h 1460979"/>
              <a:gd name="connsiteX770" fmla="*/ 669960 w 1247748"/>
              <a:gd name="connsiteY770" fmla="*/ 361806 h 1460979"/>
              <a:gd name="connsiteX771" fmla="*/ 649325 w 1247748"/>
              <a:gd name="connsiteY771" fmla="*/ 339795 h 1460979"/>
              <a:gd name="connsiteX772" fmla="*/ 649325 w 1247748"/>
              <a:gd name="connsiteY772" fmla="*/ 339795 h 1460979"/>
              <a:gd name="connsiteX773" fmla="*/ 646573 w 1247748"/>
              <a:gd name="connsiteY773" fmla="*/ 339795 h 1460979"/>
              <a:gd name="connsiteX774" fmla="*/ 617684 w 1247748"/>
              <a:gd name="connsiteY774" fmla="*/ 365933 h 1460979"/>
              <a:gd name="connsiteX775" fmla="*/ 635568 w 1247748"/>
              <a:gd name="connsiteY775" fmla="*/ 390695 h 1460979"/>
              <a:gd name="connsiteX776" fmla="*/ 568159 w 1247748"/>
              <a:gd name="connsiteY776" fmla="*/ 448474 h 1460979"/>
              <a:gd name="connsiteX777" fmla="*/ 544772 w 1247748"/>
              <a:gd name="connsiteY777" fmla="*/ 427839 h 1460979"/>
              <a:gd name="connsiteX778" fmla="*/ 544772 w 1247748"/>
              <a:gd name="connsiteY778" fmla="*/ 427839 h 1460979"/>
              <a:gd name="connsiteX779" fmla="*/ 542021 w 1247748"/>
              <a:gd name="connsiteY779" fmla="*/ 427839 h 1460979"/>
              <a:gd name="connsiteX780" fmla="*/ 507629 w 1247748"/>
              <a:gd name="connsiteY780" fmla="*/ 459479 h 1460979"/>
              <a:gd name="connsiteX781" fmla="*/ 533767 w 1247748"/>
              <a:gd name="connsiteY781" fmla="*/ 488369 h 1460979"/>
              <a:gd name="connsiteX782" fmla="*/ 533767 w 1247748"/>
              <a:gd name="connsiteY782" fmla="*/ 488369 h 1460979"/>
              <a:gd name="connsiteX783" fmla="*/ 559905 w 1247748"/>
              <a:gd name="connsiteY783" fmla="*/ 474612 h 1460979"/>
              <a:gd name="connsiteX784" fmla="*/ 579165 w 1247748"/>
              <a:gd name="connsiteY784" fmla="*/ 497999 h 1460979"/>
              <a:gd name="connsiteX785" fmla="*/ 742872 w 1247748"/>
              <a:gd name="connsiteY785" fmla="*/ 497999 h 1460979"/>
              <a:gd name="connsiteX786" fmla="*/ 782766 w 1247748"/>
              <a:gd name="connsiteY786" fmla="*/ 462231 h 1460979"/>
              <a:gd name="connsiteX787" fmla="*/ 661706 w 1247748"/>
              <a:gd name="connsiteY787" fmla="*/ 1371560 h 1460979"/>
              <a:gd name="connsiteX788" fmla="*/ 649325 w 1247748"/>
              <a:gd name="connsiteY788" fmla="*/ 1353676 h 1460979"/>
              <a:gd name="connsiteX789" fmla="*/ 649325 w 1247748"/>
              <a:gd name="connsiteY789" fmla="*/ 1353676 h 1460979"/>
              <a:gd name="connsiteX790" fmla="*/ 647949 w 1247748"/>
              <a:gd name="connsiteY790" fmla="*/ 1353676 h 1460979"/>
              <a:gd name="connsiteX791" fmla="*/ 628689 w 1247748"/>
              <a:gd name="connsiteY791" fmla="*/ 1371560 h 1460979"/>
              <a:gd name="connsiteX792" fmla="*/ 643822 w 1247748"/>
              <a:gd name="connsiteY792" fmla="*/ 1388068 h 1460979"/>
              <a:gd name="connsiteX793" fmla="*/ 643822 w 1247748"/>
              <a:gd name="connsiteY793" fmla="*/ 1388068 h 1460979"/>
              <a:gd name="connsiteX794" fmla="*/ 661706 w 1247748"/>
              <a:gd name="connsiteY794" fmla="*/ 1371560 h 1460979"/>
              <a:gd name="connsiteX795" fmla="*/ 676838 w 1247748"/>
              <a:gd name="connsiteY795" fmla="*/ 1279389 h 1460979"/>
              <a:gd name="connsiteX796" fmla="*/ 664457 w 1247748"/>
              <a:gd name="connsiteY796" fmla="*/ 1261505 h 1460979"/>
              <a:gd name="connsiteX797" fmla="*/ 664457 w 1247748"/>
              <a:gd name="connsiteY797" fmla="*/ 1261505 h 1460979"/>
              <a:gd name="connsiteX798" fmla="*/ 663082 w 1247748"/>
              <a:gd name="connsiteY798" fmla="*/ 1261505 h 1460979"/>
              <a:gd name="connsiteX799" fmla="*/ 643822 w 1247748"/>
              <a:gd name="connsiteY799" fmla="*/ 1279389 h 1460979"/>
              <a:gd name="connsiteX800" fmla="*/ 658955 w 1247748"/>
              <a:gd name="connsiteY800" fmla="*/ 1295897 h 1460979"/>
              <a:gd name="connsiteX801" fmla="*/ 658955 w 1247748"/>
              <a:gd name="connsiteY801" fmla="*/ 1295897 h 1460979"/>
              <a:gd name="connsiteX802" fmla="*/ 676838 w 1247748"/>
              <a:gd name="connsiteY802" fmla="*/ 1279389 h 1460979"/>
              <a:gd name="connsiteX803" fmla="*/ 693347 w 1247748"/>
              <a:gd name="connsiteY803" fmla="*/ 1188593 h 1460979"/>
              <a:gd name="connsiteX804" fmla="*/ 680966 w 1247748"/>
              <a:gd name="connsiteY804" fmla="*/ 1170710 h 1460979"/>
              <a:gd name="connsiteX805" fmla="*/ 680966 w 1247748"/>
              <a:gd name="connsiteY805" fmla="*/ 1170710 h 1460979"/>
              <a:gd name="connsiteX806" fmla="*/ 679590 w 1247748"/>
              <a:gd name="connsiteY806" fmla="*/ 1170710 h 1460979"/>
              <a:gd name="connsiteX807" fmla="*/ 660330 w 1247748"/>
              <a:gd name="connsiteY807" fmla="*/ 1188593 h 1460979"/>
              <a:gd name="connsiteX808" fmla="*/ 675463 w 1247748"/>
              <a:gd name="connsiteY808" fmla="*/ 1205102 h 1460979"/>
              <a:gd name="connsiteX809" fmla="*/ 675463 w 1247748"/>
              <a:gd name="connsiteY809" fmla="*/ 1205102 h 1460979"/>
              <a:gd name="connsiteX810" fmla="*/ 693347 w 1247748"/>
              <a:gd name="connsiteY810" fmla="*/ 1188593 h 1460979"/>
              <a:gd name="connsiteX811" fmla="*/ 709855 w 1247748"/>
              <a:gd name="connsiteY811" fmla="*/ 1097798 h 1460979"/>
              <a:gd name="connsiteX812" fmla="*/ 697474 w 1247748"/>
              <a:gd name="connsiteY812" fmla="*/ 1079914 h 1460979"/>
              <a:gd name="connsiteX813" fmla="*/ 697474 w 1247748"/>
              <a:gd name="connsiteY813" fmla="*/ 1079914 h 1460979"/>
              <a:gd name="connsiteX814" fmla="*/ 696098 w 1247748"/>
              <a:gd name="connsiteY814" fmla="*/ 1079914 h 1460979"/>
              <a:gd name="connsiteX815" fmla="*/ 676838 w 1247748"/>
              <a:gd name="connsiteY815" fmla="*/ 1097798 h 1460979"/>
              <a:gd name="connsiteX816" fmla="*/ 691971 w 1247748"/>
              <a:gd name="connsiteY816" fmla="*/ 1114306 h 1460979"/>
              <a:gd name="connsiteX817" fmla="*/ 691971 w 1247748"/>
              <a:gd name="connsiteY817" fmla="*/ 1114306 h 1460979"/>
              <a:gd name="connsiteX818" fmla="*/ 709855 w 1247748"/>
              <a:gd name="connsiteY818" fmla="*/ 1097798 h 1460979"/>
              <a:gd name="connsiteX819" fmla="*/ 724988 w 1247748"/>
              <a:gd name="connsiteY819" fmla="*/ 1005627 h 1460979"/>
              <a:gd name="connsiteX820" fmla="*/ 712606 w 1247748"/>
              <a:gd name="connsiteY820" fmla="*/ 987743 h 1460979"/>
              <a:gd name="connsiteX821" fmla="*/ 712606 w 1247748"/>
              <a:gd name="connsiteY821" fmla="*/ 987743 h 1460979"/>
              <a:gd name="connsiteX822" fmla="*/ 711231 w 1247748"/>
              <a:gd name="connsiteY822" fmla="*/ 987743 h 1460979"/>
              <a:gd name="connsiteX823" fmla="*/ 691971 w 1247748"/>
              <a:gd name="connsiteY823" fmla="*/ 1005627 h 1460979"/>
              <a:gd name="connsiteX824" fmla="*/ 707104 w 1247748"/>
              <a:gd name="connsiteY824" fmla="*/ 1022135 h 1460979"/>
              <a:gd name="connsiteX825" fmla="*/ 707104 w 1247748"/>
              <a:gd name="connsiteY825" fmla="*/ 1022135 h 1460979"/>
              <a:gd name="connsiteX826" fmla="*/ 724988 w 1247748"/>
              <a:gd name="connsiteY826" fmla="*/ 1005627 h 1460979"/>
              <a:gd name="connsiteX827" fmla="*/ 741496 w 1247748"/>
              <a:gd name="connsiteY827" fmla="*/ 914832 h 1460979"/>
              <a:gd name="connsiteX828" fmla="*/ 729115 w 1247748"/>
              <a:gd name="connsiteY828" fmla="*/ 896948 h 1460979"/>
              <a:gd name="connsiteX829" fmla="*/ 729115 w 1247748"/>
              <a:gd name="connsiteY829" fmla="*/ 896948 h 1460979"/>
              <a:gd name="connsiteX830" fmla="*/ 727739 w 1247748"/>
              <a:gd name="connsiteY830" fmla="*/ 896948 h 1460979"/>
              <a:gd name="connsiteX831" fmla="*/ 708479 w 1247748"/>
              <a:gd name="connsiteY831" fmla="*/ 914832 h 1460979"/>
              <a:gd name="connsiteX832" fmla="*/ 723612 w 1247748"/>
              <a:gd name="connsiteY832" fmla="*/ 931340 h 1460979"/>
              <a:gd name="connsiteX833" fmla="*/ 723612 w 1247748"/>
              <a:gd name="connsiteY833" fmla="*/ 931340 h 1460979"/>
              <a:gd name="connsiteX834" fmla="*/ 741496 w 1247748"/>
              <a:gd name="connsiteY834" fmla="*/ 914832 h 1460979"/>
              <a:gd name="connsiteX835" fmla="*/ 758004 w 1247748"/>
              <a:gd name="connsiteY835" fmla="*/ 822661 h 1460979"/>
              <a:gd name="connsiteX836" fmla="*/ 745623 w 1247748"/>
              <a:gd name="connsiteY836" fmla="*/ 804777 h 1460979"/>
              <a:gd name="connsiteX837" fmla="*/ 745623 w 1247748"/>
              <a:gd name="connsiteY837" fmla="*/ 804777 h 1460979"/>
              <a:gd name="connsiteX838" fmla="*/ 744247 w 1247748"/>
              <a:gd name="connsiteY838" fmla="*/ 804777 h 1460979"/>
              <a:gd name="connsiteX839" fmla="*/ 724988 w 1247748"/>
              <a:gd name="connsiteY839" fmla="*/ 822661 h 1460979"/>
              <a:gd name="connsiteX840" fmla="*/ 738744 w 1247748"/>
              <a:gd name="connsiteY840" fmla="*/ 839169 h 1460979"/>
              <a:gd name="connsiteX841" fmla="*/ 738744 w 1247748"/>
              <a:gd name="connsiteY841" fmla="*/ 839169 h 1460979"/>
              <a:gd name="connsiteX842" fmla="*/ 758004 w 1247748"/>
              <a:gd name="connsiteY842" fmla="*/ 822661 h 1460979"/>
              <a:gd name="connsiteX843" fmla="*/ 774512 w 1247748"/>
              <a:gd name="connsiteY843" fmla="*/ 731865 h 1460979"/>
              <a:gd name="connsiteX844" fmla="*/ 762131 w 1247748"/>
              <a:gd name="connsiteY844" fmla="*/ 713981 h 1460979"/>
              <a:gd name="connsiteX845" fmla="*/ 762131 w 1247748"/>
              <a:gd name="connsiteY845" fmla="*/ 713981 h 1460979"/>
              <a:gd name="connsiteX846" fmla="*/ 760755 w 1247748"/>
              <a:gd name="connsiteY846" fmla="*/ 713981 h 1460979"/>
              <a:gd name="connsiteX847" fmla="*/ 741496 w 1247748"/>
              <a:gd name="connsiteY847" fmla="*/ 731865 h 1460979"/>
              <a:gd name="connsiteX848" fmla="*/ 756628 w 1247748"/>
              <a:gd name="connsiteY848" fmla="*/ 748374 h 1460979"/>
              <a:gd name="connsiteX849" fmla="*/ 756628 w 1247748"/>
              <a:gd name="connsiteY849" fmla="*/ 748374 h 1460979"/>
              <a:gd name="connsiteX850" fmla="*/ 774512 w 1247748"/>
              <a:gd name="connsiteY850" fmla="*/ 731865 h 1460979"/>
              <a:gd name="connsiteX851" fmla="*/ 789645 w 1247748"/>
              <a:gd name="connsiteY851" fmla="*/ 639694 h 1460979"/>
              <a:gd name="connsiteX852" fmla="*/ 777264 w 1247748"/>
              <a:gd name="connsiteY852" fmla="*/ 621810 h 1460979"/>
              <a:gd name="connsiteX853" fmla="*/ 777264 w 1247748"/>
              <a:gd name="connsiteY853" fmla="*/ 621810 h 1460979"/>
              <a:gd name="connsiteX854" fmla="*/ 775888 w 1247748"/>
              <a:gd name="connsiteY854" fmla="*/ 621810 h 1460979"/>
              <a:gd name="connsiteX855" fmla="*/ 756628 w 1247748"/>
              <a:gd name="connsiteY855" fmla="*/ 639694 h 1460979"/>
              <a:gd name="connsiteX856" fmla="*/ 771761 w 1247748"/>
              <a:gd name="connsiteY856" fmla="*/ 656203 h 1460979"/>
              <a:gd name="connsiteX857" fmla="*/ 771761 w 1247748"/>
              <a:gd name="connsiteY857" fmla="*/ 656203 h 1460979"/>
              <a:gd name="connsiteX858" fmla="*/ 789645 w 1247748"/>
              <a:gd name="connsiteY858" fmla="*/ 639694 h 1460979"/>
              <a:gd name="connsiteX859" fmla="*/ 806153 w 1247748"/>
              <a:gd name="connsiteY859" fmla="*/ 548899 h 1460979"/>
              <a:gd name="connsiteX860" fmla="*/ 793772 w 1247748"/>
              <a:gd name="connsiteY860" fmla="*/ 531015 h 1460979"/>
              <a:gd name="connsiteX861" fmla="*/ 793772 w 1247748"/>
              <a:gd name="connsiteY861" fmla="*/ 531015 h 1460979"/>
              <a:gd name="connsiteX862" fmla="*/ 792396 w 1247748"/>
              <a:gd name="connsiteY862" fmla="*/ 531015 h 1460979"/>
              <a:gd name="connsiteX863" fmla="*/ 773137 w 1247748"/>
              <a:gd name="connsiteY863" fmla="*/ 548899 h 1460979"/>
              <a:gd name="connsiteX864" fmla="*/ 788269 w 1247748"/>
              <a:gd name="connsiteY864" fmla="*/ 565407 h 1460979"/>
              <a:gd name="connsiteX865" fmla="*/ 788269 w 1247748"/>
              <a:gd name="connsiteY865" fmla="*/ 565407 h 1460979"/>
              <a:gd name="connsiteX866" fmla="*/ 806153 w 1247748"/>
              <a:gd name="connsiteY866" fmla="*/ 548899 h 1460979"/>
              <a:gd name="connsiteX867" fmla="*/ 822661 w 1247748"/>
              <a:gd name="connsiteY867" fmla="*/ 458104 h 1460979"/>
              <a:gd name="connsiteX868" fmla="*/ 810280 w 1247748"/>
              <a:gd name="connsiteY868" fmla="*/ 440220 h 1460979"/>
              <a:gd name="connsiteX869" fmla="*/ 810280 w 1247748"/>
              <a:gd name="connsiteY869" fmla="*/ 440220 h 1460979"/>
              <a:gd name="connsiteX870" fmla="*/ 808905 w 1247748"/>
              <a:gd name="connsiteY870" fmla="*/ 440220 h 1460979"/>
              <a:gd name="connsiteX871" fmla="*/ 789645 w 1247748"/>
              <a:gd name="connsiteY871" fmla="*/ 458104 h 1460979"/>
              <a:gd name="connsiteX872" fmla="*/ 804777 w 1247748"/>
              <a:gd name="connsiteY872" fmla="*/ 474612 h 1460979"/>
              <a:gd name="connsiteX873" fmla="*/ 804777 w 1247748"/>
              <a:gd name="connsiteY873" fmla="*/ 474612 h 1460979"/>
              <a:gd name="connsiteX874" fmla="*/ 822661 w 1247748"/>
              <a:gd name="connsiteY874" fmla="*/ 458104 h 1460979"/>
              <a:gd name="connsiteX875" fmla="*/ 837794 w 1247748"/>
              <a:gd name="connsiteY875" fmla="*/ 365933 h 1460979"/>
              <a:gd name="connsiteX876" fmla="*/ 825413 w 1247748"/>
              <a:gd name="connsiteY876" fmla="*/ 348049 h 1460979"/>
              <a:gd name="connsiteX877" fmla="*/ 825413 w 1247748"/>
              <a:gd name="connsiteY877" fmla="*/ 348049 h 1460979"/>
              <a:gd name="connsiteX878" fmla="*/ 824037 w 1247748"/>
              <a:gd name="connsiteY878" fmla="*/ 348049 h 1460979"/>
              <a:gd name="connsiteX879" fmla="*/ 804777 w 1247748"/>
              <a:gd name="connsiteY879" fmla="*/ 365933 h 1460979"/>
              <a:gd name="connsiteX880" fmla="*/ 819910 w 1247748"/>
              <a:gd name="connsiteY880" fmla="*/ 382441 h 1460979"/>
              <a:gd name="connsiteX881" fmla="*/ 819910 w 1247748"/>
              <a:gd name="connsiteY881" fmla="*/ 382441 h 1460979"/>
              <a:gd name="connsiteX882" fmla="*/ 837794 w 1247748"/>
              <a:gd name="connsiteY882" fmla="*/ 365933 h 1460979"/>
              <a:gd name="connsiteX883" fmla="*/ 854302 w 1247748"/>
              <a:gd name="connsiteY883" fmla="*/ 275137 h 1460979"/>
              <a:gd name="connsiteX884" fmla="*/ 841921 w 1247748"/>
              <a:gd name="connsiteY884" fmla="*/ 257253 h 1460979"/>
              <a:gd name="connsiteX885" fmla="*/ 841921 w 1247748"/>
              <a:gd name="connsiteY885" fmla="*/ 257253 h 1460979"/>
              <a:gd name="connsiteX886" fmla="*/ 840545 w 1247748"/>
              <a:gd name="connsiteY886" fmla="*/ 257253 h 1460979"/>
              <a:gd name="connsiteX887" fmla="*/ 821286 w 1247748"/>
              <a:gd name="connsiteY887" fmla="*/ 275137 h 1460979"/>
              <a:gd name="connsiteX888" fmla="*/ 836418 w 1247748"/>
              <a:gd name="connsiteY888" fmla="*/ 291646 h 1460979"/>
              <a:gd name="connsiteX889" fmla="*/ 836418 w 1247748"/>
              <a:gd name="connsiteY889" fmla="*/ 291646 h 1460979"/>
              <a:gd name="connsiteX890" fmla="*/ 854302 w 1247748"/>
              <a:gd name="connsiteY890" fmla="*/ 275137 h 1460979"/>
              <a:gd name="connsiteX891" fmla="*/ 870810 w 1247748"/>
              <a:gd name="connsiteY891" fmla="*/ 182966 h 1460979"/>
              <a:gd name="connsiteX892" fmla="*/ 858429 w 1247748"/>
              <a:gd name="connsiteY892" fmla="*/ 165082 h 1460979"/>
              <a:gd name="connsiteX893" fmla="*/ 858429 w 1247748"/>
              <a:gd name="connsiteY893" fmla="*/ 165082 h 1460979"/>
              <a:gd name="connsiteX894" fmla="*/ 857054 w 1247748"/>
              <a:gd name="connsiteY894" fmla="*/ 165082 h 1460979"/>
              <a:gd name="connsiteX895" fmla="*/ 837794 w 1247748"/>
              <a:gd name="connsiteY895" fmla="*/ 182966 h 1460979"/>
              <a:gd name="connsiteX896" fmla="*/ 852927 w 1247748"/>
              <a:gd name="connsiteY896" fmla="*/ 199475 h 1460979"/>
              <a:gd name="connsiteX897" fmla="*/ 852927 w 1247748"/>
              <a:gd name="connsiteY897" fmla="*/ 199475 h 1460979"/>
              <a:gd name="connsiteX898" fmla="*/ 870810 w 1247748"/>
              <a:gd name="connsiteY898" fmla="*/ 182966 h 1460979"/>
              <a:gd name="connsiteX899" fmla="*/ 887319 w 1247748"/>
              <a:gd name="connsiteY899" fmla="*/ 92171 h 1460979"/>
              <a:gd name="connsiteX900" fmla="*/ 874938 w 1247748"/>
              <a:gd name="connsiteY900" fmla="*/ 74287 h 1460979"/>
              <a:gd name="connsiteX901" fmla="*/ 874938 w 1247748"/>
              <a:gd name="connsiteY901" fmla="*/ 74287 h 1460979"/>
              <a:gd name="connsiteX902" fmla="*/ 873562 w 1247748"/>
              <a:gd name="connsiteY902" fmla="*/ 74287 h 1460979"/>
              <a:gd name="connsiteX903" fmla="*/ 854302 w 1247748"/>
              <a:gd name="connsiteY903" fmla="*/ 92171 h 1460979"/>
              <a:gd name="connsiteX904" fmla="*/ 869435 w 1247748"/>
              <a:gd name="connsiteY904" fmla="*/ 108679 h 1460979"/>
              <a:gd name="connsiteX905" fmla="*/ 869435 w 1247748"/>
              <a:gd name="connsiteY905" fmla="*/ 108679 h 1460979"/>
              <a:gd name="connsiteX906" fmla="*/ 887319 w 1247748"/>
              <a:gd name="connsiteY906" fmla="*/ 92171 h 1460979"/>
              <a:gd name="connsiteX907" fmla="*/ 745623 w 1247748"/>
              <a:gd name="connsiteY907" fmla="*/ 1371560 h 1460979"/>
              <a:gd name="connsiteX908" fmla="*/ 735993 w 1247748"/>
              <a:gd name="connsiteY908" fmla="*/ 1357803 h 1460979"/>
              <a:gd name="connsiteX909" fmla="*/ 735993 w 1247748"/>
              <a:gd name="connsiteY909" fmla="*/ 1357803 h 1460979"/>
              <a:gd name="connsiteX910" fmla="*/ 734617 w 1247748"/>
              <a:gd name="connsiteY910" fmla="*/ 1357803 h 1460979"/>
              <a:gd name="connsiteX911" fmla="*/ 719485 w 1247748"/>
              <a:gd name="connsiteY911" fmla="*/ 1371560 h 1460979"/>
              <a:gd name="connsiteX912" fmla="*/ 730490 w 1247748"/>
              <a:gd name="connsiteY912" fmla="*/ 1383941 h 1460979"/>
              <a:gd name="connsiteX913" fmla="*/ 730490 w 1247748"/>
              <a:gd name="connsiteY913" fmla="*/ 1383941 h 1460979"/>
              <a:gd name="connsiteX914" fmla="*/ 745623 w 1247748"/>
              <a:gd name="connsiteY914" fmla="*/ 1371560 h 1460979"/>
              <a:gd name="connsiteX915" fmla="*/ 762131 w 1247748"/>
              <a:gd name="connsiteY915" fmla="*/ 1279389 h 1460979"/>
              <a:gd name="connsiteX916" fmla="*/ 752501 w 1247748"/>
              <a:gd name="connsiteY916" fmla="*/ 1265632 h 1460979"/>
              <a:gd name="connsiteX917" fmla="*/ 752501 w 1247748"/>
              <a:gd name="connsiteY917" fmla="*/ 1265632 h 1460979"/>
              <a:gd name="connsiteX918" fmla="*/ 751126 w 1247748"/>
              <a:gd name="connsiteY918" fmla="*/ 1265632 h 1460979"/>
              <a:gd name="connsiteX919" fmla="*/ 735993 w 1247748"/>
              <a:gd name="connsiteY919" fmla="*/ 1279389 h 1460979"/>
              <a:gd name="connsiteX920" fmla="*/ 746999 w 1247748"/>
              <a:gd name="connsiteY920" fmla="*/ 1291770 h 1460979"/>
              <a:gd name="connsiteX921" fmla="*/ 746999 w 1247748"/>
              <a:gd name="connsiteY921" fmla="*/ 1291770 h 1460979"/>
              <a:gd name="connsiteX922" fmla="*/ 762131 w 1247748"/>
              <a:gd name="connsiteY922" fmla="*/ 1279389 h 1460979"/>
              <a:gd name="connsiteX923" fmla="*/ 777264 w 1247748"/>
              <a:gd name="connsiteY923" fmla="*/ 1188593 h 1460979"/>
              <a:gd name="connsiteX924" fmla="*/ 767634 w 1247748"/>
              <a:gd name="connsiteY924" fmla="*/ 1174837 h 1460979"/>
              <a:gd name="connsiteX925" fmla="*/ 767634 w 1247748"/>
              <a:gd name="connsiteY925" fmla="*/ 1174837 h 1460979"/>
              <a:gd name="connsiteX926" fmla="*/ 766258 w 1247748"/>
              <a:gd name="connsiteY926" fmla="*/ 1174837 h 1460979"/>
              <a:gd name="connsiteX927" fmla="*/ 751126 w 1247748"/>
              <a:gd name="connsiteY927" fmla="*/ 1188593 h 1460979"/>
              <a:gd name="connsiteX928" fmla="*/ 762131 w 1247748"/>
              <a:gd name="connsiteY928" fmla="*/ 1200975 h 1460979"/>
              <a:gd name="connsiteX929" fmla="*/ 762131 w 1247748"/>
              <a:gd name="connsiteY929" fmla="*/ 1200975 h 1460979"/>
              <a:gd name="connsiteX930" fmla="*/ 777264 w 1247748"/>
              <a:gd name="connsiteY930" fmla="*/ 1188593 h 1460979"/>
              <a:gd name="connsiteX931" fmla="*/ 793772 w 1247748"/>
              <a:gd name="connsiteY931" fmla="*/ 1096422 h 1460979"/>
              <a:gd name="connsiteX932" fmla="*/ 784142 w 1247748"/>
              <a:gd name="connsiteY932" fmla="*/ 1082666 h 1460979"/>
              <a:gd name="connsiteX933" fmla="*/ 784142 w 1247748"/>
              <a:gd name="connsiteY933" fmla="*/ 1082666 h 1460979"/>
              <a:gd name="connsiteX934" fmla="*/ 782766 w 1247748"/>
              <a:gd name="connsiteY934" fmla="*/ 1082666 h 1460979"/>
              <a:gd name="connsiteX935" fmla="*/ 767634 w 1247748"/>
              <a:gd name="connsiteY935" fmla="*/ 1096422 h 1460979"/>
              <a:gd name="connsiteX936" fmla="*/ 778639 w 1247748"/>
              <a:gd name="connsiteY936" fmla="*/ 1108804 h 1460979"/>
              <a:gd name="connsiteX937" fmla="*/ 778639 w 1247748"/>
              <a:gd name="connsiteY937" fmla="*/ 1108804 h 1460979"/>
              <a:gd name="connsiteX938" fmla="*/ 793772 w 1247748"/>
              <a:gd name="connsiteY938" fmla="*/ 1096422 h 1460979"/>
              <a:gd name="connsiteX939" fmla="*/ 810280 w 1247748"/>
              <a:gd name="connsiteY939" fmla="*/ 1005627 h 1460979"/>
              <a:gd name="connsiteX940" fmla="*/ 800650 w 1247748"/>
              <a:gd name="connsiteY940" fmla="*/ 991870 h 1460979"/>
              <a:gd name="connsiteX941" fmla="*/ 800650 w 1247748"/>
              <a:gd name="connsiteY941" fmla="*/ 991870 h 1460979"/>
              <a:gd name="connsiteX942" fmla="*/ 799275 w 1247748"/>
              <a:gd name="connsiteY942" fmla="*/ 991870 h 1460979"/>
              <a:gd name="connsiteX943" fmla="*/ 784142 w 1247748"/>
              <a:gd name="connsiteY943" fmla="*/ 1005627 h 1460979"/>
              <a:gd name="connsiteX944" fmla="*/ 795148 w 1247748"/>
              <a:gd name="connsiteY944" fmla="*/ 1018008 h 1460979"/>
              <a:gd name="connsiteX945" fmla="*/ 795148 w 1247748"/>
              <a:gd name="connsiteY945" fmla="*/ 1018008 h 1460979"/>
              <a:gd name="connsiteX946" fmla="*/ 810280 w 1247748"/>
              <a:gd name="connsiteY946" fmla="*/ 1005627 h 1460979"/>
              <a:gd name="connsiteX947" fmla="*/ 826788 w 1247748"/>
              <a:gd name="connsiteY947" fmla="*/ 914832 h 1460979"/>
              <a:gd name="connsiteX948" fmla="*/ 817159 w 1247748"/>
              <a:gd name="connsiteY948" fmla="*/ 901075 h 1460979"/>
              <a:gd name="connsiteX949" fmla="*/ 817159 w 1247748"/>
              <a:gd name="connsiteY949" fmla="*/ 901075 h 1460979"/>
              <a:gd name="connsiteX950" fmla="*/ 815783 w 1247748"/>
              <a:gd name="connsiteY950" fmla="*/ 901075 h 1460979"/>
              <a:gd name="connsiteX951" fmla="*/ 800650 w 1247748"/>
              <a:gd name="connsiteY951" fmla="*/ 914832 h 1460979"/>
              <a:gd name="connsiteX952" fmla="*/ 811656 w 1247748"/>
              <a:gd name="connsiteY952" fmla="*/ 927213 h 1460979"/>
              <a:gd name="connsiteX953" fmla="*/ 811656 w 1247748"/>
              <a:gd name="connsiteY953" fmla="*/ 927213 h 1460979"/>
              <a:gd name="connsiteX954" fmla="*/ 826788 w 1247748"/>
              <a:gd name="connsiteY954" fmla="*/ 914832 h 1460979"/>
              <a:gd name="connsiteX955" fmla="*/ 841921 w 1247748"/>
              <a:gd name="connsiteY955" fmla="*/ 822661 h 1460979"/>
              <a:gd name="connsiteX956" fmla="*/ 832291 w 1247748"/>
              <a:gd name="connsiteY956" fmla="*/ 808904 h 1460979"/>
              <a:gd name="connsiteX957" fmla="*/ 832291 w 1247748"/>
              <a:gd name="connsiteY957" fmla="*/ 808904 h 1460979"/>
              <a:gd name="connsiteX958" fmla="*/ 830916 w 1247748"/>
              <a:gd name="connsiteY958" fmla="*/ 808904 h 1460979"/>
              <a:gd name="connsiteX959" fmla="*/ 815783 w 1247748"/>
              <a:gd name="connsiteY959" fmla="*/ 822661 h 1460979"/>
              <a:gd name="connsiteX960" fmla="*/ 826788 w 1247748"/>
              <a:gd name="connsiteY960" fmla="*/ 835042 h 1460979"/>
              <a:gd name="connsiteX961" fmla="*/ 826788 w 1247748"/>
              <a:gd name="connsiteY961" fmla="*/ 835042 h 1460979"/>
              <a:gd name="connsiteX962" fmla="*/ 841921 w 1247748"/>
              <a:gd name="connsiteY962" fmla="*/ 822661 h 1460979"/>
              <a:gd name="connsiteX963" fmla="*/ 858429 w 1247748"/>
              <a:gd name="connsiteY963" fmla="*/ 731865 h 1460979"/>
              <a:gd name="connsiteX964" fmla="*/ 848799 w 1247748"/>
              <a:gd name="connsiteY964" fmla="*/ 718109 h 1460979"/>
              <a:gd name="connsiteX965" fmla="*/ 848799 w 1247748"/>
              <a:gd name="connsiteY965" fmla="*/ 718109 h 1460979"/>
              <a:gd name="connsiteX966" fmla="*/ 847424 w 1247748"/>
              <a:gd name="connsiteY966" fmla="*/ 718109 h 1460979"/>
              <a:gd name="connsiteX967" fmla="*/ 832291 w 1247748"/>
              <a:gd name="connsiteY967" fmla="*/ 731865 h 1460979"/>
              <a:gd name="connsiteX968" fmla="*/ 843297 w 1247748"/>
              <a:gd name="connsiteY968" fmla="*/ 744247 h 1460979"/>
              <a:gd name="connsiteX969" fmla="*/ 843297 w 1247748"/>
              <a:gd name="connsiteY969" fmla="*/ 744247 h 1460979"/>
              <a:gd name="connsiteX970" fmla="*/ 858429 w 1247748"/>
              <a:gd name="connsiteY970" fmla="*/ 731865 h 1460979"/>
              <a:gd name="connsiteX971" fmla="*/ 874938 w 1247748"/>
              <a:gd name="connsiteY971" fmla="*/ 639694 h 1460979"/>
              <a:gd name="connsiteX972" fmla="*/ 865308 w 1247748"/>
              <a:gd name="connsiteY972" fmla="*/ 625938 h 1460979"/>
              <a:gd name="connsiteX973" fmla="*/ 865308 w 1247748"/>
              <a:gd name="connsiteY973" fmla="*/ 625938 h 1460979"/>
              <a:gd name="connsiteX974" fmla="*/ 863932 w 1247748"/>
              <a:gd name="connsiteY974" fmla="*/ 625938 h 1460979"/>
              <a:gd name="connsiteX975" fmla="*/ 848799 w 1247748"/>
              <a:gd name="connsiteY975" fmla="*/ 639694 h 1460979"/>
              <a:gd name="connsiteX976" fmla="*/ 859805 w 1247748"/>
              <a:gd name="connsiteY976" fmla="*/ 652076 h 1460979"/>
              <a:gd name="connsiteX977" fmla="*/ 859805 w 1247748"/>
              <a:gd name="connsiteY977" fmla="*/ 652076 h 1460979"/>
              <a:gd name="connsiteX978" fmla="*/ 874938 w 1247748"/>
              <a:gd name="connsiteY978" fmla="*/ 639694 h 1460979"/>
              <a:gd name="connsiteX979" fmla="*/ 890070 w 1247748"/>
              <a:gd name="connsiteY979" fmla="*/ 548899 h 1460979"/>
              <a:gd name="connsiteX980" fmla="*/ 880440 w 1247748"/>
              <a:gd name="connsiteY980" fmla="*/ 535142 h 1460979"/>
              <a:gd name="connsiteX981" fmla="*/ 880440 w 1247748"/>
              <a:gd name="connsiteY981" fmla="*/ 535142 h 1460979"/>
              <a:gd name="connsiteX982" fmla="*/ 879065 w 1247748"/>
              <a:gd name="connsiteY982" fmla="*/ 535142 h 1460979"/>
              <a:gd name="connsiteX983" fmla="*/ 863932 w 1247748"/>
              <a:gd name="connsiteY983" fmla="*/ 548899 h 1460979"/>
              <a:gd name="connsiteX984" fmla="*/ 874938 w 1247748"/>
              <a:gd name="connsiteY984" fmla="*/ 561280 h 1460979"/>
              <a:gd name="connsiteX985" fmla="*/ 874938 w 1247748"/>
              <a:gd name="connsiteY985" fmla="*/ 561280 h 1460979"/>
              <a:gd name="connsiteX986" fmla="*/ 890070 w 1247748"/>
              <a:gd name="connsiteY986" fmla="*/ 548899 h 1460979"/>
              <a:gd name="connsiteX987" fmla="*/ 906578 w 1247748"/>
              <a:gd name="connsiteY987" fmla="*/ 458104 h 1460979"/>
              <a:gd name="connsiteX988" fmla="*/ 896949 w 1247748"/>
              <a:gd name="connsiteY988" fmla="*/ 444347 h 1460979"/>
              <a:gd name="connsiteX989" fmla="*/ 896949 w 1247748"/>
              <a:gd name="connsiteY989" fmla="*/ 444347 h 1460979"/>
              <a:gd name="connsiteX990" fmla="*/ 895573 w 1247748"/>
              <a:gd name="connsiteY990" fmla="*/ 444347 h 1460979"/>
              <a:gd name="connsiteX991" fmla="*/ 880440 w 1247748"/>
              <a:gd name="connsiteY991" fmla="*/ 458104 h 1460979"/>
              <a:gd name="connsiteX992" fmla="*/ 891446 w 1247748"/>
              <a:gd name="connsiteY992" fmla="*/ 470485 h 1460979"/>
              <a:gd name="connsiteX993" fmla="*/ 891446 w 1247748"/>
              <a:gd name="connsiteY993" fmla="*/ 470485 h 1460979"/>
              <a:gd name="connsiteX994" fmla="*/ 906578 w 1247748"/>
              <a:gd name="connsiteY994" fmla="*/ 458104 h 1460979"/>
              <a:gd name="connsiteX995" fmla="*/ 923087 w 1247748"/>
              <a:gd name="connsiteY995" fmla="*/ 365933 h 1460979"/>
              <a:gd name="connsiteX996" fmla="*/ 913457 w 1247748"/>
              <a:gd name="connsiteY996" fmla="*/ 352176 h 1460979"/>
              <a:gd name="connsiteX997" fmla="*/ 913457 w 1247748"/>
              <a:gd name="connsiteY997" fmla="*/ 352176 h 1460979"/>
              <a:gd name="connsiteX998" fmla="*/ 912081 w 1247748"/>
              <a:gd name="connsiteY998" fmla="*/ 352176 h 1460979"/>
              <a:gd name="connsiteX999" fmla="*/ 896949 w 1247748"/>
              <a:gd name="connsiteY999" fmla="*/ 365933 h 1460979"/>
              <a:gd name="connsiteX1000" fmla="*/ 907954 w 1247748"/>
              <a:gd name="connsiteY1000" fmla="*/ 378314 h 1460979"/>
              <a:gd name="connsiteX1001" fmla="*/ 907954 w 1247748"/>
              <a:gd name="connsiteY1001" fmla="*/ 378314 h 1460979"/>
              <a:gd name="connsiteX1002" fmla="*/ 923087 w 1247748"/>
              <a:gd name="connsiteY1002" fmla="*/ 365933 h 1460979"/>
              <a:gd name="connsiteX1003" fmla="*/ 939595 w 1247748"/>
              <a:gd name="connsiteY1003" fmla="*/ 275137 h 1460979"/>
              <a:gd name="connsiteX1004" fmla="*/ 929965 w 1247748"/>
              <a:gd name="connsiteY1004" fmla="*/ 261380 h 1460979"/>
              <a:gd name="connsiteX1005" fmla="*/ 929965 w 1247748"/>
              <a:gd name="connsiteY1005" fmla="*/ 261380 h 1460979"/>
              <a:gd name="connsiteX1006" fmla="*/ 928589 w 1247748"/>
              <a:gd name="connsiteY1006" fmla="*/ 261380 h 1460979"/>
              <a:gd name="connsiteX1007" fmla="*/ 913457 w 1247748"/>
              <a:gd name="connsiteY1007" fmla="*/ 275137 h 1460979"/>
              <a:gd name="connsiteX1008" fmla="*/ 924462 w 1247748"/>
              <a:gd name="connsiteY1008" fmla="*/ 287519 h 1460979"/>
              <a:gd name="connsiteX1009" fmla="*/ 924462 w 1247748"/>
              <a:gd name="connsiteY1009" fmla="*/ 287519 h 1460979"/>
              <a:gd name="connsiteX1010" fmla="*/ 939595 w 1247748"/>
              <a:gd name="connsiteY1010" fmla="*/ 275137 h 1460979"/>
              <a:gd name="connsiteX1011" fmla="*/ 954727 w 1247748"/>
              <a:gd name="connsiteY1011" fmla="*/ 182966 h 1460979"/>
              <a:gd name="connsiteX1012" fmla="*/ 945098 w 1247748"/>
              <a:gd name="connsiteY1012" fmla="*/ 169209 h 1460979"/>
              <a:gd name="connsiteX1013" fmla="*/ 945098 w 1247748"/>
              <a:gd name="connsiteY1013" fmla="*/ 169209 h 1460979"/>
              <a:gd name="connsiteX1014" fmla="*/ 943722 w 1247748"/>
              <a:gd name="connsiteY1014" fmla="*/ 169209 h 1460979"/>
              <a:gd name="connsiteX1015" fmla="*/ 928589 w 1247748"/>
              <a:gd name="connsiteY1015" fmla="*/ 182966 h 1460979"/>
              <a:gd name="connsiteX1016" fmla="*/ 939595 w 1247748"/>
              <a:gd name="connsiteY1016" fmla="*/ 195348 h 1460979"/>
              <a:gd name="connsiteX1017" fmla="*/ 939595 w 1247748"/>
              <a:gd name="connsiteY1017" fmla="*/ 195348 h 1460979"/>
              <a:gd name="connsiteX1018" fmla="*/ 954727 w 1247748"/>
              <a:gd name="connsiteY1018" fmla="*/ 182966 h 1460979"/>
              <a:gd name="connsiteX1019" fmla="*/ 971236 w 1247748"/>
              <a:gd name="connsiteY1019" fmla="*/ 92171 h 1460979"/>
              <a:gd name="connsiteX1020" fmla="*/ 961606 w 1247748"/>
              <a:gd name="connsiteY1020" fmla="*/ 78414 h 1460979"/>
              <a:gd name="connsiteX1021" fmla="*/ 961606 w 1247748"/>
              <a:gd name="connsiteY1021" fmla="*/ 78414 h 1460979"/>
              <a:gd name="connsiteX1022" fmla="*/ 960230 w 1247748"/>
              <a:gd name="connsiteY1022" fmla="*/ 78414 h 1460979"/>
              <a:gd name="connsiteX1023" fmla="*/ 945098 w 1247748"/>
              <a:gd name="connsiteY1023" fmla="*/ 92171 h 1460979"/>
              <a:gd name="connsiteX1024" fmla="*/ 956103 w 1247748"/>
              <a:gd name="connsiteY1024" fmla="*/ 104552 h 1460979"/>
              <a:gd name="connsiteX1025" fmla="*/ 956103 w 1247748"/>
              <a:gd name="connsiteY1025" fmla="*/ 104552 h 1460979"/>
              <a:gd name="connsiteX1026" fmla="*/ 971236 w 1247748"/>
              <a:gd name="connsiteY1026" fmla="*/ 92171 h 1460979"/>
              <a:gd name="connsiteX1027" fmla="*/ 1115683 w 1247748"/>
              <a:gd name="connsiteY1027" fmla="*/ 182966 h 1460979"/>
              <a:gd name="connsiteX1028" fmla="*/ 1119810 w 1247748"/>
              <a:gd name="connsiteY1028" fmla="*/ 187093 h 1460979"/>
              <a:gd name="connsiteX1029" fmla="*/ 1119810 w 1247748"/>
              <a:gd name="connsiteY1029" fmla="*/ 187093 h 1460979"/>
              <a:gd name="connsiteX1030" fmla="*/ 1123937 w 1247748"/>
              <a:gd name="connsiteY1030" fmla="*/ 182966 h 1460979"/>
              <a:gd name="connsiteX1031" fmla="*/ 1121186 w 1247748"/>
              <a:gd name="connsiteY1031" fmla="*/ 178839 h 1460979"/>
              <a:gd name="connsiteX1032" fmla="*/ 1121186 w 1247748"/>
              <a:gd name="connsiteY1032" fmla="*/ 178839 h 1460979"/>
              <a:gd name="connsiteX1033" fmla="*/ 1121186 w 1247748"/>
              <a:gd name="connsiteY1033" fmla="*/ 178839 h 1460979"/>
              <a:gd name="connsiteX1034" fmla="*/ 1115683 w 1247748"/>
              <a:gd name="connsiteY1034" fmla="*/ 182966 h 1460979"/>
              <a:gd name="connsiteX1035" fmla="*/ 1099175 w 1247748"/>
              <a:gd name="connsiteY1035" fmla="*/ 273762 h 1460979"/>
              <a:gd name="connsiteX1036" fmla="*/ 1103302 w 1247748"/>
              <a:gd name="connsiteY1036" fmla="*/ 277889 h 1460979"/>
              <a:gd name="connsiteX1037" fmla="*/ 1103302 w 1247748"/>
              <a:gd name="connsiteY1037" fmla="*/ 277889 h 1460979"/>
              <a:gd name="connsiteX1038" fmla="*/ 1107429 w 1247748"/>
              <a:gd name="connsiteY1038" fmla="*/ 273762 h 1460979"/>
              <a:gd name="connsiteX1039" fmla="*/ 1104677 w 1247748"/>
              <a:gd name="connsiteY1039" fmla="*/ 269635 h 1460979"/>
              <a:gd name="connsiteX1040" fmla="*/ 1104677 w 1247748"/>
              <a:gd name="connsiteY1040" fmla="*/ 269635 h 1460979"/>
              <a:gd name="connsiteX1041" fmla="*/ 1104677 w 1247748"/>
              <a:gd name="connsiteY1041" fmla="*/ 269635 h 1460979"/>
              <a:gd name="connsiteX1042" fmla="*/ 1099175 w 1247748"/>
              <a:gd name="connsiteY1042" fmla="*/ 273762 h 1460979"/>
              <a:gd name="connsiteX1043" fmla="*/ 1082666 w 1247748"/>
              <a:gd name="connsiteY1043" fmla="*/ 365933 h 1460979"/>
              <a:gd name="connsiteX1044" fmla="*/ 1086794 w 1247748"/>
              <a:gd name="connsiteY1044" fmla="*/ 370060 h 1460979"/>
              <a:gd name="connsiteX1045" fmla="*/ 1086794 w 1247748"/>
              <a:gd name="connsiteY1045" fmla="*/ 370060 h 1460979"/>
              <a:gd name="connsiteX1046" fmla="*/ 1090921 w 1247748"/>
              <a:gd name="connsiteY1046" fmla="*/ 365933 h 1460979"/>
              <a:gd name="connsiteX1047" fmla="*/ 1088169 w 1247748"/>
              <a:gd name="connsiteY1047" fmla="*/ 361806 h 1460979"/>
              <a:gd name="connsiteX1048" fmla="*/ 1088169 w 1247748"/>
              <a:gd name="connsiteY1048" fmla="*/ 361806 h 1460979"/>
              <a:gd name="connsiteX1049" fmla="*/ 1088169 w 1247748"/>
              <a:gd name="connsiteY1049" fmla="*/ 361806 h 1460979"/>
              <a:gd name="connsiteX1050" fmla="*/ 1082666 w 1247748"/>
              <a:gd name="connsiteY1050" fmla="*/ 365933 h 1460979"/>
              <a:gd name="connsiteX1051" fmla="*/ 1067534 w 1247748"/>
              <a:gd name="connsiteY1051" fmla="*/ 456728 h 1460979"/>
              <a:gd name="connsiteX1052" fmla="*/ 1071661 w 1247748"/>
              <a:gd name="connsiteY1052" fmla="*/ 460855 h 1460979"/>
              <a:gd name="connsiteX1053" fmla="*/ 1071661 w 1247748"/>
              <a:gd name="connsiteY1053" fmla="*/ 460855 h 1460979"/>
              <a:gd name="connsiteX1054" fmla="*/ 1075788 w 1247748"/>
              <a:gd name="connsiteY1054" fmla="*/ 456728 h 1460979"/>
              <a:gd name="connsiteX1055" fmla="*/ 1073037 w 1247748"/>
              <a:gd name="connsiteY1055" fmla="*/ 452601 h 1460979"/>
              <a:gd name="connsiteX1056" fmla="*/ 1073037 w 1247748"/>
              <a:gd name="connsiteY1056" fmla="*/ 452601 h 1460979"/>
              <a:gd name="connsiteX1057" fmla="*/ 1073037 w 1247748"/>
              <a:gd name="connsiteY1057" fmla="*/ 452601 h 1460979"/>
              <a:gd name="connsiteX1058" fmla="*/ 1067534 w 1247748"/>
              <a:gd name="connsiteY1058" fmla="*/ 456728 h 1460979"/>
              <a:gd name="connsiteX1059" fmla="*/ 1051026 w 1247748"/>
              <a:gd name="connsiteY1059" fmla="*/ 548899 h 1460979"/>
              <a:gd name="connsiteX1060" fmla="*/ 1055153 w 1247748"/>
              <a:gd name="connsiteY1060" fmla="*/ 553026 h 1460979"/>
              <a:gd name="connsiteX1061" fmla="*/ 1055153 w 1247748"/>
              <a:gd name="connsiteY1061" fmla="*/ 553026 h 1460979"/>
              <a:gd name="connsiteX1062" fmla="*/ 1059280 w 1247748"/>
              <a:gd name="connsiteY1062" fmla="*/ 548899 h 1460979"/>
              <a:gd name="connsiteX1063" fmla="*/ 1056528 w 1247748"/>
              <a:gd name="connsiteY1063" fmla="*/ 544772 h 1460979"/>
              <a:gd name="connsiteX1064" fmla="*/ 1056528 w 1247748"/>
              <a:gd name="connsiteY1064" fmla="*/ 544772 h 1460979"/>
              <a:gd name="connsiteX1065" fmla="*/ 1056528 w 1247748"/>
              <a:gd name="connsiteY1065" fmla="*/ 544772 h 1460979"/>
              <a:gd name="connsiteX1066" fmla="*/ 1051026 w 1247748"/>
              <a:gd name="connsiteY1066" fmla="*/ 548899 h 1460979"/>
              <a:gd name="connsiteX1067" fmla="*/ 1034517 w 1247748"/>
              <a:gd name="connsiteY1067" fmla="*/ 639694 h 1460979"/>
              <a:gd name="connsiteX1068" fmla="*/ 1038644 w 1247748"/>
              <a:gd name="connsiteY1068" fmla="*/ 643821 h 1460979"/>
              <a:gd name="connsiteX1069" fmla="*/ 1038644 w 1247748"/>
              <a:gd name="connsiteY1069" fmla="*/ 643821 h 1460979"/>
              <a:gd name="connsiteX1070" fmla="*/ 1042772 w 1247748"/>
              <a:gd name="connsiteY1070" fmla="*/ 639694 h 1460979"/>
              <a:gd name="connsiteX1071" fmla="*/ 1040020 w 1247748"/>
              <a:gd name="connsiteY1071" fmla="*/ 635567 h 1460979"/>
              <a:gd name="connsiteX1072" fmla="*/ 1040020 w 1247748"/>
              <a:gd name="connsiteY1072" fmla="*/ 635567 h 1460979"/>
              <a:gd name="connsiteX1073" fmla="*/ 1040020 w 1247748"/>
              <a:gd name="connsiteY1073" fmla="*/ 635567 h 1460979"/>
              <a:gd name="connsiteX1074" fmla="*/ 1034517 w 1247748"/>
              <a:gd name="connsiteY1074" fmla="*/ 639694 h 1460979"/>
              <a:gd name="connsiteX1075" fmla="*/ 1018009 w 1247748"/>
              <a:gd name="connsiteY1075" fmla="*/ 730490 h 1460979"/>
              <a:gd name="connsiteX1076" fmla="*/ 1022136 w 1247748"/>
              <a:gd name="connsiteY1076" fmla="*/ 734617 h 1460979"/>
              <a:gd name="connsiteX1077" fmla="*/ 1022136 w 1247748"/>
              <a:gd name="connsiteY1077" fmla="*/ 734617 h 1460979"/>
              <a:gd name="connsiteX1078" fmla="*/ 1026263 w 1247748"/>
              <a:gd name="connsiteY1078" fmla="*/ 730490 h 1460979"/>
              <a:gd name="connsiteX1079" fmla="*/ 1023512 w 1247748"/>
              <a:gd name="connsiteY1079" fmla="*/ 726363 h 1460979"/>
              <a:gd name="connsiteX1080" fmla="*/ 1023512 w 1247748"/>
              <a:gd name="connsiteY1080" fmla="*/ 726363 h 1460979"/>
              <a:gd name="connsiteX1081" fmla="*/ 1023512 w 1247748"/>
              <a:gd name="connsiteY1081" fmla="*/ 726363 h 1460979"/>
              <a:gd name="connsiteX1082" fmla="*/ 1018009 w 1247748"/>
              <a:gd name="connsiteY1082" fmla="*/ 730490 h 1460979"/>
              <a:gd name="connsiteX1083" fmla="*/ 1002877 w 1247748"/>
              <a:gd name="connsiteY1083" fmla="*/ 822661 h 1460979"/>
              <a:gd name="connsiteX1084" fmla="*/ 1007004 w 1247748"/>
              <a:gd name="connsiteY1084" fmla="*/ 826788 h 1460979"/>
              <a:gd name="connsiteX1085" fmla="*/ 1007004 w 1247748"/>
              <a:gd name="connsiteY1085" fmla="*/ 826788 h 1460979"/>
              <a:gd name="connsiteX1086" fmla="*/ 1011131 w 1247748"/>
              <a:gd name="connsiteY1086" fmla="*/ 822661 h 1460979"/>
              <a:gd name="connsiteX1087" fmla="*/ 1008379 w 1247748"/>
              <a:gd name="connsiteY1087" fmla="*/ 818534 h 1460979"/>
              <a:gd name="connsiteX1088" fmla="*/ 1008379 w 1247748"/>
              <a:gd name="connsiteY1088" fmla="*/ 818534 h 1460979"/>
              <a:gd name="connsiteX1089" fmla="*/ 1008379 w 1247748"/>
              <a:gd name="connsiteY1089" fmla="*/ 818534 h 1460979"/>
              <a:gd name="connsiteX1090" fmla="*/ 1002877 w 1247748"/>
              <a:gd name="connsiteY1090" fmla="*/ 822661 h 1460979"/>
              <a:gd name="connsiteX1091" fmla="*/ 986368 w 1247748"/>
              <a:gd name="connsiteY1091" fmla="*/ 913456 h 1460979"/>
              <a:gd name="connsiteX1092" fmla="*/ 990495 w 1247748"/>
              <a:gd name="connsiteY1092" fmla="*/ 917583 h 1460979"/>
              <a:gd name="connsiteX1093" fmla="*/ 990495 w 1247748"/>
              <a:gd name="connsiteY1093" fmla="*/ 917583 h 1460979"/>
              <a:gd name="connsiteX1094" fmla="*/ 994622 w 1247748"/>
              <a:gd name="connsiteY1094" fmla="*/ 913456 h 1460979"/>
              <a:gd name="connsiteX1095" fmla="*/ 991871 w 1247748"/>
              <a:gd name="connsiteY1095" fmla="*/ 909329 h 1460979"/>
              <a:gd name="connsiteX1096" fmla="*/ 991871 w 1247748"/>
              <a:gd name="connsiteY1096" fmla="*/ 909329 h 1460979"/>
              <a:gd name="connsiteX1097" fmla="*/ 991871 w 1247748"/>
              <a:gd name="connsiteY1097" fmla="*/ 909329 h 1460979"/>
              <a:gd name="connsiteX1098" fmla="*/ 986368 w 1247748"/>
              <a:gd name="connsiteY1098" fmla="*/ 913456 h 1460979"/>
              <a:gd name="connsiteX1099" fmla="*/ 969860 w 1247748"/>
              <a:gd name="connsiteY1099" fmla="*/ 1005627 h 1460979"/>
              <a:gd name="connsiteX1100" fmla="*/ 973987 w 1247748"/>
              <a:gd name="connsiteY1100" fmla="*/ 1009754 h 1460979"/>
              <a:gd name="connsiteX1101" fmla="*/ 973987 w 1247748"/>
              <a:gd name="connsiteY1101" fmla="*/ 1009754 h 1460979"/>
              <a:gd name="connsiteX1102" fmla="*/ 978114 w 1247748"/>
              <a:gd name="connsiteY1102" fmla="*/ 1005627 h 1460979"/>
              <a:gd name="connsiteX1103" fmla="*/ 975363 w 1247748"/>
              <a:gd name="connsiteY1103" fmla="*/ 1001500 h 1460979"/>
              <a:gd name="connsiteX1104" fmla="*/ 975363 w 1247748"/>
              <a:gd name="connsiteY1104" fmla="*/ 1001500 h 1460979"/>
              <a:gd name="connsiteX1105" fmla="*/ 975363 w 1247748"/>
              <a:gd name="connsiteY1105" fmla="*/ 1001500 h 1460979"/>
              <a:gd name="connsiteX1106" fmla="*/ 969860 w 1247748"/>
              <a:gd name="connsiteY1106" fmla="*/ 1005627 h 1460979"/>
              <a:gd name="connsiteX1107" fmla="*/ 954727 w 1247748"/>
              <a:gd name="connsiteY1107" fmla="*/ 1096422 h 1460979"/>
              <a:gd name="connsiteX1108" fmla="*/ 958854 w 1247748"/>
              <a:gd name="connsiteY1108" fmla="*/ 1100549 h 1460979"/>
              <a:gd name="connsiteX1109" fmla="*/ 958854 w 1247748"/>
              <a:gd name="connsiteY1109" fmla="*/ 1100549 h 1460979"/>
              <a:gd name="connsiteX1110" fmla="*/ 962982 w 1247748"/>
              <a:gd name="connsiteY1110" fmla="*/ 1096422 h 1460979"/>
              <a:gd name="connsiteX1111" fmla="*/ 960230 w 1247748"/>
              <a:gd name="connsiteY1111" fmla="*/ 1092295 h 1460979"/>
              <a:gd name="connsiteX1112" fmla="*/ 960230 w 1247748"/>
              <a:gd name="connsiteY1112" fmla="*/ 1092295 h 1460979"/>
              <a:gd name="connsiteX1113" fmla="*/ 960230 w 1247748"/>
              <a:gd name="connsiteY1113" fmla="*/ 1092295 h 1460979"/>
              <a:gd name="connsiteX1114" fmla="*/ 954727 w 1247748"/>
              <a:gd name="connsiteY1114" fmla="*/ 1096422 h 1460979"/>
              <a:gd name="connsiteX1115" fmla="*/ 938219 w 1247748"/>
              <a:gd name="connsiteY1115" fmla="*/ 1188593 h 1460979"/>
              <a:gd name="connsiteX1116" fmla="*/ 942346 w 1247748"/>
              <a:gd name="connsiteY1116" fmla="*/ 1192720 h 1460979"/>
              <a:gd name="connsiteX1117" fmla="*/ 942346 w 1247748"/>
              <a:gd name="connsiteY1117" fmla="*/ 1192720 h 1460979"/>
              <a:gd name="connsiteX1118" fmla="*/ 946473 w 1247748"/>
              <a:gd name="connsiteY1118" fmla="*/ 1188593 h 1460979"/>
              <a:gd name="connsiteX1119" fmla="*/ 943722 w 1247748"/>
              <a:gd name="connsiteY1119" fmla="*/ 1184466 h 1460979"/>
              <a:gd name="connsiteX1120" fmla="*/ 943722 w 1247748"/>
              <a:gd name="connsiteY1120" fmla="*/ 1184466 h 1460979"/>
              <a:gd name="connsiteX1121" fmla="*/ 943722 w 1247748"/>
              <a:gd name="connsiteY1121" fmla="*/ 1184466 h 1460979"/>
              <a:gd name="connsiteX1122" fmla="*/ 938219 w 1247748"/>
              <a:gd name="connsiteY1122" fmla="*/ 1188593 h 1460979"/>
              <a:gd name="connsiteX1123" fmla="*/ 921711 w 1247748"/>
              <a:gd name="connsiteY1123" fmla="*/ 1279389 h 1460979"/>
              <a:gd name="connsiteX1124" fmla="*/ 925838 w 1247748"/>
              <a:gd name="connsiteY1124" fmla="*/ 1283516 h 1460979"/>
              <a:gd name="connsiteX1125" fmla="*/ 925838 w 1247748"/>
              <a:gd name="connsiteY1125" fmla="*/ 1283516 h 1460979"/>
              <a:gd name="connsiteX1126" fmla="*/ 929965 w 1247748"/>
              <a:gd name="connsiteY1126" fmla="*/ 1279389 h 1460979"/>
              <a:gd name="connsiteX1127" fmla="*/ 927214 w 1247748"/>
              <a:gd name="connsiteY1127" fmla="*/ 1275262 h 1460979"/>
              <a:gd name="connsiteX1128" fmla="*/ 927214 w 1247748"/>
              <a:gd name="connsiteY1128" fmla="*/ 1275262 h 1460979"/>
              <a:gd name="connsiteX1129" fmla="*/ 927214 w 1247748"/>
              <a:gd name="connsiteY1129" fmla="*/ 1275262 h 1460979"/>
              <a:gd name="connsiteX1130" fmla="*/ 921711 w 1247748"/>
              <a:gd name="connsiteY1130" fmla="*/ 1279389 h 1460979"/>
              <a:gd name="connsiteX1131" fmla="*/ 1038644 w 1247748"/>
              <a:gd name="connsiteY1131" fmla="*/ 92171 h 1460979"/>
              <a:gd name="connsiteX1132" fmla="*/ 1045523 w 1247748"/>
              <a:gd name="connsiteY1132" fmla="*/ 100425 h 1460979"/>
              <a:gd name="connsiteX1133" fmla="*/ 1045523 w 1247748"/>
              <a:gd name="connsiteY1133" fmla="*/ 100425 h 1460979"/>
              <a:gd name="connsiteX1134" fmla="*/ 1055153 w 1247748"/>
              <a:gd name="connsiteY1134" fmla="*/ 92171 h 1460979"/>
              <a:gd name="connsiteX1135" fmla="*/ 1049650 w 1247748"/>
              <a:gd name="connsiteY1135" fmla="*/ 82541 h 1460979"/>
              <a:gd name="connsiteX1136" fmla="*/ 1049650 w 1247748"/>
              <a:gd name="connsiteY1136" fmla="*/ 82541 h 1460979"/>
              <a:gd name="connsiteX1137" fmla="*/ 1048274 w 1247748"/>
              <a:gd name="connsiteY1137" fmla="*/ 82541 h 1460979"/>
              <a:gd name="connsiteX1138" fmla="*/ 1038644 w 1247748"/>
              <a:gd name="connsiteY1138" fmla="*/ 92171 h 1460979"/>
              <a:gd name="connsiteX1139" fmla="*/ 1022136 w 1247748"/>
              <a:gd name="connsiteY1139" fmla="*/ 182966 h 1460979"/>
              <a:gd name="connsiteX1140" fmla="*/ 1029015 w 1247748"/>
              <a:gd name="connsiteY1140" fmla="*/ 191220 h 1460979"/>
              <a:gd name="connsiteX1141" fmla="*/ 1029015 w 1247748"/>
              <a:gd name="connsiteY1141" fmla="*/ 191220 h 1460979"/>
              <a:gd name="connsiteX1142" fmla="*/ 1038644 w 1247748"/>
              <a:gd name="connsiteY1142" fmla="*/ 182966 h 1460979"/>
              <a:gd name="connsiteX1143" fmla="*/ 1031766 w 1247748"/>
              <a:gd name="connsiteY1143" fmla="*/ 174712 h 1460979"/>
              <a:gd name="connsiteX1144" fmla="*/ 1031766 w 1247748"/>
              <a:gd name="connsiteY1144" fmla="*/ 174712 h 1460979"/>
              <a:gd name="connsiteX1145" fmla="*/ 1030390 w 1247748"/>
              <a:gd name="connsiteY1145" fmla="*/ 174712 h 1460979"/>
              <a:gd name="connsiteX1146" fmla="*/ 1022136 w 1247748"/>
              <a:gd name="connsiteY1146" fmla="*/ 182966 h 1460979"/>
              <a:gd name="connsiteX1147" fmla="*/ 1005628 w 1247748"/>
              <a:gd name="connsiteY1147" fmla="*/ 275137 h 1460979"/>
              <a:gd name="connsiteX1148" fmla="*/ 1012506 w 1247748"/>
              <a:gd name="connsiteY1148" fmla="*/ 283392 h 1460979"/>
              <a:gd name="connsiteX1149" fmla="*/ 1012506 w 1247748"/>
              <a:gd name="connsiteY1149" fmla="*/ 283392 h 1460979"/>
              <a:gd name="connsiteX1150" fmla="*/ 1022136 w 1247748"/>
              <a:gd name="connsiteY1150" fmla="*/ 275137 h 1460979"/>
              <a:gd name="connsiteX1151" fmla="*/ 1015258 w 1247748"/>
              <a:gd name="connsiteY1151" fmla="*/ 266883 h 1460979"/>
              <a:gd name="connsiteX1152" fmla="*/ 1015258 w 1247748"/>
              <a:gd name="connsiteY1152" fmla="*/ 266883 h 1460979"/>
              <a:gd name="connsiteX1153" fmla="*/ 1013882 w 1247748"/>
              <a:gd name="connsiteY1153" fmla="*/ 266883 h 1460979"/>
              <a:gd name="connsiteX1154" fmla="*/ 1005628 w 1247748"/>
              <a:gd name="connsiteY1154" fmla="*/ 275137 h 1460979"/>
              <a:gd name="connsiteX1155" fmla="*/ 990495 w 1247748"/>
              <a:gd name="connsiteY1155" fmla="*/ 365933 h 1460979"/>
              <a:gd name="connsiteX1156" fmla="*/ 997374 w 1247748"/>
              <a:gd name="connsiteY1156" fmla="*/ 374187 h 1460979"/>
              <a:gd name="connsiteX1157" fmla="*/ 997374 w 1247748"/>
              <a:gd name="connsiteY1157" fmla="*/ 374187 h 1460979"/>
              <a:gd name="connsiteX1158" fmla="*/ 1007004 w 1247748"/>
              <a:gd name="connsiteY1158" fmla="*/ 365933 h 1460979"/>
              <a:gd name="connsiteX1159" fmla="*/ 1000125 w 1247748"/>
              <a:gd name="connsiteY1159" fmla="*/ 357679 h 1460979"/>
              <a:gd name="connsiteX1160" fmla="*/ 1000125 w 1247748"/>
              <a:gd name="connsiteY1160" fmla="*/ 357679 h 1460979"/>
              <a:gd name="connsiteX1161" fmla="*/ 998749 w 1247748"/>
              <a:gd name="connsiteY1161" fmla="*/ 357679 h 1460979"/>
              <a:gd name="connsiteX1162" fmla="*/ 990495 w 1247748"/>
              <a:gd name="connsiteY1162" fmla="*/ 365933 h 1460979"/>
              <a:gd name="connsiteX1163" fmla="*/ 973987 w 1247748"/>
              <a:gd name="connsiteY1163" fmla="*/ 456728 h 1460979"/>
              <a:gd name="connsiteX1164" fmla="*/ 980866 w 1247748"/>
              <a:gd name="connsiteY1164" fmla="*/ 464982 h 1460979"/>
              <a:gd name="connsiteX1165" fmla="*/ 980866 w 1247748"/>
              <a:gd name="connsiteY1165" fmla="*/ 464982 h 1460979"/>
              <a:gd name="connsiteX1166" fmla="*/ 990495 w 1247748"/>
              <a:gd name="connsiteY1166" fmla="*/ 456728 h 1460979"/>
              <a:gd name="connsiteX1167" fmla="*/ 983617 w 1247748"/>
              <a:gd name="connsiteY1167" fmla="*/ 448474 h 1460979"/>
              <a:gd name="connsiteX1168" fmla="*/ 983617 w 1247748"/>
              <a:gd name="connsiteY1168" fmla="*/ 448474 h 1460979"/>
              <a:gd name="connsiteX1169" fmla="*/ 982241 w 1247748"/>
              <a:gd name="connsiteY1169" fmla="*/ 448474 h 1460979"/>
              <a:gd name="connsiteX1170" fmla="*/ 973987 w 1247748"/>
              <a:gd name="connsiteY1170" fmla="*/ 456728 h 1460979"/>
              <a:gd name="connsiteX1171" fmla="*/ 957479 w 1247748"/>
              <a:gd name="connsiteY1171" fmla="*/ 548899 h 1460979"/>
              <a:gd name="connsiteX1172" fmla="*/ 964357 w 1247748"/>
              <a:gd name="connsiteY1172" fmla="*/ 557153 h 1460979"/>
              <a:gd name="connsiteX1173" fmla="*/ 964357 w 1247748"/>
              <a:gd name="connsiteY1173" fmla="*/ 557153 h 1460979"/>
              <a:gd name="connsiteX1174" fmla="*/ 973987 w 1247748"/>
              <a:gd name="connsiteY1174" fmla="*/ 548899 h 1460979"/>
              <a:gd name="connsiteX1175" fmla="*/ 967109 w 1247748"/>
              <a:gd name="connsiteY1175" fmla="*/ 540645 h 1460979"/>
              <a:gd name="connsiteX1176" fmla="*/ 967109 w 1247748"/>
              <a:gd name="connsiteY1176" fmla="*/ 540645 h 1460979"/>
              <a:gd name="connsiteX1177" fmla="*/ 965733 w 1247748"/>
              <a:gd name="connsiteY1177" fmla="*/ 540645 h 1460979"/>
              <a:gd name="connsiteX1178" fmla="*/ 957479 w 1247748"/>
              <a:gd name="connsiteY1178" fmla="*/ 548899 h 1460979"/>
              <a:gd name="connsiteX1179" fmla="*/ 942346 w 1247748"/>
              <a:gd name="connsiteY1179" fmla="*/ 639694 h 1460979"/>
              <a:gd name="connsiteX1180" fmla="*/ 949225 w 1247748"/>
              <a:gd name="connsiteY1180" fmla="*/ 647948 h 1460979"/>
              <a:gd name="connsiteX1181" fmla="*/ 949225 w 1247748"/>
              <a:gd name="connsiteY1181" fmla="*/ 647948 h 1460979"/>
              <a:gd name="connsiteX1182" fmla="*/ 958854 w 1247748"/>
              <a:gd name="connsiteY1182" fmla="*/ 639694 h 1460979"/>
              <a:gd name="connsiteX1183" fmla="*/ 951976 w 1247748"/>
              <a:gd name="connsiteY1183" fmla="*/ 631440 h 1460979"/>
              <a:gd name="connsiteX1184" fmla="*/ 951976 w 1247748"/>
              <a:gd name="connsiteY1184" fmla="*/ 631440 h 1460979"/>
              <a:gd name="connsiteX1185" fmla="*/ 950600 w 1247748"/>
              <a:gd name="connsiteY1185" fmla="*/ 631440 h 1460979"/>
              <a:gd name="connsiteX1186" fmla="*/ 942346 w 1247748"/>
              <a:gd name="connsiteY1186" fmla="*/ 639694 h 1460979"/>
              <a:gd name="connsiteX1187" fmla="*/ 925838 w 1247748"/>
              <a:gd name="connsiteY1187" fmla="*/ 731865 h 1460979"/>
              <a:gd name="connsiteX1188" fmla="*/ 932716 w 1247748"/>
              <a:gd name="connsiteY1188" fmla="*/ 740120 h 1460979"/>
              <a:gd name="connsiteX1189" fmla="*/ 932716 w 1247748"/>
              <a:gd name="connsiteY1189" fmla="*/ 740120 h 1460979"/>
              <a:gd name="connsiteX1190" fmla="*/ 942346 w 1247748"/>
              <a:gd name="connsiteY1190" fmla="*/ 731865 h 1460979"/>
              <a:gd name="connsiteX1191" fmla="*/ 935468 w 1247748"/>
              <a:gd name="connsiteY1191" fmla="*/ 723611 h 1460979"/>
              <a:gd name="connsiteX1192" fmla="*/ 935468 w 1247748"/>
              <a:gd name="connsiteY1192" fmla="*/ 723611 h 1460979"/>
              <a:gd name="connsiteX1193" fmla="*/ 934092 w 1247748"/>
              <a:gd name="connsiteY1193" fmla="*/ 723611 h 1460979"/>
              <a:gd name="connsiteX1194" fmla="*/ 925838 w 1247748"/>
              <a:gd name="connsiteY1194" fmla="*/ 731865 h 1460979"/>
              <a:gd name="connsiteX1195" fmla="*/ 909330 w 1247748"/>
              <a:gd name="connsiteY1195" fmla="*/ 822661 h 1460979"/>
              <a:gd name="connsiteX1196" fmla="*/ 916208 w 1247748"/>
              <a:gd name="connsiteY1196" fmla="*/ 830915 h 1460979"/>
              <a:gd name="connsiteX1197" fmla="*/ 916208 w 1247748"/>
              <a:gd name="connsiteY1197" fmla="*/ 830915 h 1460979"/>
              <a:gd name="connsiteX1198" fmla="*/ 925838 w 1247748"/>
              <a:gd name="connsiteY1198" fmla="*/ 822661 h 1460979"/>
              <a:gd name="connsiteX1199" fmla="*/ 918960 w 1247748"/>
              <a:gd name="connsiteY1199" fmla="*/ 814407 h 1460979"/>
              <a:gd name="connsiteX1200" fmla="*/ 918960 w 1247748"/>
              <a:gd name="connsiteY1200" fmla="*/ 814407 h 1460979"/>
              <a:gd name="connsiteX1201" fmla="*/ 917584 w 1247748"/>
              <a:gd name="connsiteY1201" fmla="*/ 814407 h 1460979"/>
              <a:gd name="connsiteX1202" fmla="*/ 909330 w 1247748"/>
              <a:gd name="connsiteY1202" fmla="*/ 822661 h 1460979"/>
              <a:gd name="connsiteX1203" fmla="*/ 892822 w 1247748"/>
              <a:gd name="connsiteY1203" fmla="*/ 913456 h 1460979"/>
              <a:gd name="connsiteX1204" fmla="*/ 899700 w 1247748"/>
              <a:gd name="connsiteY1204" fmla="*/ 921710 h 1460979"/>
              <a:gd name="connsiteX1205" fmla="*/ 899700 w 1247748"/>
              <a:gd name="connsiteY1205" fmla="*/ 921710 h 1460979"/>
              <a:gd name="connsiteX1206" fmla="*/ 909330 w 1247748"/>
              <a:gd name="connsiteY1206" fmla="*/ 913456 h 1460979"/>
              <a:gd name="connsiteX1207" fmla="*/ 902451 w 1247748"/>
              <a:gd name="connsiteY1207" fmla="*/ 905202 h 1460979"/>
              <a:gd name="connsiteX1208" fmla="*/ 902451 w 1247748"/>
              <a:gd name="connsiteY1208" fmla="*/ 905202 h 1460979"/>
              <a:gd name="connsiteX1209" fmla="*/ 901076 w 1247748"/>
              <a:gd name="connsiteY1209" fmla="*/ 905202 h 1460979"/>
              <a:gd name="connsiteX1210" fmla="*/ 892822 w 1247748"/>
              <a:gd name="connsiteY1210" fmla="*/ 913456 h 1460979"/>
              <a:gd name="connsiteX1211" fmla="*/ 877689 w 1247748"/>
              <a:gd name="connsiteY1211" fmla="*/ 1005627 h 1460979"/>
              <a:gd name="connsiteX1212" fmla="*/ 884567 w 1247748"/>
              <a:gd name="connsiteY1212" fmla="*/ 1013881 h 1460979"/>
              <a:gd name="connsiteX1213" fmla="*/ 884567 w 1247748"/>
              <a:gd name="connsiteY1213" fmla="*/ 1013881 h 1460979"/>
              <a:gd name="connsiteX1214" fmla="*/ 894197 w 1247748"/>
              <a:gd name="connsiteY1214" fmla="*/ 1005627 h 1460979"/>
              <a:gd name="connsiteX1215" fmla="*/ 887319 w 1247748"/>
              <a:gd name="connsiteY1215" fmla="*/ 997373 h 1460979"/>
              <a:gd name="connsiteX1216" fmla="*/ 887319 w 1247748"/>
              <a:gd name="connsiteY1216" fmla="*/ 997373 h 1460979"/>
              <a:gd name="connsiteX1217" fmla="*/ 885943 w 1247748"/>
              <a:gd name="connsiteY1217" fmla="*/ 997373 h 1460979"/>
              <a:gd name="connsiteX1218" fmla="*/ 877689 w 1247748"/>
              <a:gd name="connsiteY1218" fmla="*/ 1005627 h 1460979"/>
              <a:gd name="connsiteX1219" fmla="*/ 861181 w 1247748"/>
              <a:gd name="connsiteY1219" fmla="*/ 1096422 h 1460979"/>
              <a:gd name="connsiteX1220" fmla="*/ 868059 w 1247748"/>
              <a:gd name="connsiteY1220" fmla="*/ 1104677 h 1460979"/>
              <a:gd name="connsiteX1221" fmla="*/ 868059 w 1247748"/>
              <a:gd name="connsiteY1221" fmla="*/ 1104677 h 1460979"/>
              <a:gd name="connsiteX1222" fmla="*/ 877689 w 1247748"/>
              <a:gd name="connsiteY1222" fmla="*/ 1096422 h 1460979"/>
              <a:gd name="connsiteX1223" fmla="*/ 870810 w 1247748"/>
              <a:gd name="connsiteY1223" fmla="*/ 1088168 h 1460979"/>
              <a:gd name="connsiteX1224" fmla="*/ 870810 w 1247748"/>
              <a:gd name="connsiteY1224" fmla="*/ 1088168 h 1460979"/>
              <a:gd name="connsiteX1225" fmla="*/ 869435 w 1247748"/>
              <a:gd name="connsiteY1225" fmla="*/ 1088168 h 1460979"/>
              <a:gd name="connsiteX1226" fmla="*/ 861181 w 1247748"/>
              <a:gd name="connsiteY1226" fmla="*/ 1096422 h 1460979"/>
              <a:gd name="connsiteX1227" fmla="*/ 844672 w 1247748"/>
              <a:gd name="connsiteY1227" fmla="*/ 1188593 h 1460979"/>
              <a:gd name="connsiteX1228" fmla="*/ 851551 w 1247748"/>
              <a:gd name="connsiteY1228" fmla="*/ 1196848 h 1460979"/>
              <a:gd name="connsiteX1229" fmla="*/ 851551 w 1247748"/>
              <a:gd name="connsiteY1229" fmla="*/ 1196848 h 1460979"/>
              <a:gd name="connsiteX1230" fmla="*/ 861181 w 1247748"/>
              <a:gd name="connsiteY1230" fmla="*/ 1188593 h 1460979"/>
              <a:gd name="connsiteX1231" fmla="*/ 854302 w 1247748"/>
              <a:gd name="connsiteY1231" fmla="*/ 1180339 h 1460979"/>
              <a:gd name="connsiteX1232" fmla="*/ 854302 w 1247748"/>
              <a:gd name="connsiteY1232" fmla="*/ 1180339 h 1460979"/>
              <a:gd name="connsiteX1233" fmla="*/ 852927 w 1247748"/>
              <a:gd name="connsiteY1233" fmla="*/ 1180339 h 1460979"/>
              <a:gd name="connsiteX1234" fmla="*/ 844672 w 1247748"/>
              <a:gd name="connsiteY1234" fmla="*/ 1188593 h 1460979"/>
              <a:gd name="connsiteX1235" fmla="*/ 829540 w 1247748"/>
              <a:gd name="connsiteY1235" fmla="*/ 1279389 h 1460979"/>
              <a:gd name="connsiteX1236" fmla="*/ 836418 w 1247748"/>
              <a:gd name="connsiteY1236" fmla="*/ 1287643 h 1460979"/>
              <a:gd name="connsiteX1237" fmla="*/ 836418 w 1247748"/>
              <a:gd name="connsiteY1237" fmla="*/ 1287643 h 1460979"/>
              <a:gd name="connsiteX1238" fmla="*/ 846048 w 1247748"/>
              <a:gd name="connsiteY1238" fmla="*/ 1279389 h 1460979"/>
              <a:gd name="connsiteX1239" fmla="*/ 839170 w 1247748"/>
              <a:gd name="connsiteY1239" fmla="*/ 1271135 h 1460979"/>
              <a:gd name="connsiteX1240" fmla="*/ 839170 w 1247748"/>
              <a:gd name="connsiteY1240" fmla="*/ 1271135 h 1460979"/>
              <a:gd name="connsiteX1241" fmla="*/ 837794 w 1247748"/>
              <a:gd name="connsiteY1241" fmla="*/ 1271135 h 1460979"/>
              <a:gd name="connsiteX1242" fmla="*/ 829540 w 1247748"/>
              <a:gd name="connsiteY1242" fmla="*/ 1279389 h 1460979"/>
              <a:gd name="connsiteX1243" fmla="*/ 813032 w 1247748"/>
              <a:gd name="connsiteY1243" fmla="*/ 1370184 h 1460979"/>
              <a:gd name="connsiteX1244" fmla="*/ 819910 w 1247748"/>
              <a:gd name="connsiteY1244" fmla="*/ 1378438 h 1460979"/>
              <a:gd name="connsiteX1245" fmla="*/ 819910 w 1247748"/>
              <a:gd name="connsiteY1245" fmla="*/ 1378438 h 1460979"/>
              <a:gd name="connsiteX1246" fmla="*/ 829540 w 1247748"/>
              <a:gd name="connsiteY1246" fmla="*/ 1370184 h 1460979"/>
              <a:gd name="connsiteX1247" fmla="*/ 822661 w 1247748"/>
              <a:gd name="connsiteY1247" fmla="*/ 1361930 h 1460979"/>
              <a:gd name="connsiteX1248" fmla="*/ 822661 w 1247748"/>
              <a:gd name="connsiteY1248" fmla="*/ 1361930 h 1460979"/>
              <a:gd name="connsiteX1249" fmla="*/ 821286 w 1247748"/>
              <a:gd name="connsiteY1249" fmla="*/ 1361930 h 1460979"/>
              <a:gd name="connsiteX1250" fmla="*/ 813032 w 1247748"/>
              <a:gd name="connsiteY1250" fmla="*/ 1370184 h 1460979"/>
              <a:gd name="connsiteX1251" fmla="*/ 134817 w 1247748"/>
              <a:gd name="connsiteY1251" fmla="*/ 1000124 h 1460979"/>
              <a:gd name="connsiteX1252" fmla="*/ 147199 w 1247748"/>
              <a:gd name="connsiteY1252" fmla="*/ 979489 h 1460979"/>
              <a:gd name="connsiteX1253" fmla="*/ 132066 w 1247748"/>
              <a:gd name="connsiteY1253" fmla="*/ 979489 h 1460979"/>
              <a:gd name="connsiteX1254" fmla="*/ 134817 w 1247748"/>
              <a:gd name="connsiteY1254" fmla="*/ 1000124 h 1460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1247748" h="1460979">
                <a:moveTo>
                  <a:pt x="42646" y="1027638"/>
                </a:moveTo>
                <a:cubicBezTo>
                  <a:pt x="46773" y="1038644"/>
                  <a:pt x="56403" y="1048273"/>
                  <a:pt x="70160" y="1051025"/>
                </a:cubicBezTo>
                <a:cubicBezTo>
                  <a:pt x="56403" y="1053776"/>
                  <a:pt x="44022" y="1062030"/>
                  <a:pt x="34392" y="1074411"/>
                </a:cubicBezTo>
                <a:cubicBezTo>
                  <a:pt x="31641" y="1064782"/>
                  <a:pt x="24762" y="1056528"/>
                  <a:pt x="15133" y="1051025"/>
                </a:cubicBezTo>
                <a:cubicBezTo>
                  <a:pt x="27514" y="1045522"/>
                  <a:pt x="37144" y="1037268"/>
                  <a:pt x="42646" y="1027638"/>
                </a:cubicBezTo>
                <a:close/>
                <a:moveTo>
                  <a:pt x="50900" y="982240"/>
                </a:moveTo>
                <a:cubicBezTo>
                  <a:pt x="52276" y="980865"/>
                  <a:pt x="52276" y="979489"/>
                  <a:pt x="53652" y="979489"/>
                </a:cubicBezTo>
                <a:lnTo>
                  <a:pt x="49525" y="979489"/>
                </a:lnTo>
                <a:cubicBezTo>
                  <a:pt x="50900" y="979489"/>
                  <a:pt x="50900" y="980865"/>
                  <a:pt x="50900" y="982240"/>
                </a:cubicBezTo>
                <a:close/>
                <a:moveTo>
                  <a:pt x="132066" y="525512"/>
                </a:moveTo>
                <a:cubicBezTo>
                  <a:pt x="140320" y="514507"/>
                  <a:pt x="152701" y="504877"/>
                  <a:pt x="167834" y="502126"/>
                </a:cubicBezTo>
                <a:cubicBezTo>
                  <a:pt x="155453" y="499374"/>
                  <a:pt x="145823" y="491120"/>
                  <a:pt x="140320" y="478739"/>
                </a:cubicBezTo>
                <a:cubicBezTo>
                  <a:pt x="133442" y="488369"/>
                  <a:pt x="123812" y="496623"/>
                  <a:pt x="112806" y="502126"/>
                </a:cubicBezTo>
                <a:cubicBezTo>
                  <a:pt x="122436" y="507628"/>
                  <a:pt x="127939" y="515883"/>
                  <a:pt x="132066" y="525512"/>
                </a:cubicBezTo>
                <a:close/>
                <a:moveTo>
                  <a:pt x="0" y="1141820"/>
                </a:moveTo>
                <a:cubicBezTo>
                  <a:pt x="9630" y="1147323"/>
                  <a:pt x="15133" y="1154201"/>
                  <a:pt x="19260" y="1165207"/>
                </a:cubicBezTo>
                <a:cubicBezTo>
                  <a:pt x="27514" y="1152826"/>
                  <a:pt x="39895" y="1144571"/>
                  <a:pt x="53652" y="1141820"/>
                </a:cubicBezTo>
                <a:cubicBezTo>
                  <a:pt x="41271" y="1139069"/>
                  <a:pt x="31641" y="1130815"/>
                  <a:pt x="26138" y="1118433"/>
                </a:cubicBezTo>
                <a:cubicBezTo>
                  <a:pt x="20635" y="1129439"/>
                  <a:pt x="11006" y="1137693"/>
                  <a:pt x="0" y="1141820"/>
                </a:cubicBezTo>
                <a:close/>
                <a:moveTo>
                  <a:pt x="163707" y="342546"/>
                </a:moveTo>
                <a:cubicBezTo>
                  <a:pt x="171961" y="331541"/>
                  <a:pt x="184342" y="321911"/>
                  <a:pt x="199475" y="319159"/>
                </a:cubicBezTo>
                <a:cubicBezTo>
                  <a:pt x="187094" y="316408"/>
                  <a:pt x="177464" y="308154"/>
                  <a:pt x="171961" y="295773"/>
                </a:cubicBezTo>
                <a:cubicBezTo>
                  <a:pt x="165083" y="305402"/>
                  <a:pt x="155453" y="313657"/>
                  <a:pt x="144447" y="319159"/>
                </a:cubicBezTo>
                <a:cubicBezTo>
                  <a:pt x="154077" y="324662"/>
                  <a:pt x="160955" y="332916"/>
                  <a:pt x="163707" y="342546"/>
                </a:cubicBezTo>
                <a:close/>
                <a:moveTo>
                  <a:pt x="123812" y="570910"/>
                </a:moveTo>
                <a:cubicBezTo>
                  <a:pt x="116933" y="580540"/>
                  <a:pt x="107304" y="588794"/>
                  <a:pt x="96298" y="594297"/>
                </a:cubicBezTo>
                <a:cubicBezTo>
                  <a:pt x="105928" y="599799"/>
                  <a:pt x="111431" y="606678"/>
                  <a:pt x="115558" y="617683"/>
                </a:cubicBezTo>
                <a:cubicBezTo>
                  <a:pt x="123812" y="605302"/>
                  <a:pt x="137569" y="597048"/>
                  <a:pt x="151326" y="594297"/>
                </a:cubicBezTo>
                <a:cubicBezTo>
                  <a:pt x="137569" y="591545"/>
                  <a:pt x="127939" y="581916"/>
                  <a:pt x="123812" y="570910"/>
                </a:cubicBezTo>
                <a:close/>
                <a:moveTo>
                  <a:pt x="181591" y="735992"/>
                </a:moveTo>
                <a:cubicBezTo>
                  <a:pt x="180215" y="738744"/>
                  <a:pt x="180215" y="741495"/>
                  <a:pt x="178839" y="745622"/>
                </a:cubicBezTo>
                <a:lnTo>
                  <a:pt x="184342" y="752501"/>
                </a:lnTo>
                <a:cubicBezTo>
                  <a:pt x="182967" y="746998"/>
                  <a:pt x="181591" y="741495"/>
                  <a:pt x="181591" y="735992"/>
                </a:cubicBezTo>
                <a:close/>
                <a:moveTo>
                  <a:pt x="127939" y="683716"/>
                </a:moveTo>
                <a:lnTo>
                  <a:pt x="130690" y="686468"/>
                </a:lnTo>
                <a:cubicBezTo>
                  <a:pt x="132066" y="686468"/>
                  <a:pt x="133442" y="685092"/>
                  <a:pt x="134817" y="685092"/>
                </a:cubicBezTo>
                <a:cubicBezTo>
                  <a:pt x="132066" y="685092"/>
                  <a:pt x="130690" y="683716"/>
                  <a:pt x="127939" y="683716"/>
                </a:cubicBezTo>
                <a:close/>
                <a:moveTo>
                  <a:pt x="148574" y="433341"/>
                </a:moveTo>
                <a:cubicBezTo>
                  <a:pt x="156828" y="422336"/>
                  <a:pt x="169210" y="412706"/>
                  <a:pt x="184342" y="409955"/>
                </a:cubicBezTo>
                <a:cubicBezTo>
                  <a:pt x="171961" y="407203"/>
                  <a:pt x="162331" y="398949"/>
                  <a:pt x="156828" y="386568"/>
                </a:cubicBezTo>
                <a:cubicBezTo>
                  <a:pt x="149950" y="396198"/>
                  <a:pt x="140320" y="404452"/>
                  <a:pt x="129315" y="409955"/>
                </a:cubicBezTo>
                <a:cubicBezTo>
                  <a:pt x="137569" y="415457"/>
                  <a:pt x="144447" y="423712"/>
                  <a:pt x="148574" y="433341"/>
                </a:cubicBezTo>
                <a:close/>
                <a:moveTo>
                  <a:pt x="1008379" y="0"/>
                </a:moveTo>
                <a:lnTo>
                  <a:pt x="1247749" y="290270"/>
                </a:lnTo>
                <a:lnTo>
                  <a:pt x="1092296" y="1170710"/>
                </a:lnTo>
                <a:lnTo>
                  <a:pt x="749750" y="1460979"/>
                </a:lnTo>
                <a:lnTo>
                  <a:pt x="729115" y="1460979"/>
                </a:lnTo>
                <a:cubicBezTo>
                  <a:pt x="730490" y="1454101"/>
                  <a:pt x="726363" y="1448598"/>
                  <a:pt x="719485" y="1448598"/>
                </a:cubicBezTo>
                <a:lnTo>
                  <a:pt x="719485" y="1448598"/>
                </a:lnTo>
                <a:cubicBezTo>
                  <a:pt x="719485" y="1448598"/>
                  <a:pt x="718109" y="1448598"/>
                  <a:pt x="718109" y="1448598"/>
                </a:cubicBezTo>
                <a:cubicBezTo>
                  <a:pt x="711231" y="1448598"/>
                  <a:pt x="704352" y="1454101"/>
                  <a:pt x="704352" y="1460979"/>
                </a:cubicBezTo>
                <a:lnTo>
                  <a:pt x="645198" y="1460979"/>
                </a:lnTo>
                <a:cubicBezTo>
                  <a:pt x="646573" y="1451350"/>
                  <a:pt x="641071" y="1444471"/>
                  <a:pt x="631441" y="1444471"/>
                </a:cubicBezTo>
                <a:lnTo>
                  <a:pt x="631441" y="1444471"/>
                </a:lnTo>
                <a:cubicBezTo>
                  <a:pt x="631441" y="1444471"/>
                  <a:pt x="630065" y="1444471"/>
                  <a:pt x="630065" y="1444471"/>
                </a:cubicBezTo>
                <a:cubicBezTo>
                  <a:pt x="620435" y="1444471"/>
                  <a:pt x="612181" y="1452725"/>
                  <a:pt x="610805" y="1460979"/>
                </a:cubicBezTo>
                <a:lnTo>
                  <a:pt x="559905" y="1460979"/>
                </a:lnTo>
                <a:cubicBezTo>
                  <a:pt x="561281" y="1449974"/>
                  <a:pt x="554402" y="1440344"/>
                  <a:pt x="543397" y="1440344"/>
                </a:cubicBezTo>
                <a:lnTo>
                  <a:pt x="543397" y="1440344"/>
                </a:lnTo>
                <a:cubicBezTo>
                  <a:pt x="543397" y="1440344"/>
                  <a:pt x="542021" y="1440344"/>
                  <a:pt x="542021" y="1440344"/>
                </a:cubicBezTo>
                <a:cubicBezTo>
                  <a:pt x="531016" y="1440344"/>
                  <a:pt x="520010" y="1449974"/>
                  <a:pt x="518634" y="1460979"/>
                </a:cubicBezTo>
                <a:lnTo>
                  <a:pt x="477364" y="1460979"/>
                </a:lnTo>
                <a:cubicBezTo>
                  <a:pt x="480115" y="1447223"/>
                  <a:pt x="471861" y="1436217"/>
                  <a:pt x="458104" y="1434841"/>
                </a:cubicBezTo>
                <a:lnTo>
                  <a:pt x="458104" y="1434841"/>
                </a:lnTo>
                <a:cubicBezTo>
                  <a:pt x="456728" y="1434841"/>
                  <a:pt x="456728" y="1434841"/>
                  <a:pt x="455353" y="1434841"/>
                </a:cubicBezTo>
                <a:cubicBezTo>
                  <a:pt x="441596" y="1434841"/>
                  <a:pt x="429215" y="1447223"/>
                  <a:pt x="426463" y="1460979"/>
                </a:cubicBezTo>
                <a:lnTo>
                  <a:pt x="393447" y="1460979"/>
                </a:lnTo>
                <a:cubicBezTo>
                  <a:pt x="396198" y="1445847"/>
                  <a:pt x="386568" y="1432090"/>
                  <a:pt x="370060" y="1430714"/>
                </a:cubicBezTo>
                <a:lnTo>
                  <a:pt x="370060" y="1430714"/>
                </a:lnTo>
                <a:cubicBezTo>
                  <a:pt x="368684" y="1430714"/>
                  <a:pt x="368684" y="1430714"/>
                  <a:pt x="367309" y="1430714"/>
                </a:cubicBezTo>
                <a:cubicBezTo>
                  <a:pt x="350800" y="1432090"/>
                  <a:pt x="337044" y="1444471"/>
                  <a:pt x="334292" y="1460979"/>
                </a:cubicBezTo>
                <a:lnTo>
                  <a:pt x="309530" y="1460979"/>
                </a:lnTo>
                <a:cubicBezTo>
                  <a:pt x="312281" y="1443096"/>
                  <a:pt x="301276" y="1427963"/>
                  <a:pt x="283392" y="1426587"/>
                </a:cubicBezTo>
                <a:lnTo>
                  <a:pt x="283392" y="1426587"/>
                </a:lnTo>
                <a:cubicBezTo>
                  <a:pt x="282016" y="1426587"/>
                  <a:pt x="280640" y="1426587"/>
                  <a:pt x="280640" y="1426587"/>
                </a:cubicBezTo>
                <a:cubicBezTo>
                  <a:pt x="262756" y="1427963"/>
                  <a:pt x="244872" y="1443096"/>
                  <a:pt x="242121" y="1460979"/>
                </a:cubicBezTo>
                <a:lnTo>
                  <a:pt x="235243" y="1460979"/>
                </a:lnTo>
                <a:lnTo>
                  <a:pt x="226989" y="1449974"/>
                </a:lnTo>
                <a:cubicBezTo>
                  <a:pt x="225613" y="1437593"/>
                  <a:pt x="217359" y="1427963"/>
                  <a:pt x="204978" y="1423836"/>
                </a:cubicBezTo>
                <a:lnTo>
                  <a:pt x="191221" y="1407328"/>
                </a:lnTo>
                <a:cubicBezTo>
                  <a:pt x="193972" y="1407328"/>
                  <a:pt x="196723" y="1407328"/>
                  <a:pt x="199475" y="1407328"/>
                </a:cubicBezTo>
                <a:lnTo>
                  <a:pt x="199475" y="1407328"/>
                </a:lnTo>
                <a:cubicBezTo>
                  <a:pt x="218734" y="1405952"/>
                  <a:pt x="237994" y="1390819"/>
                  <a:pt x="242121" y="1371560"/>
                </a:cubicBezTo>
                <a:cubicBezTo>
                  <a:pt x="246248" y="1350924"/>
                  <a:pt x="233867" y="1333041"/>
                  <a:pt x="213232" y="1331665"/>
                </a:cubicBezTo>
                <a:lnTo>
                  <a:pt x="213232" y="1331665"/>
                </a:lnTo>
                <a:cubicBezTo>
                  <a:pt x="211856" y="1331665"/>
                  <a:pt x="210480" y="1331665"/>
                  <a:pt x="209105" y="1331665"/>
                </a:cubicBezTo>
                <a:cubicBezTo>
                  <a:pt x="188469" y="1333041"/>
                  <a:pt x="167834" y="1350924"/>
                  <a:pt x="165083" y="1371560"/>
                </a:cubicBezTo>
                <a:cubicBezTo>
                  <a:pt x="165083" y="1372936"/>
                  <a:pt x="165083" y="1374311"/>
                  <a:pt x="165083" y="1375687"/>
                </a:cubicBezTo>
                <a:lnTo>
                  <a:pt x="158204" y="1367433"/>
                </a:lnTo>
                <a:cubicBezTo>
                  <a:pt x="160955" y="1345422"/>
                  <a:pt x="147199" y="1327538"/>
                  <a:pt x="125188" y="1327538"/>
                </a:cubicBezTo>
                <a:lnTo>
                  <a:pt x="125188" y="1327538"/>
                </a:lnTo>
                <a:lnTo>
                  <a:pt x="116933" y="1320659"/>
                </a:lnTo>
                <a:cubicBezTo>
                  <a:pt x="119685" y="1320659"/>
                  <a:pt x="121061" y="1320659"/>
                  <a:pt x="123812" y="1320659"/>
                </a:cubicBezTo>
                <a:lnTo>
                  <a:pt x="123812" y="1320659"/>
                </a:lnTo>
                <a:cubicBezTo>
                  <a:pt x="145823" y="1319284"/>
                  <a:pt x="166458" y="1302775"/>
                  <a:pt x="171961" y="1280764"/>
                </a:cubicBezTo>
                <a:cubicBezTo>
                  <a:pt x="177464" y="1257378"/>
                  <a:pt x="162331" y="1236743"/>
                  <a:pt x="138944" y="1236743"/>
                </a:cubicBezTo>
                <a:lnTo>
                  <a:pt x="138944" y="1236743"/>
                </a:lnTo>
                <a:cubicBezTo>
                  <a:pt x="137569" y="1236743"/>
                  <a:pt x="136193" y="1236743"/>
                  <a:pt x="134817" y="1236743"/>
                </a:cubicBezTo>
                <a:cubicBezTo>
                  <a:pt x="114182" y="1238118"/>
                  <a:pt x="93547" y="1253251"/>
                  <a:pt x="88044" y="1273886"/>
                </a:cubicBezTo>
                <a:cubicBezTo>
                  <a:pt x="89420" y="1253251"/>
                  <a:pt x="77039" y="1238118"/>
                  <a:pt x="59155" y="1233991"/>
                </a:cubicBezTo>
                <a:cubicBezTo>
                  <a:pt x="79790" y="1229864"/>
                  <a:pt x="97674" y="1213356"/>
                  <a:pt x="103177" y="1192720"/>
                </a:cubicBezTo>
                <a:cubicBezTo>
                  <a:pt x="101801" y="1214732"/>
                  <a:pt x="118309" y="1231240"/>
                  <a:pt x="140320" y="1229864"/>
                </a:cubicBezTo>
                <a:lnTo>
                  <a:pt x="140320" y="1229864"/>
                </a:lnTo>
                <a:cubicBezTo>
                  <a:pt x="162331" y="1228488"/>
                  <a:pt x="182967" y="1211980"/>
                  <a:pt x="188469" y="1189969"/>
                </a:cubicBezTo>
                <a:cubicBezTo>
                  <a:pt x="193972" y="1166583"/>
                  <a:pt x="178839" y="1145947"/>
                  <a:pt x="155453" y="1145947"/>
                </a:cubicBezTo>
                <a:lnTo>
                  <a:pt x="155453" y="1145947"/>
                </a:lnTo>
                <a:cubicBezTo>
                  <a:pt x="154077" y="1145947"/>
                  <a:pt x="152701" y="1145947"/>
                  <a:pt x="151326" y="1145947"/>
                </a:cubicBezTo>
                <a:cubicBezTo>
                  <a:pt x="130690" y="1147323"/>
                  <a:pt x="110055" y="1162455"/>
                  <a:pt x="104552" y="1183091"/>
                </a:cubicBezTo>
                <a:cubicBezTo>
                  <a:pt x="105928" y="1162455"/>
                  <a:pt x="93547" y="1147323"/>
                  <a:pt x="75663" y="1143196"/>
                </a:cubicBezTo>
                <a:cubicBezTo>
                  <a:pt x="96298" y="1139069"/>
                  <a:pt x="114182" y="1122560"/>
                  <a:pt x="119685" y="1101925"/>
                </a:cubicBezTo>
                <a:cubicBezTo>
                  <a:pt x="118309" y="1123936"/>
                  <a:pt x="134817" y="1140444"/>
                  <a:pt x="156828" y="1139069"/>
                </a:cubicBezTo>
                <a:lnTo>
                  <a:pt x="156828" y="1139069"/>
                </a:lnTo>
                <a:cubicBezTo>
                  <a:pt x="178839" y="1137693"/>
                  <a:pt x="199475" y="1121185"/>
                  <a:pt x="204978" y="1099174"/>
                </a:cubicBezTo>
                <a:cubicBezTo>
                  <a:pt x="210480" y="1075787"/>
                  <a:pt x="195348" y="1055152"/>
                  <a:pt x="171961" y="1055152"/>
                </a:cubicBezTo>
                <a:lnTo>
                  <a:pt x="171961" y="1055152"/>
                </a:lnTo>
                <a:cubicBezTo>
                  <a:pt x="170585" y="1055152"/>
                  <a:pt x="169210" y="1055152"/>
                  <a:pt x="167834" y="1055152"/>
                </a:cubicBezTo>
                <a:cubicBezTo>
                  <a:pt x="147199" y="1056528"/>
                  <a:pt x="126563" y="1071660"/>
                  <a:pt x="121061" y="1092295"/>
                </a:cubicBezTo>
                <a:cubicBezTo>
                  <a:pt x="122436" y="1071660"/>
                  <a:pt x="110055" y="1056528"/>
                  <a:pt x="92171" y="1052400"/>
                </a:cubicBezTo>
                <a:cubicBezTo>
                  <a:pt x="112806" y="1048273"/>
                  <a:pt x="130690" y="1031765"/>
                  <a:pt x="136193" y="1011130"/>
                </a:cubicBezTo>
                <a:cubicBezTo>
                  <a:pt x="134817" y="1033141"/>
                  <a:pt x="151326" y="1049649"/>
                  <a:pt x="173337" y="1048273"/>
                </a:cubicBezTo>
                <a:lnTo>
                  <a:pt x="173337" y="1048273"/>
                </a:lnTo>
                <a:cubicBezTo>
                  <a:pt x="195348" y="1046898"/>
                  <a:pt x="215983" y="1030389"/>
                  <a:pt x="221486" y="1008378"/>
                </a:cubicBezTo>
                <a:cubicBezTo>
                  <a:pt x="224237" y="997373"/>
                  <a:pt x="221486" y="987743"/>
                  <a:pt x="217359" y="980865"/>
                </a:cubicBezTo>
                <a:lnTo>
                  <a:pt x="243497" y="980865"/>
                </a:lnTo>
                <a:cubicBezTo>
                  <a:pt x="235243" y="987743"/>
                  <a:pt x="229740" y="997373"/>
                  <a:pt x="228364" y="1008378"/>
                </a:cubicBezTo>
                <a:cubicBezTo>
                  <a:pt x="225613" y="1029014"/>
                  <a:pt x="240745" y="1045522"/>
                  <a:pt x="261381" y="1044146"/>
                </a:cubicBezTo>
                <a:lnTo>
                  <a:pt x="261381" y="1044146"/>
                </a:lnTo>
                <a:cubicBezTo>
                  <a:pt x="280640" y="1042771"/>
                  <a:pt x="299900" y="1027638"/>
                  <a:pt x="304027" y="1008378"/>
                </a:cubicBezTo>
                <a:cubicBezTo>
                  <a:pt x="306778" y="997373"/>
                  <a:pt x="304027" y="987743"/>
                  <a:pt x="298524" y="980865"/>
                </a:cubicBezTo>
                <a:lnTo>
                  <a:pt x="337044" y="980865"/>
                </a:lnTo>
                <a:cubicBezTo>
                  <a:pt x="327414" y="987743"/>
                  <a:pt x="321911" y="997373"/>
                  <a:pt x="320535" y="1008378"/>
                </a:cubicBezTo>
                <a:cubicBezTo>
                  <a:pt x="317784" y="1027638"/>
                  <a:pt x="331541" y="1041395"/>
                  <a:pt x="350800" y="1041395"/>
                </a:cubicBezTo>
                <a:lnTo>
                  <a:pt x="350800" y="1041395"/>
                </a:lnTo>
                <a:cubicBezTo>
                  <a:pt x="368684" y="1040019"/>
                  <a:pt x="385193" y="1026262"/>
                  <a:pt x="389320" y="1008378"/>
                </a:cubicBezTo>
                <a:cubicBezTo>
                  <a:pt x="392071" y="997373"/>
                  <a:pt x="389320" y="987743"/>
                  <a:pt x="382441" y="980865"/>
                </a:cubicBezTo>
                <a:lnTo>
                  <a:pt x="434717" y="980865"/>
                </a:lnTo>
                <a:cubicBezTo>
                  <a:pt x="423712" y="986367"/>
                  <a:pt x="416833" y="995997"/>
                  <a:pt x="414082" y="1008378"/>
                </a:cubicBezTo>
                <a:cubicBezTo>
                  <a:pt x="411331" y="1024887"/>
                  <a:pt x="423712" y="1037268"/>
                  <a:pt x="440220" y="1037268"/>
                </a:cubicBezTo>
                <a:lnTo>
                  <a:pt x="440220" y="1037268"/>
                </a:lnTo>
                <a:cubicBezTo>
                  <a:pt x="452601" y="1037268"/>
                  <a:pt x="464983" y="1027638"/>
                  <a:pt x="470485" y="1016633"/>
                </a:cubicBezTo>
                <a:lnTo>
                  <a:pt x="517259" y="1074411"/>
                </a:lnTo>
                <a:cubicBezTo>
                  <a:pt x="503502" y="1075787"/>
                  <a:pt x="491121" y="1086793"/>
                  <a:pt x="489745" y="1100549"/>
                </a:cubicBezTo>
                <a:cubicBezTo>
                  <a:pt x="488369" y="1114306"/>
                  <a:pt x="497999" y="1125312"/>
                  <a:pt x="511756" y="1125312"/>
                </a:cubicBezTo>
                <a:lnTo>
                  <a:pt x="511756" y="1125312"/>
                </a:lnTo>
                <a:cubicBezTo>
                  <a:pt x="524137" y="1125312"/>
                  <a:pt x="536518" y="1115682"/>
                  <a:pt x="539270" y="1103301"/>
                </a:cubicBezTo>
                <a:lnTo>
                  <a:pt x="551651" y="1118433"/>
                </a:lnTo>
                <a:lnTo>
                  <a:pt x="588794" y="1086793"/>
                </a:lnTo>
                <a:cubicBezTo>
                  <a:pt x="584667" y="1090920"/>
                  <a:pt x="581916" y="1095047"/>
                  <a:pt x="581916" y="1100549"/>
                </a:cubicBezTo>
                <a:cubicBezTo>
                  <a:pt x="580540" y="1112931"/>
                  <a:pt x="588794" y="1121185"/>
                  <a:pt x="601176" y="1121185"/>
                </a:cubicBezTo>
                <a:lnTo>
                  <a:pt x="601176" y="1121185"/>
                </a:lnTo>
                <a:cubicBezTo>
                  <a:pt x="612181" y="1121185"/>
                  <a:pt x="623187" y="1111555"/>
                  <a:pt x="624562" y="1100549"/>
                </a:cubicBezTo>
                <a:cubicBezTo>
                  <a:pt x="627314" y="1088168"/>
                  <a:pt x="620435" y="1078539"/>
                  <a:pt x="608054" y="1078539"/>
                </a:cubicBezTo>
                <a:lnTo>
                  <a:pt x="608054" y="1078539"/>
                </a:lnTo>
                <a:cubicBezTo>
                  <a:pt x="608054" y="1078539"/>
                  <a:pt x="606678" y="1078539"/>
                  <a:pt x="606678" y="1078539"/>
                </a:cubicBezTo>
                <a:cubicBezTo>
                  <a:pt x="602551" y="1078539"/>
                  <a:pt x="598424" y="1079914"/>
                  <a:pt x="594297" y="1082666"/>
                </a:cubicBezTo>
                <a:lnTo>
                  <a:pt x="694722" y="997373"/>
                </a:lnTo>
                <a:lnTo>
                  <a:pt x="707104" y="928589"/>
                </a:lnTo>
                <a:lnTo>
                  <a:pt x="652076" y="928589"/>
                </a:lnTo>
                <a:cubicBezTo>
                  <a:pt x="654827" y="925837"/>
                  <a:pt x="656203" y="921710"/>
                  <a:pt x="657579" y="918959"/>
                </a:cubicBezTo>
                <a:cubicBezTo>
                  <a:pt x="660330" y="906578"/>
                  <a:pt x="653452" y="896948"/>
                  <a:pt x="641071" y="896948"/>
                </a:cubicBezTo>
                <a:lnTo>
                  <a:pt x="641071" y="896948"/>
                </a:lnTo>
                <a:cubicBezTo>
                  <a:pt x="641071" y="896948"/>
                  <a:pt x="639695" y="896948"/>
                  <a:pt x="639695" y="896948"/>
                </a:cubicBezTo>
                <a:cubicBezTo>
                  <a:pt x="627314" y="896948"/>
                  <a:pt x="617684" y="907953"/>
                  <a:pt x="614933" y="918959"/>
                </a:cubicBezTo>
                <a:cubicBezTo>
                  <a:pt x="614933" y="923086"/>
                  <a:pt x="614933" y="925837"/>
                  <a:pt x="616308" y="928589"/>
                </a:cubicBezTo>
                <a:lnTo>
                  <a:pt x="568159" y="928589"/>
                </a:lnTo>
                <a:cubicBezTo>
                  <a:pt x="569535" y="925837"/>
                  <a:pt x="572286" y="921710"/>
                  <a:pt x="572286" y="918959"/>
                </a:cubicBezTo>
                <a:cubicBezTo>
                  <a:pt x="575038" y="905202"/>
                  <a:pt x="566783" y="892821"/>
                  <a:pt x="553027" y="892821"/>
                </a:cubicBezTo>
                <a:lnTo>
                  <a:pt x="553027" y="892821"/>
                </a:lnTo>
                <a:cubicBezTo>
                  <a:pt x="551651" y="892821"/>
                  <a:pt x="551651" y="892821"/>
                  <a:pt x="550275" y="892821"/>
                </a:cubicBezTo>
                <a:cubicBezTo>
                  <a:pt x="536518" y="892821"/>
                  <a:pt x="522761" y="905202"/>
                  <a:pt x="521386" y="918959"/>
                </a:cubicBezTo>
                <a:cubicBezTo>
                  <a:pt x="521386" y="923086"/>
                  <a:pt x="521386" y="925837"/>
                  <a:pt x="522761" y="928589"/>
                </a:cubicBezTo>
                <a:lnTo>
                  <a:pt x="484242" y="928589"/>
                </a:lnTo>
                <a:cubicBezTo>
                  <a:pt x="485618" y="925837"/>
                  <a:pt x="486994" y="921710"/>
                  <a:pt x="488369" y="918959"/>
                </a:cubicBezTo>
                <a:cubicBezTo>
                  <a:pt x="492496" y="902451"/>
                  <a:pt x="481491" y="888694"/>
                  <a:pt x="464983" y="887318"/>
                </a:cubicBezTo>
                <a:lnTo>
                  <a:pt x="464983" y="887318"/>
                </a:lnTo>
                <a:cubicBezTo>
                  <a:pt x="463607" y="887318"/>
                  <a:pt x="463607" y="887318"/>
                  <a:pt x="462231" y="887318"/>
                </a:cubicBezTo>
                <a:cubicBezTo>
                  <a:pt x="445723" y="888694"/>
                  <a:pt x="430590" y="902451"/>
                  <a:pt x="427839" y="918959"/>
                </a:cubicBezTo>
                <a:cubicBezTo>
                  <a:pt x="427839" y="923086"/>
                  <a:pt x="427839" y="925837"/>
                  <a:pt x="427839" y="928589"/>
                </a:cubicBezTo>
                <a:lnTo>
                  <a:pt x="398950" y="928589"/>
                </a:lnTo>
                <a:cubicBezTo>
                  <a:pt x="400325" y="925837"/>
                  <a:pt x="401701" y="923086"/>
                  <a:pt x="403077" y="918959"/>
                </a:cubicBezTo>
                <a:cubicBezTo>
                  <a:pt x="407204" y="899699"/>
                  <a:pt x="396198" y="884567"/>
                  <a:pt x="376938" y="883191"/>
                </a:cubicBezTo>
                <a:lnTo>
                  <a:pt x="376938" y="883191"/>
                </a:lnTo>
                <a:cubicBezTo>
                  <a:pt x="375563" y="883191"/>
                  <a:pt x="374187" y="883191"/>
                  <a:pt x="374187" y="883191"/>
                </a:cubicBezTo>
                <a:cubicBezTo>
                  <a:pt x="354927" y="884567"/>
                  <a:pt x="338419" y="899699"/>
                  <a:pt x="335668" y="918959"/>
                </a:cubicBezTo>
                <a:cubicBezTo>
                  <a:pt x="335668" y="921710"/>
                  <a:pt x="335668" y="925837"/>
                  <a:pt x="335668" y="928589"/>
                </a:cubicBezTo>
                <a:lnTo>
                  <a:pt x="326038" y="928589"/>
                </a:lnTo>
                <a:lnTo>
                  <a:pt x="319160" y="918959"/>
                </a:lnTo>
                <a:cubicBezTo>
                  <a:pt x="319160" y="918959"/>
                  <a:pt x="319160" y="918959"/>
                  <a:pt x="319160" y="918959"/>
                </a:cubicBezTo>
                <a:cubicBezTo>
                  <a:pt x="323287" y="898324"/>
                  <a:pt x="310905" y="880440"/>
                  <a:pt x="290270" y="879064"/>
                </a:cubicBezTo>
                <a:lnTo>
                  <a:pt x="290270" y="879064"/>
                </a:lnTo>
                <a:cubicBezTo>
                  <a:pt x="288894" y="879064"/>
                  <a:pt x="287519" y="879064"/>
                  <a:pt x="286143" y="879064"/>
                </a:cubicBezTo>
                <a:lnTo>
                  <a:pt x="286143" y="879064"/>
                </a:lnTo>
                <a:lnTo>
                  <a:pt x="249000" y="833666"/>
                </a:lnTo>
                <a:cubicBezTo>
                  <a:pt x="250375" y="832291"/>
                  <a:pt x="250375" y="829539"/>
                  <a:pt x="250375" y="828163"/>
                </a:cubicBezTo>
                <a:cubicBezTo>
                  <a:pt x="255878" y="804777"/>
                  <a:pt x="240745" y="784142"/>
                  <a:pt x="217359" y="784142"/>
                </a:cubicBezTo>
                <a:lnTo>
                  <a:pt x="217359" y="784142"/>
                </a:lnTo>
                <a:cubicBezTo>
                  <a:pt x="215983" y="784142"/>
                  <a:pt x="214607" y="784142"/>
                  <a:pt x="213232" y="784142"/>
                </a:cubicBezTo>
                <a:cubicBezTo>
                  <a:pt x="211856" y="784142"/>
                  <a:pt x="209105" y="784142"/>
                  <a:pt x="207729" y="785517"/>
                </a:cubicBezTo>
                <a:lnTo>
                  <a:pt x="198099" y="773136"/>
                </a:lnTo>
                <a:cubicBezTo>
                  <a:pt x="203602" y="777263"/>
                  <a:pt x="211856" y="778639"/>
                  <a:pt x="220110" y="778639"/>
                </a:cubicBezTo>
                <a:lnTo>
                  <a:pt x="220110" y="778639"/>
                </a:lnTo>
                <a:cubicBezTo>
                  <a:pt x="242121" y="777263"/>
                  <a:pt x="262756" y="760755"/>
                  <a:pt x="268259" y="738744"/>
                </a:cubicBezTo>
                <a:cubicBezTo>
                  <a:pt x="273762" y="715357"/>
                  <a:pt x="258629" y="694722"/>
                  <a:pt x="235243" y="694722"/>
                </a:cubicBezTo>
                <a:lnTo>
                  <a:pt x="235243" y="694722"/>
                </a:lnTo>
                <a:cubicBezTo>
                  <a:pt x="233867" y="694722"/>
                  <a:pt x="232491" y="694722"/>
                  <a:pt x="231116" y="694722"/>
                </a:cubicBezTo>
                <a:cubicBezTo>
                  <a:pt x="210480" y="696098"/>
                  <a:pt x="189845" y="711230"/>
                  <a:pt x="184342" y="731865"/>
                </a:cubicBezTo>
                <a:cubicBezTo>
                  <a:pt x="185718" y="711230"/>
                  <a:pt x="173337" y="696098"/>
                  <a:pt x="155453" y="691970"/>
                </a:cubicBezTo>
                <a:cubicBezTo>
                  <a:pt x="176088" y="687843"/>
                  <a:pt x="193972" y="671335"/>
                  <a:pt x="199475" y="650700"/>
                </a:cubicBezTo>
                <a:cubicBezTo>
                  <a:pt x="198099" y="672711"/>
                  <a:pt x="214607" y="689219"/>
                  <a:pt x="236618" y="687843"/>
                </a:cubicBezTo>
                <a:lnTo>
                  <a:pt x="236618" y="687843"/>
                </a:lnTo>
                <a:cubicBezTo>
                  <a:pt x="258629" y="686468"/>
                  <a:pt x="279265" y="669960"/>
                  <a:pt x="284767" y="647948"/>
                </a:cubicBezTo>
                <a:cubicBezTo>
                  <a:pt x="290270" y="624562"/>
                  <a:pt x="275138" y="603927"/>
                  <a:pt x="251751" y="603927"/>
                </a:cubicBezTo>
                <a:lnTo>
                  <a:pt x="251751" y="603927"/>
                </a:lnTo>
                <a:cubicBezTo>
                  <a:pt x="250375" y="603927"/>
                  <a:pt x="249000" y="603927"/>
                  <a:pt x="247624" y="603927"/>
                </a:cubicBezTo>
                <a:cubicBezTo>
                  <a:pt x="226989" y="605302"/>
                  <a:pt x="206353" y="620435"/>
                  <a:pt x="200850" y="641070"/>
                </a:cubicBezTo>
                <a:cubicBezTo>
                  <a:pt x="202226" y="620435"/>
                  <a:pt x="189845" y="605302"/>
                  <a:pt x="171961" y="601175"/>
                </a:cubicBezTo>
                <a:cubicBezTo>
                  <a:pt x="192596" y="597048"/>
                  <a:pt x="210480" y="580540"/>
                  <a:pt x="215983" y="559905"/>
                </a:cubicBezTo>
                <a:cubicBezTo>
                  <a:pt x="214607" y="581916"/>
                  <a:pt x="231116" y="598424"/>
                  <a:pt x="253127" y="597048"/>
                </a:cubicBezTo>
                <a:lnTo>
                  <a:pt x="253127" y="597048"/>
                </a:lnTo>
                <a:cubicBezTo>
                  <a:pt x="275138" y="595672"/>
                  <a:pt x="295773" y="579164"/>
                  <a:pt x="301276" y="557153"/>
                </a:cubicBezTo>
                <a:cubicBezTo>
                  <a:pt x="306778" y="533766"/>
                  <a:pt x="291646" y="513131"/>
                  <a:pt x="268259" y="513131"/>
                </a:cubicBezTo>
                <a:lnTo>
                  <a:pt x="268259" y="513131"/>
                </a:lnTo>
                <a:cubicBezTo>
                  <a:pt x="266883" y="513131"/>
                  <a:pt x="265508" y="513131"/>
                  <a:pt x="264132" y="513131"/>
                </a:cubicBezTo>
                <a:cubicBezTo>
                  <a:pt x="243497" y="514507"/>
                  <a:pt x="222861" y="529639"/>
                  <a:pt x="217359" y="550275"/>
                </a:cubicBezTo>
                <a:cubicBezTo>
                  <a:pt x="218734" y="529639"/>
                  <a:pt x="206353" y="514507"/>
                  <a:pt x="188469" y="510380"/>
                </a:cubicBezTo>
                <a:cubicBezTo>
                  <a:pt x="209105" y="506253"/>
                  <a:pt x="226989" y="489744"/>
                  <a:pt x="232491" y="469109"/>
                </a:cubicBezTo>
                <a:cubicBezTo>
                  <a:pt x="231116" y="491120"/>
                  <a:pt x="247624" y="507628"/>
                  <a:pt x="269635" y="506253"/>
                </a:cubicBezTo>
                <a:lnTo>
                  <a:pt x="269635" y="506253"/>
                </a:lnTo>
                <a:cubicBezTo>
                  <a:pt x="291646" y="504877"/>
                  <a:pt x="312281" y="488369"/>
                  <a:pt x="317784" y="466358"/>
                </a:cubicBezTo>
                <a:cubicBezTo>
                  <a:pt x="323287" y="442971"/>
                  <a:pt x="308154" y="422336"/>
                  <a:pt x="284767" y="422336"/>
                </a:cubicBezTo>
                <a:lnTo>
                  <a:pt x="284767" y="422336"/>
                </a:lnTo>
                <a:cubicBezTo>
                  <a:pt x="283392" y="422336"/>
                  <a:pt x="282016" y="422336"/>
                  <a:pt x="280640" y="422336"/>
                </a:cubicBezTo>
                <a:cubicBezTo>
                  <a:pt x="260005" y="423712"/>
                  <a:pt x="239370" y="438844"/>
                  <a:pt x="233867" y="459479"/>
                </a:cubicBezTo>
                <a:cubicBezTo>
                  <a:pt x="235243" y="438844"/>
                  <a:pt x="222861" y="423712"/>
                  <a:pt x="204978" y="419584"/>
                </a:cubicBezTo>
                <a:cubicBezTo>
                  <a:pt x="225613" y="415457"/>
                  <a:pt x="243497" y="398949"/>
                  <a:pt x="249000" y="378314"/>
                </a:cubicBezTo>
                <a:cubicBezTo>
                  <a:pt x="247624" y="400325"/>
                  <a:pt x="264132" y="416833"/>
                  <a:pt x="286143" y="415457"/>
                </a:cubicBezTo>
                <a:lnTo>
                  <a:pt x="286143" y="415457"/>
                </a:lnTo>
                <a:cubicBezTo>
                  <a:pt x="308154" y="414082"/>
                  <a:pt x="328789" y="397573"/>
                  <a:pt x="334292" y="375562"/>
                </a:cubicBezTo>
                <a:cubicBezTo>
                  <a:pt x="339795" y="352176"/>
                  <a:pt x="324662" y="331541"/>
                  <a:pt x="301276" y="331541"/>
                </a:cubicBezTo>
                <a:lnTo>
                  <a:pt x="301276" y="331541"/>
                </a:lnTo>
                <a:cubicBezTo>
                  <a:pt x="299900" y="331541"/>
                  <a:pt x="298524" y="331541"/>
                  <a:pt x="297149" y="331541"/>
                </a:cubicBezTo>
                <a:cubicBezTo>
                  <a:pt x="276513" y="332916"/>
                  <a:pt x="255878" y="348049"/>
                  <a:pt x="250375" y="368684"/>
                </a:cubicBezTo>
                <a:cubicBezTo>
                  <a:pt x="251751" y="348049"/>
                  <a:pt x="239370" y="332916"/>
                  <a:pt x="221486" y="328789"/>
                </a:cubicBezTo>
                <a:cubicBezTo>
                  <a:pt x="242121" y="324662"/>
                  <a:pt x="260005" y="308154"/>
                  <a:pt x="265508" y="287519"/>
                </a:cubicBezTo>
                <a:cubicBezTo>
                  <a:pt x="264132" y="309530"/>
                  <a:pt x="280640" y="326038"/>
                  <a:pt x="302651" y="324662"/>
                </a:cubicBezTo>
                <a:lnTo>
                  <a:pt x="302651" y="324662"/>
                </a:lnTo>
                <a:cubicBezTo>
                  <a:pt x="324662" y="323286"/>
                  <a:pt x="345298" y="306778"/>
                  <a:pt x="350800" y="284767"/>
                </a:cubicBezTo>
                <a:cubicBezTo>
                  <a:pt x="356303" y="261380"/>
                  <a:pt x="341171" y="240745"/>
                  <a:pt x="317784" y="240745"/>
                </a:cubicBezTo>
                <a:lnTo>
                  <a:pt x="317784" y="240745"/>
                </a:lnTo>
                <a:cubicBezTo>
                  <a:pt x="316408" y="240745"/>
                  <a:pt x="315033" y="240745"/>
                  <a:pt x="313657" y="240745"/>
                </a:cubicBezTo>
                <a:cubicBezTo>
                  <a:pt x="293022" y="242121"/>
                  <a:pt x="272386" y="257253"/>
                  <a:pt x="266883" y="277889"/>
                </a:cubicBezTo>
                <a:cubicBezTo>
                  <a:pt x="268259" y="257253"/>
                  <a:pt x="255878" y="242121"/>
                  <a:pt x="237994" y="237994"/>
                </a:cubicBezTo>
                <a:cubicBezTo>
                  <a:pt x="258629" y="233867"/>
                  <a:pt x="276513" y="217359"/>
                  <a:pt x="282016" y="196723"/>
                </a:cubicBezTo>
                <a:cubicBezTo>
                  <a:pt x="280640" y="218734"/>
                  <a:pt x="297149" y="235242"/>
                  <a:pt x="319160" y="233867"/>
                </a:cubicBezTo>
                <a:lnTo>
                  <a:pt x="319160" y="233867"/>
                </a:lnTo>
                <a:cubicBezTo>
                  <a:pt x="341171" y="232491"/>
                  <a:pt x="361806" y="215983"/>
                  <a:pt x="367309" y="193972"/>
                </a:cubicBezTo>
                <a:cubicBezTo>
                  <a:pt x="372811" y="170585"/>
                  <a:pt x="357679" y="149950"/>
                  <a:pt x="334292" y="149950"/>
                </a:cubicBezTo>
                <a:lnTo>
                  <a:pt x="334292" y="149950"/>
                </a:lnTo>
                <a:cubicBezTo>
                  <a:pt x="332917" y="149950"/>
                  <a:pt x="331541" y="149950"/>
                  <a:pt x="330165" y="149950"/>
                </a:cubicBezTo>
                <a:cubicBezTo>
                  <a:pt x="328789" y="149950"/>
                  <a:pt x="328789" y="149950"/>
                  <a:pt x="327414" y="149950"/>
                </a:cubicBezTo>
                <a:lnTo>
                  <a:pt x="335668" y="143071"/>
                </a:lnTo>
                <a:cubicBezTo>
                  <a:pt x="357679" y="141696"/>
                  <a:pt x="378314" y="125188"/>
                  <a:pt x="382441" y="103177"/>
                </a:cubicBezTo>
                <a:lnTo>
                  <a:pt x="392071" y="94922"/>
                </a:lnTo>
                <a:cubicBezTo>
                  <a:pt x="390695" y="97674"/>
                  <a:pt x="390695" y="100425"/>
                  <a:pt x="390695" y="103177"/>
                </a:cubicBezTo>
                <a:cubicBezTo>
                  <a:pt x="387944" y="123812"/>
                  <a:pt x="403077" y="140320"/>
                  <a:pt x="423712" y="138944"/>
                </a:cubicBezTo>
                <a:lnTo>
                  <a:pt x="423712" y="138944"/>
                </a:lnTo>
                <a:cubicBezTo>
                  <a:pt x="442972" y="137569"/>
                  <a:pt x="462231" y="122436"/>
                  <a:pt x="466358" y="103177"/>
                </a:cubicBezTo>
                <a:cubicBezTo>
                  <a:pt x="470485" y="82541"/>
                  <a:pt x="458104" y="64657"/>
                  <a:pt x="437469" y="63282"/>
                </a:cubicBezTo>
                <a:lnTo>
                  <a:pt x="437469" y="63282"/>
                </a:lnTo>
                <a:cubicBezTo>
                  <a:pt x="436093" y="63282"/>
                  <a:pt x="434717" y="63282"/>
                  <a:pt x="433342" y="63282"/>
                </a:cubicBezTo>
                <a:cubicBezTo>
                  <a:pt x="431966" y="63282"/>
                  <a:pt x="430590" y="63282"/>
                  <a:pt x="429215" y="63282"/>
                </a:cubicBezTo>
                <a:lnTo>
                  <a:pt x="449850" y="46773"/>
                </a:lnTo>
                <a:cubicBezTo>
                  <a:pt x="462231" y="42646"/>
                  <a:pt x="474612" y="33016"/>
                  <a:pt x="480115" y="20635"/>
                </a:cubicBezTo>
                <a:lnTo>
                  <a:pt x="489745" y="0"/>
                </a:lnTo>
                <a:lnTo>
                  <a:pt x="496623" y="0"/>
                </a:lnTo>
                <a:cubicBezTo>
                  <a:pt x="496623" y="0"/>
                  <a:pt x="496623" y="1376"/>
                  <a:pt x="496623" y="1376"/>
                </a:cubicBezTo>
                <a:cubicBezTo>
                  <a:pt x="493872" y="20635"/>
                  <a:pt x="507629" y="34392"/>
                  <a:pt x="526888" y="34392"/>
                </a:cubicBezTo>
                <a:lnTo>
                  <a:pt x="526888" y="34392"/>
                </a:lnTo>
                <a:cubicBezTo>
                  <a:pt x="544772" y="33016"/>
                  <a:pt x="561281" y="19260"/>
                  <a:pt x="565408" y="1376"/>
                </a:cubicBezTo>
                <a:cubicBezTo>
                  <a:pt x="565408" y="1376"/>
                  <a:pt x="565408" y="0"/>
                  <a:pt x="565408" y="0"/>
                </a:cubicBezTo>
                <a:lnTo>
                  <a:pt x="590170" y="0"/>
                </a:lnTo>
                <a:cubicBezTo>
                  <a:pt x="590170" y="0"/>
                  <a:pt x="590170" y="1376"/>
                  <a:pt x="590170" y="1376"/>
                </a:cubicBezTo>
                <a:cubicBezTo>
                  <a:pt x="587419" y="17884"/>
                  <a:pt x="599800" y="30265"/>
                  <a:pt x="616308" y="30265"/>
                </a:cubicBezTo>
                <a:lnTo>
                  <a:pt x="616308" y="30265"/>
                </a:lnTo>
                <a:cubicBezTo>
                  <a:pt x="631441" y="28889"/>
                  <a:pt x="646573" y="17884"/>
                  <a:pt x="649325" y="1376"/>
                </a:cubicBezTo>
                <a:cubicBezTo>
                  <a:pt x="649325" y="1376"/>
                  <a:pt x="649325" y="0"/>
                  <a:pt x="649325" y="0"/>
                </a:cubicBezTo>
                <a:lnTo>
                  <a:pt x="682341" y="0"/>
                </a:lnTo>
                <a:cubicBezTo>
                  <a:pt x="682341" y="0"/>
                  <a:pt x="682341" y="1376"/>
                  <a:pt x="682341" y="1376"/>
                </a:cubicBezTo>
                <a:cubicBezTo>
                  <a:pt x="680966" y="15133"/>
                  <a:pt x="690595" y="26138"/>
                  <a:pt x="704352" y="26138"/>
                </a:cubicBezTo>
                <a:lnTo>
                  <a:pt x="704352" y="26138"/>
                </a:lnTo>
                <a:cubicBezTo>
                  <a:pt x="718109" y="26138"/>
                  <a:pt x="730490" y="15133"/>
                  <a:pt x="733242" y="1376"/>
                </a:cubicBezTo>
                <a:cubicBezTo>
                  <a:pt x="733242" y="1376"/>
                  <a:pt x="733242" y="0"/>
                  <a:pt x="733242" y="0"/>
                </a:cubicBezTo>
                <a:lnTo>
                  <a:pt x="774512" y="0"/>
                </a:lnTo>
                <a:cubicBezTo>
                  <a:pt x="774512" y="0"/>
                  <a:pt x="774512" y="1376"/>
                  <a:pt x="774512" y="1376"/>
                </a:cubicBezTo>
                <a:cubicBezTo>
                  <a:pt x="773137" y="13757"/>
                  <a:pt x="781391" y="22011"/>
                  <a:pt x="793772" y="22011"/>
                </a:cubicBezTo>
                <a:lnTo>
                  <a:pt x="793772" y="22011"/>
                </a:lnTo>
                <a:cubicBezTo>
                  <a:pt x="804777" y="22011"/>
                  <a:pt x="815783" y="12381"/>
                  <a:pt x="817159" y="1376"/>
                </a:cubicBezTo>
                <a:cubicBezTo>
                  <a:pt x="817159" y="1376"/>
                  <a:pt x="817159" y="0"/>
                  <a:pt x="817159" y="0"/>
                </a:cubicBezTo>
                <a:lnTo>
                  <a:pt x="868059" y="0"/>
                </a:lnTo>
                <a:cubicBezTo>
                  <a:pt x="868059" y="0"/>
                  <a:pt x="868059" y="0"/>
                  <a:pt x="868059" y="1376"/>
                </a:cubicBezTo>
                <a:cubicBezTo>
                  <a:pt x="866683" y="11005"/>
                  <a:pt x="873562" y="17884"/>
                  <a:pt x="883192" y="17884"/>
                </a:cubicBezTo>
                <a:lnTo>
                  <a:pt x="883192" y="17884"/>
                </a:lnTo>
                <a:cubicBezTo>
                  <a:pt x="891446" y="17884"/>
                  <a:pt x="899700" y="11005"/>
                  <a:pt x="902451" y="1376"/>
                </a:cubicBezTo>
                <a:cubicBezTo>
                  <a:pt x="902451" y="1376"/>
                  <a:pt x="902451" y="1376"/>
                  <a:pt x="902451" y="0"/>
                </a:cubicBezTo>
                <a:lnTo>
                  <a:pt x="961606" y="0"/>
                </a:lnTo>
                <a:cubicBezTo>
                  <a:pt x="961606" y="0"/>
                  <a:pt x="961606" y="0"/>
                  <a:pt x="961606" y="0"/>
                </a:cubicBezTo>
                <a:cubicBezTo>
                  <a:pt x="960230" y="6878"/>
                  <a:pt x="965733" y="12381"/>
                  <a:pt x="972611" y="12381"/>
                </a:cubicBezTo>
                <a:lnTo>
                  <a:pt x="972611" y="12381"/>
                </a:lnTo>
                <a:cubicBezTo>
                  <a:pt x="979490" y="12381"/>
                  <a:pt x="984993" y="6878"/>
                  <a:pt x="986368" y="0"/>
                </a:cubicBezTo>
                <a:cubicBezTo>
                  <a:pt x="986368" y="0"/>
                  <a:pt x="986368" y="0"/>
                  <a:pt x="986368" y="0"/>
                </a:cubicBezTo>
                <a:lnTo>
                  <a:pt x="1008379" y="0"/>
                </a:lnTo>
                <a:close/>
                <a:moveTo>
                  <a:pt x="335668" y="824036"/>
                </a:moveTo>
                <a:cubicBezTo>
                  <a:pt x="339795" y="803401"/>
                  <a:pt x="327414" y="785517"/>
                  <a:pt x="306778" y="784142"/>
                </a:cubicBezTo>
                <a:lnTo>
                  <a:pt x="306778" y="784142"/>
                </a:lnTo>
                <a:cubicBezTo>
                  <a:pt x="305403" y="784142"/>
                  <a:pt x="304027" y="784142"/>
                  <a:pt x="302651" y="784142"/>
                </a:cubicBezTo>
                <a:cubicBezTo>
                  <a:pt x="280640" y="785517"/>
                  <a:pt x="261381" y="803401"/>
                  <a:pt x="258629" y="824036"/>
                </a:cubicBezTo>
                <a:cubicBezTo>
                  <a:pt x="255878" y="844672"/>
                  <a:pt x="271011" y="861180"/>
                  <a:pt x="291646" y="859804"/>
                </a:cubicBezTo>
                <a:lnTo>
                  <a:pt x="291646" y="859804"/>
                </a:lnTo>
                <a:cubicBezTo>
                  <a:pt x="312281" y="859804"/>
                  <a:pt x="331541" y="843296"/>
                  <a:pt x="335668" y="824036"/>
                </a:cubicBezTo>
                <a:close/>
                <a:moveTo>
                  <a:pt x="352176" y="733241"/>
                </a:moveTo>
                <a:cubicBezTo>
                  <a:pt x="356303" y="712606"/>
                  <a:pt x="343922" y="694722"/>
                  <a:pt x="323287" y="693346"/>
                </a:cubicBezTo>
                <a:lnTo>
                  <a:pt x="323287" y="693346"/>
                </a:lnTo>
                <a:cubicBezTo>
                  <a:pt x="321911" y="693346"/>
                  <a:pt x="320535" y="693346"/>
                  <a:pt x="319160" y="693346"/>
                </a:cubicBezTo>
                <a:cubicBezTo>
                  <a:pt x="297149" y="694722"/>
                  <a:pt x="277889" y="712606"/>
                  <a:pt x="275138" y="733241"/>
                </a:cubicBezTo>
                <a:cubicBezTo>
                  <a:pt x="272386" y="753876"/>
                  <a:pt x="287519" y="770385"/>
                  <a:pt x="308154" y="769009"/>
                </a:cubicBezTo>
                <a:lnTo>
                  <a:pt x="308154" y="769009"/>
                </a:lnTo>
                <a:cubicBezTo>
                  <a:pt x="328789" y="767633"/>
                  <a:pt x="346673" y="752501"/>
                  <a:pt x="352176" y="733241"/>
                </a:cubicBezTo>
                <a:close/>
                <a:moveTo>
                  <a:pt x="367309" y="641070"/>
                </a:moveTo>
                <a:cubicBezTo>
                  <a:pt x="371436" y="620435"/>
                  <a:pt x="359055" y="602551"/>
                  <a:pt x="338419" y="601175"/>
                </a:cubicBezTo>
                <a:lnTo>
                  <a:pt x="338419" y="601175"/>
                </a:lnTo>
                <a:cubicBezTo>
                  <a:pt x="337044" y="601175"/>
                  <a:pt x="335668" y="601175"/>
                  <a:pt x="334292" y="601175"/>
                </a:cubicBezTo>
                <a:cubicBezTo>
                  <a:pt x="313657" y="602551"/>
                  <a:pt x="293022" y="620435"/>
                  <a:pt x="290270" y="641070"/>
                </a:cubicBezTo>
                <a:cubicBezTo>
                  <a:pt x="287519" y="661705"/>
                  <a:pt x="302651" y="678214"/>
                  <a:pt x="323287" y="676838"/>
                </a:cubicBezTo>
                <a:lnTo>
                  <a:pt x="323287" y="676838"/>
                </a:lnTo>
                <a:cubicBezTo>
                  <a:pt x="343922" y="676838"/>
                  <a:pt x="363182" y="661705"/>
                  <a:pt x="367309" y="641070"/>
                </a:cubicBezTo>
                <a:close/>
                <a:moveTo>
                  <a:pt x="383817" y="550275"/>
                </a:moveTo>
                <a:cubicBezTo>
                  <a:pt x="387944" y="529639"/>
                  <a:pt x="375563" y="511756"/>
                  <a:pt x="354927" y="510380"/>
                </a:cubicBezTo>
                <a:lnTo>
                  <a:pt x="354927" y="510380"/>
                </a:lnTo>
                <a:cubicBezTo>
                  <a:pt x="353552" y="510380"/>
                  <a:pt x="352176" y="510380"/>
                  <a:pt x="350800" y="510380"/>
                </a:cubicBezTo>
                <a:cubicBezTo>
                  <a:pt x="330165" y="511756"/>
                  <a:pt x="309530" y="529639"/>
                  <a:pt x="306778" y="550275"/>
                </a:cubicBezTo>
                <a:cubicBezTo>
                  <a:pt x="304027" y="570910"/>
                  <a:pt x="319160" y="587418"/>
                  <a:pt x="339795" y="586043"/>
                </a:cubicBezTo>
                <a:lnTo>
                  <a:pt x="339795" y="586043"/>
                </a:lnTo>
                <a:cubicBezTo>
                  <a:pt x="360430" y="586043"/>
                  <a:pt x="379690" y="569534"/>
                  <a:pt x="383817" y="550275"/>
                </a:cubicBezTo>
                <a:close/>
                <a:moveTo>
                  <a:pt x="400325" y="458104"/>
                </a:moveTo>
                <a:cubicBezTo>
                  <a:pt x="404452" y="437468"/>
                  <a:pt x="392071" y="419584"/>
                  <a:pt x="371436" y="418209"/>
                </a:cubicBezTo>
                <a:lnTo>
                  <a:pt x="371436" y="418209"/>
                </a:lnTo>
                <a:cubicBezTo>
                  <a:pt x="370060" y="418209"/>
                  <a:pt x="368684" y="418209"/>
                  <a:pt x="367309" y="418209"/>
                </a:cubicBezTo>
                <a:cubicBezTo>
                  <a:pt x="346673" y="419584"/>
                  <a:pt x="326038" y="437468"/>
                  <a:pt x="323287" y="458104"/>
                </a:cubicBezTo>
                <a:cubicBezTo>
                  <a:pt x="320535" y="478739"/>
                  <a:pt x="335668" y="495247"/>
                  <a:pt x="356303" y="493872"/>
                </a:cubicBezTo>
                <a:lnTo>
                  <a:pt x="356303" y="493872"/>
                </a:lnTo>
                <a:cubicBezTo>
                  <a:pt x="376938" y="493872"/>
                  <a:pt x="396198" y="478739"/>
                  <a:pt x="400325" y="458104"/>
                </a:cubicBezTo>
                <a:close/>
                <a:moveTo>
                  <a:pt x="416833" y="367308"/>
                </a:moveTo>
                <a:cubicBezTo>
                  <a:pt x="420961" y="346673"/>
                  <a:pt x="408579" y="328789"/>
                  <a:pt x="387944" y="327413"/>
                </a:cubicBezTo>
                <a:lnTo>
                  <a:pt x="387944" y="327413"/>
                </a:lnTo>
                <a:cubicBezTo>
                  <a:pt x="386568" y="327413"/>
                  <a:pt x="385193" y="327413"/>
                  <a:pt x="383817" y="327413"/>
                </a:cubicBezTo>
                <a:cubicBezTo>
                  <a:pt x="363182" y="328789"/>
                  <a:pt x="342546" y="346673"/>
                  <a:pt x="339795" y="367308"/>
                </a:cubicBezTo>
                <a:cubicBezTo>
                  <a:pt x="337044" y="387944"/>
                  <a:pt x="352176" y="404452"/>
                  <a:pt x="372811" y="403076"/>
                </a:cubicBezTo>
                <a:lnTo>
                  <a:pt x="372811" y="403076"/>
                </a:lnTo>
                <a:cubicBezTo>
                  <a:pt x="393447" y="403076"/>
                  <a:pt x="411331" y="386568"/>
                  <a:pt x="416833" y="367308"/>
                </a:cubicBezTo>
                <a:close/>
                <a:moveTo>
                  <a:pt x="431966" y="276513"/>
                </a:moveTo>
                <a:cubicBezTo>
                  <a:pt x="436093" y="255878"/>
                  <a:pt x="423712" y="237994"/>
                  <a:pt x="403077" y="236618"/>
                </a:cubicBezTo>
                <a:lnTo>
                  <a:pt x="403077" y="236618"/>
                </a:lnTo>
                <a:cubicBezTo>
                  <a:pt x="401701" y="236618"/>
                  <a:pt x="400325" y="236618"/>
                  <a:pt x="398950" y="236618"/>
                </a:cubicBezTo>
                <a:cubicBezTo>
                  <a:pt x="378314" y="237994"/>
                  <a:pt x="357679" y="255878"/>
                  <a:pt x="354927" y="276513"/>
                </a:cubicBezTo>
                <a:cubicBezTo>
                  <a:pt x="352176" y="297148"/>
                  <a:pt x="367309" y="313657"/>
                  <a:pt x="387944" y="312281"/>
                </a:cubicBezTo>
                <a:lnTo>
                  <a:pt x="387944" y="312281"/>
                </a:lnTo>
                <a:cubicBezTo>
                  <a:pt x="408579" y="310905"/>
                  <a:pt x="427839" y="295773"/>
                  <a:pt x="431966" y="276513"/>
                </a:cubicBezTo>
                <a:close/>
                <a:moveTo>
                  <a:pt x="448474" y="184342"/>
                </a:moveTo>
                <a:cubicBezTo>
                  <a:pt x="452601" y="163707"/>
                  <a:pt x="440220" y="145823"/>
                  <a:pt x="419585" y="144447"/>
                </a:cubicBezTo>
                <a:lnTo>
                  <a:pt x="419585" y="144447"/>
                </a:lnTo>
                <a:cubicBezTo>
                  <a:pt x="418209" y="144447"/>
                  <a:pt x="416833" y="144447"/>
                  <a:pt x="415458" y="144447"/>
                </a:cubicBezTo>
                <a:cubicBezTo>
                  <a:pt x="394822" y="145823"/>
                  <a:pt x="374187" y="163707"/>
                  <a:pt x="371436" y="184342"/>
                </a:cubicBezTo>
                <a:cubicBezTo>
                  <a:pt x="368684" y="204977"/>
                  <a:pt x="383817" y="221486"/>
                  <a:pt x="404452" y="220110"/>
                </a:cubicBezTo>
                <a:lnTo>
                  <a:pt x="404452" y="220110"/>
                </a:lnTo>
                <a:cubicBezTo>
                  <a:pt x="425088" y="220110"/>
                  <a:pt x="444347" y="204977"/>
                  <a:pt x="448474" y="184342"/>
                </a:cubicBezTo>
                <a:close/>
                <a:moveTo>
                  <a:pt x="419585" y="824036"/>
                </a:moveTo>
                <a:cubicBezTo>
                  <a:pt x="423712" y="804777"/>
                  <a:pt x="412706" y="789644"/>
                  <a:pt x="393447" y="788269"/>
                </a:cubicBezTo>
                <a:lnTo>
                  <a:pt x="393447" y="788269"/>
                </a:lnTo>
                <a:cubicBezTo>
                  <a:pt x="392071" y="788269"/>
                  <a:pt x="390695" y="788269"/>
                  <a:pt x="390695" y="788269"/>
                </a:cubicBezTo>
                <a:cubicBezTo>
                  <a:pt x="371436" y="789644"/>
                  <a:pt x="354927" y="804777"/>
                  <a:pt x="352176" y="824036"/>
                </a:cubicBezTo>
                <a:cubicBezTo>
                  <a:pt x="349425" y="843296"/>
                  <a:pt x="363182" y="857053"/>
                  <a:pt x="382441" y="857053"/>
                </a:cubicBezTo>
                <a:lnTo>
                  <a:pt x="382441" y="857053"/>
                </a:lnTo>
                <a:cubicBezTo>
                  <a:pt x="398950" y="855677"/>
                  <a:pt x="415458" y="841920"/>
                  <a:pt x="419585" y="824036"/>
                </a:cubicBezTo>
                <a:close/>
                <a:moveTo>
                  <a:pt x="436093" y="731865"/>
                </a:moveTo>
                <a:cubicBezTo>
                  <a:pt x="440220" y="712606"/>
                  <a:pt x="429215" y="697473"/>
                  <a:pt x="409955" y="696098"/>
                </a:cubicBezTo>
                <a:lnTo>
                  <a:pt x="409955" y="696098"/>
                </a:lnTo>
                <a:cubicBezTo>
                  <a:pt x="408579" y="696098"/>
                  <a:pt x="407204" y="696098"/>
                  <a:pt x="407204" y="696098"/>
                </a:cubicBezTo>
                <a:cubicBezTo>
                  <a:pt x="387944" y="697473"/>
                  <a:pt x="371436" y="712606"/>
                  <a:pt x="368684" y="731865"/>
                </a:cubicBezTo>
                <a:cubicBezTo>
                  <a:pt x="365933" y="751125"/>
                  <a:pt x="379690" y="764882"/>
                  <a:pt x="398950" y="764882"/>
                </a:cubicBezTo>
                <a:lnTo>
                  <a:pt x="398950" y="764882"/>
                </a:lnTo>
                <a:cubicBezTo>
                  <a:pt x="415458" y="763506"/>
                  <a:pt x="431966" y="749749"/>
                  <a:pt x="436093" y="731865"/>
                </a:cubicBezTo>
                <a:close/>
                <a:moveTo>
                  <a:pt x="452601" y="641070"/>
                </a:moveTo>
                <a:cubicBezTo>
                  <a:pt x="456728" y="621810"/>
                  <a:pt x="445723" y="606678"/>
                  <a:pt x="426463" y="605302"/>
                </a:cubicBezTo>
                <a:lnTo>
                  <a:pt x="426463" y="605302"/>
                </a:lnTo>
                <a:cubicBezTo>
                  <a:pt x="425088" y="605302"/>
                  <a:pt x="423712" y="605302"/>
                  <a:pt x="423712" y="605302"/>
                </a:cubicBezTo>
                <a:cubicBezTo>
                  <a:pt x="404452" y="606678"/>
                  <a:pt x="387944" y="621810"/>
                  <a:pt x="385193" y="641070"/>
                </a:cubicBezTo>
                <a:cubicBezTo>
                  <a:pt x="381066" y="660330"/>
                  <a:pt x="394822" y="674087"/>
                  <a:pt x="414082" y="674087"/>
                </a:cubicBezTo>
                <a:lnTo>
                  <a:pt x="414082" y="674087"/>
                </a:lnTo>
                <a:cubicBezTo>
                  <a:pt x="431966" y="672711"/>
                  <a:pt x="448474" y="658954"/>
                  <a:pt x="452601" y="641070"/>
                </a:cubicBezTo>
                <a:close/>
                <a:moveTo>
                  <a:pt x="467734" y="550275"/>
                </a:moveTo>
                <a:cubicBezTo>
                  <a:pt x="471861" y="531015"/>
                  <a:pt x="460855" y="515883"/>
                  <a:pt x="441596" y="514507"/>
                </a:cubicBezTo>
                <a:lnTo>
                  <a:pt x="441596" y="514507"/>
                </a:lnTo>
                <a:cubicBezTo>
                  <a:pt x="440220" y="514507"/>
                  <a:pt x="438844" y="514507"/>
                  <a:pt x="438844" y="514507"/>
                </a:cubicBezTo>
                <a:cubicBezTo>
                  <a:pt x="419585" y="515883"/>
                  <a:pt x="403077" y="531015"/>
                  <a:pt x="400325" y="550275"/>
                </a:cubicBezTo>
                <a:cubicBezTo>
                  <a:pt x="397574" y="569534"/>
                  <a:pt x="411331" y="583291"/>
                  <a:pt x="430590" y="583291"/>
                </a:cubicBezTo>
                <a:lnTo>
                  <a:pt x="430590" y="583291"/>
                </a:lnTo>
                <a:cubicBezTo>
                  <a:pt x="447099" y="581916"/>
                  <a:pt x="464983" y="566783"/>
                  <a:pt x="467734" y="550275"/>
                </a:cubicBezTo>
                <a:close/>
                <a:moveTo>
                  <a:pt x="484242" y="458104"/>
                </a:moveTo>
                <a:cubicBezTo>
                  <a:pt x="488369" y="438844"/>
                  <a:pt x="477364" y="423712"/>
                  <a:pt x="458104" y="422336"/>
                </a:cubicBezTo>
                <a:lnTo>
                  <a:pt x="458104" y="422336"/>
                </a:lnTo>
                <a:cubicBezTo>
                  <a:pt x="456728" y="422336"/>
                  <a:pt x="455353" y="422336"/>
                  <a:pt x="455353" y="422336"/>
                </a:cubicBezTo>
                <a:cubicBezTo>
                  <a:pt x="436093" y="423712"/>
                  <a:pt x="419585" y="438844"/>
                  <a:pt x="416833" y="458104"/>
                </a:cubicBezTo>
                <a:cubicBezTo>
                  <a:pt x="414082" y="477363"/>
                  <a:pt x="427839" y="491120"/>
                  <a:pt x="447099" y="491120"/>
                </a:cubicBezTo>
                <a:lnTo>
                  <a:pt x="447099" y="491120"/>
                </a:lnTo>
                <a:cubicBezTo>
                  <a:pt x="463607" y="489744"/>
                  <a:pt x="480115" y="475988"/>
                  <a:pt x="484242" y="458104"/>
                </a:cubicBezTo>
                <a:close/>
                <a:moveTo>
                  <a:pt x="500750" y="367308"/>
                </a:moveTo>
                <a:cubicBezTo>
                  <a:pt x="504877" y="348049"/>
                  <a:pt x="493872" y="332916"/>
                  <a:pt x="474612" y="331541"/>
                </a:cubicBezTo>
                <a:lnTo>
                  <a:pt x="474612" y="331541"/>
                </a:lnTo>
                <a:cubicBezTo>
                  <a:pt x="473237" y="331541"/>
                  <a:pt x="471861" y="331541"/>
                  <a:pt x="471861" y="331541"/>
                </a:cubicBezTo>
                <a:cubicBezTo>
                  <a:pt x="452601" y="332916"/>
                  <a:pt x="436093" y="348049"/>
                  <a:pt x="433342" y="367308"/>
                </a:cubicBezTo>
                <a:cubicBezTo>
                  <a:pt x="430590" y="386568"/>
                  <a:pt x="444347" y="400325"/>
                  <a:pt x="463607" y="400325"/>
                </a:cubicBezTo>
                <a:lnTo>
                  <a:pt x="463607" y="400325"/>
                </a:lnTo>
                <a:cubicBezTo>
                  <a:pt x="480115" y="398949"/>
                  <a:pt x="496623" y="385192"/>
                  <a:pt x="500750" y="367308"/>
                </a:cubicBezTo>
                <a:close/>
                <a:moveTo>
                  <a:pt x="517259" y="275137"/>
                </a:moveTo>
                <a:cubicBezTo>
                  <a:pt x="521386" y="255878"/>
                  <a:pt x="510380" y="240745"/>
                  <a:pt x="491121" y="239370"/>
                </a:cubicBezTo>
                <a:lnTo>
                  <a:pt x="491121" y="239370"/>
                </a:lnTo>
                <a:cubicBezTo>
                  <a:pt x="489745" y="239370"/>
                  <a:pt x="488369" y="239370"/>
                  <a:pt x="488369" y="239370"/>
                </a:cubicBezTo>
                <a:cubicBezTo>
                  <a:pt x="469110" y="240745"/>
                  <a:pt x="452601" y="255878"/>
                  <a:pt x="449850" y="275137"/>
                </a:cubicBezTo>
                <a:cubicBezTo>
                  <a:pt x="447099" y="294397"/>
                  <a:pt x="460855" y="308154"/>
                  <a:pt x="480115" y="308154"/>
                </a:cubicBezTo>
                <a:lnTo>
                  <a:pt x="480115" y="308154"/>
                </a:lnTo>
                <a:cubicBezTo>
                  <a:pt x="496623" y="306778"/>
                  <a:pt x="513132" y="293021"/>
                  <a:pt x="517259" y="275137"/>
                </a:cubicBezTo>
                <a:close/>
                <a:moveTo>
                  <a:pt x="532391" y="184342"/>
                </a:moveTo>
                <a:cubicBezTo>
                  <a:pt x="536518" y="165082"/>
                  <a:pt x="525513" y="149950"/>
                  <a:pt x="506253" y="148574"/>
                </a:cubicBezTo>
                <a:lnTo>
                  <a:pt x="506253" y="148574"/>
                </a:lnTo>
                <a:cubicBezTo>
                  <a:pt x="504877" y="148574"/>
                  <a:pt x="503502" y="148574"/>
                  <a:pt x="503502" y="148574"/>
                </a:cubicBezTo>
                <a:cubicBezTo>
                  <a:pt x="484242" y="149950"/>
                  <a:pt x="467734" y="165082"/>
                  <a:pt x="464983" y="184342"/>
                </a:cubicBezTo>
                <a:cubicBezTo>
                  <a:pt x="462231" y="203602"/>
                  <a:pt x="475988" y="217359"/>
                  <a:pt x="495248" y="217359"/>
                </a:cubicBezTo>
                <a:lnTo>
                  <a:pt x="495248" y="217359"/>
                </a:lnTo>
                <a:cubicBezTo>
                  <a:pt x="511756" y="215983"/>
                  <a:pt x="528264" y="202226"/>
                  <a:pt x="532391" y="184342"/>
                </a:cubicBezTo>
                <a:close/>
                <a:moveTo>
                  <a:pt x="548900" y="93547"/>
                </a:moveTo>
                <a:cubicBezTo>
                  <a:pt x="553027" y="74287"/>
                  <a:pt x="542021" y="59155"/>
                  <a:pt x="522761" y="57779"/>
                </a:cubicBezTo>
                <a:lnTo>
                  <a:pt x="522761" y="57779"/>
                </a:lnTo>
                <a:cubicBezTo>
                  <a:pt x="521386" y="57779"/>
                  <a:pt x="520010" y="57779"/>
                  <a:pt x="520010" y="57779"/>
                </a:cubicBezTo>
                <a:cubicBezTo>
                  <a:pt x="500750" y="59155"/>
                  <a:pt x="484242" y="74287"/>
                  <a:pt x="481491" y="93547"/>
                </a:cubicBezTo>
                <a:cubicBezTo>
                  <a:pt x="478739" y="112806"/>
                  <a:pt x="492496" y="126563"/>
                  <a:pt x="511756" y="126563"/>
                </a:cubicBezTo>
                <a:lnTo>
                  <a:pt x="511756" y="126563"/>
                </a:lnTo>
                <a:cubicBezTo>
                  <a:pt x="528264" y="125188"/>
                  <a:pt x="544772" y="110055"/>
                  <a:pt x="548900" y="93547"/>
                </a:cubicBezTo>
                <a:close/>
                <a:moveTo>
                  <a:pt x="254502" y="1280764"/>
                </a:moveTo>
                <a:cubicBezTo>
                  <a:pt x="258629" y="1260129"/>
                  <a:pt x="246248" y="1242245"/>
                  <a:pt x="225613" y="1240870"/>
                </a:cubicBezTo>
                <a:lnTo>
                  <a:pt x="225613" y="1240870"/>
                </a:lnTo>
                <a:cubicBezTo>
                  <a:pt x="224237" y="1240870"/>
                  <a:pt x="222861" y="1240870"/>
                  <a:pt x="221486" y="1240870"/>
                </a:cubicBezTo>
                <a:cubicBezTo>
                  <a:pt x="200850" y="1242245"/>
                  <a:pt x="180215" y="1260129"/>
                  <a:pt x="177464" y="1280764"/>
                </a:cubicBezTo>
                <a:cubicBezTo>
                  <a:pt x="174712" y="1301400"/>
                  <a:pt x="189845" y="1317908"/>
                  <a:pt x="210480" y="1316532"/>
                </a:cubicBezTo>
                <a:lnTo>
                  <a:pt x="210480" y="1316532"/>
                </a:lnTo>
                <a:cubicBezTo>
                  <a:pt x="231116" y="1316532"/>
                  <a:pt x="250375" y="1301400"/>
                  <a:pt x="254502" y="1280764"/>
                </a:cubicBezTo>
                <a:close/>
                <a:moveTo>
                  <a:pt x="271011" y="1189969"/>
                </a:moveTo>
                <a:cubicBezTo>
                  <a:pt x="275138" y="1169334"/>
                  <a:pt x="262756" y="1151450"/>
                  <a:pt x="242121" y="1150074"/>
                </a:cubicBezTo>
                <a:lnTo>
                  <a:pt x="242121" y="1150074"/>
                </a:lnTo>
                <a:cubicBezTo>
                  <a:pt x="240745" y="1150074"/>
                  <a:pt x="239370" y="1150074"/>
                  <a:pt x="237994" y="1150074"/>
                </a:cubicBezTo>
                <a:cubicBezTo>
                  <a:pt x="217359" y="1151450"/>
                  <a:pt x="196723" y="1169334"/>
                  <a:pt x="193972" y="1189969"/>
                </a:cubicBezTo>
                <a:cubicBezTo>
                  <a:pt x="191221" y="1210604"/>
                  <a:pt x="206353" y="1227113"/>
                  <a:pt x="226989" y="1225737"/>
                </a:cubicBezTo>
                <a:lnTo>
                  <a:pt x="226989" y="1225737"/>
                </a:lnTo>
                <a:cubicBezTo>
                  <a:pt x="247624" y="1224361"/>
                  <a:pt x="266883" y="1209229"/>
                  <a:pt x="271011" y="1189969"/>
                </a:cubicBezTo>
                <a:close/>
                <a:moveTo>
                  <a:pt x="287519" y="1097798"/>
                </a:moveTo>
                <a:cubicBezTo>
                  <a:pt x="291646" y="1077163"/>
                  <a:pt x="279265" y="1059279"/>
                  <a:pt x="258629" y="1057903"/>
                </a:cubicBezTo>
                <a:lnTo>
                  <a:pt x="258629" y="1057903"/>
                </a:lnTo>
                <a:cubicBezTo>
                  <a:pt x="257254" y="1057903"/>
                  <a:pt x="255878" y="1057903"/>
                  <a:pt x="254502" y="1057903"/>
                </a:cubicBezTo>
                <a:cubicBezTo>
                  <a:pt x="232491" y="1059279"/>
                  <a:pt x="213232" y="1077163"/>
                  <a:pt x="210480" y="1097798"/>
                </a:cubicBezTo>
                <a:cubicBezTo>
                  <a:pt x="207729" y="1118433"/>
                  <a:pt x="222861" y="1134942"/>
                  <a:pt x="243497" y="1133566"/>
                </a:cubicBezTo>
                <a:lnTo>
                  <a:pt x="243497" y="1133566"/>
                </a:lnTo>
                <a:cubicBezTo>
                  <a:pt x="264132" y="1133566"/>
                  <a:pt x="283392" y="1118433"/>
                  <a:pt x="287519" y="1097798"/>
                </a:cubicBezTo>
                <a:close/>
                <a:moveTo>
                  <a:pt x="323287" y="1371560"/>
                </a:moveTo>
                <a:cubicBezTo>
                  <a:pt x="327414" y="1352300"/>
                  <a:pt x="316408" y="1337168"/>
                  <a:pt x="297149" y="1335792"/>
                </a:cubicBezTo>
                <a:lnTo>
                  <a:pt x="297149" y="1335792"/>
                </a:lnTo>
                <a:cubicBezTo>
                  <a:pt x="295773" y="1335792"/>
                  <a:pt x="294397" y="1335792"/>
                  <a:pt x="294397" y="1335792"/>
                </a:cubicBezTo>
                <a:cubicBezTo>
                  <a:pt x="275138" y="1337168"/>
                  <a:pt x="258629" y="1352300"/>
                  <a:pt x="255878" y="1371560"/>
                </a:cubicBezTo>
                <a:cubicBezTo>
                  <a:pt x="253127" y="1390819"/>
                  <a:pt x="266883" y="1404576"/>
                  <a:pt x="286143" y="1404576"/>
                </a:cubicBezTo>
                <a:lnTo>
                  <a:pt x="286143" y="1404576"/>
                </a:lnTo>
                <a:cubicBezTo>
                  <a:pt x="302651" y="1403201"/>
                  <a:pt x="319160" y="1389444"/>
                  <a:pt x="323287" y="1371560"/>
                </a:cubicBezTo>
                <a:close/>
                <a:moveTo>
                  <a:pt x="339795" y="1280764"/>
                </a:moveTo>
                <a:cubicBezTo>
                  <a:pt x="343922" y="1261505"/>
                  <a:pt x="332917" y="1246372"/>
                  <a:pt x="313657" y="1244997"/>
                </a:cubicBezTo>
                <a:lnTo>
                  <a:pt x="313657" y="1244997"/>
                </a:lnTo>
                <a:cubicBezTo>
                  <a:pt x="312281" y="1244997"/>
                  <a:pt x="310905" y="1244997"/>
                  <a:pt x="310905" y="1244997"/>
                </a:cubicBezTo>
                <a:cubicBezTo>
                  <a:pt x="291646" y="1246372"/>
                  <a:pt x="275138" y="1261505"/>
                  <a:pt x="272386" y="1280764"/>
                </a:cubicBezTo>
                <a:cubicBezTo>
                  <a:pt x="269635" y="1300024"/>
                  <a:pt x="283392" y="1313781"/>
                  <a:pt x="302651" y="1313781"/>
                </a:cubicBezTo>
                <a:lnTo>
                  <a:pt x="302651" y="1313781"/>
                </a:lnTo>
                <a:cubicBezTo>
                  <a:pt x="319160" y="1312405"/>
                  <a:pt x="335668" y="1298648"/>
                  <a:pt x="339795" y="1280764"/>
                </a:cubicBezTo>
                <a:close/>
                <a:moveTo>
                  <a:pt x="354927" y="1189969"/>
                </a:moveTo>
                <a:cubicBezTo>
                  <a:pt x="359055" y="1170710"/>
                  <a:pt x="348049" y="1155577"/>
                  <a:pt x="328789" y="1154201"/>
                </a:cubicBezTo>
                <a:lnTo>
                  <a:pt x="328789" y="1154201"/>
                </a:lnTo>
                <a:cubicBezTo>
                  <a:pt x="327414" y="1154201"/>
                  <a:pt x="326038" y="1154201"/>
                  <a:pt x="326038" y="1154201"/>
                </a:cubicBezTo>
                <a:cubicBezTo>
                  <a:pt x="306778" y="1155577"/>
                  <a:pt x="290270" y="1170710"/>
                  <a:pt x="287519" y="1189969"/>
                </a:cubicBezTo>
                <a:cubicBezTo>
                  <a:pt x="284767" y="1209229"/>
                  <a:pt x="298524" y="1222986"/>
                  <a:pt x="317784" y="1222986"/>
                </a:cubicBezTo>
                <a:lnTo>
                  <a:pt x="317784" y="1222986"/>
                </a:lnTo>
                <a:cubicBezTo>
                  <a:pt x="334292" y="1220234"/>
                  <a:pt x="352176" y="1206477"/>
                  <a:pt x="354927" y="1189969"/>
                </a:cubicBezTo>
                <a:close/>
                <a:moveTo>
                  <a:pt x="371436" y="1097798"/>
                </a:moveTo>
                <a:cubicBezTo>
                  <a:pt x="375563" y="1078539"/>
                  <a:pt x="364557" y="1063406"/>
                  <a:pt x="345298" y="1062030"/>
                </a:cubicBezTo>
                <a:lnTo>
                  <a:pt x="345298" y="1062030"/>
                </a:lnTo>
                <a:cubicBezTo>
                  <a:pt x="343922" y="1062030"/>
                  <a:pt x="342546" y="1062030"/>
                  <a:pt x="342546" y="1062030"/>
                </a:cubicBezTo>
                <a:cubicBezTo>
                  <a:pt x="323287" y="1063406"/>
                  <a:pt x="306778" y="1078539"/>
                  <a:pt x="304027" y="1097798"/>
                </a:cubicBezTo>
                <a:cubicBezTo>
                  <a:pt x="301276" y="1117058"/>
                  <a:pt x="315033" y="1130815"/>
                  <a:pt x="334292" y="1130815"/>
                </a:cubicBezTo>
                <a:lnTo>
                  <a:pt x="334292" y="1130815"/>
                </a:lnTo>
                <a:cubicBezTo>
                  <a:pt x="350800" y="1129439"/>
                  <a:pt x="367309" y="1115682"/>
                  <a:pt x="371436" y="1097798"/>
                </a:cubicBezTo>
                <a:close/>
                <a:moveTo>
                  <a:pt x="407204" y="1371560"/>
                </a:moveTo>
                <a:cubicBezTo>
                  <a:pt x="411331" y="1355052"/>
                  <a:pt x="400325" y="1341295"/>
                  <a:pt x="383817" y="1339919"/>
                </a:cubicBezTo>
                <a:lnTo>
                  <a:pt x="383817" y="1339919"/>
                </a:lnTo>
                <a:cubicBezTo>
                  <a:pt x="382441" y="1339919"/>
                  <a:pt x="382441" y="1339919"/>
                  <a:pt x="381066" y="1339919"/>
                </a:cubicBezTo>
                <a:cubicBezTo>
                  <a:pt x="364557" y="1341295"/>
                  <a:pt x="349425" y="1355052"/>
                  <a:pt x="346673" y="1371560"/>
                </a:cubicBezTo>
                <a:cubicBezTo>
                  <a:pt x="343922" y="1388068"/>
                  <a:pt x="356303" y="1400449"/>
                  <a:pt x="372811" y="1400449"/>
                </a:cubicBezTo>
                <a:lnTo>
                  <a:pt x="372811" y="1400449"/>
                </a:lnTo>
                <a:cubicBezTo>
                  <a:pt x="389320" y="1399073"/>
                  <a:pt x="404452" y="1386692"/>
                  <a:pt x="407204" y="1371560"/>
                </a:cubicBezTo>
                <a:close/>
                <a:moveTo>
                  <a:pt x="423712" y="1280764"/>
                </a:moveTo>
                <a:cubicBezTo>
                  <a:pt x="427839" y="1264256"/>
                  <a:pt x="416833" y="1250499"/>
                  <a:pt x="400325" y="1249124"/>
                </a:cubicBezTo>
                <a:lnTo>
                  <a:pt x="400325" y="1249124"/>
                </a:lnTo>
                <a:cubicBezTo>
                  <a:pt x="398950" y="1249124"/>
                  <a:pt x="398950" y="1249124"/>
                  <a:pt x="397574" y="1249124"/>
                </a:cubicBezTo>
                <a:cubicBezTo>
                  <a:pt x="381066" y="1250499"/>
                  <a:pt x="365933" y="1264256"/>
                  <a:pt x="363182" y="1280764"/>
                </a:cubicBezTo>
                <a:cubicBezTo>
                  <a:pt x="360430" y="1297273"/>
                  <a:pt x="372811" y="1309654"/>
                  <a:pt x="389320" y="1309654"/>
                </a:cubicBezTo>
                <a:lnTo>
                  <a:pt x="389320" y="1309654"/>
                </a:lnTo>
                <a:cubicBezTo>
                  <a:pt x="405828" y="1308278"/>
                  <a:pt x="420961" y="1295897"/>
                  <a:pt x="423712" y="1280764"/>
                </a:cubicBezTo>
                <a:close/>
                <a:moveTo>
                  <a:pt x="440220" y="1188593"/>
                </a:moveTo>
                <a:cubicBezTo>
                  <a:pt x="444347" y="1172085"/>
                  <a:pt x="433342" y="1158328"/>
                  <a:pt x="416833" y="1156953"/>
                </a:cubicBezTo>
                <a:lnTo>
                  <a:pt x="416833" y="1156953"/>
                </a:lnTo>
                <a:cubicBezTo>
                  <a:pt x="415458" y="1156953"/>
                  <a:pt x="415458" y="1156953"/>
                  <a:pt x="414082" y="1156953"/>
                </a:cubicBezTo>
                <a:cubicBezTo>
                  <a:pt x="397574" y="1158328"/>
                  <a:pt x="382441" y="1172085"/>
                  <a:pt x="379690" y="1188593"/>
                </a:cubicBezTo>
                <a:cubicBezTo>
                  <a:pt x="376938" y="1205102"/>
                  <a:pt x="389320" y="1217483"/>
                  <a:pt x="405828" y="1217483"/>
                </a:cubicBezTo>
                <a:lnTo>
                  <a:pt x="405828" y="1217483"/>
                </a:lnTo>
                <a:cubicBezTo>
                  <a:pt x="422336" y="1216107"/>
                  <a:pt x="436093" y="1205102"/>
                  <a:pt x="440220" y="1188593"/>
                </a:cubicBezTo>
                <a:close/>
                <a:moveTo>
                  <a:pt x="456728" y="1097798"/>
                </a:moveTo>
                <a:cubicBezTo>
                  <a:pt x="460855" y="1081290"/>
                  <a:pt x="449850" y="1067533"/>
                  <a:pt x="433342" y="1066157"/>
                </a:cubicBezTo>
                <a:lnTo>
                  <a:pt x="433342" y="1066157"/>
                </a:lnTo>
                <a:cubicBezTo>
                  <a:pt x="431966" y="1066157"/>
                  <a:pt x="431966" y="1066157"/>
                  <a:pt x="430590" y="1066157"/>
                </a:cubicBezTo>
                <a:cubicBezTo>
                  <a:pt x="414082" y="1067533"/>
                  <a:pt x="398950" y="1081290"/>
                  <a:pt x="396198" y="1097798"/>
                </a:cubicBezTo>
                <a:cubicBezTo>
                  <a:pt x="393447" y="1114306"/>
                  <a:pt x="405828" y="1126688"/>
                  <a:pt x="422336" y="1126688"/>
                </a:cubicBezTo>
                <a:lnTo>
                  <a:pt x="422336" y="1126688"/>
                </a:lnTo>
                <a:cubicBezTo>
                  <a:pt x="437469" y="1125312"/>
                  <a:pt x="452601" y="1112931"/>
                  <a:pt x="456728" y="1097798"/>
                </a:cubicBezTo>
                <a:close/>
                <a:moveTo>
                  <a:pt x="492496" y="1371560"/>
                </a:moveTo>
                <a:cubicBezTo>
                  <a:pt x="495248" y="1357803"/>
                  <a:pt x="486994" y="1345422"/>
                  <a:pt x="473237" y="1345422"/>
                </a:cubicBezTo>
                <a:lnTo>
                  <a:pt x="473237" y="1345422"/>
                </a:lnTo>
                <a:cubicBezTo>
                  <a:pt x="471861" y="1345422"/>
                  <a:pt x="471861" y="1345422"/>
                  <a:pt x="470485" y="1345422"/>
                </a:cubicBezTo>
                <a:cubicBezTo>
                  <a:pt x="456728" y="1345422"/>
                  <a:pt x="442972" y="1357803"/>
                  <a:pt x="441596" y="1371560"/>
                </a:cubicBezTo>
                <a:cubicBezTo>
                  <a:pt x="440220" y="1385317"/>
                  <a:pt x="449850" y="1396322"/>
                  <a:pt x="463607" y="1396322"/>
                </a:cubicBezTo>
                <a:lnTo>
                  <a:pt x="463607" y="1396322"/>
                </a:lnTo>
                <a:cubicBezTo>
                  <a:pt x="477364" y="1394946"/>
                  <a:pt x="489745" y="1385317"/>
                  <a:pt x="492496" y="1371560"/>
                </a:cubicBezTo>
                <a:close/>
                <a:moveTo>
                  <a:pt x="509005" y="1280764"/>
                </a:moveTo>
                <a:cubicBezTo>
                  <a:pt x="511756" y="1267008"/>
                  <a:pt x="503502" y="1254626"/>
                  <a:pt x="489745" y="1254626"/>
                </a:cubicBezTo>
                <a:lnTo>
                  <a:pt x="489745" y="1254626"/>
                </a:lnTo>
                <a:cubicBezTo>
                  <a:pt x="488369" y="1254626"/>
                  <a:pt x="488369" y="1254626"/>
                  <a:pt x="486994" y="1254626"/>
                </a:cubicBezTo>
                <a:cubicBezTo>
                  <a:pt x="473237" y="1254626"/>
                  <a:pt x="459480" y="1267008"/>
                  <a:pt x="458104" y="1280764"/>
                </a:cubicBezTo>
                <a:cubicBezTo>
                  <a:pt x="456728" y="1294521"/>
                  <a:pt x="466358" y="1305527"/>
                  <a:pt x="480115" y="1305527"/>
                </a:cubicBezTo>
                <a:lnTo>
                  <a:pt x="480115" y="1305527"/>
                </a:lnTo>
                <a:cubicBezTo>
                  <a:pt x="492496" y="1304151"/>
                  <a:pt x="504877" y="1293146"/>
                  <a:pt x="509005" y="1280764"/>
                </a:cubicBezTo>
                <a:close/>
                <a:moveTo>
                  <a:pt x="524137" y="1188593"/>
                </a:moveTo>
                <a:cubicBezTo>
                  <a:pt x="526888" y="1174837"/>
                  <a:pt x="518634" y="1162455"/>
                  <a:pt x="504877" y="1162455"/>
                </a:cubicBezTo>
                <a:lnTo>
                  <a:pt x="504877" y="1162455"/>
                </a:lnTo>
                <a:cubicBezTo>
                  <a:pt x="503502" y="1162455"/>
                  <a:pt x="503502" y="1162455"/>
                  <a:pt x="502126" y="1162455"/>
                </a:cubicBezTo>
                <a:cubicBezTo>
                  <a:pt x="488369" y="1162455"/>
                  <a:pt x="474612" y="1174837"/>
                  <a:pt x="473237" y="1188593"/>
                </a:cubicBezTo>
                <a:cubicBezTo>
                  <a:pt x="471861" y="1202350"/>
                  <a:pt x="481491" y="1213356"/>
                  <a:pt x="495248" y="1213356"/>
                </a:cubicBezTo>
                <a:lnTo>
                  <a:pt x="495248" y="1213356"/>
                </a:lnTo>
                <a:cubicBezTo>
                  <a:pt x="509005" y="1211980"/>
                  <a:pt x="521386" y="1202350"/>
                  <a:pt x="524137" y="1188593"/>
                </a:cubicBezTo>
                <a:close/>
                <a:moveTo>
                  <a:pt x="576413" y="1371560"/>
                </a:moveTo>
                <a:cubicBezTo>
                  <a:pt x="579165" y="1359179"/>
                  <a:pt x="572286" y="1349549"/>
                  <a:pt x="559905" y="1349549"/>
                </a:cubicBezTo>
                <a:lnTo>
                  <a:pt x="559905" y="1349549"/>
                </a:lnTo>
                <a:cubicBezTo>
                  <a:pt x="559905" y="1349549"/>
                  <a:pt x="558529" y="1349549"/>
                  <a:pt x="558529" y="1349549"/>
                </a:cubicBezTo>
                <a:cubicBezTo>
                  <a:pt x="546148" y="1349549"/>
                  <a:pt x="536518" y="1360554"/>
                  <a:pt x="533767" y="1371560"/>
                </a:cubicBezTo>
                <a:cubicBezTo>
                  <a:pt x="532391" y="1383941"/>
                  <a:pt x="540645" y="1392195"/>
                  <a:pt x="553027" y="1392195"/>
                </a:cubicBezTo>
                <a:lnTo>
                  <a:pt x="553027" y="1392195"/>
                </a:lnTo>
                <a:cubicBezTo>
                  <a:pt x="564032" y="1390819"/>
                  <a:pt x="573662" y="1382565"/>
                  <a:pt x="576413" y="1371560"/>
                </a:cubicBezTo>
                <a:close/>
                <a:moveTo>
                  <a:pt x="592922" y="1280764"/>
                </a:moveTo>
                <a:cubicBezTo>
                  <a:pt x="595673" y="1268383"/>
                  <a:pt x="588794" y="1258753"/>
                  <a:pt x="576413" y="1258753"/>
                </a:cubicBezTo>
                <a:lnTo>
                  <a:pt x="576413" y="1258753"/>
                </a:lnTo>
                <a:cubicBezTo>
                  <a:pt x="576413" y="1258753"/>
                  <a:pt x="575038" y="1258753"/>
                  <a:pt x="575038" y="1258753"/>
                </a:cubicBezTo>
                <a:cubicBezTo>
                  <a:pt x="562656" y="1258753"/>
                  <a:pt x="553027" y="1269759"/>
                  <a:pt x="550275" y="1280764"/>
                </a:cubicBezTo>
                <a:cubicBezTo>
                  <a:pt x="548900" y="1293146"/>
                  <a:pt x="557154" y="1301400"/>
                  <a:pt x="569535" y="1301400"/>
                </a:cubicBezTo>
                <a:lnTo>
                  <a:pt x="569535" y="1301400"/>
                </a:lnTo>
                <a:cubicBezTo>
                  <a:pt x="580540" y="1300024"/>
                  <a:pt x="590170" y="1291770"/>
                  <a:pt x="592922" y="1280764"/>
                </a:cubicBezTo>
                <a:close/>
                <a:moveTo>
                  <a:pt x="609430" y="1188593"/>
                </a:moveTo>
                <a:cubicBezTo>
                  <a:pt x="612181" y="1176212"/>
                  <a:pt x="605303" y="1166583"/>
                  <a:pt x="592922" y="1166583"/>
                </a:cubicBezTo>
                <a:lnTo>
                  <a:pt x="592922" y="1166583"/>
                </a:lnTo>
                <a:cubicBezTo>
                  <a:pt x="592922" y="1166583"/>
                  <a:pt x="591546" y="1166583"/>
                  <a:pt x="591546" y="1166583"/>
                </a:cubicBezTo>
                <a:cubicBezTo>
                  <a:pt x="579165" y="1166583"/>
                  <a:pt x="569535" y="1177588"/>
                  <a:pt x="566783" y="1188593"/>
                </a:cubicBezTo>
                <a:cubicBezTo>
                  <a:pt x="565408" y="1200975"/>
                  <a:pt x="573662" y="1209229"/>
                  <a:pt x="586043" y="1209229"/>
                </a:cubicBezTo>
                <a:lnTo>
                  <a:pt x="586043" y="1209229"/>
                </a:lnTo>
                <a:cubicBezTo>
                  <a:pt x="595673" y="1207853"/>
                  <a:pt x="606678" y="1199599"/>
                  <a:pt x="609430" y="1188593"/>
                </a:cubicBezTo>
                <a:close/>
                <a:moveTo>
                  <a:pt x="759380" y="92171"/>
                </a:moveTo>
                <a:cubicBezTo>
                  <a:pt x="758004" y="104552"/>
                  <a:pt x="766258" y="112806"/>
                  <a:pt x="778639" y="112806"/>
                </a:cubicBezTo>
                <a:lnTo>
                  <a:pt x="778639" y="112806"/>
                </a:lnTo>
                <a:cubicBezTo>
                  <a:pt x="789645" y="112806"/>
                  <a:pt x="800650" y="103177"/>
                  <a:pt x="802026" y="92171"/>
                </a:cubicBezTo>
                <a:cubicBezTo>
                  <a:pt x="804777" y="79790"/>
                  <a:pt x="797899" y="70160"/>
                  <a:pt x="785518" y="70160"/>
                </a:cubicBezTo>
                <a:lnTo>
                  <a:pt x="785518" y="70160"/>
                </a:lnTo>
                <a:cubicBezTo>
                  <a:pt x="785518" y="70160"/>
                  <a:pt x="784142" y="70160"/>
                  <a:pt x="784142" y="70160"/>
                </a:cubicBezTo>
                <a:cubicBezTo>
                  <a:pt x="771761" y="70160"/>
                  <a:pt x="760755" y="81166"/>
                  <a:pt x="759380" y="92171"/>
                </a:cubicBezTo>
                <a:close/>
                <a:moveTo>
                  <a:pt x="742872" y="184342"/>
                </a:moveTo>
                <a:cubicBezTo>
                  <a:pt x="741496" y="196723"/>
                  <a:pt x="749750" y="204977"/>
                  <a:pt x="762131" y="204977"/>
                </a:cubicBezTo>
                <a:lnTo>
                  <a:pt x="762131" y="204977"/>
                </a:lnTo>
                <a:cubicBezTo>
                  <a:pt x="773137" y="204977"/>
                  <a:pt x="784142" y="195348"/>
                  <a:pt x="785518" y="184342"/>
                </a:cubicBezTo>
                <a:cubicBezTo>
                  <a:pt x="788269" y="171961"/>
                  <a:pt x="781391" y="162331"/>
                  <a:pt x="769010" y="162331"/>
                </a:cubicBezTo>
                <a:lnTo>
                  <a:pt x="769010" y="162331"/>
                </a:lnTo>
                <a:cubicBezTo>
                  <a:pt x="769010" y="162331"/>
                  <a:pt x="767634" y="162331"/>
                  <a:pt x="767634" y="162331"/>
                </a:cubicBezTo>
                <a:cubicBezTo>
                  <a:pt x="755253" y="162331"/>
                  <a:pt x="745623" y="171961"/>
                  <a:pt x="742872" y="184342"/>
                </a:cubicBezTo>
                <a:close/>
                <a:moveTo>
                  <a:pt x="727739" y="275137"/>
                </a:moveTo>
                <a:cubicBezTo>
                  <a:pt x="726363" y="287519"/>
                  <a:pt x="734617" y="295773"/>
                  <a:pt x="746999" y="295773"/>
                </a:cubicBezTo>
                <a:lnTo>
                  <a:pt x="746999" y="295773"/>
                </a:lnTo>
                <a:cubicBezTo>
                  <a:pt x="758004" y="295773"/>
                  <a:pt x="769010" y="286143"/>
                  <a:pt x="770385" y="275137"/>
                </a:cubicBezTo>
                <a:cubicBezTo>
                  <a:pt x="773137" y="262756"/>
                  <a:pt x="766258" y="253126"/>
                  <a:pt x="753877" y="253126"/>
                </a:cubicBezTo>
                <a:lnTo>
                  <a:pt x="753877" y="253126"/>
                </a:lnTo>
                <a:cubicBezTo>
                  <a:pt x="753877" y="253126"/>
                  <a:pt x="752501" y="253126"/>
                  <a:pt x="752501" y="253126"/>
                </a:cubicBezTo>
                <a:cubicBezTo>
                  <a:pt x="740120" y="253126"/>
                  <a:pt x="729115" y="262756"/>
                  <a:pt x="727739" y="275137"/>
                </a:cubicBezTo>
                <a:close/>
                <a:moveTo>
                  <a:pt x="667209" y="92171"/>
                </a:moveTo>
                <a:cubicBezTo>
                  <a:pt x="665833" y="105928"/>
                  <a:pt x="675463" y="116933"/>
                  <a:pt x="689220" y="116933"/>
                </a:cubicBezTo>
                <a:lnTo>
                  <a:pt x="689220" y="116933"/>
                </a:lnTo>
                <a:cubicBezTo>
                  <a:pt x="702977" y="116933"/>
                  <a:pt x="715358" y="105928"/>
                  <a:pt x="718109" y="92171"/>
                </a:cubicBezTo>
                <a:cubicBezTo>
                  <a:pt x="720861" y="78414"/>
                  <a:pt x="712606" y="66033"/>
                  <a:pt x="698849" y="66033"/>
                </a:cubicBezTo>
                <a:lnTo>
                  <a:pt x="698849" y="66033"/>
                </a:lnTo>
                <a:cubicBezTo>
                  <a:pt x="697474" y="66033"/>
                  <a:pt x="697474" y="66033"/>
                  <a:pt x="696098" y="66033"/>
                </a:cubicBezTo>
                <a:cubicBezTo>
                  <a:pt x="680966" y="66033"/>
                  <a:pt x="668584" y="78414"/>
                  <a:pt x="667209" y="92171"/>
                </a:cubicBezTo>
                <a:close/>
                <a:moveTo>
                  <a:pt x="650700" y="184342"/>
                </a:moveTo>
                <a:cubicBezTo>
                  <a:pt x="649325" y="198099"/>
                  <a:pt x="658955" y="209104"/>
                  <a:pt x="672711" y="209104"/>
                </a:cubicBezTo>
                <a:lnTo>
                  <a:pt x="672711" y="209104"/>
                </a:lnTo>
                <a:cubicBezTo>
                  <a:pt x="686468" y="209104"/>
                  <a:pt x="698849" y="198099"/>
                  <a:pt x="701601" y="184342"/>
                </a:cubicBezTo>
                <a:cubicBezTo>
                  <a:pt x="704352" y="170585"/>
                  <a:pt x="696098" y="158204"/>
                  <a:pt x="682341" y="158204"/>
                </a:cubicBezTo>
                <a:lnTo>
                  <a:pt x="682341" y="158204"/>
                </a:lnTo>
                <a:cubicBezTo>
                  <a:pt x="680966" y="158204"/>
                  <a:pt x="680966" y="158204"/>
                  <a:pt x="679590" y="158204"/>
                </a:cubicBezTo>
                <a:cubicBezTo>
                  <a:pt x="665833" y="158204"/>
                  <a:pt x="652076" y="169209"/>
                  <a:pt x="650700" y="184342"/>
                </a:cubicBezTo>
                <a:close/>
                <a:moveTo>
                  <a:pt x="634192" y="275137"/>
                </a:moveTo>
                <a:cubicBezTo>
                  <a:pt x="632816" y="288894"/>
                  <a:pt x="642446" y="299900"/>
                  <a:pt x="656203" y="299900"/>
                </a:cubicBezTo>
                <a:lnTo>
                  <a:pt x="656203" y="299900"/>
                </a:lnTo>
                <a:cubicBezTo>
                  <a:pt x="669960" y="299900"/>
                  <a:pt x="682341" y="288894"/>
                  <a:pt x="685093" y="275137"/>
                </a:cubicBezTo>
                <a:cubicBezTo>
                  <a:pt x="687844" y="261380"/>
                  <a:pt x="679590" y="248999"/>
                  <a:pt x="665833" y="248999"/>
                </a:cubicBezTo>
                <a:lnTo>
                  <a:pt x="665833" y="248999"/>
                </a:lnTo>
                <a:cubicBezTo>
                  <a:pt x="664457" y="248999"/>
                  <a:pt x="664457" y="248999"/>
                  <a:pt x="663082" y="248999"/>
                </a:cubicBezTo>
                <a:cubicBezTo>
                  <a:pt x="649325" y="248999"/>
                  <a:pt x="635568" y="261380"/>
                  <a:pt x="634192" y="275137"/>
                </a:cubicBezTo>
                <a:close/>
                <a:moveTo>
                  <a:pt x="573662" y="92171"/>
                </a:moveTo>
                <a:cubicBezTo>
                  <a:pt x="570911" y="108679"/>
                  <a:pt x="583292" y="121060"/>
                  <a:pt x="599800" y="121060"/>
                </a:cubicBezTo>
                <a:lnTo>
                  <a:pt x="599800" y="121060"/>
                </a:lnTo>
                <a:cubicBezTo>
                  <a:pt x="614933" y="119685"/>
                  <a:pt x="630065" y="108679"/>
                  <a:pt x="632816" y="92171"/>
                </a:cubicBezTo>
                <a:cubicBezTo>
                  <a:pt x="636944" y="75663"/>
                  <a:pt x="625938" y="61906"/>
                  <a:pt x="609430" y="60530"/>
                </a:cubicBezTo>
                <a:lnTo>
                  <a:pt x="609430" y="60530"/>
                </a:lnTo>
                <a:cubicBezTo>
                  <a:pt x="608054" y="60530"/>
                  <a:pt x="608054" y="60530"/>
                  <a:pt x="606678" y="60530"/>
                </a:cubicBezTo>
                <a:cubicBezTo>
                  <a:pt x="591546" y="61906"/>
                  <a:pt x="576413" y="77038"/>
                  <a:pt x="573662" y="92171"/>
                </a:cubicBezTo>
                <a:close/>
                <a:moveTo>
                  <a:pt x="557154" y="184342"/>
                </a:moveTo>
                <a:cubicBezTo>
                  <a:pt x="554402" y="200850"/>
                  <a:pt x="566783" y="213231"/>
                  <a:pt x="583292" y="213231"/>
                </a:cubicBezTo>
                <a:lnTo>
                  <a:pt x="583292" y="213231"/>
                </a:lnTo>
                <a:cubicBezTo>
                  <a:pt x="598424" y="211856"/>
                  <a:pt x="613557" y="200850"/>
                  <a:pt x="616308" y="184342"/>
                </a:cubicBezTo>
                <a:cubicBezTo>
                  <a:pt x="620435" y="167834"/>
                  <a:pt x="609430" y="154077"/>
                  <a:pt x="592922" y="152701"/>
                </a:cubicBezTo>
                <a:lnTo>
                  <a:pt x="592922" y="152701"/>
                </a:lnTo>
                <a:cubicBezTo>
                  <a:pt x="591546" y="152701"/>
                  <a:pt x="591546" y="152701"/>
                  <a:pt x="590170" y="152701"/>
                </a:cubicBezTo>
                <a:cubicBezTo>
                  <a:pt x="575038" y="154077"/>
                  <a:pt x="559905" y="167834"/>
                  <a:pt x="557154" y="184342"/>
                </a:cubicBezTo>
                <a:close/>
                <a:moveTo>
                  <a:pt x="542021" y="275137"/>
                </a:moveTo>
                <a:cubicBezTo>
                  <a:pt x="539270" y="291646"/>
                  <a:pt x="551651" y="304027"/>
                  <a:pt x="568159" y="304027"/>
                </a:cubicBezTo>
                <a:lnTo>
                  <a:pt x="568159" y="304027"/>
                </a:lnTo>
                <a:cubicBezTo>
                  <a:pt x="583292" y="302651"/>
                  <a:pt x="598424" y="291646"/>
                  <a:pt x="601176" y="275137"/>
                </a:cubicBezTo>
                <a:cubicBezTo>
                  <a:pt x="605303" y="258629"/>
                  <a:pt x="594297" y="244872"/>
                  <a:pt x="577789" y="243497"/>
                </a:cubicBezTo>
                <a:lnTo>
                  <a:pt x="577789" y="243497"/>
                </a:lnTo>
                <a:cubicBezTo>
                  <a:pt x="576413" y="243497"/>
                  <a:pt x="576413" y="243497"/>
                  <a:pt x="575038" y="243497"/>
                </a:cubicBezTo>
                <a:cubicBezTo>
                  <a:pt x="558529" y="244872"/>
                  <a:pt x="543397" y="258629"/>
                  <a:pt x="542021" y="275137"/>
                </a:cubicBezTo>
                <a:close/>
                <a:moveTo>
                  <a:pt x="525513" y="367308"/>
                </a:moveTo>
                <a:cubicBezTo>
                  <a:pt x="522761" y="383817"/>
                  <a:pt x="535143" y="396198"/>
                  <a:pt x="551651" y="396198"/>
                </a:cubicBezTo>
                <a:lnTo>
                  <a:pt x="551651" y="396198"/>
                </a:lnTo>
                <a:cubicBezTo>
                  <a:pt x="566783" y="394822"/>
                  <a:pt x="581916" y="383817"/>
                  <a:pt x="584667" y="367308"/>
                </a:cubicBezTo>
                <a:cubicBezTo>
                  <a:pt x="588794" y="350800"/>
                  <a:pt x="577789" y="337043"/>
                  <a:pt x="561281" y="335668"/>
                </a:cubicBezTo>
                <a:lnTo>
                  <a:pt x="561281" y="335668"/>
                </a:lnTo>
                <a:cubicBezTo>
                  <a:pt x="559905" y="335668"/>
                  <a:pt x="559905" y="335668"/>
                  <a:pt x="558529" y="335668"/>
                </a:cubicBezTo>
                <a:cubicBezTo>
                  <a:pt x="542021" y="337043"/>
                  <a:pt x="526888" y="350800"/>
                  <a:pt x="525513" y="367308"/>
                </a:cubicBezTo>
                <a:close/>
                <a:moveTo>
                  <a:pt x="504877" y="824036"/>
                </a:moveTo>
                <a:cubicBezTo>
                  <a:pt x="509005" y="807528"/>
                  <a:pt x="497999" y="793771"/>
                  <a:pt x="481491" y="792396"/>
                </a:cubicBezTo>
                <a:lnTo>
                  <a:pt x="481491" y="792396"/>
                </a:lnTo>
                <a:cubicBezTo>
                  <a:pt x="480115" y="792396"/>
                  <a:pt x="480115" y="792396"/>
                  <a:pt x="478739" y="792396"/>
                </a:cubicBezTo>
                <a:cubicBezTo>
                  <a:pt x="462231" y="793771"/>
                  <a:pt x="447099" y="807528"/>
                  <a:pt x="444347" y="824036"/>
                </a:cubicBezTo>
                <a:cubicBezTo>
                  <a:pt x="441596" y="840545"/>
                  <a:pt x="453977" y="852926"/>
                  <a:pt x="470485" y="852926"/>
                </a:cubicBezTo>
                <a:lnTo>
                  <a:pt x="470485" y="852926"/>
                </a:lnTo>
                <a:cubicBezTo>
                  <a:pt x="486994" y="851550"/>
                  <a:pt x="500750" y="839169"/>
                  <a:pt x="504877" y="824036"/>
                </a:cubicBezTo>
                <a:close/>
                <a:moveTo>
                  <a:pt x="520010" y="731865"/>
                </a:moveTo>
                <a:cubicBezTo>
                  <a:pt x="524137" y="715357"/>
                  <a:pt x="513132" y="701600"/>
                  <a:pt x="496623" y="700225"/>
                </a:cubicBezTo>
                <a:lnTo>
                  <a:pt x="496623" y="700225"/>
                </a:lnTo>
                <a:cubicBezTo>
                  <a:pt x="495248" y="700225"/>
                  <a:pt x="495248" y="700225"/>
                  <a:pt x="493872" y="700225"/>
                </a:cubicBezTo>
                <a:cubicBezTo>
                  <a:pt x="477364" y="701600"/>
                  <a:pt x="462231" y="715357"/>
                  <a:pt x="459480" y="731865"/>
                </a:cubicBezTo>
                <a:cubicBezTo>
                  <a:pt x="456728" y="748374"/>
                  <a:pt x="469110" y="760755"/>
                  <a:pt x="485618" y="760755"/>
                </a:cubicBezTo>
                <a:lnTo>
                  <a:pt x="485618" y="760755"/>
                </a:lnTo>
                <a:cubicBezTo>
                  <a:pt x="502126" y="759379"/>
                  <a:pt x="517259" y="748374"/>
                  <a:pt x="520010" y="731865"/>
                </a:cubicBezTo>
                <a:close/>
                <a:moveTo>
                  <a:pt x="536518" y="641070"/>
                </a:moveTo>
                <a:cubicBezTo>
                  <a:pt x="540645" y="624562"/>
                  <a:pt x="529640" y="610805"/>
                  <a:pt x="513132" y="609429"/>
                </a:cubicBezTo>
                <a:lnTo>
                  <a:pt x="513132" y="609429"/>
                </a:lnTo>
                <a:cubicBezTo>
                  <a:pt x="511756" y="609429"/>
                  <a:pt x="511756" y="609429"/>
                  <a:pt x="510380" y="609429"/>
                </a:cubicBezTo>
                <a:cubicBezTo>
                  <a:pt x="493872" y="610805"/>
                  <a:pt x="478739" y="624562"/>
                  <a:pt x="475988" y="641070"/>
                </a:cubicBezTo>
                <a:cubicBezTo>
                  <a:pt x="473237" y="657578"/>
                  <a:pt x="485618" y="669960"/>
                  <a:pt x="502126" y="669960"/>
                </a:cubicBezTo>
                <a:lnTo>
                  <a:pt x="502126" y="669960"/>
                </a:lnTo>
                <a:cubicBezTo>
                  <a:pt x="518634" y="668584"/>
                  <a:pt x="533767" y="656203"/>
                  <a:pt x="536518" y="641070"/>
                </a:cubicBezTo>
                <a:close/>
                <a:moveTo>
                  <a:pt x="553027" y="550275"/>
                </a:moveTo>
                <a:cubicBezTo>
                  <a:pt x="557154" y="533766"/>
                  <a:pt x="546148" y="520010"/>
                  <a:pt x="529640" y="518634"/>
                </a:cubicBezTo>
                <a:lnTo>
                  <a:pt x="529640" y="518634"/>
                </a:lnTo>
                <a:cubicBezTo>
                  <a:pt x="528264" y="518634"/>
                  <a:pt x="528264" y="518634"/>
                  <a:pt x="526888" y="518634"/>
                </a:cubicBezTo>
                <a:cubicBezTo>
                  <a:pt x="510380" y="520010"/>
                  <a:pt x="495248" y="533766"/>
                  <a:pt x="492496" y="550275"/>
                </a:cubicBezTo>
                <a:cubicBezTo>
                  <a:pt x="489745" y="566783"/>
                  <a:pt x="502126" y="579164"/>
                  <a:pt x="518634" y="579164"/>
                </a:cubicBezTo>
                <a:lnTo>
                  <a:pt x="518634" y="579164"/>
                </a:lnTo>
                <a:cubicBezTo>
                  <a:pt x="535143" y="577788"/>
                  <a:pt x="548900" y="565407"/>
                  <a:pt x="553027" y="550275"/>
                </a:cubicBezTo>
                <a:close/>
                <a:moveTo>
                  <a:pt x="588794" y="824036"/>
                </a:moveTo>
                <a:cubicBezTo>
                  <a:pt x="591546" y="810280"/>
                  <a:pt x="583292" y="797898"/>
                  <a:pt x="569535" y="797898"/>
                </a:cubicBezTo>
                <a:lnTo>
                  <a:pt x="569535" y="797898"/>
                </a:lnTo>
                <a:cubicBezTo>
                  <a:pt x="568159" y="797898"/>
                  <a:pt x="568159" y="797898"/>
                  <a:pt x="566783" y="797898"/>
                </a:cubicBezTo>
                <a:cubicBezTo>
                  <a:pt x="553027" y="797898"/>
                  <a:pt x="539270" y="810280"/>
                  <a:pt x="537894" y="824036"/>
                </a:cubicBezTo>
                <a:cubicBezTo>
                  <a:pt x="536518" y="837793"/>
                  <a:pt x="546148" y="848799"/>
                  <a:pt x="559905" y="848799"/>
                </a:cubicBezTo>
                <a:lnTo>
                  <a:pt x="559905" y="848799"/>
                </a:lnTo>
                <a:cubicBezTo>
                  <a:pt x="573662" y="847423"/>
                  <a:pt x="586043" y="836418"/>
                  <a:pt x="588794" y="824036"/>
                </a:cubicBezTo>
                <a:close/>
                <a:moveTo>
                  <a:pt x="605303" y="731865"/>
                </a:moveTo>
                <a:cubicBezTo>
                  <a:pt x="608054" y="718109"/>
                  <a:pt x="599800" y="705727"/>
                  <a:pt x="586043" y="705727"/>
                </a:cubicBezTo>
                <a:lnTo>
                  <a:pt x="586043" y="705727"/>
                </a:lnTo>
                <a:cubicBezTo>
                  <a:pt x="584667" y="705727"/>
                  <a:pt x="584667" y="705727"/>
                  <a:pt x="583292" y="705727"/>
                </a:cubicBezTo>
                <a:cubicBezTo>
                  <a:pt x="569535" y="705727"/>
                  <a:pt x="555778" y="718109"/>
                  <a:pt x="554402" y="731865"/>
                </a:cubicBezTo>
                <a:cubicBezTo>
                  <a:pt x="553027" y="745622"/>
                  <a:pt x="562656" y="756628"/>
                  <a:pt x="576413" y="756628"/>
                </a:cubicBezTo>
                <a:lnTo>
                  <a:pt x="576413" y="756628"/>
                </a:lnTo>
                <a:cubicBezTo>
                  <a:pt x="590170" y="755252"/>
                  <a:pt x="602551" y="745622"/>
                  <a:pt x="605303" y="731865"/>
                </a:cubicBezTo>
                <a:close/>
                <a:moveTo>
                  <a:pt x="621811" y="641070"/>
                </a:moveTo>
                <a:cubicBezTo>
                  <a:pt x="624562" y="627313"/>
                  <a:pt x="616308" y="614932"/>
                  <a:pt x="602551" y="614932"/>
                </a:cubicBezTo>
                <a:lnTo>
                  <a:pt x="602551" y="614932"/>
                </a:lnTo>
                <a:cubicBezTo>
                  <a:pt x="601176" y="614932"/>
                  <a:pt x="601176" y="614932"/>
                  <a:pt x="599800" y="614932"/>
                </a:cubicBezTo>
                <a:cubicBezTo>
                  <a:pt x="586043" y="614932"/>
                  <a:pt x="572286" y="627313"/>
                  <a:pt x="570911" y="641070"/>
                </a:cubicBezTo>
                <a:cubicBezTo>
                  <a:pt x="569535" y="654827"/>
                  <a:pt x="579165" y="665832"/>
                  <a:pt x="592922" y="665832"/>
                </a:cubicBezTo>
                <a:lnTo>
                  <a:pt x="592922" y="665832"/>
                </a:lnTo>
                <a:cubicBezTo>
                  <a:pt x="605303" y="664457"/>
                  <a:pt x="617684" y="653451"/>
                  <a:pt x="621811" y="641070"/>
                </a:cubicBezTo>
                <a:close/>
                <a:moveTo>
                  <a:pt x="636944" y="548899"/>
                </a:moveTo>
                <a:cubicBezTo>
                  <a:pt x="639695" y="535142"/>
                  <a:pt x="631441" y="522761"/>
                  <a:pt x="617684" y="522761"/>
                </a:cubicBezTo>
                <a:lnTo>
                  <a:pt x="617684" y="522761"/>
                </a:lnTo>
                <a:cubicBezTo>
                  <a:pt x="616308" y="522761"/>
                  <a:pt x="616308" y="522761"/>
                  <a:pt x="614933" y="522761"/>
                </a:cubicBezTo>
                <a:cubicBezTo>
                  <a:pt x="601176" y="522761"/>
                  <a:pt x="587419" y="535142"/>
                  <a:pt x="586043" y="548899"/>
                </a:cubicBezTo>
                <a:cubicBezTo>
                  <a:pt x="584667" y="562656"/>
                  <a:pt x="594297" y="573661"/>
                  <a:pt x="608054" y="573661"/>
                </a:cubicBezTo>
                <a:lnTo>
                  <a:pt x="608054" y="573661"/>
                </a:lnTo>
                <a:cubicBezTo>
                  <a:pt x="621811" y="573661"/>
                  <a:pt x="634192" y="562656"/>
                  <a:pt x="636944" y="548899"/>
                </a:cubicBezTo>
                <a:close/>
                <a:moveTo>
                  <a:pt x="672711" y="822661"/>
                </a:moveTo>
                <a:cubicBezTo>
                  <a:pt x="675463" y="810280"/>
                  <a:pt x="668584" y="800650"/>
                  <a:pt x="656203" y="800650"/>
                </a:cubicBezTo>
                <a:lnTo>
                  <a:pt x="656203" y="800650"/>
                </a:lnTo>
                <a:cubicBezTo>
                  <a:pt x="656203" y="800650"/>
                  <a:pt x="654827" y="800650"/>
                  <a:pt x="654827" y="800650"/>
                </a:cubicBezTo>
                <a:cubicBezTo>
                  <a:pt x="642446" y="800650"/>
                  <a:pt x="632816" y="811655"/>
                  <a:pt x="630065" y="822661"/>
                </a:cubicBezTo>
                <a:cubicBezTo>
                  <a:pt x="628689" y="835042"/>
                  <a:pt x="636944" y="843296"/>
                  <a:pt x="649325" y="843296"/>
                </a:cubicBezTo>
                <a:lnTo>
                  <a:pt x="649325" y="843296"/>
                </a:lnTo>
                <a:cubicBezTo>
                  <a:pt x="660330" y="843296"/>
                  <a:pt x="671336" y="833666"/>
                  <a:pt x="672711" y="822661"/>
                </a:cubicBezTo>
                <a:close/>
                <a:moveTo>
                  <a:pt x="689220" y="731865"/>
                </a:moveTo>
                <a:cubicBezTo>
                  <a:pt x="691971" y="719484"/>
                  <a:pt x="685093" y="709854"/>
                  <a:pt x="672711" y="709854"/>
                </a:cubicBezTo>
                <a:lnTo>
                  <a:pt x="672711" y="709854"/>
                </a:lnTo>
                <a:cubicBezTo>
                  <a:pt x="672711" y="709854"/>
                  <a:pt x="671336" y="709854"/>
                  <a:pt x="671336" y="709854"/>
                </a:cubicBezTo>
                <a:cubicBezTo>
                  <a:pt x="658955" y="709854"/>
                  <a:pt x="649325" y="720860"/>
                  <a:pt x="646573" y="731865"/>
                </a:cubicBezTo>
                <a:cubicBezTo>
                  <a:pt x="645198" y="744247"/>
                  <a:pt x="653452" y="752501"/>
                  <a:pt x="665833" y="752501"/>
                </a:cubicBezTo>
                <a:lnTo>
                  <a:pt x="665833" y="752501"/>
                </a:lnTo>
                <a:cubicBezTo>
                  <a:pt x="676838" y="751125"/>
                  <a:pt x="686468" y="742871"/>
                  <a:pt x="689220" y="731865"/>
                </a:cubicBezTo>
                <a:close/>
                <a:moveTo>
                  <a:pt x="705728" y="641070"/>
                </a:moveTo>
                <a:cubicBezTo>
                  <a:pt x="708479" y="628689"/>
                  <a:pt x="701601" y="619059"/>
                  <a:pt x="689220" y="619059"/>
                </a:cubicBezTo>
                <a:lnTo>
                  <a:pt x="689220" y="619059"/>
                </a:lnTo>
                <a:cubicBezTo>
                  <a:pt x="689220" y="619059"/>
                  <a:pt x="687844" y="619059"/>
                  <a:pt x="687844" y="619059"/>
                </a:cubicBezTo>
                <a:cubicBezTo>
                  <a:pt x="675463" y="619059"/>
                  <a:pt x="665833" y="630065"/>
                  <a:pt x="663082" y="641070"/>
                </a:cubicBezTo>
                <a:cubicBezTo>
                  <a:pt x="661706" y="653451"/>
                  <a:pt x="669960" y="661705"/>
                  <a:pt x="682341" y="661705"/>
                </a:cubicBezTo>
                <a:lnTo>
                  <a:pt x="682341" y="661705"/>
                </a:lnTo>
                <a:cubicBezTo>
                  <a:pt x="693347" y="660330"/>
                  <a:pt x="702977" y="652076"/>
                  <a:pt x="705728" y="641070"/>
                </a:cubicBezTo>
                <a:close/>
                <a:moveTo>
                  <a:pt x="722236" y="548899"/>
                </a:moveTo>
                <a:cubicBezTo>
                  <a:pt x="724988" y="536518"/>
                  <a:pt x="718109" y="526888"/>
                  <a:pt x="705728" y="526888"/>
                </a:cubicBezTo>
                <a:lnTo>
                  <a:pt x="705728" y="526888"/>
                </a:lnTo>
                <a:cubicBezTo>
                  <a:pt x="705728" y="526888"/>
                  <a:pt x="704352" y="526888"/>
                  <a:pt x="704352" y="526888"/>
                </a:cubicBezTo>
                <a:cubicBezTo>
                  <a:pt x="691971" y="526888"/>
                  <a:pt x="682341" y="537894"/>
                  <a:pt x="679590" y="548899"/>
                </a:cubicBezTo>
                <a:cubicBezTo>
                  <a:pt x="678214" y="561280"/>
                  <a:pt x="686468" y="569534"/>
                  <a:pt x="698849" y="569534"/>
                </a:cubicBezTo>
                <a:lnTo>
                  <a:pt x="698849" y="569534"/>
                </a:lnTo>
                <a:cubicBezTo>
                  <a:pt x="708479" y="569534"/>
                  <a:pt x="719485" y="559905"/>
                  <a:pt x="722236" y="548899"/>
                </a:cubicBezTo>
                <a:close/>
                <a:moveTo>
                  <a:pt x="782766" y="462231"/>
                </a:moveTo>
                <a:lnTo>
                  <a:pt x="716733" y="382441"/>
                </a:lnTo>
                <a:cubicBezTo>
                  <a:pt x="719485" y="385192"/>
                  <a:pt x="724988" y="386568"/>
                  <a:pt x="730490" y="386568"/>
                </a:cubicBezTo>
                <a:lnTo>
                  <a:pt x="730490" y="386568"/>
                </a:lnTo>
                <a:cubicBezTo>
                  <a:pt x="741496" y="386568"/>
                  <a:pt x="752501" y="376938"/>
                  <a:pt x="753877" y="365933"/>
                </a:cubicBezTo>
                <a:cubicBezTo>
                  <a:pt x="756628" y="353552"/>
                  <a:pt x="749750" y="343922"/>
                  <a:pt x="737369" y="343922"/>
                </a:cubicBezTo>
                <a:lnTo>
                  <a:pt x="737369" y="343922"/>
                </a:lnTo>
                <a:cubicBezTo>
                  <a:pt x="737369" y="343922"/>
                  <a:pt x="735993" y="343922"/>
                  <a:pt x="735993" y="343922"/>
                </a:cubicBezTo>
                <a:cubicBezTo>
                  <a:pt x="723612" y="343922"/>
                  <a:pt x="713982" y="354927"/>
                  <a:pt x="711231" y="365933"/>
                </a:cubicBezTo>
                <a:cubicBezTo>
                  <a:pt x="711231" y="370060"/>
                  <a:pt x="711231" y="374187"/>
                  <a:pt x="712606" y="376938"/>
                </a:cubicBezTo>
                <a:lnTo>
                  <a:pt x="687844" y="346673"/>
                </a:lnTo>
                <a:lnTo>
                  <a:pt x="669960" y="361806"/>
                </a:lnTo>
                <a:cubicBezTo>
                  <a:pt x="671336" y="349424"/>
                  <a:pt x="663082" y="339795"/>
                  <a:pt x="649325" y="339795"/>
                </a:cubicBezTo>
                <a:lnTo>
                  <a:pt x="649325" y="339795"/>
                </a:lnTo>
                <a:cubicBezTo>
                  <a:pt x="647949" y="339795"/>
                  <a:pt x="647949" y="339795"/>
                  <a:pt x="646573" y="339795"/>
                </a:cubicBezTo>
                <a:cubicBezTo>
                  <a:pt x="632816" y="339795"/>
                  <a:pt x="619060" y="352176"/>
                  <a:pt x="617684" y="365933"/>
                </a:cubicBezTo>
                <a:cubicBezTo>
                  <a:pt x="616308" y="378314"/>
                  <a:pt x="624562" y="387944"/>
                  <a:pt x="635568" y="390695"/>
                </a:cubicBezTo>
                <a:lnTo>
                  <a:pt x="568159" y="448474"/>
                </a:lnTo>
                <a:cubicBezTo>
                  <a:pt x="566783" y="437468"/>
                  <a:pt x="557154" y="427839"/>
                  <a:pt x="544772" y="427839"/>
                </a:cubicBezTo>
                <a:lnTo>
                  <a:pt x="544772" y="427839"/>
                </a:lnTo>
                <a:cubicBezTo>
                  <a:pt x="543397" y="427839"/>
                  <a:pt x="543397" y="427839"/>
                  <a:pt x="542021" y="427839"/>
                </a:cubicBezTo>
                <a:cubicBezTo>
                  <a:pt x="525513" y="429214"/>
                  <a:pt x="510380" y="442971"/>
                  <a:pt x="507629" y="459479"/>
                </a:cubicBezTo>
                <a:cubicBezTo>
                  <a:pt x="504877" y="475988"/>
                  <a:pt x="517259" y="488369"/>
                  <a:pt x="533767" y="488369"/>
                </a:cubicBezTo>
                <a:lnTo>
                  <a:pt x="533767" y="488369"/>
                </a:lnTo>
                <a:cubicBezTo>
                  <a:pt x="543397" y="488369"/>
                  <a:pt x="553027" y="482866"/>
                  <a:pt x="559905" y="474612"/>
                </a:cubicBezTo>
                <a:lnTo>
                  <a:pt x="579165" y="497999"/>
                </a:lnTo>
                <a:lnTo>
                  <a:pt x="742872" y="497999"/>
                </a:lnTo>
                <a:lnTo>
                  <a:pt x="782766" y="462231"/>
                </a:lnTo>
                <a:close/>
                <a:moveTo>
                  <a:pt x="661706" y="1371560"/>
                </a:moveTo>
                <a:cubicBezTo>
                  <a:pt x="664457" y="1361930"/>
                  <a:pt x="657579" y="1353676"/>
                  <a:pt x="649325" y="1353676"/>
                </a:cubicBezTo>
                <a:lnTo>
                  <a:pt x="649325" y="1353676"/>
                </a:lnTo>
                <a:cubicBezTo>
                  <a:pt x="649325" y="1353676"/>
                  <a:pt x="647949" y="1353676"/>
                  <a:pt x="647949" y="1353676"/>
                </a:cubicBezTo>
                <a:cubicBezTo>
                  <a:pt x="638319" y="1353676"/>
                  <a:pt x="630065" y="1361930"/>
                  <a:pt x="628689" y="1371560"/>
                </a:cubicBezTo>
                <a:cubicBezTo>
                  <a:pt x="627314" y="1381190"/>
                  <a:pt x="634192" y="1388068"/>
                  <a:pt x="643822" y="1388068"/>
                </a:cubicBezTo>
                <a:lnTo>
                  <a:pt x="643822" y="1388068"/>
                </a:lnTo>
                <a:cubicBezTo>
                  <a:pt x="650700" y="1386692"/>
                  <a:pt x="658955" y="1379814"/>
                  <a:pt x="661706" y="1371560"/>
                </a:cubicBezTo>
                <a:close/>
                <a:moveTo>
                  <a:pt x="676838" y="1279389"/>
                </a:moveTo>
                <a:cubicBezTo>
                  <a:pt x="679590" y="1269759"/>
                  <a:pt x="672711" y="1261505"/>
                  <a:pt x="664457" y="1261505"/>
                </a:cubicBezTo>
                <a:lnTo>
                  <a:pt x="664457" y="1261505"/>
                </a:lnTo>
                <a:cubicBezTo>
                  <a:pt x="664457" y="1261505"/>
                  <a:pt x="663082" y="1261505"/>
                  <a:pt x="663082" y="1261505"/>
                </a:cubicBezTo>
                <a:cubicBezTo>
                  <a:pt x="653452" y="1261505"/>
                  <a:pt x="645198" y="1269759"/>
                  <a:pt x="643822" y="1279389"/>
                </a:cubicBezTo>
                <a:cubicBezTo>
                  <a:pt x="642446" y="1289019"/>
                  <a:pt x="649325" y="1295897"/>
                  <a:pt x="658955" y="1295897"/>
                </a:cubicBezTo>
                <a:lnTo>
                  <a:pt x="658955" y="1295897"/>
                </a:lnTo>
                <a:cubicBezTo>
                  <a:pt x="667209" y="1295897"/>
                  <a:pt x="675463" y="1289019"/>
                  <a:pt x="676838" y="1279389"/>
                </a:cubicBezTo>
                <a:close/>
                <a:moveTo>
                  <a:pt x="693347" y="1188593"/>
                </a:moveTo>
                <a:cubicBezTo>
                  <a:pt x="696098" y="1178964"/>
                  <a:pt x="689220" y="1170710"/>
                  <a:pt x="680966" y="1170710"/>
                </a:cubicBezTo>
                <a:lnTo>
                  <a:pt x="680966" y="1170710"/>
                </a:lnTo>
                <a:cubicBezTo>
                  <a:pt x="680966" y="1170710"/>
                  <a:pt x="679590" y="1170710"/>
                  <a:pt x="679590" y="1170710"/>
                </a:cubicBezTo>
                <a:cubicBezTo>
                  <a:pt x="669960" y="1170710"/>
                  <a:pt x="661706" y="1178964"/>
                  <a:pt x="660330" y="1188593"/>
                </a:cubicBezTo>
                <a:cubicBezTo>
                  <a:pt x="658955" y="1198223"/>
                  <a:pt x="665833" y="1205102"/>
                  <a:pt x="675463" y="1205102"/>
                </a:cubicBezTo>
                <a:lnTo>
                  <a:pt x="675463" y="1205102"/>
                </a:lnTo>
                <a:cubicBezTo>
                  <a:pt x="683717" y="1203726"/>
                  <a:pt x="691971" y="1196848"/>
                  <a:pt x="693347" y="1188593"/>
                </a:cubicBezTo>
                <a:close/>
                <a:moveTo>
                  <a:pt x="709855" y="1097798"/>
                </a:moveTo>
                <a:cubicBezTo>
                  <a:pt x="712606" y="1088168"/>
                  <a:pt x="705728" y="1079914"/>
                  <a:pt x="697474" y="1079914"/>
                </a:cubicBezTo>
                <a:lnTo>
                  <a:pt x="697474" y="1079914"/>
                </a:lnTo>
                <a:cubicBezTo>
                  <a:pt x="697474" y="1079914"/>
                  <a:pt x="696098" y="1079914"/>
                  <a:pt x="696098" y="1079914"/>
                </a:cubicBezTo>
                <a:cubicBezTo>
                  <a:pt x="686468" y="1079914"/>
                  <a:pt x="678214" y="1088168"/>
                  <a:pt x="676838" y="1097798"/>
                </a:cubicBezTo>
                <a:cubicBezTo>
                  <a:pt x="675463" y="1107428"/>
                  <a:pt x="682341" y="1114306"/>
                  <a:pt x="691971" y="1114306"/>
                </a:cubicBezTo>
                <a:lnTo>
                  <a:pt x="691971" y="1114306"/>
                </a:lnTo>
                <a:cubicBezTo>
                  <a:pt x="698849" y="1112931"/>
                  <a:pt x="707104" y="1106052"/>
                  <a:pt x="709855" y="1097798"/>
                </a:cubicBezTo>
                <a:close/>
                <a:moveTo>
                  <a:pt x="724988" y="1005627"/>
                </a:moveTo>
                <a:cubicBezTo>
                  <a:pt x="727739" y="995997"/>
                  <a:pt x="720861" y="987743"/>
                  <a:pt x="712606" y="987743"/>
                </a:cubicBezTo>
                <a:lnTo>
                  <a:pt x="712606" y="987743"/>
                </a:lnTo>
                <a:cubicBezTo>
                  <a:pt x="712606" y="987743"/>
                  <a:pt x="711231" y="987743"/>
                  <a:pt x="711231" y="987743"/>
                </a:cubicBezTo>
                <a:cubicBezTo>
                  <a:pt x="701601" y="987743"/>
                  <a:pt x="693347" y="995997"/>
                  <a:pt x="691971" y="1005627"/>
                </a:cubicBezTo>
                <a:cubicBezTo>
                  <a:pt x="690595" y="1015257"/>
                  <a:pt x="697474" y="1022135"/>
                  <a:pt x="707104" y="1022135"/>
                </a:cubicBezTo>
                <a:lnTo>
                  <a:pt x="707104" y="1022135"/>
                </a:lnTo>
                <a:cubicBezTo>
                  <a:pt x="715358" y="1022135"/>
                  <a:pt x="723612" y="1015257"/>
                  <a:pt x="724988" y="1005627"/>
                </a:cubicBezTo>
                <a:close/>
                <a:moveTo>
                  <a:pt x="741496" y="914832"/>
                </a:moveTo>
                <a:cubicBezTo>
                  <a:pt x="744247" y="905202"/>
                  <a:pt x="737369" y="896948"/>
                  <a:pt x="729115" y="896948"/>
                </a:cubicBezTo>
                <a:lnTo>
                  <a:pt x="729115" y="896948"/>
                </a:lnTo>
                <a:cubicBezTo>
                  <a:pt x="729115" y="896948"/>
                  <a:pt x="727739" y="896948"/>
                  <a:pt x="727739" y="896948"/>
                </a:cubicBezTo>
                <a:cubicBezTo>
                  <a:pt x="718109" y="896948"/>
                  <a:pt x="709855" y="905202"/>
                  <a:pt x="708479" y="914832"/>
                </a:cubicBezTo>
                <a:cubicBezTo>
                  <a:pt x="707104" y="924462"/>
                  <a:pt x="713982" y="931340"/>
                  <a:pt x="723612" y="931340"/>
                </a:cubicBezTo>
                <a:lnTo>
                  <a:pt x="723612" y="931340"/>
                </a:lnTo>
                <a:cubicBezTo>
                  <a:pt x="731866" y="929964"/>
                  <a:pt x="740120" y="923086"/>
                  <a:pt x="741496" y="914832"/>
                </a:cubicBezTo>
                <a:close/>
                <a:moveTo>
                  <a:pt x="758004" y="822661"/>
                </a:moveTo>
                <a:cubicBezTo>
                  <a:pt x="760755" y="813031"/>
                  <a:pt x="753877" y="804777"/>
                  <a:pt x="745623" y="804777"/>
                </a:cubicBezTo>
                <a:lnTo>
                  <a:pt x="745623" y="804777"/>
                </a:lnTo>
                <a:cubicBezTo>
                  <a:pt x="745623" y="804777"/>
                  <a:pt x="744247" y="804777"/>
                  <a:pt x="744247" y="804777"/>
                </a:cubicBezTo>
                <a:cubicBezTo>
                  <a:pt x="734617" y="804777"/>
                  <a:pt x="726363" y="813031"/>
                  <a:pt x="724988" y="822661"/>
                </a:cubicBezTo>
                <a:cubicBezTo>
                  <a:pt x="722236" y="832291"/>
                  <a:pt x="729115" y="839169"/>
                  <a:pt x="738744" y="839169"/>
                </a:cubicBezTo>
                <a:lnTo>
                  <a:pt x="738744" y="839169"/>
                </a:lnTo>
                <a:cubicBezTo>
                  <a:pt x="746999" y="839169"/>
                  <a:pt x="755253" y="832291"/>
                  <a:pt x="758004" y="822661"/>
                </a:cubicBezTo>
                <a:close/>
                <a:moveTo>
                  <a:pt x="774512" y="731865"/>
                </a:moveTo>
                <a:cubicBezTo>
                  <a:pt x="777264" y="722236"/>
                  <a:pt x="770385" y="713981"/>
                  <a:pt x="762131" y="713981"/>
                </a:cubicBezTo>
                <a:lnTo>
                  <a:pt x="762131" y="713981"/>
                </a:lnTo>
                <a:cubicBezTo>
                  <a:pt x="762131" y="713981"/>
                  <a:pt x="760755" y="713981"/>
                  <a:pt x="760755" y="713981"/>
                </a:cubicBezTo>
                <a:cubicBezTo>
                  <a:pt x="751126" y="713981"/>
                  <a:pt x="742872" y="722236"/>
                  <a:pt x="741496" y="731865"/>
                </a:cubicBezTo>
                <a:cubicBezTo>
                  <a:pt x="740120" y="741495"/>
                  <a:pt x="746999" y="748374"/>
                  <a:pt x="756628" y="748374"/>
                </a:cubicBezTo>
                <a:lnTo>
                  <a:pt x="756628" y="748374"/>
                </a:lnTo>
                <a:cubicBezTo>
                  <a:pt x="763507" y="746998"/>
                  <a:pt x="771761" y="740120"/>
                  <a:pt x="774512" y="731865"/>
                </a:cubicBezTo>
                <a:close/>
                <a:moveTo>
                  <a:pt x="789645" y="639694"/>
                </a:moveTo>
                <a:cubicBezTo>
                  <a:pt x="792396" y="630065"/>
                  <a:pt x="785518" y="621810"/>
                  <a:pt x="777264" y="621810"/>
                </a:cubicBezTo>
                <a:lnTo>
                  <a:pt x="777264" y="621810"/>
                </a:lnTo>
                <a:cubicBezTo>
                  <a:pt x="777264" y="621810"/>
                  <a:pt x="775888" y="621810"/>
                  <a:pt x="775888" y="621810"/>
                </a:cubicBezTo>
                <a:cubicBezTo>
                  <a:pt x="766258" y="621810"/>
                  <a:pt x="758004" y="630065"/>
                  <a:pt x="756628" y="639694"/>
                </a:cubicBezTo>
                <a:cubicBezTo>
                  <a:pt x="755253" y="649324"/>
                  <a:pt x="762131" y="656203"/>
                  <a:pt x="771761" y="656203"/>
                </a:cubicBezTo>
                <a:lnTo>
                  <a:pt x="771761" y="656203"/>
                </a:lnTo>
                <a:cubicBezTo>
                  <a:pt x="780015" y="656203"/>
                  <a:pt x="788269" y="649324"/>
                  <a:pt x="789645" y="639694"/>
                </a:cubicBezTo>
                <a:close/>
                <a:moveTo>
                  <a:pt x="806153" y="548899"/>
                </a:moveTo>
                <a:cubicBezTo>
                  <a:pt x="808905" y="539269"/>
                  <a:pt x="802026" y="531015"/>
                  <a:pt x="793772" y="531015"/>
                </a:cubicBezTo>
                <a:lnTo>
                  <a:pt x="793772" y="531015"/>
                </a:lnTo>
                <a:cubicBezTo>
                  <a:pt x="793772" y="531015"/>
                  <a:pt x="792396" y="531015"/>
                  <a:pt x="792396" y="531015"/>
                </a:cubicBezTo>
                <a:cubicBezTo>
                  <a:pt x="782766" y="531015"/>
                  <a:pt x="774512" y="539269"/>
                  <a:pt x="773137" y="548899"/>
                </a:cubicBezTo>
                <a:cubicBezTo>
                  <a:pt x="771761" y="558529"/>
                  <a:pt x="778639" y="565407"/>
                  <a:pt x="788269" y="565407"/>
                </a:cubicBezTo>
                <a:lnTo>
                  <a:pt x="788269" y="565407"/>
                </a:lnTo>
                <a:cubicBezTo>
                  <a:pt x="795148" y="565407"/>
                  <a:pt x="804777" y="557153"/>
                  <a:pt x="806153" y="548899"/>
                </a:cubicBezTo>
                <a:close/>
                <a:moveTo>
                  <a:pt x="822661" y="458104"/>
                </a:moveTo>
                <a:cubicBezTo>
                  <a:pt x="825413" y="448474"/>
                  <a:pt x="818534" y="440220"/>
                  <a:pt x="810280" y="440220"/>
                </a:cubicBezTo>
                <a:lnTo>
                  <a:pt x="810280" y="440220"/>
                </a:lnTo>
                <a:cubicBezTo>
                  <a:pt x="810280" y="440220"/>
                  <a:pt x="808905" y="440220"/>
                  <a:pt x="808905" y="440220"/>
                </a:cubicBezTo>
                <a:cubicBezTo>
                  <a:pt x="799275" y="440220"/>
                  <a:pt x="791021" y="448474"/>
                  <a:pt x="789645" y="458104"/>
                </a:cubicBezTo>
                <a:cubicBezTo>
                  <a:pt x="788269" y="467734"/>
                  <a:pt x="795148" y="474612"/>
                  <a:pt x="804777" y="474612"/>
                </a:cubicBezTo>
                <a:lnTo>
                  <a:pt x="804777" y="474612"/>
                </a:lnTo>
                <a:cubicBezTo>
                  <a:pt x="811656" y="473236"/>
                  <a:pt x="819910" y="466358"/>
                  <a:pt x="822661" y="458104"/>
                </a:cubicBezTo>
                <a:close/>
                <a:moveTo>
                  <a:pt x="837794" y="365933"/>
                </a:moveTo>
                <a:cubicBezTo>
                  <a:pt x="840545" y="356303"/>
                  <a:pt x="833667" y="348049"/>
                  <a:pt x="825413" y="348049"/>
                </a:cubicBezTo>
                <a:lnTo>
                  <a:pt x="825413" y="348049"/>
                </a:lnTo>
                <a:cubicBezTo>
                  <a:pt x="825413" y="348049"/>
                  <a:pt x="824037" y="348049"/>
                  <a:pt x="824037" y="348049"/>
                </a:cubicBezTo>
                <a:cubicBezTo>
                  <a:pt x="814407" y="348049"/>
                  <a:pt x="806153" y="356303"/>
                  <a:pt x="804777" y="365933"/>
                </a:cubicBezTo>
                <a:cubicBezTo>
                  <a:pt x="803402" y="375562"/>
                  <a:pt x="810280" y="382441"/>
                  <a:pt x="819910" y="382441"/>
                </a:cubicBezTo>
                <a:lnTo>
                  <a:pt x="819910" y="382441"/>
                </a:lnTo>
                <a:cubicBezTo>
                  <a:pt x="828164" y="382441"/>
                  <a:pt x="836418" y="375562"/>
                  <a:pt x="837794" y="365933"/>
                </a:cubicBezTo>
                <a:close/>
                <a:moveTo>
                  <a:pt x="854302" y="275137"/>
                </a:moveTo>
                <a:cubicBezTo>
                  <a:pt x="857054" y="265508"/>
                  <a:pt x="850175" y="257253"/>
                  <a:pt x="841921" y="257253"/>
                </a:cubicBezTo>
                <a:lnTo>
                  <a:pt x="841921" y="257253"/>
                </a:lnTo>
                <a:cubicBezTo>
                  <a:pt x="841921" y="257253"/>
                  <a:pt x="840545" y="257253"/>
                  <a:pt x="840545" y="257253"/>
                </a:cubicBezTo>
                <a:cubicBezTo>
                  <a:pt x="830916" y="257253"/>
                  <a:pt x="822661" y="265508"/>
                  <a:pt x="821286" y="275137"/>
                </a:cubicBezTo>
                <a:cubicBezTo>
                  <a:pt x="819910" y="284767"/>
                  <a:pt x="826788" y="291646"/>
                  <a:pt x="836418" y="291646"/>
                </a:cubicBezTo>
                <a:lnTo>
                  <a:pt x="836418" y="291646"/>
                </a:lnTo>
                <a:cubicBezTo>
                  <a:pt x="844672" y="290270"/>
                  <a:pt x="852927" y="283392"/>
                  <a:pt x="854302" y="275137"/>
                </a:cubicBezTo>
                <a:close/>
                <a:moveTo>
                  <a:pt x="870810" y="182966"/>
                </a:moveTo>
                <a:cubicBezTo>
                  <a:pt x="873562" y="173337"/>
                  <a:pt x="866683" y="165082"/>
                  <a:pt x="858429" y="165082"/>
                </a:cubicBezTo>
                <a:lnTo>
                  <a:pt x="858429" y="165082"/>
                </a:lnTo>
                <a:cubicBezTo>
                  <a:pt x="858429" y="165082"/>
                  <a:pt x="857054" y="165082"/>
                  <a:pt x="857054" y="165082"/>
                </a:cubicBezTo>
                <a:cubicBezTo>
                  <a:pt x="847424" y="165082"/>
                  <a:pt x="839170" y="173337"/>
                  <a:pt x="837794" y="182966"/>
                </a:cubicBezTo>
                <a:cubicBezTo>
                  <a:pt x="836418" y="192596"/>
                  <a:pt x="843297" y="199475"/>
                  <a:pt x="852927" y="199475"/>
                </a:cubicBezTo>
                <a:lnTo>
                  <a:pt x="852927" y="199475"/>
                </a:lnTo>
                <a:cubicBezTo>
                  <a:pt x="859805" y="199475"/>
                  <a:pt x="868059" y="192596"/>
                  <a:pt x="870810" y="182966"/>
                </a:cubicBezTo>
                <a:close/>
                <a:moveTo>
                  <a:pt x="887319" y="92171"/>
                </a:moveTo>
                <a:cubicBezTo>
                  <a:pt x="890070" y="82541"/>
                  <a:pt x="883192" y="74287"/>
                  <a:pt x="874938" y="74287"/>
                </a:cubicBezTo>
                <a:lnTo>
                  <a:pt x="874938" y="74287"/>
                </a:lnTo>
                <a:cubicBezTo>
                  <a:pt x="874938" y="74287"/>
                  <a:pt x="873562" y="74287"/>
                  <a:pt x="873562" y="74287"/>
                </a:cubicBezTo>
                <a:cubicBezTo>
                  <a:pt x="863932" y="74287"/>
                  <a:pt x="855678" y="82541"/>
                  <a:pt x="854302" y="92171"/>
                </a:cubicBezTo>
                <a:cubicBezTo>
                  <a:pt x="852927" y="101801"/>
                  <a:pt x="859805" y="108679"/>
                  <a:pt x="869435" y="108679"/>
                </a:cubicBezTo>
                <a:lnTo>
                  <a:pt x="869435" y="108679"/>
                </a:lnTo>
                <a:cubicBezTo>
                  <a:pt x="876313" y="107304"/>
                  <a:pt x="884567" y="100425"/>
                  <a:pt x="887319" y="92171"/>
                </a:cubicBezTo>
                <a:close/>
                <a:moveTo>
                  <a:pt x="745623" y="1371560"/>
                </a:moveTo>
                <a:cubicBezTo>
                  <a:pt x="746999" y="1364681"/>
                  <a:pt x="742872" y="1359179"/>
                  <a:pt x="735993" y="1357803"/>
                </a:cubicBezTo>
                <a:lnTo>
                  <a:pt x="735993" y="1357803"/>
                </a:lnTo>
                <a:cubicBezTo>
                  <a:pt x="735993" y="1357803"/>
                  <a:pt x="734617" y="1357803"/>
                  <a:pt x="734617" y="1357803"/>
                </a:cubicBezTo>
                <a:cubicBezTo>
                  <a:pt x="727739" y="1357803"/>
                  <a:pt x="720861" y="1364681"/>
                  <a:pt x="719485" y="1371560"/>
                </a:cubicBezTo>
                <a:cubicBezTo>
                  <a:pt x="718109" y="1378438"/>
                  <a:pt x="723612" y="1383941"/>
                  <a:pt x="730490" y="1383941"/>
                </a:cubicBezTo>
                <a:lnTo>
                  <a:pt x="730490" y="1383941"/>
                </a:lnTo>
                <a:cubicBezTo>
                  <a:pt x="737369" y="1382565"/>
                  <a:pt x="744247" y="1377063"/>
                  <a:pt x="745623" y="1371560"/>
                </a:cubicBezTo>
                <a:close/>
                <a:moveTo>
                  <a:pt x="762131" y="1279389"/>
                </a:moveTo>
                <a:cubicBezTo>
                  <a:pt x="763507" y="1272510"/>
                  <a:pt x="759380" y="1267008"/>
                  <a:pt x="752501" y="1265632"/>
                </a:cubicBezTo>
                <a:lnTo>
                  <a:pt x="752501" y="1265632"/>
                </a:lnTo>
                <a:cubicBezTo>
                  <a:pt x="752501" y="1265632"/>
                  <a:pt x="751126" y="1265632"/>
                  <a:pt x="751126" y="1265632"/>
                </a:cubicBezTo>
                <a:cubicBezTo>
                  <a:pt x="744247" y="1265632"/>
                  <a:pt x="737369" y="1272510"/>
                  <a:pt x="735993" y="1279389"/>
                </a:cubicBezTo>
                <a:cubicBezTo>
                  <a:pt x="734617" y="1286267"/>
                  <a:pt x="740120" y="1291770"/>
                  <a:pt x="746999" y="1291770"/>
                </a:cubicBezTo>
                <a:lnTo>
                  <a:pt x="746999" y="1291770"/>
                </a:lnTo>
                <a:cubicBezTo>
                  <a:pt x="753877" y="1291770"/>
                  <a:pt x="760755" y="1286267"/>
                  <a:pt x="762131" y="1279389"/>
                </a:cubicBezTo>
                <a:close/>
                <a:moveTo>
                  <a:pt x="777264" y="1188593"/>
                </a:moveTo>
                <a:cubicBezTo>
                  <a:pt x="778639" y="1181715"/>
                  <a:pt x="774512" y="1176212"/>
                  <a:pt x="767634" y="1174837"/>
                </a:cubicBezTo>
                <a:lnTo>
                  <a:pt x="767634" y="1174837"/>
                </a:lnTo>
                <a:cubicBezTo>
                  <a:pt x="767634" y="1174837"/>
                  <a:pt x="766258" y="1174837"/>
                  <a:pt x="766258" y="1174837"/>
                </a:cubicBezTo>
                <a:cubicBezTo>
                  <a:pt x="759380" y="1174837"/>
                  <a:pt x="752501" y="1181715"/>
                  <a:pt x="751126" y="1188593"/>
                </a:cubicBezTo>
                <a:cubicBezTo>
                  <a:pt x="749750" y="1195472"/>
                  <a:pt x="755253" y="1200975"/>
                  <a:pt x="762131" y="1200975"/>
                </a:cubicBezTo>
                <a:lnTo>
                  <a:pt x="762131" y="1200975"/>
                </a:lnTo>
                <a:cubicBezTo>
                  <a:pt x="770385" y="1199599"/>
                  <a:pt x="775888" y="1195472"/>
                  <a:pt x="777264" y="1188593"/>
                </a:cubicBezTo>
                <a:close/>
                <a:moveTo>
                  <a:pt x="793772" y="1096422"/>
                </a:moveTo>
                <a:cubicBezTo>
                  <a:pt x="795148" y="1089544"/>
                  <a:pt x="791021" y="1084041"/>
                  <a:pt x="784142" y="1082666"/>
                </a:cubicBezTo>
                <a:lnTo>
                  <a:pt x="784142" y="1082666"/>
                </a:lnTo>
                <a:cubicBezTo>
                  <a:pt x="784142" y="1082666"/>
                  <a:pt x="782766" y="1082666"/>
                  <a:pt x="782766" y="1082666"/>
                </a:cubicBezTo>
                <a:cubicBezTo>
                  <a:pt x="775888" y="1082666"/>
                  <a:pt x="769010" y="1089544"/>
                  <a:pt x="767634" y="1096422"/>
                </a:cubicBezTo>
                <a:cubicBezTo>
                  <a:pt x="766258" y="1103301"/>
                  <a:pt x="771761" y="1108804"/>
                  <a:pt x="778639" y="1108804"/>
                </a:cubicBezTo>
                <a:lnTo>
                  <a:pt x="778639" y="1108804"/>
                </a:lnTo>
                <a:cubicBezTo>
                  <a:pt x="785518" y="1108804"/>
                  <a:pt x="792396" y="1103301"/>
                  <a:pt x="793772" y="1096422"/>
                </a:cubicBezTo>
                <a:close/>
                <a:moveTo>
                  <a:pt x="810280" y="1005627"/>
                </a:moveTo>
                <a:cubicBezTo>
                  <a:pt x="811656" y="998749"/>
                  <a:pt x="807529" y="993246"/>
                  <a:pt x="800650" y="991870"/>
                </a:cubicBezTo>
                <a:lnTo>
                  <a:pt x="800650" y="991870"/>
                </a:lnTo>
                <a:cubicBezTo>
                  <a:pt x="800650" y="991870"/>
                  <a:pt x="799275" y="991870"/>
                  <a:pt x="799275" y="991870"/>
                </a:cubicBezTo>
                <a:cubicBezTo>
                  <a:pt x="792396" y="991870"/>
                  <a:pt x="785518" y="998749"/>
                  <a:pt x="784142" y="1005627"/>
                </a:cubicBezTo>
                <a:cubicBezTo>
                  <a:pt x="784142" y="1012505"/>
                  <a:pt x="788269" y="1018008"/>
                  <a:pt x="795148" y="1018008"/>
                </a:cubicBezTo>
                <a:lnTo>
                  <a:pt x="795148" y="1018008"/>
                </a:lnTo>
                <a:cubicBezTo>
                  <a:pt x="802026" y="1018008"/>
                  <a:pt x="808905" y="1012505"/>
                  <a:pt x="810280" y="1005627"/>
                </a:cubicBezTo>
                <a:close/>
                <a:moveTo>
                  <a:pt x="826788" y="914832"/>
                </a:moveTo>
                <a:cubicBezTo>
                  <a:pt x="828164" y="907953"/>
                  <a:pt x="824037" y="902451"/>
                  <a:pt x="817159" y="901075"/>
                </a:cubicBezTo>
                <a:lnTo>
                  <a:pt x="817159" y="901075"/>
                </a:lnTo>
                <a:cubicBezTo>
                  <a:pt x="817159" y="901075"/>
                  <a:pt x="815783" y="901075"/>
                  <a:pt x="815783" y="901075"/>
                </a:cubicBezTo>
                <a:cubicBezTo>
                  <a:pt x="808905" y="901075"/>
                  <a:pt x="802026" y="907953"/>
                  <a:pt x="800650" y="914832"/>
                </a:cubicBezTo>
                <a:cubicBezTo>
                  <a:pt x="799275" y="921710"/>
                  <a:pt x="804777" y="927213"/>
                  <a:pt x="811656" y="927213"/>
                </a:cubicBezTo>
                <a:lnTo>
                  <a:pt x="811656" y="927213"/>
                </a:lnTo>
                <a:cubicBezTo>
                  <a:pt x="818534" y="925837"/>
                  <a:pt x="824037" y="920335"/>
                  <a:pt x="826788" y="914832"/>
                </a:cubicBezTo>
                <a:close/>
                <a:moveTo>
                  <a:pt x="841921" y="822661"/>
                </a:moveTo>
                <a:cubicBezTo>
                  <a:pt x="843297" y="815782"/>
                  <a:pt x="839170" y="810280"/>
                  <a:pt x="832291" y="808904"/>
                </a:cubicBezTo>
                <a:lnTo>
                  <a:pt x="832291" y="808904"/>
                </a:lnTo>
                <a:cubicBezTo>
                  <a:pt x="832291" y="808904"/>
                  <a:pt x="830916" y="808904"/>
                  <a:pt x="830916" y="808904"/>
                </a:cubicBezTo>
                <a:cubicBezTo>
                  <a:pt x="824037" y="808904"/>
                  <a:pt x="817159" y="815782"/>
                  <a:pt x="815783" y="822661"/>
                </a:cubicBezTo>
                <a:cubicBezTo>
                  <a:pt x="814407" y="829539"/>
                  <a:pt x="819910" y="835042"/>
                  <a:pt x="826788" y="835042"/>
                </a:cubicBezTo>
                <a:lnTo>
                  <a:pt x="826788" y="835042"/>
                </a:lnTo>
                <a:cubicBezTo>
                  <a:pt x="835043" y="835042"/>
                  <a:pt x="840545" y="829539"/>
                  <a:pt x="841921" y="822661"/>
                </a:cubicBezTo>
                <a:close/>
                <a:moveTo>
                  <a:pt x="858429" y="731865"/>
                </a:moveTo>
                <a:cubicBezTo>
                  <a:pt x="859805" y="724987"/>
                  <a:pt x="855678" y="719484"/>
                  <a:pt x="848799" y="718109"/>
                </a:cubicBezTo>
                <a:lnTo>
                  <a:pt x="848799" y="718109"/>
                </a:lnTo>
                <a:cubicBezTo>
                  <a:pt x="848799" y="718109"/>
                  <a:pt x="847424" y="718109"/>
                  <a:pt x="847424" y="718109"/>
                </a:cubicBezTo>
                <a:cubicBezTo>
                  <a:pt x="840545" y="718109"/>
                  <a:pt x="833667" y="724987"/>
                  <a:pt x="832291" y="731865"/>
                </a:cubicBezTo>
                <a:cubicBezTo>
                  <a:pt x="830916" y="738744"/>
                  <a:pt x="836418" y="744247"/>
                  <a:pt x="843297" y="744247"/>
                </a:cubicBezTo>
                <a:lnTo>
                  <a:pt x="843297" y="744247"/>
                </a:lnTo>
                <a:cubicBezTo>
                  <a:pt x="850175" y="742871"/>
                  <a:pt x="857054" y="738744"/>
                  <a:pt x="858429" y="731865"/>
                </a:cubicBezTo>
                <a:close/>
                <a:moveTo>
                  <a:pt x="874938" y="639694"/>
                </a:moveTo>
                <a:cubicBezTo>
                  <a:pt x="876313" y="632816"/>
                  <a:pt x="872186" y="627313"/>
                  <a:pt x="865308" y="625938"/>
                </a:cubicBezTo>
                <a:lnTo>
                  <a:pt x="865308" y="625938"/>
                </a:lnTo>
                <a:cubicBezTo>
                  <a:pt x="865308" y="625938"/>
                  <a:pt x="863932" y="625938"/>
                  <a:pt x="863932" y="625938"/>
                </a:cubicBezTo>
                <a:cubicBezTo>
                  <a:pt x="857054" y="625938"/>
                  <a:pt x="850175" y="632816"/>
                  <a:pt x="848799" y="639694"/>
                </a:cubicBezTo>
                <a:cubicBezTo>
                  <a:pt x="847424" y="646573"/>
                  <a:pt x="852927" y="652076"/>
                  <a:pt x="859805" y="652076"/>
                </a:cubicBezTo>
                <a:lnTo>
                  <a:pt x="859805" y="652076"/>
                </a:lnTo>
                <a:cubicBezTo>
                  <a:pt x="866683" y="652076"/>
                  <a:pt x="873562" y="646573"/>
                  <a:pt x="874938" y="639694"/>
                </a:cubicBezTo>
                <a:close/>
                <a:moveTo>
                  <a:pt x="890070" y="548899"/>
                </a:moveTo>
                <a:cubicBezTo>
                  <a:pt x="891446" y="542021"/>
                  <a:pt x="887319" y="536518"/>
                  <a:pt x="880440" y="535142"/>
                </a:cubicBezTo>
                <a:lnTo>
                  <a:pt x="880440" y="535142"/>
                </a:lnTo>
                <a:cubicBezTo>
                  <a:pt x="880440" y="535142"/>
                  <a:pt x="879065" y="535142"/>
                  <a:pt x="879065" y="535142"/>
                </a:cubicBezTo>
                <a:cubicBezTo>
                  <a:pt x="872186" y="535142"/>
                  <a:pt x="865308" y="542021"/>
                  <a:pt x="863932" y="548899"/>
                </a:cubicBezTo>
                <a:cubicBezTo>
                  <a:pt x="862556" y="555778"/>
                  <a:pt x="868059" y="561280"/>
                  <a:pt x="874938" y="561280"/>
                </a:cubicBezTo>
                <a:lnTo>
                  <a:pt x="874938" y="561280"/>
                </a:lnTo>
                <a:cubicBezTo>
                  <a:pt x="883192" y="561280"/>
                  <a:pt x="888694" y="555778"/>
                  <a:pt x="890070" y="548899"/>
                </a:cubicBezTo>
                <a:close/>
                <a:moveTo>
                  <a:pt x="906578" y="458104"/>
                </a:moveTo>
                <a:cubicBezTo>
                  <a:pt x="907954" y="451225"/>
                  <a:pt x="903827" y="445723"/>
                  <a:pt x="896949" y="444347"/>
                </a:cubicBezTo>
                <a:lnTo>
                  <a:pt x="896949" y="444347"/>
                </a:lnTo>
                <a:cubicBezTo>
                  <a:pt x="896949" y="444347"/>
                  <a:pt x="895573" y="444347"/>
                  <a:pt x="895573" y="444347"/>
                </a:cubicBezTo>
                <a:cubicBezTo>
                  <a:pt x="888694" y="444347"/>
                  <a:pt x="881816" y="451225"/>
                  <a:pt x="880440" y="458104"/>
                </a:cubicBezTo>
                <a:cubicBezTo>
                  <a:pt x="879065" y="464982"/>
                  <a:pt x="884567" y="470485"/>
                  <a:pt x="891446" y="470485"/>
                </a:cubicBezTo>
                <a:lnTo>
                  <a:pt x="891446" y="470485"/>
                </a:lnTo>
                <a:cubicBezTo>
                  <a:pt x="898324" y="469109"/>
                  <a:pt x="905203" y="463606"/>
                  <a:pt x="906578" y="458104"/>
                </a:cubicBezTo>
                <a:close/>
                <a:moveTo>
                  <a:pt x="923087" y="365933"/>
                </a:moveTo>
                <a:cubicBezTo>
                  <a:pt x="924462" y="359054"/>
                  <a:pt x="920335" y="353552"/>
                  <a:pt x="913457" y="352176"/>
                </a:cubicBezTo>
                <a:lnTo>
                  <a:pt x="913457" y="352176"/>
                </a:lnTo>
                <a:cubicBezTo>
                  <a:pt x="913457" y="352176"/>
                  <a:pt x="912081" y="352176"/>
                  <a:pt x="912081" y="352176"/>
                </a:cubicBezTo>
                <a:cubicBezTo>
                  <a:pt x="905203" y="352176"/>
                  <a:pt x="898324" y="359054"/>
                  <a:pt x="896949" y="365933"/>
                </a:cubicBezTo>
                <a:cubicBezTo>
                  <a:pt x="895573" y="372811"/>
                  <a:pt x="901076" y="378314"/>
                  <a:pt x="907954" y="378314"/>
                </a:cubicBezTo>
                <a:lnTo>
                  <a:pt x="907954" y="378314"/>
                </a:lnTo>
                <a:cubicBezTo>
                  <a:pt x="914832" y="378314"/>
                  <a:pt x="921711" y="372811"/>
                  <a:pt x="923087" y="365933"/>
                </a:cubicBezTo>
                <a:close/>
                <a:moveTo>
                  <a:pt x="939595" y="275137"/>
                </a:moveTo>
                <a:cubicBezTo>
                  <a:pt x="940971" y="268259"/>
                  <a:pt x="936843" y="262756"/>
                  <a:pt x="929965" y="261380"/>
                </a:cubicBezTo>
                <a:lnTo>
                  <a:pt x="929965" y="261380"/>
                </a:lnTo>
                <a:cubicBezTo>
                  <a:pt x="929965" y="261380"/>
                  <a:pt x="928589" y="261380"/>
                  <a:pt x="928589" y="261380"/>
                </a:cubicBezTo>
                <a:cubicBezTo>
                  <a:pt x="921711" y="261380"/>
                  <a:pt x="914832" y="268259"/>
                  <a:pt x="913457" y="275137"/>
                </a:cubicBezTo>
                <a:cubicBezTo>
                  <a:pt x="912081" y="282016"/>
                  <a:pt x="917584" y="287519"/>
                  <a:pt x="924462" y="287519"/>
                </a:cubicBezTo>
                <a:lnTo>
                  <a:pt x="924462" y="287519"/>
                </a:lnTo>
                <a:cubicBezTo>
                  <a:pt x="931341" y="286143"/>
                  <a:pt x="936843" y="282016"/>
                  <a:pt x="939595" y="275137"/>
                </a:cubicBezTo>
                <a:close/>
                <a:moveTo>
                  <a:pt x="954727" y="182966"/>
                </a:moveTo>
                <a:cubicBezTo>
                  <a:pt x="956103" y="176088"/>
                  <a:pt x="951976" y="170585"/>
                  <a:pt x="945098" y="169209"/>
                </a:cubicBezTo>
                <a:lnTo>
                  <a:pt x="945098" y="169209"/>
                </a:lnTo>
                <a:cubicBezTo>
                  <a:pt x="945098" y="169209"/>
                  <a:pt x="943722" y="169209"/>
                  <a:pt x="943722" y="169209"/>
                </a:cubicBezTo>
                <a:cubicBezTo>
                  <a:pt x="936843" y="169209"/>
                  <a:pt x="929965" y="176088"/>
                  <a:pt x="928589" y="182966"/>
                </a:cubicBezTo>
                <a:cubicBezTo>
                  <a:pt x="927214" y="189845"/>
                  <a:pt x="932716" y="195348"/>
                  <a:pt x="939595" y="195348"/>
                </a:cubicBezTo>
                <a:lnTo>
                  <a:pt x="939595" y="195348"/>
                </a:lnTo>
                <a:cubicBezTo>
                  <a:pt x="947849" y="195348"/>
                  <a:pt x="953352" y="189845"/>
                  <a:pt x="954727" y="182966"/>
                </a:cubicBezTo>
                <a:close/>
                <a:moveTo>
                  <a:pt x="971236" y="92171"/>
                </a:moveTo>
                <a:cubicBezTo>
                  <a:pt x="972611" y="85293"/>
                  <a:pt x="968484" y="79790"/>
                  <a:pt x="961606" y="78414"/>
                </a:cubicBezTo>
                <a:lnTo>
                  <a:pt x="961606" y="78414"/>
                </a:lnTo>
                <a:cubicBezTo>
                  <a:pt x="961606" y="78414"/>
                  <a:pt x="960230" y="78414"/>
                  <a:pt x="960230" y="78414"/>
                </a:cubicBezTo>
                <a:cubicBezTo>
                  <a:pt x="953352" y="78414"/>
                  <a:pt x="946473" y="85293"/>
                  <a:pt x="945098" y="92171"/>
                </a:cubicBezTo>
                <a:cubicBezTo>
                  <a:pt x="943722" y="99049"/>
                  <a:pt x="949225" y="104552"/>
                  <a:pt x="956103" y="104552"/>
                </a:cubicBezTo>
                <a:lnTo>
                  <a:pt x="956103" y="104552"/>
                </a:lnTo>
                <a:cubicBezTo>
                  <a:pt x="962982" y="103177"/>
                  <a:pt x="969860" y="99049"/>
                  <a:pt x="971236" y="92171"/>
                </a:cubicBezTo>
                <a:close/>
                <a:moveTo>
                  <a:pt x="1115683" y="182966"/>
                </a:moveTo>
                <a:cubicBezTo>
                  <a:pt x="1115683" y="185718"/>
                  <a:pt x="1117059" y="187093"/>
                  <a:pt x="1119810" y="187093"/>
                </a:cubicBezTo>
                <a:lnTo>
                  <a:pt x="1119810" y="187093"/>
                </a:lnTo>
                <a:cubicBezTo>
                  <a:pt x="1122561" y="187093"/>
                  <a:pt x="1123937" y="185718"/>
                  <a:pt x="1123937" y="182966"/>
                </a:cubicBezTo>
                <a:cubicBezTo>
                  <a:pt x="1123937" y="180215"/>
                  <a:pt x="1122561" y="178839"/>
                  <a:pt x="1121186" y="178839"/>
                </a:cubicBezTo>
                <a:lnTo>
                  <a:pt x="1121186" y="178839"/>
                </a:lnTo>
                <a:cubicBezTo>
                  <a:pt x="1121186" y="178839"/>
                  <a:pt x="1121186" y="178839"/>
                  <a:pt x="1121186" y="178839"/>
                </a:cubicBezTo>
                <a:cubicBezTo>
                  <a:pt x="1118434" y="178839"/>
                  <a:pt x="1115683" y="180215"/>
                  <a:pt x="1115683" y="182966"/>
                </a:cubicBezTo>
                <a:close/>
                <a:moveTo>
                  <a:pt x="1099175" y="273762"/>
                </a:moveTo>
                <a:cubicBezTo>
                  <a:pt x="1099175" y="276513"/>
                  <a:pt x="1100550" y="277889"/>
                  <a:pt x="1103302" y="277889"/>
                </a:cubicBezTo>
                <a:lnTo>
                  <a:pt x="1103302" y="277889"/>
                </a:lnTo>
                <a:cubicBezTo>
                  <a:pt x="1106053" y="277889"/>
                  <a:pt x="1107429" y="276513"/>
                  <a:pt x="1107429" y="273762"/>
                </a:cubicBezTo>
                <a:cubicBezTo>
                  <a:pt x="1107429" y="271010"/>
                  <a:pt x="1106053" y="269635"/>
                  <a:pt x="1104677" y="269635"/>
                </a:cubicBezTo>
                <a:lnTo>
                  <a:pt x="1104677" y="269635"/>
                </a:lnTo>
                <a:cubicBezTo>
                  <a:pt x="1104677" y="269635"/>
                  <a:pt x="1104677" y="269635"/>
                  <a:pt x="1104677" y="269635"/>
                </a:cubicBezTo>
                <a:cubicBezTo>
                  <a:pt x="1101926" y="269635"/>
                  <a:pt x="1099175" y="272386"/>
                  <a:pt x="1099175" y="273762"/>
                </a:cubicBezTo>
                <a:close/>
                <a:moveTo>
                  <a:pt x="1082666" y="365933"/>
                </a:moveTo>
                <a:cubicBezTo>
                  <a:pt x="1082666" y="368684"/>
                  <a:pt x="1084042" y="370060"/>
                  <a:pt x="1086794" y="370060"/>
                </a:cubicBezTo>
                <a:lnTo>
                  <a:pt x="1086794" y="370060"/>
                </a:lnTo>
                <a:cubicBezTo>
                  <a:pt x="1089545" y="370060"/>
                  <a:pt x="1090921" y="368684"/>
                  <a:pt x="1090921" y="365933"/>
                </a:cubicBezTo>
                <a:cubicBezTo>
                  <a:pt x="1090921" y="363181"/>
                  <a:pt x="1089545" y="361806"/>
                  <a:pt x="1088169" y="361806"/>
                </a:cubicBezTo>
                <a:lnTo>
                  <a:pt x="1088169" y="361806"/>
                </a:lnTo>
                <a:cubicBezTo>
                  <a:pt x="1088169" y="361806"/>
                  <a:pt x="1088169" y="361806"/>
                  <a:pt x="1088169" y="361806"/>
                </a:cubicBezTo>
                <a:cubicBezTo>
                  <a:pt x="1085418" y="361806"/>
                  <a:pt x="1084042" y="363181"/>
                  <a:pt x="1082666" y="365933"/>
                </a:cubicBezTo>
                <a:close/>
                <a:moveTo>
                  <a:pt x="1067534" y="456728"/>
                </a:moveTo>
                <a:cubicBezTo>
                  <a:pt x="1067534" y="459479"/>
                  <a:pt x="1068910" y="460855"/>
                  <a:pt x="1071661" y="460855"/>
                </a:cubicBezTo>
                <a:lnTo>
                  <a:pt x="1071661" y="460855"/>
                </a:lnTo>
                <a:cubicBezTo>
                  <a:pt x="1074412" y="460855"/>
                  <a:pt x="1075788" y="459479"/>
                  <a:pt x="1075788" y="456728"/>
                </a:cubicBezTo>
                <a:cubicBezTo>
                  <a:pt x="1075788" y="453977"/>
                  <a:pt x="1074412" y="452601"/>
                  <a:pt x="1073037" y="452601"/>
                </a:cubicBezTo>
                <a:lnTo>
                  <a:pt x="1073037" y="452601"/>
                </a:lnTo>
                <a:cubicBezTo>
                  <a:pt x="1073037" y="452601"/>
                  <a:pt x="1073037" y="452601"/>
                  <a:pt x="1073037" y="452601"/>
                </a:cubicBezTo>
                <a:cubicBezTo>
                  <a:pt x="1068910" y="452601"/>
                  <a:pt x="1067534" y="455352"/>
                  <a:pt x="1067534" y="456728"/>
                </a:cubicBezTo>
                <a:close/>
                <a:moveTo>
                  <a:pt x="1051026" y="548899"/>
                </a:moveTo>
                <a:cubicBezTo>
                  <a:pt x="1051026" y="551650"/>
                  <a:pt x="1052401" y="553026"/>
                  <a:pt x="1055153" y="553026"/>
                </a:cubicBezTo>
                <a:lnTo>
                  <a:pt x="1055153" y="553026"/>
                </a:lnTo>
                <a:cubicBezTo>
                  <a:pt x="1057904" y="553026"/>
                  <a:pt x="1059280" y="551650"/>
                  <a:pt x="1059280" y="548899"/>
                </a:cubicBezTo>
                <a:cubicBezTo>
                  <a:pt x="1059280" y="546148"/>
                  <a:pt x="1057904" y="544772"/>
                  <a:pt x="1056528" y="544772"/>
                </a:cubicBezTo>
                <a:lnTo>
                  <a:pt x="1056528" y="544772"/>
                </a:lnTo>
                <a:cubicBezTo>
                  <a:pt x="1056528" y="544772"/>
                  <a:pt x="1056528" y="544772"/>
                  <a:pt x="1056528" y="544772"/>
                </a:cubicBezTo>
                <a:cubicBezTo>
                  <a:pt x="1053777" y="543396"/>
                  <a:pt x="1051026" y="546148"/>
                  <a:pt x="1051026" y="548899"/>
                </a:cubicBezTo>
                <a:close/>
                <a:moveTo>
                  <a:pt x="1034517" y="639694"/>
                </a:moveTo>
                <a:cubicBezTo>
                  <a:pt x="1034517" y="642446"/>
                  <a:pt x="1035893" y="643821"/>
                  <a:pt x="1038644" y="643821"/>
                </a:cubicBezTo>
                <a:lnTo>
                  <a:pt x="1038644" y="643821"/>
                </a:lnTo>
                <a:cubicBezTo>
                  <a:pt x="1041396" y="643821"/>
                  <a:pt x="1042772" y="642446"/>
                  <a:pt x="1042772" y="639694"/>
                </a:cubicBezTo>
                <a:cubicBezTo>
                  <a:pt x="1042772" y="636943"/>
                  <a:pt x="1041396" y="635567"/>
                  <a:pt x="1040020" y="635567"/>
                </a:cubicBezTo>
                <a:lnTo>
                  <a:pt x="1040020" y="635567"/>
                </a:lnTo>
                <a:cubicBezTo>
                  <a:pt x="1040020" y="635567"/>
                  <a:pt x="1040020" y="635567"/>
                  <a:pt x="1040020" y="635567"/>
                </a:cubicBezTo>
                <a:cubicBezTo>
                  <a:pt x="1037269" y="635567"/>
                  <a:pt x="1034517" y="636943"/>
                  <a:pt x="1034517" y="639694"/>
                </a:cubicBezTo>
                <a:close/>
                <a:moveTo>
                  <a:pt x="1018009" y="730490"/>
                </a:moveTo>
                <a:cubicBezTo>
                  <a:pt x="1018009" y="733241"/>
                  <a:pt x="1019385" y="734617"/>
                  <a:pt x="1022136" y="734617"/>
                </a:cubicBezTo>
                <a:lnTo>
                  <a:pt x="1022136" y="734617"/>
                </a:lnTo>
                <a:cubicBezTo>
                  <a:pt x="1024888" y="734617"/>
                  <a:pt x="1026263" y="733241"/>
                  <a:pt x="1026263" y="730490"/>
                </a:cubicBezTo>
                <a:cubicBezTo>
                  <a:pt x="1026263" y="727738"/>
                  <a:pt x="1024888" y="726363"/>
                  <a:pt x="1023512" y="726363"/>
                </a:cubicBezTo>
                <a:lnTo>
                  <a:pt x="1023512" y="726363"/>
                </a:lnTo>
                <a:cubicBezTo>
                  <a:pt x="1023512" y="726363"/>
                  <a:pt x="1023512" y="726363"/>
                  <a:pt x="1023512" y="726363"/>
                </a:cubicBezTo>
                <a:cubicBezTo>
                  <a:pt x="1020760" y="726363"/>
                  <a:pt x="1019385" y="729114"/>
                  <a:pt x="1018009" y="730490"/>
                </a:cubicBezTo>
                <a:close/>
                <a:moveTo>
                  <a:pt x="1002877" y="822661"/>
                </a:moveTo>
                <a:cubicBezTo>
                  <a:pt x="1002877" y="825412"/>
                  <a:pt x="1004252" y="826788"/>
                  <a:pt x="1007004" y="826788"/>
                </a:cubicBezTo>
                <a:lnTo>
                  <a:pt x="1007004" y="826788"/>
                </a:lnTo>
                <a:cubicBezTo>
                  <a:pt x="1009755" y="826788"/>
                  <a:pt x="1011131" y="825412"/>
                  <a:pt x="1011131" y="822661"/>
                </a:cubicBezTo>
                <a:cubicBezTo>
                  <a:pt x="1011131" y="819909"/>
                  <a:pt x="1009755" y="818534"/>
                  <a:pt x="1008379" y="818534"/>
                </a:cubicBezTo>
                <a:lnTo>
                  <a:pt x="1008379" y="818534"/>
                </a:lnTo>
                <a:cubicBezTo>
                  <a:pt x="1008379" y="818534"/>
                  <a:pt x="1008379" y="818534"/>
                  <a:pt x="1008379" y="818534"/>
                </a:cubicBezTo>
                <a:cubicBezTo>
                  <a:pt x="1005628" y="818534"/>
                  <a:pt x="1002877" y="819909"/>
                  <a:pt x="1002877" y="822661"/>
                </a:cubicBezTo>
                <a:close/>
                <a:moveTo>
                  <a:pt x="986368" y="913456"/>
                </a:moveTo>
                <a:cubicBezTo>
                  <a:pt x="986368" y="916207"/>
                  <a:pt x="987744" y="917583"/>
                  <a:pt x="990495" y="917583"/>
                </a:cubicBezTo>
                <a:lnTo>
                  <a:pt x="990495" y="917583"/>
                </a:lnTo>
                <a:cubicBezTo>
                  <a:pt x="993247" y="917583"/>
                  <a:pt x="994622" y="916207"/>
                  <a:pt x="994622" y="913456"/>
                </a:cubicBezTo>
                <a:cubicBezTo>
                  <a:pt x="994622" y="910705"/>
                  <a:pt x="993247" y="909329"/>
                  <a:pt x="991871" y="909329"/>
                </a:cubicBezTo>
                <a:lnTo>
                  <a:pt x="991871" y="909329"/>
                </a:lnTo>
                <a:cubicBezTo>
                  <a:pt x="991871" y="909329"/>
                  <a:pt x="991871" y="909329"/>
                  <a:pt x="991871" y="909329"/>
                </a:cubicBezTo>
                <a:cubicBezTo>
                  <a:pt x="989120" y="909329"/>
                  <a:pt x="986368" y="912080"/>
                  <a:pt x="986368" y="913456"/>
                </a:cubicBezTo>
                <a:close/>
                <a:moveTo>
                  <a:pt x="969860" y="1005627"/>
                </a:moveTo>
                <a:cubicBezTo>
                  <a:pt x="969860" y="1008378"/>
                  <a:pt x="971236" y="1009754"/>
                  <a:pt x="973987" y="1009754"/>
                </a:cubicBezTo>
                <a:lnTo>
                  <a:pt x="973987" y="1009754"/>
                </a:lnTo>
                <a:cubicBezTo>
                  <a:pt x="976738" y="1009754"/>
                  <a:pt x="978114" y="1008378"/>
                  <a:pt x="978114" y="1005627"/>
                </a:cubicBezTo>
                <a:cubicBezTo>
                  <a:pt x="978114" y="1002876"/>
                  <a:pt x="976738" y="1001500"/>
                  <a:pt x="975363" y="1001500"/>
                </a:cubicBezTo>
                <a:lnTo>
                  <a:pt x="975363" y="1001500"/>
                </a:lnTo>
                <a:cubicBezTo>
                  <a:pt x="975363" y="1001500"/>
                  <a:pt x="975363" y="1001500"/>
                  <a:pt x="975363" y="1001500"/>
                </a:cubicBezTo>
                <a:cubicBezTo>
                  <a:pt x="972611" y="1001500"/>
                  <a:pt x="971236" y="1002876"/>
                  <a:pt x="969860" y="1005627"/>
                </a:cubicBezTo>
                <a:close/>
                <a:moveTo>
                  <a:pt x="954727" y="1096422"/>
                </a:moveTo>
                <a:cubicBezTo>
                  <a:pt x="954727" y="1099174"/>
                  <a:pt x="956103" y="1100549"/>
                  <a:pt x="958854" y="1100549"/>
                </a:cubicBezTo>
                <a:lnTo>
                  <a:pt x="958854" y="1100549"/>
                </a:lnTo>
                <a:cubicBezTo>
                  <a:pt x="961606" y="1100549"/>
                  <a:pt x="962982" y="1099174"/>
                  <a:pt x="962982" y="1096422"/>
                </a:cubicBezTo>
                <a:cubicBezTo>
                  <a:pt x="962982" y="1093671"/>
                  <a:pt x="961606" y="1092295"/>
                  <a:pt x="960230" y="1092295"/>
                </a:cubicBezTo>
                <a:lnTo>
                  <a:pt x="960230" y="1092295"/>
                </a:lnTo>
                <a:cubicBezTo>
                  <a:pt x="960230" y="1092295"/>
                  <a:pt x="960230" y="1092295"/>
                  <a:pt x="960230" y="1092295"/>
                </a:cubicBezTo>
                <a:cubicBezTo>
                  <a:pt x="956103" y="1092295"/>
                  <a:pt x="954727" y="1093671"/>
                  <a:pt x="954727" y="1096422"/>
                </a:cubicBezTo>
                <a:close/>
                <a:moveTo>
                  <a:pt x="938219" y="1188593"/>
                </a:moveTo>
                <a:cubicBezTo>
                  <a:pt x="938219" y="1191345"/>
                  <a:pt x="939595" y="1192720"/>
                  <a:pt x="942346" y="1192720"/>
                </a:cubicBezTo>
                <a:lnTo>
                  <a:pt x="942346" y="1192720"/>
                </a:lnTo>
                <a:cubicBezTo>
                  <a:pt x="945098" y="1192720"/>
                  <a:pt x="946473" y="1191345"/>
                  <a:pt x="946473" y="1188593"/>
                </a:cubicBezTo>
                <a:cubicBezTo>
                  <a:pt x="946473" y="1185842"/>
                  <a:pt x="945098" y="1184466"/>
                  <a:pt x="943722" y="1184466"/>
                </a:cubicBezTo>
                <a:lnTo>
                  <a:pt x="943722" y="1184466"/>
                </a:lnTo>
                <a:cubicBezTo>
                  <a:pt x="943722" y="1184466"/>
                  <a:pt x="943722" y="1184466"/>
                  <a:pt x="943722" y="1184466"/>
                </a:cubicBezTo>
                <a:cubicBezTo>
                  <a:pt x="940971" y="1183091"/>
                  <a:pt x="938219" y="1185842"/>
                  <a:pt x="938219" y="1188593"/>
                </a:cubicBezTo>
                <a:close/>
                <a:moveTo>
                  <a:pt x="921711" y="1279389"/>
                </a:moveTo>
                <a:cubicBezTo>
                  <a:pt x="921711" y="1282140"/>
                  <a:pt x="923087" y="1283516"/>
                  <a:pt x="925838" y="1283516"/>
                </a:cubicBezTo>
                <a:lnTo>
                  <a:pt x="925838" y="1283516"/>
                </a:lnTo>
                <a:cubicBezTo>
                  <a:pt x="928589" y="1283516"/>
                  <a:pt x="929965" y="1282140"/>
                  <a:pt x="929965" y="1279389"/>
                </a:cubicBezTo>
                <a:cubicBezTo>
                  <a:pt x="929965" y="1276637"/>
                  <a:pt x="928589" y="1275262"/>
                  <a:pt x="927214" y="1275262"/>
                </a:cubicBezTo>
                <a:lnTo>
                  <a:pt x="927214" y="1275262"/>
                </a:lnTo>
                <a:cubicBezTo>
                  <a:pt x="927214" y="1275262"/>
                  <a:pt x="927214" y="1275262"/>
                  <a:pt x="927214" y="1275262"/>
                </a:cubicBezTo>
                <a:cubicBezTo>
                  <a:pt x="924462" y="1275262"/>
                  <a:pt x="921711" y="1276637"/>
                  <a:pt x="921711" y="1279389"/>
                </a:cubicBezTo>
                <a:close/>
                <a:moveTo>
                  <a:pt x="1038644" y="92171"/>
                </a:moveTo>
                <a:cubicBezTo>
                  <a:pt x="1038644" y="96298"/>
                  <a:pt x="1041396" y="100425"/>
                  <a:pt x="1045523" y="100425"/>
                </a:cubicBezTo>
                <a:lnTo>
                  <a:pt x="1045523" y="100425"/>
                </a:lnTo>
                <a:cubicBezTo>
                  <a:pt x="1049650" y="100425"/>
                  <a:pt x="1053777" y="96298"/>
                  <a:pt x="1055153" y="92171"/>
                </a:cubicBezTo>
                <a:cubicBezTo>
                  <a:pt x="1056528" y="86668"/>
                  <a:pt x="1053777" y="82541"/>
                  <a:pt x="1049650" y="82541"/>
                </a:cubicBezTo>
                <a:lnTo>
                  <a:pt x="1049650" y="82541"/>
                </a:lnTo>
                <a:cubicBezTo>
                  <a:pt x="1049650" y="82541"/>
                  <a:pt x="1049650" y="82541"/>
                  <a:pt x="1048274" y="82541"/>
                </a:cubicBezTo>
                <a:cubicBezTo>
                  <a:pt x="1042772" y="82541"/>
                  <a:pt x="1038644" y="86668"/>
                  <a:pt x="1038644" y="92171"/>
                </a:cubicBezTo>
                <a:close/>
                <a:moveTo>
                  <a:pt x="1022136" y="182966"/>
                </a:moveTo>
                <a:cubicBezTo>
                  <a:pt x="1022136" y="187093"/>
                  <a:pt x="1024888" y="191220"/>
                  <a:pt x="1029015" y="191220"/>
                </a:cubicBezTo>
                <a:lnTo>
                  <a:pt x="1029015" y="191220"/>
                </a:lnTo>
                <a:cubicBezTo>
                  <a:pt x="1033142" y="191220"/>
                  <a:pt x="1037269" y="187093"/>
                  <a:pt x="1038644" y="182966"/>
                </a:cubicBezTo>
                <a:cubicBezTo>
                  <a:pt x="1040020" y="178839"/>
                  <a:pt x="1037269" y="174712"/>
                  <a:pt x="1031766" y="174712"/>
                </a:cubicBezTo>
                <a:lnTo>
                  <a:pt x="1031766" y="174712"/>
                </a:lnTo>
                <a:cubicBezTo>
                  <a:pt x="1031766" y="174712"/>
                  <a:pt x="1031766" y="174712"/>
                  <a:pt x="1030390" y="174712"/>
                </a:cubicBezTo>
                <a:cubicBezTo>
                  <a:pt x="1027639" y="174712"/>
                  <a:pt x="1023512" y="178839"/>
                  <a:pt x="1022136" y="182966"/>
                </a:cubicBezTo>
                <a:close/>
                <a:moveTo>
                  <a:pt x="1005628" y="275137"/>
                </a:moveTo>
                <a:cubicBezTo>
                  <a:pt x="1005628" y="279264"/>
                  <a:pt x="1008379" y="283392"/>
                  <a:pt x="1012506" y="283392"/>
                </a:cubicBezTo>
                <a:lnTo>
                  <a:pt x="1012506" y="283392"/>
                </a:lnTo>
                <a:cubicBezTo>
                  <a:pt x="1016633" y="283392"/>
                  <a:pt x="1020760" y="279264"/>
                  <a:pt x="1022136" y="275137"/>
                </a:cubicBezTo>
                <a:cubicBezTo>
                  <a:pt x="1023512" y="271010"/>
                  <a:pt x="1020760" y="266883"/>
                  <a:pt x="1015258" y="266883"/>
                </a:cubicBezTo>
                <a:lnTo>
                  <a:pt x="1015258" y="266883"/>
                </a:lnTo>
                <a:cubicBezTo>
                  <a:pt x="1015258" y="266883"/>
                  <a:pt x="1015258" y="266883"/>
                  <a:pt x="1013882" y="266883"/>
                </a:cubicBezTo>
                <a:cubicBezTo>
                  <a:pt x="1011131" y="265508"/>
                  <a:pt x="1007004" y="269635"/>
                  <a:pt x="1005628" y="275137"/>
                </a:cubicBezTo>
                <a:close/>
                <a:moveTo>
                  <a:pt x="990495" y="365933"/>
                </a:moveTo>
                <a:cubicBezTo>
                  <a:pt x="990495" y="370060"/>
                  <a:pt x="993247" y="374187"/>
                  <a:pt x="997374" y="374187"/>
                </a:cubicBezTo>
                <a:lnTo>
                  <a:pt x="997374" y="374187"/>
                </a:lnTo>
                <a:cubicBezTo>
                  <a:pt x="1001501" y="374187"/>
                  <a:pt x="1005628" y="370060"/>
                  <a:pt x="1007004" y="365933"/>
                </a:cubicBezTo>
                <a:cubicBezTo>
                  <a:pt x="1008379" y="361806"/>
                  <a:pt x="1005628" y="357679"/>
                  <a:pt x="1000125" y="357679"/>
                </a:cubicBezTo>
                <a:lnTo>
                  <a:pt x="1000125" y="357679"/>
                </a:lnTo>
                <a:cubicBezTo>
                  <a:pt x="1000125" y="357679"/>
                  <a:pt x="1000125" y="357679"/>
                  <a:pt x="998749" y="357679"/>
                </a:cubicBezTo>
                <a:cubicBezTo>
                  <a:pt x="994622" y="357679"/>
                  <a:pt x="990495" y="361806"/>
                  <a:pt x="990495" y="365933"/>
                </a:cubicBezTo>
                <a:close/>
                <a:moveTo>
                  <a:pt x="973987" y="456728"/>
                </a:moveTo>
                <a:cubicBezTo>
                  <a:pt x="973987" y="460855"/>
                  <a:pt x="976738" y="464982"/>
                  <a:pt x="980866" y="464982"/>
                </a:cubicBezTo>
                <a:lnTo>
                  <a:pt x="980866" y="464982"/>
                </a:lnTo>
                <a:cubicBezTo>
                  <a:pt x="984993" y="464982"/>
                  <a:pt x="989120" y="460855"/>
                  <a:pt x="990495" y="456728"/>
                </a:cubicBezTo>
                <a:cubicBezTo>
                  <a:pt x="991871" y="452601"/>
                  <a:pt x="989120" y="448474"/>
                  <a:pt x="983617" y="448474"/>
                </a:cubicBezTo>
                <a:lnTo>
                  <a:pt x="983617" y="448474"/>
                </a:lnTo>
                <a:cubicBezTo>
                  <a:pt x="983617" y="448474"/>
                  <a:pt x="983617" y="448474"/>
                  <a:pt x="982241" y="448474"/>
                </a:cubicBezTo>
                <a:cubicBezTo>
                  <a:pt x="979490" y="448474"/>
                  <a:pt x="973987" y="452601"/>
                  <a:pt x="973987" y="456728"/>
                </a:cubicBezTo>
                <a:close/>
                <a:moveTo>
                  <a:pt x="957479" y="548899"/>
                </a:moveTo>
                <a:cubicBezTo>
                  <a:pt x="957479" y="553026"/>
                  <a:pt x="960230" y="557153"/>
                  <a:pt x="964357" y="557153"/>
                </a:cubicBezTo>
                <a:lnTo>
                  <a:pt x="964357" y="557153"/>
                </a:lnTo>
                <a:cubicBezTo>
                  <a:pt x="968484" y="557153"/>
                  <a:pt x="972611" y="553026"/>
                  <a:pt x="973987" y="548899"/>
                </a:cubicBezTo>
                <a:cubicBezTo>
                  <a:pt x="975363" y="544772"/>
                  <a:pt x="972611" y="540645"/>
                  <a:pt x="967109" y="540645"/>
                </a:cubicBezTo>
                <a:lnTo>
                  <a:pt x="967109" y="540645"/>
                </a:lnTo>
                <a:cubicBezTo>
                  <a:pt x="967109" y="540645"/>
                  <a:pt x="967109" y="540645"/>
                  <a:pt x="965733" y="540645"/>
                </a:cubicBezTo>
                <a:cubicBezTo>
                  <a:pt x="962982" y="539269"/>
                  <a:pt x="958854" y="543396"/>
                  <a:pt x="957479" y="548899"/>
                </a:cubicBezTo>
                <a:close/>
                <a:moveTo>
                  <a:pt x="942346" y="639694"/>
                </a:moveTo>
                <a:cubicBezTo>
                  <a:pt x="942346" y="643821"/>
                  <a:pt x="945098" y="647948"/>
                  <a:pt x="949225" y="647948"/>
                </a:cubicBezTo>
                <a:lnTo>
                  <a:pt x="949225" y="647948"/>
                </a:lnTo>
                <a:cubicBezTo>
                  <a:pt x="953352" y="647948"/>
                  <a:pt x="957479" y="643821"/>
                  <a:pt x="958854" y="639694"/>
                </a:cubicBezTo>
                <a:cubicBezTo>
                  <a:pt x="960230" y="635567"/>
                  <a:pt x="957479" y="631440"/>
                  <a:pt x="951976" y="631440"/>
                </a:cubicBezTo>
                <a:lnTo>
                  <a:pt x="951976" y="631440"/>
                </a:lnTo>
                <a:cubicBezTo>
                  <a:pt x="951976" y="631440"/>
                  <a:pt x="951976" y="631440"/>
                  <a:pt x="950600" y="631440"/>
                </a:cubicBezTo>
                <a:cubicBezTo>
                  <a:pt x="946473" y="631440"/>
                  <a:pt x="942346" y="635567"/>
                  <a:pt x="942346" y="639694"/>
                </a:cubicBezTo>
                <a:close/>
                <a:moveTo>
                  <a:pt x="925838" y="731865"/>
                </a:moveTo>
                <a:cubicBezTo>
                  <a:pt x="925838" y="735992"/>
                  <a:pt x="928589" y="740120"/>
                  <a:pt x="932716" y="740120"/>
                </a:cubicBezTo>
                <a:lnTo>
                  <a:pt x="932716" y="740120"/>
                </a:lnTo>
                <a:cubicBezTo>
                  <a:pt x="936843" y="740120"/>
                  <a:pt x="940971" y="735992"/>
                  <a:pt x="942346" y="731865"/>
                </a:cubicBezTo>
                <a:cubicBezTo>
                  <a:pt x="943722" y="727738"/>
                  <a:pt x="940971" y="723611"/>
                  <a:pt x="935468" y="723611"/>
                </a:cubicBezTo>
                <a:lnTo>
                  <a:pt x="935468" y="723611"/>
                </a:lnTo>
                <a:cubicBezTo>
                  <a:pt x="935468" y="723611"/>
                  <a:pt x="935468" y="723611"/>
                  <a:pt x="934092" y="723611"/>
                </a:cubicBezTo>
                <a:cubicBezTo>
                  <a:pt x="929965" y="722236"/>
                  <a:pt x="925838" y="726363"/>
                  <a:pt x="925838" y="731865"/>
                </a:cubicBezTo>
                <a:close/>
                <a:moveTo>
                  <a:pt x="909330" y="822661"/>
                </a:moveTo>
                <a:cubicBezTo>
                  <a:pt x="909330" y="826788"/>
                  <a:pt x="912081" y="830915"/>
                  <a:pt x="916208" y="830915"/>
                </a:cubicBezTo>
                <a:lnTo>
                  <a:pt x="916208" y="830915"/>
                </a:lnTo>
                <a:cubicBezTo>
                  <a:pt x="920335" y="830915"/>
                  <a:pt x="924462" y="826788"/>
                  <a:pt x="925838" y="822661"/>
                </a:cubicBezTo>
                <a:cubicBezTo>
                  <a:pt x="927214" y="818534"/>
                  <a:pt x="924462" y="814407"/>
                  <a:pt x="918960" y="814407"/>
                </a:cubicBezTo>
                <a:lnTo>
                  <a:pt x="918960" y="814407"/>
                </a:lnTo>
                <a:cubicBezTo>
                  <a:pt x="918960" y="814407"/>
                  <a:pt x="918960" y="814407"/>
                  <a:pt x="917584" y="814407"/>
                </a:cubicBezTo>
                <a:cubicBezTo>
                  <a:pt x="914832" y="814407"/>
                  <a:pt x="910705" y="818534"/>
                  <a:pt x="909330" y="822661"/>
                </a:cubicBezTo>
                <a:close/>
                <a:moveTo>
                  <a:pt x="892822" y="913456"/>
                </a:moveTo>
                <a:cubicBezTo>
                  <a:pt x="892822" y="917583"/>
                  <a:pt x="895573" y="921710"/>
                  <a:pt x="899700" y="921710"/>
                </a:cubicBezTo>
                <a:lnTo>
                  <a:pt x="899700" y="921710"/>
                </a:lnTo>
                <a:cubicBezTo>
                  <a:pt x="903827" y="921710"/>
                  <a:pt x="907954" y="917583"/>
                  <a:pt x="909330" y="913456"/>
                </a:cubicBezTo>
                <a:cubicBezTo>
                  <a:pt x="910705" y="909329"/>
                  <a:pt x="907954" y="905202"/>
                  <a:pt x="902451" y="905202"/>
                </a:cubicBezTo>
                <a:lnTo>
                  <a:pt x="902451" y="905202"/>
                </a:lnTo>
                <a:cubicBezTo>
                  <a:pt x="902451" y="905202"/>
                  <a:pt x="902451" y="905202"/>
                  <a:pt x="901076" y="905202"/>
                </a:cubicBezTo>
                <a:cubicBezTo>
                  <a:pt x="898324" y="905202"/>
                  <a:pt x="894197" y="909329"/>
                  <a:pt x="892822" y="913456"/>
                </a:cubicBezTo>
                <a:close/>
                <a:moveTo>
                  <a:pt x="877689" y="1005627"/>
                </a:moveTo>
                <a:cubicBezTo>
                  <a:pt x="877689" y="1009754"/>
                  <a:pt x="880440" y="1013881"/>
                  <a:pt x="884567" y="1013881"/>
                </a:cubicBezTo>
                <a:lnTo>
                  <a:pt x="884567" y="1013881"/>
                </a:lnTo>
                <a:cubicBezTo>
                  <a:pt x="888694" y="1013881"/>
                  <a:pt x="892822" y="1009754"/>
                  <a:pt x="894197" y="1005627"/>
                </a:cubicBezTo>
                <a:cubicBezTo>
                  <a:pt x="895573" y="1001500"/>
                  <a:pt x="892822" y="997373"/>
                  <a:pt x="887319" y="997373"/>
                </a:cubicBezTo>
                <a:lnTo>
                  <a:pt x="887319" y="997373"/>
                </a:lnTo>
                <a:cubicBezTo>
                  <a:pt x="887319" y="997373"/>
                  <a:pt x="887319" y="997373"/>
                  <a:pt x="885943" y="997373"/>
                </a:cubicBezTo>
                <a:cubicBezTo>
                  <a:pt x="881816" y="997373"/>
                  <a:pt x="877689" y="1000124"/>
                  <a:pt x="877689" y="1005627"/>
                </a:cubicBezTo>
                <a:close/>
                <a:moveTo>
                  <a:pt x="861181" y="1096422"/>
                </a:moveTo>
                <a:cubicBezTo>
                  <a:pt x="861181" y="1100549"/>
                  <a:pt x="863932" y="1104677"/>
                  <a:pt x="868059" y="1104677"/>
                </a:cubicBezTo>
                <a:lnTo>
                  <a:pt x="868059" y="1104677"/>
                </a:lnTo>
                <a:cubicBezTo>
                  <a:pt x="872186" y="1104677"/>
                  <a:pt x="876313" y="1100549"/>
                  <a:pt x="877689" y="1096422"/>
                </a:cubicBezTo>
                <a:cubicBezTo>
                  <a:pt x="879065" y="1092295"/>
                  <a:pt x="876313" y="1088168"/>
                  <a:pt x="870810" y="1088168"/>
                </a:cubicBezTo>
                <a:lnTo>
                  <a:pt x="870810" y="1088168"/>
                </a:lnTo>
                <a:cubicBezTo>
                  <a:pt x="870810" y="1088168"/>
                  <a:pt x="870810" y="1088168"/>
                  <a:pt x="869435" y="1088168"/>
                </a:cubicBezTo>
                <a:cubicBezTo>
                  <a:pt x="866683" y="1088168"/>
                  <a:pt x="861181" y="1092295"/>
                  <a:pt x="861181" y="1096422"/>
                </a:cubicBezTo>
                <a:close/>
                <a:moveTo>
                  <a:pt x="844672" y="1188593"/>
                </a:moveTo>
                <a:cubicBezTo>
                  <a:pt x="844672" y="1192720"/>
                  <a:pt x="847424" y="1196848"/>
                  <a:pt x="851551" y="1196848"/>
                </a:cubicBezTo>
                <a:lnTo>
                  <a:pt x="851551" y="1196848"/>
                </a:lnTo>
                <a:cubicBezTo>
                  <a:pt x="855678" y="1196848"/>
                  <a:pt x="859805" y="1192720"/>
                  <a:pt x="861181" y="1188593"/>
                </a:cubicBezTo>
                <a:cubicBezTo>
                  <a:pt x="862556" y="1184466"/>
                  <a:pt x="859805" y="1180339"/>
                  <a:pt x="854302" y="1180339"/>
                </a:cubicBezTo>
                <a:lnTo>
                  <a:pt x="854302" y="1180339"/>
                </a:lnTo>
                <a:cubicBezTo>
                  <a:pt x="854302" y="1180339"/>
                  <a:pt x="854302" y="1180339"/>
                  <a:pt x="852927" y="1180339"/>
                </a:cubicBezTo>
                <a:cubicBezTo>
                  <a:pt x="850175" y="1178964"/>
                  <a:pt x="846048" y="1183091"/>
                  <a:pt x="844672" y="1188593"/>
                </a:cubicBezTo>
                <a:close/>
                <a:moveTo>
                  <a:pt x="829540" y="1279389"/>
                </a:moveTo>
                <a:cubicBezTo>
                  <a:pt x="829540" y="1283516"/>
                  <a:pt x="832291" y="1287643"/>
                  <a:pt x="836418" y="1287643"/>
                </a:cubicBezTo>
                <a:lnTo>
                  <a:pt x="836418" y="1287643"/>
                </a:lnTo>
                <a:cubicBezTo>
                  <a:pt x="840545" y="1287643"/>
                  <a:pt x="844672" y="1283516"/>
                  <a:pt x="846048" y="1279389"/>
                </a:cubicBezTo>
                <a:cubicBezTo>
                  <a:pt x="847424" y="1275262"/>
                  <a:pt x="844672" y="1271135"/>
                  <a:pt x="839170" y="1271135"/>
                </a:cubicBezTo>
                <a:lnTo>
                  <a:pt x="839170" y="1271135"/>
                </a:lnTo>
                <a:cubicBezTo>
                  <a:pt x="839170" y="1271135"/>
                  <a:pt x="839170" y="1271135"/>
                  <a:pt x="837794" y="1271135"/>
                </a:cubicBezTo>
                <a:cubicBezTo>
                  <a:pt x="833667" y="1271135"/>
                  <a:pt x="829540" y="1275262"/>
                  <a:pt x="829540" y="1279389"/>
                </a:cubicBezTo>
                <a:close/>
                <a:moveTo>
                  <a:pt x="813032" y="1370184"/>
                </a:moveTo>
                <a:cubicBezTo>
                  <a:pt x="813032" y="1374311"/>
                  <a:pt x="815783" y="1378438"/>
                  <a:pt x="819910" y="1378438"/>
                </a:cubicBezTo>
                <a:lnTo>
                  <a:pt x="819910" y="1378438"/>
                </a:lnTo>
                <a:cubicBezTo>
                  <a:pt x="824037" y="1378438"/>
                  <a:pt x="828164" y="1374311"/>
                  <a:pt x="829540" y="1370184"/>
                </a:cubicBezTo>
                <a:cubicBezTo>
                  <a:pt x="830916" y="1366057"/>
                  <a:pt x="828164" y="1361930"/>
                  <a:pt x="822661" y="1361930"/>
                </a:cubicBezTo>
                <a:lnTo>
                  <a:pt x="822661" y="1361930"/>
                </a:lnTo>
                <a:cubicBezTo>
                  <a:pt x="822661" y="1361930"/>
                  <a:pt x="822661" y="1361930"/>
                  <a:pt x="821286" y="1361930"/>
                </a:cubicBezTo>
                <a:cubicBezTo>
                  <a:pt x="818534" y="1361930"/>
                  <a:pt x="813032" y="1366057"/>
                  <a:pt x="813032" y="1370184"/>
                </a:cubicBezTo>
                <a:close/>
                <a:moveTo>
                  <a:pt x="134817" y="1000124"/>
                </a:moveTo>
                <a:cubicBezTo>
                  <a:pt x="137569" y="991870"/>
                  <a:pt x="141696" y="984992"/>
                  <a:pt x="147199" y="979489"/>
                </a:cubicBezTo>
                <a:lnTo>
                  <a:pt x="132066" y="979489"/>
                </a:lnTo>
                <a:cubicBezTo>
                  <a:pt x="134817" y="984992"/>
                  <a:pt x="136193" y="991870"/>
                  <a:pt x="134817" y="1000124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727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191">
            <a:extLst>
              <a:ext uri="{FF2B5EF4-FFF2-40B4-BE49-F238E27FC236}">
                <a16:creationId xmlns:a16="http://schemas.microsoft.com/office/drawing/2014/main" xmlns="" id="{5AC91445-6B87-4F3A-A023-40E7279BDE99}"/>
              </a:ext>
            </a:extLst>
          </p:cNvPr>
          <p:cNvSpPr/>
          <p:nvPr/>
        </p:nvSpPr>
        <p:spPr>
          <a:xfrm>
            <a:off x="9749893" y="4125112"/>
            <a:ext cx="1326760" cy="1349701"/>
          </a:xfrm>
          <a:custGeom>
            <a:avLst/>
            <a:gdLst>
              <a:gd name="connsiteX0" fmla="*/ 981369 w 1326760"/>
              <a:gd name="connsiteY0" fmla="*/ 0 h 1349701"/>
              <a:gd name="connsiteX1" fmla="*/ 981369 w 1326760"/>
              <a:gd name="connsiteY1" fmla="*/ 0 h 1349701"/>
              <a:gd name="connsiteX2" fmla="*/ 491959 w 1326760"/>
              <a:gd name="connsiteY2" fmla="*/ 22941 h 1349701"/>
              <a:gd name="connsiteX3" fmla="*/ 443528 w 1326760"/>
              <a:gd name="connsiteY3" fmla="*/ 58627 h 1349701"/>
              <a:gd name="connsiteX4" fmla="*/ 986468 w 1326760"/>
              <a:gd name="connsiteY4" fmla="*/ 84117 h 1349701"/>
              <a:gd name="connsiteX5" fmla="*/ 370881 w 1326760"/>
              <a:gd name="connsiteY5" fmla="*/ 112157 h 1349701"/>
              <a:gd name="connsiteX6" fmla="*/ 335195 w 1326760"/>
              <a:gd name="connsiteY6" fmla="*/ 138921 h 1349701"/>
              <a:gd name="connsiteX7" fmla="*/ 1011958 w 1326760"/>
              <a:gd name="connsiteY7" fmla="*/ 168235 h 1349701"/>
              <a:gd name="connsiteX8" fmla="*/ 249803 w 1326760"/>
              <a:gd name="connsiteY8" fmla="*/ 201372 h 1349701"/>
              <a:gd name="connsiteX9" fmla="*/ 226862 w 1326760"/>
              <a:gd name="connsiteY9" fmla="*/ 219215 h 1349701"/>
              <a:gd name="connsiteX10" fmla="*/ 1038722 w 1326760"/>
              <a:gd name="connsiteY10" fmla="*/ 252352 h 1349701"/>
              <a:gd name="connsiteX11" fmla="*/ 156764 w 1326760"/>
              <a:gd name="connsiteY11" fmla="*/ 289313 h 1349701"/>
              <a:gd name="connsiteX12" fmla="*/ 154215 w 1326760"/>
              <a:gd name="connsiteY12" fmla="*/ 302058 h 1349701"/>
              <a:gd name="connsiteX13" fmla="*/ 692057 w 1326760"/>
              <a:gd name="connsiteY13" fmla="*/ 337744 h 1349701"/>
              <a:gd name="connsiteX14" fmla="*/ 138921 w 1326760"/>
              <a:gd name="connsiteY14" fmla="*/ 373430 h 1349701"/>
              <a:gd name="connsiteX15" fmla="*/ 136372 w 1326760"/>
              <a:gd name="connsiteY15" fmla="*/ 387450 h 1349701"/>
              <a:gd name="connsiteX16" fmla="*/ 542939 w 1326760"/>
              <a:gd name="connsiteY16" fmla="*/ 421861 h 1349701"/>
              <a:gd name="connsiteX17" fmla="*/ 122353 w 1326760"/>
              <a:gd name="connsiteY17" fmla="*/ 457548 h 1349701"/>
              <a:gd name="connsiteX18" fmla="*/ 119804 w 1326760"/>
              <a:gd name="connsiteY18" fmla="*/ 471567 h 1349701"/>
              <a:gd name="connsiteX19" fmla="*/ 526371 w 1326760"/>
              <a:gd name="connsiteY19" fmla="*/ 505979 h 1349701"/>
              <a:gd name="connsiteX20" fmla="*/ 105784 w 1326760"/>
              <a:gd name="connsiteY20" fmla="*/ 541665 h 1349701"/>
              <a:gd name="connsiteX21" fmla="*/ 101960 w 1326760"/>
              <a:gd name="connsiteY21" fmla="*/ 555684 h 1349701"/>
              <a:gd name="connsiteX22" fmla="*/ 508528 w 1326760"/>
              <a:gd name="connsiteY22" fmla="*/ 590096 h 1349701"/>
              <a:gd name="connsiteX23" fmla="*/ 87941 w 1326760"/>
              <a:gd name="connsiteY23" fmla="*/ 625782 h 1349701"/>
              <a:gd name="connsiteX24" fmla="*/ 85392 w 1326760"/>
              <a:gd name="connsiteY24" fmla="*/ 639802 h 1349701"/>
              <a:gd name="connsiteX25" fmla="*/ 491959 w 1326760"/>
              <a:gd name="connsiteY25" fmla="*/ 674214 h 1349701"/>
              <a:gd name="connsiteX26" fmla="*/ 71372 w 1326760"/>
              <a:gd name="connsiteY26" fmla="*/ 709900 h 1349701"/>
              <a:gd name="connsiteX27" fmla="*/ 68823 w 1326760"/>
              <a:gd name="connsiteY27" fmla="*/ 723919 h 1349701"/>
              <a:gd name="connsiteX28" fmla="*/ 475391 w 1326760"/>
              <a:gd name="connsiteY28" fmla="*/ 758331 h 1349701"/>
              <a:gd name="connsiteX29" fmla="*/ 54804 w 1326760"/>
              <a:gd name="connsiteY29" fmla="*/ 794017 h 1349701"/>
              <a:gd name="connsiteX30" fmla="*/ 50980 w 1326760"/>
              <a:gd name="connsiteY30" fmla="*/ 808037 h 1349701"/>
              <a:gd name="connsiteX31" fmla="*/ 457548 w 1326760"/>
              <a:gd name="connsiteY31" fmla="*/ 842448 h 1349701"/>
              <a:gd name="connsiteX32" fmla="*/ 36961 w 1326760"/>
              <a:gd name="connsiteY32" fmla="*/ 878134 h 1349701"/>
              <a:gd name="connsiteX33" fmla="*/ 34412 w 1326760"/>
              <a:gd name="connsiteY33" fmla="*/ 892154 h 1349701"/>
              <a:gd name="connsiteX34" fmla="*/ 440979 w 1326760"/>
              <a:gd name="connsiteY34" fmla="*/ 926566 h 1349701"/>
              <a:gd name="connsiteX35" fmla="*/ 20392 w 1326760"/>
              <a:gd name="connsiteY35" fmla="*/ 962252 h 1349701"/>
              <a:gd name="connsiteX36" fmla="*/ 17843 w 1326760"/>
              <a:gd name="connsiteY36" fmla="*/ 976271 h 1349701"/>
              <a:gd name="connsiteX37" fmla="*/ 555685 w 1326760"/>
              <a:gd name="connsiteY37" fmla="*/ 1011958 h 1349701"/>
              <a:gd name="connsiteX38" fmla="*/ 2549 w 1326760"/>
              <a:gd name="connsiteY38" fmla="*/ 1047644 h 1349701"/>
              <a:gd name="connsiteX39" fmla="*/ 0 w 1326760"/>
              <a:gd name="connsiteY39" fmla="*/ 1060389 h 1349701"/>
              <a:gd name="connsiteX40" fmla="*/ 867938 w 1326760"/>
              <a:gd name="connsiteY40" fmla="*/ 1096075 h 1349701"/>
              <a:gd name="connsiteX41" fmla="*/ 42059 w 1326760"/>
              <a:gd name="connsiteY41" fmla="*/ 1129212 h 1349701"/>
              <a:gd name="connsiteX42" fmla="*/ 58627 w 1326760"/>
              <a:gd name="connsiteY42" fmla="*/ 1147055 h 1349701"/>
              <a:gd name="connsiteX43" fmla="*/ 806762 w 1326760"/>
              <a:gd name="connsiteY43" fmla="*/ 1180192 h 1349701"/>
              <a:gd name="connsiteX44" fmla="*/ 118529 w 1326760"/>
              <a:gd name="connsiteY44" fmla="*/ 1210780 h 1349701"/>
              <a:gd name="connsiteX45" fmla="*/ 144019 w 1326760"/>
              <a:gd name="connsiteY45" fmla="*/ 1237545 h 1349701"/>
              <a:gd name="connsiteX46" fmla="*/ 746860 w 1326760"/>
              <a:gd name="connsiteY46" fmla="*/ 1265584 h 1349701"/>
              <a:gd name="connsiteX47" fmla="*/ 193725 w 1326760"/>
              <a:gd name="connsiteY47" fmla="*/ 1291074 h 1349701"/>
              <a:gd name="connsiteX48" fmla="*/ 228137 w 1326760"/>
              <a:gd name="connsiteY48" fmla="*/ 1326760 h 1349701"/>
              <a:gd name="connsiteX49" fmla="*/ 707351 w 1326760"/>
              <a:gd name="connsiteY49" fmla="*/ 1349702 h 1349701"/>
              <a:gd name="connsiteX50" fmla="*/ 799115 w 1326760"/>
              <a:gd name="connsiteY50" fmla="*/ 1349702 h 1349701"/>
              <a:gd name="connsiteX51" fmla="*/ 1162349 w 1326760"/>
              <a:gd name="connsiteY51" fmla="*/ 1082055 h 1349701"/>
              <a:gd name="connsiteX52" fmla="*/ 1326761 w 1326760"/>
              <a:gd name="connsiteY52" fmla="*/ 267646 h 1349701"/>
              <a:gd name="connsiteX53" fmla="*/ 1073134 w 1326760"/>
              <a:gd name="connsiteY53" fmla="*/ 0 h 1349701"/>
              <a:gd name="connsiteX54" fmla="*/ 981369 w 1326760"/>
              <a:gd name="connsiteY54" fmla="*/ 0 h 1349701"/>
              <a:gd name="connsiteX55" fmla="*/ 740488 w 1326760"/>
              <a:gd name="connsiteY55" fmla="*/ 916370 h 1349701"/>
              <a:gd name="connsiteX56" fmla="*/ 590096 w 1326760"/>
              <a:gd name="connsiteY56" fmla="*/ 1028526 h 1349701"/>
              <a:gd name="connsiteX57" fmla="*/ 484312 w 1326760"/>
              <a:gd name="connsiteY57" fmla="*/ 916370 h 1349701"/>
              <a:gd name="connsiteX58" fmla="*/ 582449 w 1326760"/>
              <a:gd name="connsiteY58" fmla="*/ 432057 h 1349701"/>
              <a:gd name="connsiteX59" fmla="*/ 732841 w 1326760"/>
              <a:gd name="connsiteY59" fmla="*/ 319901 h 1349701"/>
              <a:gd name="connsiteX60" fmla="*/ 838625 w 1326760"/>
              <a:gd name="connsiteY60" fmla="*/ 432057 h 1349701"/>
              <a:gd name="connsiteX61" fmla="*/ 740488 w 1326760"/>
              <a:gd name="connsiteY61" fmla="*/ 916370 h 134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326760" h="1349701">
                <a:moveTo>
                  <a:pt x="981369" y="0"/>
                </a:moveTo>
                <a:lnTo>
                  <a:pt x="981369" y="0"/>
                </a:lnTo>
                <a:lnTo>
                  <a:pt x="491959" y="22941"/>
                </a:lnTo>
                <a:lnTo>
                  <a:pt x="443528" y="58627"/>
                </a:lnTo>
                <a:lnTo>
                  <a:pt x="986468" y="84117"/>
                </a:lnTo>
                <a:lnTo>
                  <a:pt x="370881" y="112157"/>
                </a:lnTo>
                <a:lnTo>
                  <a:pt x="335195" y="138921"/>
                </a:lnTo>
                <a:lnTo>
                  <a:pt x="1011958" y="168235"/>
                </a:lnTo>
                <a:lnTo>
                  <a:pt x="249803" y="201372"/>
                </a:lnTo>
                <a:lnTo>
                  <a:pt x="226862" y="219215"/>
                </a:lnTo>
                <a:lnTo>
                  <a:pt x="1038722" y="252352"/>
                </a:lnTo>
                <a:lnTo>
                  <a:pt x="156764" y="289313"/>
                </a:lnTo>
                <a:lnTo>
                  <a:pt x="154215" y="302058"/>
                </a:lnTo>
                <a:lnTo>
                  <a:pt x="692057" y="337744"/>
                </a:lnTo>
                <a:lnTo>
                  <a:pt x="138921" y="373430"/>
                </a:lnTo>
                <a:lnTo>
                  <a:pt x="136372" y="387450"/>
                </a:lnTo>
                <a:lnTo>
                  <a:pt x="542939" y="421861"/>
                </a:lnTo>
                <a:lnTo>
                  <a:pt x="122353" y="457548"/>
                </a:lnTo>
                <a:lnTo>
                  <a:pt x="119804" y="471567"/>
                </a:lnTo>
                <a:lnTo>
                  <a:pt x="526371" y="505979"/>
                </a:lnTo>
                <a:lnTo>
                  <a:pt x="105784" y="541665"/>
                </a:lnTo>
                <a:lnTo>
                  <a:pt x="101960" y="555684"/>
                </a:lnTo>
                <a:lnTo>
                  <a:pt x="508528" y="590096"/>
                </a:lnTo>
                <a:lnTo>
                  <a:pt x="87941" y="625782"/>
                </a:lnTo>
                <a:lnTo>
                  <a:pt x="85392" y="639802"/>
                </a:lnTo>
                <a:lnTo>
                  <a:pt x="491959" y="674214"/>
                </a:lnTo>
                <a:lnTo>
                  <a:pt x="71372" y="709900"/>
                </a:lnTo>
                <a:lnTo>
                  <a:pt x="68823" y="723919"/>
                </a:lnTo>
                <a:lnTo>
                  <a:pt x="475391" y="758331"/>
                </a:lnTo>
                <a:lnTo>
                  <a:pt x="54804" y="794017"/>
                </a:lnTo>
                <a:lnTo>
                  <a:pt x="50980" y="808037"/>
                </a:lnTo>
                <a:lnTo>
                  <a:pt x="457548" y="842448"/>
                </a:lnTo>
                <a:lnTo>
                  <a:pt x="36961" y="878134"/>
                </a:lnTo>
                <a:lnTo>
                  <a:pt x="34412" y="892154"/>
                </a:lnTo>
                <a:lnTo>
                  <a:pt x="440979" y="926566"/>
                </a:lnTo>
                <a:lnTo>
                  <a:pt x="20392" y="962252"/>
                </a:lnTo>
                <a:lnTo>
                  <a:pt x="17843" y="976271"/>
                </a:lnTo>
                <a:lnTo>
                  <a:pt x="555685" y="1011958"/>
                </a:lnTo>
                <a:lnTo>
                  <a:pt x="2549" y="1047644"/>
                </a:lnTo>
                <a:lnTo>
                  <a:pt x="0" y="1060389"/>
                </a:lnTo>
                <a:lnTo>
                  <a:pt x="867938" y="1096075"/>
                </a:lnTo>
                <a:lnTo>
                  <a:pt x="42059" y="1129212"/>
                </a:lnTo>
                <a:lnTo>
                  <a:pt x="58627" y="1147055"/>
                </a:lnTo>
                <a:lnTo>
                  <a:pt x="806762" y="1180192"/>
                </a:lnTo>
                <a:lnTo>
                  <a:pt x="118529" y="1210780"/>
                </a:lnTo>
                <a:lnTo>
                  <a:pt x="144019" y="1237545"/>
                </a:lnTo>
                <a:lnTo>
                  <a:pt x="746860" y="1265584"/>
                </a:lnTo>
                <a:lnTo>
                  <a:pt x="193725" y="1291074"/>
                </a:lnTo>
                <a:lnTo>
                  <a:pt x="228137" y="1326760"/>
                </a:lnTo>
                <a:lnTo>
                  <a:pt x="707351" y="1349702"/>
                </a:lnTo>
                <a:lnTo>
                  <a:pt x="799115" y="1349702"/>
                </a:lnTo>
                <a:lnTo>
                  <a:pt x="1162349" y="1082055"/>
                </a:lnTo>
                <a:lnTo>
                  <a:pt x="1326761" y="267646"/>
                </a:lnTo>
                <a:lnTo>
                  <a:pt x="1073134" y="0"/>
                </a:lnTo>
                <a:lnTo>
                  <a:pt x="981369" y="0"/>
                </a:lnTo>
                <a:close/>
                <a:moveTo>
                  <a:pt x="740488" y="916370"/>
                </a:moveTo>
                <a:lnTo>
                  <a:pt x="590096" y="1028526"/>
                </a:lnTo>
                <a:lnTo>
                  <a:pt x="484312" y="916370"/>
                </a:lnTo>
                <a:lnTo>
                  <a:pt x="582449" y="432057"/>
                </a:lnTo>
                <a:lnTo>
                  <a:pt x="732841" y="319901"/>
                </a:lnTo>
                <a:lnTo>
                  <a:pt x="838625" y="432057"/>
                </a:lnTo>
                <a:lnTo>
                  <a:pt x="740488" y="91637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图形 193">
            <a:extLst>
              <a:ext uri="{FF2B5EF4-FFF2-40B4-BE49-F238E27FC236}">
                <a16:creationId xmlns:a16="http://schemas.microsoft.com/office/drawing/2014/main" xmlns="" id="{2DEDA572-FA0C-42AB-AB75-8EB50410F968}"/>
              </a:ext>
            </a:extLst>
          </p:cNvPr>
          <p:cNvSpPr/>
          <p:nvPr/>
        </p:nvSpPr>
        <p:spPr>
          <a:xfrm>
            <a:off x="1382993" y="1381912"/>
            <a:ext cx="743037" cy="1348427"/>
          </a:xfrm>
          <a:custGeom>
            <a:avLst/>
            <a:gdLst>
              <a:gd name="connsiteX0" fmla="*/ 469019 w 743037"/>
              <a:gd name="connsiteY0" fmla="*/ 0 h 1348427"/>
              <a:gd name="connsiteX1" fmla="*/ 743038 w 743037"/>
              <a:gd name="connsiteY1" fmla="*/ 0 h 1348427"/>
              <a:gd name="connsiteX2" fmla="*/ 470293 w 743037"/>
              <a:gd name="connsiteY2" fmla="*/ 1348427 h 1348427"/>
              <a:gd name="connsiteX3" fmla="*/ 349215 w 743037"/>
              <a:gd name="connsiteY3" fmla="*/ 1348427 h 1348427"/>
              <a:gd name="connsiteX4" fmla="*/ 19118 w 743037"/>
              <a:gd name="connsiteY4" fmla="*/ 1326760 h 1348427"/>
              <a:gd name="connsiteX5" fmla="*/ 26765 w 743037"/>
              <a:gd name="connsiteY5" fmla="*/ 1287251 h 1348427"/>
              <a:gd name="connsiteX6" fmla="*/ 365784 w 743037"/>
              <a:gd name="connsiteY6" fmla="*/ 1264310 h 1348427"/>
              <a:gd name="connsiteX7" fmla="*/ 36961 w 743037"/>
              <a:gd name="connsiteY7" fmla="*/ 1241369 h 1348427"/>
              <a:gd name="connsiteX8" fmla="*/ 44608 w 743037"/>
              <a:gd name="connsiteY8" fmla="*/ 1201859 h 1348427"/>
              <a:gd name="connsiteX9" fmla="*/ 383627 w 743037"/>
              <a:gd name="connsiteY9" fmla="*/ 1178918 h 1348427"/>
              <a:gd name="connsiteX10" fmla="*/ 54804 w 743037"/>
              <a:gd name="connsiteY10" fmla="*/ 1157251 h 1348427"/>
              <a:gd name="connsiteX11" fmla="*/ 62451 w 743037"/>
              <a:gd name="connsiteY11" fmla="*/ 1117741 h 1348427"/>
              <a:gd name="connsiteX12" fmla="*/ 401470 w 743037"/>
              <a:gd name="connsiteY12" fmla="*/ 1096075 h 1348427"/>
              <a:gd name="connsiteX13" fmla="*/ 71372 w 743037"/>
              <a:gd name="connsiteY13" fmla="*/ 1073134 h 1348427"/>
              <a:gd name="connsiteX14" fmla="*/ 79019 w 743037"/>
              <a:gd name="connsiteY14" fmla="*/ 1033624 h 1348427"/>
              <a:gd name="connsiteX15" fmla="*/ 418038 w 743037"/>
              <a:gd name="connsiteY15" fmla="*/ 1010683 h 1348427"/>
              <a:gd name="connsiteX16" fmla="*/ 89215 w 743037"/>
              <a:gd name="connsiteY16" fmla="*/ 989016 h 1348427"/>
              <a:gd name="connsiteX17" fmla="*/ 96863 w 743037"/>
              <a:gd name="connsiteY17" fmla="*/ 949507 h 1348427"/>
              <a:gd name="connsiteX18" fmla="*/ 435881 w 743037"/>
              <a:gd name="connsiteY18" fmla="*/ 926566 h 1348427"/>
              <a:gd name="connsiteX19" fmla="*/ 105784 w 743037"/>
              <a:gd name="connsiteY19" fmla="*/ 904899 h 1348427"/>
              <a:gd name="connsiteX20" fmla="*/ 113431 w 743037"/>
              <a:gd name="connsiteY20" fmla="*/ 865389 h 1348427"/>
              <a:gd name="connsiteX21" fmla="*/ 452450 w 743037"/>
              <a:gd name="connsiteY21" fmla="*/ 842448 h 1348427"/>
              <a:gd name="connsiteX22" fmla="*/ 122353 w 743037"/>
              <a:gd name="connsiteY22" fmla="*/ 820782 h 1348427"/>
              <a:gd name="connsiteX23" fmla="*/ 130000 w 743037"/>
              <a:gd name="connsiteY23" fmla="*/ 781272 h 1348427"/>
              <a:gd name="connsiteX24" fmla="*/ 469019 w 743037"/>
              <a:gd name="connsiteY24" fmla="*/ 758331 h 1348427"/>
              <a:gd name="connsiteX25" fmla="*/ 140196 w 743037"/>
              <a:gd name="connsiteY25" fmla="*/ 736664 h 1348427"/>
              <a:gd name="connsiteX26" fmla="*/ 147843 w 743037"/>
              <a:gd name="connsiteY26" fmla="*/ 697155 h 1348427"/>
              <a:gd name="connsiteX27" fmla="*/ 486862 w 743037"/>
              <a:gd name="connsiteY27" fmla="*/ 674214 h 1348427"/>
              <a:gd name="connsiteX28" fmla="*/ 156764 w 743037"/>
              <a:gd name="connsiteY28" fmla="*/ 652547 h 1348427"/>
              <a:gd name="connsiteX29" fmla="*/ 164411 w 743037"/>
              <a:gd name="connsiteY29" fmla="*/ 613037 h 1348427"/>
              <a:gd name="connsiteX30" fmla="*/ 503430 w 743037"/>
              <a:gd name="connsiteY30" fmla="*/ 590096 h 1348427"/>
              <a:gd name="connsiteX31" fmla="*/ 173333 w 743037"/>
              <a:gd name="connsiteY31" fmla="*/ 568430 h 1348427"/>
              <a:gd name="connsiteX32" fmla="*/ 180980 w 743037"/>
              <a:gd name="connsiteY32" fmla="*/ 528920 h 1348427"/>
              <a:gd name="connsiteX33" fmla="*/ 519999 w 743037"/>
              <a:gd name="connsiteY33" fmla="*/ 505979 h 1348427"/>
              <a:gd name="connsiteX34" fmla="*/ 0 w 743037"/>
              <a:gd name="connsiteY34" fmla="*/ 470293 h 1348427"/>
              <a:gd name="connsiteX35" fmla="*/ 2549 w 743037"/>
              <a:gd name="connsiteY35" fmla="*/ 456273 h 1348427"/>
              <a:gd name="connsiteX36" fmla="*/ 383627 w 743037"/>
              <a:gd name="connsiteY36" fmla="*/ 420587 h 1348427"/>
              <a:gd name="connsiteX37" fmla="*/ 16569 w 743037"/>
              <a:gd name="connsiteY37" fmla="*/ 387450 h 1348427"/>
              <a:gd name="connsiteX38" fmla="*/ 19118 w 743037"/>
              <a:gd name="connsiteY38" fmla="*/ 372156 h 1348427"/>
              <a:gd name="connsiteX39" fmla="*/ 400195 w 743037"/>
              <a:gd name="connsiteY39" fmla="*/ 336470 h 1348427"/>
              <a:gd name="connsiteX40" fmla="*/ 34412 w 743037"/>
              <a:gd name="connsiteY40" fmla="*/ 303332 h 1348427"/>
              <a:gd name="connsiteX41" fmla="*/ 36961 w 743037"/>
              <a:gd name="connsiteY41" fmla="*/ 288038 h 1348427"/>
              <a:gd name="connsiteX42" fmla="*/ 418038 w 743037"/>
              <a:gd name="connsiteY42" fmla="*/ 252352 h 1348427"/>
              <a:gd name="connsiteX43" fmla="*/ 50980 w 743037"/>
              <a:gd name="connsiteY43" fmla="*/ 219215 h 1348427"/>
              <a:gd name="connsiteX44" fmla="*/ 53529 w 743037"/>
              <a:gd name="connsiteY44" fmla="*/ 203921 h 1348427"/>
              <a:gd name="connsiteX45" fmla="*/ 434607 w 743037"/>
              <a:gd name="connsiteY45" fmla="*/ 168235 h 1348427"/>
              <a:gd name="connsiteX46" fmla="*/ 67549 w 743037"/>
              <a:gd name="connsiteY46" fmla="*/ 135098 h 1348427"/>
              <a:gd name="connsiteX47" fmla="*/ 70098 w 743037"/>
              <a:gd name="connsiteY47" fmla="*/ 119804 h 1348427"/>
              <a:gd name="connsiteX48" fmla="*/ 451175 w 743037"/>
              <a:gd name="connsiteY48" fmla="*/ 84117 h 1348427"/>
              <a:gd name="connsiteX49" fmla="*/ 169509 w 743037"/>
              <a:gd name="connsiteY49" fmla="*/ 58627 h 1348427"/>
              <a:gd name="connsiteX50" fmla="*/ 245980 w 743037"/>
              <a:gd name="connsiteY50" fmla="*/ 21667 h 1348427"/>
              <a:gd name="connsiteX51" fmla="*/ 469019 w 743037"/>
              <a:gd name="connsiteY51" fmla="*/ 0 h 1348427"/>
              <a:gd name="connsiteX52" fmla="*/ 469019 w 743037"/>
              <a:gd name="connsiteY52" fmla="*/ 0 h 134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743037" h="1348427">
                <a:moveTo>
                  <a:pt x="469019" y="0"/>
                </a:moveTo>
                <a:lnTo>
                  <a:pt x="743038" y="0"/>
                </a:lnTo>
                <a:lnTo>
                  <a:pt x="470293" y="1348427"/>
                </a:lnTo>
                <a:lnTo>
                  <a:pt x="349215" y="1348427"/>
                </a:lnTo>
                <a:lnTo>
                  <a:pt x="19118" y="1326760"/>
                </a:lnTo>
                <a:lnTo>
                  <a:pt x="26765" y="1287251"/>
                </a:lnTo>
                <a:lnTo>
                  <a:pt x="365784" y="1264310"/>
                </a:lnTo>
                <a:lnTo>
                  <a:pt x="36961" y="1241369"/>
                </a:lnTo>
                <a:lnTo>
                  <a:pt x="44608" y="1201859"/>
                </a:lnTo>
                <a:lnTo>
                  <a:pt x="383627" y="1178918"/>
                </a:lnTo>
                <a:lnTo>
                  <a:pt x="54804" y="1157251"/>
                </a:lnTo>
                <a:lnTo>
                  <a:pt x="62451" y="1117741"/>
                </a:lnTo>
                <a:lnTo>
                  <a:pt x="401470" y="1096075"/>
                </a:lnTo>
                <a:lnTo>
                  <a:pt x="71372" y="1073134"/>
                </a:lnTo>
                <a:lnTo>
                  <a:pt x="79019" y="1033624"/>
                </a:lnTo>
                <a:lnTo>
                  <a:pt x="418038" y="1010683"/>
                </a:lnTo>
                <a:lnTo>
                  <a:pt x="89215" y="989016"/>
                </a:lnTo>
                <a:lnTo>
                  <a:pt x="96863" y="949507"/>
                </a:lnTo>
                <a:lnTo>
                  <a:pt x="435881" y="926566"/>
                </a:lnTo>
                <a:lnTo>
                  <a:pt x="105784" y="904899"/>
                </a:lnTo>
                <a:lnTo>
                  <a:pt x="113431" y="865389"/>
                </a:lnTo>
                <a:lnTo>
                  <a:pt x="452450" y="842448"/>
                </a:lnTo>
                <a:lnTo>
                  <a:pt x="122353" y="820782"/>
                </a:lnTo>
                <a:lnTo>
                  <a:pt x="130000" y="781272"/>
                </a:lnTo>
                <a:lnTo>
                  <a:pt x="469019" y="758331"/>
                </a:lnTo>
                <a:lnTo>
                  <a:pt x="140196" y="736664"/>
                </a:lnTo>
                <a:lnTo>
                  <a:pt x="147843" y="697155"/>
                </a:lnTo>
                <a:lnTo>
                  <a:pt x="486862" y="674214"/>
                </a:lnTo>
                <a:lnTo>
                  <a:pt x="156764" y="652547"/>
                </a:lnTo>
                <a:lnTo>
                  <a:pt x="164411" y="613037"/>
                </a:lnTo>
                <a:lnTo>
                  <a:pt x="503430" y="590096"/>
                </a:lnTo>
                <a:lnTo>
                  <a:pt x="173333" y="568430"/>
                </a:lnTo>
                <a:lnTo>
                  <a:pt x="180980" y="528920"/>
                </a:lnTo>
                <a:lnTo>
                  <a:pt x="519999" y="505979"/>
                </a:lnTo>
                <a:lnTo>
                  <a:pt x="0" y="470293"/>
                </a:lnTo>
                <a:lnTo>
                  <a:pt x="2549" y="456273"/>
                </a:lnTo>
                <a:lnTo>
                  <a:pt x="383627" y="420587"/>
                </a:lnTo>
                <a:lnTo>
                  <a:pt x="16569" y="387450"/>
                </a:lnTo>
                <a:lnTo>
                  <a:pt x="19118" y="372156"/>
                </a:lnTo>
                <a:lnTo>
                  <a:pt x="400195" y="336470"/>
                </a:lnTo>
                <a:lnTo>
                  <a:pt x="34412" y="303332"/>
                </a:lnTo>
                <a:lnTo>
                  <a:pt x="36961" y="288038"/>
                </a:lnTo>
                <a:lnTo>
                  <a:pt x="418038" y="252352"/>
                </a:lnTo>
                <a:lnTo>
                  <a:pt x="50980" y="219215"/>
                </a:lnTo>
                <a:lnTo>
                  <a:pt x="53529" y="203921"/>
                </a:lnTo>
                <a:lnTo>
                  <a:pt x="434607" y="168235"/>
                </a:lnTo>
                <a:lnTo>
                  <a:pt x="67549" y="135098"/>
                </a:lnTo>
                <a:lnTo>
                  <a:pt x="70098" y="119804"/>
                </a:lnTo>
                <a:lnTo>
                  <a:pt x="451175" y="84117"/>
                </a:lnTo>
                <a:lnTo>
                  <a:pt x="169509" y="58627"/>
                </a:lnTo>
                <a:lnTo>
                  <a:pt x="245980" y="21667"/>
                </a:lnTo>
                <a:lnTo>
                  <a:pt x="469019" y="0"/>
                </a:lnTo>
                <a:lnTo>
                  <a:pt x="469019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图形 195">
            <a:extLst>
              <a:ext uri="{FF2B5EF4-FFF2-40B4-BE49-F238E27FC236}">
                <a16:creationId xmlns:a16="http://schemas.microsoft.com/office/drawing/2014/main" xmlns="" id="{83032A0D-C4A9-45DD-B0B4-D45E993F6F74}"/>
              </a:ext>
            </a:extLst>
          </p:cNvPr>
          <p:cNvSpPr/>
          <p:nvPr/>
        </p:nvSpPr>
        <p:spPr>
          <a:xfrm>
            <a:off x="3236068" y="1381913"/>
            <a:ext cx="1377738" cy="1347150"/>
          </a:xfrm>
          <a:custGeom>
            <a:avLst/>
            <a:gdLst>
              <a:gd name="connsiteX0" fmla="*/ 189901 w 1377738"/>
              <a:gd name="connsiteY0" fmla="*/ 372155 h 1347150"/>
              <a:gd name="connsiteX1" fmla="*/ 760879 w 1377738"/>
              <a:gd name="connsiteY1" fmla="*/ 336469 h 1347150"/>
              <a:gd name="connsiteX2" fmla="*/ 655095 w 1377738"/>
              <a:gd name="connsiteY2" fmla="*/ 414214 h 1347150"/>
              <a:gd name="connsiteX3" fmla="*/ 187352 w 1377738"/>
              <a:gd name="connsiteY3" fmla="*/ 384900 h 1347150"/>
              <a:gd name="connsiteX4" fmla="*/ 189901 w 1377738"/>
              <a:gd name="connsiteY4" fmla="*/ 372155 h 1347150"/>
              <a:gd name="connsiteX5" fmla="*/ 170783 w 1377738"/>
              <a:gd name="connsiteY5" fmla="*/ 470292 h 1347150"/>
              <a:gd name="connsiteX6" fmla="*/ 619409 w 1377738"/>
              <a:gd name="connsiteY6" fmla="*/ 498331 h 1347150"/>
              <a:gd name="connsiteX7" fmla="*/ 633428 w 1377738"/>
              <a:gd name="connsiteY7" fmla="*/ 432057 h 1347150"/>
              <a:gd name="connsiteX8" fmla="*/ 638526 w 1377738"/>
              <a:gd name="connsiteY8" fmla="*/ 428233 h 1347150"/>
              <a:gd name="connsiteX9" fmla="*/ 173333 w 1377738"/>
              <a:gd name="connsiteY9" fmla="*/ 457547 h 1347150"/>
              <a:gd name="connsiteX10" fmla="*/ 170783 w 1377738"/>
              <a:gd name="connsiteY10" fmla="*/ 470292 h 1347150"/>
              <a:gd name="connsiteX11" fmla="*/ 540390 w 1377738"/>
              <a:gd name="connsiteY11" fmla="*/ 24216 h 1347150"/>
              <a:gd name="connsiteX12" fmla="*/ 495782 w 1377738"/>
              <a:gd name="connsiteY12" fmla="*/ 57353 h 1347150"/>
              <a:gd name="connsiteX13" fmla="*/ 1124112 w 1377738"/>
              <a:gd name="connsiteY13" fmla="*/ 82843 h 1347150"/>
              <a:gd name="connsiteX14" fmla="*/ 420586 w 1377738"/>
              <a:gd name="connsiteY14" fmla="*/ 112156 h 1347150"/>
              <a:gd name="connsiteX15" fmla="*/ 386175 w 1377738"/>
              <a:gd name="connsiteY15" fmla="*/ 137646 h 1347150"/>
              <a:gd name="connsiteX16" fmla="*/ 1106269 w 1377738"/>
              <a:gd name="connsiteY16" fmla="*/ 166960 h 1347150"/>
              <a:gd name="connsiteX17" fmla="*/ 300783 w 1377738"/>
              <a:gd name="connsiteY17" fmla="*/ 200097 h 1347150"/>
              <a:gd name="connsiteX18" fmla="*/ 277842 w 1377738"/>
              <a:gd name="connsiteY18" fmla="*/ 216666 h 1347150"/>
              <a:gd name="connsiteX19" fmla="*/ 1089701 w 1377738"/>
              <a:gd name="connsiteY19" fmla="*/ 249803 h 1347150"/>
              <a:gd name="connsiteX20" fmla="*/ 207744 w 1377738"/>
              <a:gd name="connsiteY20" fmla="*/ 286763 h 1347150"/>
              <a:gd name="connsiteX21" fmla="*/ 205195 w 1377738"/>
              <a:gd name="connsiteY21" fmla="*/ 299508 h 1347150"/>
              <a:gd name="connsiteX22" fmla="*/ 762153 w 1377738"/>
              <a:gd name="connsiteY22" fmla="*/ 333920 h 1347150"/>
              <a:gd name="connsiteX23" fmla="*/ 785094 w 1377738"/>
              <a:gd name="connsiteY23" fmla="*/ 317351 h 1347150"/>
              <a:gd name="connsiteX24" fmla="*/ 890878 w 1377738"/>
              <a:gd name="connsiteY24" fmla="*/ 429508 h 1347150"/>
              <a:gd name="connsiteX25" fmla="*/ 889604 w 1377738"/>
              <a:gd name="connsiteY25" fmla="*/ 438429 h 1347150"/>
              <a:gd name="connsiteX26" fmla="*/ 644899 w 1377738"/>
              <a:gd name="connsiteY26" fmla="*/ 578625 h 1347150"/>
              <a:gd name="connsiteX27" fmla="*/ 866663 w 1377738"/>
              <a:gd name="connsiteY27" fmla="*/ 590095 h 1347150"/>
              <a:gd name="connsiteX28" fmla="*/ 601566 w 1377738"/>
              <a:gd name="connsiteY28" fmla="*/ 602840 h 1347150"/>
              <a:gd name="connsiteX29" fmla="*/ 507252 w 1377738"/>
              <a:gd name="connsiteY29" fmla="*/ 656369 h 1347150"/>
              <a:gd name="connsiteX30" fmla="*/ 850094 w 1377738"/>
              <a:gd name="connsiteY30" fmla="*/ 672938 h 1347150"/>
              <a:gd name="connsiteX31" fmla="*/ 442253 w 1377738"/>
              <a:gd name="connsiteY31" fmla="*/ 693330 h 1347150"/>
              <a:gd name="connsiteX32" fmla="*/ 364508 w 1377738"/>
              <a:gd name="connsiteY32" fmla="*/ 737938 h 1347150"/>
              <a:gd name="connsiteX33" fmla="*/ 679310 w 1377738"/>
              <a:gd name="connsiteY33" fmla="*/ 758330 h 1347150"/>
              <a:gd name="connsiteX34" fmla="*/ 286763 w 1377738"/>
              <a:gd name="connsiteY34" fmla="*/ 782545 h 1347150"/>
              <a:gd name="connsiteX35" fmla="*/ 229411 w 1377738"/>
              <a:gd name="connsiteY35" fmla="*/ 814408 h 1347150"/>
              <a:gd name="connsiteX36" fmla="*/ 662742 w 1377738"/>
              <a:gd name="connsiteY36" fmla="*/ 842447 h 1347150"/>
              <a:gd name="connsiteX37" fmla="*/ 122352 w 1377738"/>
              <a:gd name="connsiteY37" fmla="*/ 875584 h 1347150"/>
              <a:gd name="connsiteX38" fmla="*/ 95588 w 1377738"/>
              <a:gd name="connsiteY38" fmla="*/ 892153 h 1347150"/>
              <a:gd name="connsiteX39" fmla="*/ 646173 w 1377738"/>
              <a:gd name="connsiteY39" fmla="*/ 926564 h 1347150"/>
              <a:gd name="connsiteX40" fmla="*/ 71372 w 1377738"/>
              <a:gd name="connsiteY40" fmla="*/ 962250 h 1347150"/>
              <a:gd name="connsiteX41" fmla="*/ 68823 w 1377738"/>
              <a:gd name="connsiteY41" fmla="*/ 974995 h 1347150"/>
              <a:gd name="connsiteX42" fmla="*/ 936760 w 1377738"/>
              <a:gd name="connsiteY42" fmla="*/ 1010682 h 1347150"/>
              <a:gd name="connsiteX43" fmla="*/ 53529 w 1377738"/>
              <a:gd name="connsiteY43" fmla="*/ 1047642 h 1347150"/>
              <a:gd name="connsiteX44" fmla="*/ 50980 w 1377738"/>
              <a:gd name="connsiteY44" fmla="*/ 1059113 h 1347150"/>
              <a:gd name="connsiteX45" fmla="*/ 918917 w 1377738"/>
              <a:gd name="connsiteY45" fmla="*/ 1094799 h 1347150"/>
              <a:gd name="connsiteX46" fmla="*/ 36961 w 1377738"/>
              <a:gd name="connsiteY46" fmla="*/ 1131759 h 1347150"/>
              <a:gd name="connsiteX47" fmla="*/ 34412 w 1377738"/>
              <a:gd name="connsiteY47" fmla="*/ 1143230 h 1347150"/>
              <a:gd name="connsiteX48" fmla="*/ 902349 w 1377738"/>
              <a:gd name="connsiteY48" fmla="*/ 1178916 h 1347150"/>
              <a:gd name="connsiteX49" fmla="*/ 19118 w 1377738"/>
              <a:gd name="connsiteY49" fmla="*/ 1215877 h 1347150"/>
              <a:gd name="connsiteX50" fmla="*/ 16569 w 1377738"/>
              <a:gd name="connsiteY50" fmla="*/ 1227347 h 1347150"/>
              <a:gd name="connsiteX51" fmla="*/ 884506 w 1377738"/>
              <a:gd name="connsiteY51" fmla="*/ 1263033 h 1347150"/>
              <a:gd name="connsiteX52" fmla="*/ 2549 w 1377738"/>
              <a:gd name="connsiteY52" fmla="*/ 1299994 h 1347150"/>
              <a:gd name="connsiteX53" fmla="*/ 0 w 1377738"/>
              <a:gd name="connsiteY53" fmla="*/ 1311464 h 1347150"/>
              <a:gd name="connsiteX54" fmla="*/ 866663 w 1377738"/>
              <a:gd name="connsiteY54" fmla="*/ 1347151 h 1347150"/>
              <a:gd name="connsiteX55" fmla="*/ 1145779 w 1377738"/>
              <a:gd name="connsiteY55" fmla="*/ 1347151 h 1347150"/>
              <a:gd name="connsiteX56" fmla="*/ 1226073 w 1377738"/>
              <a:gd name="connsiteY56" fmla="*/ 952054 h 1347150"/>
              <a:gd name="connsiteX57" fmla="*/ 751957 w 1377738"/>
              <a:gd name="connsiteY57" fmla="*/ 952054 h 1347150"/>
              <a:gd name="connsiteX58" fmla="*/ 1302543 w 1377738"/>
              <a:gd name="connsiteY58" fmla="*/ 638526 h 1347150"/>
              <a:gd name="connsiteX59" fmla="*/ 1377739 w 1377738"/>
              <a:gd name="connsiteY59" fmla="*/ 267646 h 1347150"/>
              <a:gd name="connsiteX60" fmla="*/ 1125387 w 1377738"/>
              <a:gd name="connsiteY60" fmla="*/ 0 h 1347150"/>
              <a:gd name="connsiteX61" fmla="*/ 540390 w 1377738"/>
              <a:gd name="connsiteY61" fmla="*/ 24216 h 134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377738" h="1347150">
                <a:moveTo>
                  <a:pt x="189901" y="372155"/>
                </a:moveTo>
                <a:lnTo>
                  <a:pt x="760879" y="336469"/>
                </a:lnTo>
                <a:lnTo>
                  <a:pt x="655095" y="414214"/>
                </a:lnTo>
                <a:lnTo>
                  <a:pt x="187352" y="384900"/>
                </a:lnTo>
                <a:lnTo>
                  <a:pt x="189901" y="372155"/>
                </a:lnTo>
                <a:close/>
                <a:moveTo>
                  <a:pt x="170783" y="470292"/>
                </a:moveTo>
                <a:lnTo>
                  <a:pt x="619409" y="498331"/>
                </a:lnTo>
                <a:lnTo>
                  <a:pt x="633428" y="432057"/>
                </a:lnTo>
                <a:lnTo>
                  <a:pt x="638526" y="428233"/>
                </a:lnTo>
                <a:lnTo>
                  <a:pt x="173333" y="457547"/>
                </a:lnTo>
                <a:lnTo>
                  <a:pt x="170783" y="470292"/>
                </a:lnTo>
                <a:close/>
                <a:moveTo>
                  <a:pt x="540390" y="24216"/>
                </a:moveTo>
                <a:lnTo>
                  <a:pt x="495782" y="57353"/>
                </a:lnTo>
                <a:lnTo>
                  <a:pt x="1124112" y="82843"/>
                </a:lnTo>
                <a:lnTo>
                  <a:pt x="420586" y="112156"/>
                </a:lnTo>
                <a:lnTo>
                  <a:pt x="386175" y="137646"/>
                </a:lnTo>
                <a:lnTo>
                  <a:pt x="1106269" y="166960"/>
                </a:lnTo>
                <a:lnTo>
                  <a:pt x="300783" y="200097"/>
                </a:lnTo>
                <a:lnTo>
                  <a:pt x="277842" y="216666"/>
                </a:lnTo>
                <a:lnTo>
                  <a:pt x="1089701" y="249803"/>
                </a:lnTo>
                <a:lnTo>
                  <a:pt x="207744" y="286763"/>
                </a:lnTo>
                <a:lnTo>
                  <a:pt x="205195" y="299508"/>
                </a:lnTo>
                <a:lnTo>
                  <a:pt x="762153" y="333920"/>
                </a:lnTo>
                <a:lnTo>
                  <a:pt x="785094" y="317351"/>
                </a:lnTo>
                <a:lnTo>
                  <a:pt x="890878" y="429508"/>
                </a:lnTo>
                <a:lnTo>
                  <a:pt x="889604" y="438429"/>
                </a:lnTo>
                <a:lnTo>
                  <a:pt x="644899" y="578625"/>
                </a:lnTo>
                <a:lnTo>
                  <a:pt x="866663" y="590095"/>
                </a:lnTo>
                <a:lnTo>
                  <a:pt x="601566" y="602840"/>
                </a:lnTo>
                <a:lnTo>
                  <a:pt x="507252" y="656369"/>
                </a:lnTo>
                <a:lnTo>
                  <a:pt x="850094" y="672938"/>
                </a:lnTo>
                <a:lnTo>
                  <a:pt x="442253" y="693330"/>
                </a:lnTo>
                <a:lnTo>
                  <a:pt x="364508" y="737938"/>
                </a:lnTo>
                <a:lnTo>
                  <a:pt x="679310" y="758330"/>
                </a:lnTo>
                <a:lnTo>
                  <a:pt x="286763" y="782545"/>
                </a:lnTo>
                <a:lnTo>
                  <a:pt x="229411" y="814408"/>
                </a:lnTo>
                <a:lnTo>
                  <a:pt x="662742" y="842447"/>
                </a:lnTo>
                <a:lnTo>
                  <a:pt x="122352" y="875584"/>
                </a:lnTo>
                <a:lnTo>
                  <a:pt x="95588" y="892153"/>
                </a:lnTo>
                <a:lnTo>
                  <a:pt x="646173" y="926564"/>
                </a:lnTo>
                <a:lnTo>
                  <a:pt x="71372" y="962250"/>
                </a:lnTo>
                <a:lnTo>
                  <a:pt x="68823" y="974995"/>
                </a:lnTo>
                <a:lnTo>
                  <a:pt x="936760" y="1010682"/>
                </a:lnTo>
                <a:lnTo>
                  <a:pt x="53529" y="1047642"/>
                </a:lnTo>
                <a:lnTo>
                  <a:pt x="50980" y="1059113"/>
                </a:lnTo>
                <a:lnTo>
                  <a:pt x="918917" y="1094799"/>
                </a:lnTo>
                <a:lnTo>
                  <a:pt x="36961" y="1131759"/>
                </a:lnTo>
                <a:lnTo>
                  <a:pt x="34412" y="1143230"/>
                </a:lnTo>
                <a:lnTo>
                  <a:pt x="902349" y="1178916"/>
                </a:lnTo>
                <a:lnTo>
                  <a:pt x="19118" y="1215877"/>
                </a:lnTo>
                <a:lnTo>
                  <a:pt x="16569" y="1227347"/>
                </a:lnTo>
                <a:lnTo>
                  <a:pt x="884506" y="1263033"/>
                </a:lnTo>
                <a:lnTo>
                  <a:pt x="2549" y="1299994"/>
                </a:lnTo>
                <a:lnTo>
                  <a:pt x="0" y="1311464"/>
                </a:lnTo>
                <a:lnTo>
                  <a:pt x="866663" y="1347151"/>
                </a:lnTo>
                <a:lnTo>
                  <a:pt x="1145779" y="1347151"/>
                </a:lnTo>
                <a:lnTo>
                  <a:pt x="1226073" y="952054"/>
                </a:lnTo>
                <a:lnTo>
                  <a:pt x="751957" y="952054"/>
                </a:lnTo>
                <a:lnTo>
                  <a:pt x="1302543" y="638526"/>
                </a:lnTo>
                <a:lnTo>
                  <a:pt x="1377739" y="267646"/>
                </a:lnTo>
                <a:lnTo>
                  <a:pt x="1125387" y="0"/>
                </a:lnTo>
                <a:lnTo>
                  <a:pt x="540390" y="24216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图形 197">
            <a:extLst>
              <a:ext uri="{FF2B5EF4-FFF2-40B4-BE49-F238E27FC236}">
                <a16:creationId xmlns:a16="http://schemas.microsoft.com/office/drawing/2014/main" xmlns="" id="{71BE2C88-9BD7-440F-9FDB-965310FD94D7}"/>
              </a:ext>
            </a:extLst>
          </p:cNvPr>
          <p:cNvSpPr/>
          <p:nvPr/>
        </p:nvSpPr>
        <p:spPr>
          <a:xfrm>
            <a:off x="5433257" y="1381912"/>
            <a:ext cx="1328034" cy="1348427"/>
          </a:xfrm>
          <a:custGeom>
            <a:avLst/>
            <a:gdLst>
              <a:gd name="connsiteX0" fmla="*/ 572253 w 1328034"/>
              <a:gd name="connsiteY0" fmla="*/ 1010683 h 1348427"/>
              <a:gd name="connsiteX1" fmla="*/ 16569 w 1328034"/>
              <a:gd name="connsiteY1" fmla="*/ 974997 h 1348427"/>
              <a:gd name="connsiteX2" fmla="*/ 19118 w 1328034"/>
              <a:gd name="connsiteY2" fmla="*/ 960977 h 1348427"/>
              <a:gd name="connsiteX3" fmla="*/ 439705 w 1328034"/>
              <a:gd name="connsiteY3" fmla="*/ 925291 h 1348427"/>
              <a:gd name="connsiteX4" fmla="*/ 34412 w 1328034"/>
              <a:gd name="connsiteY4" fmla="*/ 892154 h 1348427"/>
              <a:gd name="connsiteX5" fmla="*/ 36961 w 1328034"/>
              <a:gd name="connsiteY5" fmla="*/ 878134 h 1348427"/>
              <a:gd name="connsiteX6" fmla="*/ 309705 w 1328034"/>
              <a:gd name="connsiteY6" fmla="*/ 853919 h 1348427"/>
              <a:gd name="connsiteX7" fmla="*/ 497057 w 1328034"/>
              <a:gd name="connsiteY7" fmla="*/ 853919 h 1348427"/>
              <a:gd name="connsiteX8" fmla="*/ 484312 w 1328034"/>
              <a:gd name="connsiteY8" fmla="*/ 916370 h 1348427"/>
              <a:gd name="connsiteX9" fmla="*/ 572253 w 1328034"/>
              <a:gd name="connsiteY9" fmla="*/ 1010683 h 1348427"/>
              <a:gd name="connsiteX10" fmla="*/ 136372 w 1328034"/>
              <a:gd name="connsiteY10" fmla="*/ 386175 h 1348427"/>
              <a:gd name="connsiteX11" fmla="*/ 542939 w 1328034"/>
              <a:gd name="connsiteY11" fmla="*/ 420587 h 1348427"/>
              <a:gd name="connsiteX12" fmla="*/ 122353 w 1328034"/>
              <a:gd name="connsiteY12" fmla="*/ 456273 h 1348427"/>
              <a:gd name="connsiteX13" fmla="*/ 119804 w 1328034"/>
              <a:gd name="connsiteY13" fmla="*/ 470293 h 1348427"/>
              <a:gd name="connsiteX14" fmla="*/ 391273 w 1328034"/>
              <a:gd name="connsiteY14" fmla="*/ 493234 h 1348427"/>
              <a:gd name="connsiteX15" fmla="*/ 570979 w 1328034"/>
              <a:gd name="connsiteY15" fmla="*/ 493234 h 1348427"/>
              <a:gd name="connsiteX16" fmla="*/ 583724 w 1328034"/>
              <a:gd name="connsiteY16" fmla="*/ 430783 h 1348427"/>
              <a:gd name="connsiteX17" fmla="*/ 712449 w 1328034"/>
              <a:gd name="connsiteY17" fmla="*/ 335195 h 1348427"/>
              <a:gd name="connsiteX18" fmla="*/ 141470 w 1328034"/>
              <a:gd name="connsiteY18" fmla="*/ 370881 h 1348427"/>
              <a:gd name="connsiteX19" fmla="*/ 136372 w 1328034"/>
              <a:gd name="connsiteY19" fmla="*/ 386175 h 1348427"/>
              <a:gd name="connsiteX20" fmla="*/ 489410 w 1328034"/>
              <a:gd name="connsiteY20" fmla="*/ 24216 h 1348427"/>
              <a:gd name="connsiteX21" fmla="*/ 444803 w 1328034"/>
              <a:gd name="connsiteY21" fmla="*/ 57353 h 1348427"/>
              <a:gd name="connsiteX22" fmla="*/ 1071859 w 1328034"/>
              <a:gd name="connsiteY22" fmla="*/ 82843 h 1348427"/>
              <a:gd name="connsiteX23" fmla="*/ 369607 w 1328034"/>
              <a:gd name="connsiteY23" fmla="*/ 112157 h 1348427"/>
              <a:gd name="connsiteX24" fmla="*/ 335195 w 1328034"/>
              <a:gd name="connsiteY24" fmla="*/ 137647 h 1348427"/>
              <a:gd name="connsiteX25" fmla="*/ 1054016 w 1328034"/>
              <a:gd name="connsiteY25" fmla="*/ 166960 h 1348427"/>
              <a:gd name="connsiteX26" fmla="*/ 248529 w 1328034"/>
              <a:gd name="connsiteY26" fmla="*/ 200097 h 1348427"/>
              <a:gd name="connsiteX27" fmla="*/ 225588 w 1328034"/>
              <a:gd name="connsiteY27" fmla="*/ 216666 h 1348427"/>
              <a:gd name="connsiteX28" fmla="*/ 1036173 w 1328034"/>
              <a:gd name="connsiteY28" fmla="*/ 249803 h 1348427"/>
              <a:gd name="connsiteX29" fmla="*/ 154215 w 1328034"/>
              <a:gd name="connsiteY29" fmla="*/ 286764 h 1348427"/>
              <a:gd name="connsiteX30" fmla="*/ 151666 w 1328034"/>
              <a:gd name="connsiteY30" fmla="*/ 299509 h 1348427"/>
              <a:gd name="connsiteX31" fmla="*/ 708625 w 1328034"/>
              <a:gd name="connsiteY31" fmla="*/ 333921 h 1348427"/>
              <a:gd name="connsiteX32" fmla="*/ 730292 w 1328034"/>
              <a:gd name="connsiteY32" fmla="*/ 317352 h 1348427"/>
              <a:gd name="connsiteX33" fmla="*/ 836076 w 1328034"/>
              <a:gd name="connsiteY33" fmla="*/ 429508 h 1348427"/>
              <a:gd name="connsiteX34" fmla="*/ 834801 w 1328034"/>
              <a:gd name="connsiteY34" fmla="*/ 437155 h 1348427"/>
              <a:gd name="connsiteX35" fmla="*/ 652547 w 1328034"/>
              <a:gd name="connsiteY35" fmla="*/ 576077 h 1348427"/>
              <a:gd name="connsiteX36" fmla="*/ 969899 w 1328034"/>
              <a:gd name="connsiteY36" fmla="*/ 588822 h 1348427"/>
              <a:gd name="connsiteX37" fmla="*/ 614312 w 1328034"/>
              <a:gd name="connsiteY37" fmla="*/ 604116 h 1348427"/>
              <a:gd name="connsiteX38" fmla="*/ 542939 w 1328034"/>
              <a:gd name="connsiteY38" fmla="*/ 656370 h 1348427"/>
              <a:gd name="connsiteX39" fmla="*/ 952056 w 1328034"/>
              <a:gd name="connsiteY39" fmla="*/ 672939 h 1348427"/>
              <a:gd name="connsiteX40" fmla="*/ 535292 w 1328034"/>
              <a:gd name="connsiteY40" fmla="*/ 690782 h 1348427"/>
              <a:gd name="connsiteX41" fmla="*/ 584998 w 1328034"/>
              <a:gd name="connsiteY41" fmla="*/ 743037 h 1348427"/>
              <a:gd name="connsiteX42" fmla="*/ 934213 w 1328034"/>
              <a:gd name="connsiteY42" fmla="*/ 757056 h 1348427"/>
              <a:gd name="connsiteX43" fmla="*/ 610488 w 1328034"/>
              <a:gd name="connsiteY43" fmla="*/ 771076 h 1348427"/>
              <a:gd name="connsiteX44" fmla="*/ 740488 w 1328034"/>
              <a:gd name="connsiteY44" fmla="*/ 907448 h 1348427"/>
              <a:gd name="connsiteX45" fmla="*/ 739213 w 1328034"/>
              <a:gd name="connsiteY45" fmla="*/ 915095 h 1348427"/>
              <a:gd name="connsiteX46" fmla="*/ 587547 w 1328034"/>
              <a:gd name="connsiteY46" fmla="*/ 1027252 h 1348427"/>
              <a:gd name="connsiteX47" fmla="*/ 573528 w 1328034"/>
              <a:gd name="connsiteY47" fmla="*/ 1010683 h 1348427"/>
              <a:gd name="connsiteX48" fmla="*/ 2549 w 1328034"/>
              <a:gd name="connsiteY48" fmla="*/ 1046369 h 1348427"/>
              <a:gd name="connsiteX49" fmla="*/ 0 w 1328034"/>
              <a:gd name="connsiteY49" fmla="*/ 1059114 h 1348427"/>
              <a:gd name="connsiteX50" fmla="*/ 867938 w 1328034"/>
              <a:gd name="connsiteY50" fmla="*/ 1094800 h 1348427"/>
              <a:gd name="connsiteX51" fmla="*/ 42059 w 1328034"/>
              <a:gd name="connsiteY51" fmla="*/ 1129212 h 1348427"/>
              <a:gd name="connsiteX52" fmla="*/ 58627 w 1328034"/>
              <a:gd name="connsiteY52" fmla="*/ 1145781 h 1348427"/>
              <a:gd name="connsiteX53" fmla="*/ 850095 w 1328034"/>
              <a:gd name="connsiteY53" fmla="*/ 1178918 h 1348427"/>
              <a:gd name="connsiteX54" fmla="*/ 118529 w 1328034"/>
              <a:gd name="connsiteY54" fmla="*/ 1209506 h 1348427"/>
              <a:gd name="connsiteX55" fmla="*/ 142745 w 1328034"/>
              <a:gd name="connsiteY55" fmla="*/ 1234996 h 1348427"/>
              <a:gd name="connsiteX56" fmla="*/ 833527 w 1328034"/>
              <a:gd name="connsiteY56" fmla="*/ 1264310 h 1348427"/>
              <a:gd name="connsiteX57" fmla="*/ 194999 w 1328034"/>
              <a:gd name="connsiteY57" fmla="*/ 1291074 h 1348427"/>
              <a:gd name="connsiteX58" fmla="*/ 226862 w 1328034"/>
              <a:gd name="connsiteY58" fmla="*/ 1324211 h 1348427"/>
              <a:gd name="connsiteX59" fmla="*/ 801664 w 1328034"/>
              <a:gd name="connsiteY59" fmla="*/ 1348427 h 1348427"/>
              <a:gd name="connsiteX60" fmla="*/ 1163624 w 1328034"/>
              <a:gd name="connsiteY60" fmla="*/ 1080781 h 1348427"/>
              <a:gd name="connsiteX61" fmla="*/ 1231173 w 1328034"/>
              <a:gd name="connsiteY61" fmla="*/ 745586 h 1348427"/>
              <a:gd name="connsiteX62" fmla="*/ 1164898 w 1328034"/>
              <a:gd name="connsiteY62" fmla="*/ 675488 h 1348427"/>
              <a:gd name="connsiteX63" fmla="*/ 1260486 w 1328034"/>
              <a:gd name="connsiteY63" fmla="*/ 605390 h 1348427"/>
              <a:gd name="connsiteX64" fmla="*/ 1328035 w 1328034"/>
              <a:gd name="connsiteY64" fmla="*/ 270195 h 1348427"/>
              <a:gd name="connsiteX65" fmla="*/ 1073134 w 1328034"/>
              <a:gd name="connsiteY65" fmla="*/ 0 h 1348427"/>
              <a:gd name="connsiteX66" fmla="*/ 489410 w 1328034"/>
              <a:gd name="connsiteY66" fmla="*/ 24216 h 134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328034" h="1348427">
                <a:moveTo>
                  <a:pt x="572253" y="1010683"/>
                </a:moveTo>
                <a:lnTo>
                  <a:pt x="16569" y="974997"/>
                </a:lnTo>
                <a:lnTo>
                  <a:pt x="19118" y="960977"/>
                </a:lnTo>
                <a:lnTo>
                  <a:pt x="439705" y="925291"/>
                </a:lnTo>
                <a:lnTo>
                  <a:pt x="34412" y="892154"/>
                </a:lnTo>
                <a:lnTo>
                  <a:pt x="36961" y="878134"/>
                </a:lnTo>
                <a:lnTo>
                  <a:pt x="309705" y="853919"/>
                </a:lnTo>
                <a:lnTo>
                  <a:pt x="497057" y="853919"/>
                </a:lnTo>
                <a:lnTo>
                  <a:pt x="484312" y="916370"/>
                </a:lnTo>
                <a:lnTo>
                  <a:pt x="572253" y="1010683"/>
                </a:lnTo>
                <a:close/>
                <a:moveTo>
                  <a:pt x="136372" y="386175"/>
                </a:moveTo>
                <a:lnTo>
                  <a:pt x="542939" y="420587"/>
                </a:lnTo>
                <a:lnTo>
                  <a:pt x="122353" y="456273"/>
                </a:lnTo>
                <a:lnTo>
                  <a:pt x="119804" y="470293"/>
                </a:lnTo>
                <a:lnTo>
                  <a:pt x="391273" y="493234"/>
                </a:lnTo>
                <a:lnTo>
                  <a:pt x="570979" y="493234"/>
                </a:lnTo>
                <a:lnTo>
                  <a:pt x="583724" y="430783"/>
                </a:lnTo>
                <a:lnTo>
                  <a:pt x="712449" y="335195"/>
                </a:lnTo>
                <a:lnTo>
                  <a:pt x="141470" y="370881"/>
                </a:lnTo>
                <a:lnTo>
                  <a:pt x="136372" y="386175"/>
                </a:lnTo>
                <a:close/>
                <a:moveTo>
                  <a:pt x="489410" y="24216"/>
                </a:moveTo>
                <a:lnTo>
                  <a:pt x="444803" y="57353"/>
                </a:lnTo>
                <a:lnTo>
                  <a:pt x="1071859" y="82843"/>
                </a:lnTo>
                <a:lnTo>
                  <a:pt x="369607" y="112157"/>
                </a:lnTo>
                <a:lnTo>
                  <a:pt x="335195" y="137647"/>
                </a:lnTo>
                <a:lnTo>
                  <a:pt x="1054016" y="166960"/>
                </a:lnTo>
                <a:lnTo>
                  <a:pt x="248529" y="200097"/>
                </a:lnTo>
                <a:lnTo>
                  <a:pt x="225588" y="216666"/>
                </a:lnTo>
                <a:lnTo>
                  <a:pt x="1036173" y="249803"/>
                </a:lnTo>
                <a:lnTo>
                  <a:pt x="154215" y="286764"/>
                </a:lnTo>
                <a:lnTo>
                  <a:pt x="151666" y="299509"/>
                </a:lnTo>
                <a:lnTo>
                  <a:pt x="708625" y="333921"/>
                </a:lnTo>
                <a:lnTo>
                  <a:pt x="730292" y="317352"/>
                </a:lnTo>
                <a:lnTo>
                  <a:pt x="836076" y="429508"/>
                </a:lnTo>
                <a:lnTo>
                  <a:pt x="834801" y="437155"/>
                </a:lnTo>
                <a:lnTo>
                  <a:pt x="652547" y="576077"/>
                </a:lnTo>
                <a:lnTo>
                  <a:pt x="969899" y="588822"/>
                </a:lnTo>
                <a:lnTo>
                  <a:pt x="614312" y="604116"/>
                </a:lnTo>
                <a:lnTo>
                  <a:pt x="542939" y="656370"/>
                </a:lnTo>
                <a:lnTo>
                  <a:pt x="952056" y="672939"/>
                </a:lnTo>
                <a:lnTo>
                  <a:pt x="535292" y="690782"/>
                </a:lnTo>
                <a:lnTo>
                  <a:pt x="584998" y="743037"/>
                </a:lnTo>
                <a:lnTo>
                  <a:pt x="934213" y="757056"/>
                </a:lnTo>
                <a:lnTo>
                  <a:pt x="610488" y="771076"/>
                </a:lnTo>
                <a:lnTo>
                  <a:pt x="740488" y="907448"/>
                </a:lnTo>
                <a:lnTo>
                  <a:pt x="739213" y="915095"/>
                </a:lnTo>
                <a:lnTo>
                  <a:pt x="587547" y="1027252"/>
                </a:lnTo>
                <a:lnTo>
                  <a:pt x="573528" y="1010683"/>
                </a:lnTo>
                <a:lnTo>
                  <a:pt x="2549" y="1046369"/>
                </a:lnTo>
                <a:lnTo>
                  <a:pt x="0" y="1059114"/>
                </a:lnTo>
                <a:lnTo>
                  <a:pt x="867938" y="1094800"/>
                </a:lnTo>
                <a:lnTo>
                  <a:pt x="42059" y="1129212"/>
                </a:lnTo>
                <a:lnTo>
                  <a:pt x="58627" y="1145781"/>
                </a:lnTo>
                <a:lnTo>
                  <a:pt x="850095" y="1178918"/>
                </a:lnTo>
                <a:lnTo>
                  <a:pt x="118529" y="1209506"/>
                </a:lnTo>
                <a:lnTo>
                  <a:pt x="142745" y="1234996"/>
                </a:lnTo>
                <a:lnTo>
                  <a:pt x="833527" y="1264310"/>
                </a:lnTo>
                <a:lnTo>
                  <a:pt x="194999" y="1291074"/>
                </a:lnTo>
                <a:lnTo>
                  <a:pt x="226862" y="1324211"/>
                </a:lnTo>
                <a:lnTo>
                  <a:pt x="801664" y="1348427"/>
                </a:lnTo>
                <a:lnTo>
                  <a:pt x="1163624" y="1080781"/>
                </a:lnTo>
                <a:lnTo>
                  <a:pt x="1231173" y="745586"/>
                </a:lnTo>
                <a:lnTo>
                  <a:pt x="1164898" y="675488"/>
                </a:lnTo>
                <a:lnTo>
                  <a:pt x="1260486" y="605390"/>
                </a:lnTo>
                <a:lnTo>
                  <a:pt x="1328035" y="270195"/>
                </a:lnTo>
                <a:lnTo>
                  <a:pt x="1073134" y="0"/>
                </a:lnTo>
                <a:lnTo>
                  <a:pt x="489410" y="24216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图形 199">
            <a:extLst>
              <a:ext uri="{FF2B5EF4-FFF2-40B4-BE49-F238E27FC236}">
                <a16:creationId xmlns:a16="http://schemas.microsoft.com/office/drawing/2014/main" xmlns="" id="{ADA3515A-E153-4318-A1A6-DA0E70EF9952}"/>
              </a:ext>
            </a:extLst>
          </p:cNvPr>
          <p:cNvSpPr/>
          <p:nvPr/>
        </p:nvSpPr>
        <p:spPr>
          <a:xfrm>
            <a:off x="7604957" y="1381912"/>
            <a:ext cx="1326760" cy="1348427"/>
          </a:xfrm>
          <a:custGeom>
            <a:avLst/>
            <a:gdLst>
              <a:gd name="connsiteX0" fmla="*/ 1088428 w 1326760"/>
              <a:gd name="connsiteY0" fmla="*/ 0 h 1348427"/>
              <a:gd name="connsiteX1" fmla="*/ 1088428 w 1326760"/>
              <a:gd name="connsiteY1" fmla="*/ 0 h 1348427"/>
              <a:gd name="connsiteX2" fmla="*/ 830978 w 1326760"/>
              <a:gd name="connsiteY2" fmla="*/ 10196 h 1348427"/>
              <a:gd name="connsiteX3" fmla="*/ 764703 w 1326760"/>
              <a:gd name="connsiteY3" fmla="*/ 68823 h 1348427"/>
              <a:gd name="connsiteX4" fmla="*/ 1159800 w 1326760"/>
              <a:gd name="connsiteY4" fmla="*/ 84117 h 1348427"/>
              <a:gd name="connsiteX5" fmla="*/ 727743 w 1326760"/>
              <a:gd name="connsiteY5" fmla="*/ 100686 h 1348427"/>
              <a:gd name="connsiteX6" fmla="*/ 670390 w 1326760"/>
              <a:gd name="connsiteY6" fmla="*/ 150392 h 1348427"/>
              <a:gd name="connsiteX7" fmla="*/ 1140683 w 1326760"/>
              <a:gd name="connsiteY7" fmla="*/ 168235 h 1348427"/>
              <a:gd name="connsiteX8" fmla="*/ 627057 w 1326760"/>
              <a:gd name="connsiteY8" fmla="*/ 187352 h 1348427"/>
              <a:gd name="connsiteX9" fmla="*/ 576077 w 1326760"/>
              <a:gd name="connsiteY9" fmla="*/ 231960 h 1348427"/>
              <a:gd name="connsiteX10" fmla="*/ 1080781 w 1326760"/>
              <a:gd name="connsiteY10" fmla="*/ 252352 h 1348427"/>
              <a:gd name="connsiteX11" fmla="*/ 528920 w 1326760"/>
              <a:gd name="connsiteY11" fmla="*/ 274019 h 1348427"/>
              <a:gd name="connsiteX12" fmla="*/ 484312 w 1326760"/>
              <a:gd name="connsiteY12" fmla="*/ 313528 h 1348427"/>
              <a:gd name="connsiteX13" fmla="*/ 1064212 w 1326760"/>
              <a:gd name="connsiteY13" fmla="*/ 336470 h 1348427"/>
              <a:gd name="connsiteX14" fmla="*/ 429508 w 1326760"/>
              <a:gd name="connsiteY14" fmla="*/ 361960 h 1348427"/>
              <a:gd name="connsiteX15" fmla="*/ 389999 w 1326760"/>
              <a:gd name="connsiteY15" fmla="*/ 396371 h 1348427"/>
              <a:gd name="connsiteX16" fmla="*/ 953330 w 1326760"/>
              <a:gd name="connsiteY16" fmla="*/ 420587 h 1348427"/>
              <a:gd name="connsiteX17" fmla="*/ 331372 w 1326760"/>
              <a:gd name="connsiteY17" fmla="*/ 448626 h 1348427"/>
              <a:gd name="connsiteX18" fmla="*/ 298234 w 1326760"/>
              <a:gd name="connsiteY18" fmla="*/ 477940 h 1348427"/>
              <a:gd name="connsiteX19" fmla="*/ 936762 w 1326760"/>
              <a:gd name="connsiteY19" fmla="*/ 505979 h 1348427"/>
              <a:gd name="connsiteX20" fmla="*/ 230686 w 1326760"/>
              <a:gd name="connsiteY20" fmla="*/ 536567 h 1348427"/>
              <a:gd name="connsiteX21" fmla="*/ 202646 w 1326760"/>
              <a:gd name="connsiteY21" fmla="*/ 560783 h 1348427"/>
              <a:gd name="connsiteX22" fmla="*/ 661469 w 1326760"/>
              <a:gd name="connsiteY22" fmla="*/ 590096 h 1348427"/>
              <a:gd name="connsiteX23" fmla="*/ 131274 w 1326760"/>
              <a:gd name="connsiteY23" fmla="*/ 623233 h 1348427"/>
              <a:gd name="connsiteX24" fmla="*/ 110882 w 1326760"/>
              <a:gd name="connsiteY24" fmla="*/ 641076 h 1348427"/>
              <a:gd name="connsiteX25" fmla="*/ 643625 w 1326760"/>
              <a:gd name="connsiteY25" fmla="*/ 674214 h 1348427"/>
              <a:gd name="connsiteX26" fmla="*/ 71372 w 1326760"/>
              <a:gd name="connsiteY26" fmla="*/ 709900 h 1348427"/>
              <a:gd name="connsiteX27" fmla="*/ 68823 w 1326760"/>
              <a:gd name="connsiteY27" fmla="*/ 721370 h 1348427"/>
              <a:gd name="connsiteX28" fmla="*/ 1073134 w 1326760"/>
              <a:gd name="connsiteY28" fmla="*/ 757056 h 1348427"/>
              <a:gd name="connsiteX29" fmla="*/ 53529 w 1326760"/>
              <a:gd name="connsiteY29" fmla="*/ 795292 h 1348427"/>
              <a:gd name="connsiteX30" fmla="*/ 50980 w 1326760"/>
              <a:gd name="connsiteY30" fmla="*/ 806762 h 1348427"/>
              <a:gd name="connsiteX31" fmla="*/ 918919 w 1326760"/>
              <a:gd name="connsiteY31" fmla="*/ 842448 h 1348427"/>
              <a:gd name="connsiteX32" fmla="*/ 36961 w 1326760"/>
              <a:gd name="connsiteY32" fmla="*/ 879409 h 1348427"/>
              <a:gd name="connsiteX33" fmla="*/ 34412 w 1326760"/>
              <a:gd name="connsiteY33" fmla="*/ 890880 h 1348427"/>
              <a:gd name="connsiteX34" fmla="*/ 902350 w 1326760"/>
              <a:gd name="connsiteY34" fmla="*/ 926566 h 1348427"/>
              <a:gd name="connsiteX35" fmla="*/ 19118 w 1326760"/>
              <a:gd name="connsiteY35" fmla="*/ 963526 h 1348427"/>
              <a:gd name="connsiteX36" fmla="*/ 16569 w 1326760"/>
              <a:gd name="connsiteY36" fmla="*/ 974997 h 1348427"/>
              <a:gd name="connsiteX37" fmla="*/ 884507 w 1326760"/>
              <a:gd name="connsiteY37" fmla="*/ 1010683 h 1348427"/>
              <a:gd name="connsiteX38" fmla="*/ 2549 w 1326760"/>
              <a:gd name="connsiteY38" fmla="*/ 1047644 h 1348427"/>
              <a:gd name="connsiteX39" fmla="*/ 0 w 1326760"/>
              <a:gd name="connsiteY39" fmla="*/ 1059114 h 1348427"/>
              <a:gd name="connsiteX40" fmla="*/ 1004311 w 1326760"/>
              <a:gd name="connsiteY40" fmla="*/ 1096075 h 1348427"/>
              <a:gd name="connsiteX41" fmla="*/ 599018 w 1326760"/>
              <a:gd name="connsiteY41" fmla="*/ 1110094 h 1348427"/>
              <a:gd name="connsiteX42" fmla="*/ 647449 w 1326760"/>
              <a:gd name="connsiteY42" fmla="*/ 1110094 h 1348427"/>
              <a:gd name="connsiteX43" fmla="*/ 634704 w 1326760"/>
              <a:gd name="connsiteY43" fmla="*/ 1171271 h 1348427"/>
              <a:gd name="connsiteX44" fmla="*/ 850095 w 1326760"/>
              <a:gd name="connsiteY44" fmla="*/ 1180192 h 1348427"/>
              <a:gd name="connsiteX45" fmla="*/ 630880 w 1326760"/>
              <a:gd name="connsiteY45" fmla="*/ 1189114 h 1348427"/>
              <a:gd name="connsiteX46" fmla="*/ 616861 w 1326760"/>
              <a:gd name="connsiteY46" fmla="*/ 1255388 h 1348427"/>
              <a:gd name="connsiteX47" fmla="*/ 832252 w 1326760"/>
              <a:gd name="connsiteY47" fmla="*/ 1264310 h 1348427"/>
              <a:gd name="connsiteX48" fmla="*/ 613037 w 1326760"/>
              <a:gd name="connsiteY48" fmla="*/ 1273231 h 1348427"/>
              <a:gd name="connsiteX49" fmla="*/ 599018 w 1326760"/>
              <a:gd name="connsiteY49" fmla="*/ 1339505 h 1348427"/>
              <a:gd name="connsiteX50" fmla="*/ 814409 w 1326760"/>
              <a:gd name="connsiteY50" fmla="*/ 1348427 h 1348427"/>
              <a:gd name="connsiteX51" fmla="*/ 1051467 w 1326760"/>
              <a:gd name="connsiteY51" fmla="*/ 1348427 h 1348427"/>
              <a:gd name="connsiteX52" fmla="*/ 1099899 w 1326760"/>
              <a:gd name="connsiteY52" fmla="*/ 1110094 h 1348427"/>
              <a:gd name="connsiteX53" fmla="*/ 1190388 w 1326760"/>
              <a:gd name="connsiteY53" fmla="*/ 1110094 h 1348427"/>
              <a:gd name="connsiteX54" fmla="*/ 1270682 w 1326760"/>
              <a:gd name="connsiteY54" fmla="*/ 714998 h 1348427"/>
              <a:gd name="connsiteX55" fmla="*/ 1180192 w 1326760"/>
              <a:gd name="connsiteY55" fmla="*/ 714998 h 1348427"/>
              <a:gd name="connsiteX56" fmla="*/ 1326761 w 1326760"/>
              <a:gd name="connsiteY56" fmla="*/ 0 h 1348427"/>
              <a:gd name="connsiteX57" fmla="*/ 1088428 w 1326760"/>
              <a:gd name="connsiteY57" fmla="*/ 0 h 1348427"/>
              <a:gd name="connsiteX58" fmla="*/ 727743 w 1326760"/>
              <a:gd name="connsiteY58" fmla="*/ 714998 h 1348427"/>
              <a:gd name="connsiteX59" fmla="*/ 615586 w 1326760"/>
              <a:gd name="connsiteY59" fmla="*/ 714998 h 1348427"/>
              <a:gd name="connsiteX60" fmla="*/ 751958 w 1326760"/>
              <a:gd name="connsiteY60" fmla="*/ 595194 h 1348427"/>
              <a:gd name="connsiteX61" fmla="*/ 727743 w 1326760"/>
              <a:gd name="connsiteY61" fmla="*/ 714998 h 134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326760" h="1348427">
                <a:moveTo>
                  <a:pt x="1088428" y="0"/>
                </a:moveTo>
                <a:lnTo>
                  <a:pt x="1088428" y="0"/>
                </a:lnTo>
                <a:lnTo>
                  <a:pt x="830978" y="10196"/>
                </a:lnTo>
                <a:lnTo>
                  <a:pt x="764703" y="68823"/>
                </a:lnTo>
                <a:lnTo>
                  <a:pt x="1159800" y="84117"/>
                </a:lnTo>
                <a:lnTo>
                  <a:pt x="727743" y="100686"/>
                </a:lnTo>
                <a:lnTo>
                  <a:pt x="670390" y="150392"/>
                </a:lnTo>
                <a:lnTo>
                  <a:pt x="1140683" y="168235"/>
                </a:lnTo>
                <a:lnTo>
                  <a:pt x="627057" y="187352"/>
                </a:lnTo>
                <a:lnTo>
                  <a:pt x="576077" y="231960"/>
                </a:lnTo>
                <a:lnTo>
                  <a:pt x="1080781" y="252352"/>
                </a:lnTo>
                <a:lnTo>
                  <a:pt x="528920" y="274019"/>
                </a:lnTo>
                <a:lnTo>
                  <a:pt x="484312" y="313528"/>
                </a:lnTo>
                <a:lnTo>
                  <a:pt x="1064212" y="336470"/>
                </a:lnTo>
                <a:lnTo>
                  <a:pt x="429508" y="361960"/>
                </a:lnTo>
                <a:lnTo>
                  <a:pt x="389999" y="396371"/>
                </a:lnTo>
                <a:lnTo>
                  <a:pt x="953330" y="420587"/>
                </a:lnTo>
                <a:lnTo>
                  <a:pt x="331372" y="448626"/>
                </a:lnTo>
                <a:lnTo>
                  <a:pt x="298234" y="477940"/>
                </a:lnTo>
                <a:lnTo>
                  <a:pt x="936762" y="505979"/>
                </a:lnTo>
                <a:lnTo>
                  <a:pt x="230686" y="536567"/>
                </a:lnTo>
                <a:lnTo>
                  <a:pt x="202646" y="560783"/>
                </a:lnTo>
                <a:lnTo>
                  <a:pt x="661469" y="590096"/>
                </a:lnTo>
                <a:lnTo>
                  <a:pt x="131274" y="623233"/>
                </a:lnTo>
                <a:lnTo>
                  <a:pt x="110882" y="641076"/>
                </a:lnTo>
                <a:lnTo>
                  <a:pt x="643625" y="674214"/>
                </a:lnTo>
                <a:lnTo>
                  <a:pt x="71372" y="709900"/>
                </a:lnTo>
                <a:lnTo>
                  <a:pt x="68823" y="721370"/>
                </a:lnTo>
                <a:lnTo>
                  <a:pt x="1073134" y="757056"/>
                </a:lnTo>
                <a:lnTo>
                  <a:pt x="53529" y="795292"/>
                </a:lnTo>
                <a:lnTo>
                  <a:pt x="50980" y="806762"/>
                </a:lnTo>
                <a:lnTo>
                  <a:pt x="918919" y="842448"/>
                </a:lnTo>
                <a:lnTo>
                  <a:pt x="36961" y="879409"/>
                </a:lnTo>
                <a:lnTo>
                  <a:pt x="34412" y="890880"/>
                </a:lnTo>
                <a:lnTo>
                  <a:pt x="902350" y="926566"/>
                </a:lnTo>
                <a:lnTo>
                  <a:pt x="19118" y="963526"/>
                </a:lnTo>
                <a:lnTo>
                  <a:pt x="16569" y="974997"/>
                </a:lnTo>
                <a:lnTo>
                  <a:pt x="884507" y="1010683"/>
                </a:lnTo>
                <a:lnTo>
                  <a:pt x="2549" y="1047644"/>
                </a:lnTo>
                <a:lnTo>
                  <a:pt x="0" y="1059114"/>
                </a:lnTo>
                <a:lnTo>
                  <a:pt x="1004311" y="1096075"/>
                </a:lnTo>
                <a:lnTo>
                  <a:pt x="599018" y="1110094"/>
                </a:lnTo>
                <a:lnTo>
                  <a:pt x="647449" y="1110094"/>
                </a:lnTo>
                <a:lnTo>
                  <a:pt x="634704" y="1171271"/>
                </a:lnTo>
                <a:lnTo>
                  <a:pt x="850095" y="1180192"/>
                </a:lnTo>
                <a:lnTo>
                  <a:pt x="630880" y="1189114"/>
                </a:lnTo>
                <a:lnTo>
                  <a:pt x="616861" y="1255388"/>
                </a:lnTo>
                <a:lnTo>
                  <a:pt x="832252" y="1264310"/>
                </a:lnTo>
                <a:lnTo>
                  <a:pt x="613037" y="1273231"/>
                </a:lnTo>
                <a:lnTo>
                  <a:pt x="599018" y="1339505"/>
                </a:lnTo>
                <a:lnTo>
                  <a:pt x="814409" y="1348427"/>
                </a:lnTo>
                <a:lnTo>
                  <a:pt x="1051467" y="1348427"/>
                </a:lnTo>
                <a:lnTo>
                  <a:pt x="1099899" y="1110094"/>
                </a:lnTo>
                <a:lnTo>
                  <a:pt x="1190388" y="1110094"/>
                </a:lnTo>
                <a:lnTo>
                  <a:pt x="1270682" y="714998"/>
                </a:lnTo>
                <a:lnTo>
                  <a:pt x="1180192" y="714998"/>
                </a:lnTo>
                <a:lnTo>
                  <a:pt x="1326761" y="0"/>
                </a:lnTo>
                <a:lnTo>
                  <a:pt x="1088428" y="0"/>
                </a:lnTo>
                <a:close/>
                <a:moveTo>
                  <a:pt x="727743" y="714998"/>
                </a:moveTo>
                <a:lnTo>
                  <a:pt x="615586" y="714998"/>
                </a:lnTo>
                <a:lnTo>
                  <a:pt x="751958" y="595194"/>
                </a:lnTo>
                <a:lnTo>
                  <a:pt x="727743" y="71499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图形 201">
            <a:extLst>
              <a:ext uri="{FF2B5EF4-FFF2-40B4-BE49-F238E27FC236}">
                <a16:creationId xmlns:a16="http://schemas.microsoft.com/office/drawing/2014/main" xmlns="" id="{0D5AAB74-AB9C-4B4D-8E73-DD4C89C0B4A6}"/>
              </a:ext>
            </a:extLst>
          </p:cNvPr>
          <p:cNvSpPr/>
          <p:nvPr/>
        </p:nvSpPr>
        <p:spPr>
          <a:xfrm>
            <a:off x="9749893" y="1381912"/>
            <a:ext cx="1380287" cy="1347150"/>
          </a:xfrm>
          <a:custGeom>
            <a:avLst/>
            <a:gdLst>
              <a:gd name="connsiteX0" fmla="*/ 1089701 w 1380287"/>
              <a:gd name="connsiteY0" fmla="*/ 0 h 1347150"/>
              <a:gd name="connsiteX1" fmla="*/ 1380288 w 1380287"/>
              <a:gd name="connsiteY1" fmla="*/ 0 h 1347150"/>
              <a:gd name="connsiteX2" fmla="*/ 1299994 w 1380287"/>
              <a:gd name="connsiteY2" fmla="*/ 395096 h 1347150"/>
              <a:gd name="connsiteX3" fmla="*/ 588821 w 1380287"/>
              <a:gd name="connsiteY3" fmla="*/ 395096 h 1347150"/>
              <a:gd name="connsiteX4" fmla="*/ 579899 w 1380287"/>
              <a:gd name="connsiteY4" fmla="*/ 440978 h 1347150"/>
              <a:gd name="connsiteX5" fmla="*/ 982642 w 1380287"/>
              <a:gd name="connsiteY5" fmla="*/ 440978 h 1347150"/>
              <a:gd name="connsiteX6" fmla="*/ 1236269 w 1380287"/>
              <a:gd name="connsiteY6" fmla="*/ 708624 h 1347150"/>
              <a:gd name="connsiteX7" fmla="*/ 1161073 w 1380287"/>
              <a:gd name="connsiteY7" fmla="*/ 1079505 h 1347150"/>
              <a:gd name="connsiteX8" fmla="*/ 799114 w 1380287"/>
              <a:gd name="connsiteY8" fmla="*/ 1347151 h 1347150"/>
              <a:gd name="connsiteX9" fmla="*/ 642350 w 1380287"/>
              <a:gd name="connsiteY9" fmla="*/ 1347151 h 1347150"/>
              <a:gd name="connsiteX10" fmla="*/ 229411 w 1380287"/>
              <a:gd name="connsiteY10" fmla="*/ 1326758 h 1347150"/>
              <a:gd name="connsiteX11" fmla="*/ 192450 w 1380287"/>
              <a:gd name="connsiteY11" fmla="*/ 1288523 h 1347150"/>
              <a:gd name="connsiteX12" fmla="*/ 702252 w 1380287"/>
              <a:gd name="connsiteY12" fmla="*/ 1264308 h 1347150"/>
              <a:gd name="connsiteX13" fmla="*/ 142744 w 1380287"/>
              <a:gd name="connsiteY13" fmla="*/ 1237543 h 1347150"/>
              <a:gd name="connsiteX14" fmla="*/ 117254 w 1380287"/>
              <a:gd name="connsiteY14" fmla="*/ 1210779 h 1347150"/>
              <a:gd name="connsiteX15" fmla="*/ 783820 w 1380287"/>
              <a:gd name="connsiteY15" fmla="*/ 1181465 h 1347150"/>
              <a:gd name="connsiteX16" fmla="*/ 58627 w 1380287"/>
              <a:gd name="connsiteY16" fmla="*/ 1147053 h 1347150"/>
              <a:gd name="connsiteX17" fmla="*/ 42059 w 1380287"/>
              <a:gd name="connsiteY17" fmla="*/ 1129210 h 1347150"/>
              <a:gd name="connsiteX18" fmla="*/ 844996 w 1380287"/>
              <a:gd name="connsiteY18" fmla="*/ 1094799 h 1347150"/>
              <a:gd name="connsiteX19" fmla="*/ 0 w 1380287"/>
              <a:gd name="connsiteY19" fmla="*/ 1059113 h 1347150"/>
              <a:gd name="connsiteX20" fmla="*/ 2549 w 1380287"/>
              <a:gd name="connsiteY20" fmla="*/ 1046368 h 1347150"/>
              <a:gd name="connsiteX21" fmla="*/ 573527 w 1380287"/>
              <a:gd name="connsiteY21" fmla="*/ 1011956 h 1347150"/>
              <a:gd name="connsiteX22" fmla="*/ 588821 w 1380287"/>
              <a:gd name="connsiteY22" fmla="*/ 1028525 h 1347150"/>
              <a:gd name="connsiteX23" fmla="*/ 739212 w 1380287"/>
              <a:gd name="connsiteY23" fmla="*/ 916368 h 1347150"/>
              <a:gd name="connsiteX24" fmla="*/ 748134 w 1380287"/>
              <a:gd name="connsiteY24" fmla="*/ 873035 h 1347150"/>
              <a:gd name="connsiteX25" fmla="*/ 727742 w 1380287"/>
              <a:gd name="connsiteY25" fmla="*/ 851369 h 1347150"/>
              <a:gd name="connsiteX26" fmla="*/ 917643 w 1380287"/>
              <a:gd name="connsiteY26" fmla="*/ 843721 h 1347150"/>
              <a:gd name="connsiteX27" fmla="*/ 50980 w 1380287"/>
              <a:gd name="connsiteY27" fmla="*/ 806761 h 1347150"/>
              <a:gd name="connsiteX28" fmla="*/ 53529 w 1380287"/>
              <a:gd name="connsiteY28" fmla="*/ 795290 h 1347150"/>
              <a:gd name="connsiteX29" fmla="*/ 935486 w 1380287"/>
              <a:gd name="connsiteY29" fmla="*/ 758330 h 1347150"/>
              <a:gd name="connsiteX30" fmla="*/ 68823 w 1380287"/>
              <a:gd name="connsiteY30" fmla="*/ 722644 h 1347150"/>
              <a:gd name="connsiteX31" fmla="*/ 71372 w 1380287"/>
              <a:gd name="connsiteY31" fmla="*/ 711173 h 1347150"/>
              <a:gd name="connsiteX32" fmla="*/ 876859 w 1380287"/>
              <a:gd name="connsiteY32" fmla="*/ 674213 h 1347150"/>
              <a:gd name="connsiteX33" fmla="*/ 85392 w 1380287"/>
              <a:gd name="connsiteY33" fmla="*/ 638526 h 1347150"/>
              <a:gd name="connsiteX34" fmla="*/ 87941 w 1380287"/>
              <a:gd name="connsiteY34" fmla="*/ 627056 h 1347150"/>
              <a:gd name="connsiteX35" fmla="*/ 850094 w 1380287"/>
              <a:gd name="connsiteY35" fmla="*/ 590095 h 1347150"/>
              <a:gd name="connsiteX36" fmla="*/ 101960 w 1380287"/>
              <a:gd name="connsiteY36" fmla="*/ 554409 h 1347150"/>
              <a:gd name="connsiteX37" fmla="*/ 104509 w 1380287"/>
              <a:gd name="connsiteY37" fmla="*/ 541664 h 1347150"/>
              <a:gd name="connsiteX38" fmla="*/ 823329 w 1380287"/>
              <a:gd name="connsiteY38" fmla="*/ 504703 h 1347150"/>
              <a:gd name="connsiteX39" fmla="*/ 119803 w 1380287"/>
              <a:gd name="connsiteY39" fmla="*/ 470292 h 1347150"/>
              <a:gd name="connsiteX40" fmla="*/ 122352 w 1380287"/>
              <a:gd name="connsiteY40" fmla="*/ 457547 h 1347150"/>
              <a:gd name="connsiteX41" fmla="*/ 542939 w 1380287"/>
              <a:gd name="connsiteY41" fmla="*/ 421861 h 1347150"/>
              <a:gd name="connsiteX42" fmla="*/ 136372 w 1380287"/>
              <a:gd name="connsiteY42" fmla="*/ 387449 h 1347150"/>
              <a:gd name="connsiteX43" fmla="*/ 138921 w 1380287"/>
              <a:gd name="connsiteY43" fmla="*/ 374704 h 1347150"/>
              <a:gd name="connsiteX44" fmla="*/ 1020877 w 1380287"/>
              <a:gd name="connsiteY44" fmla="*/ 337744 h 1347150"/>
              <a:gd name="connsiteX45" fmla="*/ 154215 w 1380287"/>
              <a:gd name="connsiteY45" fmla="*/ 302057 h 1347150"/>
              <a:gd name="connsiteX46" fmla="*/ 156764 w 1380287"/>
              <a:gd name="connsiteY46" fmla="*/ 290587 h 1347150"/>
              <a:gd name="connsiteX47" fmla="*/ 1038721 w 1380287"/>
              <a:gd name="connsiteY47" fmla="*/ 253626 h 1347150"/>
              <a:gd name="connsiteX48" fmla="*/ 170783 w 1380287"/>
              <a:gd name="connsiteY48" fmla="*/ 216666 h 1347150"/>
              <a:gd name="connsiteX49" fmla="*/ 173333 w 1380287"/>
              <a:gd name="connsiteY49" fmla="*/ 205195 h 1347150"/>
              <a:gd name="connsiteX50" fmla="*/ 1055289 w 1380287"/>
              <a:gd name="connsiteY50" fmla="*/ 168235 h 1347150"/>
              <a:gd name="connsiteX51" fmla="*/ 187352 w 1380287"/>
              <a:gd name="connsiteY51" fmla="*/ 132548 h 1347150"/>
              <a:gd name="connsiteX52" fmla="*/ 189901 w 1380287"/>
              <a:gd name="connsiteY52" fmla="*/ 121078 h 1347150"/>
              <a:gd name="connsiteX53" fmla="*/ 1071858 w 1380287"/>
              <a:gd name="connsiteY53" fmla="*/ 84117 h 1347150"/>
              <a:gd name="connsiteX54" fmla="*/ 205195 w 1380287"/>
              <a:gd name="connsiteY54" fmla="*/ 48431 h 1347150"/>
              <a:gd name="connsiteX55" fmla="*/ 207744 w 1380287"/>
              <a:gd name="connsiteY55" fmla="*/ 36961 h 1347150"/>
              <a:gd name="connsiteX56" fmla="*/ 1089701 w 1380287"/>
              <a:gd name="connsiteY56" fmla="*/ 0 h 1347150"/>
              <a:gd name="connsiteX57" fmla="*/ 1089701 w 1380287"/>
              <a:gd name="connsiteY57" fmla="*/ 0 h 1347150"/>
              <a:gd name="connsiteX58" fmla="*/ 484311 w 1380287"/>
              <a:gd name="connsiteY58" fmla="*/ 916368 h 1347150"/>
              <a:gd name="connsiteX59" fmla="*/ 489409 w 1380287"/>
              <a:gd name="connsiteY59" fmla="*/ 890878 h 1347150"/>
              <a:gd name="connsiteX60" fmla="*/ 34412 w 1380287"/>
              <a:gd name="connsiteY60" fmla="*/ 890878 h 1347150"/>
              <a:gd name="connsiteX61" fmla="*/ 34412 w 1380287"/>
              <a:gd name="connsiteY61" fmla="*/ 892153 h 1347150"/>
              <a:gd name="connsiteX62" fmla="*/ 440978 w 1380287"/>
              <a:gd name="connsiteY62" fmla="*/ 926564 h 1347150"/>
              <a:gd name="connsiteX63" fmla="*/ 20392 w 1380287"/>
              <a:gd name="connsiteY63" fmla="*/ 962250 h 1347150"/>
              <a:gd name="connsiteX64" fmla="*/ 17843 w 1380287"/>
              <a:gd name="connsiteY64" fmla="*/ 976270 h 1347150"/>
              <a:gd name="connsiteX65" fmla="*/ 573527 w 1380287"/>
              <a:gd name="connsiteY65" fmla="*/ 1010682 h 1347150"/>
              <a:gd name="connsiteX66" fmla="*/ 484311 w 1380287"/>
              <a:gd name="connsiteY66" fmla="*/ 916368 h 134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380287" h="1347150">
                <a:moveTo>
                  <a:pt x="1089701" y="0"/>
                </a:moveTo>
                <a:lnTo>
                  <a:pt x="1380288" y="0"/>
                </a:lnTo>
                <a:lnTo>
                  <a:pt x="1299994" y="395096"/>
                </a:lnTo>
                <a:lnTo>
                  <a:pt x="588821" y="395096"/>
                </a:lnTo>
                <a:lnTo>
                  <a:pt x="579899" y="440978"/>
                </a:lnTo>
                <a:lnTo>
                  <a:pt x="982642" y="440978"/>
                </a:lnTo>
                <a:lnTo>
                  <a:pt x="1236269" y="708624"/>
                </a:lnTo>
                <a:lnTo>
                  <a:pt x="1161073" y="1079505"/>
                </a:lnTo>
                <a:lnTo>
                  <a:pt x="799114" y="1347151"/>
                </a:lnTo>
                <a:lnTo>
                  <a:pt x="642350" y="1347151"/>
                </a:lnTo>
                <a:lnTo>
                  <a:pt x="229411" y="1326758"/>
                </a:lnTo>
                <a:lnTo>
                  <a:pt x="192450" y="1288523"/>
                </a:lnTo>
                <a:lnTo>
                  <a:pt x="702252" y="1264308"/>
                </a:lnTo>
                <a:lnTo>
                  <a:pt x="142744" y="1237543"/>
                </a:lnTo>
                <a:lnTo>
                  <a:pt x="117254" y="1210779"/>
                </a:lnTo>
                <a:lnTo>
                  <a:pt x="783820" y="1181465"/>
                </a:lnTo>
                <a:lnTo>
                  <a:pt x="58627" y="1147053"/>
                </a:lnTo>
                <a:lnTo>
                  <a:pt x="42059" y="1129210"/>
                </a:lnTo>
                <a:lnTo>
                  <a:pt x="844996" y="1094799"/>
                </a:lnTo>
                <a:lnTo>
                  <a:pt x="0" y="1059113"/>
                </a:lnTo>
                <a:lnTo>
                  <a:pt x="2549" y="1046368"/>
                </a:lnTo>
                <a:lnTo>
                  <a:pt x="573527" y="1011956"/>
                </a:lnTo>
                <a:lnTo>
                  <a:pt x="588821" y="1028525"/>
                </a:lnTo>
                <a:lnTo>
                  <a:pt x="739212" y="916368"/>
                </a:lnTo>
                <a:lnTo>
                  <a:pt x="748134" y="873035"/>
                </a:lnTo>
                <a:lnTo>
                  <a:pt x="727742" y="851369"/>
                </a:lnTo>
                <a:lnTo>
                  <a:pt x="917643" y="843721"/>
                </a:lnTo>
                <a:lnTo>
                  <a:pt x="50980" y="806761"/>
                </a:lnTo>
                <a:lnTo>
                  <a:pt x="53529" y="795290"/>
                </a:lnTo>
                <a:lnTo>
                  <a:pt x="935486" y="758330"/>
                </a:lnTo>
                <a:lnTo>
                  <a:pt x="68823" y="722644"/>
                </a:lnTo>
                <a:lnTo>
                  <a:pt x="71372" y="711173"/>
                </a:lnTo>
                <a:lnTo>
                  <a:pt x="876859" y="674213"/>
                </a:lnTo>
                <a:lnTo>
                  <a:pt x="85392" y="638526"/>
                </a:lnTo>
                <a:lnTo>
                  <a:pt x="87941" y="627056"/>
                </a:lnTo>
                <a:lnTo>
                  <a:pt x="850094" y="590095"/>
                </a:lnTo>
                <a:lnTo>
                  <a:pt x="101960" y="554409"/>
                </a:lnTo>
                <a:lnTo>
                  <a:pt x="104509" y="541664"/>
                </a:lnTo>
                <a:lnTo>
                  <a:pt x="823329" y="504703"/>
                </a:lnTo>
                <a:lnTo>
                  <a:pt x="119803" y="470292"/>
                </a:lnTo>
                <a:lnTo>
                  <a:pt x="122352" y="457547"/>
                </a:lnTo>
                <a:lnTo>
                  <a:pt x="542939" y="421861"/>
                </a:lnTo>
                <a:lnTo>
                  <a:pt x="136372" y="387449"/>
                </a:lnTo>
                <a:lnTo>
                  <a:pt x="138921" y="374704"/>
                </a:lnTo>
                <a:lnTo>
                  <a:pt x="1020877" y="337744"/>
                </a:lnTo>
                <a:lnTo>
                  <a:pt x="154215" y="302057"/>
                </a:lnTo>
                <a:lnTo>
                  <a:pt x="156764" y="290587"/>
                </a:lnTo>
                <a:lnTo>
                  <a:pt x="1038721" y="253626"/>
                </a:lnTo>
                <a:lnTo>
                  <a:pt x="170783" y="216666"/>
                </a:lnTo>
                <a:lnTo>
                  <a:pt x="173333" y="205195"/>
                </a:lnTo>
                <a:lnTo>
                  <a:pt x="1055289" y="168235"/>
                </a:lnTo>
                <a:lnTo>
                  <a:pt x="187352" y="132548"/>
                </a:lnTo>
                <a:lnTo>
                  <a:pt x="189901" y="121078"/>
                </a:lnTo>
                <a:lnTo>
                  <a:pt x="1071858" y="84117"/>
                </a:lnTo>
                <a:lnTo>
                  <a:pt x="205195" y="48431"/>
                </a:lnTo>
                <a:lnTo>
                  <a:pt x="207744" y="36961"/>
                </a:lnTo>
                <a:lnTo>
                  <a:pt x="1089701" y="0"/>
                </a:lnTo>
                <a:lnTo>
                  <a:pt x="1089701" y="0"/>
                </a:lnTo>
                <a:close/>
                <a:moveTo>
                  <a:pt x="484311" y="916368"/>
                </a:moveTo>
                <a:lnTo>
                  <a:pt x="489409" y="890878"/>
                </a:lnTo>
                <a:lnTo>
                  <a:pt x="34412" y="890878"/>
                </a:lnTo>
                <a:lnTo>
                  <a:pt x="34412" y="892153"/>
                </a:lnTo>
                <a:lnTo>
                  <a:pt x="440978" y="926564"/>
                </a:lnTo>
                <a:lnTo>
                  <a:pt x="20392" y="962250"/>
                </a:lnTo>
                <a:lnTo>
                  <a:pt x="17843" y="976270"/>
                </a:lnTo>
                <a:lnTo>
                  <a:pt x="573527" y="1010682"/>
                </a:lnTo>
                <a:lnTo>
                  <a:pt x="484311" y="91636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图形 203">
            <a:extLst>
              <a:ext uri="{FF2B5EF4-FFF2-40B4-BE49-F238E27FC236}">
                <a16:creationId xmlns:a16="http://schemas.microsoft.com/office/drawing/2014/main" xmlns="" id="{C5F8060B-D4D1-4A90-9D34-3A4DE99FB8A0}"/>
              </a:ext>
            </a:extLst>
          </p:cNvPr>
          <p:cNvSpPr/>
          <p:nvPr/>
        </p:nvSpPr>
        <p:spPr>
          <a:xfrm>
            <a:off x="1089857" y="4125112"/>
            <a:ext cx="1326760" cy="1347152"/>
          </a:xfrm>
          <a:custGeom>
            <a:avLst/>
            <a:gdLst>
              <a:gd name="connsiteX0" fmla="*/ 1073134 w 1326760"/>
              <a:gd name="connsiteY0" fmla="*/ 0 h 1347152"/>
              <a:gd name="connsiteX1" fmla="*/ 1326761 w 1326760"/>
              <a:gd name="connsiteY1" fmla="*/ 267646 h 1347152"/>
              <a:gd name="connsiteX2" fmla="*/ 1291074 w 1326760"/>
              <a:gd name="connsiteY2" fmla="*/ 444803 h 1347152"/>
              <a:gd name="connsiteX3" fmla="*/ 836076 w 1326760"/>
              <a:gd name="connsiteY3" fmla="*/ 444803 h 1347152"/>
              <a:gd name="connsiteX4" fmla="*/ 838625 w 1326760"/>
              <a:gd name="connsiteY4" fmla="*/ 430783 h 1347152"/>
              <a:gd name="connsiteX5" fmla="*/ 732841 w 1326760"/>
              <a:gd name="connsiteY5" fmla="*/ 318626 h 1347152"/>
              <a:gd name="connsiteX6" fmla="*/ 581175 w 1326760"/>
              <a:gd name="connsiteY6" fmla="*/ 430783 h 1347152"/>
              <a:gd name="connsiteX7" fmla="*/ 568430 w 1326760"/>
              <a:gd name="connsiteY7" fmla="*/ 494508 h 1347152"/>
              <a:gd name="connsiteX8" fmla="*/ 971173 w 1326760"/>
              <a:gd name="connsiteY8" fmla="*/ 494508 h 1347152"/>
              <a:gd name="connsiteX9" fmla="*/ 1224800 w 1326760"/>
              <a:gd name="connsiteY9" fmla="*/ 762154 h 1347152"/>
              <a:gd name="connsiteX10" fmla="*/ 1161075 w 1326760"/>
              <a:gd name="connsiteY10" fmla="*/ 1079506 h 1347152"/>
              <a:gd name="connsiteX11" fmla="*/ 797841 w 1326760"/>
              <a:gd name="connsiteY11" fmla="*/ 1347153 h 1347152"/>
              <a:gd name="connsiteX12" fmla="*/ 694606 w 1326760"/>
              <a:gd name="connsiteY12" fmla="*/ 1347153 h 1347152"/>
              <a:gd name="connsiteX13" fmla="*/ 228137 w 1326760"/>
              <a:gd name="connsiteY13" fmla="*/ 1325486 h 1347152"/>
              <a:gd name="connsiteX14" fmla="*/ 192450 w 1326760"/>
              <a:gd name="connsiteY14" fmla="*/ 1288525 h 1347152"/>
              <a:gd name="connsiteX15" fmla="*/ 712449 w 1326760"/>
              <a:gd name="connsiteY15" fmla="*/ 1263035 h 1347152"/>
              <a:gd name="connsiteX16" fmla="*/ 144019 w 1326760"/>
              <a:gd name="connsiteY16" fmla="*/ 1236271 h 1347152"/>
              <a:gd name="connsiteX17" fmla="*/ 118529 w 1326760"/>
              <a:gd name="connsiteY17" fmla="*/ 1209506 h 1347152"/>
              <a:gd name="connsiteX18" fmla="*/ 785096 w 1326760"/>
              <a:gd name="connsiteY18" fmla="*/ 1180192 h 1347152"/>
              <a:gd name="connsiteX19" fmla="*/ 59902 w 1326760"/>
              <a:gd name="connsiteY19" fmla="*/ 1147055 h 1347152"/>
              <a:gd name="connsiteX20" fmla="*/ 43333 w 1326760"/>
              <a:gd name="connsiteY20" fmla="*/ 1129212 h 1347152"/>
              <a:gd name="connsiteX21" fmla="*/ 867938 w 1326760"/>
              <a:gd name="connsiteY21" fmla="*/ 1096075 h 1347152"/>
              <a:gd name="connsiteX22" fmla="*/ 0 w 1326760"/>
              <a:gd name="connsiteY22" fmla="*/ 1059114 h 1347152"/>
              <a:gd name="connsiteX23" fmla="*/ 2549 w 1326760"/>
              <a:gd name="connsiteY23" fmla="*/ 1046369 h 1347152"/>
              <a:gd name="connsiteX24" fmla="*/ 573528 w 1326760"/>
              <a:gd name="connsiteY24" fmla="*/ 1011958 h 1347152"/>
              <a:gd name="connsiteX25" fmla="*/ 588822 w 1326760"/>
              <a:gd name="connsiteY25" fmla="*/ 1028526 h 1347152"/>
              <a:gd name="connsiteX26" fmla="*/ 732841 w 1326760"/>
              <a:gd name="connsiteY26" fmla="*/ 922742 h 1347152"/>
              <a:gd name="connsiteX27" fmla="*/ 703527 w 1326760"/>
              <a:gd name="connsiteY27" fmla="*/ 892154 h 1347152"/>
              <a:gd name="connsiteX28" fmla="*/ 531469 w 1326760"/>
              <a:gd name="connsiteY28" fmla="*/ 892154 h 1347152"/>
              <a:gd name="connsiteX29" fmla="*/ 489410 w 1326760"/>
              <a:gd name="connsiteY29" fmla="*/ 922742 h 1347152"/>
              <a:gd name="connsiteX30" fmla="*/ 573528 w 1326760"/>
              <a:gd name="connsiteY30" fmla="*/ 1011958 h 1347152"/>
              <a:gd name="connsiteX31" fmla="*/ 16569 w 1326760"/>
              <a:gd name="connsiteY31" fmla="*/ 976271 h 1347152"/>
              <a:gd name="connsiteX32" fmla="*/ 19118 w 1326760"/>
              <a:gd name="connsiteY32" fmla="*/ 962252 h 1347152"/>
              <a:gd name="connsiteX33" fmla="*/ 439705 w 1326760"/>
              <a:gd name="connsiteY33" fmla="*/ 926566 h 1347152"/>
              <a:gd name="connsiteX34" fmla="*/ 34412 w 1326760"/>
              <a:gd name="connsiteY34" fmla="*/ 892154 h 1347152"/>
              <a:gd name="connsiteX35" fmla="*/ 36961 w 1326760"/>
              <a:gd name="connsiteY35" fmla="*/ 879409 h 1347152"/>
              <a:gd name="connsiteX36" fmla="*/ 918919 w 1326760"/>
              <a:gd name="connsiteY36" fmla="*/ 842448 h 1347152"/>
              <a:gd name="connsiteX37" fmla="*/ 50980 w 1326760"/>
              <a:gd name="connsiteY37" fmla="*/ 806762 h 1347152"/>
              <a:gd name="connsiteX38" fmla="*/ 53529 w 1326760"/>
              <a:gd name="connsiteY38" fmla="*/ 795292 h 1347152"/>
              <a:gd name="connsiteX39" fmla="*/ 892154 w 1326760"/>
              <a:gd name="connsiteY39" fmla="*/ 758331 h 1347152"/>
              <a:gd name="connsiteX40" fmla="*/ 68823 w 1326760"/>
              <a:gd name="connsiteY40" fmla="*/ 722645 h 1347152"/>
              <a:gd name="connsiteX41" fmla="*/ 71372 w 1326760"/>
              <a:gd name="connsiteY41" fmla="*/ 711174 h 1347152"/>
              <a:gd name="connsiteX42" fmla="*/ 856468 w 1326760"/>
              <a:gd name="connsiteY42" fmla="*/ 674214 h 1347152"/>
              <a:gd name="connsiteX43" fmla="*/ 85392 w 1326760"/>
              <a:gd name="connsiteY43" fmla="*/ 638527 h 1347152"/>
              <a:gd name="connsiteX44" fmla="*/ 87941 w 1326760"/>
              <a:gd name="connsiteY44" fmla="*/ 627057 h 1347152"/>
              <a:gd name="connsiteX45" fmla="*/ 829703 w 1326760"/>
              <a:gd name="connsiteY45" fmla="*/ 590096 h 1347152"/>
              <a:gd name="connsiteX46" fmla="*/ 101960 w 1326760"/>
              <a:gd name="connsiteY46" fmla="*/ 554410 h 1347152"/>
              <a:gd name="connsiteX47" fmla="*/ 104509 w 1326760"/>
              <a:gd name="connsiteY47" fmla="*/ 541665 h 1347152"/>
              <a:gd name="connsiteX48" fmla="*/ 679312 w 1326760"/>
              <a:gd name="connsiteY48" fmla="*/ 505979 h 1347152"/>
              <a:gd name="connsiteX49" fmla="*/ 119804 w 1326760"/>
              <a:gd name="connsiteY49" fmla="*/ 470293 h 1347152"/>
              <a:gd name="connsiteX50" fmla="*/ 122353 w 1326760"/>
              <a:gd name="connsiteY50" fmla="*/ 456273 h 1347152"/>
              <a:gd name="connsiteX51" fmla="*/ 542939 w 1326760"/>
              <a:gd name="connsiteY51" fmla="*/ 420587 h 1347152"/>
              <a:gd name="connsiteX52" fmla="*/ 136372 w 1326760"/>
              <a:gd name="connsiteY52" fmla="*/ 386175 h 1347152"/>
              <a:gd name="connsiteX53" fmla="*/ 138921 w 1326760"/>
              <a:gd name="connsiteY53" fmla="*/ 372156 h 1347152"/>
              <a:gd name="connsiteX54" fmla="*/ 664018 w 1326760"/>
              <a:gd name="connsiteY54" fmla="*/ 336470 h 1347152"/>
              <a:gd name="connsiteX55" fmla="*/ 154215 w 1326760"/>
              <a:gd name="connsiteY55" fmla="*/ 302058 h 1347152"/>
              <a:gd name="connsiteX56" fmla="*/ 156764 w 1326760"/>
              <a:gd name="connsiteY56" fmla="*/ 289313 h 1347152"/>
              <a:gd name="connsiteX57" fmla="*/ 1038722 w 1326760"/>
              <a:gd name="connsiteY57" fmla="*/ 252352 h 1347152"/>
              <a:gd name="connsiteX58" fmla="*/ 226862 w 1326760"/>
              <a:gd name="connsiteY58" fmla="*/ 219215 h 1347152"/>
              <a:gd name="connsiteX59" fmla="*/ 251078 w 1326760"/>
              <a:gd name="connsiteY59" fmla="*/ 201372 h 1347152"/>
              <a:gd name="connsiteX60" fmla="*/ 958428 w 1326760"/>
              <a:gd name="connsiteY60" fmla="*/ 168235 h 1347152"/>
              <a:gd name="connsiteX61" fmla="*/ 333921 w 1326760"/>
              <a:gd name="connsiteY61" fmla="*/ 140196 h 1347152"/>
              <a:gd name="connsiteX62" fmla="*/ 370881 w 1326760"/>
              <a:gd name="connsiteY62" fmla="*/ 112157 h 1347152"/>
              <a:gd name="connsiteX63" fmla="*/ 943134 w 1326760"/>
              <a:gd name="connsiteY63" fmla="*/ 84117 h 1347152"/>
              <a:gd name="connsiteX64" fmla="*/ 442254 w 1326760"/>
              <a:gd name="connsiteY64" fmla="*/ 59902 h 1347152"/>
              <a:gd name="connsiteX65" fmla="*/ 494508 w 1326760"/>
              <a:gd name="connsiteY65" fmla="*/ 20392 h 1347152"/>
              <a:gd name="connsiteX66" fmla="*/ 893429 w 1326760"/>
              <a:gd name="connsiteY66" fmla="*/ 0 h 1347152"/>
              <a:gd name="connsiteX67" fmla="*/ 893429 w 1326760"/>
              <a:gd name="connsiteY67" fmla="*/ 0 h 1347152"/>
              <a:gd name="connsiteX68" fmla="*/ 1073134 w 1326760"/>
              <a:gd name="connsiteY68" fmla="*/ 0 h 134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6760" h="1347152">
                <a:moveTo>
                  <a:pt x="1073134" y="0"/>
                </a:moveTo>
                <a:lnTo>
                  <a:pt x="1326761" y="267646"/>
                </a:lnTo>
                <a:lnTo>
                  <a:pt x="1291074" y="444803"/>
                </a:lnTo>
                <a:lnTo>
                  <a:pt x="836076" y="444803"/>
                </a:lnTo>
                <a:lnTo>
                  <a:pt x="838625" y="430783"/>
                </a:lnTo>
                <a:lnTo>
                  <a:pt x="732841" y="318626"/>
                </a:lnTo>
                <a:lnTo>
                  <a:pt x="581175" y="430783"/>
                </a:lnTo>
                <a:lnTo>
                  <a:pt x="568430" y="494508"/>
                </a:lnTo>
                <a:lnTo>
                  <a:pt x="971173" y="494508"/>
                </a:lnTo>
                <a:lnTo>
                  <a:pt x="1224800" y="762154"/>
                </a:lnTo>
                <a:lnTo>
                  <a:pt x="1161075" y="1079506"/>
                </a:lnTo>
                <a:lnTo>
                  <a:pt x="797841" y="1347153"/>
                </a:lnTo>
                <a:lnTo>
                  <a:pt x="694606" y="1347153"/>
                </a:lnTo>
                <a:lnTo>
                  <a:pt x="228137" y="1325486"/>
                </a:lnTo>
                <a:lnTo>
                  <a:pt x="192450" y="1288525"/>
                </a:lnTo>
                <a:lnTo>
                  <a:pt x="712449" y="1263035"/>
                </a:lnTo>
                <a:lnTo>
                  <a:pt x="144019" y="1236271"/>
                </a:lnTo>
                <a:lnTo>
                  <a:pt x="118529" y="1209506"/>
                </a:lnTo>
                <a:lnTo>
                  <a:pt x="785096" y="1180192"/>
                </a:lnTo>
                <a:lnTo>
                  <a:pt x="59902" y="1147055"/>
                </a:lnTo>
                <a:lnTo>
                  <a:pt x="43333" y="1129212"/>
                </a:lnTo>
                <a:lnTo>
                  <a:pt x="867938" y="1096075"/>
                </a:lnTo>
                <a:lnTo>
                  <a:pt x="0" y="1059114"/>
                </a:lnTo>
                <a:lnTo>
                  <a:pt x="2549" y="1046369"/>
                </a:lnTo>
                <a:lnTo>
                  <a:pt x="573528" y="1011958"/>
                </a:lnTo>
                <a:lnTo>
                  <a:pt x="588822" y="1028526"/>
                </a:lnTo>
                <a:lnTo>
                  <a:pt x="732841" y="922742"/>
                </a:lnTo>
                <a:lnTo>
                  <a:pt x="703527" y="892154"/>
                </a:lnTo>
                <a:lnTo>
                  <a:pt x="531469" y="892154"/>
                </a:lnTo>
                <a:lnTo>
                  <a:pt x="489410" y="922742"/>
                </a:lnTo>
                <a:lnTo>
                  <a:pt x="573528" y="1011958"/>
                </a:lnTo>
                <a:lnTo>
                  <a:pt x="16569" y="976271"/>
                </a:lnTo>
                <a:lnTo>
                  <a:pt x="19118" y="962252"/>
                </a:lnTo>
                <a:lnTo>
                  <a:pt x="439705" y="926566"/>
                </a:lnTo>
                <a:lnTo>
                  <a:pt x="34412" y="892154"/>
                </a:lnTo>
                <a:lnTo>
                  <a:pt x="36961" y="879409"/>
                </a:lnTo>
                <a:lnTo>
                  <a:pt x="918919" y="842448"/>
                </a:lnTo>
                <a:lnTo>
                  <a:pt x="50980" y="806762"/>
                </a:lnTo>
                <a:lnTo>
                  <a:pt x="53529" y="795292"/>
                </a:lnTo>
                <a:lnTo>
                  <a:pt x="892154" y="758331"/>
                </a:lnTo>
                <a:lnTo>
                  <a:pt x="68823" y="722645"/>
                </a:lnTo>
                <a:lnTo>
                  <a:pt x="71372" y="711174"/>
                </a:lnTo>
                <a:lnTo>
                  <a:pt x="856468" y="674214"/>
                </a:lnTo>
                <a:lnTo>
                  <a:pt x="85392" y="638527"/>
                </a:lnTo>
                <a:lnTo>
                  <a:pt x="87941" y="627057"/>
                </a:lnTo>
                <a:lnTo>
                  <a:pt x="829703" y="590096"/>
                </a:lnTo>
                <a:lnTo>
                  <a:pt x="101960" y="554410"/>
                </a:lnTo>
                <a:lnTo>
                  <a:pt x="104509" y="541665"/>
                </a:lnTo>
                <a:lnTo>
                  <a:pt x="679312" y="505979"/>
                </a:lnTo>
                <a:lnTo>
                  <a:pt x="119804" y="470293"/>
                </a:lnTo>
                <a:lnTo>
                  <a:pt x="122353" y="456273"/>
                </a:lnTo>
                <a:lnTo>
                  <a:pt x="542939" y="420587"/>
                </a:lnTo>
                <a:lnTo>
                  <a:pt x="136372" y="386175"/>
                </a:lnTo>
                <a:lnTo>
                  <a:pt x="138921" y="372156"/>
                </a:lnTo>
                <a:lnTo>
                  <a:pt x="664018" y="336470"/>
                </a:lnTo>
                <a:lnTo>
                  <a:pt x="154215" y="302058"/>
                </a:lnTo>
                <a:lnTo>
                  <a:pt x="156764" y="289313"/>
                </a:lnTo>
                <a:lnTo>
                  <a:pt x="1038722" y="252352"/>
                </a:lnTo>
                <a:lnTo>
                  <a:pt x="226862" y="219215"/>
                </a:lnTo>
                <a:lnTo>
                  <a:pt x="251078" y="201372"/>
                </a:lnTo>
                <a:lnTo>
                  <a:pt x="958428" y="168235"/>
                </a:lnTo>
                <a:lnTo>
                  <a:pt x="333921" y="140196"/>
                </a:lnTo>
                <a:lnTo>
                  <a:pt x="370881" y="112157"/>
                </a:lnTo>
                <a:lnTo>
                  <a:pt x="943134" y="84117"/>
                </a:lnTo>
                <a:lnTo>
                  <a:pt x="442254" y="59902"/>
                </a:lnTo>
                <a:lnTo>
                  <a:pt x="494508" y="20392"/>
                </a:lnTo>
                <a:lnTo>
                  <a:pt x="893429" y="0"/>
                </a:lnTo>
                <a:lnTo>
                  <a:pt x="893429" y="0"/>
                </a:lnTo>
                <a:lnTo>
                  <a:pt x="107313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图形 205">
            <a:extLst>
              <a:ext uri="{FF2B5EF4-FFF2-40B4-BE49-F238E27FC236}">
                <a16:creationId xmlns:a16="http://schemas.microsoft.com/office/drawing/2014/main" xmlns="" id="{F0FAB912-85B6-4451-8B96-0DB6BAB674C6}"/>
              </a:ext>
            </a:extLst>
          </p:cNvPr>
          <p:cNvSpPr/>
          <p:nvPr/>
        </p:nvSpPr>
        <p:spPr>
          <a:xfrm>
            <a:off x="3255185" y="4125112"/>
            <a:ext cx="1335683" cy="1348427"/>
          </a:xfrm>
          <a:custGeom>
            <a:avLst/>
            <a:gdLst>
              <a:gd name="connsiteX0" fmla="*/ 968625 w 1335683"/>
              <a:gd name="connsiteY0" fmla="*/ 0 h 1348427"/>
              <a:gd name="connsiteX1" fmla="*/ 1335683 w 1335683"/>
              <a:gd name="connsiteY1" fmla="*/ 0 h 1348427"/>
              <a:gd name="connsiteX2" fmla="*/ 1260487 w 1335683"/>
              <a:gd name="connsiteY2" fmla="*/ 372156 h 1348427"/>
              <a:gd name="connsiteX3" fmla="*/ 486862 w 1335683"/>
              <a:gd name="connsiteY3" fmla="*/ 1348427 h 1348427"/>
              <a:gd name="connsiteX4" fmla="*/ 313529 w 1335683"/>
              <a:gd name="connsiteY4" fmla="*/ 1348427 h 1348427"/>
              <a:gd name="connsiteX5" fmla="*/ 0 w 1335683"/>
              <a:gd name="connsiteY5" fmla="*/ 1317839 h 1348427"/>
              <a:gd name="connsiteX6" fmla="*/ 17843 w 1335683"/>
              <a:gd name="connsiteY6" fmla="*/ 1294898 h 1348427"/>
              <a:gd name="connsiteX7" fmla="*/ 331372 w 1335683"/>
              <a:gd name="connsiteY7" fmla="*/ 1264310 h 1348427"/>
              <a:gd name="connsiteX8" fmla="*/ 63725 w 1335683"/>
              <a:gd name="connsiteY8" fmla="*/ 1237545 h 1348427"/>
              <a:gd name="connsiteX9" fmla="*/ 87941 w 1335683"/>
              <a:gd name="connsiteY9" fmla="*/ 1206957 h 1348427"/>
              <a:gd name="connsiteX10" fmla="*/ 425685 w 1335683"/>
              <a:gd name="connsiteY10" fmla="*/ 1178918 h 1348427"/>
              <a:gd name="connsiteX11" fmla="*/ 130000 w 1335683"/>
              <a:gd name="connsiteY11" fmla="*/ 1154702 h 1348427"/>
              <a:gd name="connsiteX12" fmla="*/ 158039 w 1335683"/>
              <a:gd name="connsiteY12" fmla="*/ 1120291 h 1348427"/>
              <a:gd name="connsiteX13" fmla="*/ 519999 w 1335683"/>
              <a:gd name="connsiteY13" fmla="*/ 1094800 h 1348427"/>
              <a:gd name="connsiteX14" fmla="*/ 196274 w 1335683"/>
              <a:gd name="connsiteY14" fmla="*/ 1071859 h 1348427"/>
              <a:gd name="connsiteX15" fmla="*/ 226862 w 1335683"/>
              <a:gd name="connsiteY15" fmla="*/ 1033624 h 1348427"/>
              <a:gd name="connsiteX16" fmla="*/ 602842 w 1335683"/>
              <a:gd name="connsiteY16" fmla="*/ 1010683 h 1348427"/>
              <a:gd name="connsiteX17" fmla="*/ 262548 w 1335683"/>
              <a:gd name="connsiteY17" fmla="*/ 989016 h 1348427"/>
              <a:gd name="connsiteX18" fmla="*/ 295686 w 1335683"/>
              <a:gd name="connsiteY18" fmla="*/ 946958 h 1348427"/>
              <a:gd name="connsiteX19" fmla="*/ 665293 w 1335683"/>
              <a:gd name="connsiteY19" fmla="*/ 925291 h 1348427"/>
              <a:gd name="connsiteX20" fmla="*/ 328823 w 1335683"/>
              <a:gd name="connsiteY20" fmla="*/ 906174 h 1348427"/>
              <a:gd name="connsiteX21" fmla="*/ 364509 w 1335683"/>
              <a:gd name="connsiteY21" fmla="*/ 861566 h 1348427"/>
              <a:gd name="connsiteX22" fmla="*/ 725194 w 1335683"/>
              <a:gd name="connsiteY22" fmla="*/ 842448 h 1348427"/>
              <a:gd name="connsiteX23" fmla="*/ 393823 w 1335683"/>
              <a:gd name="connsiteY23" fmla="*/ 824605 h 1348427"/>
              <a:gd name="connsiteX24" fmla="*/ 430783 w 1335683"/>
              <a:gd name="connsiteY24" fmla="*/ 777448 h 1348427"/>
              <a:gd name="connsiteX25" fmla="*/ 815684 w 1335683"/>
              <a:gd name="connsiteY25" fmla="*/ 758331 h 1348427"/>
              <a:gd name="connsiteX26" fmla="*/ 457548 w 1335683"/>
              <a:gd name="connsiteY26" fmla="*/ 740488 h 1348427"/>
              <a:gd name="connsiteX27" fmla="*/ 497058 w 1335683"/>
              <a:gd name="connsiteY27" fmla="*/ 690782 h 1348427"/>
              <a:gd name="connsiteX28" fmla="*/ 832253 w 1335683"/>
              <a:gd name="connsiteY28" fmla="*/ 674214 h 1348427"/>
              <a:gd name="connsiteX29" fmla="*/ 521273 w 1335683"/>
              <a:gd name="connsiteY29" fmla="*/ 658919 h 1348427"/>
              <a:gd name="connsiteX30" fmla="*/ 563332 w 1335683"/>
              <a:gd name="connsiteY30" fmla="*/ 605390 h 1348427"/>
              <a:gd name="connsiteX31" fmla="*/ 892155 w 1335683"/>
              <a:gd name="connsiteY31" fmla="*/ 590096 h 1348427"/>
              <a:gd name="connsiteX32" fmla="*/ 587548 w 1335683"/>
              <a:gd name="connsiteY32" fmla="*/ 576077 h 1348427"/>
              <a:gd name="connsiteX33" fmla="*/ 632155 w 1335683"/>
              <a:gd name="connsiteY33" fmla="*/ 519998 h 1348427"/>
              <a:gd name="connsiteX34" fmla="*/ 953331 w 1335683"/>
              <a:gd name="connsiteY34" fmla="*/ 505979 h 1348427"/>
              <a:gd name="connsiteX35" fmla="*/ 653822 w 1335683"/>
              <a:gd name="connsiteY35" fmla="*/ 493234 h 1348427"/>
              <a:gd name="connsiteX36" fmla="*/ 699704 w 1335683"/>
              <a:gd name="connsiteY36" fmla="*/ 435881 h 1348427"/>
              <a:gd name="connsiteX37" fmla="*/ 1024703 w 1335683"/>
              <a:gd name="connsiteY37" fmla="*/ 421861 h 1348427"/>
              <a:gd name="connsiteX38" fmla="*/ 720096 w 1335683"/>
              <a:gd name="connsiteY38" fmla="*/ 409116 h 1348427"/>
              <a:gd name="connsiteX39" fmla="*/ 729018 w 1335683"/>
              <a:gd name="connsiteY39" fmla="*/ 398920 h 1348427"/>
              <a:gd name="connsiteX40" fmla="*/ 729018 w 1335683"/>
              <a:gd name="connsiteY40" fmla="*/ 396371 h 1348427"/>
              <a:gd name="connsiteX41" fmla="*/ 401470 w 1335683"/>
              <a:gd name="connsiteY41" fmla="*/ 396371 h 1348427"/>
              <a:gd name="connsiteX42" fmla="*/ 158039 w 1335683"/>
              <a:gd name="connsiteY42" fmla="*/ 386175 h 1348427"/>
              <a:gd name="connsiteX43" fmla="*/ 160588 w 1335683"/>
              <a:gd name="connsiteY43" fmla="*/ 374705 h 1348427"/>
              <a:gd name="connsiteX44" fmla="*/ 902351 w 1335683"/>
              <a:gd name="connsiteY44" fmla="*/ 337744 h 1348427"/>
              <a:gd name="connsiteX45" fmla="*/ 175882 w 1335683"/>
              <a:gd name="connsiteY45" fmla="*/ 302058 h 1348427"/>
              <a:gd name="connsiteX46" fmla="*/ 178431 w 1335683"/>
              <a:gd name="connsiteY46" fmla="*/ 289313 h 1348427"/>
              <a:gd name="connsiteX47" fmla="*/ 917645 w 1335683"/>
              <a:gd name="connsiteY47" fmla="*/ 252352 h 1348427"/>
              <a:gd name="connsiteX48" fmla="*/ 191176 w 1335683"/>
              <a:gd name="connsiteY48" fmla="*/ 216666 h 1348427"/>
              <a:gd name="connsiteX49" fmla="*/ 193725 w 1335683"/>
              <a:gd name="connsiteY49" fmla="*/ 203921 h 1348427"/>
              <a:gd name="connsiteX50" fmla="*/ 935488 w 1335683"/>
              <a:gd name="connsiteY50" fmla="*/ 166960 h 1348427"/>
              <a:gd name="connsiteX51" fmla="*/ 209019 w 1335683"/>
              <a:gd name="connsiteY51" fmla="*/ 131274 h 1348427"/>
              <a:gd name="connsiteX52" fmla="*/ 211568 w 1335683"/>
              <a:gd name="connsiteY52" fmla="*/ 118529 h 1348427"/>
              <a:gd name="connsiteX53" fmla="*/ 953331 w 1335683"/>
              <a:gd name="connsiteY53" fmla="*/ 81568 h 1348427"/>
              <a:gd name="connsiteX54" fmla="*/ 226862 w 1335683"/>
              <a:gd name="connsiteY54" fmla="*/ 45882 h 1348427"/>
              <a:gd name="connsiteX55" fmla="*/ 229411 w 1335683"/>
              <a:gd name="connsiteY55" fmla="*/ 33137 h 1348427"/>
              <a:gd name="connsiteX56" fmla="*/ 968625 w 1335683"/>
              <a:gd name="connsiteY56" fmla="*/ 0 h 1348427"/>
              <a:gd name="connsiteX57" fmla="*/ 968625 w 1335683"/>
              <a:gd name="connsiteY57" fmla="*/ 0 h 134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335683" h="1348427">
                <a:moveTo>
                  <a:pt x="968625" y="0"/>
                </a:moveTo>
                <a:lnTo>
                  <a:pt x="1335683" y="0"/>
                </a:lnTo>
                <a:lnTo>
                  <a:pt x="1260487" y="372156"/>
                </a:lnTo>
                <a:lnTo>
                  <a:pt x="486862" y="1348427"/>
                </a:lnTo>
                <a:lnTo>
                  <a:pt x="313529" y="1348427"/>
                </a:lnTo>
                <a:lnTo>
                  <a:pt x="0" y="1317839"/>
                </a:lnTo>
                <a:lnTo>
                  <a:pt x="17843" y="1294898"/>
                </a:lnTo>
                <a:lnTo>
                  <a:pt x="331372" y="1264310"/>
                </a:lnTo>
                <a:lnTo>
                  <a:pt x="63725" y="1237545"/>
                </a:lnTo>
                <a:lnTo>
                  <a:pt x="87941" y="1206957"/>
                </a:lnTo>
                <a:lnTo>
                  <a:pt x="425685" y="1178918"/>
                </a:lnTo>
                <a:lnTo>
                  <a:pt x="130000" y="1154702"/>
                </a:lnTo>
                <a:lnTo>
                  <a:pt x="158039" y="1120291"/>
                </a:lnTo>
                <a:lnTo>
                  <a:pt x="519999" y="1094800"/>
                </a:lnTo>
                <a:lnTo>
                  <a:pt x="196274" y="1071859"/>
                </a:lnTo>
                <a:lnTo>
                  <a:pt x="226862" y="1033624"/>
                </a:lnTo>
                <a:lnTo>
                  <a:pt x="602842" y="1010683"/>
                </a:lnTo>
                <a:lnTo>
                  <a:pt x="262548" y="989016"/>
                </a:lnTo>
                <a:lnTo>
                  <a:pt x="295686" y="946958"/>
                </a:lnTo>
                <a:lnTo>
                  <a:pt x="665293" y="925291"/>
                </a:lnTo>
                <a:lnTo>
                  <a:pt x="328823" y="906174"/>
                </a:lnTo>
                <a:lnTo>
                  <a:pt x="364509" y="861566"/>
                </a:lnTo>
                <a:lnTo>
                  <a:pt x="725194" y="842448"/>
                </a:lnTo>
                <a:lnTo>
                  <a:pt x="393823" y="824605"/>
                </a:lnTo>
                <a:lnTo>
                  <a:pt x="430783" y="777448"/>
                </a:lnTo>
                <a:lnTo>
                  <a:pt x="815684" y="758331"/>
                </a:lnTo>
                <a:lnTo>
                  <a:pt x="457548" y="740488"/>
                </a:lnTo>
                <a:lnTo>
                  <a:pt x="497058" y="690782"/>
                </a:lnTo>
                <a:lnTo>
                  <a:pt x="832253" y="674214"/>
                </a:lnTo>
                <a:lnTo>
                  <a:pt x="521273" y="658919"/>
                </a:lnTo>
                <a:lnTo>
                  <a:pt x="563332" y="605390"/>
                </a:lnTo>
                <a:lnTo>
                  <a:pt x="892155" y="590096"/>
                </a:lnTo>
                <a:lnTo>
                  <a:pt x="587548" y="576077"/>
                </a:lnTo>
                <a:lnTo>
                  <a:pt x="632155" y="519998"/>
                </a:lnTo>
                <a:lnTo>
                  <a:pt x="953331" y="505979"/>
                </a:lnTo>
                <a:lnTo>
                  <a:pt x="653822" y="493234"/>
                </a:lnTo>
                <a:lnTo>
                  <a:pt x="699704" y="435881"/>
                </a:lnTo>
                <a:lnTo>
                  <a:pt x="1024703" y="421861"/>
                </a:lnTo>
                <a:lnTo>
                  <a:pt x="720096" y="409116"/>
                </a:lnTo>
                <a:lnTo>
                  <a:pt x="729018" y="398920"/>
                </a:lnTo>
                <a:lnTo>
                  <a:pt x="729018" y="396371"/>
                </a:lnTo>
                <a:lnTo>
                  <a:pt x="401470" y="396371"/>
                </a:lnTo>
                <a:lnTo>
                  <a:pt x="158039" y="386175"/>
                </a:lnTo>
                <a:lnTo>
                  <a:pt x="160588" y="374705"/>
                </a:lnTo>
                <a:lnTo>
                  <a:pt x="902351" y="337744"/>
                </a:lnTo>
                <a:lnTo>
                  <a:pt x="175882" y="302058"/>
                </a:lnTo>
                <a:lnTo>
                  <a:pt x="178431" y="289313"/>
                </a:lnTo>
                <a:lnTo>
                  <a:pt x="917645" y="252352"/>
                </a:lnTo>
                <a:lnTo>
                  <a:pt x="191176" y="216666"/>
                </a:lnTo>
                <a:lnTo>
                  <a:pt x="193725" y="203921"/>
                </a:lnTo>
                <a:lnTo>
                  <a:pt x="935488" y="166960"/>
                </a:lnTo>
                <a:lnTo>
                  <a:pt x="209019" y="131274"/>
                </a:lnTo>
                <a:lnTo>
                  <a:pt x="211568" y="118529"/>
                </a:lnTo>
                <a:lnTo>
                  <a:pt x="953331" y="81568"/>
                </a:lnTo>
                <a:lnTo>
                  <a:pt x="226862" y="45882"/>
                </a:lnTo>
                <a:lnTo>
                  <a:pt x="229411" y="33137"/>
                </a:lnTo>
                <a:lnTo>
                  <a:pt x="968625" y="0"/>
                </a:lnTo>
                <a:lnTo>
                  <a:pt x="96862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图形 207">
            <a:extLst>
              <a:ext uri="{FF2B5EF4-FFF2-40B4-BE49-F238E27FC236}">
                <a16:creationId xmlns:a16="http://schemas.microsoft.com/office/drawing/2014/main" xmlns="" id="{327F282F-D881-4214-9E17-C3F3202E13A9}"/>
              </a:ext>
            </a:extLst>
          </p:cNvPr>
          <p:cNvSpPr/>
          <p:nvPr/>
        </p:nvSpPr>
        <p:spPr>
          <a:xfrm>
            <a:off x="5433257" y="4125112"/>
            <a:ext cx="1325486" cy="1349701"/>
          </a:xfrm>
          <a:custGeom>
            <a:avLst/>
            <a:gdLst>
              <a:gd name="connsiteX0" fmla="*/ 948232 w 1325486"/>
              <a:gd name="connsiteY0" fmla="*/ 0 h 1349701"/>
              <a:gd name="connsiteX1" fmla="*/ 948232 w 1325486"/>
              <a:gd name="connsiteY1" fmla="*/ 0 h 1349701"/>
              <a:gd name="connsiteX2" fmla="*/ 493234 w 1325486"/>
              <a:gd name="connsiteY2" fmla="*/ 22941 h 1349701"/>
              <a:gd name="connsiteX3" fmla="*/ 442254 w 1325486"/>
              <a:gd name="connsiteY3" fmla="*/ 61176 h 1349701"/>
              <a:gd name="connsiteX4" fmla="*/ 931664 w 1325486"/>
              <a:gd name="connsiteY4" fmla="*/ 85392 h 1349701"/>
              <a:gd name="connsiteX5" fmla="*/ 372156 w 1325486"/>
              <a:gd name="connsiteY5" fmla="*/ 112157 h 1349701"/>
              <a:gd name="connsiteX6" fmla="*/ 335195 w 1325486"/>
              <a:gd name="connsiteY6" fmla="*/ 140196 h 1349701"/>
              <a:gd name="connsiteX7" fmla="*/ 990291 w 1325486"/>
              <a:gd name="connsiteY7" fmla="*/ 169509 h 1349701"/>
              <a:gd name="connsiteX8" fmla="*/ 249803 w 1325486"/>
              <a:gd name="connsiteY8" fmla="*/ 202646 h 1349701"/>
              <a:gd name="connsiteX9" fmla="*/ 225588 w 1325486"/>
              <a:gd name="connsiteY9" fmla="*/ 220489 h 1349701"/>
              <a:gd name="connsiteX10" fmla="*/ 1037448 w 1325486"/>
              <a:gd name="connsiteY10" fmla="*/ 253627 h 1349701"/>
              <a:gd name="connsiteX11" fmla="*/ 155490 w 1325486"/>
              <a:gd name="connsiteY11" fmla="*/ 290587 h 1349701"/>
              <a:gd name="connsiteX12" fmla="*/ 152941 w 1325486"/>
              <a:gd name="connsiteY12" fmla="*/ 303332 h 1349701"/>
              <a:gd name="connsiteX13" fmla="*/ 669116 w 1325486"/>
              <a:gd name="connsiteY13" fmla="*/ 337744 h 1349701"/>
              <a:gd name="connsiteX14" fmla="*/ 137647 w 1325486"/>
              <a:gd name="connsiteY14" fmla="*/ 373430 h 1349701"/>
              <a:gd name="connsiteX15" fmla="*/ 135098 w 1325486"/>
              <a:gd name="connsiteY15" fmla="*/ 386175 h 1349701"/>
              <a:gd name="connsiteX16" fmla="*/ 651272 w 1325486"/>
              <a:gd name="connsiteY16" fmla="*/ 420587 h 1349701"/>
              <a:gd name="connsiteX17" fmla="*/ 122353 w 1325486"/>
              <a:gd name="connsiteY17" fmla="*/ 457548 h 1349701"/>
              <a:gd name="connsiteX18" fmla="*/ 119804 w 1325486"/>
              <a:gd name="connsiteY18" fmla="*/ 470293 h 1349701"/>
              <a:gd name="connsiteX19" fmla="*/ 987742 w 1325486"/>
              <a:gd name="connsiteY19" fmla="*/ 505979 h 1349701"/>
              <a:gd name="connsiteX20" fmla="*/ 104509 w 1325486"/>
              <a:gd name="connsiteY20" fmla="*/ 541665 h 1349701"/>
              <a:gd name="connsiteX21" fmla="*/ 101960 w 1325486"/>
              <a:gd name="connsiteY21" fmla="*/ 554410 h 1349701"/>
              <a:gd name="connsiteX22" fmla="*/ 871762 w 1325486"/>
              <a:gd name="connsiteY22" fmla="*/ 590096 h 1349701"/>
              <a:gd name="connsiteX23" fmla="*/ 193725 w 1325486"/>
              <a:gd name="connsiteY23" fmla="*/ 621959 h 1349701"/>
              <a:gd name="connsiteX24" fmla="*/ 229411 w 1325486"/>
              <a:gd name="connsiteY24" fmla="*/ 647449 h 1349701"/>
              <a:gd name="connsiteX25" fmla="*/ 746860 w 1325486"/>
              <a:gd name="connsiteY25" fmla="*/ 675488 h 1349701"/>
              <a:gd name="connsiteX26" fmla="*/ 216666 w 1325486"/>
              <a:gd name="connsiteY26" fmla="*/ 702253 h 1349701"/>
              <a:gd name="connsiteX27" fmla="*/ 172058 w 1325486"/>
              <a:gd name="connsiteY27" fmla="*/ 726468 h 1349701"/>
              <a:gd name="connsiteX28" fmla="*/ 838625 w 1325486"/>
              <a:gd name="connsiteY28" fmla="*/ 757056 h 1349701"/>
              <a:gd name="connsiteX29" fmla="*/ 53529 w 1325486"/>
              <a:gd name="connsiteY29" fmla="*/ 795292 h 1349701"/>
              <a:gd name="connsiteX30" fmla="*/ 50980 w 1325486"/>
              <a:gd name="connsiteY30" fmla="*/ 806762 h 1349701"/>
              <a:gd name="connsiteX31" fmla="*/ 918919 w 1325486"/>
              <a:gd name="connsiteY31" fmla="*/ 842448 h 1349701"/>
              <a:gd name="connsiteX32" fmla="*/ 36961 w 1325486"/>
              <a:gd name="connsiteY32" fmla="*/ 879409 h 1349701"/>
              <a:gd name="connsiteX33" fmla="*/ 34412 w 1325486"/>
              <a:gd name="connsiteY33" fmla="*/ 892154 h 1349701"/>
              <a:gd name="connsiteX34" fmla="*/ 550587 w 1325486"/>
              <a:gd name="connsiteY34" fmla="*/ 926566 h 1349701"/>
              <a:gd name="connsiteX35" fmla="*/ 19118 w 1325486"/>
              <a:gd name="connsiteY35" fmla="*/ 963526 h 1349701"/>
              <a:gd name="connsiteX36" fmla="*/ 16569 w 1325486"/>
              <a:gd name="connsiteY36" fmla="*/ 976271 h 1349701"/>
              <a:gd name="connsiteX37" fmla="*/ 532743 w 1325486"/>
              <a:gd name="connsiteY37" fmla="*/ 1010683 h 1349701"/>
              <a:gd name="connsiteX38" fmla="*/ 2549 w 1325486"/>
              <a:gd name="connsiteY38" fmla="*/ 1047644 h 1349701"/>
              <a:gd name="connsiteX39" fmla="*/ 0 w 1325486"/>
              <a:gd name="connsiteY39" fmla="*/ 1060389 h 1349701"/>
              <a:gd name="connsiteX40" fmla="*/ 867938 w 1325486"/>
              <a:gd name="connsiteY40" fmla="*/ 1096075 h 1349701"/>
              <a:gd name="connsiteX41" fmla="*/ 42059 w 1325486"/>
              <a:gd name="connsiteY41" fmla="*/ 1129212 h 1349701"/>
              <a:gd name="connsiteX42" fmla="*/ 58627 w 1325486"/>
              <a:gd name="connsiteY42" fmla="*/ 1147055 h 1349701"/>
              <a:gd name="connsiteX43" fmla="*/ 785096 w 1325486"/>
              <a:gd name="connsiteY43" fmla="*/ 1178918 h 1349701"/>
              <a:gd name="connsiteX44" fmla="*/ 118529 w 1325486"/>
              <a:gd name="connsiteY44" fmla="*/ 1209506 h 1349701"/>
              <a:gd name="connsiteX45" fmla="*/ 144019 w 1325486"/>
              <a:gd name="connsiteY45" fmla="*/ 1236271 h 1349701"/>
              <a:gd name="connsiteX46" fmla="*/ 713723 w 1325486"/>
              <a:gd name="connsiteY46" fmla="*/ 1264310 h 1349701"/>
              <a:gd name="connsiteX47" fmla="*/ 192450 w 1325486"/>
              <a:gd name="connsiteY47" fmla="*/ 1289800 h 1349701"/>
              <a:gd name="connsiteX48" fmla="*/ 226862 w 1325486"/>
              <a:gd name="connsiteY48" fmla="*/ 1326760 h 1349701"/>
              <a:gd name="connsiteX49" fmla="*/ 695880 w 1325486"/>
              <a:gd name="connsiteY49" fmla="*/ 1349702 h 1349701"/>
              <a:gd name="connsiteX50" fmla="*/ 799115 w 1325486"/>
              <a:gd name="connsiteY50" fmla="*/ 1349702 h 1349701"/>
              <a:gd name="connsiteX51" fmla="*/ 1161075 w 1325486"/>
              <a:gd name="connsiteY51" fmla="*/ 1082055 h 1349701"/>
              <a:gd name="connsiteX52" fmla="*/ 1219702 w 1325486"/>
              <a:gd name="connsiteY52" fmla="*/ 794017 h 1349701"/>
              <a:gd name="connsiteX53" fmla="*/ 1052742 w 1325486"/>
              <a:gd name="connsiteY53" fmla="*/ 676763 h 1349701"/>
              <a:gd name="connsiteX54" fmla="*/ 1266859 w 1325486"/>
              <a:gd name="connsiteY54" fmla="*/ 559508 h 1349701"/>
              <a:gd name="connsiteX55" fmla="*/ 1325486 w 1325486"/>
              <a:gd name="connsiteY55" fmla="*/ 271470 h 1349701"/>
              <a:gd name="connsiteX56" fmla="*/ 1073134 w 1325486"/>
              <a:gd name="connsiteY56" fmla="*/ 0 h 1349701"/>
              <a:gd name="connsiteX57" fmla="*/ 948232 w 1325486"/>
              <a:gd name="connsiteY57" fmla="*/ 0 h 1349701"/>
              <a:gd name="connsiteX58" fmla="*/ 709900 w 1325486"/>
              <a:gd name="connsiteY58" fmla="*/ 432057 h 1349701"/>
              <a:gd name="connsiteX59" fmla="*/ 644900 w 1325486"/>
              <a:gd name="connsiteY59" fmla="*/ 386175 h 1349701"/>
              <a:gd name="connsiteX60" fmla="*/ 732841 w 1325486"/>
              <a:gd name="connsiteY60" fmla="*/ 321175 h 1349701"/>
              <a:gd name="connsiteX61" fmla="*/ 794017 w 1325486"/>
              <a:gd name="connsiteY61" fmla="*/ 386175 h 1349701"/>
              <a:gd name="connsiteX62" fmla="*/ 709900 w 1325486"/>
              <a:gd name="connsiteY62" fmla="*/ 432057 h 1349701"/>
              <a:gd name="connsiteX63" fmla="*/ 590096 w 1325486"/>
              <a:gd name="connsiteY63" fmla="*/ 1028526 h 1349701"/>
              <a:gd name="connsiteX64" fmla="*/ 528920 w 1325486"/>
              <a:gd name="connsiteY64" fmla="*/ 963526 h 1349701"/>
              <a:gd name="connsiteX65" fmla="*/ 613037 w 1325486"/>
              <a:gd name="connsiteY65" fmla="*/ 917644 h 1349701"/>
              <a:gd name="connsiteX66" fmla="*/ 678037 w 1325486"/>
              <a:gd name="connsiteY66" fmla="*/ 963526 h 1349701"/>
              <a:gd name="connsiteX67" fmla="*/ 590096 w 1325486"/>
              <a:gd name="connsiteY67" fmla="*/ 1028526 h 134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325486" h="1349701">
                <a:moveTo>
                  <a:pt x="948232" y="0"/>
                </a:moveTo>
                <a:lnTo>
                  <a:pt x="948232" y="0"/>
                </a:lnTo>
                <a:lnTo>
                  <a:pt x="493234" y="22941"/>
                </a:lnTo>
                <a:lnTo>
                  <a:pt x="442254" y="61176"/>
                </a:lnTo>
                <a:lnTo>
                  <a:pt x="931664" y="85392"/>
                </a:lnTo>
                <a:lnTo>
                  <a:pt x="372156" y="112157"/>
                </a:lnTo>
                <a:lnTo>
                  <a:pt x="335195" y="140196"/>
                </a:lnTo>
                <a:lnTo>
                  <a:pt x="990291" y="169509"/>
                </a:lnTo>
                <a:lnTo>
                  <a:pt x="249803" y="202646"/>
                </a:lnTo>
                <a:lnTo>
                  <a:pt x="225588" y="220489"/>
                </a:lnTo>
                <a:lnTo>
                  <a:pt x="1037448" y="253627"/>
                </a:lnTo>
                <a:lnTo>
                  <a:pt x="155490" y="290587"/>
                </a:lnTo>
                <a:lnTo>
                  <a:pt x="152941" y="303332"/>
                </a:lnTo>
                <a:lnTo>
                  <a:pt x="669116" y="337744"/>
                </a:lnTo>
                <a:lnTo>
                  <a:pt x="137647" y="373430"/>
                </a:lnTo>
                <a:lnTo>
                  <a:pt x="135098" y="386175"/>
                </a:lnTo>
                <a:lnTo>
                  <a:pt x="651272" y="420587"/>
                </a:lnTo>
                <a:lnTo>
                  <a:pt x="122353" y="457548"/>
                </a:lnTo>
                <a:lnTo>
                  <a:pt x="119804" y="470293"/>
                </a:lnTo>
                <a:lnTo>
                  <a:pt x="987742" y="505979"/>
                </a:lnTo>
                <a:lnTo>
                  <a:pt x="104509" y="541665"/>
                </a:lnTo>
                <a:lnTo>
                  <a:pt x="101960" y="554410"/>
                </a:lnTo>
                <a:lnTo>
                  <a:pt x="871762" y="590096"/>
                </a:lnTo>
                <a:lnTo>
                  <a:pt x="193725" y="621959"/>
                </a:lnTo>
                <a:lnTo>
                  <a:pt x="229411" y="647449"/>
                </a:lnTo>
                <a:lnTo>
                  <a:pt x="746860" y="675488"/>
                </a:lnTo>
                <a:lnTo>
                  <a:pt x="216666" y="702253"/>
                </a:lnTo>
                <a:lnTo>
                  <a:pt x="172058" y="726468"/>
                </a:lnTo>
                <a:lnTo>
                  <a:pt x="838625" y="757056"/>
                </a:lnTo>
                <a:lnTo>
                  <a:pt x="53529" y="795292"/>
                </a:lnTo>
                <a:lnTo>
                  <a:pt x="50980" y="806762"/>
                </a:lnTo>
                <a:lnTo>
                  <a:pt x="918919" y="842448"/>
                </a:lnTo>
                <a:lnTo>
                  <a:pt x="36961" y="879409"/>
                </a:lnTo>
                <a:lnTo>
                  <a:pt x="34412" y="892154"/>
                </a:lnTo>
                <a:lnTo>
                  <a:pt x="550587" y="926566"/>
                </a:lnTo>
                <a:lnTo>
                  <a:pt x="19118" y="963526"/>
                </a:lnTo>
                <a:lnTo>
                  <a:pt x="16569" y="976271"/>
                </a:lnTo>
                <a:lnTo>
                  <a:pt x="532743" y="1010683"/>
                </a:lnTo>
                <a:lnTo>
                  <a:pt x="2549" y="1047644"/>
                </a:lnTo>
                <a:lnTo>
                  <a:pt x="0" y="1060389"/>
                </a:lnTo>
                <a:lnTo>
                  <a:pt x="867938" y="1096075"/>
                </a:lnTo>
                <a:lnTo>
                  <a:pt x="42059" y="1129212"/>
                </a:lnTo>
                <a:lnTo>
                  <a:pt x="58627" y="1147055"/>
                </a:lnTo>
                <a:lnTo>
                  <a:pt x="785096" y="1178918"/>
                </a:lnTo>
                <a:lnTo>
                  <a:pt x="118529" y="1209506"/>
                </a:lnTo>
                <a:lnTo>
                  <a:pt x="144019" y="1236271"/>
                </a:lnTo>
                <a:lnTo>
                  <a:pt x="713723" y="1264310"/>
                </a:lnTo>
                <a:lnTo>
                  <a:pt x="192450" y="1289800"/>
                </a:lnTo>
                <a:lnTo>
                  <a:pt x="226862" y="1326760"/>
                </a:lnTo>
                <a:lnTo>
                  <a:pt x="695880" y="1349702"/>
                </a:lnTo>
                <a:lnTo>
                  <a:pt x="799115" y="1349702"/>
                </a:lnTo>
                <a:lnTo>
                  <a:pt x="1161075" y="1082055"/>
                </a:lnTo>
                <a:lnTo>
                  <a:pt x="1219702" y="794017"/>
                </a:lnTo>
                <a:lnTo>
                  <a:pt x="1052742" y="676763"/>
                </a:lnTo>
                <a:lnTo>
                  <a:pt x="1266859" y="559508"/>
                </a:lnTo>
                <a:lnTo>
                  <a:pt x="1325486" y="271470"/>
                </a:lnTo>
                <a:lnTo>
                  <a:pt x="1073134" y="0"/>
                </a:lnTo>
                <a:lnTo>
                  <a:pt x="948232" y="0"/>
                </a:lnTo>
                <a:close/>
                <a:moveTo>
                  <a:pt x="709900" y="432057"/>
                </a:moveTo>
                <a:lnTo>
                  <a:pt x="644900" y="386175"/>
                </a:lnTo>
                <a:lnTo>
                  <a:pt x="732841" y="321175"/>
                </a:lnTo>
                <a:lnTo>
                  <a:pt x="794017" y="386175"/>
                </a:lnTo>
                <a:lnTo>
                  <a:pt x="709900" y="432057"/>
                </a:lnTo>
                <a:close/>
                <a:moveTo>
                  <a:pt x="590096" y="1028526"/>
                </a:moveTo>
                <a:lnTo>
                  <a:pt x="528920" y="963526"/>
                </a:lnTo>
                <a:lnTo>
                  <a:pt x="613037" y="917644"/>
                </a:lnTo>
                <a:lnTo>
                  <a:pt x="678037" y="963526"/>
                </a:lnTo>
                <a:lnTo>
                  <a:pt x="590096" y="1028526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图形 216">
            <a:extLst>
              <a:ext uri="{FF2B5EF4-FFF2-40B4-BE49-F238E27FC236}">
                <a16:creationId xmlns:a16="http://schemas.microsoft.com/office/drawing/2014/main" xmlns="" id="{2E265D72-9226-4F3E-AB6A-DBAB2CE7D13F}"/>
              </a:ext>
            </a:extLst>
          </p:cNvPr>
          <p:cNvSpPr/>
          <p:nvPr/>
        </p:nvSpPr>
        <p:spPr>
          <a:xfrm>
            <a:off x="7604957" y="4125112"/>
            <a:ext cx="1326760" cy="1348427"/>
          </a:xfrm>
          <a:custGeom>
            <a:avLst/>
            <a:gdLst>
              <a:gd name="connsiteX0" fmla="*/ 604116 w 1326760"/>
              <a:gd name="connsiteY0" fmla="*/ 415489 h 1348427"/>
              <a:gd name="connsiteX1" fmla="*/ 136372 w 1326760"/>
              <a:gd name="connsiteY1" fmla="*/ 386175 h 1348427"/>
              <a:gd name="connsiteX2" fmla="*/ 138921 w 1326760"/>
              <a:gd name="connsiteY2" fmla="*/ 373430 h 1348427"/>
              <a:gd name="connsiteX3" fmla="*/ 709900 w 1326760"/>
              <a:gd name="connsiteY3" fmla="*/ 337744 h 1348427"/>
              <a:gd name="connsiteX4" fmla="*/ 604116 w 1326760"/>
              <a:gd name="connsiteY4" fmla="*/ 415489 h 1348427"/>
              <a:gd name="connsiteX5" fmla="*/ 916370 w 1326760"/>
              <a:gd name="connsiteY5" fmla="*/ 0 h 1348427"/>
              <a:gd name="connsiteX6" fmla="*/ 916370 w 1326760"/>
              <a:gd name="connsiteY6" fmla="*/ 0 h 1348427"/>
              <a:gd name="connsiteX7" fmla="*/ 493234 w 1326760"/>
              <a:gd name="connsiteY7" fmla="*/ 21667 h 1348427"/>
              <a:gd name="connsiteX8" fmla="*/ 440979 w 1326760"/>
              <a:gd name="connsiteY8" fmla="*/ 61176 h 1348427"/>
              <a:gd name="connsiteX9" fmla="*/ 899801 w 1326760"/>
              <a:gd name="connsiteY9" fmla="*/ 84117 h 1348427"/>
              <a:gd name="connsiteX10" fmla="*/ 372156 w 1326760"/>
              <a:gd name="connsiteY10" fmla="*/ 110882 h 1348427"/>
              <a:gd name="connsiteX11" fmla="*/ 333921 w 1326760"/>
              <a:gd name="connsiteY11" fmla="*/ 138921 h 1348427"/>
              <a:gd name="connsiteX12" fmla="*/ 957154 w 1326760"/>
              <a:gd name="connsiteY12" fmla="*/ 168235 h 1348427"/>
              <a:gd name="connsiteX13" fmla="*/ 249803 w 1326760"/>
              <a:gd name="connsiteY13" fmla="*/ 201372 h 1348427"/>
              <a:gd name="connsiteX14" fmla="*/ 225588 w 1326760"/>
              <a:gd name="connsiteY14" fmla="*/ 219215 h 1348427"/>
              <a:gd name="connsiteX15" fmla="*/ 1037448 w 1326760"/>
              <a:gd name="connsiteY15" fmla="*/ 252352 h 1348427"/>
              <a:gd name="connsiteX16" fmla="*/ 155490 w 1326760"/>
              <a:gd name="connsiteY16" fmla="*/ 289313 h 1348427"/>
              <a:gd name="connsiteX17" fmla="*/ 152941 w 1326760"/>
              <a:gd name="connsiteY17" fmla="*/ 302058 h 1348427"/>
              <a:gd name="connsiteX18" fmla="*/ 709900 w 1326760"/>
              <a:gd name="connsiteY18" fmla="*/ 336470 h 1348427"/>
              <a:gd name="connsiteX19" fmla="*/ 732841 w 1326760"/>
              <a:gd name="connsiteY19" fmla="*/ 319901 h 1348427"/>
              <a:gd name="connsiteX20" fmla="*/ 833527 w 1326760"/>
              <a:gd name="connsiteY20" fmla="*/ 425685 h 1348427"/>
              <a:gd name="connsiteX21" fmla="*/ 791468 w 1326760"/>
              <a:gd name="connsiteY21" fmla="*/ 456273 h 1348427"/>
              <a:gd name="connsiteX22" fmla="*/ 619410 w 1326760"/>
              <a:gd name="connsiteY22" fmla="*/ 456273 h 1348427"/>
              <a:gd name="connsiteX23" fmla="*/ 591371 w 1326760"/>
              <a:gd name="connsiteY23" fmla="*/ 426959 h 1348427"/>
              <a:gd name="connsiteX24" fmla="*/ 122353 w 1326760"/>
              <a:gd name="connsiteY24" fmla="*/ 457548 h 1348427"/>
              <a:gd name="connsiteX25" fmla="*/ 119804 w 1326760"/>
              <a:gd name="connsiteY25" fmla="*/ 470293 h 1348427"/>
              <a:gd name="connsiteX26" fmla="*/ 679312 w 1326760"/>
              <a:gd name="connsiteY26" fmla="*/ 505979 h 1348427"/>
              <a:gd name="connsiteX27" fmla="*/ 104509 w 1326760"/>
              <a:gd name="connsiteY27" fmla="*/ 541665 h 1348427"/>
              <a:gd name="connsiteX28" fmla="*/ 101960 w 1326760"/>
              <a:gd name="connsiteY28" fmla="*/ 554410 h 1348427"/>
              <a:gd name="connsiteX29" fmla="*/ 969899 w 1326760"/>
              <a:gd name="connsiteY29" fmla="*/ 590096 h 1348427"/>
              <a:gd name="connsiteX30" fmla="*/ 133823 w 1326760"/>
              <a:gd name="connsiteY30" fmla="*/ 624508 h 1348427"/>
              <a:gd name="connsiteX31" fmla="*/ 149117 w 1326760"/>
              <a:gd name="connsiteY31" fmla="*/ 641076 h 1348427"/>
              <a:gd name="connsiteX32" fmla="*/ 953330 w 1326760"/>
              <a:gd name="connsiteY32" fmla="*/ 674214 h 1348427"/>
              <a:gd name="connsiteX33" fmla="*/ 210293 w 1326760"/>
              <a:gd name="connsiteY33" fmla="*/ 704802 h 1348427"/>
              <a:gd name="connsiteX34" fmla="*/ 233235 w 1326760"/>
              <a:gd name="connsiteY34" fmla="*/ 729017 h 1348427"/>
              <a:gd name="connsiteX35" fmla="*/ 935487 w 1326760"/>
              <a:gd name="connsiteY35" fmla="*/ 758331 h 1348427"/>
              <a:gd name="connsiteX36" fmla="*/ 285489 w 1326760"/>
              <a:gd name="connsiteY36" fmla="*/ 785095 h 1348427"/>
              <a:gd name="connsiteX37" fmla="*/ 316077 w 1326760"/>
              <a:gd name="connsiteY37" fmla="*/ 816958 h 1348427"/>
              <a:gd name="connsiteX38" fmla="*/ 917644 w 1326760"/>
              <a:gd name="connsiteY38" fmla="*/ 842448 h 1348427"/>
              <a:gd name="connsiteX39" fmla="*/ 670390 w 1326760"/>
              <a:gd name="connsiteY39" fmla="*/ 852644 h 1348427"/>
              <a:gd name="connsiteX40" fmla="*/ 751958 w 1326760"/>
              <a:gd name="connsiteY40" fmla="*/ 852644 h 1348427"/>
              <a:gd name="connsiteX41" fmla="*/ 739213 w 1326760"/>
              <a:gd name="connsiteY41" fmla="*/ 916370 h 1348427"/>
              <a:gd name="connsiteX42" fmla="*/ 587547 w 1326760"/>
              <a:gd name="connsiteY42" fmla="*/ 1028526 h 1348427"/>
              <a:gd name="connsiteX43" fmla="*/ 484312 w 1326760"/>
              <a:gd name="connsiteY43" fmla="*/ 916370 h 1348427"/>
              <a:gd name="connsiteX44" fmla="*/ 486861 w 1326760"/>
              <a:gd name="connsiteY44" fmla="*/ 902350 h 1348427"/>
              <a:gd name="connsiteX45" fmla="*/ 156764 w 1326760"/>
              <a:gd name="connsiteY45" fmla="*/ 902350 h 1348427"/>
              <a:gd name="connsiteX46" fmla="*/ 438430 w 1326760"/>
              <a:gd name="connsiteY46" fmla="*/ 926566 h 1348427"/>
              <a:gd name="connsiteX47" fmla="*/ 19118 w 1326760"/>
              <a:gd name="connsiteY47" fmla="*/ 962252 h 1348427"/>
              <a:gd name="connsiteX48" fmla="*/ 16569 w 1326760"/>
              <a:gd name="connsiteY48" fmla="*/ 976271 h 1348427"/>
              <a:gd name="connsiteX49" fmla="*/ 516175 w 1326760"/>
              <a:gd name="connsiteY49" fmla="*/ 1010683 h 1348427"/>
              <a:gd name="connsiteX50" fmla="*/ 2549 w 1326760"/>
              <a:gd name="connsiteY50" fmla="*/ 1047644 h 1348427"/>
              <a:gd name="connsiteX51" fmla="*/ 0 w 1326760"/>
              <a:gd name="connsiteY51" fmla="*/ 1060389 h 1348427"/>
              <a:gd name="connsiteX52" fmla="*/ 796566 w 1326760"/>
              <a:gd name="connsiteY52" fmla="*/ 1096075 h 1348427"/>
              <a:gd name="connsiteX53" fmla="*/ 42059 w 1326760"/>
              <a:gd name="connsiteY53" fmla="*/ 1129212 h 1348427"/>
              <a:gd name="connsiteX54" fmla="*/ 59902 w 1326760"/>
              <a:gd name="connsiteY54" fmla="*/ 1147055 h 1348427"/>
              <a:gd name="connsiteX55" fmla="*/ 720096 w 1326760"/>
              <a:gd name="connsiteY55" fmla="*/ 1178918 h 1348427"/>
              <a:gd name="connsiteX56" fmla="*/ 117255 w 1326760"/>
              <a:gd name="connsiteY56" fmla="*/ 1209506 h 1348427"/>
              <a:gd name="connsiteX57" fmla="*/ 145294 w 1326760"/>
              <a:gd name="connsiteY57" fmla="*/ 1240094 h 1348427"/>
              <a:gd name="connsiteX58" fmla="*/ 583724 w 1326760"/>
              <a:gd name="connsiteY58" fmla="*/ 1265584 h 1348427"/>
              <a:gd name="connsiteX59" fmla="*/ 191176 w 1326760"/>
              <a:gd name="connsiteY59" fmla="*/ 1287251 h 1348427"/>
              <a:gd name="connsiteX60" fmla="*/ 226862 w 1326760"/>
              <a:gd name="connsiteY60" fmla="*/ 1324211 h 1348427"/>
              <a:gd name="connsiteX61" fmla="*/ 800390 w 1326760"/>
              <a:gd name="connsiteY61" fmla="*/ 1348427 h 1348427"/>
              <a:gd name="connsiteX62" fmla="*/ 1162349 w 1326760"/>
              <a:gd name="connsiteY62" fmla="*/ 1080781 h 1348427"/>
              <a:gd name="connsiteX63" fmla="*/ 1326761 w 1326760"/>
              <a:gd name="connsiteY63" fmla="*/ 267646 h 1348427"/>
              <a:gd name="connsiteX64" fmla="*/ 1073134 w 1326760"/>
              <a:gd name="connsiteY64" fmla="*/ 0 h 1348427"/>
              <a:gd name="connsiteX65" fmla="*/ 916370 w 1326760"/>
              <a:gd name="connsiteY65" fmla="*/ 0 h 134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326760" h="1348427">
                <a:moveTo>
                  <a:pt x="604116" y="415489"/>
                </a:moveTo>
                <a:lnTo>
                  <a:pt x="136372" y="386175"/>
                </a:lnTo>
                <a:lnTo>
                  <a:pt x="138921" y="373430"/>
                </a:lnTo>
                <a:lnTo>
                  <a:pt x="709900" y="337744"/>
                </a:lnTo>
                <a:lnTo>
                  <a:pt x="604116" y="415489"/>
                </a:lnTo>
                <a:close/>
                <a:moveTo>
                  <a:pt x="916370" y="0"/>
                </a:moveTo>
                <a:lnTo>
                  <a:pt x="916370" y="0"/>
                </a:lnTo>
                <a:lnTo>
                  <a:pt x="493234" y="21667"/>
                </a:lnTo>
                <a:lnTo>
                  <a:pt x="440979" y="61176"/>
                </a:lnTo>
                <a:lnTo>
                  <a:pt x="899801" y="84117"/>
                </a:lnTo>
                <a:lnTo>
                  <a:pt x="372156" y="110882"/>
                </a:lnTo>
                <a:lnTo>
                  <a:pt x="333921" y="138921"/>
                </a:lnTo>
                <a:lnTo>
                  <a:pt x="957154" y="168235"/>
                </a:lnTo>
                <a:lnTo>
                  <a:pt x="249803" y="201372"/>
                </a:lnTo>
                <a:lnTo>
                  <a:pt x="225588" y="219215"/>
                </a:lnTo>
                <a:lnTo>
                  <a:pt x="1037448" y="252352"/>
                </a:lnTo>
                <a:lnTo>
                  <a:pt x="155490" y="289313"/>
                </a:lnTo>
                <a:lnTo>
                  <a:pt x="152941" y="302058"/>
                </a:lnTo>
                <a:lnTo>
                  <a:pt x="709900" y="336470"/>
                </a:lnTo>
                <a:lnTo>
                  <a:pt x="732841" y="319901"/>
                </a:lnTo>
                <a:lnTo>
                  <a:pt x="833527" y="425685"/>
                </a:lnTo>
                <a:lnTo>
                  <a:pt x="791468" y="456273"/>
                </a:lnTo>
                <a:lnTo>
                  <a:pt x="619410" y="456273"/>
                </a:lnTo>
                <a:lnTo>
                  <a:pt x="591371" y="426959"/>
                </a:lnTo>
                <a:lnTo>
                  <a:pt x="122353" y="457548"/>
                </a:lnTo>
                <a:lnTo>
                  <a:pt x="119804" y="470293"/>
                </a:lnTo>
                <a:lnTo>
                  <a:pt x="679312" y="505979"/>
                </a:lnTo>
                <a:lnTo>
                  <a:pt x="104509" y="541665"/>
                </a:lnTo>
                <a:lnTo>
                  <a:pt x="101960" y="554410"/>
                </a:lnTo>
                <a:lnTo>
                  <a:pt x="969899" y="590096"/>
                </a:lnTo>
                <a:lnTo>
                  <a:pt x="133823" y="624508"/>
                </a:lnTo>
                <a:lnTo>
                  <a:pt x="149117" y="641076"/>
                </a:lnTo>
                <a:lnTo>
                  <a:pt x="953330" y="674214"/>
                </a:lnTo>
                <a:lnTo>
                  <a:pt x="210293" y="704802"/>
                </a:lnTo>
                <a:lnTo>
                  <a:pt x="233235" y="729017"/>
                </a:lnTo>
                <a:lnTo>
                  <a:pt x="935487" y="758331"/>
                </a:lnTo>
                <a:lnTo>
                  <a:pt x="285489" y="785095"/>
                </a:lnTo>
                <a:lnTo>
                  <a:pt x="316077" y="816958"/>
                </a:lnTo>
                <a:lnTo>
                  <a:pt x="917644" y="842448"/>
                </a:lnTo>
                <a:lnTo>
                  <a:pt x="670390" y="852644"/>
                </a:lnTo>
                <a:lnTo>
                  <a:pt x="751958" y="852644"/>
                </a:lnTo>
                <a:lnTo>
                  <a:pt x="739213" y="916370"/>
                </a:lnTo>
                <a:lnTo>
                  <a:pt x="587547" y="1028526"/>
                </a:lnTo>
                <a:lnTo>
                  <a:pt x="484312" y="916370"/>
                </a:lnTo>
                <a:lnTo>
                  <a:pt x="486861" y="902350"/>
                </a:lnTo>
                <a:lnTo>
                  <a:pt x="156764" y="902350"/>
                </a:lnTo>
                <a:lnTo>
                  <a:pt x="438430" y="926566"/>
                </a:lnTo>
                <a:lnTo>
                  <a:pt x="19118" y="962252"/>
                </a:lnTo>
                <a:lnTo>
                  <a:pt x="16569" y="976271"/>
                </a:lnTo>
                <a:lnTo>
                  <a:pt x="516175" y="1010683"/>
                </a:lnTo>
                <a:lnTo>
                  <a:pt x="2549" y="1047644"/>
                </a:lnTo>
                <a:lnTo>
                  <a:pt x="0" y="1060389"/>
                </a:lnTo>
                <a:lnTo>
                  <a:pt x="796566" y="1096075"/>
                </a:lnTo>
                <a:lnTo>
                  <a:pt x="42059" y="1129212"/>
                </a:lnTo>
                <a:lnTo>
                  <a:pt x="59902" y="1147055"/>
                </a:lnTo>
                <a:lnTo>
                  <a:pt x="720096" y="1178918"/>
                </a:lnTo>
                <a:lnTo>
                  <a:pt x="117255" y="1209506"/>
                </a:lnTo>
                <a:lnTo>
                  <a:pt x="145294" y="1240094"/>
                </a:lnTo>
                <a:lnTo>
                  <a:pt x="583724" y="1265584"/>
                </a:lnTo>
                <a:lnTo>
                  <a:pt x="191176" y="1287251"/>
                </a:lnTo>
                <a:lnTo>
                  <a:pt x="226862" y="1324211"/>
                </a:lnTo>
                <a:lnTo>
                  <a:pt x="800390" y="1348427"/>
                </a:lnTo>
                <a:lnTo>
                  <a:pt x="1162349" y="1080781"/>
                </a:lnTo>
                <a:lnTo>
                  <a:pt x="1326761" y="267646"/>
                </a:lnTo>
                <a:lnTo>
                  <a:pt x="1073134" y="0"/>
                </a:lnTo>
                <a:lnTo>
                  <a:pt x="91637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8758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1112">
            <a:extLst>
              <a:ext uri="{FF2B5EF4-FFF2-40B4-BE49-F238E27FC236}">
                <a16:creationId xmlns:a16="http://schemas.microsoft.com/office/drawing/2014/main" xmlns="" id="{1002D608-18C4-4BC7-8026-5981F9EB1D30}"/>
              </a:ext>
            </a:extLst>
          </p:cNvPr>
          <p:cNvSpPr/>
          <p:nvPr/>
        </p:nvSpPr>
        <p:spPr>
          <a:xfrm>
            <a:off x="1472137" y="1315002"/>
            <a:ext cx="560928" cy="1468300"/>
          </a:xfrm>
          <a:custGeom>
            <a:avLst/>
            <a:gdLst>
              <a:gd name="connsiteX0" fmla="*/ 214472 w 560928"/>
              <a:gd name="connsiteY0" fmla="*/ 801791 h 1468300"/>
              <a:gd name="connsiteX1" fmla="*/ 560928 w 560928"/>
              <a:gd name="connsiteY1" fmla="*/ 448739 h 1468300"/>
              <a:gd name="connsiteX2" fmla="*/ 560928 w 560928"/>
              <a:gd name="connsiteY2" fmla="*/ 650012 h 1468300"/>
              <a:gd name="connsiteX3" fmla="*/ 214472 w 560928"/>
              <a:gd name="connsiteY3" fmla="*/ 996464 h 1468300"/>
              <a:gd name="connsiteX4" fmla="*/ 214472 w 560928"/>
              <a:gd name="connsiteY4" fmla="*/ 801791 h 1468300"/>
              <a:gd name="connsiteX5" fmla="*/ 214472 w 560928"/>
              <a:gd name="connsiteY5" fmla="*/ 785293 h 1468300"/>
              <a:gd name="connsiteX6" fmla="*/ 560928 w 560928"/>
              <a:gd name="connsiteY6" fmla="*/ 432241 h 1468300"/>
              <a:gd name="connsiteX7" fmla="*/ 560928 w 560928"/>
              <a:gd name="connsiteY7" fmla="*/ 240867 h 1468300"/>
              <a:gd name="connsiteX8" fmla="*/ 214472 w 560928"/>
              <a:gd name="connsiteY8" fmla="*/ 590620 h 1468300"/>
              <a:gd name="connsiteX9" fmla="*/ 214472 w 560928"/>
              <a:gd name="connsiteY9" fmla="*/ 785293 h 1468300"/>
              <a:gd name="connsiteX10" fmla="*/ 214472 w 560928"/>
              <a:gd name="connsiteY10" fmla="*/ 1468300 h 1468300"/>
              <a:gd name="connsiteX11" fmla="*/ 560928 w 560928"/>
              <a:gd name="connsiteY11" fmla="*/ 1468300 h 1468300"/>
              <a:gd name="connsiteX12" fmla="*/ 560928 w 560928"/>
              <a:gd name="connsiteY12" fmla="*/ 659910 h 1468300"/>
              <a:gd name="connsiteX13" fmla="*/ 214472 w 560928"/>
              <a:gd name="connsiteY13" fmla="*/ 1006363 h 1468300"/>
              <a:gd name="connsiteX14" fmla="*/ 214472 w 560928"/>
              <a:gd name="connsiteY14" fmla="*/ 1468300 h 1468300"/>
              <a:gd name="connsiteX15" fmla="*/ 0 w 560928"/>
              <a:gd name="connsiteY15" fmla="*/ 0 h 1468300"/>
              <a:gd name="connsiteX16" fmla="*/ 0 w 560928"/>
              <a:gd name="connsiteY16" fmla="*/ 138581 h 1468300"/>
              <a:gd name="connsiteX17" fmla="*/ 138582 w 560928"/>
              <a:gd name="connsiteY17" fmla="*/ 0 h 1468300"/>
              <a:gd name="connsiteX18" fmla="*/ 0 w 560928"/>
              <a:gd name="connsiteY18" fmla="*/ 0 h 1468300"/>
              <a:gd name="connsiteX19" fmla="*/ 214472 w 560928"/>
              <a:gd name="connsiteY19" fmla="*/ 557624 h 1468300"/>
              <a:gd name="connsiteX20" fmla="*/ 560928 w 560928"/>
              <a:gd name="connsiteY20" fmla="*/ 204572 h 1468300"/>
              <a:gd name="connsiteX21" fmla="*/ 560928 w 560928"/>
              <a:gd name="connsiteY21" fmla="*/ 39595 h 1468300"/>
              <a:gd name="connsiteX22" fmla="*/ 214472 w 560928"/>
              <a:gd name="connsiteY22" fmla="*/ 389347 h 1468300"/>
              <a:gd name="connsiteX23" fmla="*/ 214472 w 560928"/>
              <a:gd name="connsiteY23" fmla="*/ 557624 h 1468300"/>
              <a:gd name="connsiteX24" fmla="*/ 204574 w 560928"/>
              <a:gd name="connsiteY24" fmla="*/ 346453 h 1468300"/>
              <a:gd name="connsiteX25" fmla="*/ 551029 w 560928"/>
              <a:gd name="connsiteY25" fmla="*/ 0 h 1468300"/>
              <a:gd name="connsiteX26" fmla="*/ 412447 w 560928"/>
              <a:gd name="connsiteY26" fmla="*/ 0 h 1468300"/>
              <a:gd name="connsiteX27" fmla="*/ 65992 w 560928"/>
              <a:gd name="connsiteY27" fmla="*/ 346453 h 1468300"/>
              <a:gd name="connsiteX28" fmla="*/ 204574 w 560928"/>
              <a:gd name="connsiteY28" fmla="*/ 346453 h 1468300"/>
              <a:gd name="connsiteX29" fmla="*/ 0 w 560928"/>
              <a:gd name="connsiteY29" fmla="*/ 343153 h 1468300"/>
              <a:gd name="connsiteX30" fmla="*/ 343156 w 560928"/>
              <a:gd name="connsiteY30" fmla="*/ 0 h 1468300"/>
              <a:gd name="connsiteX31" fmla="*/ 224371 w 560928"/>
              <a:gd name="connsiteY31" fmla="*/ 0 h 1468300"/>
              <a:gd name="connsiteX32" fmla="*/ 0 w 560928"/>
              <a:gd name="connsiteY32" fmla="*/ 224369 h 1468300"/>
              <a:gd name="connsiteX33" fmla="*/ 0 w 560928"/>
              <a:gd name="connsiteY33" fmla="*/ 343153 h 14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60928" h="1468300">
                <a:moveTo>
                  <a:pt x="214472" y="801791"/>
                </a:moveTo>
                <a:lnTo>
                  <a:pt x="560928" y="448739"/>
                </a:lnTo>
                <a:lnTo>
                  <a:pt x="560928" y="650012"/>
                </a:lnTo>
                <a:lnTo>
                  <a:pt x="214472" y="996464"/>
                </a:lnTo>
                <a:lnTo>
                  <a:pt x="214472" y="801791"/>
                </a:lnTo>
                <a:close/>
                <a:moveTo>
                  <a:pt x="214472" y="785293"/>
                </a:moveTo>
                <a:lnTo>
                  <a:pt x="560928" y="432241"/>
                </a:lnTo>
                <a:lnTo>
                  <a:pt x="560928" y="240867"/>
                </a:lnTo>
                <a:lnTo>
                  <a:pt x="214472" y="590620"/>
                </a:lnTo>
                <a:lnTo>
                  <a:pt x="214472" y="785293"/>
                </a:lnTo>
                <a:close/>
                <a:moveTo>
                  <a:pt x="214472" y="1468300"/>
                </a:moveTo>
                <a:lnTo>
                  <a:pt x="560928" y="1468300"/>
                </a:lnTo>
                <a:lnTo>
                  <a:pt x="560928" y="659910"/>
                </a:lnTo>
                <a:lnTo>
                  <a:pt x="214472" y="1006363"/>
                </a:lnTo>
                <a:lnTo>
                  <a:pt x="214472" y="1468300"/>
                </a:lnTo>
                <a:close/>
                <a:moveTo>
                  <a:pt x="0" y="0"/>
                </a:moveTo>
                <a:lnTo>
                  <a:pt x="0" y="138581"/>
                </a:lnTo>
                <a:lnTo>
                  <a:pt x="138582" y="0"/>
                </a:lnTo>
                <a:lnTo>
                  <a:pt x="0" y="0"/>
                </a:lnTo>
                <a:close/>
                <a:moveTo>
                  <a:pt x="214472" y="557624"/>
                </a:moveTo>
                <a:lnTo>
                  <a:pt x="560928" y="204572"/>
                </a:lnTo>
                <a:lnTo>
                  <a:pt x="560928" y="39595"/>
                </a:lnTo>
                <a:lnTo>
                  <a:pt x="214472" y="389347"/>
                </a:lnTo>
                <a:lnTo>
                  <a:pt x="214472" y="557624"/>
                </a:lnTo>
                <a:close/>
                <a:moveTo>
                  <a:pt x="204574" y="346453"/>
                </a:moveTo>
                <a:lnTo>
                  <a:pt x="551029" y="0"/>
                </a:lnTo>
                <a:lnTo>
                  <a:pt x="412447" y="0"/>
                </a:lnTo>
                <a:lnTo>
                  <a:pt x="65992" y="346453"/>
                </a:lnTo>
                <a:lnTo>
                  <a:pt x="204574" y="346453"/>
                </a:lnTo>
                <a:close/>
                <a:moveTo>
                  <a:pt x="0" y="343153"/>
                </a:moveTo>
                <a:lnTo>
                  <a:pt x="343156" y="0"/>
                </a:lnTo>
                <a:lnTo>
                  <a:pt x="224371" y="0"/>
                </a:lnTo>
                <a:lnTo>
                  <a:pt x="0" y="224369"/>
                </a:lnTo>
                <a:lnTo>
                  <a:pt x="0" y="34315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图形 1114">
            <a:extLst>
              <a:ext uri="{FF2B5EF4-FFF2-40B4-BE49-F238E27FC236}">
                <a16:creationId xmlns:a16="http://schemas.microsoft.com/office/drawing/2014/main" xmlns="" id="{365401D2-F03C-4BA7-A4D5-128A303910DA}"/>
              </a:ext>
            </a:extLst>
          </p:cNvPr>
          <p:cNvSpPr/>
          <p:nvPr/>
        </p:nvSpPr>
        <p:spPr>
          <a:xfrm>
            <a:off x="3330376" y="1314998"/>
            <a:ext cx="1184548" cy="1484805"/>
          </a:xfrm>
          <a:custGeom>
            <a:avLst/>
            <a:gdLst>
              <a:gd name="connsiteX0" fmla="*/ 646717 w 1184548"/>
              <a:gd name="connsiteY0" fmla="*/ 0 h 1484805"/>
              <a:gd name="connsiteX1" fmla="*/ 92388 w 1184548"/>
              <a:gd name="connsiteY1" fmla="*/ 554328 h 1484805"/>
              <a:gd name="connsiteX2" fmla="*/ 0 w 1184548"/>
              <a:gd name="connsiteY2" fmla="*/ 554328 h 1484805"/>
              <a:gd name="connsiteX3" fmla="*/ 0 w 1184548"/>
              <a:gd name="connsiteY3" fmla="*/ 527931 h 1484805"/>
              <a:gd name="connsiteX4" fmla="*/ 524633 w 1184548"/>
              <a:gd name="connsiteY4" fmla="*/ 3300 h 1484805"/>
              <a:gd name="connsiteX5" fmla="*/ 607122 w 1184548"/>
              <a:gd name="connsiteY5" fmla="*/ 0 h 1484805"/>
              <a:gd name="connsiteX6" fmla="*/ 646717 w 1184548"/>
              <a:gd name="connsiteY6" fmla="*/ 0 h 1484805"/>
              <a:gd name="connsiteX7" fmla="*/ 989873 w 1184548"/>
              <a:gd name="connsiteY7" fmla="*/ 112185 h 1484805"/>
              <a:gd name="connsiteX8" fmla="*/ 735806 w 1184548"/>
              <a:gd name="connsiteY8" fmla="*/ 369552 h 1484805"/>
              <a:gd name="connsiteX9" fmla="*/ 821595 w 1184548"/>
              <a:gd name="connsiteY9" fmla="*/ 471838 h 1484805"/>
              <a:gd name="connsiteX10" fmla="*/ 1082262 w 1184548"/>
              <a:gd name="connsiteY10" fmla="*/ 204573 h 1484805"/>
              <a:gd name="connsiteX11" fmla="*/ 989873 w 1184548"/>
              <a:gd name="connsiteY11" fmla="*/ 112185 h 1484805"/>
              <a:gd name="connsiteX12" fmla="*/ 161679 w 1184548"/>
              <a:gd name="connsiteY12" fmla="*/ 161679 h 1484805"/>
              <a:gd name="connsiteX13" fmla="*/ 13198 w 1184548"/>
              <a:gd name="connsiteY13" fmla="*/ 425644 h 1484805"/>
              <a:gd name="connsiteX14" fmla="*/ 419046 w 1184548"/>
              <a:gd name="connsiteY14" fmla="*/ 23097 h 1484805"/>
              <a:gd name="connsiteX15" fmla="*/ 161679 w 1184548"/>
              <a:gd name="connsiteY15" fmla="*/ 161679 h 1484805"/>
              <a:gd name="connsiteX16" fmla="*/ 432245 w 1184548"/>
              <a:gd name="connsiteY16" fmla="*/ 831491 h 1484805"/>
              <a:gd name="connsiteX17" fmla="*/ 39595 w 1184548"/>
              <a:gd name="connsiteY17" fmla="*/ 1273634 h 1484805"/>
              <a:gd name="connsiteX18" fmla="*/ 514734 w 1184548"/>
              <a:gd name="connsiteY18" fmla="*/ 788597 h 1484805"/>
              <a:gd name="connsiteX19" fmla="*/ 432245 w 1184548"/>
              <a:gd name="connsiteY19" fmla="*/ 831491 h 1484805"/>
              <a:gd name="connsiteX20" fmla="*/ 864489 w 1184548"/>
              <a:gd name="connsiteY20" fmla="*/ 42894 h 1484805"/>
              <a:gd name="connsiteX21" fmla="*/ 560928 w 1184548"/>
              <a:gd name="connsiteY21" fmla="*/ 349754 h 1484805"/>
              <a:gd name="connsiteX22" fmla="*/ 610422 w 1184548"/>
              <a:gd name="connsiteY22" fmla="*/ 346455 h 1484805"/>
              <a:gd name="connsiteX23" fmla="*/ 712709 w 1184548"/>
              <a:gd name="connsiteY23" fmla="*/ 359653 h 1484805"/>
              <a:gd name="connsiteX24" fmla="*/ 970076 w 1184548"/>
              <a:gd name="connsiteY24" fmla="*/ 98987 h 1484805"/>
              <a:gd name="connsiteX25" fmla="*/ 864489 w 1184548"/>
              <a:gd name="connsiteY25" fmla="*/ 42894 h 1484805"/>
              <a:gd name="connsiteX26" fmla="*/ 1154852 w 1184548"/>
              <a:gd name="connsiteY26" fmla="*/ 1151550 h 1484805"/>
              <a:gd name="connsiteX27" fmla="*/ 461941 w 1184548"/>
              <a:gd name="connsiteY27" fmla="*/ 1151550 h 1484805"/>
              <a:gd name="connsiteX28" fmla="*/ 699511 w 1184548"/>
              <a:gd name="connsiteY28" fmla="*/ 1075659 h 1484805"/>
              <a:gd name="connsiteX29" fmla="*/ 1184549 w 1184548"/>
              <a:gd name="connsiteY29" fmla="*/ 501534 h 1484805"/>
              <a:gd name="connsiteX30" fmla="*/ 1164751 w 1184548"/>
              <a:gd name="connsiteY30" fmla="*/ 359653 h 1484805"/>
              <a:gd name="connsiteX31" fmla="*/ 36295 w 1184548"/>
              <a:gd name="connsiteY31" fmla="*/ 1484806 h 1484805"/>
              <a:gd name="connsiteX32" fmla="*/ 1154852 w 1184548"/>
              <a:gd name="connsiteY32" fmla="*/ 1484806 h 1484805"/>
              <a:gd name="connsiteX33" fmla="*/ 1154852 w 1184548"/>
              <a:gd name="connsiteY33" fmla="*/ 1151550 h 1484805"/>
              <a:gd name="connsiteX34" fmla="*/ 494937 w 1184548"/>
              <a:gd name="connsiteY34" fmla="*/ 359653 h 1484805"/>
              <a:gd name="connsiteX35" fmla="*/ 821595 w 1184548"/>
              <a:gd name="connsiteY35" fmla="*/ 29696 h 1484805"/>
              <a:gd name="connsiteX36" fmla="*/ 709409 w 1184548"/>
              <a:gd name="connsiteY36" fmla="*/ 6599 h 1484805"/>
              <a:gd name="connsiteX37" fmla="*/ 161679 w 1184548"/>
              <a:gd name="connsiteY37" fmla="*/ 554328 h 1484805"/>
              <a:gd name="connsiteX38" fmla="*/ 303561 w 1184548"/>
              <a:gd name="connsiteY38" fmla="*/ 554328 h 1484805"/>
              <a:gd name="connsiteX39" fmla="*/ 349755 w 1184548"/>
              <a:gd name="connsiteY39" fmla="*/ 508134 h 1484805"/>
              <a:gd name="connsiteX40" fmla="*/ 494937 w 1184548"/>
              <a:gd name="connsiteY40" fmla="*/ 359653 h 1484805"/>
              <a:gd name="connsiteX41" fmla="*/ 1092160 w 1184548"/>
              <a:gd name="connsiteY41" fmla="*/ 217772 h 1484805"/>
              <a:gd name="connsiteX42" fmla="*/ 824894 w 1184548"/>
              <a:gd name="connsiteY42" fmla="*/ 488336 h 1484805"/>
              <a:gd name="connsiteX43" fmla="*/ 821595 w 1184548"/>
              <a:gd name="connsiteY43" fmla="*/ 521332 h 1484805"/>
              <a:gd name="connsiteX44" fmla="*/ 547730 w 1184548"/>
              <a:gd name="connsiteY44" fmla="*/ 768800 h 1484805"/>
              <a:gd name="connsiteX45" fmla="*/ 32996 w 1184548"/>
              <a:gd name="connsiteY45" fmla="*/ 1296731 h 1484805"/>
              <a:gd name="connsiteX46" fmla="*/ 26397 w 1184548"/>
              <a:gd name="connsiteY46" fmla="*/ 1392418 h 1484805"/>
              <a:gd name="connsiteX47" fmla="*/ 26397 w 1184548"/>
              <a:gd name="connsiteY47" fmla="*/ 1484806 h 1484805"/>
              <a:gd name="connsiteX48" fmla="*/ 26397 w 1184548"/>
              <a:gd name="connsiteY48" fmla="*/ 1484806 h 1484805"/>
              <a:gd name="connsiteX49" fmla="*/ 1158152 w 1184548"/>
              <a:gd name="connsiteY49" fmla="*/ 353054 h 1484805"/>
              <a:gd name="connsiteX50" fmla="*/ 1092160 w 1184548"/>
              <a:gd name="connsiteY50" fmla="*/ 217772 h 1484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84548" h="1484805">
                <a:moveTo>
                  <a:pt x="646717" y="0"/>
                </a:moveTo>
                <a:lnTo>
                  <a:pt x="92388" y="554328"/>
                </a:lnTo>
                <a:lnTo>
                  <a:pt x="0" y="554328"/>
                </a:lnTo>
                <a:cubicBezTo>
                  <a:pt x="0" y="544429"/>
                  <a:pt x="0" y="537830"/>
                  <a:pt x="0" y="527931"/>
                </a:cubicBezTo>
                <a:lnTo>
                  <a:pt x="524633" y="3300"/>
                </a:lnTo>
                <a:cubicBezTo>
                  <a:pt x="551030" y="0"/>
                  <a:pt x="580726" y="0"/>
                  <a:pt x="607122" y="0"/>
                </a:cubicBezTo>
                <a:cubicBezTo>
                  <a:pt x="620321" y="0"/>
                  <a:pt x="633519" y="0"/>
                  <a:pt x="646717" y="0"/>
                </a:cubicBezTo>
                <a:close/>
                <a:moveTo>
                  <a:pt x="989873" y="112185"/>
                </a:moveTo>
                <a:lnTo>
                  <a:pt x="735806" y="369552"/>
                </a:lnTo>
                <a:cubicBezTo>
                  <a:pt x="791899" y="395948"/>
                  <a:pt x="814996" y="435543"/>
                  <a:pt x="821595" y="471838"/>
                </a:cubicBezTo>
                <a:lnTo>
                  <a:pt x="1082262" y="204573"/>
                </a:lnTo>
                <a:cubicBezTo>
                  <a:pt x="1059164" y="171578"/>
                  <a:pt x="1029468" y="141881"/>
                  <a:pt x="989873" y="112185"/>
                </a:cubicBezTo>
                <a:close/>
                <a:moveTo>
                  <a:pt x="161679" y="161679"/>
                </a:moveTo>
                <a:cubicBezTo>
                  <a:pt x="85789" y="234269"/>
                  <a:pt x="36295" y="326657"/>
                  <a:pt x="13198" y="425644"/>
                </a:cubicBezTo>
                <a:lnTo>
                  <a:pt x="419046" y="23097"/>
                </a:lnTo>
                <a:cubicBezTo>
                  <a:pt x="320059" y="49494"/>
                  <a:pt x="230970" y="95688"/>
                  <a:pt x="161679" y="161679"/>
                </a:cubicBezTo>
                <a:close/>
                <a:moveTo>
                  <a:pt x="432245" y="831491"/>
                </a:moveTo>
                <a:cubicBezTo>
                  <a:pt x="191376" y="963474"/>
                  <a:pt x="75890" y="1108655"/>
                  <a:pt x="39595" y="1273634"/>
                </a:cubicBezTo>
                <a:lnTo>
                  <a:pt x="514734" y="788597"/>
                </a:lnTo>
                <a:cubicBezTo>
                  <a:pt x="485038" y="805095"/>
                  <a:pt x="455342" y="818293"/>
                  <a:pt x="432245" y="831491"/>
                </a:cubicBezTo>
                <a:close/>
                <a:moveTo>
                  <a:pt x="864489" y="42894"/>
                </a:moveTo>
                <a:lnTo>
                  <a:pt x="560928" y="349754"/>
                </a:lnTo>
                <a:cubicBezTo>
                  <a:pt x="577426" y="349754"/>
                  <a:pt x="593924" y="346455"/>
                  <a:pt x="610422" y="346455"/>
                </a:cubicBezTo>
                <a:cubicBezTo>
                  <a:pt x="653316" y="346455"/>
                  <a:pt x="686312" y="353054"/>
                  <a:pt x="712709" y="359653"/>
                </a:cubicBezTo>
                <a:lnTo>
                  <a:pt x="970076" y="98987"/>
                </a:lnTo>
                <a:cubicBezTo>
                  <a:pt x="937080" y="75890"/>
                  <a:pt x="900785" y="59392"/>
                  <a:pt x="864489" y="42894"/>
                </a:cubicBezTo>
                <a:close/>
                <a:moveTo>
                  <a:pt x="1154852" y="1151550"/>
                </a:moveTo>
                <a:lnTo>
                  <a:pt x="461941" y="1151550"/>
                </a:lnTo>
                <a:cubicBezTo>
                  <a:pt x="518034" y="1135052"/>
                  <a:pt x="666515" y="1092157"/>
                  <a:pt x="699511" y="1075659"/>
                </a:cubicBezTo>
                <a:cubicBezTo>
                  <a:pt x="930481" y="963474"/>
                  <a:pt x="1184549" y="814994"/>
                  <a:pt x="1184549" y="501534"/>
                </a:cubicBezTo>
                <a:cubicBezTo>
                  <a:pt x="1184549" y="452041"/>
                  <a:pt x="1177949" y="405847"/>
                  <a:pt x="1164751" y="359653"/>
                </a:cubicBezTo>
                <a:lnTo>
                  <a:pt x="36295" y="1484806"/>
                </a:lnTo>
                <a:lnTo>
                  <a:pt x="1154852" y="1484806"/>
                </a:lnTo>
                <a:lnTo>
                  <a:pt x="1154852" y="1151550"/>
                </a:lnTo>
                <a:close/>
                <a:moveTo>
                  <a:pt x="494937" y="359653"/>
                </a:moveTo>
                <a:lnTo>
                  <a:pt x="821595" y="29696"/>
                </a:lnTo>
                <a:cubicBezTo>
                  <a:pt x="785300" y="19797"/>
                  <a:pt x="749004" y="9899"/>
                  <a:pt x="709409" y="6599"/>
                </a:cubicBezTo>
                <a:lnTo>
                  <a:pt x="161679" y="554328"/>
                </a:lnTo>
                <a:lnTo>
                  <a:pt x="303561" y="554328"/>
                </a:lnTo>
                <a:lnTo>
                  <a:pt x="349755" y="508134"/>
                </a:lnTo>
                <a:cubicBezTo>
                  <a:pt x="366253" y="432244"/>
                  <a:pt x="412447" y="382750"/>
                  <a:pt x="494937" y="359653"/>
                </a:cubicBezTo>
                <a:close/>
                <a:moveTo>
                  <a:pt x="1092160" y="217772"/>
                </a:moveTo>
                <a:lnTo>
                  <a:pt x="824894" y="488336"/>
                </a:lnTo>
                <a:cubicBezTo>
                  <a:pt x="824894" y="501534"/>
                  <a:pt x="824894" y="514733"/>
                  <a:pt x="821595" y="521332"/>
                </a:cubicBezTo>
                <a:cubicBezTo>
                  <a:pt x="795198" y="626918"/>
                  <a:pt x="663215" y="706108"/>
                  <a:pt x="547730" y="768800"/>
                </a:cubicBezTo>
                <a:lnTo>
                  <a:pt x="32996" y="1296731"/>
                </a:lnTo>
                <a:cubicBezTo>
                  <a:pt x="26397" y="1326427"/>
                  <a:pt x="26397" y="1359422"/>
                  <a:pt x="26397" y="1392418"/>
                </a:cubicBezTo>
                <a:lnTo>
                  <a:pt x="26397" y="1484806"/>
                </a:lnTo>
                <a:lnTo>
                  <a:pt x="26397" y="1484806"/>
                </a:lnTo>
                <a:lnTo>
                  <a:pt x="1158152" y="353054"/>
                </a:lnTo>
                <a:cubicBezTo>
                  <a:pt x="1144954" y="303560"/>
                  <a:pt x="1121857" y="257366"/>
                  <a:pt x="1092160" y="21777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图形 1116">
            <a:extLst>
              <a:ext uri="{FF2B5EF4-FFF2-40B4-BE49-F238E27FC236}">
                <a16:creationId xmlns:a16="http://schemas.microsoft.com/office/drawing/2014/main" xmlns="" id="{724A58BD-4923-498F-8CFE-14A20D7625C3}"/>
              </a:ext>
            </a:extLst>
          </p:cNvPr>
          <p:cNvSpPr/>
          <p:nvPr/>
        </p:nvSpPr>
        <p:spPr>
          <a:xfrm>
            <a:off x="5485579" y="1314999"/>
            <a:ext cx="1217544" cy="1484804"/>
          </a:xfrm>
          <a:custGeom>
            <a:avLst/>
            <a:gdLst>
              <a:gd name="connsiteX0" fmla="*/ 122084 w 1217544"/>
              <a:gd name="connsiteY0" fmla="*/ 976671 h 1484804"/>
              <a:gd name="connsiteX1" fmla="*/ 13198 w 1217544"/>
              <a:gd name="connsiteY1" fmla="*/ 1085557 h 1484804"/>
              <a:gd name="connsiteX2" fmla="*/ 0 w 1217544"/>
              <a:gd name="connsiteY2" fmla="*/ 976671 h 1484804"/>
              <a:gd name="connsiteX3" fmla="*/ 122084 w 1217544"/>
              <a:gd name="connsiteY3" fmla="*/ 976671 h 1484804"/>
              <a:gd name="connsiteX4" fmla="*/ 722608 w 1217544"/>
              <a:gd name="connsiteY4" fmla="*/ 0 h 1484804"/>
              <a:gd name="connsiteX5" fmla="*/ 386051 w 1217544"/>
              <a:gd name="connsiteY5" fmla="*/ 333256 h 1484804"/>
              <a:gd name="connsiteX6" fmla="*/ 547730 w 1217544"/>
              <a:gd name="connsiteY6" fmla="*/ 333256 h 1484804"/>
              <a:gd name="connsiteX7" fmla="*/ 884287 w 1217544"/>
              <a:gd name="connsiteY7" fmla="*/ 0 h 1484804"/>
              <a:gd name="connsiteX8" fmla="*/ 722608 w 1217544"/>
              <a:gd name="connsiteY8" fmla="*/ 0 h 1484804"/>
              <a:gd name="connsiteX9" fmla="*/ 95688 w 1217544"/>
              <a:gd name="connsiteY9" fmla="*/ 0 h 1484804"/>
              <a:gd name="connsiteX10" fmla="*/ 95688 w 1217544"/>
              <a:gd name="connsiteY10" fmla="*/ 141881 h 1484804"/>
              <a:gd name="connsiteX11" fmla="*/ 237570 w 1217544"/>
              <a:gd name="connsiteY11" fmla="*/ 0 h 1484804"/>
              <a:gd name="connsiteX12" fmla="*/ 95688 w 1217544"/>
              <a:gd name="connsiteY12" fmla="*/ 0 h 1484804"/>
              <a:gd name="connsiteX13" fmla="*/ 326658 w 1217544"/>
              <a:gd name="connsiteY13" fmla="*/ 0 h 1484804"/>
              <a:gd name="connsiteX14" fmla="*/ 95688 w 1217544"/>
              <a:gd name="connsiteY14" fmla="*/ 227670 h 1484804"/>
              <a:gd name="connsiteX15" fmla="*/ 95688 w 1217544"/>
              <a:gd name="connsiteY15" fmla="*/ 333256 h 1484804"/>
              <a:gd name="connsiteX16" fmla="*/ 118785 w 1217544"/>
              <a:gd name="connsiteY16" fmla="*/ 333256 h 1484804"/>
              <a:gd name="connsiteX17" fmla="*/ 452042 w 1217544"/>
              <a:gd name="connsiteY17" fmla="*/ 0 h 1484804"/>
              <a:gd name="connsiteX18" fmla="*/ 326658 w 1217544"/>
              <a:gd name="connsiteY18" fmla="*/ 0 h 1484804"/>
              <a:gd name="connsiteX19" fmla="*/ 524633 w 1217544"/>
              <a:gd name="connsiteY19" fmla="*/ 0 h 1484804"/>
              <a:gd name="connsiteX20" fmla="*/ 188076 w 1217544"/>
              <a:gd name="connsiteY20" fmla="*/ 333256 h 1484804"/>
              <a:gd name="connsiteX21" fmla="*/ 333257 w 1217544"/>
              <a:gd name="connsiteY21" fmla="*/ 333256 h 1484804"/>
              <a:gd name="connsiteX22" fmla="*/ 669814 w 1217544"/>
              <a:gd name="connsiteY22" fmla="*/ 0 h 1484804"/>
              <a:gd name="connsiteX23" fmla="*/ 524633 w 1217544"/>
              <a:gd name="connsiteY23" fmla="*/ 0 h 1484804"/>
              <a:gd name="connsiteX24" fmla="*/ 917283 w 1217544"/>
              <a:gd name="connsiteY24" fmla="*/ 0 h 1484804"/>
              <a:gd name="connsiteX25" fmla="*/ 584025 w 1217544"/>
              <a:gd name="connsiteY25" fmla="*/ 333256 h 1484804"/>
              <a:gd name="connsiteX26" fmla="*/ 669814 w 1217544"/>
              <a:gd name="connsiteY26" fmla="*/ 333256 h 1484804"/>
              <a:gd name="connsiteX27" fmla="*/ 402549 w 1217544"/>
              <a:gd name="connsiteY27" fmla="*/ 603820 h 1484804"/>
              <a:gd name="connsiteX28" fmla="*/ 442144 w 1217544"/>
              <a:gd name="connsiteY28" fmla="*/ 653314 h 1484804"/>
              <a:gd name="connsiteX29" fmla="*/ 1098760 w 1217544"/>
              <a:gd name="connsiteY29" fmla="*/ 0 h 1484804"/>
              <a:gd name="connsiteX30" fmla="*/ 917283 w 1217544"/>
              <a:gd name="connsiteY30" fmla="*/ 0 h 1484804"/>
              <a:gd name="connsiteX31" fmla="*/ 138582 w 1217544"/>
              <a:gd name="connsiteY31" fmla="*/ 976671 h 1484804"/>
              <a:gd name="connsiteX32" fmla="*/ 16498 w 1217544"/>
              <a:gd name="connsiteY32" fmla="*/ 1098755 h 1484804"/>
              <a:gd name="connsiteX33" fmla="*/ 79190 w 1217544"/>
              <a:gd name="connsiteY33" fmla="*/ 1230738 h 1484804"/>
              <a:gd name="connsiteX34" fmla="*/ 333257 w 1217544"/>
              <a:gd name="connsiteY34" fmla="*/ 976671 h 1484804"/>
              <a:gd name="connsiteX35" fmla="*/ 138582 w 1217544"/>
              <a:gd name="connsiteY35" fmla="*/ 976671 h 1484804"/>
              <a:gd name="connsiteX36" fmla="*/ 537831 w 1217544"/>
              <a:gd name="connsiteY36" fmla="*/ 772098 h 1484804"/>
              <a:gd name="connsiteX37" fmla="*/ 1197747 w 1217544"/>
              <a:gd name="connsiteY37" fmla="*/ 112185 h 1484804"/>
              <a:gd name="connsiteX38" fmla="*/ 1197747 w 1217544"/>
              <a:gd name="connsiteY38" fmla="*/ 0 h 1484804"/>
              <a:gd name="connsiteX39" fmla="*/ 1115258 w 1217544"/>
              <a:gd name="connsiteY39" fmla="*/ 0 h 1484804"/>
              <a:gd name="connsiteX40" fmla="*/ 452042 w 1217544"/>
              <a:gd name="connsiteY40" fmla="*/ 663212 h 1484804"/>
              <a:gd name="connsiteX41" fmla="*/ 537831 w 1217544"/>
              <a:gd name="connsiteY41" fmla="*/ 772098 h 1484804"/>
              <a:gd name="connsiteX42" fmla="*/ 1217545 w 1217544"/>
              <a:gd name="connsiteY42" fmla="*/ 976671 h 1484804"/>
              <a:gd name="connsiteX43" fmla="*/ 897485 w 1217544"/>
              <a:gd name="connsiteY43" fmla="*/ 524631 h 1484804"/>
              <a:gd name="connsiteX44" fmla="*/ 1194447 w 1217544"/>
              <a:gd name="connsiteY44" fmla="*/ 230970 h 1484804"/>
              <a:gd name="connsiteX45" fmla="*/ 1194447 w 1217544"/>
              <a:gd name="connsiteY45" fmla="*/ 122084 h 1484804"/>
              <a:gd name="connsiteX46" fmla="*/ 541131 w 1217544"/>
              <a:gd name="connsiteY46" fmla="*/ 775398 h 1484804"/>
              <a:gd name="connsiteX47" fmla="*/ 557629 w 1217544"/>
              <a:gd name="connsiteY47" fmla="*/ 798495 h 1484804"/>
              <a:gd name="connsiteX48" fmla="*/ 607122 w 1217544"/>
              <a:gd name="connsiteY48" fmla="*/ 772098 h 1484804"/>
              <a:gd name="connsiteX49" fmla="*/ 871089 w 1217544"/>
              <a:gd name="connsiteY49" fmla="*/ 966772 h 1484804"/>
              <a:gd name="connsiteX50" fmla="*/ 600523 w 1217544"/>
              <a:gd name="connsiteY50" fmla="*/ 1154848 h 1484804"/>
              <a:gd name="connsiteX51" fmla="*/ 343156 w 1217544"/>
              <a:gd name="connsiteY51" fmla="*/ 979971 h 1484804"/>
              <a:gd name="connsiteX52" fmla="*/ 336557 w 1217544"/>
              <a:gd name="connsiteY52" fmla="*/ 979971 h 1484804"/>
              <a:gd name="connsiteX53" fmla="*/ 79190 w 1217544"/>
              <a:gd name="connsiteY53" fmla="*/ 1237337 h 1484804"/>
              <a:gd name="connsiteX54" fmla="*/ 603823 w 1217544"/>
              <a:gd name="connsiteY54" fmla="*/ 1484804 h 1484804"/>
              <a:gd name="connsiteX55" fmla="*/ 1217545 w 1217544"/>
              <a:gd name="connsiteY55" fmla="*/ 976671 h 1484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17544" h="1484804">
                <a:moveTo>
                  <a:pt x="122084" y="976671"/>
                </a:moveTo>
                <a:lnTo>
                  <a:pt x="13198" y="1085557"/>
                </a:lnTo>
                <a:cubicBezTo>
                  <a:pt x="3300" y="1049262"/>
                  <a:pt x="0" y="1016266"/>
                  <a:pt x="0" y="976671"/>
                </a:cubicBezTo>
                <a:lnTo>
                  <a:pt x="122084" y="976671"/>
                </a:lnTo>
                <a:close/>
                <a:moveTo>
                  <a:pt x="722608" y="0"/>
                </a:moveTo>
                <a:lnTo>
                  <a:pt x="386051" y="333256"/>
                </a:lnTo>
                <a:lnTo>
                  <a:pt x="547730" y="333256"/>
                </a:lnTo>
                <a:lnTo>
                  <a:pt x="884287" y="0"/>
                </a:lnTo>
                <a:lnTo>
                  <a:pt x="722608" y="0"/>
                </a:lnTo>
                <a:close/>
                <a:moveTo>
                  <a:pt x="95688" y="0"/>
                </a:moveTo>
                <a:lnTo>
                  <a:pt x="95688" y="141881"/>
                </a:lnTo>
                <a:lnTo>
                  <a:pt x="237570" y="0"/>
                </a:lnTo>
                <a:lnTo>
                  <a:pt x="95688" y="0"/>
                </a:lnTo>
                <a:close/>
                <a:moveTo>
                  <a:pt x="326658" y="0"/>
                </a:moveTo>
                <a:lnTo>
                  <a:pt x="95688" y="227670"/>
                </a:lnTo>
                <a:lnTo>
                  <a:pt x="95688" y="333256"/>
                </a:lnTo>
                <a:lnTo>
                  <a:pt x="118785" y="333256"/>
                </a:lnTo>
                <a:lnTo>
                  <a:pt x="452042" y="0"/>
                </a:lnTo>
                <a:lnTo>
                  <a:pt x="326658" y="0"/>
                </a:lnTo>
                <a:close/>
                <a:moveTo>
                  <a:pt x="524633" y="0"/>
                </a:moveTo>
                <a:lnTo>
                  <a:pt x="188076" y="333256"/>
                </a:lnTo>
                <a:lnTo>
                  <a:pt x="333257" y="333256"/>
                </a:lnTo>
                <a:lnTo>
                  <a:pt x="669814" y="0"/>
                </a:lnTo>
                <a:lnTo>
                  <a:pt x="524633" y="0"/>
                </a:lnTo>
                <a:close/>
                <a:moveTo>
                  <a:pt x="917283" y="0"/>
                </a:moveTo>
                <a:lnTo>
                  <a:pt x="584025" y="333256"/>
                </a:lnTo>
                <a:lnTo>
                  <a:pt x="669814" y="333256"/>
                </a:lnTo>
                <a:lnTo>
                  <a:pt x="402549" y="603820"/>
                </a:lnTo>
                <a:lnTo>
                  <a:pt x="442144" y="653314"/>
                </a:lnTo>
                <a:lnTo>
                  <a:pt x="1098760" y="0"/>
                </a:lnTo>
                <a:lnTo>
                  <a:pt x="917283" y="0"/>
                </a:lnTo>
                <a:close/>
                <a:moveTo>
                  <a:pt x="138582" y="976671"/>
                </a:moveTo>
                <a:lnTo>
                  <a:pt x="16498" y="1098755"/>
                </a:lnTo>
                <a:cubicBezTo>
                  <a:pt x="29696" y="1144949"/>
                  <a:pt x="52793" y="1187843"/>
                  <a:pt x="79190" y="1230738"/>
                </a:cubicBezTo>
                <a:lnTo>
                  <a:pt x="333257" y="976671"/>
                </a:lnTo>
                <a:lnTo>
                  <a:pt x="138582" y="976671"/>
                </a:lnTo>
                <a:close/>
                <a:moveTo>
                  <a:pt x="537831" y="772098"/>
                </a:moveTo>
                <a:lnTo>
                  <a:pt x="1197747" y="112185"/>
                </a:lnTo>
                <a:lnTo>
                  <a:pt x="1197747" y="0"/>
                </a:lnTo>
                <a:lnTo>
                  <a:pt x="1115258" y="0"/>
                </a:lnTo>
                <a:lnTo>
                  <a:pt x="452042" y="663212"/>
                </a:lnTo>
                <a:lnTo>
                  <a:pt x="537831" y="772098"/>
                </a:lnTo>
                <a:close/>
                <a:moveTo>
                  <a:pt x="1217545" y="976671"/>
                </a:moveTo>
                <a:cubicBezTo>
                  <a:pt x="1217545" y="758900"/>
                  <a:pt x="1118557" y="617019"/>
                  <a:pt x="897485" y="524631"/>
                </a:cubicBezTo>
                <a:lnTo>
                  <a:pt x="1194447" y="230970"/>
                </a:lnTo>
                <a:lnTo>
                  <a:pt x="1194447" y="122084"/>
                </a:lnTo>
                <a:lnTo>
                  <a:pt x="541131" y="775398"/>
                </a:lnTo>
                <a:lnTo>
                  <a:pt x="557629" y="798495"/>
                </a:lnTo>
                <a:lnTo>
                  <a:pt x="607122" y="772098"/>
                </a:lnTo>
                <a:cubicBezTo>
                  <a:pt x="762203" y="725904"/>
                  <a:pt x="890886" y="831490"/>
                  <a:pt x="871089" y="966772"/>
                </a:cubicBezTo>
                <a:cubicBezTo>
                  <a:pt x="854591" y="1092156"/>
                  <a:pt x="702810" y="1154848"/>
                  <a:pt x="600523" y="1154848"/>
                </a:cubicBezTo>
                <a:cubicBezTo>
                  <a:pt x="448743" y="1154848"/>
                  <a:pt x="343156" y="1055861"/>
                  <a:pt x="343156" y="979971"/>
                </a:cubicBezTo>
                <a:lnTo>
                  <a:pt x="336557" y="979971"/>
                </a:lnTo>
                <a:lnTo>
                  <a:pt x="79190" y="1237337"/>
                </a:lnTo>
                <a:cubicBezTo>
                  <a:pt x="188076" y="1385817"/>
                  <a:pt x="382751" y="1484804"/>
                  <a:pt x="603823" y="1484804"/>
                </a:cubicBezTo>
                <a:cubicBezTo>
                  <a:pt x="966776" y="1484804"/>
                  <a:pt x="1217545" y="1276932"/>
                  <a:pt x="1217545" y="97667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图形 1118">
            <a:extLst>
              <a:ext uri="{FF2B5EF4-FFF2-40B4-BE49-F238E27FC236}">
                <a16:creationId xmlns:a16="http://schemas.microsoft.com/office/drawing/2014/main" xmlns="" id="{FE6280BB-814D-40A0-8C31-0307703F375A}"/>
              </a:ext>
            </a:extLst>
          </p:cNvPr>
          <p:cNvSpPr/>
          <p:nvPr/>
        </p:nvSpPr>
        <p:spPr>
          <a:xfrm>
            <a:off x="7624284" y="1315001"/>
            <a:ext cx="1290133" cy="1468302"/>
          </a:xfrm>
          <a:custGeom>
            <a:avLst/>
            <a:gdLst>
              <a:gd name="connsiteX0" fmla="*/ 880986 w 1290133"/>
              <a:gd name="connsiteY0" fmla="*/ 0 h 1468302"/>
              <a:gd name="connsiteX1" fmla="*/ 0 w 1290133"/>
              <a:gd name="connsiteY1" fmla="*/ 880981 h 1468302"/>
              <a:gd name="connsiteX2" fmla="*/ 0 w 1290133"/>
              <a:gd name="connsiteY2" fmla="*/ 864484 h 1468302"/>
              <a:gd name="connsiteX3" fmla="*/ 755603 w 1290133"/>
              <a:gd name="connsiteY3" fmla="*/ 0 h 1468302"/>
              <a:gd name="connsiteX4" fmla="*/ 880986 w 1290133"/>
              <a:gd name="connsiteY4" fmla="*/ 0 h 1468302"/>
              <a:gd name="connsiteX5" fmla="*/ 735805 w 1290133"/>
              <a:gd name="connsiteY5" fmla="*/ 841387 h 1468302"/>
              <a:gd name="connsiteX6" fmla="*/ 702809 w 1290133"/>
              <a:gd name="connsiteY6" fmla="*/ 841387 h 1468302"/>
              <a:gd name="connsiteX7" fmla="*/ 362953 w 1290133"/>
              <a:gd name="connsiteY7" fmla="*/ 1187840 h 1468302"/>
              <a:gd name="connsiteX8" fmla="*/ 554328 w 1290133"/>
              <a:gd name="connsiteY8" fmla="*/ 1187840 h 1468302"/>
              <a:gd name="connsiteX9" fmla="*/ 1085560 w 1290133"/>
              <a:gd name="connsiteY9" fmla="*/ 646713 h 1468302"/>
              <a:gd name="connsiteX10" fmla="*/ 1085560 w 1290133"/>
              <a:gd name="connsiteY10" fmla="*/ 458638 h 1468302"/>
              <a:gd name="connsiteX11" fmla="*/ 735805 w 1290133"/>
              <a:gd name="connsiteY11" fmla="*/ 808391 h 1468302"/>
              <a:gd name="connsiteX12" fmla="*/ 735805 w 1290133"/>
              <a:gd name="connsiteY12" fmla="*/ 841387 h 1468302"/>
              <a:gd name="connsiteX13" fmla="*/ 735805 w 1290133"/>
              <a:gd name="connsiteY13" fmla="*/ 772096 h 1468302"/>
              <a:gd name="connsiteX14" fmla="*/ 1082260 w 1290133"/>
              <a:gd name="connsiteY14" fmla="*/ 422343 h 1468302"/>
              <a:gd name="connsiteX15" fmla="*/ 1082260 w 1290133"/>
              <a:gd name="connsiteY15" fmla="*/ 260665 h 1468302"/>
              <a:gd name="connsiteX16" fmla="*/ 735805 w 1290133"/>
              <a:gd name="connsiteY16" fmla="*/ 610418 h 1468302"/>
              <a:gd name="connsiteX17" fmla="*/ 735805 w 1290133"/>
              <a:gd name="connsiteY17" fmla="*/ 772096 h 1468302"/>
              <a:gd name="connsiteX18" fmla="*/ 504835 w 1290133"/>
              <a:gd name="connsiteY18" fmla="*/ 841387 h 1468302"/>
              <a:gd name="connsiteX19" fmla="*/ 161679 w 1290133"/>
              <a:gd name="connsiteY19" fmla="*/ 1187840 h 1468302"/>
              <a:gd name="connsiteX20" fmla="*/ 326658 w 1290133"/>
              <a:gd name="connsiteY20" fmla="*/ 1187840 h 1468302"/>
              <a:gd name="connsiteX21" fmla="*/ 669814 w 1290133"/>
              <a:gd name="connsiteY21" fmla="*/ 841387 h 1468302"/>
              <a:gd name="connsiteX22" fmla="*/ 504835 w 1290133"/>
              <a:gd name="connsiteY22" fmla="*/ 841387 h 1468302"/>
              <a:gd name="connsiteX23" fmla="*/ 0 w 1290133"/>
              <a:gd name="connsiteY23" fmla="*/ 1187840 h 1468302"/>
              <a:gd name="connsiteX24" fmla="*/ 108886 w 1290133"/>
              <a:gd name="connsiteY24" fmla="*/ 1187840 h 1468302"/>
              <a:gd name="connsiteX25" fmla="*/ 465240 w 1290133"/>
              <a:gd name="connsiteY25" fmla="*/ 828188 h 1468302"/>
              <a:gd name="connsiteX26" fmla="*/ 735805 w 1290133"/>
              <a:gd name="connsiteY26" fmla="*/ 521330 h 1468302"/>
              <a:gd name="connsiteX27" fmla="*/ 735805 w 1290133"/>
              <a:gd name="connsiteY27" fmla="*/ 554325 h 1468302"/>
              <a:gd name="connsiteX28" fmla="*/ 1082260 w 1290133"/>
              <a:gd name="connsiteY28" fmla="*/ 207872 h 1468302"/>
              <a:gd name="connsiteX29" fmla="*/ 1082260 w 1290133"/>
              <a:gd name="connsiteY29" fmla="*/ 72590 h 1468302"/>
              <a:gd name="connsiteX30" fmla="*/ 0 w 1290133"/>
              <a:gd name="connsiteY30" fmla="*/ 1154845 h 1468302"/>
              <a:gd name="connsiteX31" fmla="*/ 0 w 1290133"/>
              <a:gd name="connsiteY31" fmla="*/ 1187840 h 1468302"/>
              <a:gd name="connsiteX32" fmla="*/ 735805 w 1290133"/>
              <a:gd name="connsiteY32" fmla="*/ 1187840 h 1468302"/>
              <a:gd name="connsiteX33" fmla="*/ 735805 w 1290133"/>
              <a:gd name="connsiteY33" fmla="*/ 1217536 h 1468302"/>
              <a:gd name="connsiteX34" fmla="*/ 1111957 w 1290133"/>
              <a:gd name="connsiteY34" fmla="*/ 841387 h 1468302"/>
              <a:gd name="connsiteX35" fmla="*/ 1082260 w 1290133"/>
              <a:gd name="connsiteY35" fmla="*/ 841387 h 1468302"/>
              <a:gd name="connsiteX36" fmla="*/ 1082260 w 1290133"/>
              <a:gd name="connsiteY36" fmla="*/ 663211 h 1468302"/>
              <a:gd name="connsiteX37" fmla="*/ 570826 w 1290133"/>
              <a:gd name="connsiteY37" fmla="*/ 1187840 h 1468302"/>
              <a:gd name="connsiteX38" fmla="*/ 735805 w 1290133"/>
              <a:gd name="connsiteY38" fmla="*/ 1187840 h 1468302"/>
              <a:gd name="connsiteX39" fmla="*/ 735805 w 1290133"/>
              <a:gd name="connsiteY39" fmla="*/ 1468302 h 1468302"/>
              <a:gd name="connsiteX40" fmla="*/ 1082260 w 1290133"/>
              <a:gd name="connsiteY40" fmla="*/ 1468302 h 1468302"/>
              <a:gd name="connsiteX41" fmla="*/ 1082260 w 1290133"/>
              <a:gd name="connsiteY41" fmla="*/ 1187840 h 1468302"/>
              <a:gd name="connsiteX42" fmla="*/ 1290134 w 1290133"/>
              <a:gd name="connsiteY42" fmla="*/ 1187840 h 1468302"/>
              <a:gd name="connsiteX43" fmla="*/ 1290134 w 1290133"/>
              <a:gd name="connsiteY43" fmla="*/ 841387 h 1468302"/>
              <a:gd name="connsiteX44" fmla="*/ 1121855 w 1290133"/>
              <a:gd name="connsiteY44" fmla="*/ 841387 h 1468302"/>
              <a:gd name="connsiteX45" fmla="*/ 735805 w 1290133"/>
              <a:gd name="connsiteY45" fmla="*/ 1224135 h 1468302"/>
              <a:gd name="connsiteX46" fmla="*/ 735805 w 1290133"/>
              <a:gd name="connsiteY46" fmla="*/ 1468302 h 1468302"/>
              <a:gd name="connsiteX47" fmla="*/ 0 w 1290133"/>
              <a:gd name="connsiteY47" fmla="*/ 1085554 h 1468302"/>
              <a:gd name="connsiteX48" fmla="*/ 1082260 w 1290133"/>
              <a:gd name="connsiteY48" fmla="*/ 3300 h 1468302"/>
              <a:gd name="connsiteX49" fmla="*/ 1082260 w 1290133"/>
              <a:gd name="connsiteY49" fmla="*/ 0 h 1468302"/>
              <a:gd name="connsiteX50" fmla="*/ 966775 w 1290133"/>
              <a:gd name="connsiteY50" fmla="*/ 0 h 1468302"/>
              <a:gd name="connsiteX51" fmla="*/ 0 w 1290133"/>
              <a:gd name="connsiteY51" fmla="*/ 966770 h 1468302"/>
              <a:gd name="connsiteX52" fmla="*/ 0 w 1290133"/>
              <a:gd name="connsiteY52" fmla="*/ 1085554 h 146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90133" h="1468302">
                <a:moveTo>
                  <a:pt x="880986" y="0"/>
                </a:moveTo>
                <a:lnTo>
                  <a:pt x="0" y="880981"/>
                </a:lnTo>
                <a:lnTo>
                  <a:pt x="0" y="864484"/>
                </a:lnTo>
                <a:lnTo>
                  <a:pt x="755603" y="0"/>
                </a:lnTo>
                <a:lnTo>
                  <a:pt x="880986" y="0"/>
                </a:lnTo>
                <a:close/>
                <a:moveTo>
                  <a:pt x="735805" y="841387"/>
                </a:moveTo>
                <a:lnTo>
                  <a:pt x="702809" y="841387"/>
                </a:lnTo>
                <a:lnTo>
                  <a:pt x="362953" y="1187840"/>
                </a:lnTo>
                <a:lnTo>
                  <a:pt x="554328" y="1187840"/>
                </a:lnTo>
                <a:lnTo>
                  <a:pt x="1085560" y="646713"/>
                </a:lnTo>
                <a:lnTo>
                  <a:pt x="1085560" y="458638"/>
                </a:lnTo>
                <a:lnTo>
                  <a:pt x="735805" y="808391"/>
                </a:lnTo>
                <a:lnTo>
                  <a:pt x="735805" y="841387"/>
                </a:lnTo>
                <a:close/>
                <a:moveTo>
                  <a:pt x="735805" y="772096"/>
                </a:moveTo>
                <a:lnTo>
                  <a:pt x="1082260" y="422343"/>
                </a:lnTo>
                <a:lnTo>
                  <a:pt x="1082260" y="260665"/>
                </a:lnTo>
                <a:lnTo>
                  <a:pt x="735805" y="610418"/>
                </a:lnTo>
                <a:lnTo>
                  <a:pt x="735805" y="772096"/>
                </a:lnTo>
                <a:close/>
                <a:moveTo>
                  <a:pt x="504835" y="841387"/>
                </a:moveTo>
                <a:lnTo>
                  <a:pt x="161679" y="1187840"/>
                </a:lnTo>
                <a:lnTo>
                  <a:pt x="326658" y="1187840"/>
                </a:lnTo>
                <a:lnTo>
                  <a:pt x="669814" y="841387"/>
                </a:lnTo>
                <a:lnTo>
                  <a:pt x="504835" y="841387"/>
                </a:lnTo>
                <a:close/>
                <a:moveTo>
                  <a:pt x="0" y="1187840"/>
                </a:moveTo>
                <a:lnTo>
                  <a:pt x="108886" y="1187840"/>
                </a:lnTo>
                <a:lnTo>
                  <a:pt x="465240" y="828188"/>
                </a:lnTo>
                <a:lnTo>
                  <a:pt x="735805" y="521330"/>
                </a:lnTo>
                <a:lnTo>
                  <a:pt x="735805" y="554325"/>
                </a:lnTo>
                <a:lnTo>
                  <a:pt x="1082260" y="207872"/>
                </a:lnTo>
                <a:lnTo>
                  <a:pt x="1082260" y="72590"/>
                </a:lnTo>
                <a:lnTo>
                  <a:pt x="0" y="1154845"/>
                </a:lnTo>
                <a:lnTo>
                  <a:pt x="0" y="1187840"/>
                </a:lnTo>
                <a:close/>
                <a:moveTo>
                  <a:pt x="735805" y="1187840"/>
                </a:moveTo>
                <a:lnTo>
                  <a:pt x="735805" y="1217536"/>
                </a:lnTo>
                <a:lnTo>
                  <a:pt x="1111957" y="841387"/>
                </a:lnTo>
                <a:lnTo>
                  <a:pt x="1082260" y="841387"/>
                </a:lnTo>
                <a:lnTo>
                  <a:pt x="1082260" y="663211"/>
                </a:lnTo>
                <a:lnTo>
                  <a:pt x="570826" y="1187840"/>
                </a:lnTo>
                <a:lnTo>
                  <a:pt x="735805" y="1187840"/>
                </a:lnTo>
                <a:close/>
                <a:moveTo>
                  <a:pt x="735805" y="1468302"/>
                </a:moveTo>
                <a:lnTo>
                  <a:pt x="1082260" y="1468302"/>
                </a:lnTo>
                <a:lnTo>
                  <a:pt x="1082260" y="1187840"/>
                </a:lnTo>
                <a:lnTo>
                  <a:pt x="1290134" y="1187840"/>
                </a:lnTo>
                <a:lnTo>
                  <a:pt x="1290134" y="841387"/>
                </a:lnTo>
                <a:lnTo>
                  <a:pt x="1121855" y="841387"/>
                </a:lnTo>
                <a:lnTo>
                  <a:pt x="735805" y="1224135"/>
                </a:lnTo>
                <a:lnTo>
                  <a:pt x="735805" y="1468302"/>
                </a:lnTo>
                <a:close/>
                <a:moveTo>
                  <a:pt x="0" y="1085554"/>
                </a:moveTo>
                <a:lnTo>
                  <a:pt x="1082260" y="3300"/>
                </a:lnTo>
                <a:lnTo>
                  <a:pt x="1082260" y="0"/>
                </a:lnTo>
                <a:lnTo>
                  <a:pt x="966775" y="0"/>
                </a:lnTo>
                <a:lnTo>
                  <a:pt x="0" y="966770"/>
                </a:lnTo>
                <a:lnTo>
                  <a:pt x="0" y="1085554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图形 1120">
            <a:extLst>
              <a:ext uri="{FF2B5EF4-FFF2-40B4-BE49-F238E27FC236}">
                <a16:creationId xmlns:a16="http://schemas.microsoft.com/office/drawing/2014/main" xmlns="" id="{59AA3598-33FC-4A54-94BB-FFEBEE90B71D}"/>
              </a:ext>
            </a:extLst>
          </p:cNvPr>
          <p:cNvSpPr/>
          <p:nvPr/>
        </p:nvSpPr>
        <p:spPr>
          <a:xfrm>
            <a:off x="9845476" y="1314998"/>
            <a:ext cx="1187848" cy="1484805"/>
          </a:xfrm>
          <a:custGeom>
            <a:avLst/>
            <a:gdLst>
              <a:gd name="connsiteX0" fmla="*/ 79190 w 1187848"/>
              <a:gd name="connsiteY0" fmla="*/ 1006369 h 1484805"/>
              <a:gd name="connsiteX1" fmla="*/ 6599 w 1187848"/>
              <a:gd name="connsiteY1" fmla="*/ 1078959 h 1484805"/>
              <a:gd name="connsiteX2" fmla="*/ 0 w 1187848"/>
              <a:gd name="connsiteY2" fmla="*/ 1006369 h 1484805"/>
              <a:gd name="connsiteX3" fmla="*/ 79190 w 1187848"/>
              <a:gd name="connsiteY3" fmla="*/ 1006369 h 1484805"/>
              <a:gd name="connsiteX4" fmla="*/ 511435 w 1187848"/>
              <a:gd name="connsiteY4" fmla="*/ 0 h 1484805"/>
              <a:gd name="connsiteX5" fmla="*/ 32996 w 1187848"/>
              <a:gd name="connsiteY5" fmla="*/ 475138 h 1484805"/>
              <a:gd name="connsiteX6" fmla="*/ 19797 w 1187848"/>
              <a:gd name="connsiteY6" fmla="*/ 633517 h 1484805"/>
              <a:gd name="connsiteX7" fmla="*/ 656616 w 1187848"/>
              <a:gd name="connsiteY7" fmla="*/ 0 h 1484805"/>
              <a:gd name="connsiteX8" fmla="*/ 511435 w 1187848"/>
              <a:gd name="connsiteY8" fmla="*/ 0 h 1484805"/>
              <a:gd name="connsiteX9" fmla="*/ 72591 w 1187848"/>
              <a:gd name="connsiteY9" fmla="*/ 0 h 1484805"/>
              <a:gd name="connsiteX10" fmla="*/ 59392 w 1187848"/>
              <a:gd name="connsiteY10" fmla="*/ 164978 h 1484805"/>
              <a:gd name="connsiteX11" fmla="*/ 224371 w 1187848"/>
              <a:gd name="connsiteY11" fmla="*/ 0 h 1484805"/>
              <a:gd name="connsiteX12" fmla="*/ 72591 w 1187848"/>
              <a:gd name="connsiteY12" fmla="*/ 0 h 1484805"/>
              <a:gd name="connsiteX13" fmla="*/ 313460 w 1187848"/>
              <a:gd name="connsiteY13" fmla="*/ 0 h 1484805"/>
              <a:gd name="connsiteX14" fmla="*/ 52793 w 1187848"/>
              <a:gd name="connsiteY14" fmla="*/ 260666 h 1484805"/>
              <a:gd name="connsiteX15" fmla="*/ 39595 w 1187848"/>
              <a:gd name="connsiteY15" fmla="*/ 399248 h 1484805"/>
              <a:gd name="connsiteX16" fmla="*/ 442143 w 1187848"/>
              <a:gd name="connsiteY16" fmla="*/ 0 h 1484805"/>
              <a:gd name="connsiteX17" fmla="*/ 313460 w 1187848"/>
              <a:gd name="connsiteY17" fmla="*/ 0 h 1484805"/>
              <a:gd name="connsiteX18" fmla="*/ 752304 w 1187848"/>
              <a:gd name="connsiteY18" fmla="*/ 333256 h 1484805"/>
              <a:gd name="connsiteX19" fmla="*/ 1085561 w 1187848"/>
              <a:gd name="connsiteY19" fmla="*/ 0 h 1484805"/>
              <a:gd name="connsiteX20" fmla="*/ 904084 w 1187848"/>
              <a:gd name="connsiteY20" fmla="*/ 0 h 1484805"/>
              <a:gd name="connsiteX21" fmla="*/ 570827 w 1187848"/>
              <a:gd name="connsiteY21" fmla="*/ 333256 h 1484805"/>
              <a:gd name="connsiteX22" fmla="*/ 752304 w 1187848"/>
              <a:gd name="connsiteY22" fmla="*/ 333256 h 1484805"/>
              <a:gd name="connsiteX23" fmla="*/ 537831 w 1187848"/>
              <a:gd name="connsiteY23" fmla="*/ 333256 h 1484805"/>
              <a:gd name="connsiteX24" fmla="*/ 871089 w 1187848"/>
              <a:gd name="connsiteY24" fmla="*/ 0 h 1484805"/>
              <a:gd name="connsiteX25" fmla="*/ 709409 w 1187848"/>
              <a:gd name="connsiteY25" fmla="*/ 0 h 1484805"/>
              <a:gd name="connsiteX26" fmla="*/ 376152 w 1187848"/>
              <a:gd name="connsiteY26" fmla="*/ 333256 h 1484805"/>
              <a:gd name="connsiteX27" fmla="*/ 537831 w 1187848"/>
              <a:gd name="connsiteY27" fmla="*/ 333256 h 1484805"/>
              <a:gd name="connsiteX28" fmla="*/ 636819 w 1187848"/>
              <a:gd name="connsiteY28" fmla="*/ 425644 h 1484805"/>
              <a:gd name="connsiteX29" fmla="*/ 445443 w 1187848"/>
              <a:gd name="connsiteY29" fmla="*/ 461940 h 1484805"/>
              <a:gd name="connsiteX30" fmla="*/ 85789 w 1187848"/>
              <a:gd name="connsiteY30" fmla="*/ 818293 h 1484805"/>
              <a:gd name="connsiteX31" fmla="*/ 267266 w 1187848"/>
              <a:gd name="connsiteY31" fmla="*/ 818293 h 1484805"/>
              <a:gd name="connsiteX32" fmla="*/ 659916 w 1187848"/>
              <a:gd name="connsiteY32" fmla="*/ 425644 h 1484805"/>
              <a:gd name="connsiteX33" fmla="*/ 636819 w 1187848"/>
              <a:gd name="connsiteY33" fmla="*/ 425644 h 1484805"/>
              <a:gd name="connsiteX34" fmla="*/ 359654 w 1187848"/>
              <a:gd name="connsiteY34" fmla="*/ 504834 h 1484805"/>
              <a:gd name="connsiteX35" fmla="*/ 369553 w 1187848"/>
              <a:gd name="connsiteY35" fmla="*/ 339856 h 1484805"/>
              <a:gd name="connsiteX36" fmla="*/ 16498 w 1187848"/>
              <a:gd name="connsiteY36" fmla="*/ 692909 h 1484805"/>
              <a:gd name="connsiteX37" fmla="*/ 6599 w 1187848"/>
              <a:gd name="connsiteY37" fmla="*/ 821593 h 1484805"/>
              <a:gd name="connsiteX38" fmla="*/ 52793 w 1187848"/>
              <a:gd name="connsiteY38" fmla="*/ 821593 h 1484805"/>
              <a:gd name="connsiteX39" fmla="*/ 382751 w 1187848"/>
              <a:gd name="connsiteY39" fmla="*/ 491636 h 1484805"/>
              <a:gd name="connsiteX40" fmla="*/ 359654 w 1187848"/>
              <a:gd name="connsiteY40" fmla="*/ 504834 h 1484805"/>
              <a:gd name="connsiteX41" fmla="*/ 98987 w 1187848"/>
              <a:gd name="connsiteY41" fmla="*/ 1006369 h 1484805"/>
              <a:gd name="connsiteX42" fmla="*/ 9899 w 1187848"/>
              <a:gd name="connsiteY42" fmla="*/ 1095457 h 1484805"/>
              <a:gd name="connsiteX43" fmla="*/ 65992 w 1187848"/>
              <a:gd name="connsiteY43" fmla="*/ 1234039 h 1484805"/>
              <a:gd name="connsiteX44" fmla="*/ 293662 w 1187848"/>
              <a:gd name="connsiteY44" fmla="*/ 1006369 h 1484805"/>
              <a:gd name="connsiteX45" fmla="*/ 98987 w 1187848"/>
              <a:gd name="connsiteY45" fmla="*/ 1006369 h 1484805"/>
              <a:gd name="connsiteX46" fmla="*/ 963477 w 1187848"/>
              <a:gd name="connsiteY46" fmla="*/ 333256 h 1484805"/>
              <a:gd name="connsiteX47" fmla="*/ 1121857 w 1187848"/>
              <a:gd name="connsiteY47" fmla="*/ 178177 h 1484805"/>
              <a:gd name="connsiteX48" fmla="*/ 1121857 w 1187848"/>
              <a:gd name="connsiteY48" fmla="*/ 0 h 1484805"/>
              <a:gd name="connsiteX49" fmla="*/ 1105359 w 1187848"/>
              <a:gd name="connsiteY49" fmla="*/ 0 h 1484805"/>
              <a:gd name="connsiteX50" fmla="*/ 768802 w 1187848"/>
              <a:gd name="connsiteY50" fmla="*/ 333256 h 1484805"/>
              <a:gd name="connsiteX51" fmla="*/ 963477 w 1187848"/>
              <a:gd name="connsiteY51" fmla="*/ 333256 h 1484805"/>
              <a:gd name="connsiteX52" fmla="*/ 613722 w 1187848"/>
              <a:gd name="connsiteY52" fmla="*/ 709407 h 1484805"/>
              <a:gd name="connsiteX53" fmla="*/ 854591 w 1187848"/>
              <a:gd name="connsiteY53" fmla="*/ 950276 h 1484805"/>
              <a:gd name="connsiteX54" fmla="*/ 600523 w 1187848"/>
              <a:gd name="connsiteY54" fmla="*/ 1161448 h 1484805"/>
              <a:gd name="connsiteX55" fmla="*/ 346456 w 1187848"/>
              <a:gd name="connsiteY55" fmla="*/ 1003069 h 1484805"/>
              <a:gd name="connsiteX56" fmla="*/ 300262 w 1187848"/>
              <a:gd name="connsiteY56" fmla="*/ 1003069 h 1484805"/>
              <a:gd name="connsiteX57" fmla="*/ 69291 w 1187848"/>
              <a:gd name="connsiteY57" fmla="*/ 1234039 h 1484805"/>
              <a:gd name="connsiteX58" fmla="*/ 600523 w 1187848"/>
              <a:gd name="connsiteY58" fmla="*/ 1484806 h 1484805"/>
              <a:gd name="connsiteX59" fmla="*/ 1187848 w 1187848"/>
              <a:gd name="connsiteY59" fmla="*/ 966774 h 1484805"/>
              <a:gd name="connsiteX60" fmla="*/ 851291 w 1187848"/>
              <a:gd name="connsiteY60" fmla="*/ 458640 h 1484805"/>
              <a:gd name="connsiteX61" fmla="*/ 597224 w 1187848"/>
              <a:gd name="connsiteY61" fmla="*/ 712707 h 1484805"/>
              <a:gd name="connsiteX62" fmla="*/ 613722 w 1187848"/>
              <a:gd name="connsiteY62" fmla="*/ 709407 h 1484805"/>
              <a:gd name="connsiteX63" fmla="*/ 1121857 w 1187848"/>
              <a:gd name="connsiteY63" fmla="*/ 333256 h 1484805"/>
              <a:gd name="connsiteX64" fmla="*/ 1121857 w 1187848"/>
              <a:gd name="connsiteY64" fmla="*/ 184776 h 1484805"/>
              <a:gd name="connsiteX65" fmla="*/ 973375 w 1187848"/>
              <a:gd name="connsiteY65" fmla="*/ 333256 h 1484805"/>
              <a:gd name="connsiteX66" fmla="*/ 1121857 w 1187848"/>
              <a:gd name="connsiteY66" fmla="*/ 333256 h 1484805"/>
              <a:gd name="connsiteX67" fmla="*/ 283764 w 1187848"/>
              <a:gd name="connsiteY67" fmla="*/ 818293 h 1484805"/>
              <a:gd name="connsiteX68" fmla="*/ 336557 w 1187848"/>
              <a:gd name="connsiteY68" fmla="*/ 818293 h 1484805"/>
              <a:gd name="connsiteX69" fmla="*/ 587325 w 1187848"/>
              <a:gd name="connsiteY69" fmla="*/ 709407 h 1484805"/>
              <a:gd name="connsiteX70" fmla="*/ 844692 w 1187848"/>
              <a:gd name="connsiteY70" fmla="*/ 452041 h 1484805"/>
              <a:gd name="connsiteX71" fmla="*/ 676413 w 1187848"/>
              <a:gd name="connsiteY71" fmla="*/ 425644 h 1484805"/>
              <a:gd name="connsiteX72" fmla="*/ 283764 w 1187848"/>
              <a:gd name="connsiteY72" fmla="*/ 818293 h 1484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187848" h="1484805">
                <a:moveTo>
                  <a:pt x="79190" y="1006369"/>
                </a:moveTo>
                <a:lnTo>
                  <a:pt x="6599" y="1078959"/>
                </a:lnTo>
                <a:cubicBezTo>
                  <a:pt x="3300" y="1055862"/>
                  <a:pt x="0" y="1029466"/>
                  <a:pt x="0" y="1006369"/>
                </a:cubicBezTo>
                <a:lnTo>
                  <a:pt x="79190" y="1006369"/>
                </a:lnTo>
                <a:close/>
                <a:moveTo>
                  <a:pt x="511435" y="0"/>
                </a:moveTo>
                <a:lnTo>
                  <a:pt x="32996" y="475138"/>
                </a:lnTo>
                <a:lnTo>
                  <a:pt x="19797" y="633517"/>
                </a:lnTo>
                <a:lnTo>
                  <a:pt x="656616" y="0"/>
                </a:lnTo>
                <a:lnTo>
                  <a:pt x="511435" y="0"/>
                </a:lnTo>
                <a:close/>
                <a:moveTo>
                  <a:pt x="72591" y="0"/>
                </a:moveTo>
                <a:lnTo>
                  <a:pt x="59392" y="164978"/>
                </a:lnTo>
                <a:lnTo>
                  <a:pt x="224371" y="0"/>
                </a:lnTo>
                <a:lnTo>
                  <a:pt x="72591" y="0"/>
                </a:lnTo>
                <a:close/>
                <a:moveTo>
                  <a:pt x="313460" y="0"/>
                </a:moveTo>
                <a:lnTo>
                  <a:pt x="52793" y="260666"/>
                </a:lnTo>
                <a:lnTo>
                  <a:pt x="39595" y="399248"/>
                </a:lnTo>
                <a:lnTo>
                  <a:pt x="442143" y="0"/>
                </a:lnTo>
                <a:lnTo>
                  <a:pt x="313460" y="0"/>
                </a:lnTo>
                <a:close/>
                <a:moveTo>
                  <a:pt x="752304" y="333256"/>
                </a:moveTo>
                <a:lnTo>
                  <a:pt x="1085561" y="0"/>
                </a:lnTo>
                <a:lnTo>
                  <a:pt x="904084" y="0"/>
                </a:lnTo>
                <a:lnTo>
                  <a:pt x="570827" y="333256"/>
                </a:lnTo>
                <a:lnTo>
                  <a:pt x="752304" y="333256"/>
                </a:lnTo>
                <a:close/>
                <a:moveTo>
                  <a:pt x="537831" y="333256"/>
                </a:moveTo>
                <a:lnTo>
                  <a:pt x="871089" y="0"/>
                </a:lnTo>
                <a:lnTo>
                  <a:pt x="709409" y="0"/>
                </a:lnTo>
                <a:lnTo>
                  <a:pt x="376152" y="333256"/>
                </a:lnTo>
                <a:lnTo>
                  <a:pt x="537831" y="333256"/>
                </a:lnTo>
                <a:close/>
                <a:moveTo>
                  <a:pt x="636819" y="425644"/>
                </a:moveTo>
                <a:cubicBezTo>
                  <a:pt x="567527" y="425644"/>
                  <a:pt x="498236" y="442142"/>
                  <a:pt x="445443" y="461940"/>
                </a:cubicBezTo>
                <a:lnTo>
                  <a:pt x="85789" y="818293"/>
                </a:lnTo>
                <a:lnTo>
                  <a:pt x="267266" y="818293"/>
                </a:lnTo>
                <a:lnTo>
                  <a:pt x="659916" y="425644"/>
                </a:lnTo>
                <a:cubicBezTo>
                  <a:pt x="653316" y="425644"/>
                  <a:pt x="643418" y="425644"/>
                  <a:pt x="636819" y="425644"/>
                </a:cubicBezTo>
                <a:close/>
                <a:moveTo>
                  <a:pt x="359654" y="504834"/>
                </a:moveTo>
                <a:lnTo>
                  <a:pt x="369553" y="339856"/>
                </a:lnTo>
                <a:lnTo>
                  <a:pt x="16498" y="692909"/>
                </a:lnTo>
                <a:lnTo>
                  <a:pt x="6599" y="821593"/>
                </a:lnTo>
                <a:lnTo>
                  <a:pt x="52793" y="821593"/>
                </a:lnTo>
                <a:lnTo>
                  <a:pt x="382751" y="491636"/>
                </a:lnTo>
                <a:cubicBezTo>
                  <a:pt x="372852" y="494935"/>
                  <a:pt x="362954" y="501534"/>
                  <a:pt x="359654" y="504834"/>
                </a:cubicBezTo>
                <a:close/>
                <a:moveTo>
                  <a:pt x="98987" y="1006369"/>
                </a:moveTo>
                <a:lnTo>
                  <a:pt x="9899" y="1095457"/>
                </a:lnTo>
                <a:cubicBezTo>
                  <a:pt x="19797" y="1141651"/>
                  <a:pt x="36295" y="1187845"/>
                  <a:pt x="65992" y="1234039"/>
                </a:cubicBezTo>
                <a:lnTo>
                  <a:pt x="293662" y="1006369"/>
                </a:lnTo>
                <a:lnTo>
                  <a:pt x="98987" y="1006369"/>
                </a:lnTo>
                <a:close/>
                <a:moveTo>
                  <a:pt x="963477" y="333256"/>
                </a:moveTo>
                <a:lnTo>
                  <a:pt x="1121857" y="178177"/>
                </a:lnTo>
                <a:lnTo>
                  <a:pt x="1121857" y="0"/>
                </a:lnTo>
                <a:lnTo>
                  <a:pt x="1105359" y="0"/>
                </a:lnTo>
                <a:lnTo>
                  <a:pt x="768802" y="333256"/>
                </a:lnTo>
                <a:lnTo>
                  <a:pt x="963477" y="333256"/>
                </a:lnTo>
                <a:close/>
                <a:moveTo>
                  <a:pt x="613722" y="709407"/>
                </a:moveTo>
                <a:cubicBezTo>
                  <a:pt x="768802" y="709407"/>
                  <a:pt x="854591" y="801795"/>
                  <a:pt x="854591" y="950276"/>
                </a:cubicBezTo>
                <a:cubicBezTo>
                  <a:pt x="854591" y="1019567"/>
                  <a:pt x="768802" y="1161448"/>
                  <a:pt x="600523" y="1161448"/>
                </a:cubicBezTo>
                <a:cubicBezTo>
                  <a:pt x="448743" y="1161448"/>
                  <a:pt x="359654" y="1095457"/>
                  <a:pt x="346456" y="1003069"/>
                </a:cubicBezTo>
                <a:lnTo>
                  <a:pt x="300262" y="1003069"/>
                </a:lnTo>
                <a:lnTo>
                  <a:pt x="69291" y="1234039"/>
                </a:lnTo>
                <a:cubicBezTo>
                  <a:pt x="155080" y="1375920"/>
                  <a:pt x="323359" y="1484806"/>
                  <a:pt x="600523" y="1484806"/>
                </a:cubicBezTo>
                <a:cubicBezTo>
                  <a:pt x="927181" y="1484806"/>
                  <a:pt x="1187848" y="1220841"/>
                  <a:pt x="1187848" y="966774"/>
                </a:cubicBezTo>
                <a:cubicBezTo>
                  <a:pt x="1187848" y="702808"/>
                  <a:pt x="1065764" y="524631"/>
                  <a:pt x="851291" y="458640"/>
                </a:cubicBezTo>
                <a:lnTo>
                  <a:pt x="597224" y="712707"/>
                </a:lnTo>
                <a:cubicBezTo>
                  <a:pt x="600523" y="709407"/>
                  <a:pt x="607122" y="709407"/>
                  <a:pt x="613722" y="709407"/>
                </a:cubicBezTo>
                <a:close/>
                <a:moveTo>
                  <a:pt x="1121857" y="333256"/>
                </a:moveTo>
                <a:lnTo>
                  <a:pt x="1121857" y="184776"/>
                </a:lnTo>
                <a:lnTo>
                  <a:pt x="973375" y="333256"/>
                </a:lnTo>
                <a:lnTo>
                  <a:pt x="1121857" y="333256"/>
                </a:lnTo>
                <a:close/>
                <a:moveTo>
                  <a:pt x="283764" y="818293"/>
                </a:moveTo>
                <a:lnTo>
                  <a:pt x="336557" y="818293"/>
                </a:lnTo>
                <a:cubicBezTo>
                  <a:pt x="336557" y="818293"/>
                  <a:pt x="402548" y="719306"/>
                  <a:pt x="587325" y="709407"/>
                </a:cubicBezTo>
                <a:lnTo>
                  <a:pt x="844692" y="452041"/>
                </a:lnTo>
                <a:cubicBezTo>
                  <a:pt x="795198" y="435543"/>
                  <a:pt x="739105" y="428944"/>
                  <a:pt x="676413" y="425644"/>
                </a:cubicBezTo>
                <a:lnTo>
                  <a:pt x="283764" y="81829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图形 1122">
            <a:extLst>
              <a:ext uri="{FF2B5EF4-FFF2-40B4-BE49-F238E27FC236}">
                <a16:creationId xmlns:a16="http://schemas.microsoft.com/office/drawing/2014/main" xmlns="" id="{9998F672-B64C-4DA6-B300-A7B48B60EB44}"/>
              </a:ext>
            </a:extLst>
          </p:cNvPr>
          <p:cNvSpPr/>
          <p:nvPr/>
        </p:nvSpPr>
        <p:spPr>
          <a:xfrm>
            <a:off x="1125681" y="4041698"/>
            <a:ext cx="1240639" cy="1504605"/>
          </a:xfrm>
          <a:custGeom>
            <a:avLst/>
            <a:gdLst>
              <a:gd name="connsiteX0" fmla="*/ 584025 w 1240639"/>
              <a:gd name="connsiteY0" fmla="*/ 788598 h 1504605"/>
              <a:gd name="connsiteX1" fmla="*/ 867788 w 1240639"/>
              <a:gd name="connsiteY1" fmla="*/ 504835 h 1504605"/>
              <a:gd name="connsiteX2" fmla="*/ 1006370 w 1240639"/>
              <a:gd name="connsiteY2" fmla="*/ 560928 h 1504605"/>
              <a:gd name="connsiteX3" fmla="*/ 758902 w 1240639"/>
              <a:gd name="connsiteY3" fmla="*/ 805096 h 1504605"/>
              <a:gd name="connsiteX4" fmla="*/ 630219 w 1240639"/>
              <a:gd name="connsiteY4" fmla="*/ 785299 h 1504605"/>
              <a:gd name="connsiteX5" fmla="*/ 584025 w 1240639"/>
              <a:gd name="connsiteY5" fmla="*/ 788598 h 1504605"/>
              <a:gd name="connsiteX6" fmla="*/ 706109 w 1240639"/>
              <a:gd name="connsiteY6" fmla="*/ 0 h 1504605"/>
              <a:gd name="connsiteX7" fmla="*/ 570826 w 1240639"/>
              <a:gd name="connsiteY7" fmla="*/ 9899 h 1504605"/>
              <a:gd name="connsiteX8" fmla="*/ 23097 w 1240639"/>
              <a:gd name="connsiteY8" fmla="*/ 557628 h 1504605"/>
              <a:gd name="connsiteX9" fmla="*/ 16498 w 1240639"/>
              <a:gd name="connsiteY9" fmla="*/ 593923 h 1504605"/>
              <a:gd name="connsiteX10" fmla="*/ 3300 w 1240639"/>
              <a:gd name="connsiteY10" fmla="*/ 706109 h 1504605"/>
              <a:gd name="connsiteX11" fmla="*/ 706109 w 1240639"/>
              <a:gd name="connsiteY11" fmla="*/ 0 h 1504605"/>
              <a:gd name="connsiteX12" fmla="*/ 706109 w 1240639"/>
              <a:gd name="connsiteY12" fmla="*/ 0 h 1504605"/>
              <a:gd name="connsiteX13" fmla="*/ 386050 w 1240639"/>
              <a:gd name="connsiteY13" fmla="*/ 986573 h 1504605"/>
              <a:gd name="connsiteX14" fmla="*/ 115485 w 1240639"/>
              <a:gd name="connsiteY14" fmla="*/ 1257138 h 1504605"/>
              <a:gd name="connsiteX15" fmla="*/ 207873 w 1240639"/>
              <a:gd name="connsiteY15" fmla="*/ 1359425 h 1504605"/>
              <a:gd name="connsiteX16" fmla="*/ 452042 w 1240639"/>
              <a:gd name="connsiteY16" fmla="*/ 1115256 h 1504605"/>
              <a:gd name="connsiteX17" fmla="*/ 386050 w 1240639"/>
              <a:gd name="connsiteY17" fmla="*/ 986573 h 1504605"/>
              <a:gd name="connsiteX18" fmla="*/ 207873 w 1240639"/>
              <a:gd name="connsiteY18" fmla="*/ 181477 h 1504605"/>
              <a:gd name="connsiteX19" fmla="*/ 56093 w 1240639"/>
              <a:gd name="connsiteY19" fmla="*/ 438843 h 1504605"/>
              <a:gd name="connsiteX20" fmla="*/ 461940 w 1240639"/>
              <a:gd name="connsiteY20" fmla="*/ 32996 h 1504605"/>
              <a:gd name="connsiteX21" fmla="*/ 207873 w 1240639"/>
              <a:gd name="connsiteY21" fmla="*/ 181477 h 1504605"/>
              <a:gd name="connsiteX22" fmla="*/ 1240640 w 1240639"/>
              <a:gd name="connsiteY22" fmla="*/ 983273 h 1504605"/>
              <a:gd name="connsiteX23" fmla="*/ 1012969 w 1240639"/>
              <a:gd name="connsiteY23" fmla="*/ 564227 h 1504605"/>
              <a:gd name="connsiteX24" fmla="*/ 768801 w 1240639"/>
              <a:gd name="connsiteY24" fmla="*/ 808396 h 1504605"/>
              <a:gd name="connsiteX25" fmla="*/ 894185 w 1240639"/>
              <a:gd name="connsiteY25" fmla="*/ 983273 h 1504605"/>
              <a:gd name="connsiteX26" fmla="*/ 633518 w 1240639"/>
              <a:gd name="connsiteY26" fmla="*/ 1181247 h 1504605"/>
              <a:gd name="connsiteX27" fmla="*/ 458641 w 1240639"/>
              <a:gd name="connsiteY27" fmla="*/ 1118556 h 1504605"/>
              <a:gd name="connsiteX28" fmla="*/ 214472 w 1240639"/>
              <a:gd name="connsiteY28" fmla="*/ 1362724 h 1504605"/>
              <a:gd name="connsiteX29" fmla="*/ 633518 w 1240639"/>
              <a:gd name="connsiteY29" fmla="*/ 1504606 h 1504605"/>
              <a:gd name="connsiteX30" fmla="*/ 1240640 w 1240639"/>
              <a:gd name="connsiteY30" fmla="*/ 983273 h 1504605"/>
              <a:gd name="connsiteX31" fmla="*/ 386050 w 1240639"/>
              <a:gd name="connsiteY31" fmla="*/ 960176 h 1504605"/>
              <a:gd name="connsiteX32" fmla="*/ 564227 w 1240639"/>
              <a:gd name="connsiteY32" fmla="*/ 791898 h 1504605"/>
              <a:gd name="connsiteX33" fmla="*/ 854590 w 1240639"/>
              <a:gd name="connsiteY33" fmla="*/ 501535 h 1504605"/>
              <a:gd name="connsiteX34" fmla="*/ 699510 w 1240639"/>
              <a:gd name="connsiteY34" fmla="*/ 478438 h 1504605"/>
              <a:gd name="connsiteX35" fmla="*/ 52793 w 1240639"/>
              <a:gd name="connsiteY35" fmla="*/ 1121855 h 1504605"/>
              <a:gd name="connsiteX36" fmla="*/ 112186 w 1240639"/>
              <a:gd name="connsiteY36" fmla="*/ 1243939 h 1504605"/>
              <a:gd name="connsiteX37" fmla="*/ 389350 w 1240639"/>
              <a:gd name="connsiteY37" fmla="*/ 966775 h 1504605"/>
              <a:gd name="connsiteX38" fmla="*/ 386050 w 1240639"/>
              <a:gd name="connsiteY38" fmla="*/ 960176 h 1504605"/>
              <a:gd name="connsiteX39" fmla="*/ 966775 w 1240639"/>
              <a:gd name="connsiteY39" fmla="*/ 389350 h 1504605"/>
              <a:gd name="connsiteX40" fmla="*/ 1092159 w 1240639"/>
              <a:gd name="connsiteY40" fmla="*/ 263966 h 1504605"/>
              <a:gd name="connsiteX41" fmla="*/ 1177948 w 1240639"/>
              <a:gd name="connsiteY41" fmla="*/ 171578 h 1504605"/>
              <a:gd name="connsiteX42" fmla="*/ 1078961 w 1240639"/>
              <a:gd name="connsiteY42" fmla="*/ 95688 h 1504605"/>
              <a:gd name="connsiteX43" fmla="*/ 834792 w 1240639"/>
              <a:gd name="connsiteY43" fmla="*/ 339856 h 1504605"/>
              <a:gd name="connsiteX44" fmla="*/ 966775 w 1240639"/>
              <a:gd name="connsiteY44" fmla="*/ 389350 h 1504605"/>
              <a:gd name="connsiteX45" fmla="*/ 633518 w 1240639"/>
              <a:gd name="connsiteY45" fmla="*/ 475139 h 1504605"/>
              <a:gd name="connsiteX46" fmla="*/ 475139 w 1240639"/>
              <a:gd name="connsiteY46" fmla="*/ 501535 h 1504605"/>
              <a:gd name="connsiteX47" fmla="*/ 13198 w 1240639"/>
              <a:gd name="connsiteY47" fmla="*/ 963476 h 1504605"/>
              <a:gd name="connsiteX48" fmla="*/ 42894 w 1240639"/>
              <a:gd name="connsiteY48" fmla="*/ 1092159 h 1504605"/>
              <a:gd name="connsiteX49" fmla="*/ 42894 w 1240639"/>
              <a:gd name="connsiteY49" fmla="*/ 1095459 h 1504605"/>
              <a:gd name="connsiteX50" fmla="*/ 663214 w 1240639"/>
              <a:gd name="connsiteY50" fmla="*/ 475139 h 1504605"/>
              <a:gd name="connsiteX51" fmla="*/ 633518 w 1240639"/>
              <a:gd name="connsiteY51" fmla="*/ 475139 h 1504605"/>
              <a:gd name="connsiteX52" fmla="*/ 706109 w 1240639"/>
              <a:gd name="connsiteY52" fmla="*/ 320059 h 1504605"/>
              <a:gd name="connsiteX53" fmla="*/ 805096 w 1240639"/>
              <a:gd name="connsiteY53" fmla="*/ 329957 h 1504605"/>
              <a:gd name="connsiteX54" fmla="*/ 1055864 w 1240639"/>
              <a:gd name="connsiteY54" fmla="*/ 82489 h 1504605"/>
              <a:gd name="connsiteX55" fmla="*/ 940379 w 1240639"/>
              <a:gd name="connsiteY55" fmla="*/ 32996 h 1504605"/>
              <a:gd name="connsiteX56" fmla="*/ 653316 w 1240639"/>
              <a:gd name="connsiteY56" fmla="*/ 320059 h 1504605"/>
              <a:gd name="connsiteX57" fmla="*/ 706109 w 1240639"/>
              <a:gd name="connsiteY57" fmla="*/ 320059 h 1504605"/>
              <a:gd name="connsiteX58" fmla="*/ 362953 w 1240639"/>
              <a:gd name="connsiteY58" fmla="*/ 551029 h 1504605"/>
              <a:gd name="connsiteX59" fmla="*/ 593923 w 1240639"/>
              <a:gd name="connsiteY59" fmla="*/ 333257 h 1504605"/>
              <a:gd name="connsiteX60" fmla="*/ 904083 w 1240639"/>
              <a:gd name="connsiteY60" fmla="*/ 23097 h 1504605"/>
              <a:gd name="connsiteX61" fmla="*/ 778699 w 1240639"/>
              <a:gd name="connsiteY61" fmla="*/ 3300 h 1504605"/>
              <a:gd name="connsiteX62" fmla="*/ 0 w 1240639"/>
              <a:gd name="connsiteY62" fmla="*/ 778699 h 1504605"/>
              <a:gd name="connsiteX63" fmla="*/ 6599 w 1240639"/>
              <a:gd name="connsiteY63" fmla="*/ 917282 h 1504605"/>
              <a:gd name="connsiteX64" fmla="*/ 382751 w 1240639"/>
              <a:gd name="connsiteY64" fmla="*/ 541130 h 1504605"/>
              <a:gd name="connsiteX65" fmla="*/ 362953 w 1240639"/>
              <a:gd name="connsiteY65" fmla="*/ 551029 h 150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240639" h="1504605">
                <a:moveTo>
                  <a:pt x="584025" y="788598"/>
                </a:moveTo>
                <a:lnTo>
                  <a:pt x="867788" y="504835"/>
                </a:lnTo>
                <a:cubicBezTo>
                  <a:pt x="917281" y="518033"/>
                  <a:pt x="963476" y="537831"/>
                  <a:pt x="1006370" y="560928"/>
                </a:cubicBezTo>
                <a:lnTo>
                  <a:pt x="758902" y="805096"/>
                </a:lnTo>
                <a:cubicBezTo>
                  <a:pt x="722607" y="791898"/>
                  <a:pt x="679712" y="785299"/>
                  <a:pt x="630219" y="785299"/>
                </a:cubicBezTo>
                <a:cubicBezTo>
                  <a:pt x="617020" y="785299"/>
                  <a:pt x="600522" y="785299"/>
                  <a:pt x="584025" y="788598"/>
                </a:cubicBezTo>
                <a:close/>
                <a:moveTo>
                  <a:pt x="706109" y="0"/>
                </a:moveTo>
                <a:cubicBezTo>
                  <a:pt x="659915" y="0"/>
                  <a:pt x="613721" y="3300"/>
                  <a:pt x="570826" y="9899"/>
                </a:cubicBezTo>
                <a:lnTo>
                  <a:pt x="23097" y="557628"/>
                </a:lnTo>
                <a:cubicBezTo>
                  <a:pt x="19797" y="570826"/>
                  <a:pt x="19797" y="580725"/>
                  <a:pt x="16498" y="593923"/>
                </a:cubicBezTo>
                <a:cubicBezTo>
                  <a:pt x="9899" y="633518"/>
                  <a:pt x="6599" y="669814"/>
                  <a:pt x="3300" y="706109"/>
                </a:cubicBezTo>
                <a:lnTo>
                  <a:pt x="706109" y="0"/>
                </a:lnTo>
                <a:cubicBezTo>
                  <a:pt x="709408" y="0"/>
                  <a:pt x="709408" y="0"/>
                  <a:pt x="706109" y="0"/>
                </a:cubicBezTo>
                <a:close/>
                <a:moveTo>
                  <a:pt x="386050" y="986573"/>
                </a:moveTo>
                <a:lnTo>
                  <a:pt x="115485" y="1257138"/>
                </a:lnTo>
                <a:cubicBezTo>
                  <a:pt x="141882" y="1293433"/>
                  <a:pt x="171578" y="1329728"/>
                  <a:pt x="207873" y="1359425"/>
                </a:cubicBezTo>
                <a:lnTo>
                  <a:pt x="452042" y="1115256"/>
                </a:lnTo>
                <a:cubicBezTo>
                  <a:pt x="415746" y="1082260"/>
                  <a:pt x="392649" y="1039366"/>
                  <a:pt x="386050" y="986573"/>
                </a:cubicBezTo>
                <a:close/>
                <a:moveTo>
                  <a:pt x="207873" y="181477"/>
                </a:moveTo>
                <a:cubicBezTo>
                  <a:pt x="131983" y="257367"/>
                  <a:pt x="85789" y="353054"/>
                  <a:pt x="56093" y="438843"/>
                </a:cubicBezTo>
                <a:lnTo>
                  <a:pt x="461940" y="32996"/>
                </a:lnTo>
                <a:cubicBezTo>
                  <a:pt x="362953" y="62692"/>
                  <a:pt x="277164" y="112186"/>
                  <a:pt x="207873" y="181477"/>
                </a:cubicBezTo>
                <a:close/>
                <a:moveTo>
                  <a:pt x="1240640" y="983273"/>
                </a:moveTo>
                <a:cubicBezTo>
                  <a:pt x="1240640" y="805096"/>
                  <a:pt x="1164750" y="653316"/>
                  <a:pt x="1012969" y="564227"/>
                </a:cubicBezTo>
                <a:lnTo>
                  <a:pt x="768801" y="808396"/>
                </a:lnTo>
                <a:cubicBezTo>
                  <a:pt x="847990" y="841391"/>
                  <a:pt x="894185" y="904083"/>
                  <a:pt x="894185" y="983273"/>
                </a:cubicBezTo>
                <a:cubicBezTo>
                  <a:pt x="894185" y="1065762"/>
                  <a:pt x="795197" y="1181247"/>
                  <a:pt x="633518" y="1181247"/>
                </a:cubicBezTo>
                <a:cubicBezTo>
                  <a:pt x="567527" y="1181247"/>
                  <a:pt x="501535" y="1158150"/>
                  <a:pt x="458641" y="1118556"/>
                </a:cubicBezTo>
                <a:lnTo>
                  <a:pt x="214472" y="1362724"/>
                </a:lnTo>
                <a:cubicBezTo>
                  <a:pt x="320059" y="1451813"/>
                  <a:pt x="465240" y="1504606"/>
                  <a:pt x="633518" y="1504606"/>
                </a:cubicBezTo>
                <a:cubicBezTo>
                  <a:pt x="973374" y="1504606"/>
                  <a:pt x="1240640" y="1270336"/>
                  <a:pt x="1240640" y="983273"/>
                </a:cubicBezTo>
                <a:close/>
                <a:moveTo>
                  <a:pt x="386050" y="960176"/>
                </a:moveTo>
                <a:cubicBezTo>
                  <a:pt x="386050" y="894185"/>
                  <a:pt x="445442" y="814995"/>
                  <a:pt x="564227" y="791898"/>
                </a:cubicBezTo>
                <a:lnTo>
                  <a:pt x="854590" y="501535"/>
                </a:lnTo>
                <a:cubicBezTo>
                  <a:pt x="808396" y="488337"/>
                  <a:pt x="755602" y="481738"/>
                  <a:pt x="699510" y="478438"/>
                </a:cubicBezTo>
                <a:lnTo>
                  <a:pt x="52793" y="1121855"/>
                </a:lnTo>
                <a:cubicBezTo>
                  <a:pt x="65991" y="1164750"/>
                  <a:pt x="85789" y="1207644"/>
                  <a:pt x="112186" y="1243939"/>
                </a:cubicBezTo>
                <a:lnTo>
                  <a:pt x="389350" y="966775"/>
                </a:lnTo>
                <a:cubicBezTo>
                  <a:pt x="386050" y="966775"/>
                  <a:pt x="386050" y="963476"/>
                  <a:pt x="386050" y="960176"/>
                </a:cubicBezTo>
                <a:close/>
                <a:moveTo>
                  <a:pt x="966775" y="389350"/>
                </a:moveTo>
                <a:lnTo>
                  <a:pt x="1092159" y="263966"/>
                </a:lnTo>
                <a:lnTo>
                  <a:pt x="1177948" y="171578"/>
                </a:lnTo>
                <a:cubicBezTo>
                  <a:pt x="1148252" y="141882"/>
                  <a:pt x="1115256" y="118785"/>
                  <a:pt x="1078961" y="95688"/>
                </a:cubicBezTo>
                <a:lnTo>
                  <a:pt x="834792" y="339856"/>
                </a:lnTo>
                <a:cubicBezTo>
                  <a:pt x="884286" y="353054"/>
                  <a:pt x="930480" y="372852"/>
                  <a:pt x="966775" y="389350"/>
                </a:cubicBezTo>
                <a:close/>
                <a:moveTo>
                  <a:pt x="633518" y="475139"/>
                </a:moveTo>
                <a:cubicBezTo>
                  <a:pt x="580725" y="475139"/>
                  <a:pt x="527932" y="485037"/>
                  <a:pt x="475139" y="501535"/>
                </a:cubicBezTo>
                <a:lnTo>
                  <a:pt x="13198" y="963476"/>
                </a:lnTo>
                <a:cubicBezTo>
                  <a:pt x="23097" y="1019568"/>
                  <a:pt x="32996" y="1062463"/>
                  <a:pt x="42894" y="1092159"/>
                </a:cubicBezTo>
                <a:cubicBezTo>
                  <a:pt x="42894" y="1092159"/>
                  <a:pt x="42894" y="1095459"/>
                  <a:pt x="42894" y="1095459"/>
                </a:cubicBezTo>
                <a:lnTo>
                  <a:pt x="663214" y="475139"/>
                </a:lnTo>
                <a:cubicBezTo>
                  <a:pt x="653316" y="475139"/>
                  <a:pt x="643417" y="475139"/>
                  <a:pt x="633518" y="475139"/>
                </a:cubicBezTo>
                <a:close/>
                <a:moveTo>
                  <a:pt x="706109" y="320059"/>
                </a:moveTo>
                <a:cubicBezTo>
                  <a:pt x="739105" y="320059"/>
                  <a:pt x="775400" y="323358"/>
                  <a:pt x="805096" y="329957"/>
                </a:cubicBezTo>
                <a:lnTo>
                  <a:pt x="1055864" y="82489"/>
                </a:lnTo>
                <a:cubicBezTo>
                  <a:pt x="1019568" y="62692"/>
                  <a:pt x="983273" y="46194"/>
                  <a:pt x="940379" y="32996"/>
                </a:cubicBezTo>
                <a:lnTo>
                  <a:pt x="653316" y="320059"/>
                </a:lnTo>
                <a:cubicBezTo>
                  <a:pt x="669813" y="323358"/>
                  <a:pt x="689611" y="320059"/>
                  <a:pt x="706109" y="320059"/>
                </a:cubicBezTo>
                <a:close/>
                <a:moveTo>
                  <a:pt x="362953" y="551029"/>
                </a:moveTo>
                <a:cubicBezTo>
                  <a:pt x="399248" y="438843"/>
                  <a:pt x="465240" y="359654"/>
                  <a:pt x="593923" y="333257"/>
                </a:cubicBezTo>
                <a:lnTo>
                  <a:pt x="904083" y="23097"/>
                </a:lnTo>
                <a:cubicBezTo>
                  <a:pt x="864488" y="13198"/>
                  <a:pt x="821594" y="6599"/>
                  <a:pt x="778699" y="3300"/>
                </a:cubicBezTo>
                <a:lnTo>
                  <a:pt x="0" y="778699"/>
                </a:lnTo>
                <a:cubicBezTo>
                  <a:pt x="0" y="828193"/>
                  <a:pt x="3300" y="874387"/>
                  <a:pt x="6599" y="917282"/>
                </a:cubicBezTo>
                <a:lnTo>
                  <a:pt x="382751" y="541130"/>
                </a:lnTo>
                <a:cubicBezTo>
                  <a:pt x="376151" y="544430"/>
                  <a:pt x="369552" y="547729"/>
                  <a:pt x="362953" y="55102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图形 1124">
            <a:extLst>
              <a:ext uri="{FF2B5EF4-FFF2-40B4-BE49-F238E27FC236}">
                <a16:creationId xmlns:a16="http://schemas.microsoft.com/office/drawing/2014/main" xmlns="" id="{F9A8E9D1-E676-4D79-AACE-D4A5D2E7D25A}"/>
              </a:ext>
            </a:extLst>
          </p:cNvPr>
          <p:cNvSpPr/>
          <p:nvPr/>
        </p:nvSpPr>
        <p:spPr>
          <a:xfrm>
            <a:off x="3297381" y="4058199"/>
            <a:ext cx="1250538" cy="1468306"/>
          </a:xfrm>
          <a:custGeom>
            <a:avLst/>
            <a:gdLst>
              <a:gd name="connsiteX0" fmla="*/ 1012969 w 1250538"/>
              <a:gd name="connsiteY0" fmla="*/ 0 h 1468306"/>
              <a:gd name="connsiteX1" fmla="*/ 669813 w 1250538"/>
              <a:gd name="connsiteY1" fmla="*/ 346454 h 1468306"/>
              <a:gd name="connsiteX2" fmla="*/ 478438 w 1250538"/>
              <a:gd name="connsiteY2" fmla="*/ 346454 h 1468306"/>
              <a:gd name="connsiteX3" fmla="*/ 824893 w 1250538"/>
              <a:gd name="connsiteY3" fmla="*/ 0 h 1468306"/>
              <a:gd name="connsiteX4" fmla="*/ 1012969 w 1250538"/>
              <a:gd name="connsiteY4" fmla="*/ 0 h 1468306"/>
              <a:gd name="connsiteX5" fmla="*/ 0 w 1250538"/>
              <a:gd name="connsiteY5" fmla="*/ 0 h 1468306"/>
              <a:gd name="connsiteX6" fmla="*/ 0 w 1250538"/>
              <a:gd name="connsiteY6" fmla="*/ 158379 h 1468306"/>
              <a:gd name="connsiteX7" fmla="*/ 158380 w 1250538"/>
              <a:gd name="connsiteY7" fmla="*/ 0 h 1468306"/>
              <a:gd name="connsiteX8" fmla="*/ 0 w 1250538"/>
              <a:gd name="connsiteY8" fmla="*/ 0 h 1468306"/>
              <a:gd name="connsiteX9" fmla="*/ 1250539 w 1250538"/>
              <a:gd name="connsiteY9" fmla="*/ 0 h 1468306"/>
              <a:gd name="connsiteX10" fmla="*/ 1243939 w 1250538"/>
              <a:gd name="connsiteY10" fmla="*/ 0 h 1468306"/>
              <a:gd name="connsiteX11" fmla="*/ 732505 w 1250538"/>
              <a:gd name="connsiteY11" fmla="*/ 508133 h 1468306"/>
              <a:gd name="connsiteX12" fmla="*/ 207873 w 1250538"/>
              <a:gd name="connsiteY12" fmla="*/ 1468306 h 1468306"/>
              <a:gd name="connsiteX13" fmla="*/ 633518 w 1250538"/>
              <a:gd name="connsiteY13" fmla="*/ 1468306 h 1468306"/>
              <a:gd name="connsiteX14" fmla="*/ 1250539 w 1250538"/>
              <a:gd name="connsiteY14" fmla="*/ 339855 h 1468306"/>
              <a:gd name="connsiteX15" fmla="*/ 1250539 w 1250538"/>
              <a:gd name="connsiteY15" fmla="*/ 0 h 1468306"/>
              <a:gd name="connsiteX16" fmla="*/ 1029467 w 1250538"/>
              <a:gd name="connsiteY16" fmla="*/ 0 h 1468306"/>
              <a:gd name="connsiteX17" fmla="*/ 686311 w 1250538"/>
              <a:gd name="connsiteY17" fmla="*/ 346454 h 1468306"/>
              <a:gd name="connsiteX18" fmla="*/ 821594 w 1250538"/>
              <a:gd name="connsiteY18" fmla="*/ 346454 h 1468306"/>
              <a:gd name="connsiteX19" fmla="*/ 742404 w 1250538"/>
              <a:gd name="connsiteY19" fmla="*/ 488336 h 1468306"/>
              <a:gd name="connsiteX20" fmla="*/ 1230741 w 1250538"/>
              <a:gd name="connsiteY20" fmla="*/ 0 h 1468306"/>
              <a:gd name="connsiteX21" fmla="*/ 1029467 w 1250538"/>
              <a:gd name="connsiteY21" fmla="*/ 0 h 1468306"/>
              <a:gd name="connsiteX22" fmla="*/ 623619 w 1250538"/>
              <a:gd name="connsiteY22" fmla="*/ 0 h 1468306"/>
              <a:gd name="connsiteX23" fmla="*/ 280464 w 1250538"/>
              <a:gd name="connsiteY23" fmla="*/ 346454 h 1468306"/>
              <a:gd name="connsiteX24" fmla="*/ 445442 w 1250538"/>
              <a:gd name="connsiteY24" fmla="*/ 346454 h 1468306"/>
              <a:gd name="connsiteX25" fmla="*/ 788598 w 1250538"/>
              <a:gd name="connsiteY25" fmla="*/ 0 h 1468306"/>
              <a:gd name="connsiteX26" fmla="*/ 623619 w 1250538"/>
              <a:gd name="connsiteY26" fmla="*/ 0 h 1468306"/>
              <a:gd name="connsiteX27" fmla="*/ 247468 w 1250538"/>
              <a:gd name="connsiteY27" fmla="*/ 0 h 1468306"/>
              <a:gd name="connsiteX28" fmla="*/ 0 w 1250538"/>
              <a:gd name="connsiteY28" fmla="*/ 247467 h 1468306"/>
              <a:gd name="connsiteX29" fmla="*/ 0 w 1250538"/>
              <a:gd name="connsiteY29" fmla="*/ 346454 h 1468306"/>
              <a:gd name="connsiteX30" fmla="*/ 16498 w 1250538"/>
              <a:gd name="connsiteY30" fmla="*/ 346454 h 1468306"/>
              <a:gd name="connsiteX31" fmla="*/ 362953 w 1250538"/>
              <a:gd name="connsiteY31" fmla="*/ 0 h 1468306"/>
              <a:gd name="connsiteX32" fmla="*/ 247468 w 1250538"/>
              <a:gd name="connsiteY32" fmla="*/ 0 h 1468306"/>
              <a:gd name="connsiteX33" fmla="*/ 435544 w 1250538"/>
              <a:gd name="connsiteY33" fmla="*/ 0 h 1468306"/>
              <a:gd name="connsiteX34" fmla="*/ 89088 w 1250538"/>
              <a:gd name="connsiteY34" fmla="*/ 346454 h 1468306"/>
              <a:gd name="connsiteX35" fmla="*/ 230970 w 1250538"/>
              <a:gd name="connsiteY35" fmla="*/ 346454 h 1468306"/>
              <a:gd name="connsiteX36" fmla="*/ 574126 w 1250538"/>
              <a:gd name="connsiteY36" fmla="*/ 0 h 1468306"/>
              <a:gd name="connsiteX37" fmla="*/ 435544 w 1250538"/>
              <a:gd name="connsiteY37" fmla="*/ 0 h 146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50538" h="1468306">
                <a:moveTo>
                  <a:pt x="1012969" y="0"/>
                </a:moveTo>
                <a:lnTo>
                  <a:pt x="669813" y="346454"/>
                </a:lnTo>
                <a:lnTo>
                  <a:pt x="478438" y="346454"/>
                </a:lnTo>
                <a:lnTo>
                  <a:pt x="824893" y="0"/>
                </a:lnTo>
                <a:lnTo>
                  <a:pt x="1012969" y="0"/>
                </a:lnTo>
                <a:close/>
                <a:moveTo>
                  <a:pt x="0" y="0"/>
                </a:moveTo>
                <a:lnTo>
                  <a:pt x="0" y="158379"/>
                </a:lnTo>
                <a:lnTo>
                  <a:pt x="158380" y="0"/>
                </a:lnTo>
                <a:lnTo>
                  <a:pt x="0" y="0"/>
                </a:lnTo>
                <a:close/>
                <a:moveTo>
                  <a:pt x="1250539" y="0"/>
                </a:moveTo>
                <a:lnTo>
                  <a:pt x="1243939" y="0"/>
                </a:lnTo>
                <a:lnTo>
                  <a:pt x="732505" y="508133"/>
                </a:lnTo>
                <a:lnTo>
                  <a:pt x="207873" y="1468306"/>
                </a:lnTo>
                <a:lnTo>
                  <a:pt x="633518" y="1468306"/>
                </a:lnTo>
                <a:lnTo>
                  <a:pt x="1250539" y="339855"/>
                </a:lnTo>
                <a:lnTo>
                  <a:pt x="1250539" y="0"/>
                </a:lnTo>
                <a:close/>
                <a:moveTo>
                  <a:pt x="1029467" y="0"/>
                </a:moveTo>
                <a:lnTo>
                  <a:pt x="686311" y="346454"/>
                </a:lnTo>
                <a:lnTo>
                  <a:pt x="821594" y="346454"/>
                </a:lnTo>
                <a:lnTo>
                  <a:pt x="742404" y="488336"/>
                </a:lnTo>
                <a:lnTo>
                  <a:pt x="1230741" y="0"/>
                </a:lnTo>
                <a:lnTo>
                  <a:pt x="1029467" y="0"/>
                </a:lnTo>
                <a:close/>
                <a:moveTo>
                  <a:pt x="623619" y="0"/>
                </a:moveTo>
                <a:lnTo>
                  <a:pt x="280464" y="346454"/>
                </a:lnTo>
                <a:lnTo>
                  <a:pt x="445442" y="346454"/>
                </a:lnTo>
                <a:lnTo>
                  <a:pt x="788598" y="0"/>
                </a:lnTo>
                <a:lnTo>
                  <a:pt x="623619" y="0"/>
                </a:lnTo>
                <a:close/>
                <a:moveTo>
                  <a:pt x="247468" y="0"/>
                </a:moveTo>
                <a:lnTo>
                  <a:pt x="0" y="247467"/>
                </a:lnTo>
                <a:lnTo>
                  <a:pt x="0" y="346454"/>
                </a:lnTo>
                <a:lnTo>
                  <a:pt x="16498" y="346454"/>
                </a:lnTo>
                <a:lnTo>
                  <a:pt x="362953" y="0"/>
                </a:lnTo>
                <a:lnTo>
                  <a:pt x="247468" y="0"/>
                </a:lnTo>
                <a:close/>
                <a:moveTo>
                  <a:pt x="435544" y="0"/>
                </a:moveTo>
                <a:lnTo>
                  <a:pt x="89088" y="346454"/>
                </a:lnTo>
                <a:lnTo>
                  <a:pt x="230970" y="346454"/>
                </a:lnTo>
                <a:lnTo>
                  <a:pt x="574126" y="0"/>
                </a:lnTo>
                <a:lnTo>
                  <a:pt x="43554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图形 1126">
            <a:extLst>
              <a:ext uri="{FF2B5EF4-FFF2-40B4-BE49-F238E27FC236}">
                <a16:creationId xmlns:a16="http://schemas.microsoft.com/office/drawing/2014/main" xmlns="" id="{4BF166C8-CDCE-4681-9461-94D2DEB53531}"/>
              </a:ext>
            </a:extLst>
          </p:cNvPr>
          <p:cNvSpPr/>
          <p:nvPr/>
        </p:nvSpPr>
        <p:spPr>
          <a:xfrm>
            <a:off x="5469081" y="4041698"/>
            <a:ext cx="1237340" cy="1507905"/>
          </a:xfrm>
          <a:custGeom>
            <a:avLst/>
            <a:gdLst>
              <a:gd name="connsiteX0" fmla="*/ 201274 w 1237340"/>
              <a:gd name="connsiteY0" fmla="*/ 673113 h 1507905"/>
              <a:gd name="connsiteX1" fmla="*/ 65991 w 1237340"/>
              <a:gd name="connsiteY1" fmla="*/ 811695 h 1507905"/>
              <a:gd name="connsiteX2" fmla="*/ 201274 w 1237340"/>
              <a:gd name="connsiteY2" fmla="*/ 673113 h 1507905"/>
              <a:gd name="connsiteX3" fmla="*/ 455341 w 1237340"/>
              <a:gd name="connsiteY3" fmla="*/ 471839 h 1507905"/>
              <a:gd name="connsiteX4" fmla="*/ 19797 w 1237340"/>
              <a:gd name="connsiteY4" fmla="*/ 907383 h 1507905"/>
              <a:gd name="connsiteX5" fmla="*/ 0 w 1237340"/>
              <a:gd name="connsiteY5" fmla="*/ 1032767 h 1507905"/>
              <a:gd name="connsiteX6" fmla="*/ 3300 w 1237340"/>
              <a:gd name="connsiteY6" fmla="*/ 1088859 h 1507905"/>
              <a:gd name="connsiteX7" fmla="*/ 551029 w 1237340"/>
              <a:gd name="connsiteY7" fmla="*/ 541130 h 1507905"/>
              <a:gd name="connsiteX8" fmla="*/ 455341 w 1237340"/>
              <a:gd name="connsiteY8" fmla="*/ 471839 h 1507905"/>
              <a:gd name="connsiteX9" fmla="*/ 620320 w 1237340"/>
              <a:gd name="connsiteY9" fmla="*/ 798497 h 1507905"/>
              <a:gd name="connsiteX10" fmla="*/ 709408 w 1237340"/>
              <a:gd name="connsiteY10" fmla="*/ 808396 h 1507905"/>
              <a:gd name="connsiteX11" fmla="*/ 1141653 w 1237340"/>
              <a:gd name="connsiteY11" fmla="*/ 376151 h 1507905"/>
              <a:gd name="connsiteX12" fmla="*/ 1098758 w 1237340"/>
              <a:gd name="connsiteY12" fmla="*/ 227671 h 1507905"/>
              <a:gd name="connsiteX13" fmla="*/ 508134 w 1237340"/>
              <a:gd name="connsiteY13" fmla="*/ 814995 h 1507905"/>
              <a:gd name="connsiteX14" fmla="*/ 620320 w 1237340"/>
              <a:gd name="connsiteY14" fmla="*/ 798497 h 1507905"/>
              <a:gd name="connsiteX15" fmla="*/ 214472 w 1237340"/>
              <a:gd name="connsiteY15" fmla="*/ 659915 h 1507905"/>
              <a:gd name="connsiteX16" fmla="*/ 445442 w 1237340"/>
              <a:gd name="connsiteY16" fmla="*/ 428945 h 1507905"/>
              <a:gd name="connsiteX17" fmla="*/ 445442 w 1237340"/>
              <a:gd name="connsiteY17" fmla="*/ 425645 h 1507905"/>
              <a:gd name="connsiteX18" fmla="*/ 567527 w 1237340"/>
              <a:gd name="connsiteY18" fmla="*/ 310160 h 1507905"/>
              <a:gd name="connsiteX19" fmla="*/ 841391 w 1237340"/>
              <a:gd name="connsiteY19" fmla="*/ 32996 h 1507905"/>
              <a:gd name="connsiteX20" fmla="*/ 722607 w 1237340"/>
              <a:gd name="connsiteY20" fmla="*/ 6599 h 1507905"/>
              <a:gd name="connsiteX21" fmla="*/ 148481 w 1237340"/>
              <a:gd name="connsiteY21" fmla="*/ 584025 h 1507905"/>
              <a:gd name="connsiteX22" fmla="*/ 214472 w 1237340"/>
              <a:gd name="connsiteY22" fmla="*/ 659915 h 1507905"/>
              <a:gd name="connsiteX23" fmla="*/ 887585 w 1237340"/>
              <a:gd name="connsiteY23" fmla="*/ 993172 h 1507905"/>
              <a:gd name="connsiteX24" fmla="*/ 617020 w 1237340"/>
              <a:gd name="connsiteY24" fmla="*/ 1187847 h 1507905"/>
              <a:gd name="connsiteX25" fmla="*/ 412447 w 1237340"/>
              <a:gd name="connsiteY25" fmla="*/ 1115256 h 1507905"/>
              <a:gd name="connsiteX26" fmla="*/ 161679 w 1237340"/>
              <a:gd name="connsiteY26" fmla="*/ 1366024 h 1507905"/>
              <a:gd name="connsiteX27" fmla="*/ 617020 w 1237340"/>
              <a:gd name="connsiteY27" fmla="*/ 1507905 h 1507905"/>
              <a:gd name="connsiteX28" fmla="*/ 1237340 w 1237340"/>
              <a:gd name="connsiteY28" fmla="*/ 1036066 h 1507905"/>
              <a:gd name="connsiteX29" fmla="*/ 1019568 w 1237340"/>
              <a:gd name="connsiteY29" fmla="*/ 666514 h 1507905"/>
              <a:gd name="connsiteX30" fmla="*/ 1141653 w 1237340"/>
              <a:gd name="connsiteY30" fmla="*/ 409147 h 1507905"/>
              <a:gd name="connsiteX31" fmla="*/ 1141653 w 1237340"/>
              <a:gd name="connsiteY31" fmla="*/ 389350 h 1507905"/>
              <a:gd name="connsiteX32" fmla="*/ 716008 w 1237340"/>
              <a:gd name="connsiteY32" fmla="*/ 811695 h 1507905"/>
              <a:gd name="connsiteX33" fmla="*/ 887585 w 1237340"/>
              <a:gd name="connsiteY33" fmla="*/ 993172 h 1507905"/>
              <a:gd name="connsiteX34" fmla="*/ 349755 w 1237340"/>
              <a:gd name="connsiteY34" fmla="*/ 993172 h 1507905"/>
              <a:gd name="connsiteX35" fmla="*/ 349755 w 1237340"/>
              <a:gd name="connsiteY35" fmla="*/ 973374 h 1507905"/>
              <a:gd name="connsiteX36" fmla="*/ 65991 w 1237340"/>
              <a:gd name="connsiteY36" fmla="*/ 1257138 h 1507905"/>
              <a:gd name="connsiteX37" fmla="*/ 158380 w 1237340"/>
              <a:gd name="connsiteY37" fmla="*/ 1359425 h 1507905"/>
              <a:gd name="connsiteX38" fmla="*/ 409147 w 1237340"/>
              <a:gd name="connsiteY38" fmla="*/ 1108657 h 1507905"/>
              <a:gd name="connsiteX39" fmla="*/ 349755 w 1237340"/>
              <a:gd name="connsiteY39" fmla="*/ 993172 h 1507905"/>
              <a:gd name="connsiteX40" fmla="*/ 102287 w 1237340"/>
              <a:gd name="connsiteY40" fmla="*/ 343156 h 1507905"/>
              <a:gd name="connsiteX41" fmla="*/ 419046 w 1237340"/>
              <a:gd name="connsiteY41" fmla="*/ 26397 h 1507905"/>
              <a:gd name="connsiteX42" fmla="*/ 102287 w 1237340"/>
              <a:gd name="connsiteY42" fmla="*/ 343156 h 1507905"/>
              <a:gd name="connsiteX43" fmla="*/ 122084 w 1237340"/>
              <a:gd name="connsiteY43" fmla="*/ 537831 h 1507905"/>
              <a:gd name="connsiteX44" fmla="*/ 659915 w 1237340"/>
              <a:gd name="connsiteY44" fmla="*/ 0 h 1507905"/>
              <a:gd name="connsiteX45" fmla="*/ 620320 w 1237340"/>
              <a:gd name="connsiteY45" fmla="*/ 0 h 1507905"/>
              <a:gd name="connsiteX46" fmla="*/ 527932 w 1237340"/>
              <a:gd name="connsiteY46" fmla="*/ 6599 h 1507905"/>
              <a:gd name="connsiteX47" fmla="*/ 98987 w 1237340"/>
              <a:gd name="connsiteY47" fmla="*/ 435544 h 1507905"/>
              <a:gd name="connsiteX48" fmla="*/ 122084 w 1237340"/>
              <a:gd name="connsiteY48" fmla="*/ 537831 h 1507905"/>
              <a:gd name="connsiteX49" fmla="*/ 749003 w 1237340"/>
              <a:gd name="connsiteY49" fmla="*/ 343156 h 1507905"/>
              <a:gd name="connsiteX50" fmla="*/ 986573 w 1237340"/>
              <a:gd name="connsiteY50" fmla="*/ 105586 h 1507905"/>
              <a:gd name="connsiteX51" fmla="*/ 880986 w 1237340"/>
              <a:gd name="connsiteY51" fmla="*/ 46194 h 1507905"/>
              <a:gd name="connsiteX52" fmla="*/ 623619 w 1237340"/>
              <a:gd name="connsiteY52" fmla="*/ 303561 h 1507905"/>
              <a:gd name="connsiteX53" fmla="*/ 749003 w 1237340"/>
              <a:gd name="connsiteY53" fmla="*/ 343156 h 1507905"/>
              <a:gd name="connsiteX54" fmla="*/ 791898 w 1237340"/>
              <a:gd name="connsiteY54" fmla="*/ 425645 h 1507905"/>
              <a:gd name="connsiteX55" fmla="*/ 617020 w 1237340"/>
              <a:gd name="connsiteY55" fmla="*/ 547729 h 1507905"/>
              <a:gd name="connsiteX56" fmla="*/ 580725 w 1237340"/>
              <a:gd name="connsiteY56" fmla="*/ 544430 h 1507905"/>
              <a:gd name="connsiteX57" fmla="*/ 9899 w 1237340"/>
              <a:gd name="connsiteY57" fmla="*/ 1118556 h 1507905"/>
              <a:gd name="connsiteX58" fmla="*/ 59392 w 1237340"/>
              <a:gd name="connsiteY58" fmla="*/ 1247239 h 1507905"/>
              <a:gd name="connsiteX59" fmla="*/ 356354 w 1237340"/>
              <a:gd name="connsiteY59" fmla="*/ 950277 h 1507905"/>
              <a:gd name="connsiteX60" fmla="*/ 481738 w 1237340"/>
              <a:gd name="connsiteY60" fmla="*/ 824894 h 1507905"/>
              <a:gd name="connsiteX61" fmla="*/ 1088859 w 1237340"/>
              <a:gd name="connsiteY61" fmla="*/ 217772 h 1507905"/>
              <a:gd name="connsiteX62" fmla="*/ 1003070 w 1237340"/>
              <a:gd name="connsiteY62" fmla="*/ 122084 h 1507905"/>
              <a:gd name="connsiteX63" fmla="*/ 765501 w 1237340"/>
              <a:gd name="connsiteY63" fmla="*/ 359654 h 1507905"/>
              <a:gd name="connsiteX64" fmla="*/ 791898 w 1237340"/>
              <a:gd name="connsiteY64" fmla="*/ 425645 h 150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237340" h="1507905">
                <a:moveTo>
                  <a:pt x="201274" y="673113"/>
                </a:moveTo>
                <a:lnTo>
                  <a:pt x="65991" y="811695"/>
                </a:lnTo>
                <a:cubicBezTo>
                  <a:pt x="98987" y="758902"/>
                  <a:pt x="145181" y="712708"/>
                  <a:pt x="201274" y="673113"/>
                </a:cubicBezTo>
                <a:close/>
                <a:moveTo>
                  <a:pt x="455341" y="471839"/>
                </a:moveTo>
                <a:lnTo>
                  <a:pt x="19797" y="907383"/>
                </a:lnTo>
                <a:cubicBezTo>
                  <a:pt x="6599" y="946978"/>
                  <a:pt x="0" y="989872"/>
                  <a:pt x="0" y="1032767"/>
                </a:cubicBezTo>
                <a:cubicBezTo>
                  <a:pt x="0" y="1052564"/>
                  <a:pt x="0" y="1069062"/>
                  <a:pt x="3300" y="1088859"/>
                </a:cubicBezTo>
                <a:lnTo>
                  <a:pt x="551029" y="541130"/>
                </a:lnTo>
                <a:cubicBezTo>
                  <a:pt x="518033" y="527932"/>
                  <a:pt x="475139" y="508134"/>
                  <a:pt x="455341" y="471839"/>
                </a:cubicBezTo>
                <a:close/>
                <a:moveTo>
                  <a:pt x="620320" y="798497"/>
                </a:moveTo>
                <a:cubicBezTo>
                  <a:pt x="653316" y="798497"/>
                  <a:pt x="683012" y="801796"/>
                  <a:pt x="709408" y="808396"/>
                </a:cubicBezTo>
                <a:lnTo>
                  <a:pt x="1141653" y="376151"/>
                </a:lnTo>
                <a:cubicBezTo>
                  <a:pt x="1138353" y="323358"/>
                  <a:pt x="1121855" y="270565"/>
                  <a:pt x="1098758" y="227671"/>
                </a:cubicBezTo>
                <a:lnTo>
                  <a:pt x="508134" y="814995"/>
                </a:lnTo>
                <a:cubicBezTo>
                  <a:pt x="541130" y="805096"/>
                  <a:pt x="577425" y="798497"/>
                  <a:pt x="620320" y="798497"/>
                </a:cubicBezTo>
                <a:close/>
                <a:moveTo>
                  <a:pt x="214472" y="659915"/>
                </a:moveTo>
                <a:lnTo>
                  <a:pt x="445442" y="428945"/>
                </a:lnTo>
                <a:cubicBezTo>
                  <a:pt x="445442" y="428945"/>
                  <a:pt x="445442" y="425645"/>
                  <a:pt x="445442" y="425645"/>
                </a:cubicBezTo>
                <a:cubicBezTo>
                  <a:pt x="445442" y="362953"/>
                  <a:pt x="498236" y="323358"/>
                  <a:pt x="567527" y="310160"/>
                </a:cubicBezTo>
                <a:lnTo>
                  <a:pt x="841391" y="32996"/>
                </a:lnTo>
                <a:cubicBezTo>
                  <a:pt x="805096" y="19797"/>
                  <a:pt x="765501" y="13198"/>
                  <a:pt x="722607" y="6599"/>
                </a:cubicBezTo>
                <a:lnTo>
                  <a:pt x="148481" y="584025"/>
                </a:lnTo>
                <a:cubicBezTo>
                  <a:pt x="164979" y="610421"/>
                  <a:pt x="188076" y="636818"/>
                  <a:pt x="214472" y="659915"/>
                </a:cubicBezTo>
                <a:close/>
                <a:moveTo>
                  <a:pt x="887585" y="993172"/>
                </a:moveTo>
                <a:cubicBezTo>
                  <a:pt x="887585" y="1085560"/>
                  <a:pt x="772100" y="1187847"/>
                  <a:pt x="617020" y="1187847"/>
                </a:cubicBezTo>
                <a:cubicBezTo>
                  <a:pt x="531231" y="1187847"/>
                  <a:pt x="458641" y="1158150"/>
                  <a:pt x="412447" y="1115256"/>
                </a:cubicBezTo>
                <a:lnTo>
                  <a:pt x="161679" y="1366024"/>
                </a:lnTo>
                <a:cubicBezTo>
                  <a:pt x="270565" y="1455112"/>
                  <a:pt x="425645" y="1507905"/>
                  <a:pt x="617020" y="1507905"/>
                </a:cubicBezTo>
                <a:cubicBezTo>
                  <a:pt x="993172" y="1507905"/>
                  <a:pt x="1237340" y="1303332"/>
                  <a:pt x="1237340" y="1036066"/>
                </a:cubicBezTo>
                <a:cubicBezTo>
                  <a:pt x="1237340" y="884286"/>
                  <a:pt x="1158150" y="752303"/>
                  <a:pt x="1019568" y="666514"/>
                </a:cubicBezTo>
                <a:cubicBezTo>
                  <a:pt x="1095459" y="603822"/>
                  <a:pt x="1141653" y="518033"/>
                  <a:pt x="1141653" y="409147"/>
                </a:cubicBezTo>
                <a:cubicBezTo>
                  <a:pt x="1141653" y="402548"/>
                  <a:pt x="1141653" y="395949"/>
                  <a:pt x="1141653" y="389350"/>
                </a:cubicBezTo>
                <a:lnTo>
                  <a:pt x="716008" y="811695"/>
                </a:lnTo>
                <a:cubicBezTo>
                  <a:pt x="824893" y="841391"/>
                  <a:pt x="887585" y="917282"/>
                  <a:pt x="887585" y="993172"/>
                </a:cubicBezTo>
                <a:close/>
                <a:moveTo>
                  <a:pt x="349755" y="993172"/>
                </a:moveTo>
                <a:cubicBezTo>
                  <a:pt x="349755" y="986573"/>
                  <a:pt x="349755" y="979974"/>
                  <a:pt x="349755" y="973374"/>
                </a:cubicBezTo>
                <a:lnTo>
                  <a:pt x="65991" y="1257138"/>
                </a:lnTo>
                <a:cubicBezTo>
                  <a:pt x="89088" y="1293433"/>
                  <a:pt x="122084" y="1329728"/>
                  <a:pt x="158380" y="1359425"/>
                </a:cubicBezTo>
                <a:lnTo>
                  <a:pt x="409147" y="1108657"/>
                </a:lnTo>
                <a:cubicBezTo>
                  <a:pt x="372852" y="1072362"/>
                  <a:pt x="349755" y="1032767"/>
                  <a:pt x="349755" y="993172"/>
                </a:cubicBezTo>
                <a:close/>
                <a:moveTo>
                  <a:pt x="102287" y="343156"/>
                </a:moveTo>
                <a:lnTo>
                  <a:pt x="419046" y="26397"/>
                </a:lnTo>
                <a:cubicBezTo>
                  <a:pt x="244168" y="75890"/>
                  <a:pt x="128683" y="194675"/>
                  <a:pt x="102287" y="343156"/>
                </a:cubicBezTo>
                <a:close/>
                <a:moveTo>
                  <a:pt x="122084" y="537831"/>
                </a:moveTo>
                <a:lnTo>
                  <a:pt x="659915" y="0"/>
                </a:lnTo>
                <a:cubicBezTo>
                  <a:pt x="646716" y="0"/>
                  <a:pt x="633518" y="0"/>
                  <a:pt x="620320" y="0"/>
                </a:cubicBezTo>
                <a:cubicBezTo>
                  <a:pt x="587324" y="0"/>
                  <a:pt x="557628" y="3300"/>
                  <a:pt x="527932" y="6599"/>
                </a:cubicBezTo>
                <a:lnTo>
                  <a:pt x="98987" y="435544"/>
                </a:lnTo>
                <a:cubicBezTo>
                  <a:pt x="102287" y="471839"/>
                  <a:pt x="108886" y="504835"/>
                  <a:pt x="122084" y="537831"/>
                </a:cubicBezTo>
                <a:close/>
                <a:moveTo>
                  <a:pt x="749003" y="343156"/>
                </a:moveTo>
                <a:lnTo>
                  <a:pt x="986573" y="105586"/>
                </a:lnTo>
                <a:cubicBezTo>
                  <a:pt x="956876" y="82489"/>
                  <a:pt x="920581" y="62692"/>
                  <a:pt x="880986" y="46194"/>
                </a:cubicBezTo>
                <a:lnTo>
                  <a:pt x="623619" y="303561"/>
                </a:lnTo>
                <a:cubicBezTo>
                  <a:pt x="673113" y="303561"/>
                  <a:pt x="716008" y="316759"/>
                  <a:pt x="749003" y="343156"/>
                </a:cubicBezTo>
                <a:close/>
                <a:moveTo>
                  <a:pt x="791898" y="425645"/>
                </a:moveTo>
                <a:cubicBezTo>
                  <a:pt x="791898" y="544430"/>
                  <a:pt x="620320" y="547729"/>
                  <a:pt x="617020" y="547729"/>
                </a:cubicBezTo>
                <a:cubicBezTo>
                  <a:pt x="617020" y="547729"/>
                  <a:pt x="600522" y="547729"/>
                  <a:pt x="580725" y="544430"/>
                </a:cubicBezTo>
                <a:lnTo>
                  <a:pt x="9899" y="1118556"/>
                </a:lnTo>
                <a:cubicBezTo>
                  <a:pt x="19797" y="1164750"/>
                  <a:pt x="36295" y="1207644"/>
                  <a:pt x="59392" y="1247239"/>
                </a:cubicBezTo>
                <a:lnTo>
                  <a:pt x="356354" y="950277"/>
                </a:lnTo>
                <a:cubicBezTo>
                  <a:pt x="372852" y="900784"/>
                  <a:pt x="415746" y="854590"/>
                  <a:pt x="481738" y="824894"/>
                </a:cubicBezTo>
                <a:lnTo>
                  <a:pt x="1088859" y="217772"/>
                </a:lnTo>
                <a:cubicBezTo>
                  <a:pt x="1065762" y="181477"/>
                  <a:pt x="1039366" y="148481"/>
                  <a:pt x="1003070" y="122084"/>
                </a:cubicBezTo>
                <a:lnTo>
                  <a:pt x="765501" y="359654"/>
                </a:lnTo>
                <a:cubicBezTo>
                  <a:pt x="781999" y="376151"/>
                  <a:pt x="791898" y="399248"/>
                  <a:pt x="791898" y="42564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图形 1128">
            <a:extLst>
              <a:ext uri="{FF2B5EF4-FFF2-40B4-BE49-F238E27FC236}">
                <a16:creationId xmlns:a16="http://schemas.microsoft.com/office/drawing/2014/main" xmlns="" id="{00F22744-737D-4386-9969-970B4CEEAAF5}"/>
              </a:ext>
            </a:extLst>
          </p:cNvPr>
          <p:cNvSpPr/>
          <p:nvPr/>
        </p:nvSpPr>
        <p:spPr>
          <a:xfrm>
            <a:off x="7640781" y="4041698"/>
            <a:ext cx="1240273" cy="1504605"/>
          </a:xfrm>
          <a:custGeom>
            <a:avLst/>
            <a:gdLst>
              <a:gd name="connsiteX0" fmla="*/ 742404 w 1240273"/>
              <a:gd name="connsiteY0" fmla="*/ 356354 h 1504605"/>
              <a:gd name="connsiteX1" fmla="*/ 986573 w 1240273"/>
              <a:gd name="connsiteY1" fmla="*/ 112186 h 1504605"/>
              <a:gd name="connsiteX2" fmla="*/ 1082260 w 1240273"/>
              <a:gd name="connsiteY2" fmla="*/ 197974 h 1504605"/>
              <a:gd name="connsiteX3" fmla="*/ 831493 w 1240273"/>
              <a:gd name="connsiteY3" fmla="*/ 448742 h 1504605"/>
              <a:gd name="connsiteX4" fmla="*/ 742404 w 1240273"/>
              <a:gd name="connsiteY4" fmla="*/ 356354 h 1504605"/>
              <a:gd name="connsiteX5" fmla="*/ 607122 w 1240273"/>
              <a:gd name="connsiteY5" fmla="*/ 0 h 1504605"/>
              <a:gd name="connsiteX6" fmla="*/ 498236 w 1240273"/>
              <a:gd name="connsiteY6" fmla="*/ 6599 h 1504605"/>
              <a:gd name="connsiteX7" fmla="*/ 0 w 1240273"/>
              <a:gd name="connsiteY7" fmla="*/ 508134 h 1504605"/>
              <a:gd name="connsiteX8" fmla="*/ 0 w 1240273"/>
              <a:gd name="connsiteY8" fmla="*/ 521333 h 1504605"/>
              <a:gd name="connsiteX9" fmla="*/ 9899 w 1240273"/>
              <a:gd name="connsiteY9" fmla="*/ 626919 h 1504605"/>
              <a:gd name="connsiteX10" fmla="*/ 633518 w 1240273"/>
              <a:gd name="connsiteY10" fmla="*/ 0 h 1504605"/>
              <a:gd name="connsiteX11" fmla="*/ 607122 w 1240273"/>
              <a:gd name="connsiteY11" fmla="*/ 0 h 1504605"/>
              <a:gd name="connsiteX12" fmla="*/ 1092159 w 1240273"/>
              <a:gd name="connsiteY12" fmla="*/ 207873 h 1504605"/>
              <a:gd name="connsiteX13" fmla="*/ 838092 w 1240273"/>
              <a:gd name="connsiteY13" fmla="*/ 461940 h 1504605"/>
              <a:gd name="connsiteX14" fmla="*/ 854590 w 1240273"/>
              <a:gd name="connsiteY14" fmla="*/ 544430 h 1504605"/>
              <a:gd name="connsiteX15" fmla="*/ 607122 w 1240273"/>
              <a:gd name="connsiteY15" fmla="*/ 719307 h 1504605"/>
              <a:gd name="connsiteX16" fmla="*/ 580725 w 1240273"/>
              <a:gd name="connsiteY16" fmla="*/ 719307 h 1504605"/>
              <a:gd name="connsiteX17" fmla="*/ 316759 w 1240273"/>
              <a:gd name="connsiteY17" fmla="*/ 983273 h 1504605"/>
              <a:gd name="connsiteX18" fmla="*/ 471839 w 1240273"/>
              <a:gd name="connsiteY18" fmla="*/ 1022868 h 1504605"/>
              <a:gd name="connsiteX19" fmla="*/ 1164750 w 1240273"/>
              <a:gd name="connsiteY19" fmla="*/ 329957 h 1504605"/>
              <a:gd name="connsiteX20" fmla="*/ 1092159 w 1240273"/>
              <a:gd name="connsiteY20" fmla="*/ 207873 h 1504605"/>
              <a:gd name="connsiteX21" fmla="*/ 514734 w 1240273"/>
              <a:gd name="connsiteY21" fmla="*/ 336557 h 1504605"/>
              <a:gd name="connsiteX22" fmla="*/ 818294 w 1240273"/>
              <a:gd name="connsiteY22" fmla="*/ 32996 h 1504605"/>
              <a:gd name="connsiteX23" fmla="*/ 699510 w 1240273"/>
              <a:gd name="connsiteY23" fmla="*/ 6599 h 1504605"/>
              <a:gd name="connsiteX24" fmla="*/ 23097 w 1240273"/>
              <a:gd name="connsiteY24" fmla="*/ 683012 h 1504605"/>
              <a:gd name="connsiteX25" fmla="*/ 69291 w 1240273"/>
              <a:gd name="connsiteY25" fmla="*/ 781999 h 1504605"/>
              <a:gd name="connsiteX26" fmla="*/ 349755 w 1240273"/>
              <a:gd name="connsiteY26" fmla="*/ 501535 h 1504605"/>
              <a:gd name="connsiteX27" fmla="*/ 514734 w 1240273"/>
              <a:gd name="connsiteY27" fmla="*/ 336557 h 1504605"/>
              <a:gd name="connsiteX28" fmla="*/ 428945 w 1240273"/>
              <a:gd name="connsiteY28" fmla="*/ 673113 h 1504605"/>
              <a:gd name="connsiteX29" fmla="*/ 188076 w 1240273"/>
              <a:gd name="connsiteY29" fmla="*/ 913982 h 1504605"/>
              <a:gd name="connsiteX30" fmla="*/ 303561 w 1240273"/>
              <a:gd name="connsiteY30" fmla="*/ 976674 h 1504605"/>
              <a:gd name="connsiteX31" fmla="*/ 564227 w 1240273"/>
              <a:gd name="connsiteY31" fmla="*/ 716008 h 1504605"/>
              <a:gd name="connsiteX32" fmla="*/ 428945 w 1240273"/>
              <a:gd name="connsiteY32" fmla="*/ 673113 h 1504605"/>
              <a:gd name="connsiteX33" fmla="*/ 270565 w 1240273"/>
              <a:gd name="connsiteY33" fmla="*/ 1111956 h 1504605"/>
              <a:gd name="connsiteX34" fmla="*/ 62692 w 1240273"/>
              <a:gd name="connsiteY34" fmla="*/ 1333028 h 1504605"/>
              <a:gd name="connsiteX35" fmla="*/ 115485 w 1240273"/>
              <a:gd name="connsiteY35" fmla="*/ 1379222 h 1504605"/>
              <a:gd name="connsiteX36" fmla="*/ 346455 w 1240273"/>
              <a:gd name="connsiteY36" fmla="*/ 1148252 h 1504605"/>
              <a:gd name="connsiteX37" fmla="*/ 270565 w 1240273"/>
              <a:gd name="connsiteY37" fmla="*/ 1111956 h 1504605"/>
              <a:gd name="connsiteX38" fmla="*/ 607122 w 1240273"/>
              <a:gd name="connsiteY38" fmla="*/ 1029467 h 1504605"/>
              <a:gd name="connsiteX39" fmla="*/ 877687 w 1240273"/>
              <a:gd name="connsiteY39" fmla="*/ 953577 h 1504605"/>
              <a:gd name="connsiteX40" fmla="*/ 531231 w 1240273"/>
              <a:gd name="connsiteY40" fmla="*/ 1184547 h 1504605"/>
              <a:gd name="connsiteX41" fmla="*/ 353054 w 1240273"/>
              <a:gd name="connsiteY41" fmla="*/ 1151551 h 1504605"/>
              <a:gd name="connsiteX42" fmla="*/ 122084 w 1240273"/>
              <a:gd name="connsiteY42" fmla="*/ 1382522 h 1504605"/>
              <a:gd name="connsiteX43" fmla="*/ 534531 w 1240273"/>
              <a:gd name="connsiteY43" fmla="*/ 1504606 h 1504605"/>
              <a:gd name="connsiteX44" fmla="*/ 1032767 w 1240273"/>
              <a:gd name="connsiteY44" fmla="*/ 1323129 h 1504605"/>
              <a:gd name="connsiteX45" fmla="*/ 1224142 w 1240273"/>
              <a:gd name="connsiteY45" fmla="*/ 910682 h 1504605"/>
              <a:gd name="connsiteX46" fmla="*/ 1197745 w 1240273"/>
              <a:gd name="connsiteY46" fmla="*/ 412447 h 1504605"/>
              <a:gd name="connsiteX47" fmla="*/ 1171349 w 1240273"/>
              <a:gd name="connsiteY47" fmla="*/ 333257 h 1504605"/>
              <a:gd name="connsiteX48" fmla="*/ 481738 w 1240273"/>
              <a:gd name="connsiteY48" fmla="*/ 1019568 h 1504605"/>
              <a:gd name="connsiteX49" fmla="*/ 607122 w 1240273"/>
              <a:gd name="connsiteY49" fmla="*/ 1029467 h 1504605"/>
              <a:gd name="connsiteX50" fmla="*/ 607122 w 1240273"/>
              <a:gd name="connsiteY50" fmla="*/ 320059 h 1504605"/>
              <a:gd name="connsiteX51" fmla="*/ 722607 w 1240273"/>
              <a:gd name="connsiteY51" fmla="*/ 343156 h 1504605"/>
              <a:gd name="connsiteX52" fmla="*/ 966775 w 1240273"/>
              <a:gd name="connsiteY52" fmla="*/ 98987 h 1504605"/>
              <a:gd name="connsiteX53" fmla="*/ 857889 w 1240273"/>
              <a:gd name="connsiteY53" fmla="*/ 46194 h 1504605"/>
              <a:gd name="connsiteX54" fmla="*/ 580725 w 1240273"/>
              <a:gd name="connsiteY54" fmla="*/ 323358 h 1504605"/>
              <a:gd name="connsiteX55" fmla="*/ 607122 w 1240273"/>
              <a:gd name="connsiteY55" fmla="*/ 320059 h 1504605"/>
              <a:gd name="connsiteX56" fmla="*/ 349755 w 1240273"/>
              <a:gd name="connsiteY56" fmla="*/ 554328 h 1504605"/>
              <a:gd name="connsiteX57" fmla="*/ 89088 w 1240273"/>
              <a:gd name="connsiteY57" fmla="*/ 814995 h 1504605"/>
              <a:gd name="connsiteX58" fmla="*/ 168278 w 1240273"/>
              <a:gd name="connsiteY58" fmla="*/ 897484 h 1504605"/>
              <a:gd name="connsiteX59" fmla="*/ 409147 w 1240273"/>
              <a:gd name="connsiteY59" fmla="*/ 656615 h 1504605"/>
              <a:gd name="connsiteX60" fmla="*/ 349755 w 1240273"/>
              <a:gd name="connsiteY60" fmla="*/ 554328 h 1504605"/>
              <a:gd name="connsiteX61" fmla="*/ 16498 w 1240273"/>
              <a:gd name="connsiteY61" fmla="*/ 405848 h 1504605"/>
              <a:gd name="connsiteX62" fmla="*/ 386050 w 1240273"/>
              <a:gd name="connsiteY62" fmla="*/ 36295 h 1504605"/>
              <a:gd name="connsiteX63" fmla="*/ 16498 w 1240273"/>
              <a:gd name="connsiteY63" fmla="*/ 405848 h 150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40273" h="1504605">
                <a:moveTo>
                  <a:pt x="742404" y="356354"/>
                </a:moveTo>
                <a:lnTo>
                  <a:pt x="986573" y="112186"/>
                </a:lnTo>
                <a:cubicBezTo>
                  <a:pt x="1022868" y="138582"/>
                  <a:pt x="1055864" y="164979"/>
                  <a:pt x="1082260" y="197974"/>
                </a:cubicBezTo>
                <a:lnTo>
                  <a:pt x="831493" y="448742"/>
                </a:lnTo>
                <a:cubicBezTo>
                  <a:pt x="811695" y="409147"/>
                  <a:pt x="781999" y="379451"/>
                  <a:pt x="742404" y="356354"/>
                </a:cubicBezTo>
                <a:close/>
                <a:moveTo>
                  <a:pt x="607122" y="0"/>
                </a:moveTo>
                <a:cubicBezTo>
                  <a:pt x="570826" y="0"/>
                  <a:pt x="534531" y="3300"/>
                  <a:pt x="498236" y="6599"/>
                </a:cubicBezTo>
                <a:lnTo>
                  <a:pt x="0" y="508134"/>
                </a:lnTo>
                <a:cubicBezTo>
                  <a:pt x="0" y="511434"/>
                  <a:pt x="0" y="518033"/>
                  <a:pt x="0" y="521333"/>
                </a:cubicBezTo>
                <a:cubicBezTo>
                  <a:pt x="0" y="557628"/>
                  <a:pt x="3300" y="593923"/>
                  <a:pt x="9899" y="626919"/>
                </a:cubicBezTo>
                <a:lnTo>
                  <a:pt x="633518" y="0"/>
                </a:lnTo>
                <a:cubicBezTo>
                  <a:pt x="626919" y="0"/>
                  <a:pt x="617020" y="0"/>
                  <a:pt x="607122" y="0"/>
                </a:cubicBezTo>
                <a:close/>
                <a:moveTo>
                  <a:pt x="1092159" y="207873"/>
                </a:moveTo>
                <a:lnTo>
                  <a:pt x="838092" y="461940"/>
                </a:lnTo>
                <a:cubicBezTo>
                  <a:pt x="847990" y="488337"/>
                  <a:pt x="854590" y="514734"/>
                  <a:pt x="854590" y="544430"/>
                </a:cubicBezTo>
                <a:cubicBezTo>
                  <a:pt x="854590" y="620320"/>
                  <a:pt x="772100" y="719307"/>
                  <a:pt x="607122" y="719307"/>
                </a:cubicBezTo>
                <a:cubicBezTo>
                  <a:pt x="597223" y="719307"/>
                  <a:pt x="590624" y="719307"/>
                  <a:pt x="580725" y="719307"/>
                </a:cubicBezTo>
                <a:lnTo>
                  <a:pt x="316759" y="983273"/>
                </a:lnTo>
                <a:cubicBezTo>
                  <a:pt x="362953" y="999771"/>
                  <a:pt x="415746" y="1012969"/>
                  <a:pt x="471839" y="1022868"/>
                </a:cubicBezTo>
                <a:lnTo>
                  <a:pt x="1164750" y="329957"/>
                </a:lnTo>
                <a:cubicBezTo>
                  <a:pt x="1148252" y="283763"/>
                  <a:pt x="1121855" y="244168"/>
                  <a:pt x="1092159" y="207873"/>
                </a:cubicBezTo>
                <a:close/>
                <a:moveTo>
                  <a:pt x="514734" y="336557"/>
                </a:moveTo>
                <a:lnTo>
                  <a:pt x="818294" y="32996"/>
                </a:lnTo>
                <a:cubicBezTo>
                  <a:pt x="778699" y="19797"/>
                  <a:pt x="739105" y="13198"/>
                  <a:pt x="699510" y="6599"/>
                </a:cubicBezTo>
                <a:lnTo>
                  <a:pt x="23097" y="683012"/>
                </a:lnTo>
                <a:cubicBezTo>
                  <a:pt x="32996" y="719307"/>
                  <a:pt x="49494" y="752303"/>
                  <a:pt x="69291" y="781999"/>
                </a:cubicBezTo>
                <a:lnTo>
                  <a:pt x="349755" y="501535"/>
                </a:lnTo>
                <a:cubicBezTo>
                  <a:pt x="359654" y="438843"/>
                  <a:pt x="419046" y="366253"/>
                  <a:pt x="514734" y="336557"/>
                </a:cubicBezTo>
                <a:close/>
                <a:moveTo>
                  <a:pt x="428945" y="673113"/>
                </a:moveTo>
                <a:lnTo>
                  <a:pt x="188076" y="913982"/>
                </a:lnTo>
                <a:cubicBezTo>
                  <a:pt x="221071" y="940379"/>
                  <a:pt x="260666" y="960176"/>
                  <a:pt x="303561" y="976674"/>
                </a:cubicBezTo>
                <a:lnTo>
                  <a:pt x="564227" y="716008"/>
                </a:lnTo>
                <a:cubicBezTo>
                  <a:pt x="511434" y="712708"/>
                  <a:pt x="465240" y="696210"/>
                  <a:pt x="428945" y="673113"/>
                </a:cubicBezTo>
                <a:close/>
                <a:moveTo>
                  <a:pt x="270565" y="1111956"/>
                </a:moveTo>
                <a:lnTo>
                  <a:pt x="62692" y="1333028"/>
                </a:lnTo>
                <a:cubicBezTo>
                  <a:pt x="79190" y="1349526"/>
                  <a:pt x="95688" y="1362724"/>
                  <a:pt x="115485" y="1379222"/>
                </a:cubicBezTo>
                <a:lnTo>
                  <a:pt x="346455" y="1148252"/>
                </a:lnTo>
                <a:cubicBezTo>
                  <a:pt x="316759" y="1135054"/>
                  <a:pt x="290363" y="1121855"/>
                  <a:pt x="270565" y="1111956"/>
                </a:cubicBezTo>
                <a:close/>
                <a:moveTo>
                  <a:pt x="607122" y="1029467"/>
                </a:moveTo>
                <a:cubicBezTo>
                  <a:pt x="702809" y="1029467"/>
                  <a:pt x="795197" y="999771"/>
                  <a:pt x="877687" y="953577"/>
                </a:cubicBezTo>
                <a:cubicBezTo>
                  <a:pt x="831493" y="1095459"/>
                  <a:pt x="739105" y="1184547"/>
                  <a:pt x="531231" y="1184547"/>
                </a:cubicBezTo>
                <a:cubicBezTo>
                  <a:pt x="468539" y="1184547"/>
                  <a:pt x="405848" y="1171349"/>
                  <a:pt x="353054" y="1151551"/>
                </a:cubicBezTo>
                <a:lnTo>
                  <a:pt x="122084" y="1382522"/>
                </a:lnTo>
                <a:cubicBezTo>
                  <a:pt x="230970" y="1458412"/>
                  <a:pt x="379451" y="1504606"/>
                  <a:pt x="534531" y="1504606"/>
                </a:cubicBezTo>
                <a:cubicBezTo>
                  <a:pt x="752303" y="1504606"/>
                  <a:pt x="913982" y="1445213"/>
                  <a:pt x="1032767" y="1323129"/>
                </a:cubicBezTo>
                <a:cubicBezTo>
                  <a:pt x="1161450" y="1194446"/>
                  <a:pt x="1204344" y="1026168"/>
                  <a:pt x="1224142" y="910682"/>
                </a:cubicBezTo>
                <a:cubicBezTo>
                  <a:pt x="1263737" y="683012"/>
                  <a:pt x="1220842" y="491637"/>
                  <a:pt x="1197745" y="412447"/>
                </a:cubicBezTo>
                <a:cubicBezTo>
                  <a:pt x="1191146" y="386050"/>
                  <a:pt x="1181247" y="359654"/>
                  <a:pt x="1171349" y="333257"/>
                </a:cubicBezTo>
                <a:lnTo>
                  <a:pt x="481738" y="1019568"/>
                </a:lnTo>
                <a:cubicBezTo>
                  <a:pt x="521333" y="1026168"/>
                  <a:pt x="560928" y="1029467"/>
                  <a:pt x="607122" y="1029467"/>
                </a:cubicBezTo>
                <a:close/>
                <a:moveTo>
                  <a:pt x="607122" y="320059"/>
                </a:moveTo>
                <a:cubicBezTo>
                  <a:pt x="646716" y="320059"/>
                  <a:pt x="686311" y="329957"/>
                  <a:pt x="722607" y="343156"/>
                </a:cubicBezTo>
                <a:lnTo>
                  <a:pt x="966775" y="98987"/>
                </a:lnTo>
                <a:cubicBezTo>
                  <a:pt x="933779" y="79190"/>
                  <a:pt x="897484" y="59392"/>
                  <a:pt x="857889" y="46194"/>
                </a:cubicBezTo>
                <a:lnTo>
                  <a:pt x="580725" y="323358"/>
                </a:lnTo>
                <a:cubicBezTo>
                  <a:pt x="587324" y="323358"/>
                  <a:pt x="597223" y="320059"/>
                  <a:pt x="607122" y="320059"/>
                </a:cubicBezTo>
                <a:close/>
                <a:moveTo>
                  <a:pt x="349755" y="554328"/>
                </a:moveTo>
                <a:lnTo>
                  <a:pt x="89088" y="814995"/>
                </a:lnTo>
                <a:cubicBezTo>
                  <a:pt x="112186" y="844691"/>
                  <a:pt x="138582" y="874387"/>
                  <a:pt x="168278" y="897484"/>
                </a:cubicBezTo>
                <a:lnTo>
                  <a:pt x="409147" y="656615"/>
                </a:lnTo>
                <a:cubicBezTo>
                  <a:pt x="376151" y="630219"/>
                  <a:pt x="356354" y="593923"/>
                  <a:pt x="349755" y="554328"/>
                </a:cubicBezTo>
                <a:close/>
                <a:moveTo>
                  <a:pt x="16498" y="405848"/>
                </a:moveTo>
                <a:lnTo>
                  <a:pt x="386050" y="36295"/>
                </a:lnTo>
                <a:cubicBezTo>
                  <a:pt x="197974" y="98987"/>
                  <a:pt x="59392" y="234270"/>
                  <a:pt x="16498" y="405848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图形 1130">
            <a:extLst>
              <a:ext uri="{FF2B5EF4-FFF2-40B4-BE49-F238E27FC236}">
                <a16:creationId xmlns:a16="http://schemas.microsoft.com/office/drawing/2014/main" xmlns="" id="{E0657518-036A-4AA0-A71E-5A4C4CDC0762}"/>
              </a:ext>
            </a:extLst>
          </p:cNvPr>
          <p:cNvSpPr/>
          <p:nvPr/>
        </p:nvSpPr>
        <p:spPr>
          <a:xfrm>
            <a:off x="9779485" y="4041698"/>
            <a:ext cx="1326429" cy="1507905"/>
          </a:xfrm>
          <a:custGeom>
            <a:avLst/>
            <a:gdLst>
              <a:gd name="connsiteX0" fmla="*/ 808396 w 1326429"/>
              <a:gd name="connsiteY0" fmla="*/ 366253 h 1507905"/>
              <a:gd name="connsiteX1" fmla="*/ 1055864 w 1326429"/>
              <a:gd name="connsiteY1" fmla="*/ 118785 h 1507905"/>
              <a:gd name="connsiteX2" fmla="*/ 1148252 w 1326429"/>
              <a:gd name="connsiteY2" fmla="*/ 204574 h 1507905"/>
              <a:gd name="connsiteX3" fmla="*/ 904084 w 1326429"/>
              <a:gd name="connsiteY3" fmla="*/ 448742 h 1507905"/>
              <a:gd name="connsiteX4" fmla="*/ 808396 w 1326429"/>
              <a:gd name="connsiteY4" fmla="*/ 366253 h 1507905"/>
              <a:gd name="connsiteX5" fmla="*/ 966775 w 1326429"/>
              <a:gd name="connsiteY5" fmla="*/ 600523 h 1507905"/>
              <a:gd name="connsiteX6" fmla="*/ 1234041 w 1326429"/>
              <a:gd name="connsiteY6" fmla="*/ 333257 h 1507905"/>
              <a:gd name="connsiteX7" fmla="*/ 1158151 w 1326429"/>
              <a:gd name="connsiteY7" fmla="*/ 217772 h 1507905"/>
              <a:gd name="connsiteX8" fmla="*/ 910683 w 1326429"/>
              <a:gd name="connsiteY8" fmla="*/ 461940 h 1507905"/>
              <a:gd name="connsiteX9" fmla="*/ 966775 w 1326429"/>
              <a:gd name="connsiteY9" fmla="*/ 600523 h 1507905"/>
              <a:gd name="connsiteX10" fmla="*/ 663215 w 1326429"/>
              <a:gd name="connsiteY10" fmla="*/ 333257 h 1507905"/>
              <a:gd name="connsiteX11" fmla="*/ 785299 w 1326429"/>
              <a:gd name="connsiteY11" fmla="*/ 353054 h 1507905"/>
              <a:gd name="connsiteX12" fmla="*/ 1036067 w 1326429"/>
              <a:gd name="connsiteY12" fmla="*/ 102287 h 1507905"/>
              <a:gd name="connsiteX13" fmla="*/ 930480 w 1326429"/>
              <a:gd name="connsiteY13" fmla="*/ 46194 h 1507905"/>
              <a:gd name="connsiteX14" fmla="*/ 643417 w 1326429"/>
              <a:gd name="connsiteY14" fmla="*/ 333257 h 1507905"/>
              <a:gd name="connsiteX15" fmla="*/ 663215 w 1326429"/>
              <a:gd name="connsiteY15" fmla="*/ 333257 h 1507905"/>
              <a:gd name="connsiteX16" fmla="*/ 0 w 1326429"/>
              <a:gd name="connsiteY16" fmla="*/ 778699 h 1507905"/>
              <a:gd name="connsiteX17" fmla="*/ 9899 w 1326429"/>
              <a:gd name="connsiteY17" fmla="*/ 913982 h 1507905"/>
              <a:gd name="connsiteX18" fmla="*/ 372852 w 1326429"/>
              <a:gd name="connsiteY18" fmla="*/ 551029 h 1507905"/>
              <a:gd name="connsiteX19" fmla="*/ 580725 w 1326429"/>
              <a:gd name="connsiteY19" fmla="*/ 343156 h 1507905"/>
              <a:gd name="connsiteX20" fmla="*/ 890885 w 1326429"/>
              <a:gd name="connsiteY20" fmla="*/ 36295 h 1507905"/>
              <a:gd name="connsiteX21" fmla="*/ 772101 w 1326429"/>
              <a:gd name="connsiteY21" fmla="*/ 9899 h 1507905"/>
              <a:gd name="connsiteX22" fmla="*/ 0 w 1326429"/>
              <a:gd name="connsiteY22" fmla="*/ 778699 h 1507905"/>
              <a:gd name="connsiteX23" fmla="*/ 346455 w 1326429"/>
              <a:gd name="connsiteY23" fmla="*/ 752303 h 1507905"/>
              <a:gd name="connsiteX24" fmla="*/ 356354 w 1326429"/>
              <a:gd name="connsiteY24" fmla="*/ 620320 h 1507905"/>
              <a:gd name="connsiteX25" fmla="*/ 19797 w 1326429"/>
              <a:gd name="connsiteY25" fmla="*/ 956876 h 1507905"/>
              <a:gd name="connsiteX26" fmla="*/ 56093 w 1326429"/>
              <a:gd name="connsiteY26" fmla="*/ 1085560 h 1507905"/>
              <a:gd name="connsiteX27" fmla="*/ 349755 w 1326429"/>
              <a:gd name="connsiteY27" fmla="*/ 791898 h 1507905"/>
              <a:gd name="connsiteX28" fmla="*/ 346455 w 1326429"/>
              <a:gd name="connsiteY28" fmla="*/ 752303 h 1507905"/>
              <a:gd name="connsiteX29" fmla="*/ 663215 w 1326429"/>
              <a:gd name="connsiteY29" fmla="*/ 0 h 1507905"/>
              <a:gd name="connsiteX30" fmla="*/ 574126 w 1326429"/>
              <a:gd name="connsiteY30" fmla="*/ 6599 h 1507905"/>
              <a:gd name="connsiteX31" fmla="*/ 13198 w 1326429"/>
              <a:gd name="connsiteY31" fmla="*/ 567527 h 1507905"/>
              <a:gd name="connsiteX32" fmla="*/ 0 w 1326429"/>
              <a:gd name="connsiteY32" fmla="*/ 709408 h 1507905"/>
              <a:gd name="connsiteX33" fmla="*/ 706109 w 1326429"/>
              <a:gd name="connsiteY33" fmla="*/ 0 h 1507905"/>
              <a:gd name="connsiteX34" fmla="*/ 663215 w 1326429"/>
              <a:gd name="connsiteY34" fmla="*/ 0 h 1507905"/>
              <a:gd name="connsiteX35" fmla="*/ 42894 w 1326429"/>
              <a:gd name="connsiteY35" fmla="*/ 448742 h 1507905"/>
              <a:gd name="connsiteX36" fmla="*/ 468540 w 1326429"/>
              <a:gd name="connsiteY36" fmla="*/ 26397 h 1507905"/>
              <a:gd name="connsiteX37" fmla="*/ 42894 w 1326429"/>
              <a:gd name="connsiteY37" fmla="*/ 448742 h 1507905"/>
              <a:gd name="connsiteX38" fmla="*/ 349755 w 1326429"/>
              <a:gd name="connsiteY38" fmla="*/ 824894 h 1507905"/>
              <a:gd name="connsiteX39" fmla="*/ 65992 w 1326429"/>
              <a:gd name="connsiteY39" fmla="*/ 1108657 h 1507905"/>
              <a:gd name="connsiteX40" fmla="*/ 128683 w 1326429"/>
              <a:gd name="connsiteY40" fmla="*/ 1227442 h 1507905"/>
              <a:gd name="connsiteX41" fmla="*/ 382751 w 1326429"/>
              <a:gd name="connsiteY41" fmla="*/ 973374 h 1507905"/>
              <a:gd name="connsiteX42" fmla="*/ 349755 w 1326429"/>
              <a:gd name="connsiteY42" fmla="*/ 824894 h 1507905"/>
              <a:gd name="connsiteX43" fmla="*/ 979974 w 1326429"/>
              <a:gd name="connsiteY43" fmla="*/ 752303 h 1507905"/>
              <a:gd name="connsiteX44" fmla="*/ 663215 w 1326429"/>
              <a:gd name="connsiteY44" fmla="*/ 1171349 h 1507905"/>
              <a:gd name="connsiteX45" fmla="*/ 468540 w 1326429"/>
              <a:gd name="connsiteY45" fmla="*/ 1108657 h 1507905"/>
              <a:gd name="connsiteX46" fmla="*/ 227671 w 1326429"/>
              <a:gd name="connsiteY46" fmla="*/ 1349526 h 1507905"/>
              <a:gd name="connsiteX47" fmla="*/ 663215 w 1326429"/>
              <a:gd name="connsiteY47" fmla="*/ 1507905 h 1507905"/>
              <a:gd name="connsiteX48" fmla="*/ 1326429 w 1326429"/>
              <a:gd name="connsiteY48" fmla="*/ 755602 h 1507905"/>
              <a:gd name="connsiteX49" fmla="*/ 1234041 w 1326429"/>
              <a:gd name="connsiteY49" fmla="*/ 339856 h 1507905"/>
              <a:gd name="connsiteX50" fmla="*/ 963476 w 1326429"/>
              <a:gd name="connsiteY50" fmla="*/ 610421 h 1507905"/>
              <a:gd name="connsiteX51" fmla="*/ 979974 w 1326429"/>
              <a:gd name="connsiteY51" fmla="*/ 752303 h 1507905"/>
              <a:gd name="connsiteX52" fmla="*/ 386050 w 1326429"/>
              <a:gd name="connsiteY52" fmla="*/ 986573 h 1507905"/>
              <a:gd name="connsiteX53" fmla="*/ 131983 w 1326429"/>
              <a:gd name="connsiteY53" fmla="*/ 1237340 h 1507905"/>
              <a:gd name="connsiteX54" fmla="*/ 221072 w 1326429"/>
              <a:gd name="connsiteY54" fmla="*/ 1339627 h 1507905"/>
              <a:gd name="connsiteX55" fmla="*/ 461941 w 1326429"/>
              <a:gd name="connsiteY55" fmla="*/ 1098758 h 1507905"/>
              <a:gd name="connsiteX56" fmla="*/ 386050 w 1326429"/>
              <a:gd name="connsiteY56" fmla="*/ 986573 h 150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326429" h="1507905">
                <a:moveTo>
                  <a:pt x="808396" y="366253"/>
                </a:moveTo>
                <a:lnTo>
                  <a:pt x="1055864" y="118785"/>
                </a:lnTo>
                <a:cubicBezTo>
                  <a:pt x="1088860" y="145181"/>
                  <a:pt x="1121856" y="171578"/>
                  <a:pt x="1148252" y="204574"/>
                </a:cubicBezTo>
                <a:lnTo>
                  <a:pt x="904084" y="448742"/>
                </a:lnTo>
                <a:cubicBezTo>
                  <a:pt x="880987" y="415746"/>
                  <a:pt x="847991" y="386050"/>
                  <a:pt x="808396" y="366253"/>
                </a:cubicBezTo>
                <a:close/>
                <a:moveTo>
                  <a:pt x="966775" y="600523"/>
                </a:moveTo>
                <a:lnTo>
                  <a:pt x="1234041" y="333257"/>
                </a:lnTo>
                <a:cubicBezTo>
                  <a:pt x="1210944" y="290363"/>
                  <a:pt x="1184548" y="250768"/>
                  <a:pt x="1158151" y="217772"/>
                </a:cubicBezTo>
                <a:lnTo>
                  <a:pt x="910683" y="461940"/>
                </a:lnTo>
                <a:cubicBezTo>
                  <a:pt x="937079" y="501535"/>
                  <a:pt x="956877" y="551029"/>
                  <a:pt x="966775" y="600523"/>
                </a:cubicBezTo>
                <a:close/>
                <a:moveTo>
                  <a:pt x="663215" y="333257"/>
                </a:moveTo>
                <a:cubicBezTo>
                  <a:pt x="709409" y="333257"/>
                  <a:pt x="749004" y="339856"/>
                  <a:pt x="785299" y="353054"/>
                </a:cubicBezTo>
                <a:lnTo>
                  <a:pt x="1036067" y="102287"/>
                </a:lnTo>
                <a:cubicBezTo>
                  <a:pt x="1003071" y="79190"/>
                  <a:pt x="966775" y="62692"/>
                  <a:pt x="930480" y="46194"/>
                </a:cubicBezTo>
                <a:lnTo>
                  <a:pt x="643417" y="333257"/>
                </a:lnTo>
                <a:cubicBezTo>
                  <a:pt x="650016" y="333257"/>
                  <a:pt x="656615" y="333257"/>
                  <a:pt x="663215" y="333257"/>
                </a:cubicBezTo>
                <a:close/>
                <a:moveTo>
                  <a:pt x="0" y="778699"/>
                </a:moveTo>
                <a:cubicBezTo>
                  <a:pt x="0" y="824894"/>
                  <a:pt x="3300" y="871088"/>
                  <a:pt x="9899" y="913982"/>
                </a:cubicBezTo>
                <a:lnTo>
                  <a:pt x="372852" y="551029"/>
                </a:lnTo>
                <a:cubicBezTo>
                  <a:pt x="402548" y="452042"/>
                  <a:pt x="465240" y="369552"/>
                  <a:pt x="580725" y="343156"/>
                </a:cubicBezTo>
                <a:lnTo>
                  <a:pt x="890885" y="36295"/>
                </a:lnTo>
                <a:cubicBezTo>
                  <a:pt x="854590" y="23097"/>
                  <a:pt x="814995" y="13198"/>
                  <a:pt x="772101" y="9899"/>
                </a:cubicBezTo>
                <a:lnTo>
                  <a:pt x="0" y="778699"/>
                </a:lnTo>
                <a:close/>
                <a:moveTo>
                  <a:pt x="346455" y="752303"/>
                </a:moveTo>
                <a:cubicBezTo>
                  <a:pt x="346455" y="709408"/>
                  <a:pt x="349755" y="663214"/>
                  <a:pt x="356354" y="620320"/>
                </a:cubicBezTo>
                <a:lnTo>
                  <a:pt x="19797" y="956876"/>
                </a:lnTo>
                <a:cubicBezTo>
                  <a:pt x="29696" y="1003070"/>
                  <a:pt x="39595" y="1042665"/>
                  <a:pt x="56093" y="1085560"/>
                </a:cubicBezTo>
                <a:lnTo>
                  <a:pt x="349755" y="791898"/>
                </a:lnTo>
                <a:cubicBezTo>
                  <a:pt x="346455" y="778699"/>
                  <a:pt x="346455" y="765501"/>
                  <a:pt x="346455" y="752303"/>
                </a:cubicBezTo>
                <a:close/>
                <a:moveTo>
                  <a:pt x="663215" y="0"/>
                </a:moveTo>
                <a:cubicBezTo>
                  <a:pt x="633518" y="0"/>
                  <a:pt x="603822" y="3300"/>
                  <a:pt x="574126" y="6599"/>
                </a:cubicBezTo>
                <a:lnTo>
                  <a:pt x="13198" y="567527"/>
                </a:lnTo>
                <a:cubicBezTo>
                  <a:pt x="6599" y="610421"/>
                  <a:pt x="3300" y="659915"/>
                  <a:pt x="0" y="709408"/>
                </a:cubicBezTo>
                <a:lnTo>
                  <a:pt x="706109" y="0"/>
                </a:lnTo>
                <a:cubicBezTo>
                  <a:pt x="692911" y="0"/>
                  <a:pt x="679712" y="0"/>
                  <a:pt x="663215" y="0"/>
                </a:cubicBezTo>
                <a:close/>
                <a:moveTo>
                  <a:pt x="42894" y="448742"/>
                </a:moveTo>
                <a:lnTo>
                  <a:pt x="468540" y="26397"/>
                </a:lnTo>
                <a:cubicBezTo>
                  <a:pt x="263966" y="82489"/>
                  <a:pt x="115485" y="234270"/>
                  <a:pt x="42894" y="448742"/>
                </a:cubicBezTo>
                <a:close/>
                <a:moveTo>
                  <a:pt x="349755" y="824894"/>
                </a:moveTo>
                <a:lnTo>
                  <a:pt x="65992" y="1108657"/>
                </a:lnTo>
                <a:cubicBezTo>
                  <a:pt x="82489" y="1151551"/>
                  <a:pt x="105586" y="1191146"/>
                  <a:pt x="128683" y="1227442"/>
                </a:cubicBezTo>
                <a:lnTo>
                  <a:pt x="382751" y="973374"/>
                </a:lnTo>
                <a:cubicBezTo>
                  <a:pt x="362953" y="927180"/>
                  <a:pt x="353055" y="877687"/>
                  <a:pt x="349755" y="824894"/>
                </a:cubicBezTo>
                <a:close/>
                <a:moveTo>
                  <a:pt x="979974" y="752303"/>
                </a:moveTo>
                <a:cubicBezTo>
                  <a:pt x="979974" y="904083"/>
                  <a:pt x="937079" y="1171349"/>
                  <a:pt x="663215" y="1171349"/>
                </a:cubicBezTo>
                <a:cubicBezTo>
                  <a:pt x="577426" y="1171349"/>
                  <a:pt x="514734" y="1148252"/>
                  <a:pt x="468540" y="1108657"/>
                </a:cubicBezTo>
                <a:lnTo>
                  <a:pt x="227671" y="1349526"/>
                </a:lnTo>
                <a:cubicBezTo>
                  <a:pt x="339856" y="1451813"/>
                  <a:pt x="488337" y="1507905"/>
                  <a:pt x="663215" y="1507905"/>
                </a:cubicBezTo>
                <a:cubicBezTo>
                  <a:pt x="1065763" y="1507905"/>
                  <a:pt x="1326429" y="1214243"/>
                  <a:pt x="1326429" y="755602"/>
                </a:cubicBezTo>
                <a:cubicBezTo>
                  <a:pt x="1326429" y="597223"/>
                  <a:pt x="1293433" y="455341"/>
                  <a:pt x="1234041" y="339856"/>
                </a:cubicBezTo>
                <a:lnTo>
                  <a:pt x="963476" y="610421"/>
                </a:lnTo>
                <a:cubicBezTo>
                  <a:pt x="979974" y="659915"/>
                  <a:pt x="979974" y="709408"/>
                  <a:pt x="979974" y="752303"/>
                </a:cubicBezTo>
                <a:close/>
                <a:moveTo>
                  <a:pt x="386050" y="986573"/>
                </a:moveTo>
                <a:lnTo>
                  <a:pt x="131983" y="1237340"/>
                </a:lnTo>
                <a:cubicBezTo>
                  <a:pt x="158380" y="1276935"/>
                  <a:pt x="188076" y="1309931"/>
                  <a:pt x="221072" y="1339627"/>
                </a:cubicBezTo>
                <a:lnTo>
                  <a:pt x="461941" y="1098758"/>
                </a:lnTo>
                <a:cubicBezTo>
                  <a:pt x="428945" y="1072362"/>
                  <a:pt x="402548" y="1032767"/>
                  <a:pt x="386050" y="986573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10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1142">
            <a:extLst>
              <a:ext uri="{FF2B5EF4-FFF2-40B4-BE49-F238E27FC236}">
                <a16:creationId xmlns:a16="http://schemas.microsoft.com/office/drawing/2014/main" xmlns="" id="{E9F28EAD-3859-4C22-A323-D0D36574C7D3}"/>
              </a:ext>
            </a:extLst>
          </p:cNvPr>
          <p:cNvSpPr/>
          <p:nvPr/>
        </p:nvSpPr>
        <p:spPr>
          <a:xfrm>
            <a:off x="1459992" y="1380744"/>
            <a:ext cx="576072" cy="1358798"/>
          </a:xfrm>
          <a:custGeom>
            <a:avLst/>
            <a:gdLst>
              <a:gd name="connsiteX0" fmla="*/ 104242 w 576072"/>
              <a:gd name="connsiteY0" fmla="*/ 320040 h 1358798"/>
              <a:gd name="connsiteX1" fmla="*/ 16459 w 576072"/>
              <a:gd name="connsiteY1" fmla="*/ 232258 h 1358798"/>
              <a:gd name="connsiteX2" fmla="*/ 56693 w 576072"/>
              <a:gd name="connsiteY2" fmla="*/ 0 h 1358798"/>
              <a:gd name="connsiteX3" fmla="*/ 576072 w 576072"/>
              <a:gd name="connsiteY3" fmla="*/ 0 h 1358798"/>
              <a:gd name="connsiteX4" fmla="*/ 457200 w 576072"/>
              <a:gd name="connsiteY4" fmla="*/ 672998 h 1358798"/>
              <a:gd name="connsiteX5" fmla="*/ 184709 w 576072"/>
              <a:gd name="connsiteY5" fmla="*/ 400507 h 1358798"/>
              <a:gd name="connsiteX6" fmla="*/ 199339 w 576072"/>
              <a:gd name="connsiteY6" fmla="*/ 320040 h 1358798"/>
              <a:gd name="connsiteX7" fmla="*/ 104242 w 576072"/>
              <a:gd name="connsiteY7" fmla="*/ 320040 h 1358798"/>
              <a:gd name="connsiteX8" fmla="*/ 14630 w 576072"/>
              <a:gd name="connsiteY8" fmla="*/ 1358799 h 1358798"/>
              <a:gd name="connsiteX9" fmla="*/ 140818 w 576072"/>
              <a:gd name="connsiteY9" fmla="*/ 1358799 h 1358798"/>
              <a:gd name="connsiteX10" fmla="*/ 32918 w 576072"/>
              <a:gd name="connsiteY10" fmla="*/ 1250899 h 1358798"/>
              <a:gd name="connsiteX11" fmla="*/ 14630 w 576072"/>
              <a:gd name="connsiteY11" fmla="*/ 1358799 h 1358798"/>
              <a:gd name="connsiteX12" fmla="*/ 0 w 576072"/>
              <a:gd name="connsiteY12" fmla="*/ 320040 h 1358798"/>
              <a:gd name="connsiteX13" fmla="*/ 95098 w 576072"/>
              <a:gd name="connsiteY13" fmla="*/ 320040 h 1358798"/>
              <a:gd name="connsiteX14" fmla="*/ 12802 w 576072"/>
              <a:gd name="connsiteY14" fmla="*/ 237744 h 1358798"/>
              <a:gd name="connsiteX15" fmla="*/ 0 w 576072"/>
              <a:gd name="connsiteY15" fmla="*/ 320040 h 1358798"/>
              <a:gd name="connsiteX16" fmla="*/ 426110 w 576072"/>
              <a:gd name="connsiteY16" fmla="*/ 850392 h 1358798"/>
              <a:gd name="connsiteX17" fmla="*/ 153619 w 576072"/>
              <a:gd name="connsiteY17" fmla="*/ 572414 h 1358798"/>
              <a:gd name="connsiteX18" fmla="*/ 126187 w 576072"/>
              <a:gd name="connsiteY18" fmla="*/ 724205 h 1358798"/>
              <a:gd name="connsiteX19" fmla="*/ 398678 w 576072"/>
              <a:gd name="connsiteY19" fmla="*/ 998525 h 1358798"/>
              <a:gd name="connsiteX20" fmla="*/ 426110 w 576072"/>
              <a:gd name="connsiteY20" fmla="*/ 850392 h 1358798"/>
              <a:gd name="connsiteX21" fmla="*/ 393192 w 576072"/>
              <a:gd name="connsiteY21" fmla="*/ 1027786 h 1358798"/>
              <a:gd name="connsiteX22" fmla="*/ 120701 w 576072"/>
              <a:gd name="connsiteY22" fmla="*/ 753466 h 1358798"/>
              <a:gd name="connsiteX23" fmla="*/ 96926 w 576072"/>
              <a:gd name="connsiteY23" fmla="*/ 885139 h 1358798"/>
              <a:gd name="connsiteX24" fmla="*/ 369418 w 576072"/>
              <a:gd name="connsiteY24" fmla="*/ 1159459 h 1358798"/>
              <a:gd name="connsiteX25" fmla="*/ 393192 w 576072"/>
              <a:gd name="connsiteY25" fmla="*/ 1027786 h 1358798"/>
              <a:gd name="connsiteX26" fmla="*/ 331013 w 576072"/>
              <a:gd name="connsiteY26" fmla="*/ 1358799 h 1358798"/>
              <a:gd name="connsiteX27" fmla="*/ 62179 w 576072"/>
              <a:gd name="connsiteY27" fmla="*/ 1089965 h 1358798"/>
              <a:gd name="connsiteX28" fmla="*/ 45720 w 576072"/>
              <a:gd name="connsiteY28" fmla="*/ 1181405 h 1358798"/>
              <a:gd name="connsiteX29" fmla="*/ 221285 w 576072"/>
              <a:gd name="connsiteY29" fmla="*/ 1356970 h 1358798"/>
              <a:gd name="connsiteX30" fmla="*/ 331013 w 576072"/>
              <a:gd name="connsiteY30" fmla="*/ 1356970 h 1358798"/>
              <a:gd name="connsiteX31" fmla="*/ 363931 w 576072"/>
              <a:gd name="connsiteY31" fmla="*/ 1197864 h 1358798"/>
              <a:gd name="connsiteX32" fmla="*/ 91440 w 576072"/>
              <a:gd name="connsiteY32" fmla="*/ 925373 h 1358798"/>
              <a:gd name="connsiteX33" fmla="*/ 71323 w 576072"/>
              <a:gd name="connsiteY33" fmla="*/ 1035101 h 1358798"/>
              <a:gd name="connsiteX34" fmla="*/ 343814 w 576072"/>
              <a:gd name="connsiteY34" fmla="*/ 1307592 h 1358798"/>
              <a:gd name="connsiteX35" fmla="*/ 363931 w 576072"/>
              <a:gd name="connsiteY35" fmla="*/ 1197864 h 1358798"/>
              <a:gd name="connsiteX36" fmla="*/ 455371 w 576072"/>
              <a:gd name="connsiteY36" fmla="*/ 680314 h 1358798"/>
              <a:gd name="connsiteX37" fmla="*/ 182880 w 576072"/>
              <a:gd name="connsiteY37" fmla="*/ 407822 h 1358798"/>
              <a:gd name="connsiteX38" fmla="*/ 155448 w 576072"/>
              <a:gd name="connsiteY38" fmla="*/ 559613 h 1358798"/>
              <a:gd name="connsiteX39" fmla="*/ 426110 w 576072"/>
              <a:gd name="connsiteY39" fmla="*/ 835762 h 1358798"/>
              <a:gd name="connsiteX40" fmla="*/ 455371 w 576072"/>
              <a:gd name="connsiteY40" fmla="*/ 680314 h 1358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6072" h="1358798">
                <a:moveTo>
                  <a:pt x="104242" y="320040"/>
                </a:moveTo>
                <a:lnTo>
                  <a:pt x="16459" y="232258"/>
                </a:lnTo>
                <a:lnTo>
                  <a:pt x="56693" y="0"/>
                </a:lnTo>
                <a:lnTo>
                  <a:pt x="576072" y="0"/>
                </a:lnTo>
                <a:lnTo>
                  <a:pt x="457200" y="672998"/>
                </a:lnTo>
                <a:lnTo>
                  <a:pt x="184709" y="400507"/>
                </a:lnTo>
                <a:lnTo>
                  <a:pt x="199339" y="320040"/>
                </a:lnTo>
                <a:lnTo>
                  <a:pt x="104242" y="320040"/>
                </a:lnTo>
                <a:close/>
                <a:moveTo>
                  <a:pt x="14630" y="1358799"/>
                </a:moveTo>
                <a:lnTo>
                  <a:pt x="140818" y="1358799"/>
                </a:lnTo>
                <a:lnTo>
                  <a:pt x="32918" y="1250899"/>
                </a:lnTo>
                <a:lnTo>
                  <a:pt x="14630" y="1358799"/>
                </a:lnTo>
                <a:close/>
                <a:moveTo>
                  <a:pt x="0" y="320040"/>
                </a:moveTo>
                <a:lnTo>
                  <a:pt x="95098" y="320040"/>
                </a:lnTo>
                <a:lnTo>
                  <a:pt x="12802" y="237744"/>
                </a:lnTo>
                <a:lnTo>
                  <a:pt x="0" y="320040"/>
                </a:lnTo>
                <a:close/>
                <a:moveTo>
                  <a:pt x="426110" y="850392"/>
                </a:moveTo>
                <a:lnTo>
                  <a:pt x="153619" y="572414"/>
                </a:lnTo>
                <a:lnTo>
                  <a:pt x="126187" y="724205"/>
                </a:lnTo>
                <a:lnTo>
                  <a:pt x="398678" y="998525"/>
                </a:lnTo>
                <a:lnTo>
                  <a:pt x="426110" y="850392"/>
                </a:lnTo>
                <a:close/>
                <a:moveTo>
                  <a:pt x="393192" y="1027786"/>
                </a:moveTo>
                <a:lnTo>
                  <a:pt x="120701" y="753466"/>
                </a:lnTo>
                <a:lnTo>
                  <a:pt x="96926" y="885139"/>
                </a:lnTo>
                <a:lnTo>
                  <a:pt x="369418" y="1159459"/>
                </a:lnTo>
                <a:lnTo>
                  <a:pt x="393192" y="1027786"/>
                </a:lnTo>
                <a:close/>
                <a:moveTo>
                  <a:pt x="331013" y="1358799"/>
                </a:moveTo>
                <a:lnTo>
                  <a:pt x="62179" y="1089965"/>
                </a:lnTo>
                <a:lnTo>
                  <a:pt x="45720" y="1181405"/>
                </a:lnTo>
                <a:lnTo>
                  <a:pt x="221285" y="1356970"/>
                </a:lnTo>
                <a:lnTo>
                  <a:pt x="331013" y="1356970"/>
                </a:lnTo>
                <a:close/>
                <a:moveTo>
                  <a:pt x="363931" y="1197864"/>
                </a:moveTo>
                <a:lnTo>
                  <a:pt x="91440" y="925373"/>
                </a:lnTo>
                <a:lnTo>
                  <a:pt x="71323" y="1035101"/>
                </a:lnTo>
                <a:lnTo>
                  <a:pt x="343814" y="1307592"/>
                </a:lnTo>
                <a:lnTo>
                  <a:pt x="363931" y="1197864"/>
                </a:lnTo>
                <a:close/>
                <a:moveTo>
                  <a:pt x="455371" y="680314"/>
                </a:moveTo>
                <a:lnTo>
                  <a:pt x="182880" y="407822"/>
                </a:lnTo>
                <a:lnTo>
                  <a:pt x="155448" y="559613"/>
                </a:lnTo>
                <a:lnTo>
                  <a:pt x="426110" y="835762"/>
                </a:lnTo>
                <a:lnTo>
                  <a:pt x="455371" y="680314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图形 1144">
            <a:extLst>
              <a:ext uri="{FF2B5EF4-FFF2-40B4-BE49-F238E27FC236}">
                <a16:creationId xmlns:a16="http://schemas.microsoft.com/office/drawing/2014/main" xmlns="" id="{17B66F2B-F829-4B1B-8AD5-8B4A9E387BEF}"/>
              </a:ext>
            </a:extLst>
          </p:cNvPr>
          <p:cNvSpPr/>
          <p:nvPr/>
        </p:nvSpPr>
        <p:spPr>
          <a:xfrm>
            <a:off x="3302507" y="1371601"/>
            <a:ext cx="1236349" cy="1375257"/>
          </a:xfrm>
          <a:custGeom>
            <a:avLst/>
            <a:gdLst>
              <a:gd name="connsiteX0" fmla="*/ 557785 w 1236349"/>
              <a:gd name="connsiteY0" fmla="*/ 1373429 h 1375257"/>
              <a:gd name="connsiteX1" fmla="*/ 170079 w 1236349"/>
              <a:gd name="connsiteY1" fmla="*/ 985723 h 1375257"/>
              <a:gd name="connsiteX2" fmla="*/ 250546 w 1236349"/>
              <a:gd name="connsiteY2" fmla="*/ 912571 h 1375257"/>
              <a:gd name="connsiteX3" fmla="*/ 707747 w 1236349"/>
              <a:gd name="connsiteY3" fmla="*/ 1375258 h 1375257"/>
              <a:gd name="connsiteX4" fmla="*/ 557785 w 1236349"/>
              <a:gd name="connsiteY4" fmla="*/ 1375258 h 1375257"/>
              <a:gd name="connsiteX5" fmla="*/ 508407 w 1236349"/>
              <a:gd name="connsiteY5" fmla="*/ 1373429 h 1375257"/>
              <a:gd name="connsiteX6" fmla="*/ 148133 w 1236349"/>
              <a:gd name="connsiteY6" fmla="*/ 1011326 h 1375257"/>
              <a:gd name="connsiteX7" fmla="*/ 93269 w 1236349"/>
              <a:gd name="connsiteY7" fmla="*/ 1086307 h 1375257"/>
              <a:gd name="connsiteX8" fmla="*/ 382220 w 1236349"/>
              <a:gd name="connsiteY8" fmla="*/ 1375258 h 1375257"/>
              <a:gd name="connsiteX9" fmla="*/ 508407 w 1236349"/>
              <a:gd name="connsiteY9" fmla="*/ 1375258 h 1375257"/>
              <a:gd name="connsiteX10" fmla="*/ 914402 w 1236349"/>
              <a:gd name="connsiteY10" fmla="*/ 1373429 h 1375257"/>
              <a:gd name="connsiteX11" fmla="*/ 610820 w 1236349"/>
              <a:gd name="connsiteY11" fmla="*/ 1066190 h 1375257"/>
              <a:gd name="connsiteX12" fmla="*/ 455372 w 1236349"/>
              <a:gd name="connsiteY12" fmla="*/ 1066190 h 1375257"/>
              <a:gd name="connsiteX13" fmla="*/ 576073 w 1236349"/>
              <a:gd name="connsiteY13" fmla="*/ 1031443 h 1375257"/>
              <a:gd name="connsiteX14" fmla="*/ 374905 w 1236349"/>
              <a:gd name="connsiteY14" fmla="*/ 826618 h 1375257"/>
              <a:gd name="connsiteX15" fmla="*/ 268834 w 1236349"/>
              <a:gd name="connsiteY15" fmla="*/ 897941 h 1375257"/>
              <a:gd name="connsiteX16" fmla="*/ 740665 w 1236349"/>
              <a:gd name="connsiteY16" fmla="*/ 1375258 h 1375257"/>
              <a:gd name="connsiteX17" fmla="*/ 914402 w 1236349"/>
              <a:gd name="connsiteY17" fmla="*/ 1375258 h 1375257"/>
              <a:gd name="connsiteX18" fmla="*/ 314554 w 1236349"/>
              <a:gd name="connsiteY18" fmla="*/ 1373429 h 1375257"/>
              <a:gd name="connsiteX19" fmla="*/ 67666 w 1236349"/>
              <a:gd name="connsiteY19" fmla="*/ 1126541 h 1375257"/>
              <a:gd name="connsiteX20" fmla="*/ 36576 w 1236349"/>
              <a:gd name="connsiteY20" fmla="*/ 1203351 h 1375257"/>
              <a:gd name="connsiteX21" fmla="*/ 206655 w 1236349"/>
              <a:gd name="connsiteY21" fmla="*/ 1373429 h 1375257"/>
              <a:gd name="connsiteX22" fmla="*/ 314554 w 1236349"/>
              <a:gd name="connsiteY22" fmla="*/ 1373429 h 1375257"/>
              <a:gd name="connsiteX23" fmla="*/ 128016 w 1236349"/>
              <a:gd name="connsiteY23" fmla="*/ 512064 h 1375257"/>
              <a:gd name="connsiteX24" fmla="*/ 256032 w 1236349"/>
              <a:gd name="connsiteY24" fmla="*/ 512064 h 1375257"/>
              <a:gd name="connsiteX25" fmla="*/ 155448 w 1236349"/>
              <a:gd name="connsiteY25" fmla="*/ 411480 h 1375257"/>
              <a:gd name="connsiteX26" fmla="*/ 128016 w 1236349"/>
              <a:gd name="connsiteY26" fmla="*/ 512064 h 1375257"/>
              <a:gd name="connsiteX27" fmla="*/ 687630 w 1236349"/>
              <a:gd name="connsiteY27" fmla="*/ 994867 h 1375257"/>
              <a:gd name="connsiteX28" fmla="*/ 722377 w 1236349"/>
              <a:gd name="connsiteY28" fmla="*/ 978408 h 1375257"/>
              <a:gd name="connsiteX29" fmla="*/ 502921 w 1236349"/>
              <a:gd name="connsiteY29" fmla="*/ 758952 h 1375257"/>
              <a:gd name="connsiteX30" fmla="*/ 480975 w 1236349"/>
              <a:gd name="connsiteY30" fmla="*/ 769925 h 1375257"/>
              <a:gd name="connsiteX31" fmla="*/ 385877 w 1236349"/>
              <a:gd name="connsiteY31" fmla="*/ 821131 h 1375257"/>
              <a:gd name="connsiteX32" fmla="*/ 588875 w 1236349"/>
              <a:gd name="connsiteY32" fmla="*/ 1027786 h 1375257"/>
              <a:gd name="connsiteX33" fmla="*/ 687630 w 1236349"/>
              <a:gd name="connsiteY33" fmla="*/ 994867 h 1375257"/>
              <a:gd name="connsiteX34" fmla="*/ 1097282 w 1236349"/>
              <a:gd name="connsiteY34" fmla="*/ 1066190 h 1375257"/>
              <a:gd name="connsiteX35" fmla="*/ 817475 w 1236349"/>
              <a:gd name="connsiteY35" fmla="*/ 1066190 h 1375257"/>
              <a:gd name="connsiteX36" fmla="*/ 1055219 w 1236349"/>
              <a:gd name="connsiteY36" fmla="*/ 1303935 h 1375257"/>
              <a:gd name="connsiteX37" fmla="*/ 1097282 w 1236349"/>
              <a:gd name="connsiteY37" fmla="*/ 1066190 h 1375257"/>
              <a:gd name="connsiteX38" fmla="*/ 16459 w 1236349"/>
              <a:gd name="connsiteY38" fmla="*/ 1285647 h 1375257"/>
              <a:gd name="connsiteX39" fmla="*/ 0 w 1236349"/>
              <a:gd name="connsiteY39" fmla="*/ 1373429 h 1375257"/>
              <a:gd name="connsiteX40" fmla="*/ 126187 w 1236349"/>
              <a:gd name="connsiteY40" fmla="*/ 1373429 h 1375257"/>
              <a:gd name="connsiteX41" fmla="*/ 18288 w 1236349"/>
              <a:gd name="connsiteY41" fmla="*/ 1265530 h 1375257"/>
              <a:gd name="connsiteX42" fmla="*/ 16459 w 1236349"/>
              <a:gd name="connsiteY42" fmla="*/ 1285647 h 1375257"/>
              <a:gd name="connsiteX43" fmla="*/ 627279 w 1236349"/>
              <a:gd name="connsiteY43" fmla="*/ 1066190 h 1375257"/>
              <a:gd name="connsiteX44" fmla="*/ 930861 w 1236349"/>
              <a:gd name="connsiteY44" fmla="*/ 1375258 h 1375257"/>
              <a:gd name="connsiteX45" fmla="*/ 1044246 w 1236349"/>
              <a:gd name="connsiteY45" fmla="*/ 1375258 h 1375257"/>
              <a:gd name="connsiteX46" fmla="*/ 1055219 w 1236349"/>
              <a:gd name="connsiteY46" fmla="*/ 1311250 h 1375257"/>
              <a:gd name="connsiteX47" fmla="*/ 810160 w 1236349"/>
              <a:gd name="connsiteY47" fmla="*/ 1066190 h 1375257"/>
              <a:gd name="connsiteX48" fmla="*/ 627279 w 1236349"/>
              <a:gd name="connsiteY48" fmla="*/ 1066190 h 1375257"/>
              <a:gd name="connsiteX49" fmla="*/ 448057 w 1236349"/>
              <a:gd name="connsiteY49" fmla="*/ 512064 h 1375257"/>
              <a:gd name="connsiteX50" fmla="*/ 724206 w 1236349"/>
              <a:gd name="connsiteY50" fmla="*/ 320040 h 1375257"/>
              <a:gd name="connsiteX51" fmla="*/ 894285 w 1236349"/>
              <a:gd name="connsiteY51" fmla="*/ 484632 h 1375257"/>
              <a:gd name="connsiteX52" fmla="*/ 508407 w 1236349"/>
              <a:gd name="connsiteY52" fmla="*/ 757123 h 1375257"/>
              <a:gd name="connsiteX53" fmla="*/ 727864 w 1236349"/>
              <a:gd name="connsiteY53" fmla="*/ 976579 h 1375257"/>
              <a:gd name="connsiteX54" fmla="*/ 1228956 w 1236349"/>
              <a:gd name="connsiteY54" fmla="*/ 464515 h 1375257"/>
              <a:gd name="connsiteX55" fmla="*/ 780899 w 1236349"/>
              <a:gd name="connsiteY55" fmla="*/ 0 h 1375257"/>
              <a:gd name="connsiteX56" fmla="*/ 341986 w 1236349"/>
              <a:gd name="connsiteY56" fmla="*/ 149962 h 1375257"/>
              <a:gd name="connsiteX57" fmla="*/ 157277 w 1236349"/>
              <a:gd name="connsiteY57" fmla="*/ 404165 h 1375257"/>
              <a:gd name="connsiteX58" fmla="*/ 263348 w 1236349"/>
              <a:gd name="connsiteY58" fmla="*/ 510235 h 1375257"/>
              <a:gd name="connsiteX59" fmla="*/ 448057 w 1236349"/>
              <a:gd name="connsiteY59" fmla="*/ 510235 h 137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36349" h="1375257">
                <a:moveTo>
                  <a:pt x="557785" y="1373429"/>
                </a:moveTo>
                <a:lnTo>
                  <a:pt x="170079" y="985723"/>
                </a:lnTo>
                <a:cubicBezTo>
                  <a:pt x="193853" y="960120"/>
                  <a:pt x="221285" y="936346"/>
                  <a:pt x="250546" y="912571"/>
                </a:cubicBezTo>
                <a:lnTo>
                  <a:pt x="707747" y="1375258"/>
                </a:lnTo>
                <a:lnTo>
                  <a:pt x="557785" y="1375258"/>
                </a:lnTo>
                <a:close/>
                <a:moveTo>
                  <a:pt x="508407" y="1373429"/>
                </a:moveTo>
                <a:lnTo>
                  <a:pt x="148133" y="1011326"/>
                </a:lnTo>
                <a:cubicBezTo>
                  <a:pt x="126187" y="1035101"/>
                  <a:pt x="107899" y="1060704"/>
                  <a:pt x="93269" y="1086307"/>
                </a:cubicBezTo>
                <a:lnTo>
                  <a:pt x="382220" y="1375258"/>
                </a:lnTo>
                <a:lnTo>
                  <a:pt x="508407" y="1375258"/>
                </a:lnTo>
                <a:close/>
                <a:moveTo>
                  <a:pt x="914402" y="1373429"/>
                </a:moveTo>
                <a:lnTo>
                  <a:pt x="610820" y="1066190"/>
                </a:lnTo>
                <a:lnTo>
                  <a:pt x="455372" y="1066190"/>
                </a:lnTo>
                <a:cubicBezTo>
                  <a:pt x="480975" y="1058875"/>
                  <a:pt x="530353" y="1044245"/>
                  <a:pt x="576073" y="1031443"/>
                </a:cubicBezTo>
                <a:lnTo>
                  <a:pt x="374905" y="826618"/>
                </a:lnTo>
                <a:cubicBezTo>
                  <a:pt x="336500" y="850392"/>
                  <a:pt x="299924" y="874166"/>
                  <a:pt x="268834" y="897941"/>
                </a:cubicBezTo>
                <a:lnTo>
                  <a:pt x="740665" y="1375258"/>
                </a:lnTo>
                <a:lnTo>
                  <a:pt x="914402" y="1375258"/>
                </a:lnTo>
                <a:close/>
                <a:moveTo>
                  <a:pt x="314554" y="1373429"/>
                </a:moveTo>
                <a:lnTo>
                  <a:pt x="67666" y="1126541"/>
                </a:lnTo>
                <a:cubicBezTo>
                  <a:pt x="54864" y="1152144"/>
                  <a:pt x="45720" y="1177747"/>
                  <a:pt x="36576" y="1203351"/>
                </a:cubicBezTo>
                <a:lnTo>
                  <a:pt x="206655" y="1373429"/>
                </a:lnTo>
                <a:lnTo>
                  <a:pt x="314554" y="1373429"/>
                </a:lnTo>
                <a:close/>
                <a:moveTo>
                  <a:pt x="128016" y="512064"/>
                </a:moveTo>
                <a:lnTo>
                  <a:pt x="256032" y="512064"/>
                </a:lnTo>
                <a:lnTo>
                  <a:pt x="155448" y="411480"/>
                </a:lnTo>
                <a:cubicBezTo>
                  <a:pt x="142647" y="444398"/>
                  <a:pt x="133503" y="479146"/>
                  <a:pt x="128016" y="512064"/>
                </a:cubicBezTo>
                <a:close/>
                <a:moveTo>
                  <a:pt x="687630" y="994867"/>
                </a:moveTo>
                <a:cubicBezTo>
                  <a:pt x="698603" y="989381"/>
                  <a:pt x="711404" y="983894"/>
                  <a:pt x="722377" y="978408"/>
                </a:cubicBezTo>
                <a:lnTo>
                  <a:pt x="502921" y="758952"/>
                </a:lnTo>
                <a:cubicBezTo>
                  <a:pt x="495606" y="762610"/>
                  <a:pt x="488290" y="766267"/>
                  <a:pt x="480975" y="769925"/>
                </a:cubicBezTo>
                <a:cubicBezTo>
                  <a:pt x="448057" y="786384"/>
                  <a:pt x="416967" y="802843"/>
                  <a:pt x="385877" y="821131"/>
                </a:cubicBezTo>
                <a:lnTo>
                  <a:pt x="588875" y="1027786"/>
                </a:lnTo>
                <a:cubicBezTo>
                  <a:pt x="632766" y="1013155"/>
                  <a:pt x="672999" y="1002182"/>
                  <a:pt x="687630" y="994867"/>
                </a:cubicBezTo>
                <a:close/>
                <a:moveTo>
                  <a:pt x="1097282" y="1066190"/>
                </a:moveTo>
                <a:lnTo>
                  <a:pt x="817475" y="1066190"/>
                </a:lnTo>
                <a:lnTo>
                  <a:pt x="1055219" y="1303935"/>
                </a:lnTo>
                <a:lnTo>
                  <a:pt x="1097282" y="1066190"/>
                </a:lnTo>
                <a:close/>
                <a:moveTo>
                  <a:pt x="16459" y="1285647"/>
                </a:moveTo>
                <a:lnTo>
                  <a:pt x="0" y="1373429"/>
                </a:lnTo>
                <a:lnTo>
                  <a:pt x="126187" y="1373429"/>
                </a:lnTo>
                <a:lnTo>
                  <a:pt x="18288" y="1265530"/>
                </a:lnTo>
                <a:cubicBezTo>
                  <a:pt x="18288" y="1272845"/>
                  <a:pt x="16459" y="1280160"/>
                  <a:pt x="16459" y="1285647"/>
                </a:cubicBezTo>
                <a:close/>
                <a:moveTo>
                  <a:pt x="627279" y="1066190"/>
                </a:moveTo>
                <a:lnTo>
                  <a:pt x="930861" y="1375258"/>
                </a:lnTo>
                <a:lnTo>
                  <a:pt x="1044246" y="1375258"/>
                </a:lnTo>
                <a:lnTo>
                  <a:pt x="1055219" y="1311250"/>
                </a:lnTo>
                <a:lnTo>
                  <a:pt x="810160" y="1066190"/>
                </a:lnTo>
                <a:lnTo>
                  <a:pt x="627279" y="1066190"/>
                </a:lnTo>
                <a:close/>
                <a:moveTo>
                  <a:pt x="448057" y="512064"/>
                </a:moveTo>
                <a:cubicBezTo>
                  <a:pt x="470002" y="389534"/>
                  <a:pt x="561443" y="320040"/>
                  <a:pt x="724206" y="320040"/>
                </a:cubicBezTo>
                <a:cubicBezTo>
                  <a:pt x="908915" y="320040"/>
                  <a:pt x="914402" y="435254"/>
                  <a:pt x="894285" y="484632"/>
                </a:cubicBezTo>
                <a:cubicBezTo>
                  <a:pt x="839421" y="608990"/>
                  <a:pt x="634595" y="696773"/>
                  <a:pt x="508407" y="757123"/>
                </a:cubicBezTo>
                <a:lnTo>
                  <a:pt x="727864" y="976579"/>
                </a:lnTo>
                <a:cubicBezTo>
                  <a:pt x="949149" y="874166"/>
                  <a:pt x="1181407" y="737006"/>
                  <a:pt x="1228956" y="464515"/>
                </a:cubicBezTo>
                <a:cubicBezTo>
                  <a:pt x="1272847" y="212141"/>
                  <a:pt x="1121056" y="0"/>
                  <a:pt x="780899" y="0"/>
                </a:cubicBezTo>
                <a:cubicBezTo>
                  <a:pt x="612649" y="0"/>
                  <a:pt x="460858" y="51206"/>
                  <a:pt x="341986" y="149962"/>
                </a:cubicBezTo>
                <a:cubicBezTo>
                  <a:pt x="257861" y="219456"/>
                  <a:pt x="195682" y="310896"/>
                  <a:pt x="157277" y="404165"/>
                </a:cubicBezTo>
                <a:lnTo>
                  <a:pt x="263348" y="510235"/>
                </a:lnTo>
                <a:lnTo>
                  <a:pt x="448057" y="510235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图形 1146">
            <a:extLst>
              <a:ext uri="{FF2B5EF4-FFF2-40B4-BE49-F238E27FC236}">
                <a16:creationId xmlns:a16="http://schemas.microsoft.com/office/drawing/2014/main" xmlns="" id="{D68BA05A-C215-4DB0-A634-FE7CA505A3CB}"/>
              </a:ext>
            </a:extLst>
          </p:cNvPr>
          <p:cNvSpPr/>
          <p:nvPr/>
        </p:nvSpPr>
        <p:spPr>
          <a:xfrm>
            <a:off x="5455919" y="1371601"/>
            <a:ext cx="1272846" cy="1373428"/>
          </a:xfrm>
          <a:custGeom>
            <a:avLst/>
            <a:gdLst>
              <a:gd name="connsiteX0" fmla="*/ 10973 w 1272846"/>
              <a:gd name="connsiteY0" fmla="*/ 1064362 h 1373428"/>
              <a:gd name="connsiteX1" fmla="*/ 290780 w 1272846"/>
              <a:gd name="connsiteY1" fmla="*/ 1344168 h 1373428"/>
              <a:gd name="connsiteX2" fmla="*/ 10973 w 1272846"/>
              <a:gd name="connsiteY2" fmla="*/ 1064362 h 1373428"/>
              <a:gd name="connsiteX3" fmla="*/ 954635 w 1272846"/>
              <a:gd name="connsiteY3" fmla="*/ 1210666 h 1373428"/>
              <a:gd name="connsiteX4" fmla="*/ 738836 w 1272846"/>
              <a:gd name="connsiteY4" fmla="*/ 994867 h 1373428"/>
              <a:gd name="connsiteX5" fmla="*/ 627279 w 1272846"/>
              <a:gd name="connsiteY5" fmla="*/ 1049731 h 1373428"/>
              <a:gd name="connsiteX6" fmla="*/ 855880 w 1272846"/>
              <a:gd name="connsiteY6" fmla="*/ 1280160 h 1373428"/>
              <a:gd name="connsiteX7" fmla="*/ 954635 w 1272846"/>
              <a:gd name="connsiteY7" fmla="*/ 1210666 h 1373428"/>
              <a:gd name="connsiteX8" fmla="*/ 325527 w 1272846"/>
              <a:gd name="connsiteY8" fmla="*/ 903427 h 1373428"/>
              <a:gd name="connsiteX9" fmla="*/ 296266 w 1272846"/>
              <a:gd name="connsiteY9" fmla="*/ 903427 h 1373428"/>
              <a:gd name="connsiteX10" fmla="*/ 325527 w 1272846"/>
              <a:gd name="connsiteY10" fmla="*/ 932688 h 1373428"/>
              <a:gd name="connsiteX11" fmla="*/ 325527 w 1272846"/>
              <a:gd name="connsiteY11" fmla="*/ 903427 h 1373428"/>
              <a:gd name="connsiteX12" fmla="*/ 691287 w 1272846"/>
              <a:gd name="connsiteY12" fmla="*/ 1347826 h 1373428"/>
              <a:gd name="connsiteX13" fmla="*/ 248717 w 1272846"/>
              <a:gd name="connsiteY13" fmla="*/ 903427 h 1373428"/>
              <a:gd name="connsiteX14" fmla="*/ 115215 w 1272846"/>
              <a:gd name="connsiteY14" fmla="*/ 903427 h 1373428"/>
              <a:gd name="connsiteX15" fmla="*/ 579731 w 1272846"/>
              <a:gd name="connsiteY15" fmla="*/ 1367943 h 1373428"/>
              <a:gd name="connsiteX16" fmla="*/ 691287 w 1272846"/>
              <a:gd name="connsiteY16" fmla="*/ 1347826 h 1373428"/>
              <a:gd name="connsiteX17" fmla="*/ 835763 w 1272846"/>
              <a:gd name="connsiteY17" fmla="*/ 1291133 h 1373428"/>
              <a:gd name="connsiteX18" fmla="*/ 601676 w 1272846"/>
              <a:gd name="connsiteY18" fmla="*/ 1057046 h 1373428"/>
              <a:gd name="connsiteX19" fmla="*/ 535839 w 1272846"/>
              <a:gd name="connsiteY19" fmla="*/ 1064362 h 1373428"/>
              <a:gd name="connsiteX20" fmla="*/ 444399 w 1272846"/>
              <a:gd name="connsiteY20" fmla="*/ 1049731 h 1373428"/>
              <a:gd name="connsiteX21" fmla="*/ 729692 w 1272846"/>
              <a:gd name="connsiteY21" fmla="*/ 1335024 h 1373428"/>
              <a:gd name="connsiteX22" fmla="*/ 835763 w 1272846"/>
              <a:gd name="connsiteY22" fmla="*/ 1291133 h 1373428"/>
              <a:gd name="connsiteX23" fmla="*/ 480975 w 1272846"/>
              <a:gd name="connsiteY23" fmla="*/ 1373429 h 1373428"/>
              <a:gd name="connsiteX24" fmla="*/ 519380 w 1272846"/>
              <a:gd name="connsiteY24" fmla="*/ 1371600 h 1373428"/>
              <a:gd name="connsiteX25" fmla="*/ 49378 w 1272846"/>
              <a:gd name="connsiteY25" fmla="*/ 903427 h 1373428"/>
              <a:gd name="connsiteX26" fmla="*/ 5486 w 1272846"/>
              <a:gd name="connsiteY26" fmla="*/ 903427 h 1373428"/>
              <a:gd name="connsiteX27" fmla="*/ 0 w 1272846"/>
              <a:gd name="connsiteY27" fmla="*/ 972922 h 1373428"/>
              <a:gd name="connsiteX28" fmla="*/ 396850 w 1272846"/>
              <a:gd name="connsiteY28" fmla="*/ 1369771 h 1373428"/>
              <a:gd name="connsiteX29" fmla="*/ 480975 w 1272846"/>
              <a:gd name="connsiteY29" fmla="*/ 1373429 h 1373428"/>
              <a:gd name="connsiteX30" fmla="*/ 1047904 w 1272846"/>
              <a:gd name="connsiteY30" fmla="*/ 1108253 h 1373428"/>
              <a:gd name="connsiteX31" fmla="*/ 817475 w 1272846"/>
              <a:gd name="connsiteY31" fmla="*/ 879653 h 1373428"/>
              <a:gd name="connsiteX32" fmla="*/ 813817 w 1272846"/>
              <a:gd name="connsiteY32" fmla="*/ 892454 h 1373428"/>
              <a:gd name="connsiteX33" fmla="*/ 746152 w 1272846"/>
              <a:gd name="connsiteY33" fmla="*/ 987552 h 1373428"/>
              <a:gd name="connsiteX34" fmla="*/ 961950 w 1272846"/>
              <a:gd name="connsiteY34" fmla="*/ 1203351 h 1373428"/>
              <a:gd name="connsiteX35" fmla="*/ 1047904 w 1272846"/>
              <a:gd name="connsiteY35" fmla="*/ 1108253 h 1373428"/>
              <a:gd name="connsiteX36" fmla="*/ 731521 w 1272846"/>
              <a:gd name="connsiteY36" fmla="*/ 309067 h 1373428"/>
              <a:gd name="connsiteX37" fmla="*/ 475489 w 1272846"/>
              <a:gd name="connsiteY37" fmla="*/ 528523 h 1373428"/>
              <a:gd name="connsiteX38" fmla="*/ 651054 w 1272846"/>
              <a:gd name="connsiteY38" fmla="*/ 704088 h 1373428"/>
              <a:gd name="connsiteX39" fmla="*/ 819304 w 1272846"/>
              <a:gd name="connsiteY39" fmla="*/ 872338 h 1373428"/>
              <a:gd name="connsiteX40" fmla="*/ 1049733 w 1272846"/>
              <a:gd name="connsiteY40" fmla="*/ 1102766 h 1373428"/>
              <a:gd name="connsiteX41" fmla="*/ 1132029 w 1272846"/>
              <a:gd name="connsiteY41" fmla="*/ 903427 h 1373428"/>
              <a:gd name="connsiteX42" fmla="*/ 910744 w 1272846"/>
              <a:gd name="connsiteY42" fmla="*/ 486461 h 1373428"/>
              <a:gd name="connsiteX43" fmla="*/ 1234442 w 1272846"/>
              <a:gd name="connsiteY43" fmla="*/ 213970 h 1373428"/>
              <a:gd name="connsiteX44" fmla="*/ 1272847 w 1272846"/>
              <a:gd name="connsiteY44" fmla="*/ 0 h 1373428"/>
              <a:gd name="connsiteX45" fmla="*/ 256032 w 1272846"/>
              <a:gd name="connsiteY45" fmla="*/ 0 h 1373428"/>
              <a:gd name="connsiteX46" fmla="*/ 210312 w 1272846"/>
              <a:gd name="connsiteY46" fmla="*/ 263347 h 1373428"/>
              <a:gd name="connsiteX47" fmla="*/ 256032 w 1272846"/>
              <a:gd name="connsiteY47" fmla="*/ 309067 h 1373428"/>
              <a:gd name="connsiteX48" fmla="*/ 731521 w 1272846"/>
              <a:gd name="connsiteY48" fmla="*/ 309067 h 1373428"/>
              <a:gd name="connsiteX49" fmla="*/ 440742 w 1272846"/>
              <a:gd name="connsiteY49" fmla="*/ 557784 h 1373428"/>
              <a:gd name="connsiteX50" fmla="*/ 552299 w 1272846"/>
              <a:gd name="connsiteY50" fmla="*/ 737006 h 1373428"/>
              <a:gd name="connsiteX51" fmla="*/ 601676 w 1272846"/>
              <a:gd name="connsiteY51" fmla="*/ 713232 h 1373428"/>
              <a:gd name="connsiteX52" fmla="*/ 643739 w 1272846"/>
              <a:gd name="connsiteY52" fmla="*/ 704088 h 1373428"/>
              <a:gd name="connsiteX53" fmla="*/ 470002 w 1272846"/>
              <a:gd name="connsiteY53" fmla="*/ 530352 h 1373428"/>
              <a:gd name="connsiteX54" fmla="*/ 440742 w 1272846"/>
              <a:gd name="connsiteY54" fmla="*/ 557784 h 1373428"/>
              <a:gd name="connsiteX55" fmla="*/ 201168 w 1272846"/>
              <a:gd name="connsiteY55" fmla="*/ 309067 h 1373428"/>
              <a:gd name="connsiteX56" fmla="*/ 246888 w 1272846"/>
              <a:gd name="connsiteY56" fmla="*/ 309067 h 1373428"/>
              <a:gd name="connsiteX57" fmla="*/ 206655 w 1272846"/>
              <a:gd name="connsiteY57" fmla="*/ 268834 h 1373428"/>
              <a:gd name="connsiteX58" fmla="*/ 201168 w 1272846"/>
              <a:gd name="connsiteY58" fmla="*/ 309067 h 137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72846" h="1373428">
                <a:moveTo>
                  <a:pt x="10973" y="1064362"/>
                </a:moveTo>
                <a:lnTo>
                  <a:pt x="290780" y="1344168"/>
                </a:lnTo>
                <a:cubicBezTo>
                  <a:pt x="148133" y="1296619"/>
                  <a:pt x="43891" y="1194207"/>
                  <a:pt x="10973" y="1064362"/>
                </a:cubicBezTo>
                <a:close/>
                <a:moveTo>
                  <a:pt x="954635" y="1210666"/>
                </a:moveTo>
                <a:lnTo>
                  <a:pt x="738836" y="994867"/>
                </a:lnTo>
                <a:cubicBezTo>
                  <a:pt x="705918" y="1020470"/>
                  <a:pt x="665684" y="1038758"/>
                  <a:pt x="627279" y="1049731"/>
                </a:cubicBezTo>
                <a:lnTo>
                  <a:pt x="855880" y="1280160"/>
                </a:lnTo>
                <a:cubicBezTo>
                  <a:pt x="892456" y="1260043"/>
                  <a:pt x="925374" y="1236269"/>
                  <a:pt x="954635" y="1210666"/>
                </a:cubicBezTo>
                <a:close/>
                <a:moveTo>
                  <a:pt x="325527" y="903427"/>
                </a:moveTo>
                <a:lnTo>
                  <a:pt x="296266" y="903427"/>
                </a:lnTo>
                <a:lnTo>
                  <a:pt x="325527" y="932688"/>
                </a:lnTo>
                <a:cubicBezTo>
                  <a:pt x="325527" y="923544"/>
                  <a:pt x="325527" y="912571"/>
                  <a:pt x="325527" y="903427"/>
                </a:cubicBezTo>
                <a:close/>
                <a:moveTo>
                  <a:pt x="691287" y="1347826"/>
                </a:moveTo>
                <a:lnTo>
                  <a:pt x="248717" y="903427"/>
                </a:lnTo>
                <a:lnTo>
                  <a:pt x="115215" y="903427"/>
                </a:lnTo>
                <a:lnTo>
                  <a:pt x="579731" y="1367943"/>
                </a:lnTo>
                <a:cubicBezTo>
                  <a:pt x="618135" y="1364285"/>
                  <a:pt x="656540" y="1356970"/>
                  <a:pt x="691287" y="1347826"/>
                </a:cubicBezTo>
                <a:close/>
                <a:moveTo>
                  <a:pt x="835763" y="1291133"/>
                </a:moveTo>
                <a:lnTo>
                  <a:pt x="601676" y="1057046"/>
                </a:lnTo>
                <a:cubicBezTo>
                  <a:pt x="577902" y="1062533"/>
                  <a:pt x="555956" y="1064362"/>
                  <a:pt x="535839" y="1064362"/>
                </a:cubicBezTo>
                <a:cubicBezTo>
                  <a:pt x="502921" y="1064362"/>
                  <a:pt x="471831" y="1058875"/>
                  <a:pt x="444399" y="1049731"/>
                </a:cubicBezTo>
                <a:lnTo>
                  <a:pt x="729692" y="1335024"/>
                </a:lnTo>
                <a:cubicBezTo>
                  <a:pt x="766268" y="1324051"/>
                  <a:pt x="802845" y="1309421"/>
                  <a:pt x="835763" y="1291133"/>
                </a:cubicBezTo>
                <a:close/>
                <a:moveTo>
                  <a:pt x="480975" y="1373429"/>
                </a:moveTo>
                <a:cubicBezTo>
                  <a:pt x="493777" y="1373429"/>
                  <a:pt x="506578" y="1373429"/>
                  <a:pt x="519380" y="1371600"/>
                </a:cubicBezTo>
                <a:lnTo>
                  <a:pt x="49378" y="903427"/>
                </a:lnTo>
                <a:lnTo>
                  <a:pt x="5486" y="903427"/>
                </a:lnTo>
                <a:cubicBezTo>
                  <a:pt x="1829" y="927202"/>
                  <a:pt x="0" y="949147"/>
                  <a:pt x="0" y="972922"/>
                </a:cubicBezTo>
                <a:lnTo>
                  <a:pt x="396850" y="1369771"/>
                </a:lnTo>
                <a:cubicBezTo>
                  <a:pt x="424282" y="1371600"/>
                  <a:pt x="451714" y="1373429"/>
                  <a:pt x="480975" y="1373429"/>
                </a:cubicBezTo>
                <a:close/>
                <a:moveTo>
                  <a:pt x="1047904" y="1108253"/>
                </a:moveTo>
                <a:lnTo>
                  <a:pt x="817475" y="879653"/>
                </a:lnTo>
                <a:cubicBezTo>
                  <a:pt x="815646" y="883310"/>
                  <a:pt x="815646" y="888797"/>
                  <a:pt x="813817" y="892454"/>
                </a:cubicBezTo>
                <a:cubicBezTo>
                  <a:pt x="801016" y="930859"/>
                  <a:pt x="777241" y="961949"/>
                  <a:pt x="746152" y="987552"/>
                </a:cubicBezTo>
                <a:lnTo>
                  <a:pt x="961950" y="1203351"/>
                </a:lnTo>
                <a:cubicBezTo>
                  <a:pt x="994869" y="1175919"/>
                  <a:pt x="1024130" y="1143000"/>
                  <a:pt x="1047904" y="1108253"/>
                </a:cubicBezTo>
                <a:close/>
                <a:moveTo>
                  <a:pt x="731521" y="309067"/>
                </a:moveTo>
                <a:lnTo>
                  <a:pt x="475489" y="528523"/>
                </a:lnTo>
                <a:lnTo>
                  <a:pt x="651054" y="704088"/>
                </a:lnTo>
                <a:cubicBezTo>
                  <a:pt x="766268" y="694944"/>
                  <a:pt x="839421" y="771754"/>
                  <a:pt x="819304" y="872338"/>
                </a:cubicBezTo>
                <a:lnTo>
                  <a:pt x="1049733" y="1102766"/>
                </a:lnTo>
                <a:cubicBezTo>
                  <a:pt x="1089967" y="1042416"/>
                  <a:pt x="1119227" y="976579"/>
                  <a:pt x="1132029" y="903427"/>
                </a:cubicBezTo>
                <a:cubicBezTo>
                  <a:pt x="1166776" y="704088"/>
                  <a:pt x="1097282" y="570586"/>
                  <a:pt x="910744" y="486461"/>
                </a:cubicBezTo>
                <a:lnTo>
                  <a:pt x="1234442" y="213970"/>
                </a:lnTo>
                <a:lnTo>
                  <a:pt x="1272847" y="0"/>
                </a:lnTo>
                <a:lnTo>
                  <a:pt x="256032" y="0"/>
                </a:lnTo>
                <a:lnTo>
                  <a:pt x="210312" y="263347"/>
                </a:lnTo>
                <a:lnTo>
                  <a:pt x="256032" y="309067"/>
                </a:lnTo>
                <a:lnTo>
                  <a:pt x="731521" y="309067"/>
                </a:lnTo>
                <a:close/>
                <a:moveTo>
                  <a:pt x="440742" y="557784"/>
                </a:moveTo>
                <a:lnTo>
                  <a:pt x="552299" y="737006"/>
                </a:lnTo>
                <a:lnTo>
                  <a:pt x="601676" y="713232"/>
                </a:lnTo>
                <a:cubicBezTo>
                  <a:pt x="616307" y="709574"/>
                  <a:pt x="630937" y="705917"/>
                  <a:pt x="643739" y="704088"/>
                </a:cubicBezTo>
                <a:lnTo>
                  <a:pt x="470002" y="530352"/>
                </a:lnTo>
                <a:lnTo>
                  <a:pt x="440742" y="557784"/>
                </a:lnTo>
                <a:close/>
                <a:moveTo>
                  <a:pt x="201168" y="309067"/>
                </a:moveTo>
                <a:lnTo>
                  <a:pt x="246888" y="309067"/>
                </a:lnTo>
                <a:lnTo>
                  <a:pt x="206655" y="268834"/>
                </a:lnTo>
                <a:lnTo>
                  <a:pt x="201168" y="30906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图形 1148">
            <a:extLst>
              <a:ext uri="{FF2B5EF4-FFF2-40B4-BE49-F238E27FC236}">
                <a16:creationId xmlns:a16="http://schemas.microsoft.com/office/drawing/2014/main" xmlns="" id="{66A4E581-5E35-4046-9CD7-A42FE9EA3405}"/>
              </a:ext>
            </a:extLst>
          </p:cNvPr>
          <p:cNvSpPr/>
          <p:nvPr/>
        </p:nvSpPr>
        <p:spPr>
          <a:xfrm>
            <a:off x="7645908" y="1380744"/>
            <a:ext cx="1249070" cy="1358798"/>
          </a:xfrm>
          <a:custGeom>
            <a:avLst/>
            <a:gdLst>
              <a:gd name="connsiteX0" fmla="*/ 676656 w 1249070"/>
              <a:gd name="connsiteY0" fmla="*/ 1121054 h 1358798"/>
              <a:gd name="connsiteX1" fmla="*/ 910742 w 1249070"/>
              <a:gd name="connsiteY1" fmla="*/ 1358799 h 1358798"/>
              <a:gd name="connsiteX2" fmla="*/ 760781 w 1249070"/>
              <a:gd name="connsiteY2" fmla="*/ 1358799 h 1358798"/>
              <a:gd name="connsiteX3" fmla="*/ 652882 w 1249070"/>
              <a:gd name="connsiteY3" fmla="*/ 1250899 h 1358798"/>
              <a:gd name="connsiteX4" fmla="*/ 676656 w 1249070"/>
              <a:gd name="connsiteY4" fmla="*/ 1121054 h 1358798"/>
              <a:gd name="connsiteX5" fmla="*/ 1249071 w 1249070"/>
              <a:gd name="connsiteY5" fmla="*/ 779069 h 1358798"/>
              <a:gd name="connsiteX6" fmla="*/ 1057046 w 1249070"/>
              <a:gd name="connsiteY6" fmla="*/ 779069 h 1358798"/>
              <a:gd name="connsiteX7" fmla="*/ 1194207 w 1249070"/>
              <a:gd name="connsiteY7" fmla="*/ 0 h 1358798"/>
              <a:gd name="connsiteX8" fmla="*/ 892454 w 1249070"/>
              <a:gd name="connsiteY8" fmla="*/ 0 h 1358798"/>
              <a:gd name="connsiteX9" fmla="*/ 422453 w 1249070"/>
              <a:gd name="connsiteY9" fmla="*/ 448056 h 1358798"/>
              <a:gd name="connsiteX10" fmla="*/ 619963 w 1249070"/>
              <a:gd name="connsiteY10" fmla="*/ 645566 h 1358798"/>
              <a:gd name="connsiteX11" fmla="*/ 791870 w 1249070"/>
              <a:gd name="connsiteY11" fmla="*/ 484632 h 1358798"/>
              <a:gd name="connsiteX12" fmla="*/ 742493 w 1249070"/>
              <a:gd name="connsiteY12" fmla="*/ 766267 h 1358798"/>
              <a:gd name="connsiteX13" fmla="*/ 1075334 w 1249070"/>
              <a:gd name="connsiteY13" fmla="*/ 1099109 h 1358798"/>
              <a:gd name="connsiteX14" fmla="*/ 1194207 w 1249070"/>
              <a:gd name="connsiteY14" fmla="*/ 1099109 h 1358798"/>
              <a:gd name="connsiteX15" fmla="*/ 1249071 w 1249070"/>
              <a:gd name="connsiteY15" fmla="*/ 779069 h 1358798"/>
              <a:gd name="connsiteX16" fmla="*/ 737006 w 1249070"/>
              <a:gd name="connsiteY16" fmla="*/ 779069 h 1358798"/>
              <a:gd name="connsiteX17" fmla="*/ 561442 w 1249070"/>
              <a:gd name="connsiteY17" fmla="*/ 779069 h 1358798"/>
              <a:gd name="connsiteX18" fmla="*/ 982066 w 1249070"/>
              <a:gd name="connsiteY18" fmla="*/ 1207008 h 1358798"/>
              <a:gd name="connsiteX19" fmla="*/ 1000354 w 1249070"/>
              <a:gd name="connsiteY19" fmla="*/ 1099109 h 1358798"/>
              <a:gd name="connsiteX20" fmla="*/ 1064362 w 1249070"/>
              <a:gd name="connsiteY20" fmla="*/ 1099109 h 1358798"/>
              <a:gd name="connsiteX21" fmla="*/ 738835 w 1249070"/>
              <a:gd name="connsiteY21" fmla="*/ 771754 h 1358798"/>
              <a:gd name="connsiteX22" fmla="*/ 737006 w 1249070"/>
              <a:gd name="connsiteY22" fmla="*/ 779069 h 1358798"/>
              <a:gd name="connsiteX23" fmla="*/ 475488 w 1249070"/>
              <a:gd name="connsiteY23" fmla="*/ 779069 h 1358798"/>
              <a:gd name="connsiteX24" fmla="*/ 512064 w 1249070"/>
              <a:gd name="connsiteY24" fmla="*/ 744322 h 1358798"/>
              <a:gd name="connsiteX25" fmla="*/ 318211 w 1249070"/>
              <a:gd name="connsiteY25" fmla="*/ 546811 h 1358798"/>
              <a:gd name="connsiteX26" fmla="*/ 226771 w 1249070"/>
              <a:gd name="connsiteY26" fmla="*/ 632765 h 1358798"/>
              <a:gd name="connsiteX27" fmla="*/ 943661 w 1249070"/>
              <a:gd name="connsiteY27" fmla="*/ 1358799 h 1358798"/>
              <a:gd name="connsiteX28" fmla="*/ 956462 w 1249070"/>
              <a:gd name="connsiteY28" fmla="*/ 1358799 h 1358798"/>
              <a:gd name="connsiteX29" fmla="*/ 980237 w 1249070"/>
              <a:gd name="connsiteY29" fmla="*/ 1221639 h 1358798"/>
              <a:gd name="connsiteX30" fmla="*/ 544982 w 1249070"/>
              <a:gd name="connsiteY30" fmla="*/ 779069 h 1358798"/>
              <a:gd name="connsiteX31" fmla="*/ 475488 w 1249070"/>
              <a:gd name="connsiteY31" fmla="*/ 779069 h 1358798"/>
              <a:gd name="connsiteX32" fmla="*/ 0 w 1249070"/>
              <a:gd name="connsiteY32" fmla="*/ 1099109 h 1358798"/>
              <a:gd name="connsiteX33" fmla="*/ 73152 w 1249070"/>
              <a:gd name="connsiteY33" fmla="*/ 1099109 h 1358798"/>
              <a:gd name="connsiteX34" fmla="*/ 10973 w 1249070"/>
              <a:gd name="connsiteY34" fmla="*/ 1036930 h 1358798"/>
              <a:gd name="connsiteX35" fmla="*/ 0 w 1249070"/>
              <a:gd name="connsiteY35" fmla="*/ 1099109 h 1358798"/>
              <a:gd name="connsiteX36" fmla="*/ 654710 w 1249070"/>
              <a:gd name="connsiteY36" fmla="*/ 1099109 h 1358798"/>
              <a:gd name="connsiteX37" fmla="*/ 210312 w 1249070"/>
              <a:gd name="connsiteY37" fmla="*/ 649224 h 1358798"/>
              <a:gd name="connsiteX38" fmla="*/ 131674 w 1249070"/>
              <a:gd name="connsiteY38" fmla="*/ 724205 h 1358798"/>
              <a:gd name="connsiteX39" fmla="*/ 504749 w 1249070"/>
              <a:gd name="connsiteY39" fmla="*/ 1099109 h 1358798"/>
              <a:gd name="connsiteX40" fmla="*/ 654710 w 1249070"/>
              <a:gd name="connsiteY40" fmla="*/ 1099109 h 1358798"/>
              <a:gd name="connsiteX41" fmla="*/ 53035 w 1249070"/>
              <a:gd name="connsiteY41" fmla="*/ 797357 h 1358798"/>
              <a:gd name="connsiteX42" fmla="*/ 49378 w 1249070"/>
              <a:gd name="connsiteY42" fmla="*/ 821131 h 1358798"/>
              <a:gd name="connsiteX43" fmla="*/ 327355 w 1249070"/>
              <a:gd name="connsiteY43" fmla="*/ 1099109 h 1358798"/>
              <a:gd name="connsiteX44" fmla="*/ 455371 w 1249070"/>
              <a:gd name="connsiteY44" fmla="*/ 1099109 h 1358798"/>
              <a:gd name="connsiteX45" fmla="*/ 106070 w 1249070"/>
              <a:gd name="connsiteY45" fmla="*/ 747979 h 1358798"/>
              <a:gd name="connsiteX46" fmla="*/ 53035 w 1249070"/>
              <a:gd name="connsiteY46" fmla="*/ 797357 h 1358798"/>
              <a:gd name="connsiteX47" fmla="*/ 23774 w 1249070"/>
              <a:gd name="connsiteY47" fmla="*/ 967435 h 1358798"/>
              <a:gd name="connsiteX48" fmla="*/ 155448 w 1249070"/>
              <a:gd name="connsiteY48" fmla="*/ 1099109 h 1358798"/>
              <a:gd name="connsiteX49" fmla="*/ 263347 w 1249070"/>
              <a:gd name="connsiteY49" fmla="*/ 1099109 h 1358798"/>
              <a:gd name="connsiteX50" fmla="*/ 38405 w 1249070"/>
              <a:gd name="connsiteY50" fmla="*/ 875995 h 1358798"/>
              <a:gd name="connsiteX51" fmla="*/ 23774 w 1249070"/>
              <a:gd name="connsiteY51" fmla="*/ 967435 h 1358798"/>
              <a:gd name="connsiteX52" fmla="*/ 614477 w 1249070"/>
              <a:gd name="connsiteY52" fmla="*/ 649224 h 1358798"/>
              <a:gd name="connsiteX53" fmla="*/ 416966 w 1249070"/>
              <a:gd name="connsiteY53" fmla="*/ 451714 h 1358798"/>
              <a:gd name="connsiteX54" fmla="*/ 325526 w 1249070"/>
              <a:gd name="connsiteY54" fmla="*/ 537667 h 1358798"/>
              <a:gd name="connsiteX55" fmla="*/ 519379 w 1249070"/>
              <a:gd name="connsiteY55" fmla="*/ 735178 h 1358798"/>
              <a:gd name="connsiteX56" fmla="*/ 614477 w 1249070"/>
              <a:gd name="connsiteY56" fmla="*/ 649224 h 1358798"/>
              <a:gd name="connsiteX57" fmla="*/ 634594 w 1249070"/>
              <a:gd name="connsiteY57" fmla="*/ 1358799 h 1358798"/>
              <a:gd name="connsiteX58" fmla="*/ 713232 w 1249070"/>
              <a:gd name="connsiteY58" fmla="*/ 1358799 h 1358798"/>
              <a:gd name="connsiteX59" fmla="*/ 647395 w 1249070"/>
              <a:gd name="connsiteY59" fmla="*/ 1292962 h 1358798"/>
              <a:gd name="connsiteX60" fmla="*/ 634594 w 1249070"/>
              <a:gd name="connsiteY60" fmla="*/ 1358799 h 1358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49070" h="1358798">
                <a:moveTo>
                  <a:pt x="676656" y="1121054"/>
                </a:moveTo>
                <a:lnTo>
                  <a:pt x="910742" y="1358799"/>
                </a:lnTo>
                <a:lnTo>
                  <a:pt x="760781" y="1358799"/>
                </a:lnTo>
                <a:lnTo>
                  <a:pt x="652882" y="1250899"/>
                </a:lnTo>
                <a:lnTo>
                  <a:pt x="676656" y="1121054"/>
                </a:lnTo>
                <a:close/>
                <a:moveTo>
                  <a:pt x="1249071" y="779069"/>
                </a:moveTo>
                <a:lnTo>
                  <a:pt x="1057046" y="779069"/>
                </a:lnTo>
                <a:lnTo>
                  <a:pt x="1194207" y="0"/>
                </a:lnTo>
                <a:lnTo>
                  <a:pt x="892454" y="0"/>
                </a:lnTo>
                <a:lnTo>
                  <a:pt x="422453" y="448056"/>
                </a:lnTo>
                <a:lnTo>
                  <a:pt x="619963" y="645566"/>
                </a:lnTo>
                <a:lnTo>
                  <a:pt x="791870" y="484632"/>
                </a:lnTo>
                <a:lnTo>
                  <a:pt x="742493" y="766267"/>
                </a:lnTo>
                <a:lnTo>
                  <a:pt x="1075334" y="1099109"/>
                </a:lnTo>
                <a:lnTo>
                  <a:pt x="1194207" y="1099109"/>
                </a:lnTo>
                <a:lnTo>
                  <a:pt x="1249071" y="779069"/>
                </a:lnTo>
                <a:close/>
                <a:moveTo>
                  <a:pt x="737006" y="779069"/>
                </a:moveTo>
                <a:lnTo>
                  <a:pt x="561442" y="779069"/>
                </a:lnTo>
                <a:lnTo>
                  <a:pt x="982066" y="1207008"/>
                </a:lnTo>
                <a:lnTo>
                  <a:pt x="1000354" y="1099109"/>
                </a:lnTo>
                <a:lnTo>
                  <a:pt x="1064362" y="1099109"/>
                </a:lnTo>
                <a:lnTo>
                  <a:pt x="738835" y="771754"/>
                </a:lnTo>
                <a:lnTo>
                  <a:pt x="737006" y="779069"/>
                </a:lnTo>
                <a:close/>
                <a:moveTo>
                  <a:pt x="475488" y="779069"/>
                </a:moveTo>
                <a:lnTo>
                  <a:pt x="512064" y="744322"/>
                </a:lnTo>
                <a:lnTo>
                  <a:pt x="318211" y="546811"/>
                </a:lnTo>
                <a:lnTo>
                  <a:pt x="226771" y="632765"/>
                </a:lnTo>
                <a:lnTo>
                  <a:pt x="943661" y="1358799"/>
                </a:lnTo>
                <a:lnTo>
                  <a:pt x="956462" y="1358799"/>
                </a:lnTo>
                <a:lnTo>
                  <a:pt x="980237" y="1221639"/>
                </a:lnTo>
                <a:lnTo>
                  <a:pt x="544982" y="779069"/>
                </a:lnTo>
                <a:lnTo>
                  <a:pt x="475488" y="779069"/>
                </a:lnTo>
                <a:close/>
                <a:moveTo>
                  <a:pt x="0" y="1099109"/>
                </a:moveTo>
                <a:lnTo>
                  <a:pt x="73152" y="1099109"/>
                </a:lnTo>
                <a:lnTo>
                  <a:pt x="10973" y="1036930"/>
                </a:lnTo>
                <a:lnTo>
                  <a:pt x="0" y="1099109"/>
                </a:lnTo>
                <a:close/>
                <a:moveTo>
                  <a:pt x="654710" y="1099109"/>
                </a:moveTo>
                <a:lnTo>
                  <a:pt x="210312" y="649224"/>
                </a:lnTo>
                <a:lnTo>
                  <a:pt x="131674" y="724205"/>
                </a:lnTo>
                <a:lnTo>
                  <a:pt x="504749" y="1099109"/>
                </a:lnTo>
                <a:lnTo>
                  <a:pt x="654710" y="1099109"/>
                </a:lnTo>
                <a:close/>
                <a:moveTo>
                  <a:pt x="53035" y="797357"/>
                </a:moveTo>
                <a:lnTo>
                  <a:pt x="49378" y="821131"/>
                </a:lnTo>
                <a:lnTo>
                  <a:pt x="327355" y="1099109"/>
                </a:lnTo>
                <a:lnTo>
                  <a:pt x="455371" y="1099109"/>
                </a:lnTo>
                <a:lnTo>
                  <a:pt x="106070" y="747979"/>
                </a:lnTo>
                <a:lnTo>
                  <a:pt x="53035" y="797357"/>
                </a:lnTo>
                <a:close/>
                <a:moveTo>
                  <a:pt x="23774" y="967435"/>
                </a:moveTo>
                <a:lnTo>
                  <a:pt x="155448" y="1099109"/>
                </a:lnTo>
                <a:lnTo>
                  <a:pt x="263347" y="1099109"/>
                </a:lnTo>
                <a:lnTo>
                  <a:pt x="38405" y="875995"/>
                </a:lnTo>
                <a:lnTo>
                  <a:pt x="23774" y="967435"/>
                </a:lnTo>
                <a:close/>
                <a:moveTo>
                  <a:pt x="614477" y="649224"/>
                </a:moveTo>
                <a:lnTo>
                  <a:pt x="416966" y="451714"/>
                </a:lnTo>
                <a:lnTo>
                  <a:pt x="325526" y="537667"/>
                </a:lnTo>
                <a:lnTo>
                  <a:pt x="519379" y="735178"/>
                </a:lnTo>
                <a:lnTo>
                  <a:pt x="614477" y="649224"/>
                </a:lnTo>
                <a:close/>
                <a:moveTo>
                  <a:pt x="634594" y="1358799"/>
                </a:moveTo>
                <a:lnTo>
                  <a:pt x="713232" y="1358799"/>
                </a:lnTo>
                <a:lnTo>
                  <a:pt x="647395" y="1292962"/>
                </a:lnTo>
                <a:lnTo>
                  <a:pt x="634594" y="1358799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图形 1150">
            <a:extLst>
              <a:ext uri="{FF2B5EF4-FFF2-40B4-BE49-F238E27FC236}">
                <a16:creationId xmlns:a16="http://schemas.microsoft.com/office/drawing/2014/main" xmlns="" id="{37E773BF-8C18-4E6F-AD65-0C0F661AF4CF}"/>
              </a:ext>
            </a:extLst>
          </p:cNvPr>
          <p:cNvSpPr/>
          <p:nvPr/>
        </p:nvSpPr>
        <p:spPr>
          <a:xfrm>
            <a:off x="9835895" y="1369772"/>
            <a:ext cx="1207010" cy="1375257"/>
          </a:xfrm>
          <a:custGeom>
            <a:avLst/>
            <a:gdLst>
              <a:gd name="connsiteX0" fmla="*/ 570587 w 1207010"/>
              <a:gd name="connsiteY0" fmla="*/ 1369771 h 1375257"/>
              <a:gd name="connsiteX1" fmla="*/ 133503 w 1207010"/>
              <a:gd name="connsiteY1" fmla="*/ 932688 h 1375257"/>
              <a:gd name="connsiteX2" fmla="*/ 268834 w 1207010"/>
              <a:gd name="connsiteY2" fmla="*/ 932688 h 1375257"/>
              <a:gd name="connsiteX3" fmla="*/ 352959 w 1207010"/>
              <a:gd name="connsiteY3" fmla="*/ 1016813 h 1375257"/>
              <a:gd name="connsiteX4" fmla="*/ 365761 w 1207010"/>
              <a:gd name="connsiteY4" fmla="*/ 1029614 h 1375257"/>
              <a:gd name="connsiteX5" fmla="*/ 678486 w 1207010"/>
              <a:gd name="connsiteY5" fmla="*/ 1342339 h 1375257"/>
              <a:gd name="connsiteX6" fmla="*/ 570587 w 1207010"/>
              <a:gd name="connsiteY6" fmla="*/ 1369771 h 1375257"/>
              <a:gd name="connsiteX7" fmla="*/ 802845 w 1207010"/>
              <a:gd name="connsiteY7" fmla="*/ 883310 h 1375257"/>
              <a:gd name="connsiteX8" fmla="*/ 738836 w 1207010"/>
              <a:gd name="connsiteY8" fmla="*/ 989381 h 1375257"/>
              <a:gd name="connsiteX9" fmla="*/ 936347 w 1207010"/>
              <a:gd name="connsiteY9" fmla="*/ 1186891 h 1375257"/>
              <a:gd name="connsiteX10" fmla="*/ 1020472 w 1207010"/>
              <a:gd name="connsiteY10" fmla="*/ 1091794 h 1375257"/>
              <a:gd name="connsiteX11" fmla="*/ 804673 w 1207010"/>
              <a:gd name="connsiteY11" fmla="*/ 875995 h 1375257"/>
              <a:gd name="connsiteX12" fmla="*/ 802845 w 1207010"/>
              <a:gd name="connsiteY12" fmla="*/ 883310 h 1375257"/>
              <a:gd name="connsiteX13" fmla="*/ 619964 w 1207010"/>
              <a:gd name="connsiteY13" fmla="*/ 658368 h 1375257"/>
              <a:gd name="connsiteX14" fmla="*/ 806502 w 1207010"/>
              <a:gd name="connsiteY14" fmla="*/ 866851 h 1375257"/>
              <a:gd name="connsiteX15" fmla="*/ 1025959 w 1207010"/>
              <a:gd name="connsiteY15" fmla="*/ 1086307 h 1375257"/>
              <a:gd name="connsiteX16" fmla="*/ 1111912 w 1207010"/>
              <a:gd name="connsiteY16" fmla="*/ 892454 h 1375257"/>
              <a:gd name="connsiteX17" fmla="*/ 691288 w 1207010"/>
              <a:gd name="connsiteY17" fmla="*/ 393192 h 1375257"/>
              <a:gd name="connsiteX18" fmla="*/ 420625 w 1207010"/>
              <a:gd name="connsiteY18" fmla="*/ 466344 h 1375257"/>
              <a:gd name="connsiteX19" fmla="*/ 457201 w 1207010"/>
              <a:gd name="connsiteY19" fmla="*/ 309067 h 1375257"/>
              <a:gd name="connsiteX20" fmla="*/ 1152146 w 1207010"/>
              <a:gd name="connsiteY20" fmla="*/ 309067 h 1375257"/>
              <a:gd name="connsiteX21" fmla="*/ 1207010 w 1207010"/>
              <a:gd name="connsiteY21" fmla="*/ 0 h 1375257"/>
              <a:gd name="connsiteX22" fmla="*/ 237744 w 1207010"/>
              <a:gd name="connsiteY22" fmla="*/ 0 h 1375257"/>
              <a:gd name="connsiteX23" fmla="*/ 175565 w 1207010"/>
              <a:gd name="connsiteY23" fmla="*/ 239573 h 1375257"/>
              <a:gd name="connsiteX24" fmla="*/ 596190 w 1207010"/>
              <a:gd name="connsiteY24" fmla="*/ 660197 h 1375257"/>
              <a:gd name="connsiteX25" fmla="*/ 619964 w 1207010"/>
              <a:gd name="connsiteY25" fmla="*/ 658368 h 1375257"/>
              <a:gd name="connsiteX26" fmla="*/ 629108 w 1207010"/>
              <a:gd name="connsiteY26" fmla="*/ 1062533 h 1375257"/>
              <a:gd name="connsiteX27" fmla="*/ 833934 w 1207010"/>
              <a:gd name="connsiteY27" fmla="*/ 1267358 h 1375257"/>
              <a:gd name="connsiteX28" fmla="*/ 929032 w 1207010"/>
              <a:gd name="connsiteY28" fmla="*/ 1194206 h 1375257"/>
              <a:gd name="connsiteX29" fmla="*/ 731521 w 1207010"/>
              <a:gd name="connsiteY29" fmla="*/ 996696 h 1375257"/>
              <a:gd name="connsiteX30" fmla="*/ 629108 w 1207010"/>
              <a:gd name="connsiteY30" fmla="*/ 1062533 h 1375257"/>
              <a:gd name="connsiteX31" fmla="*/ 534011 w 1207010"/>
              <a:gd name="connsiteY31" fmla="*/ 1078992 h 1375257"/>
              <a:gd name="connsiteX32" fmla="*/ 455372 w 1207010"/>
              <a:gd name="connsiteY32" fmla="*/ 1071677 h 1375257"/>
              <a:gd name="connsiteX33" fmla="*/ 713233 w 1207010"/>
              <a:gd name="connsiteY33" fmla="*/ 1329538 h 1375257"/>
              <a:gd name="connsiteX34" fmla="*/ 813817 w 1207010"/>
              <a:gd name="connsiteY34" fmla="*/ 1280160 h 1375257"/>
              <a:gd name="connsiteX35" fmla="*/ 605334 w 1207010"/>
              <a:gd name="connsiteY35" fmla="*/ 1069848 h 1375257"/>
              <a:gd name="connsiteX36" fmla="*/ 534011 w 1207010"/>
              <a:gd name="connsiteY36" fmla="*/ 1078992 h 1375257"/>
              <a:gd name="connsiteX37" fmla="*/ 588875 w 1207010"/>
              <a:gd name="connsiteY37" fmla="*/ 660197 h 1375257"/>
              <a:gd name="connsiteX38" fmla="*/ 175565 w 1207010"/>
              <a:gd name="connsiteY38" fmla="*/ 245059 h 1375257"/>
              <a:gd name="connsiteX39" fmla="*/ 138989 w 1207010"/>
              <a:gd name="connsiteY39" fmla="*/ 387706 h 1375257"/>
              <a:gd name="connsiteX40" fmla="*/ 446228 w 1207010"/>
              <a:gd name="connsiteY40" fmla="*/ 694944 h 1375257"/>
              <a:gd name="connsiteX41" fmla="*/ 588875 w 1207010"/>
              <a:gd name="connsiteY41" fmla="*/ 660197 h 1375257"/>
              <a:gd name="connsiteX42" fmla="*/ 347473 w 1207010"/>
              <a:gd name="connsiteY42" fmla="*/ 758952 h 1375257"/>
              <a:gd name="connsiteX43" fmla="*/ 433426 w 1207010"/>
              <a:gd name="connsiteY43" fmla="*/ 698602 h 1375257"/>
              <a:gd name="connsiteX44" fmla="*/ 135331 w 1207010"/>
              <a:gd name="connsiteY44" fmla="*/ 400507 h 1375257"/>
              <a:gd name="connsiteX45" fmla="*/ 100584 w 1207010"/>
              <a:gd name="connsiteY45" fmla="*/ 532181 h 1375257"/>
              <a:gd name="connsiteX46" fmla="*/ 327356 w 1207010"/>
              <a:gd name="connsiteY46" fmla="*/ 758952 h 1375257"/>
              <a:gd name="connsiteX47" fmla="*/ 347473 w 1207010"/>
              <a:gd name="connsiteY47" fmla="*/ 758952 h 1375257"/>
              <a:gd name="connsiteX48" fmla="*/ 294437 w 1207010"/>
              <a:gd name="connsiteY48" fmla="*/ 758952 h 1375257"/>
              <a:gd name="connsiteX49" fmla="*/ 93269 w 1207010"/>
              <a:gd name="connsiteY49" fmla="*/ 557784 h 1375257"/>
              <a:gd name="connsiteX50" fmla="*/ 62179 w 1207010"/>
              <a:gd name="connsiteY50" fmla="*/ 678485 h 1375257"/>
              <a:gd name="connsiteX51" fmla="*/ 144475 w 1207010"/>
              <a:gd name="connsiteY51" fmla="*/ 760781 h 1375257"/>
              <a:gd name="connsiteX52" fmla="*/ 294437 w 1207010"/>
              <a:gd name="connsiteY52" fmla="*/ 760781 h 1375257"/>
              <a:gd name="connsiteX53" fmla="*/ 480975 w 1207010"/>
              <a:gd name="connsiteY53" fmla="*/ 1375258 h 1375257"/>
              <a:gd name="connsiteX54" fmla="*/ 512065 w 1207010"/>
              <a:gd name="connsiteY54" fmla="*/ 1375258 h 1375257"/>
              <a:gd name="connsiteX55" fmla="*/ 69495 w 1207010"/>
              <a:gd name="connsiteY55" fmla="*/ 932688 h 1375257"/>
              <a:gd name="connsiteX56" fmla="*/ 5486 w 1207010"/>
              <a:gd name="connsiteY56" fmla="*/ 932688 h 1375257"/>
              <a:gd name="connsiteX57" fmla="*/ 0 w 1207010"/>
              <a:gd name="connsiteY57" fmla="*/ 982066 h 1375257"/>
              <a:gd name="connsiteX58" fmla="*/ 389535 w 1207010"/>
              <a:gd name="connsiteY58" fmla="*/ 1371600 h 1375257"/>
              <a:gd name="connsiteX59" fmla="*/ 480975 w 1207010"/>
              <a:gd name="connsiteY59" fmla="*/ 1375258 h 1375257"/>
              <a:gd name="connsiteX60" fmla="*/ 290780 w 1207010"/>
              <a:gd name="connsiteY60" fmla="*/ 1353312 h 1375257"/>
              <a:gd name="connsiteX61" fmla="*/ 5486 w 1207010"/>
              <a:gd name="connsiteY61" fmla="*/ 1068019 h 1375257"/>
              <a:gd name="connsiteX62" fmla="*/ 290780 w 1207010"/>
              <a:gd name="connsiteY62" fmla="*/ 1353312 h 1375257"/>
              <a:gd name="connsiteX63" fmla="*/ 316383 w 1207010"/>
              <a:gd name="connsiteY63" fmla="*/ 932688 h 1375257"/>
              <a:gd name="connsiteX64" fmla="*/ 325527 w 1207010"/>
              <a:gd name="connsiteY64" fmla="*/ 941832 h 1375257"/>
              <a:gd name="connsiteX65" fmla="*/ 325527 w 1207010"/>
              <a:gd name="connsiteY65" fmla="*/ 932688 h 1375257"/>
              <a:gd name="connsiteX66" fmla="*/ 316383 w 1207010"/>
              <a:gd name="connsiteY66" fmla="*/ 932688 h 1375257"/>
              <a:gd name="connsiteX67" fmla="*/ 40234 w 1207010"/>
              <a:gd name="connsiteY67" fmla="*/ 758952 h 1375257"/>
              <a:gd name="connsiteX68" fmla="*/ 95098 w 1207010"/>
              <a:gd name="connsiteY68" fmla="*/ 758952 h 1375257"/>
              <a:gd name="connsiteX69" fmla="*/ 51206 w 1207010"/>
              <a:gd name="connsiteY69" fmla="*/ 715061 h 1375257"/>
              <a:gd name="connsiteX70" fmla="*/ 40234 w 1207010"/>
              <a:gd name="connsiteY70" fmla="*/ 758952 h 137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207010" h="1375257">
                <a:moveTo>
                  <a:pt x="570587" y="1369771"/>
                </a:moveTo>
                <a:lnTo>
                  <a:pt x="133503" y="932688"/>
                </a:lnTo>
                <a:lnTo>
                  <a:pt x="268834" y="932688"/>
                </a:lnTo>
                <a:lnTo>
                  <a:pt x="352959" y="1016813"/>
                </a:lnTo>
                <a:cubicBezTo>
                  <a:pt x="356617" y="1022299"/>
                  <a:pt x="362103" y="1025957"/>
                  <a:pt x="365761" y="1029614"/>
                </a:cubicBezTo>
                <a:lnTo>
                  <a:pt x="678486" y="1342339"/>
                </a:lnTo>
                <a:cubicBezTo>
                  <a:pt x="643739" y="1355141"/>
                  <a:pt x="607163" y="1364285"/>
                  <a:pt x="570587" y="1369771"/>
                </a:cubicBezTo>
                <a:close/>
                <a:moveTo>
                  <a:pt x="802845" y="883310"/>
                </a:moveTo>
                <a:cubicBezTo>
                  <a:pt x="797358" y="910742"/>
                  <a:pt x="775413" y="952805"/>
                  <a:pt x="738836" y="989381"/>
                </a:cubicBezTo>
                <a:lnTo>
                  <a:pt x="936347" y="1186891"/>
                </a:lnTo>
                <a:cubicBezTo>
                  <a:pt x="967437" y="1157630"/>
                  <a:pt x="996698" y="1124712"/>
                  <a:pt x="1020472" y="1091794"/>
                </a:cubicBezTo>
                <a:lnTo>
                  <a:pt x="804673" y="875995"/>
                </a:lnTo>
                <a:cubicBezTo>
                  <a:pt x="804673" y="877824"/>
                  <a:pt x="804673" y="879653"/>
                  <a:pt x="802845" y="883310"/>
                </a:cubicBezTo>
                <a:close/>
                <a:moveTo>
                  <a:pt x="619964" y="658368"/>
                </a:moveTo>
                <a:cubicBezTo>
                  <a:pt x="758953" y="658368"/>
                  <a:pt x="822961" y="738835"/>
                  <a:pt x="806502" y="866851"/>
                </a:cubicBezTo>
                <a:lnTo>
                  <a:pt x="1025959" y="1086307"/>
                </a:lnTo>
                <a:cubicBezTo>
                  <a:pt x="1069850" y="1024128"/>
                  <a:pt x="1100940" y="958291"/>
                  <a:pt x="1111912" y="892454"/>
                </a:cubicBezTo>
                <a:cubicBezTo>
                  <a:pt x="1168605" y="576072"/>
                  <a:pt x="1013157" y="393192"/>
                  <a:pt x="691288" y="393192"/>
                </a:cubicBezTo>
                <a:cubicBezTo>
                  <a:pt x="576073" y="393192"/>
                  <a:pt x="459030" y="438912"/>
                  <a:pt x="420625" y="466344"/>
                </a:cubicBezTo>
                <a:lnTo>
                  <a:pt x="457201" y="309067"/>
                </a:lnTo>
                <a:lnTo>
                  <a:pt x="1152146" y="309067"/>
                </a:lnTo>
                <a:lnTo>
                  <a:pt x="1207010" y="0"/>
                </a:lnTo>
                <a:lnTo>
                  <a:pt x="237744" y="0"/>
                </a:lnTo>
                <a:lnTo>
                  <a:pt x="175565" y="239573"/>
                </a:lnTo>
                <a:lnTo>
                  <a:pt x="596190" y="660197"/>
                </a:lnTo>
                <a:cubicBezTo>
                  <a:pt x="605334" y="660197"/>
                  <a:pt x="612649" y="658368"/>
                  <a:pt x="619964" y="658368"/>
                </a:cubicBezTo>
                <a:close/>
                <a:moveTo>
                  <a:pt x="629108" y="1062533"/>
                </a:moveTo>
                <a:lnTo>
                  <a:pt x="833934" y="1267358"/>
                </a:lnTo>
                <a:cubicBezTo>
                  <a:pt x="866853" y="1245413"/>
                  <a:pt x="899771" y="1221638"/>
                  <a:pt x="929032" y="1194206"/>
                </a:cubicBezTo>
                <a:lnTo>
                  <a:pt x="731521" y="996696"/>
                </a:lnTo>
                <a:cubicBezTo>
                  <a:pt x="704089" y="1024128"/>
                  <a:pt x="669342" y="1046074"/>
                  <a:pt x="629108" y="1062533"/>
                </a:cubicBezTo>
                <a:close/>
                <a:moveTo>
                  <a:pt x="534011" y="1078992"/>
                </a:moveTo>
                <a:cubicBezTo>
                  <a:pt x="504750" y="1078992"/>
                  <a:pt x="479146" y="1075334"/>
                  <a:pt x="455372" y="1071677"/>
                </a:cubicBezTo>
                <a:lnTo>
                  <a:pt x="713233" y="1329538"/>
                </a:lnTo>
                <a:cubicBezTo>
                  <a:pt x="747980" y="1314907"/>
                  <a:pt x="780899" y="1298448"/>
                  <a:pt x="813817" y="1280160"/>
                </a:cubicBezTo>
                <a:lnTo>
                  <a:pt x="605334" y="1069848"/>
                </a:lnTo>
                <a:cubicBezTo>
                  <a:pt x="583388" y="1075334"/>
                  <a:pt x="559614" y="1078992"/>
                  <a:pt x="534011" y="1078992"/>
                </a:cubicBezTo>
                <a:close/>
                <a:moveTo>
                  <a:pt x="588875" y="660197"/>
                </a:moveTo>
                <a:lnTo>
                  <a:pt x="175565" y="245059"/>
                </a:lnTo>
                <a:lnTo>
                  <a:pt x="138989" y="387706"/>
                </a:lnTo>
                <a:lnTo>
                  <a:pt x="446228" y="694944"/>
                </a:lnTo>
                <a:cubicBezTo>
                  <a:pt x="480975" y="678485"/>
                  <a:pt x="528524" y="663854"/>
                  <a:pt x="588875" y="660197"/>
                </a:cubicBezTo>
                <a:close/>
                <a:moveTo>
                  <a:pt x="347473" y="758952"/>
                </a:moveTo>
                <a:cubicBezTo>
                  <a:pt x="347473" y="758952"/>
                  <a:pt x="374905" y="726034"/>
                  <a:pt x="433426" y="698602"/>
                </a:cubicBezTo>
                <a:lnTo>
                  <a:pt x="135331" y="400507"/>
                </a:lnTo>
                <a:lnTo>
                  <a:pt x="100584" y="532181"/>
                </a:lnTo>
                <a:lnTo>
                  <a:pt x="327356" y="758952"/>
                </a:lnTo>
                <a:lnTo>
                  <a:pt x="347473" y="758952"/>
                </a:lnTo>
                <a:close/>
                <a:moveTo>
                  <a:pt x="294437" y="758952"/>
                </a:moveTo>
                <a:lnTo>
                  <a:pt x="93269" y="557784"/>
                </a:lnTo>
                <a:lnTo>
                  <a:pt x="62179" y="678485"/>
                </a:lnTo>
                <a:lnTo>
                  <a:pt x="144475" y="760781"/>
                </a:lnTo>
                <a:lnTo>
                  <a:pt x="294437" y="760781"/>
                </a:lnTo>
                <a:close/>
                <a:moveTo>
                  <a:pt x="480975" y="1375258"/>
                </a:moveTo>
                <a:cubicBezTo>
                  <a:pt x="491948" y="1375258"/>
                  <a:pt x="501092" y="1375258"/>
                  <a:pt x="512065" y="1375258"/>
                </a:cubicBezTo>
                <a:lnTo>
                  <a:pt x="69495" y="932688"/>
                </a:lnTo>
                <a:lnTo>
                  <a:pt x="5486" y="932688"/>
                </a:lnTo>
                <a:cubicBezTo>
                  <a:pt x="1829" y="949147"/>
                  <a:pt x="0" y="965606"/>
                  <a:pt x="0" y="982066"/>
                </a:cubicBezTo>
                <a:lnTo>
                  <a:pt x="389535" y="1371600"/>
                </a:lnTo>
                <a:cubicBezTo>
                  <a:pt x="418796" y="1373429"/>
                  <a:pt x="449886" y="1375258"/>
                  <a:pt x="480975" y="1375258"/>
                </a:cubicBezTo>
                <a:close/>
                <a:moveTo>
                  <a:pt x="290780" y="1353312"/>
                </a:moveTo>
                <a:lnTo>
                  <a:pt x="5486" y="1068019"/>
                </a:lnTo>
                <a:cubicBezTo>
                  <a:pt x="29261" y="1188720"/>
                  <a:pt x="115215" y="1303934"/>
                  <a:pt x="290780" y="1353312"/>
                </a:cubicBezTo>
                <a:close/>
                <a:moveTo>
                  <a:pt x="316383" y="932688"/>
                </a:moveTo>
                <a:lnTo>
                  <a:pt x="325527" y="941832"/>
                </a:lnTo>
                <a:cubicBezTo>
                  <a:pt x="325527" y="938174"/>
                  <a:pt x="325527" y="936346"/>
                  <a:pt x="325527" y="932688"/>
                </a:cubicBezTo>
                <a:lnTo>
                  <a:pt x="316383" y="932688"/>
                </a:lnTo>
                <a:close/>
                <a:moveTo>
                  <a:pt x="40234" y="758952"/>
                </a:moveTo>
                <a:lnTo>
                  <a:pt x="95098" y="758952"/>
                </a:lnTo>
                <a:lnTo>
                  <a:pt x="51206" y="715061"/>
                </a:lnTo>
                <a:lnTo>
                  <a:pt x="40234" y="758952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图形 1152">
            <a:extLst>
              <a:ext uri="{FF2B5EF4-FFF2-40B4-BE49-F238E27FC236}">
                <a16:creationId xmlns:a16="http://schemas.microsoft.com/office/drawing/2014/main" xmlns="" id="{F327279B-D161-480D-8296-03ABCB26641F}"/>
              </a:ext>
            </a:extLst>
          </p:cNvPr>
          <p:cNvSpPr/>
          <p:nvPr/>
        </p:nvSpPr>
        <p:spPr>
          <a:xfrm>
            <a:off x="1149552" y="4105655"/>
            <a:ext cx="1204724" cy="1389890"/>
          </a:xfrm>
          <a:custGeom>
            <a:avLst/>
            <a:gdLst>
              <a:gd name="connsiteX0" fmla="*/ 387249 w 1204724"/>
              <a:gd name="connsiteY0" fmla="*/ 806502 h 1389890"/>
              <a:gd name="connsiteX1" fmla="*/ 80010 w 1204724"/>
              <a:gd name="connsiteY1" fmla="*/ 501092 h 1389890"/>
              <a:gd name="connsiteX2" fmla="*/ 133045 w 1204724"/>
              <a:gd name="connsiteY2" fmla="*/ 387706 h 1389890"/>
              <a:gd name="connsiteX3" fmla="*/ 489662 w 1204724"/>
              <a:gd name="connsiteY3" fmla="*/ 744323 h 1389890"/>
              <a:gd name="connsiteX4" fmla="*/ 387249 w 1204724"/>
              <a:gd name="connsiteY4" fmla="*/ 806502 h 1389890"/>
              <a:gd name="connsiteX5" fmla="*/ 809703 w 1204724"/>
              <a:gd name="connsiteY5" fmla="*/ 861366 h 1389890"/>
              <a:gd name="connsiteX6" fmla="*/ 1049276 w 1204724"/>
              <a:gd name="connsiteY6" fmla="*/ 1100939 h 1389890"/>
              <a:gd name="connsiteX7" fmla="*/ 1127914 w 1204724"/>
              <a:gd name="connsiteY7" fmla="*/ 908915 h 1389890"/>
              <a:gd name="connsiteX8" fmla="*/ 650597 w 1204724"/>
              <a:gd name="connsiteY8" fmla="*/ 438913 h 1389890"/>
              <a:gd name="connsiteX9" fmla="*/ 436627 w 1204724"/>
              <a:gd name="connsiteY9" fmla="*/ 486462 h 1389890"/>
              <a:gd name="connsiteX10" fmla="*/ 685344 w 1204724"/>
              <a:gd name="connsiteY10" fmla="*/ 735179 h 1389890"/>
              <a:gd name="connsiteX11" fmla="*/ 809703 w 1204724"/>
              <a:gd name="connsiteY11" fmla="*/ 861366 h 1389890"/>
              <a:gd name="connsiteX12" fmla="*/ 343358 w 1204724"/>
              <a:gd name="connsiteY12" fmla="*/ 886969 h 1389890"/>
              <a:gd name="connsiteX13" fmla="*/ 372619 w 1204724"/>
              <a:gd name="connsiteY13" fmla="*/ 824790 h 1389890"/>
              <a:gd name="connsiteX14" fmla="*/ 70866 w 1204724"/>
              <a:gd name="connsiteY14" fmla="*/ 524866 h 1389890"/>
              <a:gd name="connsiteX15" fmla="*/ 61722 w 1204724"/>
              <a:gd name="connsiteY15" fmla="*/ 548641 h 1389890"/>
              <a:gd name="connsiteX16" fmla="*/ 34290 w 1204724"/>
              <a:gd name="connsiteY16" fmla="*/ 638252 h 1389890"/>
              <a:gd name="connsiteX17" fmla="*/ 341529 w 1204724"/>
              <a:gd name="connsiteY17" fmla="*/ 945491 h 1389890"/>
              <a:gd name="connsiteX18" fmla="*/ 343358 w 1204724"/>
              <a:gd name="connsiteY18" fmla="*/ 886969 h 1389890"/>
              <a:gd name="connsiteX19" fmla="*/ 809703 w 1204724"/>
              <a:gd name="connsiteY19" fmla="*/ 908915 h 1389890"/>
              <a:gd name="connsiteX20" fmla="*/ 760325 w 1204724"/>
              <a:gd name="connsiteY20" fmla="*/ 996697 h 1389890"/>
              <a:gd name="connsiteX21" fmla="*/ 965151 w 1204724"/>
              <a:gd name="connsiteY21" fmla="*/ 1201523 h 1389890"/>
              <a:gd name="connsiteX22" fmla="*/ 1047447 w 1204724"/>
              <a:gd name="connsiteY22" fmla="*/ 1104597 h 1389890"/>
              <a:gd name="connsiteX23" fmla="*/ 811531 w 1204724"/>
              <a:gd name="connsiteY23" fmla="*/ 870510 h 1389890"/>
              <a:gd name="connsiteX24" fmla="*/ 809703 w 1204724"/>
              <a:gd name="connsiteY24" fmla="*/ 908915 h 1389890"/>
              <a:gd name="connsiteX25" fmla="*/ 703632 w 1204724"/>
              <a:gd name="connsiteY25" fmla="*/ 1355143 h 1389890"/>
              <a:gd name="connsiteX26" fmla="*/ 25146 w 1204724"/>
              <a:gd name="connsiteY26" fmla="*/ 676657 h 1389890"/>
              <a:gd name="connsiteX27" fmla="*/ 5029 w 1204724"/>
              <a:gd name="connsiteY27" fmla="*/ 791872 h 1389890"/>
              <a:gd name="connsiteX28" fmla="*/ 593904 w 1204724"/>
              <a:gd name="connsiteY28" fmla="*/ 1380746 h 1389890"/>
              <a:gd name="connsiteX29" fmla="*/ 703632 w 1204724"/>
              <a:gd name="connsiteY29" fmla="*/ 1355143 h 1389890"/>
              <a:gd name="connsiteX30" fmla="*/ 535382 w 1204724"/>
              <a:gd name="connsiteY30" fmla="*/ 1093624 h 1389890"/>
              <a:gd name="connsiteX31" fmla="*/ 484176 w 1204724"/>
              <a:gd name="connsiteY31" fmla="*/ 1088138 h 1389890"/>
              <a:gd name="connsiteX32" fmla="*/ 738379 w 1204724"/>
              <a:gd name="connsiteY32" fmla="*/ 1342341 h 1389890"/>
              <a:gd name="connsiteX33" fmla="*/ 840792 w 1204724"/>
              <a:gd name="connsiteY33" fmla="*/ 1292963 h 1389890"/>
              <a:gd name="connsiteX34" fmla="*/ 626822 w 1204724"/>
              <a:gd name="connsiteY34" fmla="*/ 1078994 h 1389890"/>
              <a:gd name="connsiteX35" fmla="*/ 535382 w 1204724"/>
              <a:gd name="connsiteY35" fmla="*/ 1093624 h 1389890"/>
              <a:gd name="connsiteX36" fmla="*/ 484176 w 1204724"/>
              <a:gd name="connsiteY36" fmla="*/ 1389890 h 1389890"/>
              <a:gd name="connsiteX37" fmla="*/ 537211 w 1204724"/>
              <a:gd name="connsiteY37" fmla="*/ 1388061 h 1389890"/>
              <a:gd name="connsiteX38" fmla="*/ 1372 w 1204724"/>
              <a:gd name="connsiteY38" fmla="*/ 852222 h 1389890"/>
              <a:gd name="connsiteX39" fmla="*/ 1372 w 1204724"/>
              <a:gd name="connsiteY39" fmla="*/ 971094 h 1389890"/>
              <a:gd name="connsiteX40" fmla="*/ 418339 w 1204724"/>
              <a:gd name="connsiteY40" fmla="*/ 1388061 h 1389890"/>
              <a:gd name="connsiteX41" fmla="*/ 484176 w 1204724"/>
              <a:gd name="connsiteY41" fmla="*/ 1389890 h 1389890"/>
              <a:gd name="connsiteX42" fmla="*/ 319583 w 1204724"/>
              <a:gd name="connsiteY42" fmla="*/ 1369773 h 1389890"/>
              <a:gd name="connsiteX43" fmla="*/ 12344 w 1204724"/>
              <a:gd name="connsiteY43" fmla="*/ 1062534 h 1389890"/>
              <a:gd name="connsiteX44" fmla="*/ 319583 w 1204724"/>
              <a:gd name="connsiteY44" fmla="*/ 1369773 h 1389890"/>
              <a:gd name="connsiteX45" fmla="*/ 650597 w 1204724"/>
              <a:gd name="connsiteY45" fmla="*/ 1071678 h 1389890"/>
              <a:gd name="connsiteX46" fmla="*/ 860909 w 1204724"/>
              <a:gd name="connsiteY46" fmla="*/ 1281991 h 1389890"/>
              <a:gd name="connsiteX47" fmla="*/ 956007 w 1204724"/>
              <a:gd name="connsiteY47" fmla="*/ 1210667 h 1389890"/>
              <a:gd name="connsiteX48" fmla="*/ 751181 w 1204724"/>
              <a:gd name="connsiteY48" fmla="*/ 1005841 h 1389890"/>
              <a:gd name="connsiteX49" fmla="*/ 650597 w 1204724"/>
              <a:gd name="connsiteY49" fmla="*/ 1071678 h 1389890"/>
              <a:gd name="connsiteX50" fmla="*/ 745694 w 1204724"/>
              <a:gd name="connsiteY50" fmla="*/ 298095 h 1389890"/>
              <a:gd name="connsiteX51" fmla="*/ 977952 w 1204724"/>
              <a:gd name="connsiteY51" fmla="*/ 363932 h 1389890"/>
              <a:gd name="connsiteX52" fmla="*/ 1204724 w 1204724"/>
              <a:gd name="connsiteY52" fmla="*/ 159106 h 1389890"/>
              <a:gd name="connsiteX53" fmla="*/ 796901 w 1204724"/>
              <a:gd name="connsiteY53" fmla="*/ 0 h 1389890"/>
              <a:gd name="connsiteX54" fmla="*/ 306782 w 1204724"/>
              <a:gd name="connsiteY54" fmla="*/ 166421 h 1389890"/>
              <a:gd name="connsiteX55" fmla="*/ 213513 w 1204724"/>
              <a:gd name="connsiteY55" fmla="*/ 263348 h 1389890"/>
              <a:gd name="connsiteX56" fmla="*/ 414681 w 1204724"/>
              <a:gd name="connsiteY56" fmla="*/ 464516 h 1389890"/>
              <a:gd name="connsiteX57" fmla="*/ 745694 w 1204724"/>
              <a:gd name="connsiteY57" fmla="*/ 298095 h 1389890"/>
              <a:gd name="connsiteX58" fmla="*/ 601219 w 1204724"/>
              <a:gd name="connsiteY58" fmla="*/ 726035 h 1389890"/>
              <a:gd name="connsiteX59" fmla="*/ 674371 w 1204724"/>
              <a:gd name="connsiteY59" fmla="*/ 733350 h 1389890"/>
              <a:gd name="connsiteX60" fmla="*/ 431140 w 1204724"/>
              <a:gd name="connsiteY60" fmla="*/ 490119 h 1389890"/>
              <a:gd name="connsiteX61" fmla="*/ 387249 w 1204724"/>
              <a:gd name="connsiteY61" fmla="*/ 510236 h 1389890"/>
              <a:gd name="connsiteX62" fmla="*/ 411023 w 1204724"/>
              <a:gd name="connsiteY62" fmla="*/ 470002 h 1389890"/>
              <a:gd name="connsiteX63" fmla="*/ 209855 w 1204724"/>
              <a:gd name="connsiteY63" fmla="*/ 268834 h 1389890"/>
              <a:gd name="connsiteX64" fmla="*/ 138532 w 1204724"/>
              <a:gd name="connsiteY64" fmla="*/ 376733 h 1389890"/>
              <a:gd name="connsiteX65" fmla="*/ 502464 w 1204724"/>
              <a:gd name="connsiteY65" fmla="*/ 740665 h 1389890"/>
              <a:gd name="connsiteX66" fmla="*/ 601219 w 1204724"/>
              <a:gd name="connsiteY66" fmla="*/ 726035 h 138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204724" h="1389890">
                <a:moveTo>
                  <a:pt x="387249" y="806502"/>
                </a:moveTo>
                <a:lnTo>
                  <a:pt x="80010" y="501092"/>
                </a:lnTo>
                <a:cubicBezTo>
                  <a:pt x="94641" y="466345"/>
                  <a:pt x="111100" y="426111"/>
                  <a:pt x="133045" y="387706"/>
                </a:cubicBezTo>
                <a:lnTo>
                  <a:pt x="489662" y="744323"/>
                </a:lnTo>
                <a:cubicBezTo>
                  <a:pt x="445771" y="758953"/>
                  <a:pt x="411023" y="780899"/>
                  <a:pt x="387249" y="806502"/>
                </a:cubicBezTo>
                <a:close/>
                <a:moveTo>
                  <a:pt x="809703" y="861366"/>
                </a:moveTo>
                <a:lnTo>
                  <a:pt x="1049276" y="1100939"/>
                </a:lnTo>
                <a:cubicBezTo>
                  <a:pt x="1089509" y="1042418"/>
                  <a:pt x="1116941" y="976581"/>
                  <a:pt x="1127914" y="908915"/>
                </a:cubicBezTo>
                <a:cubicBezTo>
                  <a:pt x="1175463" y="643739"/>
                  <a:pt x="1027330" y="438913"/>
                  <a:pt x="650597" y="438913"/>
                </a:cubicBezTo>
                <a:cubicBezTo>
                  <a:pt x="577445" y="438913"/>
                  <a:pt x="506121" y="457201"/>
                  <a:pt x="436627" y="486462"/>
                </a:cubicBezTo>
                <a:lnTo>
                  <a:pt x="685344" y="735179"/>
                </a:lnTo>
                <a:cubicBezTo>
                  <a:pt x="758496" y="755296"/>
                  <a:pt x="804216" y="801016"/>
                  <a:pt x="809703" y="861366"/>
                </a:cubicBezTo>
                <a:close/>
                <a:moveTo>
                  <a:pt x="343358" y="886969"/>
                </a:moveTo>
                <a:cubicBezTo>
                  <a:pt x="347015" y="866853"/>
                  <a:pt x="356159" y="846736"/>
                  <a:pt x="372619" y="824790"/>
                </a:cubicBezTo>
                <a:lnTo>
                  <a:pt x="70866" y="524866"/>
                </a:lnTo>
                <a:cubicBezTo>
                  <a:pt x="67209" y="532182"/>
                  <a:pt x="65380" y="541326"/>
                  <a:pt x="61722" y="548641"/>
                </a:cubicBezTo>
                <a:cubicBezTo>
                  <a:pt x="50749" y="579730"/>
                  <a:pt x="41605" y="608991"/>
                  <a:pt x="34290" y="638252"/>
                </a:cubicBezTo>
                <a:lnTo>
                  <a:pt x="341529" y="945491"/>
                </a:lnTo>
                <a:cubicBezTo>
                  <a:pt x="339700" y="927203"/>
                  <a:pt x="339700" y="907086"/>
                  <a:pt x="343358" y="886969"/>
                </a:cubicBezTo>
                <a:close/>
                <a:moveTo>
                  <a:pt x="809703" y="908915"/>
                </a:moveTo>
                <a:cubicBezTo>
                  <a:pt x="804216" y="936347"/>
                  <a:pt x="787757" y="967437"/>
                  <a:pt x="760325" y="996697"/>
                </a:cubicBezTo>
                <a:lnTo>
                  <a:pt x="965151" y="1201523"/>
                </a:lnTo>
                <a:cubicBezTo>
                  <a:pt x="996240" y="1172263"/>
                  <a:pt x="1023673" y="1139344"/>
                  <a:pt x="1047447" y="1104597"/>
                </a:cubicBezTo>
                <a:lnTo>
                  <a:pt x="811531" y="870510"/>
                </a:lnTo>
                <a:cubicBezTo>
                  <a:pt x="811531" y="883312"/>
                  <a:pt x="811531" y="896113"/>
                  <a:pt x="809703" y="908915"/>
                </a:cubicBezTo>
                <a:close/>
                <a:moveTo>
                  <a:pt x="703632" y="1355143"/>
                </a:moveTo>
                <a:lnTo>
                  <a:pt x="25146" y="676657"/>
                </a:lnTo>
                <a:cubicBezTo>
                  <a:pt x="16002" y="716891"/>
                  <a:pt x="10516" y="755296"/>
                  <a:pt x="5029" y="791872"/>
                </a:cubicBezTo>
                <a:lnTo>
                  <a:pt x="593904" y="1380746"/>
                </a:lnTo>
                <a:cubicBezTo>
                  <a:pt x="632309" y="1375260"/>
                  <a:pt x="668885" y="1366116"/>
                  <a:pt x="703632" y="1355143"/>
                </a:cubicBezTo>
                <a:close/>
                <a:moveTo>
                  <a:pt x="535382" y="1093624"/>
                </a:moveTo>
                <a:cubicBezTo>
                  <a:pt x="517094" y="1093624"/>
                  <a:pt x="500635" y="1091795"/>
                  <a:pt x="484176" y="1088138"/>
                </a:cubicBezTo>
                <a:lnTo>
                  <a:pt x="738379" y="1342341"/>
                </a:lnTo>
                <a:cubicBezTo>
                  <a:pt x="773126" y="1327711"/>
                  <a:pt x="807874" y="1313080"/>
                  <a:pt x="840792" y="1292963"/>
                </a:cubicBezTo>
                <a:lnTo>
                  <a:pt x="626822" y="1078994"/>
                </a:lnTo>
                <a:cubicBezTo>
                  <a:pt x="597561" y="1088138"/>
                  <a:pt x="568301" y="1093624"/>
                  <a:pt x="535382" y="1093624"/>
                </a:cubicBezTo>
                <a:close/>
                <a:moveTo>
                  <a:pt x="484176" y="1389890"/>
                </a:moveTo>
                <a:cubicBezTo>
                  <a:pt x="502464" y="1389890"/>
                  <a:pt x="520752" y="1389890"/>
                  <a:pt x="537211" y="1388061"/>
                </a:cubicBezTo>
                <a:lnTo>
                  <a:pt x="1372" y="852222"/>
                </a:lnTo>
                <a:cubicBezTo>
                  <a:pt x="-457" y="899771"/>
                  <a:pt x="-457" y="940005"/>
                  <a:pt x="1372" y="971094"/>
                </a:cubicBezTo>
                <a:lnTo>
                  <a:pt x="418339" y="1388061"/>
                </a:lnTo>
                <a:cubicBezTo>
                  <a:pt x="438456" y="1389890"/>
                  <a:pt x="460401" y="1389890"/>
                  <a:pt x="484176" y="1389890"/>
                </a:cubicBezTo>
                <a:close/>
                <a:moveTo>
                  <a:pt x="319583" y="1369773"/>
                </a:moveTo>
                <a:lnTo>
                  <a:pt x="12344" y="1062534"/>
                </a:lnTo>
                <a:cubicBezTo>
                  <a:pt x="43434" y="1212496"/>
                  <a:pt x="154991" y="1325882"/>
                  <a:pt x="319583" y="1369773"/>
                </a:cubicBezTo>
                <a:close/>
                <a:moveTo>
                  <a:pt x="650597" y="1071678"/>
                </a:moveTo>
                <a:lnTo>
                  <a:pt x="860909" y="1281991"/>
                </a:lnTo>
                <a:cubicBezTo>
                  <a:pt x="895656" y="1260045"/>
                  <a:pt x="926746" y="1236271"/>
                  <a:pt x="956007" y="1210667"/>
                </a:cubicBezTo>
                <a:lnTo>
                  <a:pt x="751181" y="1005841"/>
                </a:lnTo>
                <a:cubicBezTo>
                  <a:pt x="725578" y="1031445"/>
                  <a:pt x="690830" y="1055219"/>
                  <a:pt x="650597" y="1071678"/>
                </a:cubicBezTo>
                <a:close/>
                <a:moveTo>
                  <a:pt x="745694" y="298095"/>
                </a:moveTo>
                <a:cubicBezTo>
                  <a:pt x="838963" y="298095"/>
                  <a:pt x="924917" y="331013"/>
                  <a:pt x="977952" y="363932"/>
                </a:cubicBezTo>
                <a:lnTo>
                  <a:pt x="1204724" y="159106"/>
                </a:lnTo>
                <a:cubicBezTo>
                  <a:pt x="1122428" y="60350"/>
                  <a:pt x="966980" y="0"/>
                  <a:pt x="796901" y="0"/>
                </a:cubicBezTo>
                <a:cubicBezTo>
                  <a:pt x="593904" y="0"/>
                  <a:pt x="436627" y="56693"/>
                  <a:pt x="306782" y="166421"/>
                </a:cubicBezTo>
                <a:cubicBezTo>
                  <a:pt x="270206" y="197511"/>
                  <a:pt x="240945" y="230429"/>
                  <a:pt x="213513" y="263348"/>
                </a:cubicBezTo>
                <a:lnTo>
                  <a:pt x="414681" y="464516"/>
                </a:lnTo>
                <a:cubicBezTo>
                  <a:pt x="480518" y="362103"/>
                  <a:pt x="577445" y="298095"/>
                  <a:pt x="745694" y="298095"/>
                </a:cubicBezTo>
                <a:close/>
                <a:moveTo>
                  <a:pt x="601219" y="726035"/>
                </a:moveTo>
                <a:cubicBezTo>
                  <a:pt x="628651" y="726035"/>
                  <a:pt x="652426" y="727863"/>
                  <a:pt x="674371" y="733350"/>
                </a:cubicBezTo>
                <a:lnTo>
                  <a:pt x="431140" y="490119"/>
                </a:lnTo>
                <a:cubicBezTo>
                  <a:pt x="416510" y="495606"/>
                  <a:pt x="401879" y="502921"/>
                  <a:pt x="387249" y="510236"/>
                </a:cubicBezTo>
                <a:cubicBezTo>
                  <a:pt x="394564" y="495606"/>
                  <a:pt x="401879" y="482804"/>
                  <a:pt x="411023" y="470002"/>
                </a:cubicBezTo>
                <a:lnTo>
                  <a:pt x="209855" y="268834"/>
                </a:lnTo>
                <a:cubicBezTo>
                  <a:pt x="182423" y="303581"/>
                  <a:pt x="158649" y="340157"/>
                  <a:pt x="138532" y="376733"/>
                </a:cubicBezTo>
                <a:lnTo>
                  <a:pt x="502464" y="740665"/>
                </a:lnTo>
                <a:cubicBezTo>
                  <a:pt x="531725" y="731521"/>
                  <a:pt x="564643" y="726035"/>
                  <a:pt x="601219" y="7260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图形 1154">
            <a:extLst>
              <a:ext uri="{FF2B5EF4-FFF2-40B4-BE49-F238E27FC236}">
                <a16:creationId xmlns:a16="http://schemas.microsoft.com/office/drawing/2014/main" xmlns="" id="{109E00B9-A633-4970-8657-2FE634D717C2}"/>
              </a:ext>
            </a:extLst>
          </p:cNvPr>
          <p:cNvSpPr/>
          <p:nvPr/>
        </p:nvSpPr>
        <p:spPr>
          <a:xfrm>
            <a:off x="3320796" y="4123944"/>
            <a:ext cx="1210665" cy="1358798"/>
          </a:xfrm>
          <a:custGeom>
            <a:avLst/>
            <a:gdLst>
              <a:gd name="connsiteX0" fmla="*/ 18288 w 1210665"/>
              <a:gd name="connsiteY0" fmla="*/ 215798 h 1358798"/>
              <a:gd name="connsiteX1" fmla="*/ 122530 w 1210665"/>
              <a:gd name="connsiteY1" fmla="*/ 320040 h 1358798"/>
              <a:gd name="connsiteX2" fmla="*/ 0 w 1210665"/>
              <a:gd name="connsiteY2" fmla="*/ 320040 h 1358798"/>
              <a:gd name="connsiteX3" fmla="*/ 18288 w 1210665"/>
              <a:gd name="connsiteY3" fmla="*/ 215798 h 1358798"/>
              <a:gd name="connsiteX4" fmla="*/ 182880 w 1210665"/>
              <a:gd name="connsiteY4" fmla="*/ 1117397 h 1358798"/>
              <a:gd name="connsiteX5" fmla="*/ 409651 w 1210665"/>
              <a:gd name="connsiteY5" fmla="*/ 1344168 h 1358798"/>
              <a:gd name="connsiteX6" fmla="*/ 462686 w 1210665"/>
              <a:gd name="connsiteY6" fmla="*/ 1271016 h 1358798"/>
              <a:gd name="connsiteX7" fmla="*/ 237744 w 1210665"/>
              <a:gd name="connsiteY7" fmla="*/ 1042416 h 1358798"/>
              <a:gd name="connsiteX8" fmla="*/ 182880 w 1210665"/>
              <a:gd name="connsiteY8" fmla="*/ 1117397 h 1358798"/>
              <a:gd name="connsiteX9" fmla="*/ 109728 w 1210665"/>
              <a:gd name="connsiteY9" fmla="*/ 1217981 h 1358798"/>
              <a:gd name="connsiteX10" fmla="*/ 250546 w 1210665"/>
              <a:gd name="connsiteY10" fmla="*/ 1358799 h 1358798"/>
              <a:gd name="connsiteX11" fmla="*/ 358445 w 1210665"/>
              <a:gd name="connsiteY11" fmla="*/ 1358799 h 1358798"/>
              <a:gd name="connsiteX12" fmla="*/ 155448 w 1210665"/>
              <a:gd name="connsiteY12" fmla="*/ 1155802 h 1358798"/>
              <a:gd name="connsiteX13" fmla="*/ 109728 w 1210665"/>
              <a:gd name="connsiteY13" fmla="*/ 1217981 h 1358798"/>
              <a:gd name="connsiteX14" fmla="*/ 9144 w 1210665"/>
              <a:gd name="connsiteY14" fmla="*/ 1358799 h 1358798"/>
              <a:gd name="connsiteX15" fmla="*/ 170078 w 1210665"/>
              <a:gd name="connsiteY15" fmla="*/ 1358799 h 1358798"/>
              <a:gd name="connsiteX16" fmla="*/ 76810 w 1210665"/>
              <a:gd name="connsiteY16" fmla="*/ 1265530 h 1358798"/>
              <a:gd name="connsiteX17" fmla="*/ 9144 w 1210665"/>
              <a:gd name="connsiteY17" fmla="*/ 1358799 h 1358798"/>
              <a:gd name="connsiteX18" fmla="*/ 257861 w 1210665"/>
              <a:gd name="connsiteY18" fmla="*/ 1014984 h 1358798"/>
              <a:gd name="connsiteX19" fmla="*/ 484632 w 1210665"/>
              <a:gd name="connsiteY19" fmla="*/ 1243584 h 1358798"/>
              <a:gd name="connsiteX20" fmla="*/ 548640 w 1210665"/>
              <a:gd name="connsiteY20" fmla="*/ 1155802 h 1358798"/>
              <a:gd name="connsiteX21" fmla="*/ 321869 w 1210665"/>
              <a:gd name="connsiteY21" fmla="*/ 925373 h 1358798"/>
              <a:gd name="connsiteX22" fmla="*/ 257861 w 1210665"/>
              <a:gd name="connsiteY22" fmla="*/ 1014984 h 1358798"/>
              <a:gd name="connsiteX23" fmla="*/ 334670 w 1210665"/>
              <a:gd name="connsiteY23" fmla="*/ 907085 h 1358798"/>
              <a:gd name="connsiteX24" fmla="*/ 561442 w 1210665"/>
              <a:gd name="connsiteY24" fmla="*/ 1135685 h 1358798"/>
              <a:gd name="connsiteX25" fmla="*/ 634594 w 1210665"/>
              <a:gd name="connsiteY25" fmla="*/ 1033272 h 1358798"/>
              <a:gd name="connsiteX26" fmla="*/ 409651 w 1210665"/>
              <a:gd name="connsiteY26" fmla="*/ 804672 h 1358798"/>
              <a:gd name="connsiteX27" fmla="*/ 334670 w 1210665"/>
              <a:gd name="connsiteY27" fmla="*/ 907085 h 1358798"/>
              <a:gd name="connsiteX28" fmla="*/ 415138 w 1210665"/>
              <a:gd name="connsiteY28" fmla="*/ 795528 h 1358798"/>
              <a:gd name="connsiteX29" fmla="*/ 641909 w 1210665"/>
              <a:gd name="connsiteY29" fmla="*/ 1025957 h 1358798"/>
              <a:gd name="connsiteX30" fmla="*/ 720547 w 1210665"/>
              <a:gd name="connsiteY30" fmla="*/ 918058 h 1358798"/>
              <a:gd name="connsiteX31" fmla="*/ 491947 w 1210665"/>
              <a:gd name="connsiteY31" fmla="*/ 689458 h 1358798"/>
              <a:gd name="connsiteX32" fmla="*/ 415138 w 1210665"/>
              <a:gd name="connsiteY32" fmla="*/ 795528 h 1358798"/>
              <a:gd name="connsiteX33" fmla="*/ 20117 w 1210665"/>
              <a:gd name="connsiteY33" fmla="*/ 208483 h 1358798"/>
              <a:gd name="connsiteX34" fmla="*/ 131674 w 1210665"/>
              <a:gd name="connsiteY34" fmla="*/ 320040 h 1358798"/>
              <a:gd name="connsiteX35" fmla="*/ 758952 w 1210665"/>
              <a:gd name="connsiteY35" fmla="*/ 320040 h 1358798"/>
              <a:gd name="connsiteX36" fmla="*/ 495605 w 1210665"/>
              <a:gd name="connsiteY36" fmla="*/ 683971 h 1358798"/>
              <a:gd name="connsiteX37" fmla="*/ 724205 w 1210665"/>
              <a:gd name="connsiteY37" fmla="*/ 912571 h 1358798"/>
              <a:gd name="connsiteX38" fmla="*/ 1155802 w 1210665"/>
              <a:gd name="connsiteY38" fmla="*/ 316382 h 1358798"/>
              <a:gd name="connsiteX39" fmla="*/ 1210666 w 1210665"/>
              <a:gd name="connsiteY39" fmla="*/ 0 h 1358798"/>
              <a:gd name="connsiteX40" fmla="*/ 56693 w 1210665"/>
              <a:gd name="connsiteY40" fmla="*/ 0 h 1358798"/>
              <a:gd name="connsiteX41" fmla="*/ 20117 w 1210665"/>
              <a:gd name="connsiteY41" fmla="*/ 208483 h 1358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10665" h="1358798">
                <a:moveTo>
                  <a:pt x="18288" y="215798"/>
                </a:moveTo>
                <a:lnTo>
                  <a:pt x="122530" y="320040"/>
                </a:lnTo>
                <a:lnTo>
                  <a:pt x="0" y="320040"/>
                </a:lnTo>
                <a:lnTo>
                  <a:pt x="18288" y="215798"/>
                </a:lnTo>
                <a:close/>
                <a:moveTo>
                  <a:pt x="182880" y="1117397"/>
                </a:moveTo>
                <a:lnTo>
                  <a:pt x="409651" y="1344168"/>
                </a:lnTo>
                <a:lnTo>
                  <a:pt x="462686" y="1271016"/>
                </a:lnTo>
                <a:lnTo>
                  <a:pt x="237744" y="1042416"/>
                </a:lnTo>
                <a:lnTo>
                  <a:pt x="182880" y="1117397"/>
                </a:lnTo>
                <a:close/>
                <a:moveTo>
                  <a:pt x="109728" y="1217981"/>
                </a:moveTo>
                <a:lnTo>
                  <a:pt x="250546" y="1358799"/>
                </a:lnTo>
                <a:lnTo>
                  <a:pt x="358445" y="1358799"/>
                </a:lnTo>
                <a:lnTo>
                  <a:pt x="155448" y="1155802"/>
                </a:lnTo>
                <a:lnTo>
                  <a:pt x="109728" y="1217981"/>
                </a:lnTo>
                <a:close/>
                <a:moveTo>
                  <a:pt x="9144" y="1358799"/>
                </a:moveTo>
                <a:lnTo>
                  <a:pt x="170078" y="1358799"/>
                </a:lnTo>
                <a:lnTo>
                  <a:pt x="76810" y="1265530"/>
                </a:lnTo>
                <a:lnTo>
                  <a:pt x="9144" y="1358799"/>
                </a:lnTo>
                <a:close/>
                <a:moveTo>
                  <a:pt x="257861" y="1014984"/>
                </a:moveTo>
                <a:lnTo>
                  <a:pt x="484632" y="1243584"/>
                </a:lnTo>
                <a:lnTo>
                  <a:pt x="548640" y="1155802"/>
                </a:lnTo>
                <a:lnTo>
                  <a:pt x="321869" y="925373"/>
                </a:lnTo>
                <a:lnTo>
                  <a:pt x="257861" y="1014984"/>
                </a:lnTo>
                <a:close/>
                <a:moveTo>
                  <a:pt x="334670" y="907085"/>
                </a:moveTo>
                <a:lnTo>
                  <a:pt x="561442" y="1135685"/>
                </a:lnTo>
                <a:lnTo>
                  <a:pt x="634594" y="1033272"/>
                </a:lnTo>
                <a:lnTo>
                  <a:pt x="409651" y="804672"/>
                </a:lnTo>
                <a:lnTo>
                  <a:pt x="334670" y="907085"/>
                </a:lnTo>
                <a:close/>
                <a:moveTo>
                  <a:pt x="415138" y="795528"/>
                </a:moveTo>
                <a:lnTo>
                  <a:pt x="641909" y="1025957"/>
                </a:lnTo>
                <a:lnTo>
                  <a:pt x="720547" y="918058"/>
                </a:lnTo>
                <a:lnTo>
                  <a:pt x="491947" y="689458"/>
                </a:lnTo>
                <a:lnTo>
                  <a:pt x="415138" y="795528"/>
                </a:lnTo>
                <a:close/>
                <a:moveTo>
                  <a:pt x="20117" y="208483"/>
                </a:moveTo>
                <a:lnTo>
                  <a:pt x="131674" y="320040"/>
                </a:lnTo>
                <a:lnTo>
                  <a:pt x="758952" y="320040"/>
                </a:lnTo>
                <a:lnTo>
                  <a:pt x="495605" y="683971"/>
                </a:lnTo>
                <a:lnTo>
                  <a:pt x="724205" y="912571"/>
                </a:lnTo>
                <a:lnTo>
                  <a:pt x="1155802" y="316382"/>
                </a:lnTo>
                <a:lnTo>
                  <a:pt x="1210666" y="0"/>
                </a:lnTo>
                <a:lnTo>
                  <a:pt x="56693" y="0"/>
                </a:lnTo>
                <a:lnTo>
                  <a:pt x="20117" y="20848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图形 1156">
            <a:extLst>
              <a:ext uri="{FF2B5EF4-FFF2-40B4-BE49-F238E27FC236}">
                <a16:creationId xmlns:a16="http://schemas.microsoft.com/office/drawing/2014/main" xmlns="" id="{F6FAA918-1B77-45EA-9FD5-C4A57519A967}"/>
              </a:ext>
            </a:extLst>
          </p:cNvPr>
          <p:cNvSpPr/>
          <p:nvPr/>
        </p:nvSpPr>
        <p:spPr>
          <a:xfrm>
            <a:off x="5510783" y="4105655"/>
            <a:ext cx="1168589" cy="1389890"/>
          </a:xfrm>
          <a:custGeom>
            <a:avLst/>
            <a:gdLst>
              <a:gd name="connsiteX0" fmla="*/ 749809 w 1168589"/>
              <a:gd name="connsiteY0" fmla="*/ 1031445 h 1389890"/>
              <a:gd name="connsiteX1" fmla="*/ 963779 w 1168589"/>
              <a:gd name="connsiteY1" fmla="*/ 1245415 h 1389890"/>
              <a:gd name="connsiteX2" fmla="*/ 861366 w 1168589"/>
              <a:gd name="connsiteY2" fmla="*/ 1309423 h 1389890"/>
              <a:gd name="connsiteX3" fmla="*/ 636424 w 1168589"/>
              <a:gd name="connsiteY3" fmla="*/ 1084480 h 1389890"/>
              <a:gd name="connsiteX4" fmla="*/ 749809 w 1168589"/>
              <a:gd name="connsiteY4" fmla="*/ 1031445 h 1389890"/>
              <a:gd name="connsiteX5" fmla="*/ 758953 w 1168589"/>
              <a:gd name="connsiteY5" fmla="*/ 1024130 h 1389890"/>
              <a:gd name="connsiteX6" fmla="*/ 972923 w 1168589"/>
              <a:gd name="connsiteY6" fmla="*/ 1238099 h 1389890"/>
              <a:gd name="connsiteX7" fmla="*/ 1062535 w 1168589"/>
              <a:gd name="connsiteY7" fmla="*/ 1148488 h 1389890"/>
              <a:gd name="connsiteX8" fmla="*/ 833934 w 1168589"/>
              <a:gd name="connsiteY8" fmla="*/ 919888 h 1389890"/>
              <a:gd name="connsiteX9" fmla="*/ 758953 w 1168589"/>
              <a:gd name="connsiteY9" fmla="*/ 1024130 h 1389890"/>
              <a:gd name="connsiteX10" fmla="*/ 283465 w 1168589"/>
              <a:gd name="connsiteY10" fmla="*/ 1360629 h 1389890"/>
              <a:gd name="connsiteX11" fmla="*/ 3658 w 1168589"/>
              <a:gd name="connsiteY11" fmla="*/ 1082651 h 1389890"/>
              <a:gd name="connsiteX12" fmla="*/ 283465 w 1168589"/>
              <a:gd name="connsiteY12" fmla="*/ 1360629 h 1389890"/>
              <a:gd name="connsiteX13" fmla="*/ 691288 w 1168589"/>
              <a:gd name="connsiteY13" fmla="*/ 1369773 h 1389890"/>
              <a:gd name="connsiteX14" fmla="*/ 87783 w 1168589"/>
              <a:gd name="connsiteY14" fmla="*/ 766268 h 1389890"/>
              <a:gd name="connsiteX15" fmla="*/ 38405 w 1168589"/>
              <a:gd name="connsiteY15" fmla="*/ 850393 h 1389890"/>
              <a:gd name="connsiteX16" fmla="*/ 574244 w 1168589"/>
              <a:gd name="connsiteY16" fmla="*/ 1386233 h 1389890"/>
              <a:gd name="connsiteX17" fmla="*/ 691288 w 1168589"/>
              <a:gd name="connsiteY17" fmla="*/ 1369773 h 1389890"/>
              <a:gd name="connsiteX18" fmla="*/ 552299 w 1168589"/>
              <a:gd name="connsiteY18" fmla="*/ 1095453 h 1389890"/>
              <a:gd name="connsiteX19" fmla="*/ 444399 w 1168589"/>
              <a:gd name="connsiteY19" fmla="*/ 1073507 h 1389890"/>
              <a:gd name="connsiteX20" fmla="*/ 729693 w 1168589"/>
              <a:gd name="connsiteY20" fmla="*/ 1358800 h 1389890"/>
              <a:gd name="connsiteX21" fmla="*/ 841249 w 1168589"/>
              <a:gd name="connsiteY21" fmla="*/ 1318567 h 1389890"/>
              <a:gd name="connsiteX22" fmla="*/ 610820 w 1168589"/>
              <a:gd name="connsiteY22" fmla="*/ 1089966 h 1389890"/>
              <a:gd name="connsiteX23" fmla="*/ 552299 w 1168589"/>
              <a:gd name="connsiteY23" fmla="*/ 1095453 h 1389890"/>
              <a:gd name="connsiteX24" fmla="*/ 501092 w 1168589"/>
              <a:gd name="connsiteY24" fmla="*/ 1389890 h 1389890"/>
              <a:gd name="connsiteX25" fmla="*/ 512065 w 1168589"/>
              <a:gd name="connsiteY25" fmla="*/ 1389890 h 1389890"/>
              <a:gd name="connsiteX26" fmla="*/ 20117 w 1168589"/>
              <a:gd name="connsiteY26" fmla="*/ 897942 h 1389890"/>
              <a:gd name="connsiteX27" fmla="*/ 5486 w 1168589"/>
              <a:gd name="connsiteY27" fmla="*/ 954635 h 1389890"/>
              <a:gd name="connsiteX28" fmla="*/ 0 w 1168589"/>
              <a:gd name="connsiteY28" fmla="*/ 996697 h 1389890"/>
              <a:gd name="connsiteX29" fmla="*/ 385877 w 1168589"/>
              <a:gd name="connsiteY29" fmla="*/ 1382575 h 1389890"/>
              <a:gd name="connsiteX30" fmla="*/ 501092 w 1168589"/>
              <a:gd name="connsiteY30" fmla="*/ 1389890 h 1389890"/>
              <a:gd name="connsiteX31" fmla="*/ 663856 w 1168589"/>
              <a:gd name="connsiteY31" fmla="*/ 742494 h 1389890"/>
              <a:gd name="connsiteX32" fmla="*/ 219456 w 1168589"/>
              <a:gd name="connsiteY32" fmla="*/ 298095 h 1389890"/>
              <a:gd name="connsiteX33" fmla="*/ 746152 w 1168589"/>
              <a:gd name="connsiteY33" fmla="*/ 0 h 1389890"/>
              <a:gd name="connsiteX34" fmla="*/ 1163119 w 1168589"/>
              <a:gd name="connsiteY34" fmla="*/ 373076 h 1389890"/>
              <a:gd name="connsiteX35" fmla="*/ 1009499 w 1168589"/>
              <a:gd name="connsiteY35" fmla="*/ 612649 h 1389890"/>
              <a:gd name="connsiteX36" fmla="*/ 1150317 w 1168589"/>
              <a:gd name="connsiteY36" fmla="*/ 954635 h 1389890"/>
              <a:gd name="connsiteX37" fmla="*/ 1066192 w 1168589"/>
              <a:gd name="connsiteY37" fmla="*/ 1144830 h 1389890"/>
              <a:gd name="connsiteX38" fmla="*/ 833934 w 1168589"/>
              <a:gd name="connsiteY38" fmla="*/ 912573 h 1389890"/>
              <a:gd name="connsiteX39" fmla="*/ 663856 w 1168589"/>
              <a:gd name="connsiteY39" fmla="*/ 742494 h 1389890"/>
              <a:gd name="connsiteX40" fmla="*/ 656540 w 1168589"/>
              <a:gd name="connsiteY40" fmla="*/ 506578 h 1389890"/>
              <a:gd name="connsiteX41" fmla="*/ 837592 w 1168589"/>
              <a:gd name="connsiteY41" fmla="*/ 393193 h 1389890"/>
              <a:gd name="connsiteX42" fmla="*/ 696774 w 1168589"/>
              <a:gd name="connsiteY42" fmla="*/ 279807 h 1389890"/>
              <a:gd name="connsiteX43" fmla="*/ 515723 w 1168589"/>
              <a:gd name="connsiteY43" fmla="*/ 393193 h 1389890"/>
              <a:gd name="connsiteX44" fmla="*/ 656540 w 1168589"/>
              <a:gd name="connsiteY44" fmla="*/ 506578 h 1389890"/>
              <a:gd name="connsiteX45" fmla="*/ 334671 w 1168589"/>
              <a:gd name="connsiteY45" fmla="*/ 916230 h 1389890"/>
              <a:gd name="connsiteX46" fmla="*/ 367589 w 1168589"/>
              <a:gd name="connsiteY46" fmla="*/ 846736 h 1389890"/>
              <a:gd name="connsiteX47" fmla="*/ 186538 w 1168589"/>
              <a:gd name="connsiteY47" fmla="*/ 665684 h 1389890"/>
              <a:gd name="connsiteX48" fmla="*/ 109728 w 1168589"/>
              <a:gd name="connsiteY48" fmla="*/ 738836 h 1389890"/>
              <a:gd name="connsiteX49" fmla="*/ 338329 w 1168589"/>
              <a:gd name="connsiteY49" fmla="*/ 969265 h 1389890"/>
              <a:gd name="connsiteX50" fmla="*/ 334671 w 1168589"/>
              <a:gd name="connsiteY50" fmla="*/ 916230 h 1389890"/>
              <a:gd name="connsiteX51" fmla="*/ 482804 w 1168589"/>
              <a:gd name="connsiteY51" fmla="*/ 764440 h 1389890"/>
              <a:gd name="connsiteX52" fmla="*/ 195682 w 1168589"/>
              <a:gd name="connsiteY52" fmla="*/ 477318 h 1389890"/>
              <a:gd name="connsiteX53" fmla="*/ 267005 w 1168589"/>
              <a:gd name="connsiteY53" fmla="*/ 614478 h 1389890"/>
              <a:gd name="connsiteX54" fmla="*/ 204826 w 1168589"/>
              <a:gd name="connsiteY54" fmla="*/ 654711 h 1389890"/>
              <a:gd name="connsiteX55" fmla="*/ 382220 w 1168589"/>
              <a:gd name="connsiteY55" fmla="*/ 832105 h 1389890"/>
              <a:gd name="connsiteX56" fmla="*/ 482804 w 1168589"/>
              <a:gd name="connsiteY56" fmla="*/ 764440 h 1389890"/>
              <a:gd name="connsiteX57" fmla="*/ 616307 w 1168589"/>
              <a:gd name="connsiteY57" fmla="*/ 738836 h 1389890"/>
              <a:gd name="connsiteX58" fmla="*/ 654712 w 1168589"/>
              <a:gd name="connsiteY58" fmla="*/ 740665 h 1389890"/>
              <a:gd name="connsiteX59" fmla="*/ 217628 w 1168589"/>
              <a:gd name="connsiteY59" fmla="*/ 303581 h 1389890"/>
              <a:gd name="connsiteX60" fmla="*/ 197511 w 1168589"/>
              <a:gd name="connsiteY60" fmla="*/ 374905 h 1389890"/>
              <a:gd name="connsiteX61" fmla="*/ 193853 w 1168589"/>
              <a:gd name="connsiteY61" fmla="*/ 459029 h 1389890"/>
              <a:gd name="connsiteX62" fmla="*/ 493777 w 1168589"/>
              <a:gd name="connsiteY62" fmla="*/ 758953 h 1389890"/>
              <a:gd name="connsiteX63" fmla="*/ 616307 w 1168589"/>
              <a:gd name="connsiteY63" fmla="*/ 738836 h 138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168589" h="1389890">
                <a:moveTo>
                  <a:pt x="749809" y="1031445"/>
                </a:moveTo>
                <a:lnTo>
                  <a:pt x="963779" y="1245415"/>
                </a:lnTo>
                <a:cubicBezTo>
                  <a:pt x="932690" y="1269189"/>
                  <a:pt x="897942" y="1291135"/>
                  <a:pt x="861366" y="1309423"/>
                </a:cubicBezTo>
                <a:lnTo>
                  <a:pt x="636424" y="1084480"/>
                </a:lnTo>
                <a:cubicBezTo>
                  <a:pt x="680315" y="1073507"/>
                  <a:pt x="718720" y="1055219"/>
                  <a:pt x="749809" y="1031445"/>
                </a:cubicBezTo>
                <a:close/>
                <a:moveTo>
                  <a:pt x="758953" y="1024130"/>
                </a:moveTo>
                <a:lnTo>
                  <a:pt x="972923" y="1238099"/>
                </a:lnTo>
                <a:cubicBezTo>
                  <a:pt x="1007671" y="1210667"/>
                  <a:pt x="1036931" y="1181407"/>
                  <a:pt x="1062535" y="1148488"/>
                </a:cubicBezTo>
                <a:lnTo>
                  <a:pt x="833934" y="919888"/>
                </a:lnTo>
                <a:cubicBezTo>
                  <a:pt x="826619" y="954635"/>
                  <a:pt x="799187" y="993040"/>
                  <a:pt x="758953" y="1024130"/>
                </a:cubicBezTo>
                <a:close/>
                <a:moveTo>
                  <a:pt x="283465" y="1360629"/>
                </a:moveTo>
                <a:lnTo>
                  <a:pt x="3658" y="1082651"/>
                </a:lnTo>
                <a:cubicBezTo>
                  <a:pt x="27432" y="1210667"/>
                  <a:pt x="126187" y="1313080"/>
                  <a:pt x="283465" y="1360629"/>
                </a:cubicBezTo>
                <a:close/>
                <a:moveTo>
                  <a:pt x="691288" y="1369773"/>
                </a:moveTo>
                <a:lnTo>
                  <a:pt x="87783" y="766268"/>
                </a:lnTo>
                <a:cubicBezTo>
                  <a:pt x="67666" y="793700"/>
                  <a:pt x="51206" y="821132"/>
                  <a:pt x="38405" y="850393"/>
                </a:cubicBezTo>
                <a:lnTo>
                  <a:pt x="574244" y="1386233"/>
                </a:lnTo>
                <a:cubicBezTo>
                  <a:pt x="614478" y="1384404"/>
                  <a:pt x="652883" y="1378917"/>
                  <a:pt x="691288" y="1369773"/>
                </a:cubicBezTo>
                <a:close/>
                <a:moveTo>
                  <a:pt x="552299" y="1095453"/>
                </a:moveTo>
                <a:cubicBezTo>
                  <a:pt x="512065" y="1095453"/>
                  <a:pt x="475489" y="1088138"/>
                  <a:pt x="444399" y="1073507"/>
                </a:cubicBezTo>
                <a:lnTo>
                  <a:pt x="729693" y="1358800"/>
                </a:lnTo>
                <a:cubicBezTo>
                  <a:pt x="768097" y="1347828"/>
                  <a:pt x="806502" y="1335026"/>
                  <a:pt x="841249" y="1318567"/>
                </a:cubicBezTo>
                <a:lnTo>
                  <a:pt x="610820" y="1089966"/>
                </a:lnTo>
                <a:cubicBezTo>
                  <a:pt x="590703" y="1093624"/>
                  <a:pt x="572415" y="1095453"/>
                  <a:pt x="552299" y="1095453"/>
                </a:cubicBezTo>
                <a:close/>
                <a:moveTo>
                  <a:pt x="501092" y="1389890"/>
                </a:moveTo>
                <a:cubicBezTo>
                  <a:pt x="504750" y="1389890"/>
                  <a:pt x="508407" y="1389890"/>
                  <a:pt x="512065" y="1389890"/>
                </a:cubicBezTo>
                <a:lnTo>
                  <a:pt x="20117" y="897942"/>
                </a:lnTo>
                <a:cubicBezTo>
                  <a:pt x="14630" y="916230"/>
                  <a:pt x="9144" y="936347"/>
                  <a:pt x="5486" y="954635"/>
                </a:cubicBezTo>
                <a:cubicBezTo>
                  <a:pt x="1829" y="969265"/>
                  <a:pt x="1829" y="982067"/>
                  <a:pt x="0" y="996697"/>
                </a:cubicBezTo>
                <a:lnTo>
                  <a:pt x="385877" y="1382575"/>
                </a:lnTo>
                <a:cubicBezTo>
                  <a:pt x="422454" y="1388061"/>
                  <a:pt x="460858" y="1389890"/>
                  <a:pt x="501092" y="1389890"/>
                </a:cubicBezTo>
                <a:close/>
                <a:moveTo>
                  <a:pt x="663856" y="742494"/>
                </a:moveTo>
                <a:lnTo>
                  <a:pt x="219456" y="298095"/>
                </a:lnTo>
                <a:cubicBezTo>
                  <a:pt x="290780" y="120701"/>
                  <a:pt x="491948" y="0"/>
                  <a:pt x="746152" y="0"/>
                </a:cubicBezTo>
                <a:cubicBezTo>
                  <a:pt x="1035103" y="0"/>
                  <a:pt x="1201524" y="157277"/>
                  <a:pt x="1163119" y="373076"/>
                </a:cubicBezTo>
                <a:cubicBezTo>
                  <a:pt x="1144831" y="473660"/>
                  <a:pt x="1089967" y="554127"/>
                  <a:pt x="1009499" y="612649"/>
                </a:cubicBezTo>
                <a:cubicBezTo>
                  <a:pt x="1122885" y="691287"/>
                  <a:pt x="1175921" y="813817"/>
                  <a:pt x="1150317" y="954635"/>
                </a:cubicBezTo>
                <a:cubicBezTo>
                  <a:pt x="1137516" y="1024130"/>
                  <a:pt x="1110084" y="1088138"/>
                  <a:pt x="1066192" y="1144830"/>
                </a:cubicBezTo>
                <a:lnTo>
                  <a:pt x="833934" y="912573"/>
                </a:lnTo>
                <a:cubicBezTo>
                  <a:pt x="844907" y="837592"/>
                  <a:pt x="782728" y="758953"/>
                  <a:pt x="663856" y="742494"/>
                </a:cubicBezTo>
                <a:close/>
                <a:moveTo>
                  <a:pt x="656540" y="506578"/>
                </a:moveTo>
                <a:cubicBezTo>
                  <a:pt x="658369" y="506578"/>
                  <a:pt x="817475" y="502921"/>
                  <a:pt x="837592" y="393193"/>
                </a:cubicBezTo>
                <a:cubicBezTo>
                  <a:pt x="850393" y="321869"/>
                  <a:pt x="782728" y="279807"/>
                  <a:pt x="696774" y="279807"/>
                </a:cubicBezTo>
                <a:cubicBezTo>
                  <a:pt x="610820" y="279807"/>
                  <a:pt x="528524" y="320040"/>
                  <a:pt x="515723" y="393193"/>
                </a:cubicBezTo>
                <a:cubicBezTo>
                  <a:pt x="495606" y="502921"/>
                  <a:pt x="654712" y="506578"/>
                  <a:pt x="656540" y="506578"/>
                </a:cubicBezTo>
                <a:close/>
                <a:moveTo>
                  <a:pt x="334671" y="916230"/>
                </a:moveTo>
                <a:cubicBezTo>
                  <a:pt x="338329" y="892456"/>
                  <a:pt x="349301" y="868681"/>
                  <a:pt x="367589" y="846736"/>
                </a:cubicBezTo>
                <a:lnTo>
                  <a:pt x="186538" y="665684"/>
                </a:lnTo>
                <a:cubicBezTo>
                  <a:pt x="157277" y="687630"/>
                  <a:pt x="131674" y="713233"/>
                  <a:pt x="109728" y="738836"/>
                </a:cubicBezTo>
                <a:lnTo>
                  <a:pt x="338329" y="969265"/>
                </a:lnTo>
                <a:cubicBezTo>
                  <a:pt x="332842" y="952806"/>
                  <a:pt x="331013" y="934518"/>
                  <a:pt x="334671" y="916230"/>
                </a:cubicBezTo>
                <a:close/>
                <a:moveTo>
                  <a:pt x="482804" y="764440"/>
                </a:moveTo>
                <a:lnTo>
                  <a:pt x="195682" y="477318"/>
                </a:lnTo>
                <a:cubicBezTo>
                  <a:pt x="204826" y="530353"/>
                  <a:pt x="228600" y="576073"/>
                  <a:pt x="267005" y="614478"/>
                </a:cubicBezTo>
                <a:cubicBezTo>
                  <a:pt x="245060" y="627279"/>
                  <a:pt x="224943" y="640081"/>
                  <a:pt x="204826" y="654711"/>
                </a:cubicBezTo>
                <a:lnTo>
                  <a:pt x="382220" y="832105"/>
                </a:lnTo>
                <a:cubicBezTo>
                  <a:pt x="407823" y="802844"/>
                  <a:pt x="440742" y="780899"/>
                  <a:pt x="482804" y="764440"/>
                </a:cubicBezTo>
                <a:close/>
                <a:moveTo>
                  <a:pt x="616307" y="738836"/>
                </a:moveTo>
                <a:cubicBezTo>
                  <a:pt x="629108" y="738836"/>
                  <a:pt x="641910" y="740665"/>
                  <a:pt x="654712" y="740665"/>
                </a:cubicBezTo>
                <a:lnTo>
                  <a:pt x="217628" y="303581"/>
                </a:lnTo>
                <a:cubicBezTo>
                  <a:pt x="208484" y="325527"/>
                  <a:pt x="201168" y="349301"/>
                  <a:pt x="197511" y="374905"/>
                </a:cubicBezTo>
                <a:cubicBezTo>
                  <a:pt x="192024" y="404165"/>
                  <a:pt x="190196" y="433426"/>
                  <a:pt x="193853" y="459029"/>
                </a:cubicBezTo>
                <a:lnTo>
                  <a:pt x="493777" y="758953"/>
                </a:lnTo>
                <a:cubicBezTo>
                  <a:pt x="530353" y="746151"/>
                  <a:pt x="570587" y="738836"/>
                  <a:pt x="616307" y="738836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图形 1158">
            <a:extLst>
              <a:ext uri="{FF2B5EF4-FFF2-40B4-BE49-F238E27FC236}">
                <a16:creationId xmlns:a16="http://schemas.microsoft.com/office/drawing/2014/main" xmlns="" id="{058E5CC8-75DE-4154-BF6D-805727CDBF4D}"/>
              </a:ext>
            </a:extLst>
          </p:cNvPr>
          <p:cNvSpPr/>
          <p:nvPr/>
        </p:nvSpPr>
        <p:spPr>
          <a:xfrm>
            <a:off x="7664195" y="4105655"/>
            <a:ext cx="1205724" cy="1389890"/>
          </a:xfrm>
          <a:custGeom>
            <a:avLst/>
            <a:gdLst>
              <a:gd name="connsiteX0" fmla="*/ 65837 w 1205724"/>
              <a:gd name="connsiteY0" fmla="*/ 583388 h 1389890"/>
              <a:gd name="connsiteX1" fmla="*/ 424282 w 1205724"/>
              <a:gd name="connsiteY1" fmla="*/ 941833 h 1389890"/>
              <a:gd name="connsiteX2" fmla="*/ 65837 w 1205724"/>
              <a:gd name="connsiteY2" fmla="*/ 583388 h 1389890"/>
              <a:gd name="connsiteX3" fmla="*/ 405994 w 1205724"/>
              <a:gd name="connsiteY3" fmla="*/ 1389890 h 1389890"/>
              <a:gd name="connsiteX4" fmla="*/ 471831 w 1205724"/>
              <a:gd name="connsiteY4" fmla="*/ 1388061 h 1389890"/>
              <a:gd name="connsiteX5" fmla="*/ 166421 w 1205724"/>
              <a:gd name="connsiteY5" fmla="*/ 1080822 h 1389890"/>
              <a:gd name="connsiteX6" fmla="*/ 104242 w 1205724"/>
              <a:gd name="connsiteY6" fmla="*/ 1137515 h 1389890"/>
              <a:gd name="connsiteX7" fmla="*/ 354788 w 1205724"/>
              <a:gd name="connsiteY7" fmla="*/ 1388061 h 1389890"/>
              <a:gd name="connsiteX8" fmla="*/ 405994 w 1205724"/>
              <a:gd name="connsiteY8" fmla="*/ 1389890 h 1389890"/>
              <a:gd name="connsiteX9" fmla="*/ 713233 w 1205724"/>
              <a:gd name="connsiteY9" fmla="*/ 1014985 h 1389890"/>
              <a:gd name="connsiteX10" fmla="*/ 910744 w 1205724"/>
              <a:gd name="connsiteY10" fmla="*/ 1212496 h 1389890"/>
              <a:gd name="connsiteX11" fmla="*/ 996698 w 1205724"/>
              <a:gd name="connsiteY11" fmla="*/ 1119227 h 1389890"/>
              <a:gd name="connsiteX12" fmla="*/ 795529 w 1205724"/>
              <a:gd name="connsiteY12" fmla="*/ 918059 h 1389890"/>
              <a:gd name="connsiteX13" fmla="*/ 713233 w 1205724"/>
              <a:gd name="connsiteY13" fmla="*/ 1014985 h 1389890"/>
              <a:gd name="connsiteX14" fmla="*/ 0 w 1205724"/>
              <a:gd name="connsiteY14" fmla="*/ 1230784 h 1389890"/>
              <a:gd name="connsiteX15" fmla="*/ 259690 w 1205724"/>
              <a:gd name="connsiteY15" fmla="*/ 1373431 h 1389890"/>
              <a:gd name="connsiteX16" fmla="*/ 62179 w 1205724"/>
              <a:gd name="connsiteY16" fmla="*/ 1175920 h 1389890"/>
              <a:gd name="connsiteX17" fmla="*/ 0 w 1205724"/>
              <a:gd name="connsiteY17" fmla="*/ 1230784 h 1389890"/>
              <a:gd name="connsiteX18" fmla="*/ 592532 w 1205724"/>
              <a:gd name="connsiteY18" fmla="*/ 1077165 h 1389890"/>
              <a:gd name="connsiteX19" fmla="*/ 804673 w 1205724"/>
              <a:gd name="connsiteY19" fmla="*/ 1289306 h 1389890"/>
              <a:gd name="connsiteX20" fmla="*/ 896114 w 1205724"/>
              <a:gd name="connsiteY20" fmla="*/ 1223469 h 1389890"/>
              <a:gd name="connsiteX21" fmla="*/ 899771 w 1205724"/>
              <a:gd name="connsiteY21" fmla="*/ 1219811 h 1389890"/>
              <a:gd name="connsiteX22" fmla="*/ 704089 w 1205724"/>
              <a:gd name="connsiteY22" fmla="*/ 1022301 h 1389890"/>
              <a:gd name="connsiteX23" fmla="*/ 592532 w 1205724"/>
              <a:gd name="connsiteY23" fmla="*/ 1077165 h 1389890"/>
              <a:gd name="connsiteX24" fmla="*/ 784557 w 1205724"/>
              <a:gd name="connsiteY24" fmla="*/ 1302107 h 1389890"/>
              <a:gd name="connsiteX25" fmla="*/ 565100 w 1205724"/>
              <a:gd name="connsiteY25" fmla="*/ 1082651 h 1389890"/>
              <a:gd name="connsiteX26" fmla="*/ 459030 w 1205724"/>
              <a:gd name="connsiteY26" fmla="*/ 1093624 h 1389890"/>
              <a:gd name="connsiteX27" fmla="*/ 424282 w 1205724"/>
              <a:gd name="connsiteY27" fmla="*/ 1091795 h 1389890"/>
              <a:gd name="connsiteX28" fmla="*/ 680315 w 1205724"/>
              <a:gd name="connsiteY28" fmla="*/ 1347828 h 1389890"/>
              <a:gd name="connsiteX29" fmla="*/ 784557 w 1205724"/>
              <a:gd name="connsiteY29" fmla="*/ 1302107 h 1389890"/>
              <a:gd name="connsiteX30" fmla="*/ 643739 w 1205724"/>
              <a:gd name="connsiteY30" fmla="*/ 1358800 h 1389890"/>
              <a:gd name="connsiteX31" fmla="*/ 365761 w 1205724"/>
              <a:gd name="connsiteY31" fmla="*/ 1082651 h 1389890"/>
              <a:gd name="connsiteX32" fmla="*/ 226772 w 1205724"/>
              <a:gd name="connsiteY32" fmla="*/ 1027787 h 1389890"/>
              <a:gd name="connsiteX33" fmla="*/ 201168 w 1205724"/>
              <a:gd name="connsiteY33" fmla="*/ 1051562 h 1389890"/>
              <a:gd name="connsiteX34" fmla="*/ 532182 w 1205724"/>
              <a:gd name="connsiteY34" fmla="*/ 1382575 h 1389890"/>
              <a:gd name="connsiteX35" fmla="*/ 643739 w 1205724"/>
              <a:gd name="connsiteY35" fmla="*/ 1358800 h 1389890"/>
              <a:gd name="connsiteX36" fmla="*/ 552299 w 1205724"/>
              <a:gd name="connsiteY36" fmla="*/ 950977 h 1389890"/>
              <a:gd name="connsiteX37" fmla="*/ 627279 w 1205724"/>
              <a:gd name="connsiteY37" fmla="*/ 945491 h 1389890"/>
              <a:gd name="connsiteX38" fmla="*/ 93269 w 1205724"/>
              <a:gd name="connsiteY38" fmla="*/ 411481 h 1389890"/>
              <a:gd name="connsiteX39" fmla="*/ 74981 w 1205724"/>
              <a:gd name="connsiteY39" fmla="*/ 480975 h 1389890"/>
              <a:gd name="connsiteX40" fmla="*/ 67666 w 1205724"/>
              <a:gd name="connsiteY40" fmla="*/ 550470 h 1389890"/>
              <a:gd name="connsiteX41" fmla="*/ 462687 w 1205724"/>
              <a:gd name="connsiteY41" fmla="*/ 945491 h 1389890"/>
              <a:gd name="connsiteX42" fmla="*/ 552299 w 1205724"/>
              <a:gd name="connsiteY42" fmla="*/ 950977 h 1389890"/>
              <a:gd name="connsiteX43" fmla="*/ 777241 w 1205724"/>
              <a:gd name="connsiteY43" fmla="*/ 899771 h 1389890"/>
              <a:gd name="connsiteX44" fmla="*/ 535839 w 1205724"/>
              <a:gd name="connsiteY44" fmla="*/ 658369 h 1389890"/>
              <a:gd name="connsiteX45" fmla="*/ 393193 w 1205724"/>
              <a:gd name="connsiteY45" fmla="*/ 515722 h 1389890"/>
              <a:gd name="connsiteX46" fmla="*/ 159106 w 1205724"/>
              <a:gd name="connsiteY46" fmla="*/ 281636 h 1389890"/>
              <a:gd name="connsiteX47" fmla="*/ 96927 w 1205724"/>
              <a:gd name="connsiteY47" fmla="*/ 398679 h 1389890"/>
              <a:gd name="connsiteX48" fmla="*/ 640081 w 1205724"/>
              <a:gd name="connsiteY48" fmla="*/ 941833 h 1389890"/>
              <a:gd name="connsiteX49" fmla="*/ 777241 w 1205724"/>
              <a:gd name="connsiteY49" fmla="*/ 899771 h 1389890"/>
              <a:gd name="connsiteX50" fmla="*/ 395021 w 1205724"/>
              <a:gd name="connsiteY50" fmla="*/ 480975 h 1389890"/>
              <a:gd name="connsiteX51" fmla="*/ 667513 w 1205724"/>
              <a:gd name="connsiteY51" fmla="*/ 298095 h 1389890"/>
              <a:gd name="connsiteX52" fmla="*/ 859537 w 1205724"/>
              <a:gd name="connsiteY52" fmla="*/ 504750 h 1389890"/>
              <a:gd name="connsiteX53" fmla="*/ 601676 w 1205724"/>
              <a:gd name="connsiteY53" fmla="*/ 665684 h 1389890"/>
              <a:gd name="connsiteX54" fmla="*/ 544983 w 1205724"/>
              <a:gd name="connsiteY54" fmla="*/ 662027 h 1389890"/>
              <a:gd name="connsiteX55" fmla="*/ 782728 w 1205724"/>
              <a:gd name="connsiteY55" fmla="*/ 896113 h 1389890"/>
              <a:gd name="connsiteX56" fmla="*/ 817475 w 1205724"/>
              <a:gd name="connsiteY56" fmla="*/ 879654 h 1389890"/>
              <a:gd name="connsiteX57" fmla="*/ 799187 w 1205724"/>
              <a:gd name="connsiteY57" fmla="*/ 912573 h 1389890"/>
              <a:gd name="connsiteX58" fmla="*/ 1000355 w 1205724"/>
              <a:gd name="connsiteY58" fmla="*/ 1113741 h 1389890"/>
              <a:gd name="connsiteX59" fmla="*/ 1143002 w 1205724"/>
              <a:gd name="connsiteY59" fmla="*/ 841249 h 1389890"/>
              <a:gd name="connsiteX60" fmla="*/ 1199695 w 1205724"/>
              <a:gd name="connsiteY60" fmla="*/ 378562 h 1389890"/>
              <a:gd name="connsiteX61" fmla="*/ 720548 w 1205724"/>
              <a:gd name="connsiteY61" fmla="*/ 0 h 1389890"/>
              <a:gd name="connsiteX62" fmla="*/ 162763 w 1205724"/>
              <a:gd name="connsiteY62" fmla="*/ 277978 h 1389890"/>
              <a:gd name="connsiteX63" fmla="*/ 393193 w 1205724"/>
              <a:gd name="connsiteY63" fmla="*/ 508407 h 1389890"/>
              <a:gd name="connsiteX64" fmla="*/ 395021 w 1205724"/>
              <a:gd name="connsiteY64" fmla="*/ 480975 h 138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205724" h="1389890">
                <a:moveTo>
                  <a:pt x="65837" y="583388"/>
                </a:moveTo>
                <a:lnTo>
                  <a:pt x="424282" y="941833"/>
                </a:lnTo>
                <a:cubicBezTo>
                  <a:pt x="186538" y="907086"/>
                  <a:pt x="71323" y="768097"/>
                  <a:pt x="65837" y="583388"/>
                </a:cubicBezTo>
                <a:close/>
                <a:moveTo>
                  <a:pt x="405994" y="1389890"/>
                </a:moveTo>
                <a:cubicBezTo>
                  <a:pt x="427940" y="1389890"/>
                  <a:pt x="451714" y="1389890"/>
                  <a:pt x="471831" y="1388061"/>
                </a:cubicBezTo>
                <a:lnTo>
                  <a:pt x="166421" y="1080822"/>
                </a:lnTo>
                <a:lnTo>
                  <a:pt x="104242" y="1137515"/>
                </a:lnTo>
                <a:lnTo>
                  <a:pt x="354788" y="1388061"/>
                </a:lnTo>
                <a:cubicBezTo>
                  <a:pt x="371247" y="1389890"/>
                  <a:pt x="389535" y="1389890"/>
                  <a:pt x="405994" y="1389890"/>
                </a:cubicBezTo>
                <a:close/>
                <a:moveTo>
                  <a:pt x="713233" y="1014985"/>
                </a:moveTo>
                <a:lnTo>
                  <a:pt x="910744" y="1212496"/>
                </a:lnTo>
                <a:cubicBezTo>
                  <a:pt x="943662" y="1183235"/>
                  <a:pt x="971094" y="1152146"/>
                  <a:pt x="996698" y="1119227"/>
                </a:cubicBezTo>
                <a:lnTo>
                  <a:pt x="795529" y="918059"/>
                </a:lnTo>
                <a:cubicBezTo>
                  <a:pt x="771755" y="954635"/>
                  <a:pt x="744323" y="987553"/>
                  <a:pt x="713233" y="1014985"/>
                </a:cubicBezTo>
                <a:close/>
                <a:moveTo>
                  <a:pt x="0" y="1230784"/>
                </a:moveTo>
                <a:cubicBezTo>
                  <a:pt x="56693" y="1300279"/>
                  <a:pt x="151791" y="1349656"/>
                  <a:pt x="259690" y="1373431"/>
                </a:cubicBezTo>
                <a:lnTo>
                  <a:pt x="62179" y="1175920"/>
                </a:lnTo>
                <a:lnTo>
                  <a:pt x="0" y="1230784"/>
                </a:lnTo>
                <a:close/>
                <a:moveTo>
                  <a:pt x="592532" y="1077165"/>
                </a:moveTo>
                <a:lnTo>
                  <a:pt x="804673" y="1289306"/>
                </a:lnTo>
                <a:cubicBezTo>
                  <a:pt x="837592" y="1269189"/>
                  <a:pt x="866853" y="1247243"/>
                  <a:pt x="896114" y="1223469"/>
                </a:cubicBezTo>
                <a:cubicBezTo>
                  <a:pt x="897942" y="1221640"/>
                  <a:pt x="899771" y="1221640"/>
                  <a:pt x="899771" y="1219811"/>
                </a:cubicBezTo>
                <a:lnTo>
                  <a:pt x="704089" y="1022301"/>
                </a:lnTo>
                <a:cubicBezTo>
                  <a:pt x="673000" y="1046075"/>
                  <a:pt x="634595" y="1064363"/>
                  <a:pt x="592532" y="1077165"/>
                </a:cubicBezTo>
                <a:close/>
                <a:moveTo>
                  <a:pt x="784557" y="1302107"/>
                </a:moveTo>
                <a:lnTo>
                  <a:pt x="565100" y="1082651"/>
                </a:lnTo>
                <a:cubicBezTo>
                  <a:pt x="532182" y="1089966"/>
                  <a:pt x="497434" y="1093624"/>
                  <a:pt x="459030" y="1093624"/>
                </a:cubicBezTo>
                <a:cubicBezTo>
                  <a:pt x="448057" y="1093624"/>
                  <a:pt x="435255" y="1093624"/>
                  <a:pt x="424282" y="1091795"/>
                </a:cubicBezTo>
                <a:lnTo>
                  <a:pt x="680315" y="1347828"/>
                </a:lnTo>
                <a:cubicBezTo>
                  <a:pt x="716891" y="1335026"/>
                  <a:pt x="751638" y="1320396"/>
                  <a:pt x="784557" y="1302107"/>
                </a:cubicBezTo>
                <a:close/>
                <a:moveTo>
                  <a:pt x="643739" y="1358800"/>
                </a:moveTo>
                <a:lnTo>
                  <a:pt x="365761" y="1082651"/>
                </a:lnTo>
                <a:cubicBezTo>
                  <a:pt x="310897" y="1069850"/>
                  <a:pt x="261519" y="1047904"/>
                  <a:pt x="226772" y="1027787"/>
                </a:cubicBezTo>
                <a:lnTo>
                  <a:pt x="201168" y="1051562"/>
                </a:lnTo>
                <a:lnTo>
                  <a:pt x="532182" y="1382575"/>
                </a:lnTo>
                <a:cubicBezTo>
                  <a:pt x="570587" y="1377088"/>
                  <a:pt x="608991" y="1369773"/>
                  <a:pt x="643739" y="1358800"/>
                </a:cubicBezTo>
                <a:close/>
                <a:moveTo>
                  <a:pt x="552299" y="950977"/>
                </a:moveTo>
                <a:cubicBezTo>
                  <a:pt x="577902" y="950977"/>
                  <a:pt x="601676" y="949149"/>
                  <a:pt x="627279" y="945491"/>
                </a:cubicBezTo>
                <a:lnTo>
                  <a:pt x="93269" y="411481"/>
                </a:lnTo>
                <a:cubicBezTo>
                  <a:pt x="85954" y="435255"/>
                  <a:pt x="78639" y="457201"/>
                  <a:pt x="74981" y="480975"/>
                </a:cubicBezTo>
                <a:cubicBezTo>
                  <a:pt x="71323" y="504750"/>
                  <a:pt x="67666" y="528524"/>
                  <a:pt x="67666" y="550470"/>
                </a:cubicBezTo>
                <a:lnTo>
                  <a:pt x="462687" y="945491"/>
                </a:lnTo>
                <a:cubicBezTo>
                  <a:pt x="490119" y="949149"/>
                  <a:pt x="521209" y="950977"/>
                  <a:pt x="552299" y="950977"/>
                </a:cubicBezTo>
                <a:close/>
                <a:moveTo>
                  <a:pt x="777241" y="899771"/>
                </a:moveTo>
                <a:lnTo>
                  <a:pt x="535839" y="658369"/>
                </a:lnTo>
                <a:cubicBezTo>
                  <a:pt x="446228" y="640081"/>
                  <a:pt x="393193" y="587046"/>
                  <a:pt x="393193" y="515722"/>
                </a:cubicBezTo>
                <a:lnTo>
                  <a:pt x="159106" y="281636"/>
                </a:lnTo>
                <a:cubicBezTo>
                  <a:pt x="133503" y="318212"/>
                  <a:pt x="111557" y="358445"/>
                  <a:pt x="96927" y="398679"/>
                </a:cubicBezTo>
                <a:lnTo>
                  <a:pt x="640081" y="941833"/>
                </a:lnTo>
                <a:cubicBezTo>
                  <a:pt x="687630" y="932689"/>
                  <a:pt x="731521" y="918059"/>
                  <a:pt x="777241" y="899771"/>
                </a:cubicBezTo>
                <a:close/>
                <a:moveTo>
                  <a:pt x="395021" y="480975"/>
                </a:moveTo>
                <a:cubicBezTo>
                  <a:pt x="407823" y="404165"/>
                  <a:pt x="519380" y="298095"/>
                  <a:pt x="667513" y="298095"/>
                </a:cubicBezTo>
                <a:cubicBezTo>
                  <a:pt x="788214" y="298095"/>
                  <a:pt x="883312" y="378562"/>
                  <a:pt x="859537" y="504750"/>
                </a:cubicBezTo>
                <a:cubicBezTo>
                  <a:pt x="846736" y="576073"/>
                  <a:pt x="757125" y="665684"/>
                  <a:pt x="601676" y="665684"/>
                </a:cubicBezTo>
                <a:cubicBezTo>
                  <a:pt x="581559" y="665684"/>
                  <a:pt x="561443" y="663855"/>
                  <a:pt x="544983" y="662027"/>
                </a:cubicBezTo>
                <a:lnTo>
                  <a:pt x="782728" y="896113"/>
                </a:lnTo>
                <a:cubicBezTo>
                  <a:pt x="793701" y="890627"/>
                  <a:pt x="806502" y="885141"/>
                  <a:pt x="817475" y="879654"/>
                </a:cubicBezTo>
                <a:cubicBezTo>
                  <a:pt x="811989" y="890627"/>
                  <a:pt x="804673" y="901600"/>
                  <a:pt x="799187" y="912573"/>
                </a:cubicBezTo>
                <a:lnTo>
                  <a:pt x="1000355" y="1113741"/>
                </a:lnTo>
                <a:cubicBezTo>
                  <a:pt x="1073507" y="1018643"/>
                  <a:pt x="1115570" y="918059"/>
                  <a:pt x="1143002" y="841249"/>
                </a:cubicBezTo>
                <a:cubicBezTo>
                  <a:pt x="1217983" y="630937"/>
                  <a:pt x="1208839" y="451714"/>
                  <a:pt x="1199695" y="378562"/>
                </a:cubicBezTo>
                <a:cubicBezTo>
                  <a:pt x="1181407" y="157277"/>
                  <a:pt x="998526" y="0"/>
                  <a:pt x="720548" y="0"/>
                </a:cubicBezTo>
                <a:cubicBezTo>
                  <a:pt x="491948" y="0"/>
                  <a:pt x="279807" y="113386"/>
                  <a:pt x="162763" y="277978"/>
                </a:cubicBezTo>
                <a:lnTo>
                  <a:pt x="393193" y="508407"/>
                </a:lnTo>
                <a:cubicBezTo>
                  <a:pt x="393193" y="499263"/>
                  <a:pt x="393193" y="490119"/>
                  <a:pt x="395021" y="48097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图形 1160">
            <a:extLst>
              <a:ext uri="{FF2B5EF4-FFF2-40B4-BE49-F238E27FC236}">
                <a16:creationId xmlns:a16="http://schemas.microsoft.com/office/drawing/2014/main" xmlns="" id="{9D17F11B-5436-4884-81F4-5B862AA193CA}"/>
              </a:ext>
            </a:extLst>
          </p:cNvPr>
          <p:cNvSpPr/>
          <p:nvPr/>
        </p:nvSpPr>
        <p:spPr>
          <a:xfrm>
            <a:off x="9809090" y="4103826"/>
            <a:ext cx="1258897" cy="1391718"/>
          </a:xfrm>
          <a:custGeom>
            <a:avLst/>
            <a:gdLst>
              <a:gd name="connsiteX0" fmla="*/ 646770 w 1258897"/>
              <a:gd name="connsiteY0" fmla="*/ 1073507 h 1391718"/>
              <a:gd name="connsiteX1" fmla="*/ 868055 w 1258897"/>
              <a:gd name="connsiteY1" fmla="*/ 1294792 h 1391718"/>
              <a:gd name="connsiteX2" fmla="*/ 767471 w 1258897"/>
              <a:gd name="connsiteY2" fmla="*/ 1344170 h 1391718"/>
              <a:gd name="connsiteX3" fmla="*/ 502294 w 1258897"/>
              <a:gd name="connsiteY3" fmla="*/ 1078994 h 1391718"/>
              <a:gd name="connsiteX4" fmla="*/ 562645 w 1258897"/>
              <a:gd name="connsiteY4" fmla="*/ 1084480 h 1391718"/>
              <a:gd name="connsiteX5" fmla="*/ 646770 w 1258897"/>
              <a:gd name="connsiteY5" fmla="*/ 1073507 h 1391718"/>
              <a:gd name="connsiteX6" fmla="*/ 672373 w 1258897"/>
              <a:gd name="connsiteY6" fmla="*/ 1066192 h 1391718"/>
              <a:gd name="connsiteX7" fmla="*/ 888172 w 1258897"/>
              <a:gd name="connsiteY7" fmla="*/ 1281991 h 1391718"/>
              <a:gd name="connsiteX8" fmla="*/ 981441 w 1258897"/>
              <a:gd name="connsiteY8" fmla="*/ 1208839 h 1391718"/>
              <a:gd name="connsiteX9" fmla="*/ 776615 w 1258897"/>
              <a:gd name="connsiteY9" fmla="*/ 1004013 h 1391718"/>
              <a:gd name="connsiteX10" fmla="*/ 672373 w 1258897"/>
              <a:gd name="connsiteY10" fmla="*/ 1066192 h 1391718"/>
              <a:gd name="connsiteX11" fmla="*/ 730895 w 1258897"/>
              <a:gd name="connsiteY11" fmla="*/ 1356972 h 1391718"/>
              <a:gd name="connsiteX12" fmla="*/ 425484 w 1258897"/>
              <a:gd name="connsiteY12" fmla="*/ 1051562 h 1391718"/>
              <a:gd name="connsiteX13" fmla="*/ 363305 w 1258897"/>
              <a:gd name="connsiteY13" fmla="*/ 989382 h 1391718"/>
              <a:gd name="connsiteX14" fmla="*/ 24976 w 1258897"/>
              <a:gd name="connsiteY14" fmla="*/ 649225 h 1391718"/>
              <a:gd name="connsiteX15" fmla="*/ 15832 w 1258897"/>
              <a:gd name="connsiteY15" fmla="*/ 696774 h 1391718"/>
              <a:gd name="connsiteX16" fmla="*/ 6688 w 1258897"/>
              <a:gd name="connsiteY16" fmla="*/ 764440 h 1391718"/>
              <a:gd name="connsiteX17" fmla="*/ 624824 w 1258897"/>
              <a:gd name="connsiteY17" fmla="*/ 1382575 h 1391718"/>
              <a:gd name="connsiteX18" fmla="*/ 730895 w 1258897"/>
              <a:gd name="connsiteY18" fmla="*/ 1356972 h 1391718"/>
              <a:gd name="connsiteX19" fmla="*/ 505952 w 1258897"/>
              <a:gd name="connsiteY19" fmla="*/ 1391719 h 1391718"/>
              <a:gd name="connsiteX20" fmla="*/ 564473 w 1258897"/>
              <a:gd name="connsiteY20" fmla="*/ 1389890 h 1391718"/>
              <a:gd name="connsiteX21" fmla="*/ 1201 w 1258897"/>
              <a:gd name="connsiteY21" fmla="*/ 824790 h 1391718"/>
              <a:gd name="connsiteX22" fmla="*/ 3030 w 1258897"/>
              <a:gd name="connsiteY22" fmla="*/ 945491 h 1391718"/>
              <a:gd name="connsiteX23" fmla="*/ 447430 w 1258897"/>
              <a:gd name="connsiteY23" fmla="*/ 1389890 h 1391718"/>
              <a:gd name="connsiteX24" fmla="*/ 505952 w 1258897"/>
              <a:gd name="connsiteY24" fmla="*/ 1391719 h 1391718"/>
              <a:gd name="connsiteX25" fmla="*/ 350503 w 1258897"/>
              <a:gd name="connsiteY25" fmla="*/ 1373431 h 1391718"/>
              <a:gd name="connsiteX26" fmla="*/ 21318 w 1258897"/>
              <a:gd name="connsiteY26" fmla="*/ 1044246 h 1391718"/>
              <a:gd name="connsiteX27" fmla="*/ 350503 w 1258897"/>
              <a:gd name="connsiteY27" fmla="*/ 1373431 h 1391718"/>
              <a:gd name="connsiteX28" fmla="*/ 697976 w 1258897"/>
              <a:gd name="connsiteY28" fmla="*/ 310896 h 1391718"/>
              <a:gd name="connsiteX29" fmla="*/ 922919 w 1258897"/>
              <a:gd name="connsiteY29" fmla="*/ 696774 h 1391718"/>
              <a:gd name="connsiteX30" fmla="*/ 862569 w 1258897"/>
              <a:gd name="connsiteY30" fmla="*/ 885140 h 1391718"/>
              <a:gd name="connsiteX31" fmla="*/ 1076539 w 1258897"/>
              <a:gd name="connsiteY31" fmla="*/ 1099110 h 1391718"/>
              <a:gd name="connsiteX32" fmla="*/ 1242960 w 1258897"/>
              <a:gd name="connsiteY32" fmla="*/ 694945 h 1391718"/>
              <a:gd name="connsiteX33" fmla="*/ 751012 w 1258897"/>
              <a:gd name="connsiteY33" fmla="*/ 0 h 1391718"/>
              <a:gd name="connsiteX34" fmla="*/ 220658 w 1258897"/>
              <a:gd name="connsiteY34" fmla="*/ 245060 h 1391718"/>
              <a:gd name="connsiteX35" fmla="*/ 427313 w 1258897"/>
              <a:gd name="connsiteY35" fmla="*/ 451714 h 1391718"/>
              <a:gd name="connsiteX36" fmla="*/ 697976 w 1258897"/>
              <a:gd name="connsiteY36" fmla="*/ 310896 h 1391718"/>
              <a:gd name="connsiteX37" fmla="*/ 326729 w 1258897"/>
              <a:gd name="connsiteY37" fmla="*/ 753467 h 1391718"/>
              <a:gd name="connsiteX38" fmla="*/ 70696 w 1258897"/>
              <a:gd name="connsiteY38" fmla="*/ 497434 h 1391718"/>
              <a:gd name="connsiteX39" fmla="*/ 34120 w 1258897"/>
              <a:gd name="connsiteY39" fmla="*/ 610820 h 1391718"/>
              <a:gd name="connsiteX40" fmla="*/ 332215 w 1258897"/>
              <a:gd name="connsiteY40" fmla="*/ 908915 h 1391718"/>
              <a:gd name="connsiteX41" fmla="*/ 326729 w 1258897"/>
              <a:gd name="connsiteY41" fmla="*/ 753467 h 1391718"/>
              <a:gd name="connsiteX42" fmla="*/ 425484 w 1258897"/>
              <a:gd name="connsiteY42" fmla="*/ 457201 h 1391718"/>
              <a:gd name="connsiteX43" fmla="*/ 217000 w 1258897"/>
              <a:gd name="connsiteY43" fmla="*/ 248717 h 1391718"/>
              <a:gd name="connsiteX44" fmla="*/ 142019 w 1258897"/>
              <a:gd name="connsiteY44" fmla="*/ 352959 h 1391718"/>
              <a:gd name="connsiteX45" fmla="*/ 366962 w 1258897"/>
              <a:gd name="connsiteY45" fmla="*/ 577902 h 1391718"/>
              <a:gd name="connsiteX46" fmla="*/ 425484 w 1258897"/>
              <a:gd name="connsiteY46" fmla="*/ 457201 h 1391718"/>
              <a:gd name="connsiteX47" fmla="*/ 335873 w 1258897"/>
              <a:gd name="connsiteY47" fmla="*/ 696774 h 1391718"/>
              <a:gd name="connsiteX48" fmla="*/ 363305 w 1258897"/>
              <a:gd name="connsiteY48" fmla="*/ 588874 h 1391718"/>
              <a:gd name="connsiteX49" fmla="*/ 134704 w 1258897"/>
              <a:gd name="connsiteY49" fmla="*/ 362103 h 1391718"/>
              <a:gd name="connsiteX50" fmla="*/ 79840 w 1258897"/>
              <a:gd name="connsiteY50" fmla="*/ 473660 h 1391718"/>
              <a:gd name="connsiteX51" fmla="*/ 330386 w 1258897"/>
              <a:gd name="connsiteY51" fmla="*/ 724206 h 1391718"/>
              <a:gd name="connsiteX52" fmla="*/ 335873 w 1258897"/>
              <a:gd name="connsiteY52" fmla="*/ 696774 h 1391718"/>
              <a:gd name="connsiteX53" fmla="*/ 783930 w 1258897"/>
              <a:gd name="connsiteY53" fmla="*/ 994869 h 1391718"/>
              <a:gd name="connsiteX54" fmla="*/ 988756 w 1258897"/>
              <a:gd name="connsiteY54" fmla="*/ 1199695 h 1391718"/>
              <a:gd name="connsiteX55" fmla="*/ 1072882 w 1258897"/>
              <a:gd name="connsiteY55" fmla="*/ 1104597 h 1391718"/>
              <a:gd name="connsiteX56" fmla="*/ 858911 w 1258897"/>
              <a:gd name="connsiteY56" fmla="*/ 892456 h 1391718"/>
              <a:gd name="connsiteX57" fmla="*/ 783930 w 1258897"/>
              <a:gd name="connsiteY57" fmla="*/ 994869 h 1391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258897" h="1391718">
                <a:moveTo>
                  <a:pt x="646770" y="1073507"/>
                </a:moveTo>
                <a:lnTo>
                  <a:pt x="868055" y="1294792"/>
                </a:lnTo>
                <a:cubicBezTo>
                  <a:pt x="835137" y="1314909"/>
                  <a:pt x="802218" y="1331368"/>
                  <a:pt x="767471" y="1344170"/>
                </a:cubicBezTo>
                <a:lnTo>
                  <a:pt x="502294" y="1078994"/>
                </a:lnTo>
                <a:cubicBezTo>
                  <a:pt x="520582" y="1082651"/>
                  <a:pt x="540699" y="1084480"/>
                  <a:pt x="562645" y="1084480"/>
                </a:cubicBezTo>
                <a:cubicBezTo>
                  <a:pt x="591906" y="1082651"/>
                  <a:pt x="621166" y="1078994"/>
                  <a:pt x="646770" y="1073507"/>
                </a:cubicBezTo>
                <a:close/>
                <a:moveTo>
                  <a:pt x="672373" y="1066192"/>
                </a:moveTo>
                <a:lnTo>
                  <a:pt x="888172" y="1281991"/>
                </a:lnTo>
                <a:cubicBezTo>
                  <a:pt x="921091" y="1260045"/>
                  <a:pt x="952180" y="1236271"/>
                  <a:pt x="981441" y="1208839"/>
                </a:cubicBezTo>
                <a:lnTo>
                  <a:pt x="776615" y="1004013"/>
                </a:lnTo>
                <a:cubicBezTo>
                  <a:pt x="747354" y="1029616"/>
                  <a:pt x="712607" y="1051562"/>
                  <a:pt x="672373" y="1066192"/>
                </a:cubicBezTo>
                <a:close/>
                <a:moveTo>
                  <a:pt x="730895" y="1356972"/>
                </a:moveTo>
                <a:lnTo>
                  <a:pt x="425484" y="1051562"/>
                </a:lnTo>
                <a:cubicBezTo>
                  <a:pt x="398052" y="1035102"/>
                  <a:pt x="377935" y="1013157"/>
                  <a:pt x="363305" y="989382"/>
                </a:cubicBezTo>
                <a:lnTo>
                  <a:pt x="24976" y="649225"/>
                </a:lnTo>
                <a:cubicBezTo>
                  <a:pt x="21318" y="665684"/>
                  <a:pt x="17661" y="680315"/>
                  <a:pt x="15832" y="696774"/>
                </a:cubicBezTo>
                <a:cubicBezTo>
                  <a:pt x="12174" y="720548"/>
                  <a:pt x="8516" y="742494"/>
                  <a:pt x="6688" y="764440"/>
                </a:cubicBezTo>
                <a:lnTo>
                  <a:pt x="624824" y="1382575"/>
                </a:lnTo>
                <a:cubicBezTo>
                  <a:pt x="659571" y="1377088"/>
                  <a:pt x="696147" y="1367944"/>
                  <a:pt x="730895" y="1356972"/>
                </a:cubicBezTo>
                <a:close/>
                <a:moveTo>
                  <a:pt x="505952" y="1391719"/>
                </a:moveTo>
                <a:cubicBezTo>
                  <a:pt x="526069" y="1391719"/>
                  <a:pt x="546185" y="1389890"/>
                  <a:pt x="564473" y="1389890"/>
                </a:cubicBezTo>
                <a:lnTo>
                  <a:pt x="1201" y="824790"/>
                </a:lnTo>
                <a:cubicBezTo>
                  <a:pt x="-628" y="866852"/>
                  <a:pt x="-628" y="907086"/>
                  <a:pt x="3030" y="945491"/>
                </a:cubicBezTo>
                <a:lnTo>
                  <a:pt x="447430" y="1389890"/>
                </a:lnTo>
                <a:cubicBezTo>
                  <a:pt x="465718" y="1391719"/>
                  <a:pt x="485835" y="1391719"/>
                  <a:pt x="505952" y="1391719"/>
                </a:cubicBezTo>
                <a:close/>
                <a:moveTo>
                  <a:pt x="350503" y="1373431"/>
                </a:moveTo>
                <a:lnTo>
                  <a:pt x="21318" y="1044246"/>
                </a:lnTo>
                <a:cubicBezTo>
                  <a:pt x="65209" y="1214325"/>
                  <a:pt x="180424" y="1331368"/>
                  <a:pt x="350503" y="1373431"/>
                </a:cubicBezTo>
                <a:close/>
                <a:moveTo>
                  <a:pt x="697976" y="310896"/>
                </a:moveTo>
                <a:cubicBezTo>
                  <a:pt x="954009" y="310896"/>
                  <a:pt x="948523" y="557785"/>
                  <a:pt x="922919" y="696774"/>
                </a:cubicBezTo>
                <a:cubicBezTo>
                  <a:pt x="913775" y="751638"/>
                  <a:pt x="895487" y="821132"/>
                  <a:pt x="862569" y="885140"/>
                </a:cubicBezTo>
                <a:lnTo>
                  <a:pt x="1076539" y="1099110"/>
                </a:lnTo>
                <a:cubicBezTo>
                  <a:pt x="1157007" y="989382"/>
                  <a:pt x="1215528" y="852222"/>
                  <a:pt x="1242960" y="694945"/>
                </a:cubicBezTo>
                <a:cubicBezTo>
                  <a:pt x="1317941" y="272492"/>
                  <a:pt x="1124088" y="0"/>
                  <a:pt x="751012" y="0"/>
                </a:cubicBezTo>
                <a:cubicBezTo>
                  <a:pt x="538870" y="1829"/>
                  <a:pt x="354161" y="89611"/>
                  <a:pt x="220658" y="245060"/>
                </a:cubicBezTo>
                <a:lnTo>
                  <a:pt x="427313" y="451714"/>
                </a:lnTo>
                <a:cubicBezTo>
                  <a:pt x="484006" y="371247"/>
                  <a:pt x="569960" y="310896"/>
                  <a:pt x="697976" y="310896"/>
                </a:cubicBezTo>
                <a:close/>
                <a:moveTo>
                  <a:pt x="326729" y="753467"/>
                </a:moveTo>
                <a:lnTo>
                  <a:pt x="70696" y="497434"/>
                </a:lnTo>
                <a:cubicBezTo>
                  <a:pt x="56065" y="534010"/>
                  <a:pt x="45093" y="572415"/>
                  <a:pt x="34120" y="610820"/>
                </a:cubicBezTo>
                <a:lnTo>
                  <a:pt x="332215" y="908915"/>
                </a:lnTo>
                <a:cubicBezTo>
                  <a:pt x="321242" y="861366"/>
                  <a:pt x="321242" y="806502"/>
                  <a:pt x="326729" y="753467"/>
                </a:cubicBezTo>
                <a:close/>
                <a:moveTo>
                  <a:pt x="425484" y="457201"/>
                </a:moveTo>
                <a:lnTo>
                  <a:pt x="217000" y="248717"/>
                </a:lnTo>
                <a:cubicBezTo>
                  <a:pt x="189568" y="279807"/>
                  <a:pt x="163965" y="314554"/>
                  <a:pt x="142019" y="352959"/>
                </a:cubicBezTo>
                <a:lnTo>
                  <a:pt x="366962" y="577902"/>
                </a:lnTo>
                <a:cubicBezTo>
                  <a:pt x="379764" y="535839"/>
                  <a:pt x="399881" y="493777"/>
                  <a:pt x="425484" y="457201"/>
                </a:cubicBezTo>
                <a:close/>
                <a:moveTo>
                  <a:pt x="335873" y="696774"/>
                </a:moveTo>
                <a:cubicBezTo>
                  <a:pt x="341359" y="662027"/>
                  <a:pt x="350503" y="625451"/>
                  <a:pt x="363305" y="588874"/>
                </a:cubicBezTo>
                <a:lnTo>
                  <a:pt x="134704" y="362103"/>
                </a:lnTo>
                <a:cubicBezTo>
                  <a:pt x="114587" y="396850"/>
                  <a:pt x="94470" y="433426"/>
                  <a:pt x="79840" y="473660"/>
                </a:cubicBezTo>
                <a:lnTo>
                  <a:pt x="330386" y="724206"/>
                </a:lnTo>
                <a:cubicBezTo>
                  <a:pt x="332215" y="715062"/>
                  <a:pt x="334044" y="705918"/>
                  <a:pt x="335873" y="696774"/>
                </a:cubicBezTo>
                <a:close/>
                <a:moveTo>
                  <a:pt x="783930" y="994869"/>
                </a:moveTo>
                <a:lnTo>
                  <a:pt x="988756" y="1199695"/>
                </a:lnTo>
                <a:cubicBezTo>
                  <a:pt x="1018017" y="1170434"/>
                  <a:pt x="1047278" y="1139344"/>
                  <a:pt x="1072882" y="1104597"/>
                </a:cubicBezTo>
                <a:lnTo>
                  <a:pt x="858911" y="892456"/>
                </a:lnTo>
                <a:cubicBezTo>
                  <a:pt x="840623" y="929032"/>
                  <a:pt x="815020" y="965608"/>
                  <a:pt x="783930" y="99486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995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477C1BF-890A-46C7-AC44-4C4BC45C59C0}"/>
              </a:ext>
            </a:extLst>
          </p:cNvPr>
          <p:cNvGrpSpPr/>
          <p:nvPr/>
        </p:nvGrpSpPr>
        <p:grpSpPr>
          <a:xfrm>
            <a:off x="1481415" y="1352320"/>
            <a:ext cx="536946" cy="1404736"/>
            <a:chOff x="1481415" y="1352320"/>
            <a:chExt cx="536946" cy="140473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FE1DBE7B-A4B8-494A-BC86-096EE37BB2C0}"/>
                </a:ext>
              </a:extLst>
            </p:cNvPr>
            <p:cNvSpPr/>
            <p:nvPr/>
          </p:nvSpPr>
          <p:spPr>
            <a:xfrm>
              <a:off x="1685707" y="2023049"/>
              <a:ext cx="332653" cy="734007"/>
            </a:xfrm>
            <a:custGeom>
              <a:avLst/>
              <a:gdLst>
                <a:gd name="connsiteX0" fmla="*/ 0 w 332653"/>
                <a:gd name="connsiteY0" fmla="*/ 734007 h 734007"/>
                <a:gd name="connsiteX1" fmla="*/ 332654 w 332653"/>
                <a:gd name="connsiteY1" fmla="*/ 734007 h 734007"/>
                <a:gd name="connsiteX2" fmla="*/ 332654 w 332653"/>
                <a:gd name="connsiteY2" fmla="*/ 0 h 734007"/>
                <a:gd name="connsiteX3" fmla="*/ 0 w 332653"/>
                <a:gd name="connsiteY3" fmla="*/ 330846 h 734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653" h="734007">
                  <a:moveTo>
                    <a:pt x="0" y="734007"/>
                  </a:moveTo>
                  <a:lnTo>
                    <a:pt x="332654" y="734007"/>
                  </a:lnTo>
                  <a:lnTo>
                    <a:pt x="332654" y="0"/>
                  </a:lnTo>
                  <a:lnTo>
                    <a:pt x="0" y="3308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990117C2-64A5-4408-B084-F407A1150037}"/>
                </a:ext>
              </a:extLst>
            </p:cNvPr>
            <p:cNvSpPr/>
            <p:nvPr/>
          </p:nvSpPr>
          <p:spPr>
            <a:xfrm>
              <a:off x="1481415" y="1352320"/>
              <a:ext cx="536946" cy="985303"/>
            </a:xfrm>
            <a:custGeom>
              <a:avLst/>
              <a:gdLst>
                <a:gd name="connsiteX0" fmla="*/ 0 w 536946"/>
                <a:gd name="connsiteY0" fmla="*/ 0 h 985303"/>
                <a:gd name="connsiteX1" fmla="*/ 536946 w 536946"/>
                <a:gd name="connsiteY1" fmla="*/ 0 h 985303"/>
                <a:gd name="connsiteX2" fmla="*/ 536946 w 536946"/>
                <a:gd name="connsiteY2" fmla="*/ 670731 h 985303"/>
                <a:gd name="connsiteX3" fmla="*/ 536945 w 536946"/>
                <a:gd name="connsiteY3" fmla="*/ 670732 h 985303"/>
                <a:gd name="connsiteX4" fmla="*/ 536945 w 536946"/>
                <a:gd name="connsiteY4" fmla="*/ 654459 h 985303"/>
                <a:gd name="connsiteX5" fmla="*/ 204293 w 536946"/>
                <a:gd name="connsiteY5" fmla="*/ 985303 h 985303"/>
                <a:gd name="connsiteX6" fmla="*/ 204293 w 536946"/>
                <a:gd name="connsiteY6" fmla="*/ 900332 h 985303"/>
                <a:gd name="connsiteX7" fmla="*/ 536945 w 536946"/>
                <a:gd name="connsiteY7" fmla="*/ 569488 h 985303"/>
                <a:gd name="connsiteX8" fmla="*/ 536945 w 536946"/>
                <a:gd name="connsiteY8" fmla="*/ 535138 h 985303"/>
                <a:gd name="connsiteX9" fmla="*/ 204293 w 536946"/>
                <a:gd name="connsiteY9" fmla="*/ 867790 h 985303"/>
                <a:gd name="connsiteX10" fmla="*/ 204293 w 536946"/>
                <a:gd name="connsiteY10" fmla="*/ 781010 h 985303"/>
                <a:gd name="connsiteX11" fmla="*/ 536945 w 536946"/>
                <a:gd name="connsiteY11" fmla="*/ 450166 h 985303"/>
                <a:gd name="connsiteX12" fmla="*/ 536945 w 536946"/>
                <a:gd name="connsiteY12" fmla="*/ 417624 h 985303"/>
                <a:gd name="connsiteX13" fmla="*/ 204293 w 536946"/>
                <a:gd name="connsiteY13" fmla="*/ 748468 h 985303"/>
                <a:gd name="connsiteX14" fmla="*/ 204293 w 536946"/>
                <a:gd name="connsiteY14" fmla="*/ 663497 h 985303"/>
                <a:gd name="connsiteX15" fmla="*/ 536945 w 536946"/>
                <a:gd name="connsiteY15" fmla="*/ 332653 h 985303"/>
                <a:gd name="connsiteX16" fmla="*/ 536945 w 536946"/>
                <a:gd name="connsiteY16" fmla="*/ 298303 h 985303"/>
                <a:gd name="connsiteX17" fmla="*/ 204293 w 536946"/>
                <a:gd name="connsiteY17" fmla="*/ 629147 h 985303"/>
                <a:gd name="connsiteX18" fmla="*/ 204293 w 536946"/>
                <a:gd name="connsiteY18" fmla="*/ 544176 h 985303"/>
                <a:gd name="connsiteX19" fmla="*/ 536945 w 536946"/>
                <a:gd name="connsiteY19" fmla="*/ 213332 h 985303"/>
                <a:gd name="connsiteX20" fmla="*/ 536945 w 536946"/>
                <a:gd name="connsiteY20" fmla="*/ 178982 h 985303"/>
                <a:gd name="connsiteX21" fmla="*/ 204293 w 536946"/>
                <a:gd name="connsiteY21" fmla="*/ 511634 h 985303"/>
                <a:gd name="connsiteX22" fmla="*/ 204293 w 536946"/>
                <a:gd name="connsiteY22" fmla="*/ 330846 h 985303"/>
                <a:gd name="connsiteX23" fmla="*/ 0 w 536946"/>
                <a:gd name="connsiteY23" fmla="*/ 330846 h 98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36946" h="985303">
                  <a:moveTo>
                    <a:pt x="0" y="0"/>
                  </a:moveTo>
                  <a:lnTo>
                    <a:pt x="536946" y="0"/>
                  </a:lnTo>
                  <a:lnTo>
                    <a:pt x="536946" y="670731"/>
                  </a:lnTo>
                  <a:lnTo>
                    <a:pt x="536945" y="670732"/>
                  </a:lnTo>
                  <a:lnTo>
                    <a:pt x="536945" y="654459"/>
                  </a:lnTo>
                  <a:lnTo>
                    <a:pt x="204293" y="985303"/>
                  </a:lnTo>
                  <a:lnTo>
                    <a:pt x="204293" y="900332"/>
                  </a:lnTo>
                  <a:lnTo>
                    <a:pt x="536945" y="569488"/>
                  </a:lnTo>
                  <a:lnTo>
                    <a:pt x="536945" y="535138"/>
                  </a:lnTo>
                  <a:lnTo>
                    <a:pt x="204293" y="867790"/>
                  </a:lnTo>
                  <a:lnTo>
                    <a:pt x="204293" y="781010"/>
                  </a:lnTo>
                  <a:lnTo>
                    <a:pt x="536945" y="450166"/>
                  </a:lnTo>
                  <a:lnTo>
                    <a:pt x="536945" y="417624"/>
                  </a:lnTo>
                  <a:lnTo>
                    <a:pt x="204293" y="748468"/>
                  </a:lnTo>
                  <a:lnTo>
                    <a:pt x="204293" y="663497"/>
                  </a:lnTo>
                  <a:lnTo>
                    <a:pt x="536945" y="332653"/>
                  </a:lnTo>
                  <a:lnTo>
                    <a:pt x="536945" y="298303"/>
                  </a:lnTo>
                  <a:lnTo>
                    <a:pt x="204293" y="629147"/>
                  </a:lnTo>
                  <a:lnTo>
                    <a:pt x="204293" y="544176"/>
                  </a:lnTo>
                  <a:lnTo>
                    <a:pt x="536945" y="213332"/>
                  </a:lnTo>
                  <a:lnTo>
                    <a:pt x="536945" y="178982"/>
                  </a:lnTo>
                  <a:lnTo>
                    <a:pt x="204293" y="511634"/>
                  </a:lnTo>
                  <a:lnTo>
                    <a:pt x="204293" y="330846"/>
                  </a:lnTo>
                  <a:lnTo>
                    <a:pt x="0" y="3308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889D72C-EAD1-4169-8319-C028A9A9E37E}"/>
              </a:ext>
            </a:extLst>
          </p:cNvPr>
          <p:cNvGrpSpPr/>
          <p:nvPr/>
        </p:nvGrpSpPr>
        <p:grpSpPr>
          <a:xfrm>
            <a:off x="3354812" y="1343282"/>
            <a:ext cx="1129937" cy="1421005"/>
            <a:chOff x="3354812" y="1343282"/>
            <a:chExt cx="1129937" cy="142100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6FAB300-09AC-40D2-AF2D-B7C45778F850}"/>
                </a:ext>
              </a:extLst>
            </p:cNvPr>
            <p:cNvSpPr/>
            <p:nvPr/>
          </p:nvSpPr>
          <p:spPr>
            <a:xfrm>
              <a:off x="3447014" y="1731979"/>
              <a:ext cx="1037735" cy="1032308"/>
            </a:xfrm>
            <a:custGeom>
              <a:avLst/>
              <a:gdLst>
                <a:gd name="connsiteX0" fmla="*/ 1012425 w 1037735"/>
                <a:gd name="connsiteY0" fmla="*/ 1032309 h 1032308"/>
                <a:gd name="connsiteX1" fmla="*/ 1012425 w 1037735"/>
                <a:gd name="connsiteY1" fmla="*/ 712311 h 1032308"/>
                <a:gd name="connsiteX2" fmla="*/ 348925 w 1037735"/>
                <a:gd name="connsiteY2" fmla="*/ 712311 h 1032308"/>
                <a:gd name="connsiteX3" fmla="*/ 574913 w 1037735"/>
                <a:gd name="connsiteY3" fmla="*/ 638187 h 1032308"/>
                <a:gd name="connsiteX4" fmla="*/ 1037736 w 1037735"/>
                <a:gd name="connsiteY4" fmla="*/ 88587 h 1032308"/>
                <a:gd name="connsiteX5" fmla="*/ 1030504 w 1037735"/>
                <a:gd name="connsiteY5" fmla="*/ 0 h 1032308"/>
                <a:gd name="connsiteX6" fmla="*/ 0 w 1037735"/>
                <a:gd name="connsiteY6" fmla="*/ 1030501 h 1032308"/>
                <a:gd name="connsiteX7" fmla="*/ 1012425 w 1037735"/>
                <a:gd name="connsiteY7" fmla="*/ 1030501 h 103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7735" h="1032308">
                  <a:moveTo>
                    <a:pt x="1012425" y="1032309"/>
                  </a:moveTo>
                  <a:lnTo>
                    <a:pt x="1012425" y="712311"/>
                  </a:lnTo>
                  <a:lnTo>
                    <a:pt x="348925" y="712311"/>
                  </a:lnTo>
                  <a:cubicBezTo>
                    <a:pt x="401354" y="696040"/>
                    <a:pt x="544178" y="654458"/>
                    <a:pt x="574913" y="638187"/>
                  </a:cubicBezTo>
                  <a:cubicBezTo>
                    <a:pt x="795477" y="529714"/>
                    <a:pt x="1037736" y="388698"/>
                    <a:pt x="1037736" y="88587"/>
                  </a:cubicBezTo>
                  <a:cubicBezTo>
                    <a:pt x="1037736" y="57853"/>
                    <a:pt x="1034120" y="28926"/>
                    <a:pt x="1030504" y="0"/>
                  </a:cubicBezTo>
                  <a:lnTo>
                    <a:pt x="0" y="1030501"/>
                  </a:lnTo>
                  <a:lnTo>
                    <a:pt x="1012425" y="103050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1E30E4FC-8BAF-4C26-B0B2-8C5BAB22A6C3}"/>
                </a:ext>
              </a:extLst>
            </p:cNvPr>
            <p:cNvSpPr/>
            <p:nvPr/>
          </p:nvSpPr>
          <p:spPr>
            <a:xfrm>
              <a:off x="3354812" y="1343282"/>
              <a:ext cx="1122707" cy="1419199"/>
            </a:xfrm>
            <a:custGeom>
              <a:avLst/>
              <a:gdLst>
                <a:gd name="connsiteX0" fmla="*/ 32605 w 1122707"/>
                <a:gd name="connsiteY0" fmla="*/ 1243479 h 1419199"/>
                <a:gd name="connsiteX1" fmla="*/ 30016 w 1122707"/>
                <a:gd name="connsiteY1" fmla="*/ 1257718 h 1419199"/>
                <a:gd name="connsiteX2" fmla="*/ 30219 w 1122707"/>
                <a:gd name="connsiteY2" fmla="*/ 1254648 h 1419199"/>
                <a:gd name="connsiteX3" fmla="*/ 121186 w 1122707"/>
                <a:gd name="connsiteY3" fmla="*/ 1033296 h 1419199"/>
                <a:gd name="connsiteX4" fmla="*/ 91640 w 1122707"/>
                <a:gd name="connsiteY4" fmla="*/ 1079687 h 1419199"/>
                <a:gd name="connsiteX5" fmla="*/ 111638 w 1122707"/>
                <a:gd name="connsiteY5" fmla="*/ 1045190 h 1419199"/>
                <a:gd name="connsiteX6" fmla="*/ 173441 w 1122707"/>
                <a:gd name="connsiteY6" fmla="*/ 970937 h 1419199"/>
                <a:gd name="connsiteX7" fmla="*/ 144457 w 1122707"/>
                <a:gd name="connsiteY7" fmla="*/ 1004304 h 1419199"/>
                <a:gd name="connsiteX8" fmla="*/ 164258 w 1122707"/>
                <a:gd name="connsiteY8" fmla="*/ 979636 h 1419199"/>
                <a:gd name="connsiteX9" fmla="*/ 242421 w 1122707"/>
                <a:gd name="connsiteY9" fmla="*/ 907844 h 1419199"/>
                <a:gd name="connsiteX10" fmla="*/ 205391 w 1122707"/>
                <a:gd name="connsiteY10" fmla="*/ 940669 h 1419199"/>
                <a:gd name="connsiteX11" fmla="*/ 231242 w 1122707"/>
                <a:gd name="connsiteY11" fmla="*/ 916179 h 1419199"/>
                <a:gd name="connsiteX12" fmla="*/ 329695 w 1122707"/>
                <a:gd name="connsiteY12" fmla="*/ 845098 h 1419199"/>
                <a:gd name="connsiteX13" fmla="*/ 271010 w 1122707"/>
                <a:gd name="connsiteY13" fmla="*/ 886528 h 1419199"/>
                <a:gd name="connsiteX14" fmla="*/ 313565 w 1122707"/>
                <a:gd name="connsiteY14" fmla="*/ 854799 h 1419199"/>
                <a:gd name="connsiteX15" fmla="*/ 517709 w 1122707"/>
                <a:gd name="connsiteY15" fmla="*/ 740590 h 1419199"/>
                <a:gd name="connsiteX16" fmla="*/ 36947 w 1122707"/>
                <a:gd name="connsiteY16" fmla="*/ 1223151 h 1419199"/>
                <a:gd name="connsiteX17" fmla="*/ 45593 w 1122707"/>
                <a:gd name="connsiteY17" fmla="*/ 1182675 h 1419199"/>
                <a:gd name="connsiteX18" fmla="*/ 72408 w 1122707"/>
                <a:gd name="connsiteY18" fmla="*/ 1112862 h 1419199"/>
                <a:gd name="connsiteX19" fmla="*/ 86395 w 1122707"/>
                <a:gd name="connsiteY19" fmla="*/ 1088736 h 1419199"/>
                <a:gd name="connsiteX20" fmla="*/ 330543 w 1122707"/>
                <a:gd name="connsiteY20" fmla="*/ 844588 h 1419199"/>
                <a:gd name="connsiteX21" fmla="*/ 412202 w 1122707"/>
                <a:gd name="connsiteY21" fmla="*/ 795474 h 1419199"/>
                <a:gd name="connsiteX22" fmla="*/ 514687 w 1122707"/>
                <a:gd name="connsiteY22" fmla="*/ 742311 h 1419199"/>
                <a:gd name="connsiteX23" fmla="*/ 1099457 w 1122707"/>
                <a:gd name="connsiteY23" fmla="*/ 306915 h 1419199"/>
                <a:gd name="connsiteX24" fmla="*/ 1100815 w 1122707"/>
                <a:gd name="connsiteY24" fmla="*/ 309708 h 1419199"/>
                <a:gd name="connsiteX25" fmla="*/ 1122707 w 1122707"/>
                <a:gd name="connsiteY25" fmla="*/ 388698 h 1419199"/>
                <a:gd name="connsiteX26" fmla="*/ 1121659 w 1122707"/>
                <a:gd name="connsiteY26" fmla="*/ 389746 h 1419199"/>
                <a:gd name="connsiteX27" fmla="*/ 1119089 w 1122707"/>
                <a:gd name="connsiteY27" fmla="*/ 376041 h 1419199"/>
                <a:gd name="connsiteX28" fmla="*/ 77733 w 1122707"/>
                <a:gd name="connsiteY28" fmla="*/ 1419199 h 1419199"/>
                <a:gd name="connsiteX29" fmla="*/ 25311 w 1122707"/>
                <a:gd name="connsiteY29" fmla="*/ 1419199 h 1419199"/>
                <a:gd name="connsiteX30" fmla="*/ 25311 w 1122707"/>
                <a:gd name="connsiteY30" fmla="*/ 1386653 h 1419199"/>
                <a:gd name="connsiteX31" fmla="*/ 1101011 w 1122707"/>
                <a:gd name="connsiteY31" fmla="*/ 310957 h 1419199"/>
                <a:gd name="connsiteX32" fmla="*/ 1060596 w 1122707"/>
                <a:gd name="connsiteY32" fmla="*/ 230242 h 1419199"/>
                <a:gd name="connsiteX33" fmla="*/ 1065193 w 1122707"/>
                <a:gd name="connsiteY33" fmla="*/ 236439 h 1419199"/>
                <a:gd name="connsiteX34" fmla="*/ 1090641 w 1122707"/>
                <a:gd name="connsiteY34" fmla="*/ 288782 h 1419199"/>
                <a:gd name="connsiteX35" fmla="*/ 25311 w 1122707"/>
                <a:gd name="connsiteY35" fmla="*/ 1352303 h 1419199"/>
                <a:gd name="connsiteX36" fmla="*/ 25311 w 1122707"/>
                <a:gd name="connsiteY36" fmla="*/ 1328804 h 1419199"/>
                <a:gd name="connsiteX37" fmla="*/ 29668 w 1122707"/>
                <a:gd name="connsiteY37" fmla="*/ 1262975 h 1419199"/>
                <a:gd name="connsiteX38" fmla="*/ 592990 w 1122707"/>
                <a:gd name="connsiteY38" fmla="*/ 699654 h 1419199"/>
                <a:gd name="connsiteX39" fmla="*/ 534120 w 1122707"/>
                <a:gd name="connsiteY39" fmla="*/ 731243 h 1419199"/>
                <a:gd name="connsiteX40" fmla="*/ 630054 w 1122707"/>
                <a:gd name="connsiteY40" fmla="*/ 676605 h 1419199"/>
                <a:gd name="connsiteX41" fmla="*/ 766451 w 1122707"/>
                <a:gd name="connsiteY41" fmla="*/ 550822 h 1419199"/>
                <a:gd name="connsiteX42" fmla="*/ 786852 w 1122707"/>
                <a:gd name="connsiteY42" fmla="*/ 503985 h 1419199"/>
                <a:gd name="connsiteX43" fmla="*/ 1003655 w 1122707"/>
                <a:gd name="connsiteY43" fmla="*/ 158791 h 1419199"/>
                <a:gd name="connsiteX44" fmla="*/ 1016182 w 1122707"/>
                <a:gd name="connsiteY44" fmla="*/ 170373 h 1419199"/>
                <a:gd name="connsiteX45" fmla="*/ 1046737 w 1122707"/>
                <a:gd name="connsiteY45" fmla="*/ 211560 h 1419199"/>
                <a:gd name="connsiteX46" fmla="*/ 790052 w 1122707"/>
                <a:gd name="connsiteY46" fmla="*/ 468243 h 1419199"/>
                <a:gd name="connsiteX47" fmla="*/ 788244 w 1122707"/>
                <a:gd name="connsiteY47" fmla="*/ 498977 h 1419199"/>
                <a:gd name="connsiteX48" fmla="*/ 788239 w 1122707"/>
                <a:gd name="connsiteY48" fmla="*/ 498993 h 1419199"/>
                <a:gd name="connsiteX49" fmla="*/ 788076 w 1122707"/>
                <a:gd name="connsiteY49" fmla="*/ 452878 h 1419199"/>
                <a:gd name="connsiteX50" fmla="*/ 778648 w 1122707"/>
                <a:gd name="connsiteY50" fmla="*/ 424771 h 1419199"/>
                <a:gd name="connsiteX51" fmla="*/ 765061 w 1122707"/>
                <a:gd name="connsiteY51" fmla="*/ 403107 h 1419199"/>
                <a:gd name="connsiteX52" fmla="*/ 766549 w 1122707"/>
                <a:gd name="connsiteY52" fmla="*/ 404967 h 1419199"/>
                <a:gd name="connsiteX53" fmla="*/ 1008808 w 1122707"/>
                <a:gd name="connsiteY53" fmla="*/ 164517 h 1419199"/>
                <a:gd name="connsiteX54" fmla="*/ 947191 w 1122707"/>
                <a:gd name="connsiteY54" fmla="*/ 108619 h 1419199"/>
                <a:gd name="connsiteX55" fmla="*/ 954120 w 1122707"/>
                <a:gd name="connsiteY55" fmla="*/ 112994 h 1419199"/>
                <a:gd name="connsiteX56" fmla="*/ 991460 w 1122707"/>
                <a:gd name="connsiteY56" fmla="*/ 147516 h 1419199"/>
                <a:gd name="connsiteX57" fmla="*/ 752086 w 1122707"/>
                <a:gd name="connsiteY57" fmla="*/ 386888 h 1419199"/>
                <a:gd name="connsiteX58" fmla="*/ 756662 w 1122707"/>
                <a:gd name="connsiteY58" fmla="*/ 392608 h 1419199"/>
                <a:gd name="connsiteX59" fmla="*/ 734114 w 1122707"/>
                <a:gd name="connsiteY59" fmla="*/ 371268 h 1419199"/>
                <a:gd name="connsiteX60" fmla="*/ 697617 w 1122707"/>
                <a:gd name="connsiteY60" fmla="*/ 351058 h 1419199"/>
                <a:gd name="connsiteX61" fmla="*/ 701465 w 1122707"/>
                <a:gd name="connsiteY61" fmla="*/ 352538 h 1419199"/>
                <a:gd name="connsiteX62" fmla="*/ 582144 w 1122707"/>
                <a:gd name="connsiteY62" fmla="*/ 0 h 1419199"/>
                <a:gd name="connsiteX63" fmla="*/ 879346 w 1122707"/>
                <a:gd name="connsiteY63" fmla="*/ 65783 h 1419199"/>
                <a:gd name="connsiteX64" fmla="*/ 926136 w 1122707"/>
                <a:gd name="connsiteY64" fmla="*/ 95325 h 1419199"/>
                <a:gd name="connsiteX65" fmla="*/ 677962 w 1122707"/>
                <a:gd name="connsiteY65" fmla="*/ 343499 h 1419199"/>
                <a:gd name="connsiteX66" fmla="*/ 693870 w 1122707"/>
                <a:gd name="connsiteY66" fmla="*/ 349617 h 1419199"/>
                <a:gd name="connsiteX67" fmla="*/ 646021 w 1122707"/>
                <a:gd name="connsiteY67" fmla="*/ 336071 h 1419199"/>
                <a:gd name="connsiteX68" fmla="*/ 582144 w 1122707"/>
                <a:gd name="connsiteY68" fmla="*/ 330845 h 1419199"/>
                <a:gd name="connsiteX69" fmla="*/ 330846 w 1122707"/>
                <a:gd name="connsiteY69" fmla="*/ 529714 h 1419199"/>
                <a:gd name="connsiteX70" fmla="*/ 0 w 1122707"/>
                <a:gd name="connsiteY70" fmla="*/ 529714 h 1419199"/>
                <a:gd name="connsiteX71" fmla="*/ 155480 w 1122707"/>
                <a:gd name="connsiteY71" fmla="*/ 155479 h 1419199"/>
                <a:gd name="connsiteX72" fmla="*/ 582144 w 1122707"/>
                <a:gd name="connsiteY72" fmla="*/ 0 h 1419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122707" h="1419199">
                  <a:moveTo>
                    <a:pt x="32605" y="1243479"/>
                  </a:moveTo>
                  <a:lnTo>
                    <a:pt x="30016" y="1257718"/>
                  </a:lnTo>
                  <a:lnTo>
                    <a:pt x="30219" y="1254648"/>
                  </a:lnTo>
                  <a:close/>
                  <a:moveTo>
                    <a:pt x="121186" y="1033296"/>
                  </a:moveTo>
                  <a:lnTo>
                    <a:pt x="91640" y="1079687"/>
                  </a:lnTo>
                  <a:lnTo>
                    <a:pt x="111638" y="1045190"/>
                  </a:lnTo>
                  <a:close/>
                  <a:moveTo>
                    <a:pt x="173441" y="970937"/>
                  </a:moveTo>
                  <a:lnTo>
                    <a:pt x="144457" y="1004304"/>
                  </a:lnTo>
                  <a:lnTo>
                    <a:pt x="164258" y="979636"/>
                  </a:lnTo>
                  <a:close/>
                  <a:moveTo>
                    <a:pt x="242421" y="907844"/>
                  </a:moveTo>
                  <a:lnTo>
                    <a:pt x="205391" y="940669"/>
                  </a:lnTo>
                  <a:lnTo>
                    <a:pt x="231242" y="916179"/>
                  </a:lnTo>
                  <a:close/>
                  <a:moveTo>
                    <a:pt x="329695" y="845098"/>
                  </a:moveTo>
                  <a:lnTo>
                    <a:pt x="271010" y="886528"/>
                  </a:lnTo>
                  <a:lnTo>
                    <a:pt x="313565" y="854799"/>
                  </a:lnTo>
                  <a:close/>
                  <a:moveTo>
                    <a:pt x="517709" y="740590"/>
                  </a:moveTo>
                  <a:lnTo>
                    <a:pt x="36947" y="1223151"/>
                  </a:lnTo>
                  <a:lnTo>
                    <a:pt x="45593" y="1182675"/>
                  </a:lnTo>
                  <a:cubicBezTo>
                    <a:pt x="52571" y="1159045"/>
                    <a:pt x="61455" y="1135775"/>
                    <a:pt x="72408" y="1112862"/>
                  </a:cubicBezTo>
                  <a:lnTo>
                    <a:pt x="86395" y="1088736"/>
                  </a:lnTo>
                  <a:lnTo>
                    <a:pt x="330543" y="844588"/>
                  </a:lnTo>
                  <a:lnTo>
                    <a:pt x="412202" y="795474"/>
                  </a:lnTo>
                  <a:cubicBezTo>
                    <a:pt x="441128" y="779655"/>
                    <a:pt x="476834" y="762028"/>
                    <a:pt x="514687" y="742311"/>
                  </a:cubicBezTo>
                  <a:close/>
                  <a:moveTo>
                    <a:pt x="1099457" y="306915"/>
                  </a:moveTo>
                  <a:lnTo>
                    <a:pt x="1100815" y="309708"/>
                  </a:lnTo>
                  <a:cubicBezTo>
                    <a:pt x="1110419" y="335167"/>
                    <a:pt x="1117735" y="361580"/>
                    <a:pt x="1122707" y="388698"/>
                  </a:cubicBezTo>
                  <a:lnTo>
                    <a:pt x="1121659" y="389746"/>
                  </a:lnTo>
                  <a:lnTo>
                    <a:pt x="1119089" y="376041"/>
                  </a:lnTo>
                  <a:lnTo>
                    <a:pt x="77733" y="1419199"/>
                  </a:lnTo>
                  <a:lnTo>
                    <a:pt x="25311" y="1419199"/>
                  </a:lnTo>
                  <a:lnTo>
                    <a:pt x="25311" y="1386653"/>
                  </a:lnTo>
                  <a:lnTo>
                    <a:pt x="1101011" y="310957"/>
                  </a:lnTo>
                  <a:close/>
                  <a:moveTo>
                    <a:pt x="1060596" y="230242"/>
                  </a:moveTo>
                  <a:lnTo>
                    <a:pt x="1065193" y="236439"/>
                  </a:lnTo>
                  <a:lnTo>
                    <a:pt x="1090641" y="288782"/>
                  </a:lnTo>
                  <a:lnTo>
                    <a:pt x="25311" y="1352303"/>
                  </a:lnTo>
                  <a:lnTo>
                    <a:pt x="25311" y="1328804"/>
                  </a:lnTo>
                  <a:lnTo>
                    <a:pt x="29668" y="1262975"/>
                  </a:lnTo>
                  <a:lnTo>
                    <a:pt x="592990" y="699654"/>
                  </a:lnTo>
                  <a:lnTo>
                    <a:pt x="534120" y="731243"/>
                  </a:lnTo>
                  <a:lnTo>
                    <a:pt x="630054" y="676605"/>
                  </a:lnTo>
                  <a:cubicBezTo>
                    <a:pt x="686325" y="640334"/>
                    <a:pt x="737002" y="598724"/>
                    <a:pt x="766451" y="550822"/>
                  </a:cubicBezTo>
                  <a:lnTo>
                    <a:pt x="786852" y="503985"/>
                  </a:lnTo>
                  <a:close/>
                  <a:moveTo>
                    <a:pt x="1003655" y="158791"/>
                  </a:moveTo>
                  <a:lnTo>
                    <a:pt x="1016182" y="170373"/>
                  </a:lnTo>
                  <a:lnTo>
                    <a:pt x="1046737" y="211560"/>
                  </a:lnTo>
                  <a:lnTo>
                    <a:pt x="790052" y="468243"/>
                  </a:lnTo>
                  <a:cubicBezTo>
                    <a:pt x="790052" y="480898"/>
                    <a:pt x="790052" y="491746"/>
                    <a:pt x="788244" y="498977"/>
                  </a:cubicBezTo>
                  <a:lnTo>
                    <a:pt x="788239" y="498993"/>
                  </a:lnTo>
                  <a:lnTo>
                    <a:pt x="788076" y="452878"/>
                  </a:lnTo>
                  <a:cubicBezTo>
                    <a:pt x="786126" y="443725"/>
                    <a:pt x="783061" y="434234"/>
                    <a:pt x="778648" y="424771"/>
                  </a:cubicBezTo>
                  <a:lnTo>
                    <a:pt x="765061" y="403107"/>
                  </a:lnTo>
                  <a:lnTo>
                    <a:pt x="766549" y="404967"/>
                  </a:lnTo>
                  <a:lnTo>
                    <a:pt x="1008808" y="164517"/>
                  </a:lnTo>
                  <a:close/>
                  <a:moveTo>
                    <a:pt x="947191" y="108619"/>
                  </a:moveTo>
                  <a:lnTo>
                    <a:pt x="954120" y="112994"/>
                  </a:lnTo>
                  <a:lnTo>
                    <a:pt x="991460" y="147516"/>
                  </a:lnTo>
                  <a:lnTo>
                    <a:pt x="752086" y="386888"/>
                  </a:lnTo>
                  <a:lnTo>
                    <a:pt x="756662" y="392608"/>
                  </a:lnTo>
                  <a:lnTo>
                    <a:pt x="734114" y="371268"/>
                  </a:lnTo>
                  <a:lnTo>
                    <a:pt x="697617" y="351058"/>
                  </a:lnTo>
                  <a:lnTo>
                    <a:pt x="701465" y="352538"/>
                  </a:lnTo>
                  <a:close/>
                  <a:moveTo>
                    <a:pt x="582144" y="0"/>
                  </a:moveTo>
                  <a:cubicBezTo>
                    <a:pt x="698754" y="0"/>
                    <a:pt x="798330" y="24152"/>
                    <a:pt x="879346" y="65783"/>
                  </a:cubicBezTo>
                  <a:lnTo>
                    <a:pt x="926136" y="95325"/>
                  </a:lnTo>
                  <a:lnTo>
                    <a:pt x="677962" y="343499"/>
                  </a:lnTo>
                  <a:lnTo>
                    <a:pt x="693870" y="349617"/>
                  </a:lnTo>
                  <a:lnTo>
                    <a:pt x="646021" y="336071"/>
                  </a:lnTo>
                  <a:cubicBezTo>
                    <a:pt x="627088" y="332709"/>
                    <a:pt x="605873" y="330845"/>
                    <a:pt x="582144" y="330845"/>
                  </a:cubicBezTo>
                  <a:cubicBezTo>
                    <a:pt x="412202" y="330845"/>
                    <a:pt x="330846" y="403161"/>
                    <a:pt x="330846" y="529714"/>
                  </a:cubicBezTo>
                  <a:lnTo>
                    <a:pt x="0" y="529714"/>
                  </a:lnTo>
                  <a:cubicBezTo>
                    <a:pt x="0" y="392314"/>
                    <a:pt x="54237" y="254913"/>
                    <a:pt x="155480" y="155479"/>
                  </a:cubicBezTo>
                  <a:cubicBezTo>
                    <a:pt x="260338" y="54237"/>
                    <a:pt x="406778" y="0"/>
                    <a:pt x="58214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01C82377-96DC-4B43-A20E-5B51B4D2608E}"/>
              </a:ext>
            </a:extLst>
          </p:cNvPr>
          <p:cNvGrpSpPr/>
          <p:nvPr/>
        </p:nvGrpSpPr>
        <p:grpSpPr>
          <a:xfrm>
            <a:off x="5517472" y="1343280"/>
            <a:ext cx="1164287" cy="1421008"/>
            <a:chOff x="5517472" y="1343280"/>
            <a:chExt cx="1164287" cy="142100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603778B3-B5AB-4A25-B821-064E87194326}"/>
                </a:ext>
              </a:extLst>
            </p:cNvPr>
            <p:cNvSpPr/>
            <p:nvPr/>
          </p:nvSpPr>
          <p:spPr>
            <a:xfrm>
              <a:off x="5734420" y="1903729"/>
              <a:ext cx="947339" cy="860559"/>
            </a:xfrm>
            <a:custGeom>
              <a:avLst/>
              <a:gdLst>
                <a:gd name="connsiteX0" fmla="*/ 616494 w 947339"/>
                <a:gd name="connsiteY0" fmla="*/ 361580 h 860559"/>
                <a:gd name="connsiteX1" fmla="*/ 359772 w 947339"/>
                <a:gd name="connsiteY1" fmla="*/ 540562 h 860559"/>
                <a:gd name="connsiteX2" fmla="*/ 236835 w 947339"/>
                <a:gd name="connsiteY2" fmla="*/ 515251 h 860559"/>
                <a:gd name="connsiteX3" fmla="*/ 0 w 947339"/>
                <a:gd name="connsiteY3" fmla="*/ 753894 h 860559"/>
                <a:gd name="connsiteX4" fmla="*/ 359772 w 947339"/>
                <a:gd name="connsiteY4" fmla="*/ 860560 h 860559"/>
                <a:gd name="connsiteX5" fmla="*/ 947340 w 947339"/>
                <a:gd name="connsiteY5" fmla="*/ 374235 h 860559"/>
                <a:gd name="connsiteX6" fmla="*/ 752086 w 947339"/>
                <a:gd name="connsiteY6" fmla="*/ 0 h 860559"/>
                <a:gd name="connsiteX7" fmla="*/ 549602 w 947339"/>
                <a:gd name="connsiteY7" fmla="*/ 204293 h 860559"/>
                <a:gd name="connsiteX8" fmla="*/ 616494 w 947339"/>
                <a:gd name="connsiteY8" fmla="*/ 361580 h 860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7339" h="860559">
                  <a:moveTo>
                    <a:pt x="616494" y="361580"/>
                  </a:moveTo>
                  <a:cubicBezTo>
                    <a:pt x="600223" y="482709"/>
                    <a:pt x="455591" y="540562"/>
                    <a:pt x="359772" y="540562"/>
                  </a:cubicBezTo>
                  <a:cubicBezTo>
                    <a:pt x="314575" y="540562"/>
                    <a:pt x="272993" y="531522"/>
                    <a:pt x="236835" y="515251"/>
                  </a:cubicBezTo>
                  <a:lnTo>
                    <a:pt x="0" y="753894"/>
                  </a:lnTo>
                  <a:cubicBezTo>
                    <a:pt x="99435" y="820786"/>
                    <a:pt x="224180" y="860560"/>
                    <a:pt x="359772" y="860560"/>
                  </a:cubicBezTo>
                  <a:cubicBezTo>
                    <a:pt x="706889" y="860560"/>
                    <a:pt x="947340" y="659883"/>
                    <a:pt x="947340" y="374235"/>
                  </a:cubicBezTo>
                  <a:cubicBezTo>
                    <a:pt x="947340" y="207908"/>
                    <a:pt x="885871" y="86779"/>
                    <a:pt x="752086" y="0"/>
                  </a:cubicBezTo>
                  <a:lnTo>
                    <a:pt x="549602" y="204293"/>
                  </a:lnTo>
                  <a:cubicBezTo>
                    <a:pt x="598415" y="238643"/>
                    <a:pt x="625533" y="296495"/>
                    <a:pt x="616494" y="3615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0179534E-C053-43AC-B698-660F74CDD0C0}"/>
                </a:ext>
              </a:extLst>
            </p:cNvPr>
            <p:cNvSpPr/>
            <p:nvPr/>
          </p:nvSpPr>
          <p:spPr>
            <a:xfrm>
              <a:off x="5517472" y="1343280"/>
              <a:ext cx="1144399" cy="1314342"/>
            </a:xfrm>
            <a:custGeom>
              <a:avLst/>
              <a:gdLst>
                <a:gd name="connsiteX0" fmla="*/ 14778 w 1144399"/>
                <a:gd name="connsiteY0" fmla="*/ 1043437 h 1314342"/>
                <a:gd name="connsiteX1" fmla="*/ 15752 w 1144399"/>
                <a:gd name="connsiteY1" fmla="*/ 1047089 h 1314342"/>
                <a:gd name="connsiteX2" fmla="*/ 15339 w 1144399"/>
                <a:gd name="connsiteY2" fmla="*/ 1046123 h 1314342"/>
                <a:gd name="connsiteX3" fmla="*/ 338660 w 1144399"/>
                <a:gd name="connsiteY3" fmla="*/ 970258 h 1314342"/>
                <a:gd name="connsiteX4" fmla="*/ 339377 w 1144399"/>
                <a:gd name="connsiteY4" fmla="*/ 973525 h 1314342"/>
                <a:gd name="connsiteX5" fmla="*/ 402541 w 1144399"/>
                <a:gd name="connsiteY5" fmla="*/ 1047818 h 1314342"/>
                <a:gd name="connsiteX6" fmla="*/ 442336 w 1144399"/>
                <a:gd name="connsiteY6" fmla="*/ 1070875 h 1314342"/>
                <a:gd name="connsiteX7" fmla="*/ 207907 w 1144399"/>
                <a:gd name="connsiteY7" fmla="*/ 1305303 h 1314342"/>
                <a:gd name="connsiteX8" fmla="*/ 218956 w 1144399"/>
                <a:gd name="connsiteY8" fmla="*/ 1312334 h 1314342"/>
                <a:gd name="connsiteX9" fmla="*/ 216948 w 1144399"/>
                <a:gd name="connsiteY9" fmla="*/ 1314342 h 1314342"/>
                <a:gd name="connsiteX10" fmla="*/ 161146 w 1144399"/>
                <a:gd name="connsiteY10" fmla="*/ 1267092 h 1314342"/>
                <a:gd name="connsiteX11" fmla="*/ 390505 w 1144399"/>
                <a:gd name="connsiteY11" fmla="*/ 1037733 h 1314342"/>
                <a:gd name="connsiteX12" fmla="*/ 372426 w 1144399"/>
                <a:gd name="connsiteY12" fmla="*/ 1021462 h 1314342"/>
                <a:gd name="connsiteX13" fmla="*/ 142546 w 1144399"/>
                <a:gd name="connsiteY13" fmla="*/ 1251343 h 1314342"/>
                <a:gd name="connsiteX14" fmla="*/ 127372 w 1144399"/>
                <a:gd name="connsiteY14" fmla="*/ 1238495 h 1314342"/>
                <a:gd name="connsiteX15" fmla="*/ 102822 w 1144399"/>
                <a:gd name="connsiteY15" fmla="*/ 1206096 h 1314342"/>
                <a:gd name="connsiteX16" fmla="*/ 254912 w 1144399"/>
                <a:gd name="connsiteY16" fmla="*/ 934683 h 1314342"/>
                <a:gd name="connsiteX17" fmla="*/ 330846 w 1144399"/>
                <a:gd name="connsiteY17" fmla="*/ 934683 h 1314342"/>
                <a:gd name="connsiteX18" fmla="*/ 332474 w 1144399"/>
                <a:gd name="connsiteY18" fmla="*/ 942095 h 1314342"/>
                <a:gd name="connsiteX19" fmla="*/ 88787 w 1144399"/>
                <a:gd name="connsiteY19" fmla="*/ 1187574 h 1314342"/>
                <a:gd name="connsiteX20" fmla="*/ 58983 w 1144399"/>
                <a:gd name="connsiteY20" fmla="*/ 1148241 h 1314342"/>
                <a:gd name="connsiteX21" fmla="*/ 53705 w 1144399"/>
                <a:gd name="connsiteY21" fmla="*/ 1135891 h 1314342"/>
                <a:gd name="connsiteX22" fmla="*/ 0 w 1144399"/>
                <a:gd name="connsiteY22" fmla="*/ 934683 h 1314342"/>
                <a:gd name="connsiteX23" fmla="*/ 220562 w 1144399"/>
                <a:gd name="connsiteY23" fmla="*/ 934683 h 1314342"/>
                <a:gd name="connsiteX24" fmla="*/ 43954 w 1144399"/>
                <a:gd name="connsiteY24" fmla="*/ 1113076 h 1314342"/>
                <a:gd name="connsiteX25" fmla="*/ 19060 w 1144399"/>
                <a:gd name="connsiteY25" fmla="*/ 1054830 h 1314342"/>
                <a:gd name="connsiteX26" fmla="*/ 137399 w 1144399"/>
                <a:gd name="connsiteY26" fmla="*/ 936491 h 1314342"/>
                <a:gd name="connsiteX27" fmla="*/ 104857 w 1144399"/>
                <a:gd name="connsiteY27" fmla="*/ 936491 h 1314342"/>
                <a:gd name="connsiteX28" fmla="*/ 11553 w 1144399"/>
                <a:gd name="connsiteY28" fmla="*/ 1028001 h 1314342"/>
                <a:gd name="connsiteX29" fmla="*/ 3909 w 1144399"/>
                <a:gd name="connsiteY29" fmla="*/ 991409 h 1314342"/>
                <a:gd name="connsiteX30" fmla="*/ 0 w 1144399"/>
                <a:gd name="connsiteY30" fmla="*/ 934683 h 1314342"/>
                <a:gd name="connsiteX31" fmla="*/ 962635 w 1144399"/>
                <a:gd name="connsiteY31" fmla="*/ 556705 h 1314342"/>
                <a:gd name="connsiteX32" fmla="*/ 969033 w 1144399"/>
                <a:gd name="connsiteY32" fmla="*/ 560449 h 1314342"/>
                <a:gd name="connsiteX33" fmla="*/ 968833 w 1144399"/>
                <a:gd name="connsiteY33" fmla="*/ 560649 h 1314342"/>
                <a:gd name="connsiteX34" fmla="*/ 1144399 w 1144399"/>
                <a:gd name="connsiteY34" fmla="*/ 164518 h 1314342"/>
                <a:gd name="connsiteX35" fmla="*/ 1144399 w 1144399"/>
                <a:gd name="connsiteY35" fmla="*/ 220564 h 1314342"/>
                <a:gd name="connsiteX36" fmla="*/ 858751 w 1144399"/>
                <a:gd name="connsiteY36" fmla="*/ 502596 h 1314342"/>
                <a:gd name="connsiteX37" fmla="*/ 917282 w 1144399"/>
                <a:gd name="connsiteY37" fmla="*/ 530167 h 1314342"/>
                <a:gd name="connsiteX38" fmla="*/ 959907 w 1144399"/>
                <a:gd name="connsiteY38" fmla="*/ 555109 h 1314342"/>
                <a:gd name="connsiteX39" fmla="*/ 756111 w 1144399"/>
                <a:gd name="connsiteY39" fmla="*/ 757102 h 1314342"/>
                <a:gd name="connsiteX40" fmla="*/ 728074 w 1144399"/>
                <a:gd name="connsiteY40" fmla="*/ 741436 h 1314342"/>
                <a:gd name="connsiteX41" fmla="*/ 693239 w 1144399"/>
                <a:gd name="connsiteY41" fmla="*/ 731849 h 1314342"/>
                <a:gd name="connsiteX42" fmla="*/ 696039 w 1144399"/>
                <a:gd name="connsiteY42" fmla="*/ 732199 h 1314342"/>
                <a:gd name="connsiteX43" fmla="*/ 903948 w 1144399"/>
                <a:gd name="connsiteY43" fmla="*/ 524290 h 1314342"/>
                <a:gd name="connsiteX44" fmla="*/ 880445 w 1144399"/>
                <a:gd name="connsiteY44" fmla="*/ 513443 h 1314342"/>
                <a:gd name="connsiteX45" fmla="*/ 667113 w 1144399"/>
                <a:gd name="connsiteY45" fmla="*/ 728583 h 1314342"/>
                <a:gd name="connsiteX46" fmla="*/ 668313 w 1144399"/>
                <a:gd name="connsiteY46" fmla="*/ 728733 h 1314342"/>
                <a:gd name="connsiteX47" fmla="*/ 634854 w 1144399"/>
                <a:gd name="connsiteY47" fmla="*/ 727595 h 1314342"/>
                <a:gd name="connsiteX48" fmla="*/ 582142 w 1144399"/>
                <a:gd name="connsiteY48" fmla="*/ 737623 h 1314342"/>
                <a:gd name="connsiteX49" fmla="*/ 562540 w 1144399"/>
                <a:gd name="connsiteY49" fmla="*/ 748178 h 1314342"/>
                <a:gd name="connsiteX50" fmla="*/ 1072082 w 1144399"/>
                <a:gd name="connsiteY50" fmla="*/ 0 h 1314342"/>
                <a:gd name="connsiteX51" fmla="*/ 1144399 w 1144399"/>
                <a:gd name="connsiteY51" fmla="*/ 0 h 1314342"/>
                <a:gd name="connsiteX52" fmla="*/ 1144399 w 1144399"/>
                <a:gd name="connsiteY52" fmla="*/ 130168 h 1314342"/>
                <a:gd name="connsiteX53" fmla="*/ 525519 w 1144399"/>
                <a:gd name="connsiteY53" fmla="*/ 750852 h 1314342"/>
                <a:gd name="connsiteX54" fmla="*/ 483882 w 1144399"/>
                <a:gd name="connsiteY54" fmla="*/ 698551 h 1314342"/>
                <a:gd name="connsiteX55" fmla="*/ 488130 w 1144399"/>
                <a:gd name="connsiteY55" fmla="*/ 703272 h 1314342"/>
                <a:gd name="connsiteX56" fmla="*/ 1144398 w 1144399"/>
                <a:gd name="connsiteY56" fmla="*/ 45197 h 1314342"/>
                <a:gd name="connsiteX57" fmla="*/ 1144398 w 1144399"/>
                <a:gd name="connsiteY57" fmla="*/ 12655 h 1314342"/>
                <a:gd name="connsiteX58" fmla="*/ 472632 w 1144399"/>
                <a:gd name="connsiteY58" fmla="*/ 684421 h 1314342"/>
                <a:gd name="connsiteX59" fmla="*/ 435770 w 1144399"/>
                <a:gd name="connsiteY59" fmla="*/ 638119 h 1314342"/>
                <a:gd name="connsiteX60" fmla="*/ 92201 w 1144399"/>
                <a:gd name="connsiteY60" fmla="*/ 0 h 1314342"/>
                <a:gd name="connsiteX61" fmla="*/ 1039540 w 1144399"/>
                <a:gd name="connsiteY61" fmla="*/ 0 h 1314342"/>
                <a:gd name="connsiteX62" fmla="*/ 419744 w 1144399"/>
                <a:gd name="connsiteY62" fmla="*/ 617988 h 1314342"/>
                <a:gd name="connsiteX63" fmla="*/ 386889 w 1144399"/>
                <a:gd name="connsiteY63" fmla="*/ 576720 h 1314342"/>
                <a:gd name="connsiteX64" fmla="*/ 641803 w 1144399"/>
                <a:gd name="connsiteY64" fmla="*/ 319998 h 1314342"/>
                <a:gd name="connsiteX65" fmla="*/ 92201 w 1144399"/>
                <a:gd name="connsiteY65" fmla="*/ 319998 h 131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144399" h="1314342">
                  <a:moveTo>
                    <a:pt x="14778" y="1043437"/>
                  </a:moveTo>
                  <a:lnTo>
                    <a:pt x="15752" y="1047089"/>
                  </a:lnTo>
                  <a:lnTo>
                    <a:pt x="15339" y="1046123"/>
                  </a:lnTo>
                  <a:close/>
                  <a:moveTo>
                    <a:pt x="338660" y="970258"/>
                  </a:moveTo>
                  <a:lnTo>
                    <a:pt x="339377" y="973525"/>
                  </a:lnTo>
                  <a:cubicBezTo>
                    <a:pt x="350564" y="999683"/>
                    <a:pt x="372371" y="1025728"/>
                    <a:pt x="402541" y="1047818"/>
                  </a:cubicBezTo>
                  <a:lnTo>
                    <a:pt x="442336" y="1070875"/>
                  </a:lnTo>
                  <a:lnTo>
                    <a:pt x="207907" y="1305303"/>
                  </a:lnTo>
                  <a:lnTo>
                    <a:pt x="218956" y="1312334"/>
                  </a:lnTo>
                  <a:lnTo>
                    <a:pt x="216948" y="1314342"/>
                  </a:lnTo>
                  <a:lnTo>
                    <a:pt x="161146" y="1267092"/>
                  </a:lnTo>
                  <a:lnTo>
                    <a:pt x="390505" y="1037733"/>
                  </a:lnTo>
                  <a:cubicBezTo>
                    <a:pt x="383274" y="1032309"/>
                    <a:pt x="377850" y="1026886"/>
                    <a:pt x="372426" y="1021462"/>
                  </a:cubicBezTo>
                  <a:lnTo>
                    <a:pt x="142546" y="1251343"/>
                  </a:lnTo>
                  <a:lnTo>
                    <a:pt x="127372" y="1238495"/>
                  </a:lnTo>
                  <a:lnTo>
                    <a:pt x="102822" y="1206096"/>
                  </a:lnTo>
                  <a:close/>
                  <a:moveTo>
                    <a:pt x="254912" y="934683"/>
                  </a:moveTo>
                  <a:lnTo>
                    <a:pt x="330846" y="934683"/>
                  </a:lnTo>
                  <a:lnTo>
                    <a:pt x="332474" y="942095"/>
                  </a:lnTo>
                  <a:lnTo>
                    <a:pt x="88787" y="1187574"/>
                  </a:lnTo>
                  <a:lnTo>
                    <a:pt x="58983" y="1148241"/>
                  </a:lnTo>
                  <a:lnTo>
                    <a:pt x="53705" y="1135891"/>
                  </a:lnTo>
                  <a:close/>
                  <a:moveTo>
                    <a:pt x="0" y="934683"/>
                  </a:moveTo>
                  <a:lnTo>
                    <a:pt x="220562" y="934683"/>
                  </a:lnTo>
                  <a:lnTo>
                    <a:pt x="43954" y="1113076"/>
                  </a:lnTo>
                  <a:lnTo>
                    <a:pt x="19060" y="1054830"/>
                  </a:lnTo>
                  <a:lnTo>
                    <a:pt x="137399" y="936491"/>
                  </a:lnTo>
                  <a:lnTo>
                    <a:pt x="104857" y="936491"/>
                  </a:lnTo>
                  <a:lnTo>
                    <a:pt x="11553" y="1028001"/>
                  </a:lnTo>
                  <a:lnTo>
                    <a:pt x="3909" y="991409"/>
                  </a:lnTo>
                  <a:cubicBezTo>
                    <a:pt x="1328" y="972818"/>
                    <a:pt x="0" y="953892"/>
                    <a:pt x="0" y="934683"/>
                  </a:cubicBezTo>
                  <a:close/>
                  <a:moveTo>
                    <a:pt x="962635" y="556705"/>
                  </a:moveTo>
                  <a:lnTo>
                    <a:pt x="969033" y="560449"/>
                  </a:lnTo>
                  <a:lnTo>
                    <a:pt x="968833" y="560649"/>
                  </a:lnTo>
                  <a:close/>
                  <a:moveTo>
                    <a:pt x="1144399" y="164518"/>
                  </a:moveTo>
                  <a:lnTo>
                    <a:pt x="1144399" y="220564"/>
                  </a:lnTo>
                  <a:lnTo>
                    <a:pt x="858751" y="502596"/>
                  </a:lnTo>
                  <a:cubicBezTo>
                    <a:pt x="879542" y="511636"/>
                    <a:pt x="898976" y="520675"/>
                    <a:pt x="917282" y="530167"/>
                  </a:cubicBezTo>
                  <a:lnTo>
                    <a:pt x="959907" y="555109"/>
                  </a:lnTo>
                  <a:lnTo>
                    <a:pt x="756111" y="757102"/>
                  </a:lnTo>
                  <a:lnTo>
                    <a:pt x="728074" y="741436"/>
                  </a:lnTo>
                  <a:lnTo>
                    <a:pt x="693239" y="731849"/>
                  </a:lnTo>
                  <a:lnTo>
                    <a:pt x="696039" y="732199"/>
                  </a:lnTo>
                  <a:lnTo>
                    <a:pt x="903948" y="524290"/>
                  </a:lnTo>
                  <a:cubicBezTo>
                    <a:pt x="896716" y="520675"/>
                    <a:pt x="889485" y="517059"/>
                    <a:pt x="880445" y="513443"/>
                  </a:cubicBezTo>
                  <a:lnTo>
                    <a:pt x="667113" y="728583"/>
                  </a:lnTo>
                  <a:lnTo>
                    <a:pt x="668313" y="728733"/>
                  </a:lnTo>
                  <a:lnTo>
                    <a:pt x="634854" y="727595"/>
                  </a:lnTo>
                  <a:cubicBezTo>
                    <a:pt x="617848" y="728922"/>
                    <a:pt x="600221" y="732199"/>
                    <a:pt x="582142" y="737623"/>
                  </a:cubicBezTo>
                  <a:lnTo>
                    <a:pt x="562540" y="748178"/>
                  </a:lnTo>
                  <a:close/>
                  <a:moveTo>
                    <a:pt x="1072082" y="0"/>
                  </a:moveTo>
                  <a:lnTo>
                    <a:pt x="1144399" y="0"/>
                  </a:lnTo>
                  <a:lnTo>
                    <a:pt x="1144399" y="130168"/>
                  </a:lnTo>
                  <a:lnTo>
                    <a:pt x="525519" y="750852"/>
                  </a:lnTo>
                  <a:lnTo>
                    <a:pt x="483882" y="698551"/>
                  </a:lnTo>
                  <a:lnTo>
                    <a:pt x="488130" y="703272"/>
                  </a:lnTo>
                  <a:lnTo>
                    <a:pt x="1144398" y="45197"/>
                  </a:lnTo>
                  <a:lnTo>
                    <a:pt x="1144398" y="12655"/>
                  </a:lnTo>
                  <a:lnTo>
                    <a:pt x="472632" y="684421"/>
                  </a:lnTo>
                  <a:lnTo>
                    <a:pt x="435770" y="638119"/>
                  </a:lnTo>
                  <a:close/>
                  <a:moveTo>
                    <a:pt x="92201" y="0"/>
                  </a:moveTo>
                  <a:lnTo>
                    <a:pt x="1039540" y="0"/>
                  </a:lnTo>
                  <a:lnTo>
                    <a:pt x="419744" y="617988"/>
                  </a:lnTo>
                  <a:lnTo>
                    <a:pt x="386889" y="576720"/>
                  </a:lnTo>
                  <a:lnTo>
                    <a:pt x="641803" y="319998"/>
                  </a:lnTo>
                  <a:lnTo>
                    <a:pt x="92201" y="3199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5C4B638-6D12-4593-9E5F-3994A1E901D0}"/>
              </a:ext>
            </a:extLst>
          </p:cNvPr>
          <p:cNvGrpSpPr/>
          <p:nvPr/>
        </p:nvGrpSpPr>
        <p:grpSpPr>
          <a:xfrm>
            <a:off x="7653014" y="1352319"/>
            <a:ext cx="1232986" cy="1404738"/>
            <a:chOff x="7653014" y="1352319"/>
            <a:chExt cx="1232986" cy="1404738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C885CAF1-7DD7-4EC7-9A78-41C532E24F88}"/>
                </a:ext>
              </a:extLst>
            </p:cNvPr>
            <p:cNvSpPr/>
            <p:nvPr/>
          </p:nvSpPr>
          <p:spPr>
            <a:xfrm>
              <a:off x="8072446" y="1872994"/>
              <a:ext cx="813554" cy="884063"/>
            </a:xfrm>
            <a:custGeom>
              <a:avLst/>
              <a:gdLst>
                <a:gd name="connsiteX0" fmla="*/ 283840 w 813554"/>
                <a:gd name="connsiteY0" fmla="*/ 614686 h 884063"/>
                <a:gd name="connsiteX1" fmla="*/ 283840 w 813554"/>
                <a:gd name="connsiteY1" fmla="*/ 884063 h 884063"/>
                <a:gd name="connsiteX2" fmla="*/ 616494 w 813554"/>
                <a:gd name="connsiteY2" fmla="*/ 884063 h 884063"/>
                <a:gd name="connsiteX3" fmla="*/ 616494 w 813554"/>
                <a:gd name="connsiteY3" fmla="*/ 614686 h 884063"/>
                <a:gd name="connsiteX4" fmla="*/ 813555 w 813554"/>
                <a:gd name="connsiteY4" fmla="*/ 614686 h 884063"/>
                <a:gd name="connsiteX5" fmla="*/ 813555 w 813554"/>
                <a:gd name="connsiteY5" fmla="*/ 283840 h 884063"/>
                <a:gd name="connsiteX6" fmla="*/ 616494 w 813554"/>
                <a:gd name="connsiteY6" fmla="*/ 283840 h 884063"/>
                <a:gd name="connsiteX7" fmla="*/ 616494 w 813554"/>
                <a:gd name="connsiteY7" fmla="*/ 0 h 884063"/>
                <a:gd name="connsiteX8" fmla="*/ 0 w 813554"/>
                <a:gd name="connsiteY8" fmla="*/ 614686 h 88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3554" h="884063">
                  <a:moveTo>
                    <a:pt x="283840" y="614686"/>
                  </a:moveTo>
                  <a:lnTo>
                    <a:pt x="283840" y="884063"/>
                  </a:lnTo>
                  <a:lnTo>
                    <a:pt x="616494" y="884063"/>
                  </a:lnTo>
                  <a:lnTo>
                    <a:pt x="616494" y="614686"/>
                  </a:lnTo>
                  <a:lnTo>
                    <a:pt x="813555" y="614686"/>
                  </a:lnTo>
                  <a:lnTo>
                    <a:pt x="813555" y="283840"/>
                  </a:lnTo>
                  <a:lnTo>
                    <a:pt x="616494" y="283840"/>
                  </a:lnTo>
                  <a:lnTo>
                    <a:pt x="616494" y="0"/>
                  </a:lnTo>
                  <a:lnTo>
                    <a:pt x="0" y="6146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A60DC308-2BF5-44ED-8ACE-4BA926D93D21}"/>
                </a:ext>
              </a:extLst>
            </p:cNvPr>
            <p:cNvSpPr/>
            <p:nvPr/>
          </p:nvSpPr>
          <p:spPr>
            <a:xfrm>
              <a:off x="7653014" y="1352319"/>
              <a:ext cx="1034119" cy="1135361"/>
            </a:xfrm>
            <a:custGeom>
              <a:avLst/>
              <a:gdLst>
                <a:gd name="connsiteX0" fmla="*/ 529713 w 1034119"/>
                <a:gd name="connsiteY0" fmla="*/ 804516 h 1135361"/>
                <a:gd name="connsiteX1" fmla="*/ 616493 w 1034119"/>
                <a:gd name="connsiteY1" fmla="*/ 804516 h 1135361"/>
                <a:gd name="connsiteX2" fmla="*/ 283840 w 1034119"/>
                <a:gd name="connsiteY2" fmla="*/ 1135361 h 1135361"/>
                <a:gd name="connsiteX3" fmla="*/ 198868 w 1034119"/>
                <a:gd name="connsiteY3" fmla="*/ 1135361 h 1135361"/>
                <a:gd name="connsiteX4" fmla="*/ 1034119 w 1034119"/>
                <a:gd name="connsiteY4" fmla="*/ 419432 h 1135361"/>
                <a:gd name="connsiteX5" fmla="*/ 1034119 w 1034119"/>
                <a:gd name="connsiteY5" fmla="*/ 506206 h 1135361"/>
                <a:gd name="connsiteX6" fmla="*/ 403161 w 1034119"/>
                <a:gd name="connsiteY6" fmla="*/ 1135361 h 1135361"/>
                <a:gd name="connsiteX7" fmla="*/ 318190 w 1034119"/>
                <a:gd name="connsiteY7" fmla="*/ 1135361 h 1135361"/>
                <a:gd name="connsiteX8" fmla="*/ 649035 w 1034119"/>
                <a:gd name="connsiteY8" fmla="*/ 804516 h 1135361"/>
                <a:gd name="connsiteX9" fmla="*/ 703273 w 1034119"/>
                <a:gd name="connsiteY9" fmla="*/ 804516 h 1135361"/>
                <a:gd name="connsiteX10" fmla="*/ 703273 w 1034119"/>
                <a:gd name="connsiteY10" fmla="*/ 750278 h 1135361"/>
                <a:gd name="connsiteX11" fmla="*/ 1034119 w 1034119"/>
                <a:gd name="connsiteY11" fmla="*/ 301909 h 1135361"/>
                <a:gd name="connsiteX12" fmla="*/ 1034119 w 1034119"/>
                <a:gd name="connsiteY12" fmla="*/ 386880 h 1135361"/>
                <a:gd name="connsiteX13" fmla="*/ 703273 w 1034119"/>
                <a:gd name="connsiteY13" fmla="*/ 715928 h 1135361"/>
                <a:gd name="connsiteX14" fmla="*/ 703273 w 1034119"/>
                <a:gd name="connsiteY14" fmla="*/ 630957 h 1135361"/>
                <a:gd name="connsiteX15" fmla="*/ 1034119 w 1034119"/>
                <a:gd name="connsiteY15" fmla="*/ 182586 h 1135361"/>
                <a:gd name="connsiteX16" fmla="*/ 1034119 w 1034119"/>
                <a:gd name="connsiteY16" fmla="*/ 267569 h 1135361"/>
                <a:gd name="connsiteX17" fmla="*/ 703273 w 1034119"/>
                <a:gd name="connsiteY17" fmla="*/ 598415 h 1135361"/>
                <a:gd name="connsiteX18" fmla="*/ 703273 w 1034119"/>
                <a:gd name="connsiteY18" fmla="*/ 511635 h 1135361"/>
                <a:gd name="connsiteX19" fmla="*/ 1034119 w 1034119"/>
                <a:gd name="connsiteY19" fmla="*/ 65081 h 1135361"/>
                <a:gd name="connsiteX20" fmla="*/ 1034119 w 1034119"/>
                <a:gd name="connsiteY20" fmla="*/ 150051 h 1135361"/>
                <a:gd name="connsiteX21" fmla="*/ 47005 w 1034119"/>
                <a:gd name="connsiteY21" fmla="*/ 1135360 h 1135361"/>
                <a:gd name="connsiteX22" fmla="*/ 81355 w 1034119"/>
                <a:gd name="connsiteY22" fmla="*/ 1135360 h 1135361"/>
                <a:gd name="connsiteX23" fmla="*/ 605646 w 1034119"/>
                <a:gd name="connsiteY23" fmla="*/ 609262 h 1135361"/>
                <a:gd name="connsiteX24" fmla="*/ 703273 w 1034119"/>
                <a:gd name="connsiteY24" fmla="*/ 498980 h 1135361"/>
                <a:gd name="connsiteX25" fmla="*/ 433896 w 1034119"/>
                <a:gd name="connsiteY25" fmla="*/ 804516 h 1135361"/>
                <a:gd name="connsiteX26" fmla="*/ 497171 w 1034119"/>
                <a:gd name="connsiteY26" fmla="*/ 804516 h 1135361"/>
                <a:gd name="connsiteX27" fmla="*/ 166326 w 1034119"/>
                <a:gd name="connsiteY27" fmla="*/ 1135361 h 1135361"/>
                <a:gd name="connsiteX28" fmla="*/ 0 w 1034119"/>
                <a:gd name="connsiteY28" fmla="*/ 1135361 h 1135361"/>
                <a:gd name="connsiteX29" fmla="*/ 0 w 1034119"/>
                <a:gd name="connsiteY29" fmla="*/ 1097395 h 1135361"/>
                <a:gd name="connsiteX30" fmla="*/ 721352 w 1034119"/>
                <a:gd name="connsiteY30" fmla="*/ 0 h 1135361"/>
                <a:gd name="connsiteX31" fmla="*/ 1034119 w 1034119"/>
                <a:gd name="connsiteY31" fmla="*/ 0 h 1135361"/>
                <a:gd name="connsiteX32" fmla="*/ 1034119 w 1034119"/>
                <a:gd name="connsiteY32" fmla="*/ 30734 h 1135361"/>
                <a:gd name="connsiteX33" fmla="*/ 0 w 1034119"/>
                <a:gd name="connsiteY33" fmla="*/ 1064853 h 1135361"/>
                <a:gd name="connsiteX34" fmla="*/ 0 w 1034119"/>
                <a:gd name="connsiteY34" fmla="*/ 824402 h 113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34119" h="1135361">
                  <a:moveTo>
                    <a:pt x="529713" y="804516"/>
                  </a:moveTo>
                  <a:lnTo>
                    <a:pt x="616493" y="804516"/>
                  </a:lnTo>
                  <a:lnTo>
                    <a:pt x="283840" y="1135361"/>
                  </a:lnTo>
                  <a:lnTo>
                    <a:pt x="198868" y="1135361"/>
                  </a:lnTo>
                  <a:close/>
                  <a:moveTo>
                    <a:pt x="1034119" y="419432"/>
                  </a:moveTo>
                  <a:lnTo>
                    <a:pt x="1034119" y="506206"/>
                  </a:lnTo>
                  <a:lnTo>
                    <a:pt x="403161" y="1135361"/>
                  </a:lnTo>
                  <a:lnTo>
                    <a:pt x="318190" y="1135361"/>
                  </a:lnTo>
                  <a:lnTo>
                    <a:pt x="649035" y="804516"/>
                  </a:lnTo>
                  <a:lnTo>
                    <a:pt x="703273" y="804516"/>
                  </a:lnTo>
                  <a:lnTo>
                    <a:pt x="703273" y="750278"/>
                  </a:lnTo>
                  <a:close/>
                  <a:moveTo>
                    <a:pt x="1034119" y="301909"/>
                  </a:moveTo>
                  <a:lnTo>
                    <a:pt x="1034119" y="386880"/>
                  </a:lnTo>
                  <a:lnTo>
                    <a:pt x="703273" y="715928"/>
                  </a:lnTo>
                  <a:lnTo>
                    <a:pt x="703273" y="630957"/>
                  </a:lnTo>
                  <a:close/>
                  <a:moveTo>
                    <a:pt x="1034119" y="182586"/>
                  </a:moveTo>
                  <a:lnTo>
                    <a:pt x="1034119" y="267569"/>
                  </a:lnTo>
                  <a:lnTo>
                    <a:pt x="703273" y="598415"/>
                  </a:lnTo>
                  <a:lnTo>
                    <a:pt x="703273" y="511635"/>
                  </a:lnTo>
                  <a:close/>
                  <a:moveTo>
                    <a:pt x="1034119" y="65081"/>
                  </a:moveTo>
                  <a:lnTo>
                    <a:pt x="1034119" y="150051"/>
                  </a:lnTo>
                  <a:lnTo>
                    <a:pt x="47005" y="1135360"/>
                  </a:lnTo>
                  <a:lnTo>
                    <a:pt x="81355" y="1135360"/>
                  </a:lnTo>
                  <a:lnTo>
                    <a:pt x="605646" y="609262"/>
                  </a:lnTo>
                  <a:lnTo>
                    <a:pt x="703273" y="498980"/>
                  </a:lnTo>
                  <a:lnTo>
                    <a:pt x="433896" y="804516"/>
                  </a:lnTo>
                  <a:lnTo>
                    <a:pt x="497171" y="804516"/>
                  </a:lnTo>
                  <a:lnTo>
                    <a:pt x="166326" y="1135361"/>
                  </a:lnTo>
                  <a:lnTo>
                    <a:pt x="0" y="1135361"/>
                  </a:lnTo>
                  <a:lnTo>
                    <a:pt x="0" y="1097395"/>
                  </a:lnTo>
                  <a:close/>
                  <a:moveTo>
                    <a:pt x="721352" y="0"/>
                  </a:moveTo>
                  <a:lnTo>
                    <a:pt x="1034119" y="0"/>
                  </a:lnTo>
                  <a:lnTo>
                    <a:pt x="1034119" y="30734"/>
                  </a:lnTo>
                  <a:lnTo>
                    <a:pt x="0" y="1064853"/>
                  </a:lnTo>
                  <a:lnTo>
                    <a:pt x="0" y="8244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82C3CDD-16E6-442D-AC88-EC4109A3080B}"/>
              </a:ext>
            </a:extLst>
          </p:cNvPr>
          <p:cNvGrpSpPr/>
          <p:nvPr/>
        </p:nvGrpSpPr>
        <p:grpSpPr>
          <a:xfrm>
            <a:off x="9869912" y="1343282"/>
            <a:ext cx="1137169" cy="1421005"/>
            <a:chOff x="9869912" y="1343282"/>
            <a:chExt cx="1137169" cy="142100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292455D2-97A6-4D91-9187-AFBC0E1BCD8D}"/>
                </a:ext>
              </a:extLst>
            </p:cNvPr>
            <p:cNvSpPr/>
            <p:nvPr/>
          </p:nvSpPr>
          <p:spPr>
            <a:xfrm>
              <a:off x="10066973" y="1874803"/>
              <a:ext cx="940108" cy="889484"/>
            </a:xfrm>
            <a:custGeom>
              <a:avLst/>
              <a:gdLst>
                <a:gd name="connsiteX0" fmla="*/ 618302 w 940108"/>
                <a:gd name="connsiteY0" fmla="*/ 379658 h 889484"/>
                <a:gd name="connsiteX1" fmla="*/ 376044 w 940108"/>
                <a:gd name="connsiteY1" fmla="*/ 582143 h 889484"/>
                <a:gd name="connsiteX2" fmla="*/ 231411 w 940108"/>
                <a:gd name="connsiteY2" fmla="*/ 555024 h 889484"/>
                <a:gd name="connsiteX3" fmla="*/ 0 w 940108"/>
                <a:gd name="connsiteY3" fmla="*/ 788243 h 889484"/>
                <a:gd name="connsiteX4" fmla="*/ 377851 w 940108"/>
                <a:gd name="connsiteY4" fmla="*/ 889485 h 889484"/>
                <a:gd name="connsiteX5" fmla="*/ 940109 w 940108"/>
                <a:gd name="connsiteY5" fmla="*/ 392313 h 889484"/>
                <a:gd name="connsiteX6" fmla="*/ 790053 w 940108"/>
                <a:gd name="connsiteY6" fmla="*/ 0 h 889484"/>
                <a:gd name="connsiteX7" fmla="*/ 567681 w 940108"/>
                <a:gd name="connsiteY7" fmla="*/ 218755 h 889484"/>
                <a:gd name="connsiteX8" fmla="*/ 618302 w 940108"/>
                <a:gd name="connsiteY8" fmla="*/ 379658 h 88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0108" h="889484">
                  <a:moveTo>
                    <a:pt x="618302" y="379658"/>
                  </a:moveTo>
                  <a:cubicBezTo>
                    <a:pt x="618302" y="446550"/>
                    <a:pt x="536947" y="582143"/>
                    <a:pt x="376044" y="582143"/>
                  </a:cubicBezTo>
                  <a:cubicBezTo>
                    <a:pt x="318191" y="582143"/>
                    <a:pt x="269377" y="573103"/>
                    <a:pt x="231411" y="555024"/>
                  </a:cubicBezTo>
                  <a:lnTo>
                    <a:pt x="0" y="788243"/>
                  </a:lnTo>
                  <a:cubicBezTo>
                    <a:pt x="90395" y="849711"/>
                    <a:pt x="213332" y="889485"/>
                    <a:pt x="377851" y="889485"/>
                  </a:cubicBezTo>
                  <a:cubicBezTo>
                    <a:pt x="690618" y="889485"/>
                    <a:pt x="940109" y="636379"/>
                    <a:pt x="940109" y="392313"/>
                  </a:cubicBezTo>
                  <a:cubicBezTo>
                    <a:pt x="940109" y="220563"/>
                    <a:pt x="887680" y="88587"/>
                    <a:pt x="790053" y="0"/>
                  </a:cubicBezTo>
                  <a:lnTo>
                    <a:pt x="567681" y="218755"/>
                  </a:lnTo>
                  <a:cubicBezTo>
                    <a:pt x="602031" y="258529"/>
                    <a:pt x="618302" y="312766"/>
                    <a:pt x="618302" y="37965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715FC23D-244D-41E7-988B-8DE4B673AA0A}"/>
                </a:ext>
              </a:extLst>
            </p:cNvPr>
            <p:cNvSpPr/>
            <p:nvPr/>
          </p:nvSpPr>
          <p:spPr>
            <a:xfrm>
              <a:off x="9869912" y="1343282"/>
              <a:ext cx="1070277" cy="1319763"/>
            </a:xfrm>
            <a:custGeom>
              <a:avLst/>
              <a:gdLst>
                <a:gd name="connsiteX0" fmla="*/ 195727 w 1070277"/>
                <a:gd name="connsiteY0" fmla="*/ 1318587 h 1319763"/>
                <a:gd name="connsiteX1" fmla="*/ 197261 w 1070277"/>
                <a:gd name="connsiteY1" fmla="*/ 1319563 h 1319763"/>
                <a:gd name="connsiteX2" fmla="*/ 197061 w 1070277"/>
                <a:gd name="connsiteY2" fmla="*/ 1319763 h 1319763"/>
                <a:gd name="connsiteX3" fmla="*/ 362388 w 1070277"/>
                <a:gd name="connsiteY3" fmla="*/ 1035125 h 1319763"/>
                <a:gd name="connsiteX4" fmla="*/ 391355 w 1070277"/>
                <a:gd name="connsiteY4" fmla="*/ 1063240 h 1319763"/>
                <a:gd name="connsiteX5" fmla="*/ 420144 w 1070277"/>
                <a:gd name="connsiteY5" fmla="*/ 1080476 h 1319763"/>
                <a:gd name="connsiteX6" fmla="*/ 417624 w 1070277"/>
                <a:gd name="connsiteY6" fmla="*/ 1079313 h 1319763"/>
                <a:gd name="connsiteX7" fmla="*/ 187451 w 1070277"/>
                <a:gd name="connsiteY7" fmla="*/ 1311285 h 1319763"/>
                <a:gd name="connsiteX8" fmla="*/ 141352 w 1070277"/>
                <a:gd name="connsiteY8" fmla="*/ 1270614 h 1319763"/>
                <a:gd name="connsiteX9" fmla="*/ 368812 w 1070277"/>
                <a:gd name="connsiteY9" fmla="*/ 1043155 h 1319763"/>
                <a:gd name="connsiteX10" fmla="*/ 331617 w 1070277"/>
                <a:gd name="connsiteY10" fmla="*/ 964644 h 1319763"/>
                <a:gd name="connsiteX11" fmla="*/ 341298 w 1070277"/>
                <a:gd name="connsiteY11" fmla="*/ 1000359 h 1319763"/>
                <a:gd name="connsiteX12" fmla="*/ 361051 w 1070277"/>
                <a:gd name="connsiteY12" fmla="*/ 1033454 h 1319763"/>
                <a:gd name="connsiteX13" fmla="*/ 354348 w 1070277"/>
                <a:gd name="connsiteY13" fmla="*/ 1025076 h 1319763"/>
                <a:gd name="connsiteX14" fmla="*/ 124063 w 1070277"/>
                <a:gd name="connsiteY14" fmla="*/ 1255361 h 1319763"/>
                <a:gd name="connsiteX15" fmla="*/ 108305 w 1070277"/>
                <a:gd name="connsiteY15" fmla="*/ 1241459 h 1319763"/>
                <a:gd name="connsiteX16" fmla="*/ 86603 w 1070277"/>
                <a:gd name="connsiteY16" fmla="*/ 1209657 h 1319763"/>
                <a:gd name="connsiteX17" fmla="*/ 213331 w 1070277"/>
                <a:gd name="connsiteY17" fmla="*/ 961800 h 1319763"/>
                <a:gd name="connsiteX18" fmla="*/ 298303 w 1070277"/>
                <a:gd name="connsiteY18" fmla="*/ 961800 h 1319763"/>
                <a:gd name="connsiteX19" fmla="*/ 72664 w 1070277"/>
                <a:gd name="connsiteY19" fmla="*/ 1189229 h 1319763"/>
                <a:gd name="connsiteX20" fmla="*/ 47006 w 1070277"/>
                <a:gd name="connsiteY20" fmla="*/ 1151629 h 1319763"/>
                <a:gd name="connsiteX21" fmla="*/ 41107 w 1070277"/>
                <a:gd name="connsiteY21" fmla="*/ 1135818 h 1319763"/>
                <a:gd name="connsiteX22" fmla="*/ 95817 w 1070277"/>
                <a:gd name="connsiteY22" fmla="*/ 961800 h 1319763"/>
                <a:gd name="connsiteX23" fmla="*/ 180789 w 1070277"/>
                <a:gd name="connsiteY23" fmla="*/ 961800 h 1319763"/>
                <a:gd name="connsiteX24" fmla="*/ 31777 w 1070277"/>
                <a:gd name="connsiteY24" fmla="*/ 1110811 h 1319763"/>
                <a:gd name="connsiteX25" fmla="*/ 11469 w 1070277"/>
                <a:gd name="connsiteY25" fmla="*/ 1056376 h 1319763"/>
                <a:gd name="connsiteX26" fmla="*/ 10363 w 1070277"/>
                <a:gd name="connsiteY26" fmla="*/ 1047254 h 1319763"/>
                <a:gd name="connsiteX27" fmla="*/ 0 w 1070277"/>
                <a:gd name="connsiteY27" fmla="*/ 961800 h 1319763"/>
                <a:gd name="connsiteX28" fmla="*/ 61467 w 1070277"/>
                <a:gd name="connsiteY28" fmla="*/ 961800 h 1319763"/>
                <a:gd name="connsiteX29" fmla="*/ 6648 w 1070277"/>
                <a:gd name="connsiteY29" fmla="*/ 1016619 h 1319763"/>
                <a:gd name="connsiteX30" fmla="*/ 980419 w 1070277"/>
                <a:gd name="connsiteY30" fmla="*/ 526218 h 1319763"/>
                <a:gd name="connsiteX31" fmla="*/ 985306 w 1070277"/>
                <a:gd name="connsiteY31" fmla="*/ 529714 h 1319763"/>
                <a:gd name="connsiteX32" fmla="*/ 984831 w 1070277"/>
                <a:gd name="connsiteY32" fmla="*/ 530189 h 1319763"/>
                <a:gd name="connsiteX33" fmla="*/ 927340 w 1070277"/>
                <a:gd name="connsiteY33" fmla="*/ 488243 h 1319763"/>
                <a:gd name="connsiteX34" fmla="*/ 975819 w 1070277"/>
                <a:gd name="connsiteY34" fmla="*/ 522927 h 1319763"/>
                <a:gd name="connsiteX35" fmla="*/ 757510 w 1070277"/>
                <a:gd name="connsiteY35" fmla="*/ 741235 h 1319763"/>
                <a:gd name="connsiteX36" fmla="*/ 764743 w 1070277"/>
                <a:gd name="connsiteY36" fmla="*/ 750276 h 1319763"/>
                <a:gd name="connsiteX37" fmla="*/ 764742 w 1070277"/>
                <a:gd name="connsiteY37" fmla="*/ 750277 h 1319763"/>
                <a:gd name="connsiteX38" fmla="*/ 731945 w 1070277"/>
                <a:gd name="connsiteY38" fmla="*/ 719147 h 1319763"/>
                <a:gd name="connsiteX39" fmla="*/ 709054 w 1070277"/>
                <a:gd name="connsiteY39" fmla="*/ 706529 h 1319763"/>
                <a:gd name="connsiteX40" fmla="*/ 847442 w 1070277"/>
                <a:gd name="connsiteY40" fmla="*/ 448820 h 1319763"/>
                <a:gd name="connsiteX41" fmla="*/ 911549 w 1070277"/>
                <a:gd name="connsiteY41" fmla="*/ 476946 h 1319763"/>
                <a:gd name="connsiteX42" fmla="*/ 925984 w 1070277"/>
                <a:gd name="connsiteY42" fmla="*/ 487273 h 1319763"/>
                <a:gd name="connsiteX43" fmla="*/ 905758 w 1070277"/>
                <a:gd name="connsiteY43" fmla="*/ 475475 h 1319763"/>
                <a:gd name="connsiteX44" fmla="*/ 686087 w 1070277"/>
                <a:gd name="connsiteY44" fmla="*/ 695146 h 1319763"/>
                <a:gd name="connsiteX45" fmla="*/ 641945 w 1070277"/>
                <a:gd name="connsiteY45" fmla="*/ 682650 h 1319763"/>
                <a:gd name="connsiteX46" fmla="*/ 615793 w 1070277"/>
                <a:gd name="connsiteY46" fmla="*/ 680468 h 1319763"/>
                <a:gd name="connsiteX47" fmla="*/ 753201 w 1070277"/>
                <a:gd name="connsiteY47" fmla="*/ 421933 h 1319763"/>
                <a:gd name="connsiteX48" fmla="*/ 823724 w 1070277"/>
                <a:gd name="connsiteY48" fmla="*/ 438415 h 1319763"/>
                <a:gd name="connsiteX49" fmla="*/ 839720 w 1070277"/>
                <a:gd name="connsiteY49" fmla="*/ 445433 h 1319763"/>
                <a:gd name="connsiteX50" fmla="*/ 822595 w 1070277"/>
                <a:gd name="connsiteY50" fmla="*/ 439317 h 1319763"/>
                <a:gd name="connsiteX51" fmla="*/ 583819 w 1070277"/>
                <a:gd name="connsiteY51" fmla="*/ 678092 h 1319763"/>
                <a:gd name="connsiteX52" fmla="*/ 518877 w 1070277"/>
                <a:gd name="connsiteY52" fmla="*/ 682467 h 1319763"/>
                <a:gd name="connsiteX53" fmla="*/ 480374 w 1070277"/>
                <a:gd name="connsiteY53" fmla="*/ 690638 h 1319763"/>
                <a:gd name="connsiteX54" fmla="*/ 486325 w 1070277"/>
                <a:gd name="connsiteY54" fmla="*/ 688807 h 1319763"/>
                <a:gd name="connsiteX55" fmla="*/ 70507 w 1070277"/>
                <a:gd name="connsiteY55" fmla="*/ 0 h 1319763"/>
                <a:gd name="connsiteX56" fmla="*/ 1023271 w 1070277"/>
                <a:gd name="connsiteY56" fmla="*/ 0 h 1319763"/>
                <a:gd name="connsiteX57" fmla="*/ 705081 w 1070277"/>
                <a:gd name="connsiteY57" fmla="*/ 319997 h 1319763"/>
                <a:gd name="connsiteX58" fmla="*/ 737623 w 1070277"/>
                <a:gd name="connsiteY58" fmla="*/ 319997 h 1319763"/>
                <a:gd name="connsiteX59" fmla="*/ 1057621 w 1070277"/>
                <a:gd name="connsiteY59" fmla="*/ 0 h 1319763"/>
                <a:gd name="connsiteX60" fmla="*/ 1070277 w 1070277"/>
                <a:gd name="connsiteY60" fmla="*/ 0 h 1319763"/>
                <a:gd name="connsiteX61" fmla="*/ 1070277 w 1070277"/>
                <a:gd name="connsiteY61" fmla="*/ 72315 h 1319763"/>
                <a:gd name="connsiteX62" fmla="*/ 822595 w 1070277"/>
                <a:gd name="connsiteY62" fmla="*/ 319996 h 1319763"/>
                <a:gd name="connsiteX63" fmla="*/ 856945 w 1070277"/>
                <a:gd name="connsiteY63" fmla="*/ 319996 h 1319763"/>
                <a:gd name="connsiteX64" fmla="*/ 1070277 w 1070277"/>
                <a:gd name="connsiteY64" fmla="*/ 104857 h 1319763"/>
                <a:gd name="connsiteX65" fmla="*/ 1070277 w 1070277"/>
                <a:gd name="connsiteY65" fmla="*/ 189828 h 1319763"/>
                <a:gd name="connsiteX66" fmla="*/ 941916 w 1070277"/>
                <a:gd name="connsiteY66" fmla="*/ 319997 h 1319763"/>
                <a:gd name="connsiteX67" fmla="*/ 976266 w 1070277"/>
                <a:gd name="connsiteY67" fmla="*/ 319997 h 1319763"/>
                <a:gd name="connsiteX68" fmla="*/ 1070277 w 1070277"/>
                <a:gd name="connsiteY68" fmla="*/ 224178 h 1319763"/>
                <a:gd name="connsiteX69" fmla="*/ 1070277 w 1070277"/>
                <a:gd name="connsiteY69" fmla="*/ 319998 h 1319763"/>
                <a:gd name="connsiteX70" fmla="*/ 352540 w 1070277"/>
                <a:gd name="connsiteY70" fmla="*/ 319998 h 1319763"/>
                <a:gd name="connsiteX71" fmla="*/ 341693 w 1070277"/>
                <a:gd name="connsiteY71" fmla="*/ 482708 h 1319763"/>
                <a:gd name="connsiteX72" fmla="*/ 609262 w 1070277"/>
                <a:gd name="connsiteY72" fmla="*/ 406777 h 1319763"/>
                <a:gd name="connsiteX73" fmla="*/ 617699 w 1070277"/>
                <a:gd name="connsiteY73" fmla="*/ 407374 h 1319763"/>
                <a:gd name="connsiteX74" fmla="*/ 240450 w 1070277"/>
                <a:gd name="connsiteY74" fmla="*/ 782817 h 1319763"/>
                <a:gd name="connsiteX75" fmla="*/ 274800 w 1070277"/>
                <a:gd name="connsiteY75" fmla="*/ 782817 h 1319763"/>
                <a:gd name="connsiteX76" fmla="*/ 648095 w 1070277"/>
                <a:gd name="connsiteY76" fmla="*/ 409524 h 1319763"/>
                <a:gd name="connsiteX77" fmla="*/ 722680 w 1070277"/>
                <a:gd name="connsiteY77" fmla="*/ 414800 h 1319763"/>
                <a:gd name="connsiteX78" fmla="*/ 725365 w 1070277"/>
                <a:gd name="connsiteY78" fmla="*/ 415427 h 1319763"/>
                <a:gd name="connsiteX79" fmla="*/ 439715 w 1070277"/>
                <a:gd name="connsiteY79" fmla="*/ 702872 h 1319763"/>
                <a:gd name="connsiteX80" fmla="*/ 417233 w 1070277"/>
                <a:gd name="connsiteY80" fmla="*/ 711139 h 1319763"/>
                <a:gd name="connsiteX81" fmla="*/ 321806 w 1070277"/>
                <a:gd name="connsiteY81" fmla="*/ 782819 h 1319763"/>
                <a:gd name="connsiteX82" fmla="*/ 5423 w 1070277"/>
                <a:gd name="connsiteY82" fmla="*/ 782819 h 131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070277" h="1319763">
                  <a:moveTo>
                    <a:pt x="195727" y="1318587"/>
                  </a:moveTo>
                  <a:lnTo>
                    <a:pt x="197261" y="1319563"/>
                  </a:lnTo>
                  <a:lnTo>
                    <a:pt x="197061" y="1319763"/>
                  </a:lnTo>
                  <a:close/>
                  <a:moveTo>
                    <a:pt x="362388" y="1035125"/>
                  </a:moveTo>
                  <a:lnTo>
                    <a:pt x="391355" y="1063240"/>
                  </a:lnTo>
                  <a:lnTo>
                    <a:pt x="420144" y="1080476"/>
                  </a:lnTo>
                  <a:lnTo>
                    <a:pt x="417624" y="1079313"/>
                  </a:lnTo>
                  <a:lnTo>
                    <a:pt x="187451" y="1311285"/>
                  </a:lnTo>
                  <a:lnTo>
                    <a:pt x="141352" y="1270614"/>
                  </a:lnTo>
                  <a:lnTo>
                    <a:pt x="368812" y="1043155"/>
                  </a:lnTo>
                  <a:close/>
                  <a:moveTo>
                    <a:pt x="331617" y="964644"/>
                  </a:moveTo>
                  <a:lnTo>
                    <a:pt x="341298" y="1000359"/>
                  </a:lnTo>
                  <a:lnTo>
                    <a:pt x="361051" y="1033454"/>
                  </a:lnTo>
                  <a:lnTo>
                    <a:pt x="354348" y="1025076"/>
                  </a:lnTo>
                  <a:lnTo>
                    <a:pt x="124063" y="1255361"/>
                  </a:lnTo>
                  <a:lnTo>
                    <a:pt x="108305" y="1241459"/>
                  </a:lnTo>
                  <a:lnTo>
                    <a:pt x="86603" y="1209657"/>
                  </a:lnTo>
                  <a:close/>
                  <a:moveTo>
                    <a:pt x="213331" y="961800"/>
                  </a:moveTo>
                  <a:lnTo>
                    <a:pt x="298303" y="961800"/>
                  </a:lnTo>
                  <a:lnTo>
                    <a:pt x="72664" y="1189229"/>
                  </a:lnTo>
                  <a:lnTo>
                    <a:pt x="47006" y="1151629"/>
                  </a:lnTo>
                  <a:lnTo>
                    <a:pt x="41107" y="1135818"/>
                  </a:lnTo>
                  <a:close/>
                  <a:moveTo>
                    <a:pt x="95817" y="961800"/>
                  </a:moveTo>
                  <a:lnTo>
                    <a:pt x="180789" y="961800"/>
                  </a:lnTo>
                  <a:lnTo>
                    <a:pt x="31777" y="1110811"/>
                  </a:lnTo>
                  <a:lnTo>
                    <a:pt x="11469" y="1056376"/>
                  </a:lnTo>
                  <a:lnTo>
                    <a:pt x="10363" y="1047254"/>
                  </a:lnTo>
                  <a:close/>
                  <a:moveTo>
                    <a:pt x="0" y="961800"/>
                  </a:moveTo>
                  <a:lnTo>
                    <a:pt x="61467" y="961800"/>
                  </a:lnTo>
                  <a:lnTo>
                    <a:pt x="6648" y="1016619"/>
                  </a:lnTo>
                  <a:close/>
                  <a:moveTo>
                    <a:pt x="980419" y="526218"/>
                  </a:moveTo>
                  <a:lnTo>
                    <a:pt x="985306" y="529714"/>
                  </a:lnTo>
                  <a:lnTo>
                    <a:pt x="984831" y="530189"/>
                  </a:lnTo>
                  <a:close/>
                  <a:moveTo>
                    <a:pt x="927340" y="488243"/>
                  </a:moveTo>
                  <a:lnTo>
                    <a:pt x="975819" y="522927"/>
                  </a:lnTo>
                  <a:lnTo>
                    <a:pt x="757510" y="741235"/>
                  </a:lnTo>
                  <a:lnTo>
                    <a:pt x="764743" y="750276"/>
                  </a:lnTo>
                  <a:lnTo>
                    <a:pt x="764742" y="750277"/>
                  </a:lnTo>
                  <a:cubicBezTo>
                    <a:pt x="755250" y="738526"/>
                    <a:pt x="744290" y="728130"/>
                    <a:pt x="731945" y="719147"/>
                  </a:cubicBezTo>
                  <a:lnTo>
                    <a:pt x="709054" y="706529"/>
                  </a:lnTo>
                  <a:close/>
                  <a:moveTo>
                    <a:pt x="847442" y="448820"/>
                  </a:moveTo>
                  <a:lnTo>
                    <a:pt x="911549" y="476946"/>
                  </a:lnTo>
                  <a:lnTo>
                    <a:pt x="925984" y="487273"/>
                  </a:lnTo>
                  <a:lnTo>
                    <a:pt x="905758" y="475475"/>
                  </a:lnTo>
                  <a:lnTo>
                    <a:pt x="686087" y="695146"/>
                  </a:lnTo>
                  <a:lnTo>
                    <a:pt x="641945" y="682650"/>
                  </a:lnTo>
                  <a:lnTo>
                    <a:pt x="615793" y="680468"/>
                  </a:lnTo>
                  <a:close/>
                  <a:moveTo>
                    <a:pt x="753201" y="421933"/>
                  </a:moveTo>
                  <a:lnTo>
                    <a:pt x="823724" y="438415"/>
                  </a:lnTo>
                  <a:lnTo>
                    <a:pt x="839720" y="445433"/>
                  </a:lnTo>
                  <a:lnTo>
                    <a:pt x="822595" y="439317"/>
                  </a:lnTo>
                  <a:lnTo>
                    <a:pt x="583819" y="678092"/>
                  </a:lnTo>
                  <a:lnTo>
                    <a:pt x="518877" y="682467"/>
                  </a:lnTo>
                  <a:lnTo>
                    <a:pt x="480374" y="690638"/>
                  </a:lnTo>
                  <a:lnTo>
                    <a:pt x="486325" y="688807"/>
                  </a:lnTo>
                  <a:close/>
                  <a:moveTo>
                    <a:pt x="70507" y="0"/>
                  </a:moveTo>
                  <a:lnTo>
                    <a:pt x="1023271" y="0"/>
                  </a:lnTo>
                  <a:lnTo>
                    <a:pt x="705081" y="319997"/>
                  </a:lnTo>
                  <a:lnTo>
                    <a:pt x="737623" y="319997"/>
                  </a:lnTo>
                  <a:lnTo>
                    <a:pt x="1057621" y="0"/>
                  </a:lnTo>
                  <a:lnTo>
                    <a:pt x="1070277" y="0"/>
                  </a:lnTo>
                  <a:lnTo>
                    <a:pt x="1070277" y="72315"/>
                  </a:lnTo>
                  <a:lnTo>
                    <a:pt x="822595" y="319996"/>
                  </a:lnTo>
                  <a:lnTo>
                    <a:pt x="856945" y="319996"/>
                  </a:lnTo>
                  <a:lnTo>
                    <a:pt x="1070277" y="104857"/>
                  </a:lnTo>
                  <a:lnTo>
                    <a:pt x="1070277" y="189828"/>
                  </a:lnTo>
                  <a:lnTo>
                    <a:pt x="941916" y="319997"/>
                  </a:lnTo>
                  <a:lnTo>
                    <a:pt x="976266" y="319997"/>
                  </a:lnTo>
                  <a:lnTo>
                    <a:pt x="1070277" y="224178"/>
                  </a:lnTo>
                  <a:lnTo>
                    <a:pt x="1070277" y="319998"/>
                  </a:lnTo>
                  <a:lnTo>
                    <a:pt x="352540" y="319998"/>
                  </a:lnTo>
                  <a:lnTo>
                    <a:pt x="341693" y="482708"/>
                  </a:lnTo>
                  <a:cubicBezTo>
                    <a:pt x="377851" y="455590"/>
                    <a:pt x="489941" y="406777"/>
                    <a:pt x="609262" y="406777"/>
                  </a:cubicBezTo>
                  <a:lnTo>
                    <a:pt x="617699" y="407374"/>
                  </a:lnTo>
                  <a:lnTo>
                    <a:pt x="240450" y="782817"/>
                  </a:lnTo>
                  <a:lnTo>
                    <a:pt x="274800" y="782817"/>
                  </a:lnTo>
                  <a:lnTo>
                    <a:pt x="648095" y="409524"/>
                  </a:lnTo>
                  <a:lnTo>
                    <a:pt x="722680" y="414800"/>
                  </a:lnTo>
                  <a:lnTo>
                    <a:pt x="725365" y="415427"/>
                  </a:lnTo>
                  <a:lnTo>
                    <a:pt x="439715" y="702872"/>
                  </a:lnTo>
                  <a:lnTo>
                    <a:pt x="417233" y="711139"/>
                  </a:lnTo>
                  <a:cubicBezTo>
                    <a:pt x="349348" y="741859"/>
                    <a:pt x="321806" y="782819"/>
                    <a:pt x="321806" y="782819"/>
                  </a:cubicBezTo>
                  <a:lnTo>
                    <a:pt x="5423" y="7828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941C50E-684C-4C70-BD21-1EB99EE1EBFB}"/>
              </a:ext>
            </a:extLst>
          </p:cNvPr>
          <p:cNvGrpSpPr/>
          <p:nvPr/>
        </p:nvGrpSpPr>
        <p:grpSpPr>
          <a:xfrm>
            <a:off x="1156083" y="4077440"/>
            <a:ext cx="1185891" cy="1437280"/>
            <a:chOff x="1156083" y="4077440"/>
            <a:chExt cx="1185891" cy="1437280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EC043E08-2BBC-40E2-9ADD-3514B16653FD}"/>
                </a:ext>
              </a:extLst>
            </p:cNvPr>
            <p:cNvSpPr/>
            <p:nvPr/>
          </p:nvSpPr>
          <p:spPr>
            <a:xfrm>
              <a:off x="1383788" y="4634273"/>
              <a:ext cx="958186" cy="880447"/>
            </a:xfrm>
            <a:custGeom>
              <a:avLst/>
              <a:gdLst>
                <a:gd name="connsiteX0" fmla="*/ 625533 w 958186"/>
                <a:gd name="connsiteY0" fmla="*/ 383275 h 880447"/>
                <a:gd name="connsiteX1" fmla="*/ 376043 w 958186"/>
                <a:gd name="connsiteY1" fmla="*/ 573104 h 880447"/>
                <a:gd name="connsiteX2" fmla="*/ 231411 w 958186"/>
                <a:gd name="connsiteY2" fmla="*/ 531523 h 880447"/>
                <a:gd name="connsiteX3" fmla="*/ 0 w 958186"/>
                <a:gd name="connsiteY3" fmla="*/ 762934 h 880447"/>
                <a:gd name="connsiteX4" fmla="*/ 377851 w 958186"/>
                <a:gd name="connsiteY4" fmla="*/ 880447 h 880447"/>
                <a:gd name="connsiteX5" fmla="*/ 958187 w 958186"/>
                <a:gd name="connsiteY5" fmla="*/ 383275 h 880447"/>
                <a:gd name="connsiteX6" fmla="*/ 764742 w 958186"/>
                <a:gd name="connsiteY6" fmla="*/ 0 h 880447"/>
                <a:gd name="connsiteX7" fmla="*/ 533330 w 958186"/>
                <a:gd name="connsiteY7" fmla="*/ 229603 h 880447"/>
                <a:gd name="connsiteX8" fmla="*/ 625533 w 958186"/>
                <a:gd name="connsiteY8" fmla="*/ 383275 h 88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8186" h="880447">
                  <a:moveTo>
                    <a:pt x="625533" y="383275"/>
                  </a:moveTo>
                  <a:cubicBezTo>
                    <a:pt x="625533" y="461015"/>
                    <a:pt x="529715" y="573104"/>
                    <a:pt x="376043" y="573104"/>
                  </a:cubicBezTo>
                  <a:cubicBezTo>
                    <a:pt x="323614" y="573104"/>
                    <a:pt x="272993" y="558641"/>
                    <a:pt x="231411" y="531523"/>
                  </a:cubicBezTo>
                  <a:lnTo>
                    <a:pt x="0" y="762934"/>
                  </a:lnTo>
                  <a:cubicBezTo>
                    <a:pt x="99435" y="837058"/>
                    <a:pt x="229603" y="880447"/>
                    <a:pt x="377851" y="880447"/>
                  </a:cubicBezTo>
                  <a:cubicBezTo>
                    <a:pt x="703273" y="880447"/>
                    <a:pt x="958187" y="658076"/>
                    <a:pt x="958187" y="383275"/>
                  </a:cubicBezTo>
                  <a:cubicBezTo>
                    <a:pt x="958187" y="224180"/>
                    <a:pt x="894910" y="86779"/>
                    <a:pt x="764742" y="0"/>
                  </a:cubicBezTo>
                  <a:lnTo>
                    <a:pt x="533330" y="229603"/>
                  </a:lnTo>
                  <a:cubicBezTo>
                    <a:pt x="592991" y="263953"/>
                    <a:pt x="625533" y="318190"/>
                    <a:pt x="625533" y="38327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ABEC57A2-D1ED-424C-9D65-28C6788D164A}"/>
                </a:ext>
              </a:extLst>
            </p:cNvPr>
            <p:cNvSpPr/>
            <p:nvPr/>
          </p:nvSpPr>
          <p:spPr>
            <a:xfrm>
              <a:off x="1156083" y="4077440"/>
              <a:ext cx="1126231" cy="1319767"/>
            </a:xfrm>
            <a:custGeom>
              <a:avLst/>
              <a:gdLst>
                <a:gd name="connsiteX0" fmla="*/ 223485 w 1126231"/>
                <a:gd name="connsiteY0" fmla="*/ 1316041 h 1319767"/>
                <a:gd name="connsiteX1" fmla="*/ 228085 w 1126231"/>
                <a:gd name="connsiteY1" fmla="*/ 1319387 h 1319767"/>
                <a:gd name="connsiteX2" fmla="*/ 227705 w 1126231"/>
                <a:gd name="connsiteY2" fmla="*/ 1319767 h 1319767"/>
                <a:gd name="connsiteX3" fmla="*/ 162719 w 1126231"/>
                <a:gd name="connsiteY3" fmla="*/ 1262013 h 1319767"/>
                <a:gd name="connsiteX4" fmla="*/ 165948 w 1126231"/>
                <a:gd name="connsiteY4" fmla="*/ 1265242 h 1319767"/>
                <a:gd name="connsiteX5" fmla="*/ 163779 w 1126231"/>
                <a:gd name="connsiteY5" fmla="*/ 1263327 h 1319767"/>
                <a:gd name="connsiteX6" fmla="*/ 67378 w 1126231"/>
                <a:gd name="connsiteY6" fmla="*/ 1117027 h 1319767"/>
                <a:gd name="connsiteX7" fmla="*/ 74357 w 1126231"/>
                <a:gd name="connsiteY7" fmla="*/ 1132148 h 1319767"/>
                <a:gd name="connsiteX8" fmla="*/ 69824 w 1126231"/>
                <a:gd name="connsiteY8" fmla="*/ 1124005 h 1319767"/>
                <a:gd name="connsiteX9" fmla="*/ 1009099 w 1126231"/>
                <a:gd name="connsiteY9" fmla="*/ 82780 h 1319767"/>
                <a:gd name="connsiteX10" fmla="*/ 1037079 w 1126231"/>
                <a:gd name="connsiteY10" fmla="*/ 96102 h 1319767"/>
                <a:gd name="connsiteX11" fmla="*/ 1060765 w 1126231"/>
                <a:gd name="connsiteY11" fmla="*/ 114279 h 1319767"/>
                <a:gd name="connsiteX12" fmla="*/ 838774 w 1126231"/>
                <a:gd name="connsiteY12" fmla="*/ 336269 h 1319767"/>
                <a:gd name="connsiteX13" fmla="*/ 864085 w 1126231"/>
                <a:gd name="connsiteY13" fmla="*/ 345308 h 1319767"/>
                <a:gd name="connsiteX14" fmla="*/ 1080200 w 1126231"/>
                <a:gd name="connsiteY14" fmla="*/ 129194 h 1319767"/>
                <a:gd name="connsiteX15" fmla="*/ 1126231 w 1126231"/>
                <a:gd name="connsiteY15" fmla="*/ 164519 h 1319767"/>
                <a:gd name="connsiteX16" fmla="*/ 927362 w 1126231"/>
                <a:gd name="connsiteY16" fmla="*/ 376043 h 1319767"/>
                <a:gd name="connsiteX17" fmla="*/ 1059338 w 1126231"/>
                <a:gd name="connsiteY17" fmla="*/ 235027 h 1319767"/>
                <a:gd name="connsiteX18" fmla="*/ 921938 w 1126231"/>
                <a:gd name="connsiteY18" fmla="*/ 372427 h 1319767"/>
                <a:gd name="connsiteX19" fmla="*/ 927362 w 1126231"/>
                <a:gd name="connsiteY19" fmla="*/ 376043 h 1319767"/>
                <a:gd name="connsiteX20" fmla="*/ 815950 w 1126231"/>
                <a:gd name="connsiteY20" fmla="*/ 328812 h 1319767"/>
                <a:gd name="connsiteX21" fmla="*/ 751708 w 1126231"/>
                <a:gd name="connsiteY21" fmla="*/ 314069 h 1319767"/>
                <a:gd name="connsiteX22" fmla="*/ 773689 w 1126231"/>
                <a:gd name="connsiteY22" fmla="*/ 318190 h 1319767"/>
                <a:gd name="connsiteX23" fmla="*/ 676064 w 1126231"/>
                <a:gd name="connsiteY23" fmla="*/ 0 h 1319767"/>
                <a:gd name="connsiteX24" fmla="*/ 928266 w 1126231"/>
                <a:gd name="connsiteY24" fmla="*/ 44294 h 1319767"/>
                <a:gd name="connsiteX25" fmla="*/ 987045 w 1126231"/>
                <a:gd name="connsiteY25" fmla="*/ 72280 h 1319767"/>
                <a:gd name="connsiteX26" fmla="*/ 744763 w 1126231"/>
                <a:gd name="connsiteY26" fmla="*/ 312767 h 1319767"/>
                <a:gd name="connsiteX27" fmla="*/ 746700 w 1126231"/>
                <a:gd name="connsiteY27" fmla="*/ 313130 h 1319767"/>
                <a:gd name="connsiteX28" fmla="*/ 676064 w 1126231"/>
                <a:gd name="connsiteY28" fmla="*/ 307343 h 1319767"/>
                <a:gd name="connsiteX29" fmla="*/ 345218 w 1126231"/>
                <a:gd name="connsiteY29" fmla="*/ 527907 h 1319767"/>
                <a:gd name="connsiteX30" fmla="*/ 607364 w 1126231"/>
                <a:gd name="connsiteY30" fmla="*/ 451975 h 1319767"/>
                <a:gd name="connsiteX31" fmla="*/ 994254 w 1126231"/>
                <a:gd name="connsiteY31" fmla="*/ 553217 h 1319767"/>
                <a:gd name="connsiteX32" fmla="*/ 991019 w 1126231"/>
                <a:gd name="connsiteY32" fmla="*/ 556453 h 1319767"/>
                <a:gd name="connsiteX33" fmla="*/ 981598 w 1126231"/>
                <a:gd name="connsiteY33" fmla="*/ 549601 h 1319767"/>
                <a:gd name="connsiteX34" fmla="*/ 751063 w 1126231"/>
                <a:gd name="connsiteY34" fmla="*/ 780136 h 1319767"/>
                <a:gd name="connsiteX35" fmla="*/ 692335 w 1126231"/>
                <a:gd name="connsiteY35" fmla="*/ 757737 h 1319767"/>
                <a:gd name="connsiteX36" fmla="*/ 690495 w 1126231"/>
                <a:gd name="connsiteY36" fmla="*/ 757540 h 1319767"/>
                <a:gd name="connsiteX37" fmla="*/ 929169 w 1126231"/>
                <a:gd name="connsiteY37" fmla="*/ 518866 h 1319767"/>
                <a:gd name="connsiteX38" fmla="*/ 905666 w 1126231"/>
                <a:gd name="connsiteY38" fmla="*/ 508019 h 1319767"/>
                <a:gd name="connsiteX39" fmla="*/ 659792 w 1126231"/>
                <a:gd name="connsiteY39" fmla="*/ 753893 h 1319767"/>
                <a:gd name="connsiteX40" fmla="*/ 664359 w 1126231"/>
                <a:gd name="connsiteY40" fmla="*/ 754750 h 1319767"/>
                <a:gd name="connsiteX41" fmla="*/ 605556 w 1126231"/>
                <a:gd name="connsiteY41" fmla="*/ 748471 h 1319767"/>
                <a:gd name="connsiteX42" fmla="*/ 572017 w 1126231"/>
                <a:gd name="connsiteY42" fmla="*/ 750937 h 1319767"/>
                <a:gd name="connsiteX43" fmla="*/ 576629 w 1126231"/>
                <a:gd name="connsiteY43" fmla="*/ 750278 h 1319767"/>
                <a:gd name="connsiteX44" fmla="*/ 842390 w 1126231"/>
                <a:gd name="connsiteY44" fmla="*/ 484517 h 1319767"/>
                <a:gd name="connsiteX45" fmla="*/ 817080 w 1126231"/>
                <a:gd name="connsiteY45" fmla="*/ 477285 h 1319767"/>
                <a:gd name="connsiteX46" fmla="*/ 539324 w 1126231"/>
                <a:gd name="connsiteY46" fmla="*/ 755041 h 1319767"/>
                <a:gd name="connsiteX47" fmla="*/ 501432 w 1126231"/>
                <a:gd name="connsiteY47" fmla="*/ 764036 h 1319767"/>
                <a:gd name="connsiteX48" fmla="*/ 368721 w 1126231"/>
                <a:gd name="connsiteY48" fmla="*/ 914797 h 1319767"/>
                <a:gd name="connsiteX49" fmla="*/ 460924 w 1126231"/>
                <a:gd name="connsiteY49" fmla="*/ 1086548 h 1319767"/>
                <a:gd name="connsiteX50" fmla="*/ 460723 w 1126231"/>
                <a:gd name="connsiteY50" fmla="*/ 1086749 h 1319767"/>
                <a:gd name="connsiteX51" fmla="*/ 451883 w 1126231"/>
                <a:gd name="connsiteY51" fmla="*/ 1081124 h 1319767"/>
                <a:gd name="connsiteX52" fmla="*/ 219064 w 1126231"/>
                <a:gd name="connsiteY52" fmla="*/ 1312138 h 1319767"/>
                <a:gd name="connsiteX53" fmla="*/ 173935 w 1126231"/>
                <a:gd name="connsiteY53" fmla="*/ 1272294 h 1319767"/>
                <a:gd name="connsiteX54" fmla="*/ 408494 w 1126231"/>
                <a:gd name="connsiteY54" fmla="*/ 1037734 h 1319767"/>
                <a:gd name="connsiteX55" fmla="*/ 394031 w 1126231"/>
                <a:gd name="connsiteY55" fmla="*/ 1017847 h 1319767"/>
                <a:gd name="connsiteX56" fmla="*/ 157785 w 1126231"/>
                <a:gd name="connsiteY56" fmla="*/ 1255897 h 1319767"/>
                <a:gd name="connsiteX57" fmla="*/ 119849 w 1126231"/>
                <a:gd name="connsiteY57" fmla="*/ 1208866 h 1319767"/>
                <a:gd name="connsiteX58" fmla="*/ 372336 w 1126231"/>
                <a:gd name="connsiteY58" fmla="*/ 956378 h 1319767"/>
                <a:gd name="connsiteX59" fmla="*/ 368720 w 1126231"/>
                <a:gd name="connsiteY59" fmla="*/ 925644 h 1319767"/>
                <a:gd name="connsiteX60" fmla="*/ 105777 w 1126231"/>
                <a:gd name="connsiteY60" fmla="*/ 1188587 h 1319767"/>
                <a:gd name="connsiteX61" fmla="*/ 76037 w 1126231"/>
                <a:gd name="connsiteY61" fmla="*/ 1135165 h 1319767"/>
                <a:gd name="connsiteX62" fmla="*/ 746571 w 1126231"/>
                <a:gd name="connsiteY62" fmla="*/ 464630 h 1319767"/>
                <a:gd name="connsiteX63" fmla="*/ 715837 w 1126231"/>
                <a:gd name="connsiteY63" fmla="*/ 461014 h 1319767"/>
                <a:gd name="connsiteX64" fmla="*/ 65418 w 1126231"/>
                <a:gd name="connsiteY64" fmla="*/ 1111433 h 1319767"/>
                <a:gd name="connsiteX65" fmla="*/ 43368 w 1126231"/>
                <a:gd name="connsiteY65" fmla="*/ 1048513 h 1319767"/>
                <a:gd name="connsiteX66" fmla="*/ 636290 w 1126231"/>
                <a:gd name="connsiteY66" fmla="*/ 455590 h 1319767"/>
                <a:gd name="connsiteX67" fmla="*/ 605555 w 1126231"/>
                <a:gd name="connsiteY67" fmla="*/ 455590 h 1319767"/>
                <a:gd name="connsiteX68" fmla="*/ 603748 w 1126231"/>
                <a:gd name="connsiteY68" fmla="*/ 455590 h 1319767"/>
                <a:gd name="connsiteX69" fmla="*/ 35382 w 1126231"/>
                <a:gd name="connsiteY69" fmla="*/ 1020347 h 1319767"/>
                <a:gd name="connsiteX70" fmla="*/ 32543 w 1126231"/>
                <a:gd name="connsiteY70" fmla="*/ 1009748 h 1319767"/>
                <a:gd name="connsiteX71" fmla="*/ 16180 w 1126231"/>
                <a:gd name="connsiteY71" fmla="*/ 565873 h 1319767"/>
                <a:gd name="connsiteX72" fmla="*/ 198778 w 1126231"/>
                <a:gd name="connsiteY72" fmla="*/ 171751 h 1319767"/>
                <a:gd name="connsiteX73" fmla="*/ 676064 w 1126231"/>
                <a:gd name="connsiteY73" fmla="*/ 0 h 131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126231" h="1319767">
                  <a:moveTo>
                    <a:pt x="223485" y="1316041"/>
                  </a:moveTo>
                  <a:lnTo>
                    <a:pt x="228085" y="1319387"/>
                  </a:lnTo>
                  <a:lnTo>
                    <a:pt x="227705" y="1319767"/>
                  </a:lnTo>
                  <a:close/>
                  <a:moveTo>
                    <a:pt x="162719" y="1262013"/>
                  </a:moveTo>
                  <a:lnTo>
                    <a:pt x="165948" y="1265242"/>
                  </a:lnTo>
                  <a:lnTo>
                    <a:pt x="163779" y="1263327"/>
                  </a:lnTo>
                  <a:close/>
                  <a:moveTo>
                    <a:pt x="67378" y="1117027"/>
                  </a:moveTo>
                  <a:lnTo>
                    <a:pt x="74357" y="1132148"/>
                  </a:lnTo>
                  <a:lnTo>
                    <a:pt x="69824" y="1124005"/>
                  </a:lnTo>
                  <a:close/>
                  <a:moveTo>
                    <a:pt x="1009099" y="82780"/>
                  </a:moveTo>
                  <a:lnTo>
                    <a:pt x="1037079" y="96102"/>
                  </a:lnTo>
                  <a:lnTo>
                    <a:pt x="1060765" y="114279"/>
                  </a:lnTo>
                  <a:lnTo>
                    <a:pt x="838774" y="336269"/>
                  </a:lnTo>
                  <a:cubicBezTo>
                    <a:pt x="847814" y="339884"/>
                    <a:pt x="855045" y="341692"/>
                    <a:pt x="864085" y="345308"/>
                  </a:cubicBezTo>
                  <a:lnTo>
                    <a:pt x="1080200" y="129194"/>
                  </a:lnTo>
                  <a:lnTo>
                    <a:pt x="1126231" y="164519"/>
                  </a:lnTo>
                  <a:lnTo>
                    <a:pt x="927362" y="376043"/>
                  </a:lnTo>
                  <a:lnTo>
                    <a:pt x="1059338" y="235027"/>
                  </a:lnTo>
                  <a:lnTo>
                    <a:pt x="921938" y="372427"/>
                  </a:lnTo>
                  <a:cubicBezTo>
                    <a:pt x="923746" y="374235"/>
                    <a:pt x="925554" y="374235"/>
                    <a:pt x="927362" y="376043"/>
                  </a:cubicBezTo>
                  <a:cubicBezTo>
                    <a:pt x="897532" y="358868"/>
                    <a:pt x="859114" y="341693"/>
                    <a:pt x="815950" y="328812"/>
                  </a:cubicBezTo>
                  <a:lnTo>
                    <a:pt x="751708" y="314069"/>
                  </a:lnTo>
                  <a:lnTo>
                    <a:pt x="773689" y="318190"/>
                  </a:lnTo>
                  <a:close/>
                  <a:moveTo>
                    <a:pt x="676064" y="0"/>
                  </a:moveTo>
                  <a:cubicBezTo>
                    <a:pt x="763747" y="0"/>
                    <a:pt x="850526" y="15819"/>
                    <a:pt x="928266" y="44294"/>
                  </a:cubicBezTo>
                  <a:lnTo>
                    <a:pt x="987045" y="72280"/>
                  </a:lnTo>
                  <a:lnTo>
                    <a:pt x="744763" y="312767"/>
                  </a:lnTo>
                  <a:lnTo>
                    <a:pt x="746700" y="313130"/>
                  </a:lnTo>
                  <a:lnTo>
                    <a:pt x="676064" y="307343"/>
                  </a:lnTo>
                  <a:cubicBezTo>
                    <a:pt x="479003" y="307343"/>
                    <a:pt x="390416" y="394122"/>
                    <a:pt x="345218" y="527907"/>
                  </a:cubicBezTo>
                  <a:cubicBezTo>
                    <a:pt x="424766" y="482709"/>
                    <a:pt x="511545" y="453783"/>
                    <a:pt x="607364" y="451975"/>
                  </a:cubicBezTo>
                  <a:cubicBezTo>
                    <a:pt x="771883" y="451975"/>
                    <a:pt x="900243" y="489941"/>
                    <a:pt x="994254" y="553217"/>
                  </a:cubicBezTo>
                  <a:lnTo>
                    <a:pt x="991019" y="556453"/>
                  </a:lnTo>
                  <a:lnTo>
                    <a:pt x="981598" y="549601"/>
                  </a:lnTo>
                  <a:lnTo>
                    <a:pt x="751063" y="780136"/>
                  </a:lnTo>
                  <a:lnTo>
                    <a:pt x="692335" y="757737"/>
                  </a:lnTo>
                  <a:lnTo>
                    <a:pt x="690495" y="757540"/>
                  </a:lnTo>
                  <a:lnTo>
                    <a:pt x="929169" y="518866"/>
                  </a:lnTo>
                  <a:cubicBezTo>
                    <a:pt x="921938" y="515251"/>
                    <a:pt x="914706" y="511635"/>
                    <a:pt x="905666" y="508019"/>
                  </a:cubicBezTo>
                  <a:lnTo>
                    <a:pt x="659792" y="753893"/>
                  </a:lnTo>
                  <a:lnTo>
                    <a:pt x="664359" y="754750"/>
                  </a:lnTo>
                  <a:lnTo>
                    <a:pt x="605556" y="748471"/>
                  </a:lnTo>
                  <a:lnTo>
                    <a:pt x="572017" y="750937"/>
                  </a:lnTo>
                  <a:lnTo>
                    <a:pt x="576629" y="750278"/>
                  </a:lnTo>
                  <a:lnTo>
                    <a:pt x="842390" y="484517"/>
                  </a:lnTo>
                  <a:cubicBezTo>
                    <a:pt x="833351" y="482709"/>
                    <a:pt x="824311" y="479093"/>
                    <a:pt x="817080" y="477285"/>
                  </a:cubicBezTo>
                  <a:lnTo>
                    <a:pt x="539324" y="755041"/>
                  </a:lnTo>
                  <a:lnTo>
                    <a:pt x="501432" y="764036"/>
                  </a:lnTo>
                  <a:cubicBezTo>
                    <a:pt x="412450" y="793443"/>
                    <a:pt x="368721" y="859205"/>
                    <a:pt x="368721" y="914797"/>
                  </a:cubicBezTo>
                  <a:cubicBezTo>
                    <a:pt x="368721" y="990729"/>
                    <a:pt x="404879" y="1050390"/>
                    <a:pt x="460924" y="1086548"/>
                  </a:cubicBezTo>
                  <a:lnTo>
                    <a:pt x="460723" y="1086749"/>
                  </a:lnTo>
                  <a:lnTo>
                    <a:pt x="451883" y="1081124"/>
                  </a:lnTo>
                  <a:lnTo>
                    <a:pt x="219064" y="1312138"/>
                  </a:lnTo>
                  <a:lnTo>
                    <a:pt x="173935" y="1272294"/>
                  </a:lnTo>
                  <a:lnTo>
                    <a:pt x="408494" y="1037734"/>
                  </a:lnTo>
                  <a:cubicBezTo>
                    <a:pt x="403070" y="1032310"/>
                    <a:pt x="399455" y="1025079"/>
                    <a:pt x="394031" y="1017847"/>
                  </a:cubicBezTo>
                  <a:lnTo>
                    <a:pt x="157785" y="1255897"/>
                  </a:lnTo>
                  <a:lnTo>
                    <a:pt x="119849" y="1208866"/>
                  </a:lnTo>
                  <a:lnTo>
                    <a:pt x="372336" y="956378"/>
                  </a:lnTo>
                  <a:cubicBezTo>
                    <a:pt x="370528" y="947339"/>
                    <a:pt x="368720" y="936491"/>
                    <a:pt x="368720" y="925644"/>
                  </a:cubicBezTo>
                  <a:lnTo>
                    <a:pt x="105777" y="1188587"/>
                  </a:lnTo>
                  <a:lnTo>
                    <a:pt x="76037" y="1135165"/>
                  </a:lnTo>
                  <a:lnTo>
                    <a:pt x="746571" y="464630"/>
                  </a:lnTo>
                  <a:cubicBezTo>
                    <a:pt x="735724" y="462822"/>
                    <a:pt x="724877" y="461014"/>
                    <a:pt x="715837" y="461014"/>
                  </a:cubicBezTo>
                  <a:lnTo>
                    <a:pt x="65418" y="1111433"/>
                  </a:lnTo>
                  <a:lnTo>
                    <a:pt x="43368" y="1048513"/>
                  </a:lnTo>
                  <a:lnTo>
                    <a:pt x="636290" y="455590"/>
                  </a:lnTo>
                  <a:cubicBezTo>
                    <a:pt x="625442" y="455590"/>
                    <a:pt x="616403" y="455590"/>
                    <a:pt x="605555" y="455590"/>
                  </a:cubicBezTo>
                  <a:cubicBezTo>
                    <a:pt x="605555" y="455590"/>
                    <a:pt x="603748" y="455590"/>
                    <a:pt x="603748" y="455590"/>
                  </a:cubicBezTo>
                  <a:lnTo>
                    <a:pt x="35382" y="1020347"/>
                  </a:lnTo>
                  <a:lnTo>
                    <a:pt x="32543" y="1009748"/>
                  </a:lnTo>
                  <a:cubicBezTo>
                    <a:pt x="10248" y="920617"/>
                    <a:pt x="-18622" y="755703"/>
                    <a:pt x="16180" y="565873"/>
                  </a:cubicBezTo>
                  <a:cubicBezTo>
                    <a:pt x="36067" y="455591"/>
                    <a:pt x="77649" y="294688"/>
                    <a:pt x="198778" y="171751"/>
                  </a:cubicBezTo>
                  <a:cubicBezTo>
                    <a:pt x="314484" y="57853"/>
                    <a:pt x="466347" y="0"/>
                    <a:pt x="6760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ADB1C16-388D-4573-816C-A10D9E22DC2D}"/>
              </a:ext>
            </a:extLst>
          </p:cNvPr>
          <p:cNvGrpSpPr/>
          <p:nvPr/>
        </p:nvGrpSpPr>
        <p:grpSpPr>
          <a:xfrm>
            <a:off x="3327693" y="4095519"/>
            <a:ext cx="1193214" cy="1404738"/>
            <a:chOff x="3327693" y="4095519"/>
            <a:chExt cx="1193214" cy="140473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A762B239-E27A-4BED-99D9-229780C4FF30}"/>
                </a:ext>
              </a:extLst>
            </p:cNvPr>
            <p:cNvSpPr/>
            <p:nvPr/>
          </p:nvSpPr>
          <p:spPr>
            <a:xfrm>
              <a:off x="3526562" y="4457099"/>
              <a:ext cx="976266" cy="1043158"/>
            </a:xfrm>
            <a:custGeom>
              <a:avLst/>
              <a:gdLst>
                <a:gd name="connsiteX0" fmla="*/ 0 w 976266"/>
                <a:gd name="connsiteY0" fmla="*/ 1043158 h 1043158"/>
                <a:gd name="connsiteX1" fmla="*/ 404970 w 976266"/>
                <a:gd name="connsiteY1" fmla="*/ 1043158 h 1043158"/>
                <a:gd name="connsiteX2" fmla="*/ 976266 w 976266"/>
                <a:gd name="connsiteY2" fmla="*/ 0 h 1043158"/>
                <a:gd name="connsiteX3" fmla="*/ 79548 w 976266"/>
                <a:gd name="connsiteY3" fmla="*/ 896718 h 104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6266" h="1043158">
                  <a:moveTo>
                    <a:pt x="0" y="1043158"/>
                  </a:moveTo>
                  <a:lnTo>
                    <a:pt x="404970" y="1043158"/>
                  </a:lnTo>
                  <a:lnTo>
                    <a:pt x="976266" y="0"/>
                  </a:lnTo>
                  <a:lnTo>
                    <a:pt x="79548" y="8967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D549BD68-CDC1-492F-8B96-78033DFD39F2}"/>
                </a:ext>
              </a:extLst>
            </p:cNvPr>
            <p:cNvSpPr/>
            <p:nvPr/>
          </p:nvSpPr>
          <p:spPr>
            <a:xfrm>
              <a:off x="3327693" y="4095519"/>
              <a:ext cx="1193214" cy="1258298"/>
            </a:xfrm>
            <a:custGeom>
              <a:avLst/>
              <a:gdLst>
                <a:gd name="connsiteX0" fmla="*/ 1193213 w 1193214"/>
                <a:gd name="connsiteY0" fmla="*/ 88586 h 1258298"/>
                <a:gd name="connsiteX1" fmla="*/ 585759 w 1193214"/>
                <a:gd name="connsiteY1" fmla="*/ 697848 h 1258298"/>
                <a:gd name="connsiteX2" fmla="*/ 544177 w 1193214"/>
                <a:gd name="connsiteY2" fmla="*/ 771972 h 1258298"/>
                <a:gd name="connsiteX3" fmla="*/ 1193213 w 1193214"/>
                <a:gd name="connsiteY3" fmla="*/ 121128 h 1258298"/>
                <a:gd name="connsiteX4" fmla="*/ 0 w 1193214"/>
                <a:gd name="connsiteY4" fmla="*/ 0 h 1258298"/>
                <a:gd name="connsiteX5" fmla="*/ 1044965 w 1193214"/>
                <a:gd name="connsiteY5" fmla="*/ 0 h 1258298"/>
                <a:gd name="connsiteX6" fmla="*/ 714120 w 1193214"/>
                <a:gd name="connsiteY6" fmla="*/ 330845 h 1258298"/>
                <a:gd name="connsiteX7" fmla="*/ 746662 w 1193214"/>
                <a:gd name="connsiteY7" fmla="*/ 330845 h 1258298"/>
                <a:gd name="connsiteX8" fmla="*/ 1077507 w 1193214"/>
                <a:gd name="connsiteY8" fmla="*/ 0 h 1258298"/>
                <a:gd name="connsiteX9" fmla="*/ 1164287 w 1193214"/>
                <a:gd name="connsiteY9" fmla="*/ 0 h 1258298"/>
                <a:gd name="connsiteX10" fmla="*/ 728584 w 1193214"/>
                <a:gd name="connsiteY10" fmla="*/ 435703 h 1258298"/>
                <a:gd name="connsiteX11" fmla="*/ 687002 w 1193214"/>
                <a:gd name="connsiteY11" fmla="*/ 509827 h 1258298"/>
                <a:gd name="connsiteX12" fmla="*/ 1193214 w 1193214"/>
                <a:gd name="connsiteY12" fmla="*/ 3615 h 1258298"/>
                <a:gd name="connsiteX13" fmla="*/ 1193214 w 1193214"/>
                <a:gd name="connsiteY13" fmla="*/ 327230 h 1258298"/>
                <a:gd name="connsiteX14" fmla="*/ 1175135 w 1193214"/>
                <a:gd name="connsiteY14" fmla="*/ 361580 h 1258298"/>
                <a:gd name="connsiteX15" fmla="*/ 1174228 w 1193214"/>
                <a:gd name="connsiteY15" fmla="*/ 362488 h 1258298"/>
                <a:gd name="connsiteX16" fmla="*/ 1193213 w 1193214"/>
                <a:gd name="connsiteY16" fmla="*/ 327229 h 1258298"/>
                <a:gd name="connsiteX17" fmla="*/ 1193213 w 1193214"/>
                <a:gd name="connsiteY17" fmla="*/ 325421 h 1258298"/>
                <a:gd name="connsiteX18" fmla="*/ 298303 w 1193214"/>
                <a:gd name="connsiteY18" fmla="*/ 1222139 h 1258298"/>
                <a:gd name="connsiteX19" fmla="*/ 279461 w 1193214"/>
                <a:gd name="connsiteY19" fmla="*/ 1257255 h 1258298"/>
                <a:gd name="connsiteX20" fmla="*/ 278417 w 1193214"/>
                <a:gd name="connsiteY20" fmla="*/ 1258298 h 1258298"/>
                <a:gd name="connsiteX21" fmla="*/ 434863 w 1193214"/>
                <a:gd name="connsiteY21" fmla="*/ 971668 h 1258298"/>
                <a:gd name="connsiteX22" fmla="*/ 401353 w 1193214"/>
                <a:gd name="connsiteY22" fmla="*/ 1034117 h 1258298"/>
                <a:gd name="connsiteX23" fmla="*/ 1193213 w 1193214"/>
                <a:gd name="connsiteY23" fmla="*/ 240449 h 1258298"/>
                <a:gd name="connsiteX24" fmla="*/ 1193213 w 1193214"/>
                <a:gd name="connsiteY24" fmla="*/ 206099 h 1258298"/>
                <a:gd name="connsiteX25" fmla="*/ 441365 w 1193214"/>
                <a:gd name="connsiteY25" fmla="*/ 959755 h 1258298"/>
                <a:gd name="connsiteX26" fmla="*/ 784629 w 1193214"/>
                <a:gd name="connsiteY26" fmla="*/ 330846 h 1258298"/>
                <a:gd name="connsiteX27" fmla="*/ 0 w 1193214"/>
                <a:gd name="connsiteY27" fmla="*/ 330846 h 125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93214" h="1258298">
                  <a:moveTo>
                    <a:pt x="1193213" y="88586"/>
                  </a:moveTo>
                  <a:lnTo>
                    <a:pt x="585759" y="697848"/>
                  </a:lnTo>
                  <a:lnTo>
                    <a:pt x="544177" y="771972"/>
                  </a:lnTo>
                  <a:lnTo>
                    <a:pt x="1193213" y="121128"/>
                  </a:lnTo>
                  <a:close/>
                  <a:moveTo>
                    <a:pt x="0" y="0"/>
                  </a:moveTo>
                  <a:lnTo>
                    <a:pt x="1044965" y="0"/>
                  </a:lnTo>
                  <a:lnTo>
                    <a:pt x="714120" y="330845"/>
                  </a:lnTo>
                  <a:lnTo>
                    <a:pt x="746662" y="330845"/>
                  </a:lnTo>
                  <a:lnTo>
                    <a:pt x="1077507" y="0"/>
                  </a:lnTo>
                  <a:lnTo>
                    <a:pt x="1164287" y="0"/>
                  </a:lnTo>
                  <a:lnTo>
                    <a:pt x="728584" y="435703"/>
                  </a:lnTo>
                  <a:lnTo>
                    <a:pt x="687002" y="509827"/>
                  </a:lnTo>
                  <a:lnTo>
                    <a:pt x="1193214" y="3615"/>
                  </a:lnTo>
                  <a:lnTo>
                    <a:pt x="1193214" y="327230"/>
                  </a:lnTo>
                  <a:lnTo>
                    <a:pt x="1175135" y="361580"/>
                  </a:lnTo>
                  <a:lnTo>
                    <a:pt x="1174228" y="362488"/>
                  </a:lnTo>
                  <a:lnTo>
                    <a:pt x="1193213" y="327229"/>
                  </a:lnTo>
                  <a:lnTo>
                    <a:pt x="1193213" y="325421"/>
                  </a:lnTo>
                  <a:lnTo>
                    <a:pt x="298303" y="1222139"/>
                  </a:lnTo>
                  <a:lnTo>
                    <a:pt x="279461" y="1257255"/>
                  </a:lnTo>
                  <a:lnTo>
                    <a:pt x="278417" y="1258298"/>
                  </a:lnTo>
                  <a:lnTo>
                    <a:pt x="434863" y="971668"/>
                  </a:lnTo>
                  <a:lnTo>
                    <a:pt x="401353" y="1034117"/>
                  </a:lnTo>
                  <a:lnTo>
                    <a:pt x="1193213" y="240449"/>
                  </a:lnTo>
                  <a:lnTo>
                    <a:pt x="1193213" y="206099"/>
                  </a:lnTo>
                  <a:lnTo>
                    <a:pt x="441365" y="959755"/>
                  </a:lnTo>
                  <a:lnTo>
                    <a:pt x="784629" y="330846"/>
                  </a:lnTo>
                  <a:lnTo>
                    <a:pt x="0" y="3308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8E5246E-0C60-4152-A43B-325A2F2DE6C2}"/>
              </a:ext>
            </a:extLst>
          </p:cNvPr>
          <p:cNvGrpSpPr/>
          <p:nvPr/>
        </p:nvGrpSpPr>
        <p:grpSpPr>
          <a:xfrm>
            <a:off x="5499392" y="4077440"/>
            <a:ext cx="1182367" cy="1437280"/>
            <a:chOff x="5499392" y="4077440"/>
            <a:chExt cx="1182367" cy="1437280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AD806188-9477-4031-9D56-422C882D9EC2}"/>
                </a:ext>
              </a:extLst>
            </p:cNvPr>
            <p:cNvSpPr/>
            <p:nvPr/>
          </p:nvSpPr>
          <p:spPr>
            <a:xfrm>
              <a:off x="5707301" y="4545686"/>
              <a:ext cx="974458" cy="969034"/>
            </a:xfrm>
            <a:custGeom>
              <a:avLst/>
              <a:gdLst>
                <a:gd name="connsiteX0" fmla="*/ 641805 w 974458"/>
                <a:gd name="connsiteY0" fmla="*/ 479094 h 969034"/>
                <a:gd name="connsiteX1" fmla="*/ 383275 w 974458"/>
                <a:gd name="connsiteY1" fmla="*/ 663499 h 969034"/>
                <a:gd name="connsiteX2" fmla="*/ 240451 w 974458"/>
                <a:gd name="connsiteY2" fmla="*/ 629149 h 969034"/>
                <a:gd name="connsiteX3" fmla="*/ 0 w 974458"/>
                <a:gd name="connsiteY3" fmla="*/ 871408 h 969034"/>
                <a:gd name="connsiteX4" fmla="*/ 383275 w 974458"/>
                <a:gd name="connsiteY4" fmla="*/ 969034 h 969034"/>
                <a:gd name="connsiteX5" fmla="*/ 974458 w 974458"/>
                <a:gd name="connsiteY5" fmla="*/ 518867 h 969034"/>
                <a:gd name="connsiteX6" fmla="*/ 766550 w 974458"/>
                <a:gd name="connsiteY6" fmla="*/ 166327 h 969034"/>
                <a:gd name="connsiteX7" fmla="*/ 871408 w 974458"/>
                <a:gd name="connsiteY7" fmla="*/ 0 h 969034"/>
                <a:gd name="connsiteX8" fmla="*/ 538754 w 974458"/>
                <a:gd name="connsiteY8" fmla="*/ 332654 h 969034"/>
                <a:gd name="connsiteX9" fmla="*/ 641805 w 974458"/>
                <a:gd name="connsiteY9" fmla="*/ 479094 h 96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4458" h="969034">
                  <a:moveTo>
                    <a:pt x="641805" y="479094"/>
                  </a:moveTo>
                  <a:cubicBezTo>
                    <a:pt x="641805" y="565873"/>
                    <a:pt x="531523" y="663499"/>
                    <a:pt x="383275" y="663499"/>
                  </a:cubicBezTo>
                  <a:cubicBezTo>
                    <a:pt x="329038" y="663499"/>
                    <a:pt x="280225" y="650844"/>
                    <a:pt x="240451" y="629149"/>
                  </a:cubicBezTo>
                  <a:lnTo>
                    <a:pt x="0" y="871408"/>
                  </a:lnTo>
                  <a:cubicBezTo>
                    <a:pt x="99435" y="932876"/>
                    <a:pt x="229603" y="969034"/>
                    <a:pt x="383275" y="969034"/>
                  </a:cubicBezTo>
                  <a:cubicBezTo>
                    <a:pt x="741239" y="969034"/>
                    <a:pt x="974458" y="773781"/>
                    <a:pt x="974458" y="518867"/>
                  </a:cubicBezTo>
                  <a:cubicBezTo>
                    <a:pt x="974458" y="372427"/>
                    <a:pt x="898526" y="247682"/>
                    <a:pt x="766550" y="166327"/>
                  </a:cubicBezTo>
                  <a:cubicBezTo>
                    <a:pt x="818979" y="122937"/>
                    <a:pt x="855137" y="66892"/>
                    <a:pt x="871408" y="0"/>
                  </a:cubicBezTo>
                  <a:lnTo>
                    <a:pt x="538754" y="332654"/>
                  </a:lnTo>
                  <a:cubicBezTo>
                    <a:pt x="603839" y="368812"/>
                    <a:pt x="641805" y="424857"/>
                    <a:pt x="641805" y="47909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E0C48CB7-C7DD-4A96-8A6C-2D8487F4CF01}"/>
                </a:ext>
              </a:extLst>
            </p:cNvPr>
            <p:cNvSpPr/>
            <p:nvPr/>
          </p:nvSpPr>
          <p:spPr>
            <a:xfrm>
              <a:off x="5499392" y="4077440"/>
              <a:ext cx="1090164" cy="1332521"/>
            </a:xfrm>
            <a:custGeom>
              <a:avLst/>
              <a:gdLst>
                <a:gd name="connsiteX0" fmla="*/ 340553 w 1090164"/>
                <a:gd name="connsiteY0" fmla="*/ 988253 h 1332521"/>
                <a:gd name="connsiteX1" fmla="*/ 340818 w 1090164"/>
                <a:gd name="connsiteY1" fmla="*/ 989628 h 1332521"/>
                <a:gd name="connsiteX2" fmla="*/ 400535 w 1090164"/>
                <a:gd name="connsiteY2" fmla="*/ 1068102 h 1332521"/>
                <a:gd name="connsiteX3" fmla="*/ 448354 w 1090164"/>
                <a:gd name="connsiteY3" fmla="*/ 1099200 h 1332521"/>
                <a:gd name="connsiteX4" fmla="*/ 437512 w 1090164"/>
                <a:gd name="connsiteY4" fmla="*/ 1093779 h 1332521"/>
                <a:gd name="connsiteX5" fmla="*/ 198770 w 1090164"/>
                <a:gd name="connsiteY5" fmla="*/ 1332521 h 1332521"/>
                <a:gd name="connsiteX6" fmla="*/ 151047 w 1090164"/>
                <a:gd name="connsiteY6" fmla="*/ 1295272 h 1332521"/>
                <a:gd name="connsiteX7" fmla="*/ 388698 w 1090164"/>
                <a:gd name="connsiteY7" fmla="*/ 1057621 h 1332521"/>
                <a:gd name="connsiteX8" fmla="*/ 372427 w 1090164"/>
                <a:gd name="connsiteY8" fmla="*/ 1039542 h 1332521"/>
                <a:gd name="connsiteX9" fmla="*/ 131755 w 1090164"/>
                <a:gd name="connsiteY9" fmla="*/ 1280214 h 1332521"/>
                <a:gd name="connsiteX10" fmla="*/ 119746 w 1090164"/>
                <a:gd name="connsiteY10" fmla="*/ 1270841 h 1332521"/>
                <a:gd name="connsiteX11" fmla="*/ 92555 w 1090164"/>
                <a:gd name="connsiteY11" fmla="*/ 1236250 h 1332521"/>
                <a:gd name="connsiteX12" fmla="*/ 663278 w 1090164"/>
                <a:gd name="connsiteY12" fmla="*/ 511856 h 1332521"/>
                <a:gd name="connsiteX13" fmla="*/ 34427 w 1090164"/>
                <a:gd name="connsiteY13" fmla="*/ 1140708 h 1332521"/>
                <a:gd name="connsiteX14" fmla="*/ 13927 w 1090164"/>
                <a:gd name="connsiteY14" fmla="*/ 1092536 h 1332521"/>
                <a:gd name="connsiteX15" fmla="*/ 12025 w 1090164"/>
                <a:gd name="connsiteY15" fmla="*/ 1078139 h 1332521"/>
                <a:gd name="connsiteX16" fmla="*/ 567680 w 1090164"/>
                <a:gd name="connsiteY16" fmla="*/ 522483 h 1332521"/>
                <a:gd name="connsiteX17" fmla="*/ 565870 w 1090164"/>
                <a:gd name="connsiteY17" fmla="*/ 522121 h 1332521"/>
                <a:gd name="connsiteX18" fmla="*/ 583517 w 1090164"/>
                <a:gd name="connsiteY18" fmla="*/ 523917 h 1332521"/>
                <a:gd name="connsiteX19" fmla="*/ 591183 w 1090164"/>
                <a:gd name="connsiteY19" fmla="*/ 524291 h 1332521"/>
                <a:gd name="connsiteX20" fmla="*/ 644605 w 1090164"/>
                <a:gd name="connsiteY20" fmla="*/ 517236 h 1332521"/>
                <a:gd name="connsiteX21" fmla="*/ 726552 w 1090164"/>
                <a:gd name="connsiteY21" fmla="*/ 478007 h 1332521"/>
                <a:gd name="connsiteX22" fmla="*/ 724742 w 1090164"/>
                <a:gd name="connsiteY22" fmla="*/ 480223 h 1332521"/>
                <a:gd name="connsiteX23" fmla="*/ 721658 w 1090164"/>
                <a:gd name="connsiteY23" fmla="*/ 481805 h 1332521"/>
                <a:gd name="connsiteX24" fmla="*/ 1082165 w 1090164"/>
                <a:gd name="connsiteY24" fmla="*/ 457282 h 1332521"/>
                <a:gd name="connsiteX25" fmla="*/ 1081124 w 1090164"/>
                <a:gd name="connsiteY25" fmla="*/ 466438 h 1332521"/>
                <a:gd name="connsiteX26" fmla="*/ 1079602 w 1090164"/>
                <a:gd name="connsiteY26" fmla="*/ 467961 h 1332521"/>
                <a:gd name="connsiteX27" fmla="*/ 747717 w 1090164"/>
                <a:gd name="connsiteY27" fmla="*/ 449852 h 1332521"/>
                <a:gd name="connsiteX28" fmla="*/ 746635 w 1090164"/>
                <a:gd name="connsiteY28" fmla="*/ 453415 h 1332521"/>
                <a:gd name="connsiteX29" fmla="*/ 739929 w 1090164"/>
                <a:gd name="connsiteY29" fmla="*/ 461626 h 1332521"/>
                <a:gd name="connsiteX30" fmla="*/ 1023842 w 1090164"/>
                <a:gd name="connsiteY30" fmla="*/ 185642 h 1332521"/>
                <a:gd name="connsiteX31" fmla="*/ 1054147 w 1090164"/>
                <a:gd name="connsiteY31" fmla="*/ 231864 h 1332521"/>
                <a:gd name="connsiteX32" fmla="*/ 1056433 w 1090164"/>
                <a:gd name="connsiteY32" fmla="*/ 238174 h 1332521"/>
                <a:gd name="connsiteX33" fmla="*/ 1055814 w 1090164"/>
                <a:gd name="connsiteY33" fmla="*/ 236834 h 1332521"/>
                <a:gd name="connsiteX34" fmla="*/ 524291 w 1090164"/>
                <a:gd name="connsiteY34" fmla="*/ 770164 h 1332521"/>
                <a:gd name="connsiteX35" fmla="*/ 562257 w 1090164"/>
                <a:gd name="connsiteY35" fmla="*/ 764741 h 1332521"/>
                <a:gd name="connsiteX36" fmla="*/ 1065044 w 1090164"/>
                <a:gd name="connsiteY36" fmla="*/ 261954 h 1332521"/>
                <a:gd name="connsiteX37" fmla="*/ 1080959 w 1090164"/>
                <a:gd name="connsiteY37" fmla="*/ 305903 h 1332521"/>
                <a:gd name="connsiteX38" fmla="*/ 1083705 w 1090164"/>
                <a:gd name="connsiteY38" fmla="*/ 330061 h 1332521"/>
                <a:gd name="connsiteX39" fmla="*/ 645420 w 1090164"/>
                <a:gd name="connsiteY39" fmla="*/ 766549 h 1332521"/>
                <a:gd name="connsiteX40" fmla="*/ 674346 w 1090164"/>
                <a:gd name="connsiteY40" fmla="*/ 771972 h 1332521"/>
                <a:gd name="connsiteX41" fmla="*/ 1087027 w 1090164"/>
                <a:gd name="connsiteY41" fmla="*/ 359291 h 1332521"/>
                <a:gd name="connsiteX42" fmla="*/ 1090164 w 1090164"/>
                <a:gd name="connsiteY42" fmla="*/ 386891 h 1332521"/>
                <a:gd name="connsiteX43" fmla="*/ 1083210 w 1090164"/>
                <a:gd name="connsiteY43" fmla="*/ 448081 h 1332521"/>
                <a:gd name="connsiteX44" fmla="*/ 735815 w 1090164"/>
                <a:gd name="connsiteY44" fmla="*/ 795476 h 1332521"/>
                <a:gd name="connsiteX45" fmla="*/ 741851 w 1090164"/>
                <a:gd name="connsiteY45" fmla="*/ 798997 h 1332521"/>
                <a:gd name="connsiteX46" fmla="*/ 676381 w 1090164"/>
                <a:gd name="connsiteY46" fmla="*/ 773104 h 1332521"/>
                <a:gd name="connsiteX47" fmla="*/ 591183 w 1090164"/>
                <a:gd name="connsiteY47" fmla="*/ 762934 h 1332521"/>
                <a:gd name="connsiteX48" fmla="*/ 332654 w 1090164"/>
                <a:gd name="connsiteY48" fmla="*/ 947340 h 1332521"/>
                <a:gd name="connsiteX49" fmla="*/ 335285 w 1090164"/>
                <a:gd name="connsiteY49" fmla="*/ 960965 h 1332521"/>
                <a:gd name="connsiteX50" fmla="*/ 76657 w 1090164"/>
                <a:gd name="connsiteY50" fmla="*/ 1216025 h 1332521"/>
                <a:gd name="connsiteX51" fmla="*/ 54463 w 1090164"/>
                <a:gd name="connsiteY51" fmla="*/ 1187790 h 1332521"/>
                <a:gd name="connsiteX52" fmla="*/ 44681 w 1090164"/>
                <a:gd name="connsiteY52" fmla="*/ 1164803 h 1332521"/>
                <a:gd name="connsiteX53" fmla="*/ 591183 w 1090164"/>
                <a:gd name="connsiteY53" fmla="*/ 0 h 1332521"/>
                <a:gd name="connsiteX54" fmla="*/ 880155 w 1090164"/>
                <a:gd name="connsiteY54" fmla="*/ 63305 h 1332521"/>
                <a:gd name="connsiteX55" fmla="*/ 948809 w 1090164"/>
                <a:gd name="connsiteY55" fmla="*/ 107005 h 1332521"/>
                <a:gd name="connsiteX56" fmla="*/ 723160 w 1090164"/>
                <a:gd name="connsiteY56" fmla="*/ 332653 h 1332521"/>
                <a:gd name="connsiteX57" fmla="*/ 739431 w 1090164"/>
                <a:gd name="connsiteY57" fmla="*/ 350732 h 1332521"/>
                <a:gd name="connsiteX58" fmla="*/ 965972 w 1090164"/>
                <a:gd name="connsiteY58" fmla="*/ 122394 h 1332521"/>
                <a:gd name="connsiteX59" fmla="*/ 1010938 w 1090164"/>
                <a:gd name="connsiteY59" fmla="*/ 165960 h 1332521"/>
                <a:gd name="connsiteX60" fmla="*/ 1013730 w 1090164"/>
                <a:gd name="connsiteY60" fmla="*/ 170219 h 1332521"/>
                <a:gd name="connsiteX61" fmla="*/ 1010616 w 1090164"/>
                <a:gd name="connsiteY61" fmla="*/ 166326 h 1332521"/>
                <a:gd name="connsiteX62" fmla="*/ 757510 w 1090164"/>
                <a:gd name="connsiteY62" fmla="*/ 417624 h 1332521"/>
                <a:gd name="connsiteX63" fmla="*/ 752904 w 1090164"/>
                <a:gd name="connsiteY63" fmla="*/ 432784 h 1332521"/>
                <a:gd name="connsiteX64" fmla="*/ 757510 w 1090164"/>
                <a:gd name="connsiteY64" fmla="*/ 408585 h 1332521"/>
                <a:gd name="connsiteX65" fmla="*/ 591183 w 1090164"/>
                <a:gd name="connsiteY65" fmla="*/ 292880 h 1332521"/>
                <a:gd name="connsiteX66" fmla="*/ 424857 w 1090164"/>
                <a:gd name="connsiteY66" fmla="*/ 408585 h 1332521"/>
                <a:gd name="connsiteX67" fmla="*/ 537762 w 1090164"/>
                <a:gd name="connsiteY67" fmla="*/ 517236 h 1332521"/>
                <a:gd name="connsiteX68" fmla="*/ 539987 w 1090164"/>
                <a:gd name="connsiteY68" fmla="*/ 517631 h 1332521"/>
                <a:gd name="connsiteX69" fmla="*/ 8018 w 1090164"/>
                <a:gd name="connsiteY69" fmla="*/ 1047804 h 1332521"/>
                <a:gd name="connsiteX70" fmla="*/ 0 w 1090164"/>
                <a:gd name="connsiteY70" fmla="*/ 987113 h 1332521"/>
                <a:gd name="connsiteX71" fmla="*/ 207909 w 1090164"/>
                <a:gd name="connsiteY71" fmla="*/ 634573 h 1332521"/>
                <a:gd name="connsiteX72" fmla="*/ 92203 w 1090164"/>
                <a:gd name="connsiteY72" fmla="*/ 386891 h 1332521"/>
                <a:gd name="connsiteX73" fmla="*/ 591183 w 1090164"/>
                <a:gd name="connsiteY73" fmla="*/ 0 h 133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090164" h="1332521">
                  <a:moveTo>
                    <a:pt x="340553" y="988253"/>
                  </a:moveTo>
                  <a:lnTo>
                    <a:pt x="340818" y="989628"/>
                  </a:lnTo>
                  <a:cubicBezTo>
                    <a:pt x="351496" y="1017707"/>
                    <a:pt x="372230" y="1044995"/>
                    <a:pt x="400535" y="1068102"/>
                  </a:cubicBezTo>
                  <a:lnTo>
                    <a:pt x="448354" y="1099200"/>
                  </a:lnTo>
                  <a:lnTo>
                    <a:pt x="437512" y="1093779"/>
                  </a:lnTo>
                  <a:lnTo>
                    <a:pt x="198770" y="1332521"/>
                  </a:lnTo>
                  <a:lnTo>
                    <a:pt x="151047" y="1295272"/>
                  </a:lnTo>
                  <a:lnTo>
                    <a:pt x="388698" y="1057621"/>
                  </a:lnTo>
                  <a:cubicBezTo>
                    <a:pt x="383274" y="1052197"/>
                    <a:pt x="377850" y="1044966"/>
                    <a:pt x="372427" y="1039542"/>
                  </a:cubicBezTo>
                  <a:lnTo>
                    <a:pt x="131755" y="1280214"/>
                  </a:lnTo>
                  <a:lnTo>
                    <a:pt x="119746" y="1270841"/>
                  </a:lnTo>
                  <a:lnTo>
                    <a:pt x="92555" y="1236250"/>
                  </a:lnTo>
                  <a:close/>
                  <a:moveTo>
                    <a:pt x="663278" y="511856"/>
                  </a:moveTo>
                  <a:lnTo>
                    <a:pt x="34427" y="1140708"/>
                  </a:lnTo>
                  <a:lnTo>
                    <a:pt x="13927" y="1092536"/>
                  </a:lnTo>
                  <a:lnTo>
                    <a:pt x="12025" y="1078139"/>
                  </a:lnTo>
                  <a:lnTo>
                    <a:pt x="567680" y="522483"/>
                  </a:lnTo>
                  <a:lnTo>
                    <a:pt x="565870" y="522121"/>
                  </a:lnTo>
                  <a:lnTo>
                    <a:pt x="583517" y="523917"/>
                  </a:lnTo>
                  <a:cubicBezTo>
                    <a:pt x="588189" y="524235"/>
                    <a:pt x="590957" y="524291"/>
                    <a:pt x="591183" y="524291"/>
                  </a:cubicBezTo>
                  <a:cubicBezTo>
                    <a:pt x="591861" y="524291"/>
                    <a:pt x="615420" y="523783"/>
                    <a:pt x="644605" y="517236"/>
                  </a:cubicBezTo>
                  <a:close/>
                  <a:moveTo>
                    <a:pt x="726552" y="478007"/>
                  </a:moveTo>
                  <a:lnTo>
                    <a:pt x="724742" y="480223"/>
                  </a:lnTo>
                  <a:lnTo>
                    <a:pt x="721658" y="481805"/>
                  </a:lnTo>
                  <a:close/>
                  <a:moveTo>
                    <a:pt x="1082165" y="457282"/>
                  </a:moveTo>
                  <a:lnTo>
                    <a:pt x="1081124" y="466438"/>
                  </a:lnTo>
                  <a:lnTo>
                    <a:pt x="1079602" y="467961"/>
                  </a:lnTo>
                  <a:close/>
                  <a:moveTo>
                    <a:pt x="747717" y="449852"/>
                  </a:moveTo>
                  <a:lnTo>
                    <a:pt x="746635" y="453415"/>
                  </a:lnTo>
                  <a:lnTo>
                    <a:pt x="739929" y="461626"/>
                  </a:lnTo>
                  <a:close/>
                  <a:moveTo>
                    <a:pt x="1023842" y="185642"/>
                  </a:moveTo>
                  <a:lnTo>
                    <a:pt x="1054147" y="231864"/>
                  </a:lnTo>
                  <a:lnTo>
                    <a:pt x="1056433" y="238174"/>
                  </a:lnTo>
                  <a:lnTo>
                    <a:pt x="1055814" y="236834"/>
                  </a:lnTo>
                  <a:lnTo>
                    <a:pt x="524291" y="770164"/>
                  </a:lnTo>
                  <a:cubicBezTo>
                    <a:pt x="536946" y="768357"/>
                    <a:pt x="549602" y="766549"/>
                    <a:pt x="562257" y="764741"/>
                  </a:cubicBezTo>
                  <a:lnTo>
                    <a:pt x="1065044" y="261954"/>
                  </a:lnTo>
                  <a:lnTo>
                    <a:pt x="1080959" y="305903"/>
                  </a:lnTo>
                  <a:lnTo>
                    <a:pt x="1083705" y="330061"/>
                  </a:lnTo>
                  <a:lnTo>
                    <a:pt x="645420" y="766549"/>
                  </a:lnTo>
                  <a:cubicBezTo>
                    <a:pt x="654460" y="768357"/>
                    <a:pt x="665307" y="770164"/>
                    <a:pt x="674346" y="771972"/>
                  </a:cubicBezTo>
                  <a:lnTo>
                    <a:pt x="1087027" y="359291"/>
                  </a:lnTo>
                  <a:lnTo>
                    <a:pt x="1090164" y="386891"/>
                  </a:lnTo>
                  <a:lnTo>
                    <a:pt x="1083210" y="448081"/>
                  </a:lnTo>
                  <a:lnTo>
                    <a:pt x="735815" y="795476"/>
                  </a:lnTo>
                  <a:lnTo>
                    <a:pt x="741851" y="798997"/>
                  </a:lnTo>
                  <a:lnTo>
                    <a:pt x="676381" y="773104"/>
                  </a:lnTo>
                  <a:cubicBezTo>
                    <a:pt x="650392" y="766550"/>
                    <a:pt x="621918" y="762934"/>
                    <a:pt x="591183" y="762934"/>
                  </a:cubicBezTo>
                  <a:cubicBezTo>
                    <a:pt x="432088" y="762934"/>
                    <a:pt x="332654" y="858753"/>
                    <a:pt x="332654" y="947340"/>
                  </a:cubicBezTo>
                  <a:lnTo>
                    <a:pt x="335285" y="960965"/>
                  </a:lnTo>
                  <a:lnTo>
                    <a:pt x="76657" y="1216025"/>
                  </a:lnTo>
                  <a:lnTo>
                    <a:pt x="54463" y="1187790"/>
                  </a:lnTo>
                  <a:lnTo>
                    <a:pt x="44681" y="1164803"/>
                  </a:lnTo>
                  <a:close/>
                  <a:moveTo>
                    <a:pt x="591183" y="0"/>
                  </a:moveTo>
                  <a:cubicBezTo>
                    <a:pt x="703047" y="0"/>
                    <a:pt x="801182" y="22881"/>
                    <a:pt x="880155" y="63305"/>
                  </a:cubicBezTo>
                  <a:lnTo>
                    <a:pt x="948809" y="107005"/>
                  </a:lnTo>
                  <a:lnTo>
                    <a:pt x="723160" y="332653"/>
                  </a:lnTo>
                  <a:cubicBezTo>
                    <a:pt x="728584" y="338077"/>
                    <a:pt x="734007" y="343501"/>
                    <a:pt x="739431" y="350732"/>
                  </a:cubicBezTo>
                  <a:lnTo>
                    <a:pt x="965972" y="122394"/>
                  </a:lnTo>
                  <a:lnTo>
                    <a:pt x="1010938" y="165960"/>
                  </a:lnTo>
                  <a:lnTo>
                    <a:pt x="1013730" y="170219"/>
                  </a:lnTo>
                  <a:lnTo>
                    <a:pt x="1010616" y="166326"/>
                  </a:lnTo>
                  <a:lnTo>
                    <a:pt x="757510" y="417624"/>
                  </a:lnTo>
                  <a:lnTo>
                    <a:pt x="752904" y="432784"/>
                  </a:lnTo>
                  <a:lnTo>
                    <a:pt x="757510" y="408585"/>
                  </a:lnTo>
                  <a:cubicBezTo>
                    <a:pt x="757510" y="334462"/>
                    <a:pt x="679770" y="292880"/>
                    <a:pt x="591183" y="292880"/>
                  </a:cubicBezTo>
                  <a:cubicBezTo>
                    <a:pt x="502596" y="292880"/>
                    <a:pt x="424857" y="334462"/>
                    <a:pt x="424857" y="408585"/>
                  </a:cubicBezTo>
                  <a:cubicBezTo>
                    <a:pt x="424857" y="478642"/>
                    <a:pt x="489122" y="506325"/>
                    <a:pt x="537762" y="517236"/>
                  </a:cubicBezTo>
                  <a:lnTo>
                    <a:pt x="539987" y="517631"/>
                  </a:lnTo>
                  <a:lnTo>
                    <a:pt x="8018" y="1047804"/>
                  </a:lnTo>
                  <a:lnTo>
                    <a:pt x="0" y="987113"/>
                  </a:lnTo>
                  <a:cubicBezTo>
                    <a:pt x="0" y="840674"/>
                    <a:pt x="75932" y="715928"/>
                    <a:pt x="207909" y="634573"/>
                  </a:cubicBezTo>
                  <a:cubicBezTo>
                    <a:pt x="135593" y="573104"/>
                    <a:pt x="92203" y="489941"/>
                    <a:pt x="92203" y="386891"/>
                  </a:cubicBezTo>
                  <a:cubicBezTo>
                    <a:pt x="92203" y="162711"/>
                    <a:pt x="292880" y="0"/>
                    <a:pt x="591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16485AB-3DF4-4FA8-BB9E-1AA884171B17}"/>
              </a:ext>
            </a:extLst>
          </p:cNvPr>
          <p:cNvGrpSpPr/>
          <p:nvPr/>
        </p:nvGrpSpPr>
        <p:grpSpPr>
          <a:xfrm>
            <a:off x="7671093" y="4077440"/>
            <a:ext cx="1184067" cy="1439087"/>
            <a:chOff x="7671093" y="4077440"/>
            <a:chExt cx="1184067" cy="1439087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133F5284-E4F5-4341-9146-2FA45B5D8056}"/>
                </a:ext>
              </a:extLst>
            </p:cNvPr>
            <p:cNvSpPr/>
            <p:nvPr/>
          </p:nvSpPr>
          <p:spPr>
            <a:xfrm>
              <a:off x="7857306" y="4482409"/>
              <a:ext cx="997854" cy="1034118"/>
            </a:xfrm>
            <a:custGeom>
              <a:avLst/>
              <a:gdLst>
                <a:gd name="connsiteX0" fmla="*/ 394122 w 997854"/>
                <a:gd name="connsiteY0" fmla="*/ 578528 h 1034118"/>
                <a:gd name="connsiteX1" fmla="*/ 654460 w 997854"/>
                <a:gd name="connsiteY1" fmla="*/ 504404 h 1034118"/>
                <a:gd name="connsiteX2" fmla="*/ 323614 w 997854"/>
                <a:gd name="connsiteY2" fmla="*/ 724968 h 1034118"/>
                <a:gd name="connsiteX3" fmla="*/ 240451 w 997854"/>
                <a:gd name="connsiteY3" fmla="*/ 717736 h 1034118"/>
                <a:gd name="connsiteX4" fmla="*/ 0 w 997854"/>
                <a:gd name="connsiteY4" fmla="*/ 958187 h 1034118"/>
                <a:gd name="connsiteX5" fmla="*/ 321806 w 997854"/>
                <a:gd name="connsiteY5" fmla="*/ 1034119 h 1034118"/>
                <a:gd name="connsiteX6" fmla="*/ 799092 w 997854"/>
                <a:gd name="connsiteY6" fmla="*/ 862368 h 1034118"/>
                <a:gd name="connsiteX7" fmla="*/ 981690 w 997854"/>
                <a:gd name="connsiteY7" fmla="*/ 468246 h 1034118"/>
                <a:gd name="connsiteX8" fmla="*/ 959995 w 997854"/>
                <a:gd name="connsiteY8" fmla="*/ 0 h 1034118"/>
                <a:gd name="connsiteX9" fmla="*/ 379659 w 997854"/>
                <a:gd name="connsiteY9" fmla="*/ 578528 h 1034118"/>
                <a:gd name="connsiteX10" fmla="*/ 394122 w 997854"/>
                <a:gd name="connsiteY10" fmla="*/ 578528 h 103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7854" h="1034118">
                  <a:moveTo>
                    <a:pt x="394122" y="578528"/>
                  </a:moveTo>
                  <a:cubicBezTo>
                    <a:pt x="486325" y="578528"/>
                    <a:pt x="574912" y="549602"/>
                    <a:pt x="654460" y="504404"/>
                  </a:cubicBezTo>
                  <a:cubicBezTo>
                    <a:pt x="609262" y="638189"/>
                    <a:pt x="520675" y="724968"/>
                    <a:pt x="323614" y="724968"/>
                  </a:cubicBezTo>
                  <a:cubicBezTo>
                    <a:pt x="296496" y="724968"/>
                    <a:pt x="267569" y="721352"/>
                    <a:pt x="240451" y="717736"/>
                  </a:cubicBezTo>
                  <a:lnTo>
                    <a:pt x="0" y="958187"/>
                  </a:lnTo>
                  <a:cubicBezTo>
                    <a:pt x="94011" y="1005192"/>
                    <a:pt x="207908" y="1034119"/>
                    <a:pt x="321806" y="1034119"/>
                  </a:cubicBezTo>
                  <a:cubicBezTo>
                    <a:pt x="531523" y="1034119"/>
                    <a:pt x="683386" y="976266"/>
                    <a:pt x="799092" y="862368"/>
                  </a:cubicBezTo>
                  <a:cubicBezTo>
                    <a:pt x="922029" y="739431"/>
                    <a:pt x="961803" y="578528"/>
                    <a:pt x="981690" y="468246"/>
                  </a:cubicBezTo>
                  <a:cubicBezTo>
                    <a:pt x="1019656" y="260338"/>
                    <a:pt x="981690" y="79548"/>
                    <a:pt x="959995" y="0"/>
                  </a:cubicBezTo>
                  <a:lnTo>
                    <a:pt x="379659" y="578528"/>
                  </a:lnTo>
                  <a:cubicBezTo>
                    <a:pt x="385083" y="578528"/>
                    <a:pt x="388698" y="578528"/>
                    <a:pt x="394122" y="5785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EE29516-2062-4960-9883-D0B31A5E3943}"/>
                </a:ext>
              </a:extLst>
            </p:cNvPr>
            <p:cNvSpPr/>
            <p:nvPr/>
          </p:nvSpPr>
          <p:spPr>
            <a:xfrm>
              <a:off x="7671093" y="4077440"/>
              <a:ext cx="1144409" cy="1356003"/>
            </a:xfrm>
            <a:custGeom>
              <a:avLst/>
              <a:gdLst>
                <a:gd name="connsiteX0" fmla="*/ 256721 w 1144409"/>
                <a:gd name="connsiteY0" fmla="*/ 1061237 h 1356003"/>
                <a:gd name="connsiteX1" fmla="*/ 426664 w 1144409"/>
                <a:gd name="connsiteY1" fmla="*/ 1120898 h 1356003"/>
                <a:gd name="connsiteX2" fmla="*/ 425902 w 1144409"/>
                <a:gd name="connsiteY2" fmla="*/ 1121660 h 1356003"/>
                <a:gd name="connsiteX3" fmla="*/ 412201 w 1144409"/>
                <a:gd name="connsiteY3" fmla="*/ 1119091 h 1356003"/>
                <a:gd name="connsiteX4" fmla="*/ 177084 w 1144409"/>
                <a:gd name="connsiteY4" fmla="*/ 1356003 h 1356003"/>
                <a:gd name="connsiteX5" fmla="*/ 123500 w 1144409"/>
                <a:gd name="connsiteY5" fmla="*/ 1324628 h 1356003"/>
                <a:gd name="connsiteX6" fmla="*/ 347117 w 1144409"/>
                <a:gd name="connsiteY6" fmla="*/ 1101012 h 1356003"/>
                <a:gd name="connsiteX7" fmla="*/ 321806 w 1144409"/>
                <a:gd name="connsiteY7" fmla="*/ 1091972 h 1356003"/>
                <a:gd name="connsiteX8" fmla="*/ 103974 w 1144409"/>
                <a:gd name="connsiteY8" fmla="*/ 1309805 h 1356003"/>
                <a:gd name="connsiteX9" fmla="*/ 59660 w 1144409"/>
                <a:gd name="connsiteY9" fmla="*/ 1272761 h 1356003"/>
                <a:gd name="connsiteX10" fmla="*/ 133536 w 1144409"/>
                <a:gd name="connsiteY10" fmla="*/ 1193464 h 1356003"/>
                <a:gd name="connsiteX11" fmla="*/ 262145 w 1144409"/>
                <a:gd name="connsiteY11" fmla="*/ 1064854 h 1356003"/>
                <a:gd name="connsiteX12" fmla="*/ 256722 w 1144409"/>
                <a:gd name="connsiteY12" fmla="*/ 1061238 h 1356003"/>
                <a:gd name="connsiteX13" fmla="*/ 256297 w 1144409"/>
                <a:gd name="connsiteY13" fmla="*/ 1061692 h 1356003"/>
                <a:gd name="connsiteX14" fmla="*/ 1120562 w 1144409"/>
                <a:gd name="connsiteY14" fmla="*/ 325759 h 1356003"/>
                <a:gd name="connsiteX15" fmla="*/ 1144401 w 1144409"/>
                <a:gd name="connsiteY15" fmla="*/ 392314 h 1356003"/>
                <a:gd name="connsiteX16" fmla="*/ 1144409 w 1144409"/>
                <a:gd name="connsiteY16" fmla="*/ 392355 h 1356003"/>
                <a:gd name="connsiteX17" fmla="*/ 1144400 w 1144409"/>
                <a:gd name="connsiteY17" fmla="*/ 392315 h 1356003"/>
                <a:gd name="connsiteX18" fmla="*/ 1142592 w 1144409"/>
                <a:gd name="connsiteY18" fmla="*/ 388699 h 1356003"/>
                <a:gd name="connsiteX19" fmla="*/ 550814 w 1144409"/>
                <a:gd name="connsiteY19" fmla="*/ 980478 h 1356003"/>
                <a:gd name="connsiteX20" fmla="*/ 472175 w 1144409"/>
                <a:gd name="connsiteY20" fmla="*/ 974146 h 1356003"/>
                <a:gd name="connsiteX21" fmla="*/ 580336 w 1144409"/>
                <a:gd name="connsiteY21" fmla="*/ 307343 h 1356003"/>
                <a:gd name="connsiteX22" fmla="*/ 330846 w 1144409"/>
                <a:gd name="connsiteY22" fmla="*/ 497173 h 1356003"/>
                <a:gd name="connsiteX23" fmla="*/ 580336 w 1144409"/>
                <a:gd name="connsiteY23" fmla="*/ 687002 h 1356003"/>
                <a:gd name="connsiteX24" fmla="*/ 817171 w 1144409"/>
                <a:gd name="connsiteY24" fmla="*/ 520675 h 1356003"/>
                <a:gd name="connsiteX25" fmla="*/ 580336 w 1144409"/>
                <a:gd name="connsiteY25" fmla="*/ 307343 h 1356003"/>
                <a:gd name="connsiteX26" fmla="*/ 580336 w 1144409"/>
                <a:gd name="connsiteY26" fmla="*/ 0 h 1356003"/>
                <a:gd name="connsiteX27" fmla="*/ 947114 w 1144409"/>
                <a:gd name="connsiteY27" fmla="*/ 110056 h 1356003"/>
                <a:gd name="connsiteX28" fmla="*/ 947653 w 1144409"/>
                <a:gd name="connsiteY28" fmla="*/ 110510 h 1356003"/>
                <a:gd name="connsiteX29" fmla="*/ 947339 w 1144409"/>
                <a:gd name="connsiteY29" fmla="*/ 110282 h 1356003"/>
                <a:gd name="connsiteX30" fmla="*/ 714120 w 1144409"/>
                <a:gd name="connsiteY30" fmla="*/ 343501 h 1356003"/>
                <a:gd name="connsiteX31" fmla="*/ 734007 w 1144409"/>
                <a:gd name="connsiteY31" fmla="*/ 356156 h 1356003"/>
                <a:gd name="connsiteX32" fmla="*/ 965995 w 1144409"/>
                <a:gd name="connsiteY32" fmla="*/ 125967 h 1356003"/>
                <a:gd name="connsiteX33" fmla="*/ 1012114 w 1144409"/>
                <a:gd name="connsiteY33" fmla="*/ 164830 h 1356003"/>
                <a:gd name="connsiteX34" fmla="*/ 777397 w 1144409"/>
                <a:gd name="connsiteY34" fmla="*/ 399546 h 1356003"/>
                <a:gd name="connsiteX35" fmla="*/ 790052 w 1144409"/>
                <a:gd name="connsiteY35" fmla="*/ 419433 h 1356003"/>
                <a:gd name="connsiteX36" fmla="*/ 1027441 w 1144409"/>
                <a:gd name="connsiteY36" fmla="*/ 182044 h 1356003"/>
                <a:gd name="connsiteX37" fmla="*/ 1066259 w 1144409"/>
                <a:gd name="connsiteY37" fmla="*/ 228198 h 1356003"/>
                <a:gd name="connsiteX38" fmla="*/ 813555 w 1144409"/>
                <a:gd name="connsiteY38" fmla="*/ 480902 h 1356003"/>
                <a:gd name="connsiteX39" fmla="*/ 817171 w 1144409"/>
                <a:gd name="connsiteY39" fmla="*/ 511636 h 1356003"/>
                <a:gd name="connsiteX40" fmla="*/ 1079822 w 1144409"/>
                <a:gd name="connsiteY40" fmla="*/ 248985 h 1356003"/>
                <a:gd name="connsiteX41" fmla="*/ 1114751 w 1144409"/>
                <a:gd name="connsiteY41" fmla="*/ 309536 h 1356003"/>
                <a:gd name="connsiteX42" fmla="*/ 1118862 w 1144409"/>
                <a:gd name="connsiteY42" fmla="*/ 321013 h 1356003"/>
                <a:gd name="connsiteX43" fmla="*/ 1110050 w 1144409"/>
                <a:gd name="connsiteY43" fmla="*/ 301920 h 1356003"/>
                <a:gd name="connsiteX44" fmla="*/ 442055 w 1144409"/>
                <a:gd name="connsiteY44" fmla="*/ 971721 h 1356003"/>
                <a:gd name="connsiteX45" fmla="*/ 432555 w 1144409"/>
                <a:gd name="connsiteY45" fmla="*/ 970956 h 1356003"/>
                <a:gd name="connsiteX46" fmla="*/ 371153 w 1144409"/>
                <a:gd name="connsiteY46" fmla="*/ 955848 h 1356003"/>
                <a:gd name="connsiteX47" fmla="*/ 645420 w 1144409"/>
                <a:gd name="connsiteY47" fmla="*/ 681579 h 1356003"/>
                <a:gd name="connsiteX48" fmla="*/ 607454 w 1144409"/>
                <a:gd name="connsiteY48" fmla="*/ 687003 h 1356003"/>
                <a:gd name="connsiteX49" fmla="*/ 345036 w 1144409"/>
                <a:gd name="connsiteY49" fmla="*/ 949422 h 1356003"/>
                <a:gd name="connsiteX50" fmla="*/ 317287 w 1144409"/>
                <a:gd name="connsiteY50" fmla="*/ 942594 h 1356003"/>
                <a:gd name="connsiteX51" fmla="*/ 282656 w 1144409"/>
                <a:gd name="connsiteY51" fmla="*/ 926830 h 1356003"/>
                <a:gd name="connsiteX52" fmla="*/ 526098 w 1144409"/>
                <a:gd name="connsiteY52" fmla="*/ 683387 h 1356003"/>
                <a:gd name="connsiteX53" fmla="*/ 497172 w 1144409"/>
                <a:gd name="connsiteY53" fmla="*/ 677963 h 1356003"/>
                <a:gd name="connsiteX54" fmla="*/ 259051 w 1144409"/>
                <a:gd name="connsiteY54" fmla="*/ 916084 h 1356003"/>
                <a:gd name="connsiteX55" fmla="*/ 219985 w 1144409"/>
                <a:gd name="connsiteY55" fmla="*/ 898301 h 1356003"/>
                <a:gd name="connsiteX56" fmla="*/ 203795 w 1144409"/>
                <a:gd name="connsiteY56" fmla="*/ 886369 h 1356003"/>
                <a:gd name="connsiteX57" fmla="*/ 433895 w 1144409"/>
                <a:gd name="connsiteY57" fmla="*/ 656268 h 1356003"/>
                <a:gd name="connsiteX58" fmla="*/ 412200 w 1144409"/>
                <a:gd name="connsiteY58" fmla="*/ 643613 h 1356003"/>
                <a:gd name="connsiteX59" fmla="*/ 185049 w 1144409"/>
                <a:gd name="connsiteY59" fmla="*/ 872554 h 1356003"/>
                <a:gd name="connsiteX60" fmla="*/ 140565 w 1144409"/>
                <a:gd name="connsiteY60" fmla="*/ 839770 h 1356003"/>
                <a:gd name="connsiteX61" fmla="*/ 0 w 1144409"/>
                <a:gd name="connsiteY61" fmla="*/ 497173 h 1356003"/>
                <a:gd name="connsiteX62" fmla="*/ 580336 w 1144409"/>
                <a:gd name="connsiteY62" fmla="*/ 0 h 135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144409" h="1356003">
                  <a:moveTo>
                    <a:pt x="256721" y="1061237"/>
                  </a:moveTo>
                  <a:cubicBezTo>
                    <a:pt x="300111" y="1084740"/>
                    <a:pt x="359771" y="1110050"/>
                    <a:pt x="426664" y="1120898"/>
                  </a:cubicBezTo>
                  <a:lnTo>
                    <a:pt x="425902" y="1121660"/>
                  </a:lnTo>
                  <a:lnTo>
                    <a:pt x="412201" y="1119091"/>
                  </a:lnTo>
                  <a:lnTo>
                    <a:pt x="177084" y="1356003"/>
                  </a:lnTo>
                  <a:lnTo>
                    <a:pt x="123500" y="1324628"/>
                  </a:lnTo>
                  <a:lnTo>
                    <a:pt x="347117" y="1101012"/>
                  </a:lnTo>
                  <a:cubicBezTo>
                    <a:pt x="338077" y="1097396"/>
                    <a:pt x="329038" y="1095588"/>
                    <a:pt x="321806" y="1091972"/>
                  </a:cubicBezTo>
                  <a:lnTo>
                    <a:pt x="103974" y="1309805"/>
                  </a:lnTo>
                  <a:lnTo>
                    <a:pt x="59660" y="1272761"/>
                  </a:lnTo>
                  <a:lnTo>
                    <a:pt x="133536" y="1193464"/>
                  </a:lnTo>
                  <a:lnTo>
                    <a:pt x="262145" y="1064854"/>
                  </a:lnTo>
                  <a:cubicBezTo>
                    <a:pt x="260337" y="1063046"/>
                    <a:pt x="258530" y="1063046"/>
                    <a:pt x="256722" y="1061238"/>
                  </a:cubicBezTo>
                  <a:lnTo>
                    <a:pt x="256297" y="1061692"/>
                  </a:lnTo>
                  <a:close/>
                  <a:moveTo>
                    <a:pt x="1120562" y="325759"/>
                  </a:moveTo>
                  <a:lnTo>
                    <a:pt x="1144401" y="392314"/>
                  </a:lnTo>
                  <a:lnTo>
                    <a:pt x="1144409" y="392355"/>
                  </a:lnTo>
                  <a:lnTo>
                    <a:pt x="1144400" y="392315"/>
                  </a:lnTo>
                  <a:cubicBezTo>
                    <a:pt x="1144400" y="390507"/>
                    <a:pt x="1144400" y="390507"/>
                    <a:pt x="1142592" y="388699"/>
                  </a:cubicBezTo>
                  <a:lnTo>
                    <a:pt x="550814" y="980478"/>
                  </a:lnTo>
                  <a:lnTo>
                    <a:pt x="472175" y="974146"/>
                  </a:lnTo>
                  <a:close/>
                  <a:moveTo>
                    <a:pt x="580336" y="307343"/>
                  </a:moveTo>
                  <a:cubicBezTo>
                    <a:pt x="426664" y="307343"/>
                    <a:pt x="330846" y="417625"/>
                    <a:pt x="330846" y="497173"/>
                  </a:cubicBezTo>
                  <a:cubicBezTo>
                    <a:pt x="330846" y="607454"/>
                    <a:pt x="426664" y="687002"/>
                    <a:pt x="580336" y="687002"/>
                  </a:cubicBezTo>
                  <a:cubicBezTo>
                    <a:pt x="739431" y="687002"/>
                    <a:pt x="817171" y="594799"/>
                    <a:pt x="817171" y="520675"/>
                  </a:cubicBezTo>
                  <a:cubicBezTo>
                    <a:pt x="817171" y="390506"/>
                    <a:pt x="705081" y="307343"/>
                    <a:pt x="580336" y="307343"/>
                  </a:cubicBezTo>
                  <a:close/>
                  <a:moveTo>
                    <a:pt x="580336" y="0"/>
                  </a:moveTo>
                  <a:cubicBezTo>
                    <a:pt x="723160" y="0"/>
                    <a:pt x="849261" y="40678"/>
                    <a:pt x="947114" y="110056"/>
                  </a:cubicBezTo>
                  <a:lnTo>
                    <a:pt x="947653" y="110510"/>
                  </a:lnTo>
                  <a:lnTo>
                    <a:pt x="947339" y="110282"/>
                  </a:lnTo>
                  <a:lnTo>
                    <a:pt x="714120" y="343501"/>
                  </a:lnTo>
                  <a:cubicBezTo>
                    <a:pt x="721352" y="347117"/>
                    <a:pt x="728583" y="352541"/>
                    <a:pt x="734007" y="356156"/>
                  </a:cubicBezTo>
                  <a:lnTo>
                    <a:pt x="965995" y="125967"/>
                  </a:lnTo>
                  <a:lnTo>
                    <a:pt x="1012114" y="164830"/>
                  </a:lnTo>
                  <a:lnTo>
                    <a:pt x="777397" y="399546"/>
                  </a:lnTo>
                  <a:cubicBezTo>
                    <a:pt x="782821" y="406778"/>
                    <a:pt x="786437" y="412201"/>
                    <a:pt x="790052" y="419433"/>
                  </a:cubicBezTo>
                  <a:lnTo>
                    <a:pt x="1027441" y="182044"/>
                  </a:lnTo>
                  <a:lnTo>
                    <a:pt x="1066259" y="228198"/>
                  </a:lnTo>
                  <a:lnTo>
                    <a:pt x="813555" y="480902"/>
                  </a:lnTo>
                  <a:cubicBezTo>
                    <a:pt x="815363" y="489942"/>
                    <a:pt x="817171" y="500789"/>
                    <a:pt x="817171" y="511636"/>
                  </a:cubicBezTo>
                  <a:lnTo>
                    <a:pt x="1079822" y="248985"/>
                  </a:lnTo>
                  <a:lnTo>
                    <a:pt x="1114751" y="309536"/>
                  </a:lnTo>
                  <a:lnTo>
                    <a:pt x="1118862" y="321013"/>
                  </a:lnTo>
                  <a:lnTo>
                    <a:pt x="1110050" y="301920"/>
                  </a:lnTo>
                  <a:lnTo>
                    <a:pt x="442055" y="971721"/>
                  </a:lnTo>
                  <a:lnTo>
                    <a:pt x="432555" y="970956"/>
                  </a:lnTo>
                  <a:lnTo>
                    <a:pt x="371153" y="955848"/>
                  </a:lnTo>
                  <a:lnTo>
                    <a:pt x="645420" y="681579"/>
                  </a:lnTo>
                  <a:cubicBezTo>
                    <a:pt x="634573" y="683387"/>
                    <a:pt x="621918" y="685195"/>
                    <a:pt x="607454" y="687003"/>
                  </a:cubicBezTo>
                  <a:lnTo>
                    <a:pt x="345036" y="949422"/>
                  </a:lnTo>
                  <a:lnTo>
                    <a:pt x="317287" y="942594"/>
                  </a:lnTo>
                  <a:lnTo>
                    <a:pt x="282656" y="926830"/>
                  </a:lnTo>
                  <a:lnTo>
                    <a:pt x="526098" y="683387"/>
                  </a:lnTo>
                  <a:cubicBezTo>
                    <a:pt x="517059" y="681579"/>
                    <a:pt x="506211" y="679771"/>
                    <a:pt x="497172" y="677963"/>
                  </a:cubicBezTo>
                  <a:lnTo>
                    <a:pt x="259051" y="916084"/>
                  </a:lnTo>
                  <a:lnTo>
                    <a:pt x="219985" y="898301"/>
                  </a:lnTo>
                  <a:lnTo>
                    <a:pt x="203795" y="886369"/>
                  </a:lnTo>
                  <a:lnTo>
                    <a:pt x="433895" y="656268"/>
                  </a:lnTo>
                  <a:cubicBezTo>
                    <a:pt x="426664" y="652653"/>
                    <a:pt x="419432" y="649037"/>
                    <a:pt x="412200" y="643613"/>
                  </a:cubicBezTo>
                  <a:lnTo>
                    <a:pt x="185049" y="872554"/>
                  </a:lnTo>
                  <a:lnTo>
                    <a:pt x="140565" y="839770"/>
                  </a:lnTo>
                  <a:cubicBezTo>
                    <a:pt x="46554" y="752991"/>
                    <a:pt x="0" y="632766"/>
                    <a:pt x="0" y="497173"/>
                  </a:cubicBezTo>
                  <a:cubicBezTo>
                    <a:pt x="0" y="222372"/>
                    <a:pt x="253106" y="0"/>
                    <a:pt x="58033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F3A2B69-8D62-4483-AA6A-34B4737E906B}"/>
              </a:ext>
            </a:extLst>
          </p:cNvPr>
          <p:cNvGrpSpPr/>
          <p:nvPr/>
        </p:nvGrpSpPr>
        <p:grpSpPr>
          <a:xfrm>
            <a:off x="9806635" y="4077440"/>
            <a:ext cx="1269145" cy="1439087"/>
            <a:chOff x="9806635" y="4077440"/>
            <a:chExt cx="1269145" cy="1439087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F09F66F8-4002-44CC-9CEE-D364424BCA90}"/>
                </a:ext>
              </a:extLst>
            </p:cNvPr>
            <p:cNvSpPr/>
            <p:nvPr/>
          </p:nvSpPr>
          <p:spPr>
            <a:xfrm>
              <a:off x="10072396" y="4458906"/>
              <a:ext cx="1003384" cy="1057621"/>
            </a:xfrm>
            <a:custGeom>
              <a:avLst/>
              <a:gdLst>
                <a:gd name="connsiteX0" fmla="*/ 672539 w 1003384"/>
                <a:gd name="connsiteY0" fmla="*/ 338077 h 1057621"/>
                <a:gd name="connsiteX1" fmla="*/ 368812 w 1003384"/>
                <a:gd name="connsiteY1" fmla="*/ 737623 h 1057621"/>
                <a:gd name="connsiteX2" fmla="*/ 235027 w 1003384"/>
                <a:gd name="connsiteY2" fmla="*/ 710505 h 1057621"/>
                <a:gd name="connsiteX3" fmla="*/ 0 w 1003384"/>
                <a:gd name="connsiteY3" fmla="*/ 945532 h 1057621"/>
                <a:gd name="connsiteX4" fmla="*/ 368812 w 1003384"/>
                <a:gd name="connsiteY4" fmla="*/ 1057622 h 1057621"/>
                <a:gd name="connsiteX5" fmla="*/ 1003384 w 1003384"/>
                <a:gd name="connsiteY5" fmla="*/ 338077 h 1057621"/>
                <a:gd name="connsiteX6" fmla="*/ 943724 w 1003384"/>
                <a:gd name="connsiteY6" fmla="*/ 0 h 1057621"/>
                <a:gd name="connsiteX7" fmla="*/ 670731 w 1003384"/>
                <a:gd name="connsiteY7" fmla="*/ 272993 h 1057621"/>
                <a:gd name="connsiteX8" fmla="*/ 672539 w 1003384"/>
                <a:gd name="connsiteY8" fmla="*/ 338077 h 1057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3384" h="1057621">
                  <a:moveTo>
                    <a:pt x="672539" y="338077"/>
                  </a:moveTo>
                  <a:cubicBezTo>
                    <a:pt x="672539" y="482709"/>
                    <a:pt x="632765" y="737623"/>
                    <a:pt x="368812" y="737623"/>
                  </a:cubicBezTo>
                  <a:cubicBezTo>
                    <a:pt x="316383" y="737623"/>
                    <a:pt x="271185" y="726776"/>
                    <a:pt x="235027" y="710505"/>
                  </a:cubicBezTo>
                  <a:lnTo>
                    <a:pt x="0" y="945532"/>
                  </a:lnTo>
                  <a:cubicBezTo>
                    <a:pt x="99435" y="1017848"/>
                    <a:pt x="225988" y="1057622"/>
                    <a:pt x="368812" y="1057622"/>
                  </a:cubicBezTo>
                  <a:cubicBezTo>
                    <a:pt x="753894" y="1057622"/>
                    <a:pt x="1003384" y="775589"/>
                    <a:pt x="1003384" y="338077"/>
                  </a:cubicBezTo>
                  <a:cubicBezTo>
                    <a:pt x="1003384" y="211524"/>
                    <a:pt x="981690" y="97627"/>
                    <a:pt x="943724" y="0"/>
                  </a:cubicBezTo>
                  <a:lnTo>
                    <a:pt x="670731" y="272993"/>
                  </a:lnTo>
                  <a:cubicBezTo>
                    <a:pt x="672539" y="296496"/>
                    <a:pt x="672539" y="318190"/>
                    <a:pt x="672539" y="33807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2802B8DD-8C10-456C-A6F6-D04113C37328}"/>
                </a:ext>
              </a:extLst>
            </p:cNvPr>
            <p:cNvSpPr/>
            <p:nvPr/>
          </p:nvSpPr>
          <p:spPr>
            <a:xfrm>
              <a:off x="9806635" y="4077440"/>
              <a:ext cx="1209485" cy="1326999"/>
            </a:xfrm>
            <a:custGeom>
              <a:avLst/>
              <a:gdLst>
                <a:gd name="connsiteX0" fmla="*/ 436867 w 1209485"/>
                <a:gd name="connsiteY0" fmla="*/ 1046129 h 1326999"/>
                <a:gd name="connsiteX1" fmla="*/ 454037 w 1209485"/>
                <a:gd name="connsiteY1" fmla="*/ 1062993 h 1326999"/>
                <a:gd name="connsiteX2" fmla="*/ 492004 w 1209485"/>
                <a:gd name="connsiteY2" fmla="*/ 1086527 h 1326999"/>
                <a:gd name="connsiteX3" fmla="*/ 488132 w 1209485"/>
                <a:gd name="connsiteY3" fmla="*/ 1084740 h 1326999"/>
                <a:gd name="connsiteX4" fmla="*/ 256721 w 1209485"/>
                <a:gd name="connsiteY4" fmla="*/ 1317959 h 1326999"/>
                <a:gd name="connsiteX5" fmla="*/ 267188 w 1209485"/>
                <a:gd name="connsiteY5" fmla="*/ 1325572 h 1326999"/>
                <a:gd name="connsiteX6" fmla="*/ 265761 w 1209485"/>
                <a:gd name="connsiteY6" fmla="*/ 1326999 h 1326999"/>
                <a:gd name="connsiteX7" fmla="*/ 206069 w 1209485"/>
                <a:gd name="connsiteY7" fmla="*/ 1277317 h 1326999"/>
                <a:gd name="connsiteX8" fmla="*/ 196167 w 1209485"/>
                <a:gd name="connsiteY8" fmla="*/ 1266444 h 1326999"/>
                <a:gd name="connsiteX9" fmla="*/ 209716 w 1209485"/>
                <a:gd name="connsiteY9" fmla="*/ 1279992 h 1326999"/>
                <a:gd name="connsiteX10" fmla="*/ 439319 w 1209485"/>
                <a:gd name="connsiteY10" fmla="*/ 1048581 h 1326999"/>
                <a:gd name="connsiteX11" fmla="*/ 1208469 w 1209485"/>
                <a:gd name="connsiteY11" fmla="*/ 381154 h 1326999"/>
                <a:gd name="connsiteX12" fmla="*/ 1209485 w 1209485"/>
                <a:gd name="connsiteY12" fmla="*/ 383275 h 1326999"/>
                <a:gd name="connsiteX13" fmla="*/ 1209295 w 1209485"/>
                <a:gd name="connsiteY13" fmla="*/ 383465 h 1326999"/>
                <a:gd name="connsiteX14" fmla="*/ 1176118 w 1209485"/>
                <a:gd name="connsiteY14" fmla="*/ 313591 h 1326999"/>
                <a:gd name="connsiteX15" fmla="*/ 1203048 w 1209485"/>
                <a:gd name="connsiteY15" fmla="*/ 369831 h 1326999"/>
                <a:gd name="connsiteX16" fmla="*/ 934684 w 1209485"/>
                <a:gd name="connsiteY16" fmla="*/ 639996 h 1326999"/>
                <a:gd name="connsiteX17" fmla="*/ 935225 w 1209485"/>
                <a:gd name="connsiteY17" fmla="*/ 649197 h 1326999"/>
                <a:gd name="connsiteX18" fmla="*/ 917742 w 1209485"/>
                <a:gd name="connsiteY18" fmla="*/ 551606 h 1326999"/>
                <a:gd name="connsiteX19" fmla="*/ 922029 w 1209485"/>
                <a:gd name="connsiteY19" fmla="*/ 567680 h 1326999"/>
                <a:gd name="connsiteX20" fmla="*/ 1165809 w 1209485"/>
                <a:gd name="connsiteY20" fmla="*/ 293680 h 1326999"/>
                <a:gd name="connsiteX21" fmla="*/ 1168542 w 1209485"/>
                <a:gd name="connsiteY21" fmla="*/ 297771 h 1326999"/>
                <a:gd name="connsiteX22" fmla="*/ 1170133 w 1209485"/>
                <a:gd name="connsiteY22" fmla="*/ 301092 h 1326999"/>
                <a:gd name="connsiteX23" fmla="*/ 1117488 w 1209485"/>
                <a:gd name="connsiteY23" fmla="*/ 221524 h 1326999"/>
                <a:gd name="connsiteX24" fmla="*/ 1117875 w 1209485"/>
                <a:gd name="connsiteY24" fmla="*/ 221948 h 1326999"/>
                <a:gd name="connsiteX25" fmla="*/ 1118771 w 1209485"/>
                <a:gd name="connsiteY25" fmla="*/ 223288 h 1326999"/>
                <a:gd name="connsiteX26" fmla="*/ 634573 w 1209485"/>
                <a:gd name="connsiteY26" fmla="*/ 0 h 1326999"/>
                <a:gd name="connsiteX27" fmla="*/ 989147 w 1209485"/>
                <a:gd name="connsiteY27" fmla="*/ 101469 h 1326999"/>
                <a:gd name="connsiteX28" fmla="*/ 992924 w 1209485"/>
                <a:gd name="connsiteY28" fmla="*/ 104482 h 1326999"/>
                <a:gd name="connsiteX29" fmla="*/ 757510 w 1209485"/>
                <a:gd name="connsiteY29" fmla="*/ 341693 h 1326999"/>
                <a:gd name="connsiteX30" fmla="*/ 779205 w 1209485"/>
                <a:gd name="connsiteY30" fmla="*/ 352540 h 1326999"/>
                <a:gd name="connsiteX31" fmla="*/ 1012026 w 1209485"/>
                <a:gd name="connsiteY31" fmla="*/ 119720 h 1326999"/>
                <a:gd name="connsiteX32" fmla="*/ 1057929 w 1209485"/>
                <a:gd name="connsiteY32" fmla="*/ 156338 h 1326999"/>
                <a:gd name="connsiteX33" fmla="*/ 1059100 w 1209485"/>
                <a:gd name="connsiteY33" fmla="*/ 157619 h 1326999"/>
                <a:gd name="connsiteX34" fmla="*/ 829826 w 1209485"/>
                <a:gd name="connsiteY34" fmla="*/ 388698 h 1326999"/>
                <a:gd name="connsiteX35" fmla="*/ 846097 w 1209485"/>
                <a:gd name="connsiteY35" fmla="*/ 404969 h 1326999"/>
                <a:gd name="connsiteX36" fmla="*/ 1075499 w 1209485"/>
                <a:gd name="connsiteY36" fmla="*/ 175568 h 1326999"/>
                <a:gd name="connsiteX37" fmla="*/ 1115205 w 1209485"/>
                <a:gd name="connsiteY37" fmla="*/ 219026 h 1326999"/>
                <a:gd name="connsiteX38" fmla="*/ 880447 w 1209485"/>
                <a:gd name="connsiteY38" fmla="*/ 455590 h 1326999"/>
                <a:gd name="connsiteX39" fmla="*/ 891294 w 1209485"/>
                <a:gd name="connsiteY39" fmla="*/ 477285 h 1326999"/>
                <a:gd name="connsiteX40" fmla="*/ 1129394 w 1209485"/>
                <a:gd name="connsiteY40" fmla="*/ 239186 h 1326999"/>
                <a:gd name="connsiteX41" fmla="*/ 1164154 w 1209485"/>
                <a:gd name="connsiteY41" fmla="*/ 291204 h 1326999"/>
                <a:gd name="connsiteX42" fmla="*/ 915318 w 1209485"/>
                <a:gd name="connsiteY42" fmla="*/ 540040 h 1326999"/>
                <a:gd name="connsiteX43" fmla="*/ 895465 w 1209485"/>
                <a:gd name="connsiteY43" fmla="*/ 485517 h 1326999"/>
                <a:gd name="connsiteX44" fmla="*/ 634573 w 1209485"/>
                <a:gd name="connsiteY44" fmla="*/ 319998 h 1326999"/>
                <a:gd name="connsiteX45" fmla="*/ 330846 w 1209485"/>
                <a:gd name="connsiteY45" fmla="*/ 719544 h 1326999"/>
                <a:gd name="connsiteX46" fmla="*/ 364292 w 1209485"/>
                <a:gd name="connsiteY46" fmla="*/ 933555 h 1326999"/>
                <a:gd name="connsiteX47" fmla="*/ 377443 w 1209485"/>
                <a:gd name="connsiteY47" fmla="*/ 962207 h 1326999"/>
                <a:gd name="connsiteX48" fmla="*/ 139208 w 1209485"/>
                <a:gd name="connsiteY48" fmla="*/ 1198637 h 1326999"/>
                <a:gd name="connsiteX49" fmla="*/ 153671 w 1209485"/>
                <a:gd name="connsiteY49" fmla="*/ 1218524 h 1326999"/>
                <a:gd name="connsiteX50" fmla="*/ 387979 w 1209485"/>
                <a:gd name="connsiteY50" fmla="*/ 984216 h 1326999"/>
                <a:gd name="connsiteX51" fmla="*/ 416269 w 1209485"/>
                <a:gd name="connsiteY51" fmla="*/ 1025899 h 1326999"/>
                <a:gd name="connsiteX52" fmla="*/ 422924 w 1209485"/>
                <a:gd name="connsiteY52" fmla="*/ 1032435 h 1326999"/>
                <a:gd name="connsiteX53" fmla="*/ 193572 w 1209485"/>
                <a:gd name="connsiteY53" fmla="*/ 1263593 h 1326999"/>
                <a:gd name="connsiteX54" fmla="*/ 153304 w 1209485"/>
                <a:gd name="connsiteY54" fmla="*/ 1219372 h 1326999"/>
                <a:gd name="connsiteX55" fmla="*/ 107786 w 1209485"/>
                <a:gd name="connsiteY55" fmla="*/ 1153546 h 1326999"/>
                <a:gd name="connsiteX56" fmla="*/ 104901 w 1209485"/>
                <a:gd name="connsiteY56" fmla="*/ 1147973 h 1326999"/>
                <a:gd name="connsiteX57" fmla="*/ 354348 w 1209485"/>
                <a:gd name="connsiteY57" fmla="*/ 898526 h 1326999"/>
                <a:gd name="connsiteX58" fmla="*/ 347116 w 1209485"/>
                <a:gd name="connsiteY58" fmla="*/ 871407 h 1326999"/>
                <a:gd name="connsiteX59" fmla="*/ 93185 w 1209485"/>
                <a:gd name="connsiteY59" fmla="*/ 1125339 h 1326999"/>
                <a:gd name="connsiteX60" fmla="*/ 69830 w 1209485"/>
                <a:gd name="connsiteY60" fmla="*/ 1080220 h 1326999"/>
                <a:gd name="connsiteX61" fmla="*/ 65341 w 1209485"/>
                <a:gd name="connsiteY61" fmla="*/ 1068212 h 1326999"/>
                <a:gd name="connsiteX62" fmla="*/ 334461 w 1209485"/>
                <a:gd name="connsiteY62" fmla="*/ 799091 h 1326999"/>
                <a:gd name="connsiteX63" fmla="*/ 332653 w 1209485"/>
                <a:gd name="connsiteY63" fmla="*/ 768357 h 1326999"/>
                <a:gd name="connsiteX64" fmla="*/ 56486 w 1209485"/>
                <a:gd name="connsiteY64" fmla="*/ 1044525 h 1326999"/>
                <a:gd name="connsiteX65" fmla="*/ 39756 w 1209485"/>
                <a:gd name="connsiteY65" fmla="*/ 999776 h 1326999"/>
                <a:gd name="connsiteX66" fmla="*/ 0 w 1209485"/>
                <a:gd name="connsiteY66" fmla="*/ 719544 h 1326999"/>
                <a:gd name="connsiteX67" fmla="*/ 634573 w 1209485"/>
                <a:gd name="connsiteY67" fmla="*/ 0 h 132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209485" h="1326999">
                  <a:moveTo>
                    <a:pt x="436867" y="1046129"/>
                  </a:moveTo>
                  <a:lnTo>
                    <a:pt x="454037" y="1062993"/>
                  </a:lnTo>
                  <a:lnTo>
                    <a:pt x="492004" y="1086527"/>
                  </a:lnTo>
                  <a:lnTo>
                    <a:pt x="488132" y="1084740"/>
                  </a:lnTo>
                  <a:lnTo>
                    <a:pt x="256721" y="1317959"/>
                  </a:lnTo>
                  <a:lnTo>
                    <a:pt x="267188" y="1325572"/>
                  </a:lnTo>
                  <a:lnTo>
                    <a:pt x="265761" y="1326999"/>
                  </a:lnTo>
                  <a:cubicBezTo>
                    <a:pt x="244744" y="1311858"/>
                    <a:pt x="224829" y="1295276"/>
                    <a:pt x="206069" y="1277317"/>
                  </a:cubicBezTo>
                  <a:lnTo>
                    <a:pt x="196167" y="1266444"/>
                  </a:lnTo>
                  <a:lnTo>
                    <a:pt x="209716" y="1279992"/>
                  </a:lnTo>
                  <a:lnTo>
                    <a:pt x="439319" y="1048581"/>
                  </a:lnTo>
                  <a:close/>
                  <a:moveTo>
                    <a:pt x="1208469" y="381154"/>
                  </a:moveTo>
                  <a:lnTo>
                    <a:pt x="1209485" y="383275"/>
                  </a:lnTo>
                  <a:lnTo>
                    <a:pt x="1209295" y="383465"/>
                  </a:lnTo>
                  <a:close/>
                  <a:moveTo>
                    <a:pt x="1176118" y="313591"/>
                  </a:moveTo>
                  <a:lnTo>
                    <a:pt x="1203048" y="369831"/>
                  </a:lnTo>
                  <a:lnTo>
                    <a:pt x="934684" y="639996"/>
                  </a:lnTo>
                  <a:lnTo>
                    <a:pt x="935225" y="649197"/>
                  </a:lnTo>
                  <a:lnTo>
                    <a:pt x="917742" y="551606"/>
                  </a:lnTo>
                  <a:lnTo>
                    <a:pt x="922029" y="567680"/>
                  </a:lnTo>
                  <a:close/>
                  <a:moveTo>
                    <a:pt x="1165809" y="293680"/>
                  </a:moveTo>
                  <a:lnTo>
                    <a:pt x="1168542" y="297771"/>
                  </a:lnTo>
                  <a:lnTo>
                    <a:pt x="1170133" y="301092"/>
                  </a:lnTo>
                  <a:close/>
                  <a:moveTo>
                    <a:pt x="1117488" y="221524"/>
                  </a:moveTo>
                  <a:lnTo>
                    <a:pt x="1117875" y="221948"/>
                  </a:lnTo>
                  <a:lnTo>
                    <a:pt x="1118771" y="223288"/>
                  </a:lnTo>
                  <a:close/>
                  <a:moveTo>
                    <a:pt x="634573" y="0"/>
                  </a:moveTo>
                  <a:cubicBezTo>
                    <a:pt x="771974" y="0"/>
                    <a:pt x="891747" y="35706"/>
                    <a:pt x="989147" y="101469"/>
                  </a:cubicBezTo>
                  <a:lnTo>
                    <a:pt x="992924" y="104482"/>
                  </a:lnTo>
                  <a:lnTo>
                    <a:pt x="757510" y="341693"/>
                  </a:lnTo>
                  <a:cubicBezTo>
                    <a:pt x="764742" y="345309"/>
                    <a:pt x="773781" y="348924"/>
                    <a:pt x="779205" y="352540"/>
                  </a:cubicBezTo>
                  <a:lnTo>
                    <a:pt x="1012026" y="119720"/>
                  </a:lnTo>
                  <a:lnTo>
                    <a:pt x="1057929" y="156338"/>
                  </a:lnTo>
                  <a:lnTo>
                    <a:pt x="1059100" y="157619"/>
                  </a:lnTo>
                  <a:lnTo>
                    <a:pt x="829826" y="388698"/>
                  </a:lnTo>
                  <a:cubicBezTo>
                    <a:pt x="835250" y="394122"/>
                    <a:pt x="840673" y="399546"/>
                    <a:pt x="846097" y="404969"/>
                  </a:cubicBezTo>
                  <a:lnTo>
                    <a:pt x="1075499" y="175568"/>
                  </a:lnTo>
                  <a:lnTo>
                    <a:pt x="1115205" y="219026"/>
                  </a:lnTo>
                  <a:lnTo>
                    <a:pt x="880447" y="455590"/>
                  </a:lnTo>
                  <a:cubicBezTo>
                    <a:pt x="884063" y="462822"/>
                    <a:pt x="887679" y="470053"/>
                    <a:pt x="891294" y="477285"/>
                  </a:cubicBezTo>
                  <a:lnTo>
                    <a:pt x="1129394" y="239186"/>
                  </a:lnTo>
                  <a:lnTo>
                    <a:pt x="1164154" y="291204"/>
                  </a:lnTo>
                  <a:lnTo>
                    <a:pt x="915318" y="540040"/>
                  </a:lnTo>
                  <a:lnTo>
                    <a:pt x="895465" y="485517"/>
                  </a:lnTo>
                  <a:cubicBezTo>
                    <a:pt x="854346" y="394151"/>
                    <a:pt x="776945" y="319998"/>
                    <a:pt x="634573" y="319998"/>
                  </a:cubicBezTo>
                  <a:cubicBezTo>
                    <a:pt x="383275" y="319998"/>
                    <a:pt x="330846" y="542370"/>
                    <a:pt x="330846" y="719544"/>
                  </a:cubicBezTo>
                  <a:cubicBezTo>
                    <a:pt x="330846" y="789149"/>
                    <a:pt x="338982" y="865984"/>
                    <a:pt x="364292" y="933555"/>
                  </a:cubicBezTo>
                  <a:lnTo>
                    <a:pt x="377443" y="962207"/>
                  </a:lnTo>
                  <a:lnTo>
                    <a:pt x="139208" y="1198637"/>
                  </a:lnTo>
                  <a:cubicBezTo>
                    <a:pt x="144632" y="1205868"/>
                    <a:pt x="148248" y="1211292"/>
                    <a:pt x="153671" y="1218524"/>
                  </a:cubicBezTo>
                  <a:lnTo>
                    <a:pt x="387979" y="984216"/>
                  </a:lnTo>
                  <a:lnTo>
                    <a:pt x="416269" y="1025899"/>
                  </a:lnTo>
                  <a:lnTo>
                    <a:pt x="422924" y="1032435"/>
                  </a:lnTo>
                  <a:lnTo>
                    <a:pt x="193572" y="1263593"/>
                  </a:lnTo>
                  <a:lnTo>
                    <a:pt x="153304" y="1219372"/>
                  </a:lnTo>
                  <a:cubicBezTo>
                    <a:pt x="136906" y="1198723"/>
                    <a:pt x="121716" y="1176759"/>
                    <a:pt x="107786" y="1153546"/>
                  </a:cubicBezTo>
                  <a:lnTo>
                    <a:pt x="104901" y="1147973"/>
                  </a:lnTo>
                  <a:lnTo>
                    <a:pt x="354348" y="898526"/>
                  </a:lnTo>
                  <a:cubicBezTo>
                    <a:pt x="352540" y="889486"/>
                    <a:pt x="348924" y="880447"/>
                    <a:pt x="347116" y="871407"/>
                  </a:cubicBezTo>
                  <a:lnTo>
                    <a:pt x="93185" y="1125339"/>
                  </a:lnTo>
                  <a:lnTo>
                    <a:pt x="69830" y="1080220"/>
                  </a:lnTo>
                  <a:lnTo>
                    <a:pt x="65341" y="1068212"/>
                  </a:lnTo>
                  <a:lnTo>
                    <a:pt x="334461" y="799091"/>
                  </a:lnTo>
                  <a:cubicBezTo>
                    <a:pt x="332653" y="788244"/>
                    <a:pt x="332653" y="779204"/>
                    <a:pt x="332653" y="768357"/>
                  </a:cubicBezTo>
                  <a:lnTo>
                    <a:pt x="56486" y="1044525"/>
                  </a:lnTo>
                  <a:lnTo>
                    <a:pt x="39756" y="999776"/>
                  </a:lnTo>
                  <a:cubicBezTo>
                    <a:pt x="13729" y="915899"/>
                    <a:pt x="0" y="821917"/>
                    <a:pt x="0" y="719544"/>
                  </a:cubicBezTo>
                  <a:cubicBezTo>
                    <a:pt x="0" y="282032"/>
                    <a:pt x="249490" y="0"/>
                    <a:pt x="63457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75235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1374">
            <a:extLst>
              <a:ext uri="{FF2B5EF4-FFF2-40B4-BE49-F238E27FC236}">
                <a16:creationId xmlns:a16="http://schemas.microsoft.com/office/drawing/2014/main" xmlns="" id="{1A89260D-B1FE-4617-A3A3-3D481401BF87}"/>
              </a:ext>
            </a:extLst>
          </p:cNvPr>
          <p:cNvSpPr/>
          <p:nvPr/>
        </p:nvSpPr>
        <p:spPr>
          <a:xfrm>
            <a:off x="1493896" y="1345966"/>
            <a:ext cx="517408" cy="1428044"/>
          </a:xfrm>
          <a:custGeom>
            <a:avLst/>
            <a:gdLst>
              <a:gd name="connsiteX0" fmla="*/ 517408 w 517408"/>
              <a:gd name="connsiteY0" fmla="*/ 380294 h 1428044"/>
              <a:gd name="connsiteX1" fmla="*/ 470841 w 517408"/>
              <a:gd name="connsiteY1" fmla="*/ 403578 h 1428044"/>
              <a:gd name="connsiteX2" fmla="*/ 517408 w 517408"/>
              <a:gd name="connsiteY2" fmla="*/ 403578 h 1428044"/>
              <a:gd name="connsiteX3" fmla="*/ 517408 w 517408"/>
              <a:gd name="connsiteY3" fmla="*/ 439796 h 1428044"/>
              <a:gd name="connsiteX4" fmla="*/ 403578 w 517408"/>
              <a:gd name="connsiteY4" fmla="*/ 439796 h 1428044"/>
              <a:gd name="connsiteX5" fmla="*/ 351837 w 517408"/>
              <a:gd name="connsiteY5" fmla="*/ 465667 h 1428044"/>
              <a:gd name="connsiteX6" fmla="*/ 517408 w 517408"/>
              <a:gd name="connsiteY6" fmla="*/ 465667 h 1428044"/>
              <a:gd name="connsiteX7" fmla="*/ 517408 w 517408"/>
              <a:gd name="connsiteY7" fmla="*/ 501885 h 1428044"/>
              <a:gd name="connsiteX8" fmla="*/ 284574 w 517408"/>
              <a:gd name="connsiteY8" fmla="*/ 501885 h 1428044"/>
              <a:gd name="connsiteX9" fmla="*/ 232834 w 517408"/>
              <a:gd name="connsiteY9" fmla="*/ 527755 h 1428044"/>
              <a:gd name="connsiteX10" fmla="*/ 517408 w 517408"/>
              <a:gd name="connsiteY10" fmla="*/ 527755 h 1428044"/>
              <a:gd name="connsiteX11" fmla="*/ 517408 w 517408"/>
              <a:gd name="connsiteY11" fmla="*/ 561387 h 1428044"/>
              <a:gd name="connsiteX12" fmla="*/ 181093 w 517408"/>
              <a:gd name="connsiteY12" fmla="*/ 561387 h 1428044"/>
              <a:gd name="connsiteX13" fmla="*/ 181093 w 517408"/>
              <a:gd name="connsiteY13" fmla="*/ 553626 h 1428044"/>
              <a:gd name="connsiteX14" fmla="*/ 0 w 517408"/>
              <a:gd name="connsiteY14" fmla="*/ 646759 h 1428044"/>
              <a:gd name="connsiteX15" fmla="*/ 0 w 517408"/>
              <a:gd name="connsiteY15" fmla="*/ 269052 h 1428044"/>
              <a:gd name="connsiteX16" fmla="*/ 517408 w 517408"/>
              <a:gd name="connsiteY16" fmla="*/ 0 h 1428044"/>
              <a:gd name="connsiteX17" fmla="*/ 517408 w 517408"/>
              <a:gd name="connsiteY17" fmla="*/ 380294 h 1428044"/>
              <a:gd name="connsiteX18" fmla="*/ 181093 w 517408"/>
              <a:gd name="connsiteY18" fmla="*/ 623476 h 1428044"/>
              <a:gd name="connsiteX19" fmla="*/ 517408 w 517408"/>
              <a:gd name="connsiteY19" fmla="*/ 623476 h 1428044"/>
              <a:gd name="connsiteX20" fmla="*/ 517408 w 517408"/>
              <a:gd name="connsiteY20" fmla="*/ 587257 h 1428044"/>
              <a:gd name="connsiteX21" fmla="*/ 181093 w 517408"/>
              <a:gd name="connsiteY21" fmla="*/ 587257 h 1428044"/>
              <a:gd name="connsiteX22" fmla="*/ 181093 w 517408"/>
              <a:gd name="connsiteY22" fmla="*/ 623476 h 1428044"/>
              <a:gd name="connsiteX23" fmla="*/ 181093 w 517408"/>
              <a:gd name="connsiteY23" fmla="*/ 685565 h 1428044"/>
              <a:gd name="connsiteX24" fmla="*/ 517408 w 517408"/>
              <a:gd name="connsiteY24" fmla="*/ 685565 h 1428044"/>
              <a:gd name="connsiteX25" fmla="*/ 517408 w 517408"/>
              <a:gd name="connsiteY25" fmla="*/ 651933 h 1428044"/>
              <a:gd name="connsiteX26" fmla="*/ 181093 w 517408"/>
              <a:gd name="connsiteY26" fmla="*/ 651933 h 1428044"/>
              <a:gd name="connsiteX27" fmla="*/ 181093 w 517408"/>
              <a:gd name="connsiteY27" fmla="*/ 685565 h 1428044"/>
              <a:gd name="connsiteX28" fmla="*/ 181093 w 517408"/>
              <a:gd name="connsiteY28" fmla="*/ 747654 h 1428044"/>
              <a:gd name="connsiteX29" fmla="*/ 517408 w 517408"/>
              <a:gd name="connsiteY29" fmla="*/ 747654 h 1428044"/>
              <a:gd name="connsiteX30" fmla="*/ 517408 w 517408"/>
              <a:gd name="connsiteY30" fmla="*/ 711435 h 1428044"/>
              <a:gd name="connsiteX31" fmla="*/ 181093 w 517408"/>
              <a:gd name="connsiteY31" fmla="*/ 711435 h 1428044"/>
              <a:gd name="connsiteX32" fmla="*/ 181093 w 517408"/>
              <a:gd name="connsiteY32" fmla="*/ 747654 h 1428044"/>
              <a:gd name="connsiteX33" fmla="*/ 181093 w 517408"/>
              <a:gd name="connsiteY33" fmla="*/ 809742 h 1428044"/>
              <a:gd name="connsiteX34" fmla="*/ 517408 w 517408"/>
              <a:gd name="connsiteY34" fmla="*/ 809742 h 1428044"/>
              <a:gd name="connsiteX35" fmla="*/ 517408 w 517408"/>
              <a:gd name="connsiteY35" fmla="*/ 776111 h 1428044"/>
              <a:gd name="connsiteX36" fmla="*/ 181093 w 517408"/>
              <a:gd name="connsiteY36" fmla="*/ 776111 h 1428044"/>
              <a:gd name="connsiteX37" fmla="*/ 181093 w 517408"/>
              <a:gd name="connsiteY37" fmla="*/ 809742 h 1428044"/>
              <a:gd name="connsiteX38" fmla="*/ 181093 w 517408"/>
              <a:gd name="connsiteY38" fmla="*/ 871831 h 1428044"/>
              <a:gd name="connsiteX39" fmla="*/ 517408 w 517408"/>
              <a:gd name="connsiteY39" fmla="*/ 871831 h 1428044"/>
              <a:gd name="connsiteX40" fmla="*/ 517408 w 517408"/>
              <a:gd name="connsiteY40" fmla="*/ 838200 h 1428044"/>
              <a:gd name="connsiteX41" fmla="*/ 181093 w 517408"/>
              <a:gd name="connsiteY41" fmla="*/ 838200 h 1428044"/>
              <a:gd name="connsiteX42" fmla="*/ 181093 w 517408"/>
              <a:gd name="connsiteY42" fmla="*/ 871831 h 1428044"/>
              <a:gd name="connsiteX43" fmla="*/ 181093 w 517408"/>
              <a:gd name="connsiteY43" fmla="*/ 933920 h 1428044"/>
              <a:gd name="connsiteX44" fmla="*/ 517408 w 517408"/>
              <a:gd name="connsiteY44" fmla="*/ 933920 h 1428044"/>
              <a:gd name="connsiteX45" fmla="*/ 517408 w 517408"/>
              <a:gd name="connsiteY45" fmla="*/ 897702 h 1428044"/>
              <a:gd name="connsiteX46" fmla="*/ 181093 w 517408"/>
              <a:gd name="connsiteY46" fmla="*/ 897702 h 1428044"/>
              <a:gd name="connsiteX47" fmla="*/ 181093 w 517408"/>
              <a:gd name="connsiteY47" fmla="*/ 933920 h 1428044"/>
              <a:gd name="connsiteX48" fmla="*/ 181093 w 517408"/>
              <a:gd name="connsiteY48" fmla="*/ 993422 h 1428044"/>
              <a:gd name="connsiteX49" fmla="*/ 517408 w 517408"/>
              <a:gd name="connsiteY49" fmla="*/ 993422 h 1428044"/>
              <a:gd name="connsiteX50" fmla="*/ 517408 w 517408"/>
              <a:gd name="connsiteY50" fmla="*/ 959790 h 1428044"/>
              <a:gd name="connsiteX51" fmla="*/ 181093 w 517408"/>
              <a:gd name="connsiteY51" fmla="*/ 959790 h 1428044"/>
              <a:gd name="connsiteX52" fmla="*/ 181093 w 517408"/>
              <a:gd name="connsiteY52" fmla="*/ 993422 h 1428044"/>
              <a:gd name="connsiteX53" fmla="*/ 181093 w 517408"/>
              <a:gd name="connsiteY53" fmla="*/ 1055511 h 1428044"/>
              <a:gd name="connsiteX54" fmla="*/ 517408 w 517408"/>
              <a:gd name="connsiteY54" fmla="*/ 1055511 h 1428044"/>
              <a:gd name="connsiteX55" fmla="*/ 517408 w 517408"/>
              <a:gd name="connsiteY55" fmla="*/ 1021879 h 1428044"/>
              <a:gd name="connsiteX56" fmla="*/ 181093 w 517408"/>
              <a:gd name="connsiteY56" fmla="*/ 1021879 h 1428044"/>
              <a:gd name="connsiteX57" fmla="*/ 181093 w 517408"/>
              <a:gd name="connsiteY57" fmla="*/ 1055511 h 1428044"/>
              <a:gd name="connsiteX58" fmla="*/ 181093 w 517408"/>
              <a:gd name="connsiteY58" fmla="*/ 1117600 h 1428044"/>
              <a:gd name="connsiteX59" fmla="*/ 517408 w 517408"/>
              <a:gd name="connsiteY59" fmla="*/ 1117600 h 1428044"/>
              <a:gd name="connsiteX60" fmla="*/ 517408 w 517408"/>
              <a:gd name="connsiteY60" fmla="*/ 1083968 h 1428044"/>
              <a:gd name="connsiteX61" fmla="*/ 181093 w 517408"/>
              <a:gd name="connsiteY61" fmla="*/ 1083968 h 1428044"/>
              <a:gd name="connsiteX62" fmla="*/ 181093 w 517408"/>
              <a:gd name="connsiteY62" fmla="*/ 1117600 h 1428044"/>
              <a:gd name="connsiteX63" fmla="*/ 181093 w 517408"/>
              <a:gd name="connsiteY63" fmla="*/ 1179689 h 1428044"/>
              <a:gd name="connsiteX64" fmla="*/ 517408 w 517408"/>
              <a:gd name="connsiteY64" fmla="*/ 1179689 h 1428044"/>
              <a:gd name="connsiteX65" fmla="*/ 517408 w 517408"/>
              <a:gd name="connsiteY65" fmla="*/ 1143470 h 1428044"/>
              <a:gd name="connsiteX66" fmla="*/ 181093 w 517408"/>
              <a:gd name="connsiteY66" fmla="*/ 1143470 h 1428044"/>
              <a:gd name="connsiteX67" fmla="*/ 181093 w 517408"/>
              <a:gd name="connsiteY67" fmla="*/ 1179689 h 1428044"/>
              <a:gd name="connsiteX68" fmla="*/ 181093 w 517408"/>
              <a:gd name="connsiteY68" fmla="*/ 1241778 h 1428044"/>
              <a:gd name="connsiteX69" fmla="*/ 517408 w 517408"/>
              <a:gd name="connsiteY69" fmla="*/ 1241778 h 1428044"/>
              <a:gd name="connsiteX70" fmla="*/ 517408 w 517408"/>
              <a:gd name="connsiteY70" fmla="*/ 1208146 h 1428044"/>
              <a:gd name="connsiteX71" fmla="*/ 181093 w 517408"/>
              <a:gd name="connsiteY71" fmla="*/ 1208146 h 1428044"/>
              <a:gd name="connsiteX72" fmla="*/ 181093 w 517408"/>
              <a:gd name="connsiteY72" fmla="*/ 1241778 h 1428044"/>
              <a:gd name="connsiteX73" fmla="*/ 181093 w 517408"/>
              <a:gd name="connsiteY73" fmla="*/ 1303866 h 1428044"/>
              <a:gd name="connsiteX74" fmla="*/ 517408 w 517408"/>
              <a:gd name="connsiteY74" fmla="*/ 1303866 h 1428044"/>
              <a:gd name="connsiteX75" fmla="*/ 517408 w 517408"/>
              <a:gd name="connsiteY75" fmla="*/ 1267648 h 1428044"/>
              <a:gd name="connsiteX76" fmla="*/ 181093 w 517408"/>
              <a:gd name="connsiteY76" fmla="*/ 1267648 h 1428044"/>
              <a:gd name="connsiteX77" fmla="*/ 181093 w 517408"/>
              <a:gd name="connsiteY77" fmla="*/ 1303866 h 1428044"/>
              <a:gd name="connsiteX78" fmla="*/ 181093 w 517408"/>
              <a:gd name="connsiteY78" fmla="*/ 1365955 h 1428044"/>
              <a:gd name="connsiteX79" fmla="*/ 517408 w 517408"/>
              <a:gd name="connsiteY79" fmla="*/ 1365955 h 1428044"/>
              <a:gd name="connsiteX80" fmla="*/ 517408 w 517408"/>
              <a:gd name="connsiteY80" fmla="*/ 1332324 h 1428044"/>
              <a:gd name="connsiteX81" fmla="*/ 181093 w 517408"/>
              <a:gd name="connsiteY81" fmla="*/ 1332324 h 1428044"/>
              <a:gd name="connsiteX82" fmla="*/ 181093 w 517408"/>
              <a:gd name="connsiteY82" fmla="*/ 1365955 h 1428044"/>
              <a:gd name="connsiteX83" fmla="*/ 181093 w 517408"/>
              <a:gd name="connsiteY83" fmla="*/ 1428044 h 1428044"/>
              <a:gd name="connsiteX84" fmla="*/ 517408 w 517408"/>
              <a:gd name="connsiteY84" fmla="*/ 1428044 h 1428044"/>
              <a:gd name="connsiteX85" fmla="*/ 517408 w 517408"/>
              <a:gd name="connsiteY85" fmla="*/ 1394413 h 1428044"/>
              <a:gd name="connsiteX86" fmla="*/ 181093 w 517408"/>
              <a:gd name="connsiteY86" fmla="*/ 1394413 h 1428044"/>
              <a:gd name="connsiteX87" fmla="*/ 181093 w 517408"/>
              <a:gd name="connsiteY87" fmla="*/ 1428044 h 142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17408" h="1428044">
                <a:moveTo>
                  <a:pt x="517408" y="380294"/>
                </a:moveTo>
                <a:lnTo>
                  <a:pt x="470841" y="403578"/>
                </a:lnTo>
                <a:lnTo>
                  <a:pt x="517408" y="403578"/>
                </a:lnTo>
                <a:lnTo>
                  <a:pt x="517408" y="439796"/>
                </a:lnTo>
                <a:lnTo>
                  <a:pt x="403578" y="439796"/>
                </a:lnTo>
                <a:lnTo>
                  <a:pt x="351837" y="465667"/>
                </a:lnTo>
                <a:lnTo>
                  <a:pt x="517408" y="465667"/>
                </a:lnTo>
                <a:lnTo>
                  <a:pt x="517408" y="501885"/>
                </a:lnTo>
                <a:lnTo>
                  <a:pt x="284574" y="501885"/>
                </a:lnTo>
                <a:lnTo>
                  <a:pt x="232834" y="527755"/>
                </a:lnTo>
                <a:lnTo>
                  <a:pt x="517408" y="527755"/>
                </a:lnTo>
                <a:lnTo>
                  <a:pt x="517408" y="561387"/>
                </a:lnTo>
                <a:lnTo>
                  <a:pt x="181093" y="561387"/>
                </a:lnTo>
                <a:lnTo>
                  <a:pt x="181093" y="553626"/>
                </a:lnTo>
                <a:lnTo>
                  <a:pt x="0" y="646759"/>
                </a:lnTo>
                <a:lnTo>
                  <a:pt x="0" y="269052"/>
                </a:lnTo>
                <a:lnTo>
                  <a:pt x="517408" y="0"/>
                </a:lnTo>
                <a:lnTo>
                  <a:pt x="517408" y="380294"/>
                </a:lnTo>
                <a:close/>
                <a:moveTo>
                  <a:pt x="181093" y="623476"/>
                </a:moveTo>
                <a:lnTo>
                  <a:pt x="517408" y="623476"/>
                </a:lnTo>
                <a:lnTo>
                  <a:pt x="517408" y="587257"/>
                </a:lnTo>
                <a:lnTo>
                  <a:pt x="181093" y="587257"/>
                </a:lnTo>
                <a:lnTo>
                  <a:pt x="181093" y="623476"/>
                </a:lnTo>
                <a:close/>
                <a:moveTo>
                  <a:pt x="181093" y="685565"/>
                </a:moveTo>
                <a:lnTo>
                  <a:pt x="517408" y="685565"/>
                </a:lnTo>
                <a:lnTo>
                  <a:pt x="517408" y="651933"/>
                </a:lnTo>
                <a:lnTo>
                  <a:pt x="181093" y="651933"/>
                </a:lnTo>
                <a:lnTo>
                  <a:pt x="181093" y="685565"/>
                </a:lnTo>
                <a:close/>
                <a:moveTo>
                  <a:pt x="181093" y="747654"/>
                </a:moveTo>
                <a:lnTo>
                  <a:pt x="517408" y="747654"/>
                </a:lnTo>
                <a:lnTo>
                  <a:pt x="517408" y="711435"/>
                </a:lnTo>
                <a:lnTo>
                  <a:pt x="181093" y="711435"/>
                </a:lnTo>
                <a:lnTo>
                  <a:pt x="181093" y="747654"/>
                </a:lnTo>
                <a:close/>
                <a:moveTo>
                  <a:pt x="181093" y="809742"/>
                </a:moveTo>
                <a:lnTo>
                  <a:pt x="517408" y="809742"/>
                </a:lnTo>
                <a:lnTo>
                  <a:pt x="517408" y="776111"/>
                </a:lnTo>
                <a:lnTo>
                  <a:pt x="181093" y="776111"/>
                </a:lnTo>
                <a:lnTo>
                  <a:pt x="181093" y="809742"/>
                </a:lnTo>
                <a:close/>
                <a:moveTo>
                  <a:pt x="181093" y="871831"/>
                </a:moveTo>
                <a:lnTo>
                  <a:pt x="517408" y="871831"/>
                </a:lnTo>
                <a:lnTo>
                  <a:pt x="517408" y="838200"/>
                </a:lnTo>
                <a:lnTo>
                  <a:pt x="181093" y="838200"/>
                </a:lnTo>
                <a:lnTo>
                  <a:pt x="181093" y="871831"/>
                </a:lnTo>
                <a:close/>
                <a:moveTo>
                  <a:pt x="181093" y="933920"/>
                </a:moveTo>
                <a:lnTo>
                  <a:pt x="517408" y="933920"/>
                </a:lnTo>
                <a:lnTo>
                  <a:pt x="517408" y="897702"/>
                </a:lnTo>
                <a:lnTo>
                  <a:pt x="181093" y="897702"/>
                </a:lnTo>
                <a:lnTo>
                  <a:pt x="181093" y="933920"/>
                </a:lnTo>
                <a:close/>
                <a:moveTo>
                  <a:pt x="181093" y="993422"/>
                </a:moveTo>
                <a:lnTo>
                  <a:pt x="517408" y="993422"/>
                </a:lnTo>
                <a:lnTo>
                  <a:pt x="517408" y="959790"/>
                </a:lnTo>
                <a:lnTo>
                  <a:pt x="181093" y="959790"/>
                </a:lnTo>
                <a:lnTo>
                  <a:pt x="181093" y="993422"/>
                </a:lnTo>
                <a:close/>
                <a:moveTo>
                  <a:pt x="181093" y="1055511"/>
                </a:moveTo>
                <a:lnTo>
                  <a:pt x="517408" y="1055511"/>
                </a:lnTo>
                <a:lnTo>
                  <a:pt x="517408" y="1021879"/>
                </a:lnTo>
                <a:lnTo>
                  <a:pt x="181093" y="1021879"/>
                </a:lnTo>
                <a:lnTo>
                  <a:pt x="181093" y="1055511"/>
                </a:lnTo>
                <a:close/>
                <a:moveTo>
                  <a:pt x="181093" y="1117600"/>
                </a:moveTo>
                <a:lnTo>
                  <a:pt x="517408" y="1117600"/>
                </a:lnTo>
                <a:lnTo>
                  <a:pt x="517408" y="1083968"/>
                </a:lnTo>
                <a:lnTo>
                  <a:pt x="181093" y="1083968"/>
                </a:lnTo>
                <a:lnTo>
                  <a:pt x="181093" y="1117600"/>
                </a:lnTo>
                <a:close/>
                <a:moveTo>
                  <a:pt x="181093" y="1179689"/>
                </a:moveTo>
                <a:lnTo>
                  <a:pt x="517408" y="1179689"/>
                </a:lnTo>
                <a:lnTo>
                  <a:pt x="517408" y="1143470"/>
                </a:lnTo>
                <a:lnTo>
                  <a:pt x="181093" y="1143470"/>
                </a:lnTo>
                <a:lnTo>
                  <a:pt x="181093" y="1179689"/>
                </a:lnTo>
                <a:close/>
                <a:moveTo>
                  <a:pt x="181093" y="1241778"/>
                </a:moveTo>
                <a:lnTo>
                  <a:pt x="517408" y="1241778"/>
                </a:lnTo>
                <a:lnTo>
                  <a:pt x="517408" y="1208146"/>
                </a:lnTo>
                <a:lnTo>
                  <a:pt x="181093" y="1208146"/>
                </a:lnTo>
                <a:lnTo>
                  <a:pt x="181093" y="1241778"/>
                </a:lnTo>
                <a:close/>
                <a:moveTo>
                  <a:pt x="181093" y="1303866"/>
                </a:moveTo>
                <a:lnTo>
                  <a:pt x="517408" y="1303866"/>
                </a:lnTo>
                <a:lnTo>
                  <a:pt x="517408" y="1267648"/>
                </a:lnTo>
                <a:lnTo>
                  <a:pt x="181093" y="1267648"/>
                </a:lnTo>
                <a:lnTo>
                  <a:pt x="181093" y="1303866"/>
                </a:lnTo>
                <a:close/>
                <a:moveTo>
                  <a:pt x="181093" y="1365955"/>
                </a:moveTo>
                <a:lnTo>
                  <a:pt x="517408" y="1365955"/>
                </a:lnTo>
                <a:lnTo>
                  <a:pt x="517408" y="1332324"/>
                </a:lnTo>
                <a:lnTo>
                  <a:pt x="181093" y="1332324"/>
                </a:lnTo>
                <a:lnTo>
                  <a:pt x="181093" y="1365955"/>
                </a:lnTo>
                <a:close/>
                <a:moveTo>
                  <a:pt x="181093" y="1428044"/>
                </a:moveTo>
                <a:lnTo>
                  <a:pt x="517408" y="1428044"/>
                </a:lnTo>
                <a:lnTo>
                  <a:pt x="517408" y="1394413"/>
                </a:lnTo>
                <a:lnTo>
                  <a:pt x="181093" y="1394413"/>
                </a:lnTo>
                <a:lnTo>
                  <a:pt x="181093" y="1428044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图形 1376">
            <a:extLst>
              <a:ext uri="{FF2B5EF4-FFF2-40B4-BE49-F238E27FC236}">
                <a16:creationId xmlns:a16="http://schemas.microsoft.com/office/drawing/2014/main" xmlns="" id="{C016F367-40BA-42C1-98A1-F3DDEC65215C}"/>
              </a:ext>
            </a:extLst>
          </p:cNvPr>
          <p:cNvSpPr/>
          <p:nvPr/>
        </p:nvSpPr>
        <p:spPr>
          <a:xfrm>
            <a:off x="3368086" y="1345966"/>
            <a:ext cx="1112430" cy="1409934"/>
          </a:xfrm>
          <a:custGeom>
            <a:avLst/>
            <a:gdLst>
              <a:gd name="connsiteX0" fmla="*/ 59502 w 1112430"/>
              <a:gd name="connsiteY0" fmla="*/ 1127948 h 1409934"/>
              <a:gd name="connsiteX1" fmla="*/ 1096908 w 1112430"/>
              <a:gd name="connsiteY1" fmla="*/ 1127948 h 1409934"/>
              <a:gd name="connsiteX2" fmla="*/ 1096908 w 1112430"/>
              <a:gd name="connsiteY2" fmla="*/ 1164166 h 1409934"/>
              <a:gd name="connsiteX3" fmla="*/ 43980 w 1112430"/>
              <a:gd name="connsiteY3" fmla="*/ 1164166 h 1409934"/>
              <a:gd name="connsiteX4" fmla="*/ 59502 w 1112430"/>
              <a:gd name="connsiteY4" fmla="*/ 1127948 h 1409934"/>
              <a:gd name="connsiteX5" fmla="*/ 20696 w 1112430"/>
              <a:gd name="connsiteY5" fmla="*/ 1223668 h 1409934"/>
              <a:gd name="connsiteX6" fmla="*/ 1099495 w 1112430"/>
              <a:gd name="connsiteY6" fmla="*/ 1223668 h 1409934"/>
              <a:gd name="connsiteX7" fmla="*/ 1099495 w 1112430"/>
              <a:gd name="connsiteY7" fmla="*/ 1190037 h 1409934"/>
              <a:gd name="connsiteX8" fmla="*/ 31045 w 1112430"/>
              <a:gd name="connsiteY8" fmla="*/ 1190037 h 1409934"/>
              <a:gd name="connsiteX9" fmla="*/ 20696 w 1112430"/>
              <a:gd name="connsiteY9" fmla="*/ 1223668 h 1409934"/>
              <a:gd name="connsiteX10" fmla="*/ 5174 w 1112430"/>
              <a:gd name="connsiteY10" fmla="*/ 1285757 h 1409934"/>
              <a:gd name="connsiteX11" fmla="*/ 1096908 w 1112430"/>
              <a:gd name="connsiteY11" fmla="*/ 1285757 h 1409934"/>
              <a:gd name="connsiteX12" fmla="*/ 1096908 w 1112430"/>
              <a:gd name="connsiteY12" fmla="*/ 1249539 h 1409934"/>
              <a:gd name="connsiteX13" fmla="*/ 10348 w 1112430"/>
              <a:gd name="connsiteY13" fmla="*/ 1249539 h 1409934"/>
              <a:gd name="connsiteX14" fmla="*/ 5174 w 1112430"/>
              <a:gd name="connsiteY14" fmla="*/ 1285757 h 1409934"/>
              <a:gd name="connsiteX15" fmla="*/ 2587 w 1112430"/>
              <a:gd name="connsiteY15" fmla="*/ 1337498 h 1409934"/>
              <a:gd name="connsiteX16" fmla="*/ 2587 w 1112430"/>
              <a:gd name="connsiteY16" fmla="*/ 1347846 h 1409934"/>
              <a:gd name="connsiteX17" fmla="*/ 1099495 w 1112430"/>
              <a:gd name="connsiteY17" fmla="*/ 1347846 h 1409934"/>
              <a:gd name="connsiteX18" fmla="*/ 1099495 w 1112430"/>
              <a:gd name="connsiteY18" fmla="*/ 1314215 h 1409934"/>
              <a:gd name="connsiteX19" fmla="*/ 2587 w 1112430"/>
              <a:gd name="connsiteY19" fmla="*/ 1314215 h 1409934"/>
              <a:gd name="connsiteX20" fmla="*/ 2587 w 1112430"/>
              <a:gd name="connsiteY20" fmla="*/ 1337498 h 1409934"/>
              <a:gd name="connsiteX21" fmla="*/ 2587 w 1112430"/>
              <a:gd name="connsiteY21" fmla="*/ 1409935 h 1409934"/>
              <a:gd name="connsiteX22" fmla="*/ 1099495 w 1112430"/>
              <a:gd name="connsiteY22" fmla="*/ 1409935 h 1409934"/>
              <a:gd name="connsiteX23" fmla="*/ 1099495 w 1112430"/>
              <a:gd name="connsiteY23" fmla="*/ 1376303 h 1409934"/>
              <a:gd name="connsiteX24" fmla="*/ 2587 w 1112430"/>
              <a:gd name="connsiteY24" fmla="*/ 1376303 h 1409934"/>
              <a:gd name="connsiteX25" fmla="*/ 2587 w 1112430"/>
              <a:gd name="connsiteY25" fmla="*/ 1409935 h 1409934"/>
              <a:gd name="connsiteX26" fmla="*/ 1112430 w 1112430"/>
              <a:gd name="connsiteY26" fmla="*/ 519994 h 1409934"/>
              <a:gd name="connsiteX27" fmla="*/ 579498 w 1112430"/>
              <a:gd name="connsiteY27" fmla="*/ 0 h 1409934"/>
              <a:gd name="connsiteX28" fmla="*/ 178506 w 1112430"/>
              <a:gd name="connsiteY28" fmla="*/ 131939 h 1409934"/>
              <a:gd name="connsiteX29" fmla="*/ 2587 w 1112430"/>
              <a:gd name="connsiteY29" fmla="*/ 491537 h 1409934"/>
              <a:gd name="connsiteX30" fmla="*/ 0 w 1112430"/>
              <a:gd name="connsiteY30" fmla="*/ 517407 h 1409934"/>
              <a:gd name="connsiteX31" fmla="*/ 336316 w 1112430"/>
              <a:gd name="connsiteY31" fmla="*/ 574322 h 1409934"/>
              <a:gd name="connsiteX32" fmla="*/ 336316 w 1112430"/>
              <a:gd name="connsiteY32" fmla="*/ 540691 h 1409934"/>
              <a:gd name="connsiteX33" fmla="*/ 576911 w 1112430"/>
              <a:gd name="connsiteY33" fmla="*/ 336315 h 1409934"/>
              <a:gd name="connsiteX34" fmla="*/ 773527 w 1112430"/>
              <a:gd name="connsiteY34" fmla="*/ 517407 h 1409934"/>
              <a:gd name="connsiteX35" fmla="*/ 517409 w 1112430"/>
              <a:gd name="connsiteY35" fmla="*/ 737305 h 1409934"/>
              <a:gd name="connsiteX36" fmla="*/ 432037 w 1112430"/>
              <a:gd name="connsiteY36" fmla="*/ 781285 h 1409934"/>
              <a:gd name="connsiteX37" fmla="*/ 93134 w 1112430"/>
              <a:gd name="connsiteY37" fmla="*/ 1071033 h 1409934"/>
              <a:gd name="connsiteX38" fmla="*/ 75024 w 1112430"/>
              <a:gd name="connsiteY38" fmla="*/ 1099491 h 1409934"/>
              <a:gd name="connsiteX39" fmla="*/ 1099495 w 1112430"/>
              <a:gd name="connsiteY39" fmla="*/ 1099491 h 1409934"/>
              <a:gd name="connsiteX40" fmla="*/ 1099495 w 1112430"/>
              <a:gd name="connsiteY40" fmla="*/ 1071033 h 1409934"/>
              <a:gd name="connsiteX41" fmla="*/ 607956 w 1112430"/>
              <a:gd name="connsiteY41" fmla="*/ 1071033 h 1409934"/>
              <a:gd name="connsiteX42" fmla="*/ 667458 w 1112430"/>
              <a:gd name="connsiteY42" fmla="*/ 1039989 h 1409934"/>
              <a:gd name="connsiteX43" fmla="*/ 1112430 w 1112430"/>
              <a:gd name="connsiteY43" fmla="*/ 519994 h 140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112430" h="1409934">
                <a:moveTo>
                  <a:pt x="59502" y="1127948"/>
                </a:moveTo>
                <a:lnTo>
                  <a:pt x="1096908" y="1127948"/>
                </a:lnTo>
                <a:lnTo>
                  <a:pt x="1096908" y="1164166"/>
                </a:lnTo>
                <a:lnTo>
                  <a:pt x="43980" y="1164166"/>
                </a:lnTo>
                <a:cubicBezTo>
                  <a:pt x="49154" y="1151231"/>
                  <a:pt x="54328" y="1140883"/>
                  <a:pt x="59502" y="1127948"/>
                </a:cubicBezTo>
                <a:close/>
                <a:moveTo>
                  <a:pt x="20696" y="1223668"/>
                </a:moveTo>
                <a:lnTo>
                  <a:pt x="1099495" y="1223668"/>
                </a:lnTo>
                <a:lnTo>
                  <a:pt x="1099495" y="1190037"/>
                </a:lnTo>
                <a:lnTo>
                  <a:pt x="31045" y="1190037"/>
                </a:lnTo>
                <a:cubicBezTo>
                  <a:pt x="28458" y="1200385"/>
                  <a:pt x="23283" y="1213320"/>
                  <a:pt x="20696" y="1223668"/>
                </a:cubicBezTo>
                <a:close/>
                <a:moveTo>
                  <a:pt x="5174" y="1285757"/>
                </a:moveTo>
                <a:lnTo>
                  <a:pt x="1096908" y="1285757"/>
                </a:lnTo>
                <a:lnTo>
                  <a:pt x="1096908" y="1249539"/>
                </a:lnTo>
                <a:lnTo>
                  <a:pt x="10348" y="1249539"/>
                </a:lnTo>
                <a:cubicBezTo>
                  <a:pt x="10348" y="1262474"/>
                  <a:pt x="7761" y="1275409"/>
                  <a:pt x="5174" y="1285757"/>
                </a:cubicBezTo>
                <a:close/>
                <a:moveTo>
                  <a:pt x="2587" y="1337498"/>
                </a:moveTo>
                <a:lnTo>
                  <a:pt x="2587" y="1347846"/>
                </a:lnTo>
                <a:lnTo>
                  <a:pt x="1099495" y="1347846"/>
                </a:lnTo>
                <a:lnTo>
                  <a:pt x="1099495" y="1314215"/>
                </a:lnTo>
                <a:lnTo>
                  <a:pt x="2587" y="1314215"/>
                </a:lnTo>
                <a:cubicBezTo>
                  <a:pt x="2587" y="1321976"/>
                  <a:pt x="2587" y="1329737"/>
                  <a:pt x="2587" y="1337498"/>
                </a:cubicBezTo>
                <a:close/>
                <a:moveTo>
                  <a:pt x="2587" y="1409935"/>
                </a:moveTo>
                <a:lnTo>
                  <a:pt x="1099495" y="1409935"/>
                </a:lnTo>
                <a:lnTo>
                  <a:pt x="1099495" y="1376303"/>
                </a:lnTo>
                <a:lnTo>
                  <a:pt x="2587" y="1376303"/>
                </a:lnTo>
                <a:lnTo>
                  <a:pt x="2587" y="1409935"/>
                </a:lnTo>
                <a:close/>
                <a:moveTo>
                  <a:pt x="1112430" y="519994"/>
                </a:moveTo>
                <a:cubicBezTo>
                  <a:pt x="1112430" y="261291"/>
                  <a:pt x="928750" y="0"/>
                  <a:pt x="579498" y="0"/>
                </a:cubicBezTo>
                <a:cubicBezTo>
                  <a:pt x="419102" y="0"/>
                  <a:pt x="279401" y="46567"/>
                  <a:pt x="178506" y="131939"/>
                </a:cubicBezTo>
                <a:cubicBezTo>
                  <a:pt x="75024" y="219898"/>
                  <a:pt x="15522" y="344076"/>
                  <a:pt x="2587" y="491537"/>
                </a:cubicBezTo>
                <a:lnTo>
                  <a:pt x="0" y="517407"/>
                </a:lnTo>
                <a:lnTo>
                  <a:pt x="336316" y="574322"/>
                </a:lnTo>
                <a:lnTo>
                  <a:pt x="336316" y="540691"/>
                </a:lnTo>
                <a:cubicBezTo>
                  <a:pt x="338903" y="403578"/>
                  <a:pt x="419102" y="336315"/>
                  <a:pt x="576911" y="336315"/>
                </a:cubicBezTo>
                <a:cubicBezTo>
                  <a:pt x="755418" y="336315"/>
                  <a:pt x="773527" y="463080"/>
                  <a:pt x="773527" y="517407"/>
                </a:cubicBezTo>
                <a:cubicBezTo>
                  <a:pt x="773527" y="597605"/>
                  <a:pt x="739895" y="626063"/>
                  <a:pt x="517409" y="737305"/>
                </a:cubicBezTo>
                <a:cubicBezTo>
                  <a:pt x="488952" y="750241"/>
                  <a:pt x="460494" y="765763"/>
                  <a:pt x="432037" y="781285"/>
                </a:cubicBezTo>
                <a:cubicBezTo>
                  <a:pt x="274227" y="861483"/>
                  <a:pt x="162984" y="964965"/>
                  <a:pt x="93134" y="1071033"/>
                </a:cubicBezTo>
                <a:cubicBezTo>
                  <a:pt x="93134" y="1071033"/>
                  <a:pt x="77611" y="1094316"/>
                  <a:pt x="75024" y="1099491"/>
                </a:cubicBezTo>
                <a:lnTo>
                  <a:pt x="1099495" y="1099491"/>
                </a:lnTo>
                <a:lnTo>
                  <a:pt x="1099495" y="1071033"/>
                </a:lnTo>
                <a:lnTo>
                  <a:pt x="607956" y="1071033"/>
                </a:lnTo>
                <a:cubicBezTo>
                  <a:pt x="628652" y="1060685"/>
                  <a:pt x="649349" y="1050337"/>
                  <a:pt x="667458" y="1039989"/>
                </a:cubicBezTo>
                <a:cubicBezTo>
                  <a:pt x="887357" y="933920"/>
                  <a:pt x="1112430" y="820091"/>
                  <a:pt x="1112430" y="519994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图形 1378">
            <a:extLst>
              <a:ext uri="{FF2B5EF4-FFF2-40B4-BE49-F238E27FC236}">
                <a16:creationId xmlns:a16="http://schemas.microsoft.com/office/drawing/2014/main" xmlns="" id="{0C06E9A9-2D80-4333-8809-445F11BE9CDE}"/>
              </a:ext>
            </a:extLst>
          </p:cNvPr>
          <p:cNvSpPr/>
          <p:nvPr/>
        </p:nvSpPr>
        <p:spPr>
          <a:xfrm>
            <a:off x="5500980" y="1345966"/>
            <a:ext cx="1190040" cy="1409934"/>
          </a:xfrm>
          <a:custGeom>
            <a:avLst/>
            <a:gdLst>
              <a:gd name="connsiteX0" fmla="*/ 576911 w 1190040"/>
              <a:gd name="connsiteY0" fmla="*/ 336315 h 1409934"/>
              <a:gd name="connsiteX1" fmla="*/ 43980 w 1190040"/>
              <a:gd name="connsiteY1" fmla="*/ 336315 h 1409934"/>
              <a:gd name="connsiteX2" fmla="*/ 43980 w 1190040"/>
              <a:gd name="connsiteY2" fmla="*/ 0 h 1409934"/>
              <a:gd name="connsiteX3" fmla="*/ 1190040 w 1190040"/>
              <a:gd name="connsiteY3" fmla="*/ 0 h 1409934"/>
              <a:gd name="connsiteX4" fmla="*/ 892530 w 1190040"/>
              <a:gd name="connsiteY4" fmla="*/ 468254 h 1409934"/>
              <a:gd name="connsiteX5" fmla="*/ 920987 w 1190040"/>
              <a:gd name="connsiteY5" fmla="*/ 483776 h 1409934"/>
              <a:gd name="connsiteX6" fmla="*/ 882182 w 1190040"/>
              <a:gd name="connsiteY6" fmla="*/ 483776 h 1409934"/>
              <a:gd name="connsiteX7" fmla="*/ 864073 w 1190040"/>
              <a:gd name="connsiteY7" fmla="*/ 509646 h 1409934"/>
              <a:gd name="connsiteX8" fmla="*/ 962380 w 1190040"/>
              <a:gd name="connsiteY8" fmla="*/ 509646 h 1409934"/>
              <a:gd name="connsiteX9" fmla="*/ 1006360 w 1190040"/>
              <a:gd name="connsiteY9" fmla="*/ 543278 h 1409934"/>
              <a:gd name="connsiteX10" fmla="*/ 840789 w 1190040"/>
              <a:gd name="connsiteY10" fmla="*/ 543278 h 1409934"/>
              <a:gd name="connsiteX11" fmla="*/ 822680 w 1190040"/>
              <a:gd name="connsiteY11" fmla="*/ 569148 h 1409934"/>
              <a:gd name="connsiteX12" fmla="*/ 1034817 w 1190040"/>
              <a:gd name="connsiteY12" fmla="*/ 569148 h 1409934"/>
              <a:gd name="connsiteX13" fmla="*/ 1065862 w 1190040"/>
              <a:gd name="connsiteY13" fmla="*/ 602779 h 1409934"/>
              <a:gd name="connsiteX14" fmla="*/ 804571 w 1190040"/>
              <a:gd name="connsiteY14" fmla="*/ 602779 h 1409934"/>
              <a:gd name="connsiteX15" fmla="*/ 786461 w 1190040"/>
              <a:gd name="connsiteY15" fmla="*/ 628650 h 1409934"/>
              <a:gd name="connsiteX16" fmla="*/ 1086558 w 1190040"/>
              <a:gd name="connsiteY16" fmla="*/ 628650 h 1409934"/>
              <a:gd name="connsiteX17" fmla="*/ 1107255 w 1190040"/>
              <a:gd name="connsiteY17" fmla="*/ 664868 h 1409934"/>
              <a:gd name="connsiteX18" fmla="*/ 765765 w 1190040"/>
              <a:gd name="connsiteY18" fmla="*/ 664868 h 1409934"/>
              <a:gd name="connsiteX19" fmla="*/ 747656 w 1190040"/>
              <a:gd name="connsiteY19" fmla="*/ 690739 h 1409934"/>
              <a:gd name="connsiteX20" fmla="*/ 1122777 w 1190040"/>
              <a:gd name="connsiteY20" fmla="*/ 690739 h 1409934"/>
              <a:gd name="connsiteX21" fmla="*/ 1138299 w 1190040"/>
              <a:gd name="connsiteY21" fmla="*/ 724370 h 1409934"/>
              <a:gd name="connsiteX22" fmla="*/ 726959 w 1190040"/>
              <a:gd name="connsiteY22" fmla="*/ 724370 h 1409934"/>
              <a:gd name="connsiteX23" fmla="*/ 708850 w 1190040"/>
              <a:gd name="connsiteY23" fmla="*/ 750241 h 1409934"/>
              <a:gd name="connsiteX24" fmla="*/ 1146060 w 1190040"/>
              <a:gd name="connsiteY24" fmla="*/ 750241 h 1409934"/>
              <a:gd name="connsiteX25" fmla="*/ 1156409 w 1190040"/>
              <a:gd name="connsiteY25" fmla="*/ 786459 h 1409934"/>
              <a:gd name="connsiteX26" fmla="*/ 778700 w 1190040"/>
              <a:gd name="connsiteY26" fmla="*/ 786459 h 1409934"/>
              <a:gd name="connsiteX27" fmla="*/ 688154 w 1190040"/>
              <a:gd name="connsiteY27" fmla="*/ 752828 h 1409934"/>
              <a:gd name="connsiteX28" fmla="*/ 620890 w 1190040"/>
              <a:gd name="connsiteY28" fmla="*/ 747654 h 1409934"/>
              <a:gd name="connsiteX29" fmla="*/ 313032 w 1190040"/>
              <a:gd name="connsiteY29" fmla="*/ 747654 h 1409934"/>
              <a:gd name="connsiteX30" fmla="*/ 576911 w 1190040"/>
              <a:gd name="connsiteY30" fmla="*/ 336315 h 1409934"/>
              <a:gd name="connsiteX31" fmla="*/ 1166757 w 1190040"/>
              <a:gd name="connsiteY31" fmla="*/ 853722 h 1409934"/>
              <a:gd name="connsiteX32" fmla="*/ 1161583 w 1190040"/>
              <a:gd name="connsiteY32" fmla="*/ 820091 h 1409934"/>
              <a:gd name="connsiteX33" fmla="*/ 804571 w 1190040"/>
              <a:gd name="connsiteY33" fmla="*/ 820091 h 1409934"/>
              <a:gd name="connsiteX34" fmla="*/ 822680 w 1190040"/>
              <a:gd name="connsiteY34" fmla="*/ 853722 h 1409934"/>
              <a:gd name="connsiteX35" fmla="*/ 1166757 w 1190040"/>
              <a:gd name="connsiteY35" fmla="*/ 853722 h 1409934"/>
              <a:gd name="connsiteX36" fmla="*/ 235421 w 1190040"/>
              <a:gd name="connsiteY36" fmla="*/ 915811 h 1409934"/>
              <a:gd name="connsiteX37" fmla="*/ 336316 w 1190040"/>
              <a:gd name="connsiteY37" fmla="*/ 915811 h 1409934"/>
              <a:gd name="connsiteX38" fmla="*/ 336316 w 1190040"/>
              <a:gd name="connsiteY38" fmla="*/ 897702 h 1409934"/>
              <a:gd name="connsiteX39" fmla="*/ 235421 w 1190040"/>
              <a:gd name="connsiteY39" fmla="*/ 915811 h 1409934"/>
              <a:gd name="connsiteX40" fmla="*/ 830441 w 1190040"/>
              <a:gd name="connsiteY40" fmla="*/ 882179 h 1409934"/>
              <a:gd name="connsiteX41" fmla="*/ 833028 w 1190040"/>
              <a:gd name="connsiteY41" fmla="*/ 915811 h 1409934"/>
              <a:gd name="connsiteX42" fmla="*/ 833028 w 1190040"/>
              <a:gd name="connsiteY42" fmla="*/ 918398 h 1409934"/>
              <a:gd name="connsiteX43" fmla="*/ 1171931 w 1190040"/>
              <a:gd name="connsiteY43" fmla="*/ 918398 h 1409934"/>
              <a:gd name="connsiteX44" fmla="*/ 1171931 w 1190040"/>
              <a:gd name="connsiteY44" fmla="*/ 915811 h 1409934"/>
              <a:gd name="connsiteX45" fmla="*/ 1171931 w 1190040"/>
              <a:gd name="connsiteY45" fmla="*/ 882179 h 1409934"/>
              <a:gd name="connsiteX46" fmla="*/ 830441 w 1190040"/>
              <a:gd name="connsiteY46" fmla="*/ 882179 h 1409934"/>
              <a:gd name="connsiteX47" fmla="*/ 812332 w 1190040"/>
              <a:gd name="connsiteY47" fmla="*/ 977900 h 1409934"/>
              <a:gd name="connsiteX48" fmla="*/ 1164170 w 1190040"/>
              <a:gd name="connsiteY48" fmla="*/ 977900 h 1409934"/>
              <a:gd name="connsiteX49" fmla="*/ 1166757 w 1190040"/>
              <a:gd name="connsiteY49" fmla="*/ 941681 h 1409934"/>
              <a:gd name="connsiteX50" fmla="*/ 827854 w 1190040"/>
              <a:gd name="connsiteY50" fmla="*/ 941681 h 1409934"/>
              <a:gd name="connsiteX51" fmla="*/ 812332 w 1190040"/>
              <a:gd name="connsiteY51" fmla="*/ 977900 h 1409934"/>
              <a:gd name="connsiteX52" fmla="*/ 338903 w 1190040"/>
              <a:gd name="connsiteY52" fmla="*/ 941681 h 1409934"/>
              <a:gd name="connsiteX53" fmla="*/ 80198 w 1190040"/>
              <a:gd name="connsiteY53" fmla="*/ 941681 h 1409934"/>
              <a:gd name="connsiteX54" fmla="*/ 0 w 1190040"/>
              <a:gd name="connsiteY54" fmla="*/ 957203 h 1409934"/>
              <a:gd name="connsiteX55" fmla="*/ 2587 w 1190040"/>
              <a:gd name="connsiteY55" fmla="*/ 977900 h 1409934"/>
              <a:gd name="connsiteX56" fmla="*/ 354425 w 1190040"/>
              <a:gd name="connsiteY56" fmla="*/ 977900 h 1409934"/>
              <a:gd name="connsiteX57" fmla="*/ 338903 w 1190040"/>
              <a:gd name="connsiteY57" fmla="*/ 941681 h 1409934"/>
              <a:gd name="connsiteX58" fmla="*/ 377708 w 1190040"/>
              <a:gd name="connsiteY58" fmla="*/ 1003770 h 1409934"/>
              <a:gd name="connsiteX59" fmla="*/ 7761 w 1190040"/>
              <a:gd name="connsiteY59" fmla="*/ 1003770 h 1409934"/>
              <a:gd name="connsiteX60" fmla="*/ 15522 w 1190040"/>
              <a:gd name="connsiteY60" fmla="*/ 1037402 h 1409934"/>
              <a:gd name="connsiteX61" fmla="*/ 429449 w 1190040"/>
              <a:gd name="connsiteY61" fmla="*/ 1037402 h 1409934"/>
              <a:gd name="connsiteX62" fmla="*/ 377708 w 1190040"/>
              <a:gd name="connsiteY62" fmla="*/ 1003770 h 1409934"/>
              <a:gd name="connsiteX63" fmla="*/ 732133 w 1190040"/>
              <a:gd name="connsiteY63" fmla="*/ 1039989 h 1409934"/>
              <a:gd name="connsiteX64" fmla="*/ 1151234 w 1190040"/>
              <a:gd name="connsiteY64" fmla="*/ 1039989 h 1409934"/>
              <a:gd name="connsiteX65" fmla="*/ 1158996 w 1190040"/>
              <a:gd name="connsiteY65" fmla="*/ 1006357 h 1409934"/>
              <a:gd name="connsiteX66" fmla="*/ 786461 w 1190040"/>
              <a:gd name="connsiteY66" fmla="*/ 1006357 h 1409934"/>
              <a:gd name="connsiteX67" fmla="*/ 732133 w 1190040"/>
              <a:gd name="connsiteY67" fmla="*/ 1039989 h 1409934"/>
              <a:gd name="connsiteX68" fmla="*/ 571737 w 1190040"/>
              <a:gd name="connsiteY68" fmla="*/ 1073620 h 1409934"/>
              <a:gd name="connsiteX69" fmla="*/ 509648 w 1190040"/>
              <a:gd name="connsiteY69" fmla="*/ 1068446 h 1409934"/>
              <a:gd name="connsiteX70" fmla="*/ 23283 w 1190040"/>
              <a:gd name="connsiteY70" fmla="*/ 1068446 h 1409934"/>
              <a:gd name="connsiteX71" fmla="*/ 38806 w 1190040"/>
              <a:gd name="connsiteY71" fmla="*/ 1104665 h 1409934"/>
              <a:gd name="connsiteX72" fmla="*/ 1127951 w 1190040"/>
              <a:gd name="connsiteY72" fmla="*/ 1104665 h 1409934"/>
              <a:gd name="connsiteX73" fmla="*/ 1143473 w 1190040"/>
              <a:gd name="connsiteY73" fmla="*/ 1068446 h 1409934"/>
              <a:gd name="connsiteX74" fmla="*/ 644174 w 1190040"/>
              <a:gd name="connsiteY74" fmla="*/ 1068446 h 1409934"/>
              <a:gd name="connsiteX75" fmla="*/ 571737 w 1190040"/>
              <a:gd name="connsiteY75" fmla="*/ 1073620 h 1409934"/>
              <a:gd name="connsiteX76" fmla="*/ 72437 w 1190040"/>
              <a:gd name="connsiteY76" fmla="*/ 1164166 h 1409934"/>
              <a:gd name="connsiteX77" fmla="*/ 1094319 w 1190040"/>
              <a:gd name="connsiteY77" fmla="*/ 1164166 h 1409934"/>
              <a:gd name="connsiteX78" fmla="*/ 1115016 w 1190040"/>
              <a:gd name="connsiteY78" fmla="*/ 1130535 h 1409934"/>
              <a:gd name="connsiteX79" fmla="*/ 51741 w 1190040"/>
              <a:gd name="connsiteY79" fmla="*/ 1130535 h 1409934"/>
              <a:gd name="connsiteX80" fmla="*/ 72437 w 1190040"/>
              <a:gd name="connsiteY80" fmla="*/ 1164166 h 1409934"/>
              <a:gd name="connsiteX81" fmla="*/ 121591 w 1190040"/>
              <a:gd name="connsiteY81" fmla="*/ 1223668 h 1409934"/>
              <a:gd name="connsiteX82" fmla="*/ 1045166 w 1190040"/>
              <a:gd name="connsiteY82" fmla="*/ 1223668 h 1409934"/>
              <a:gd name="connsiteX83" fmla="*/ 1076210 w 1190040"/>
              <a:gd name="connsiteY83" fmla="*/ 1187450 h 1409934"/>
              <a:gd name="connsiteX84" fmla="*/ 93134 w 1190040"/>
              <a:gd name="connsiteY84" fmla="*/ 1187450 h 1409934"/>
              <a:gd name="connsiteX85" fmla="*/ 121591 w 1190040"/>
              <a:gd name="connsiteY85" fmla="*/ 1223668 h 1409934"/>
              <a:gd name="connsiteX86" fmla="*/ 191441 w 1190040"/>
              <a:gd name="connsiteY86" fmla="*/ 1285757 h 1409934"/>
              <a:gd name="connsiteX87" fmla="*/ 975315 w 1190040"/>
              <a:gd name="connsiteY87" fmla="*/ 1285757 h 1409934"/>
              <a:gd name="connsiteX88" fmla="*/ 1016708 w 1190040"/>
              <a:gd name="connsiteY88" fmla="*/ 1252126 h 1409934"/>
              <a:gd name="connsiteX89" fmla="*/ 150049 w 1190040"/>
              <a:gd name="connsiteY89" fmla="*/ 1252126 h 1409934"/>
              <a:gd name="connsiteX90" fmla="*/ 191441 w 1190040"/>
              <a:gd name="connsiteY90" fmla="*/ 1285757 h 1409934"/>
              <a:gd name="connsiteX91" fmla="*/ 292336 w 1190040"/>
              <a:gd name="connsiteY91" fmla="*/ 1347846 h 1409934"/>
              <a:gd name="connsiteX92" fmla="*/ 869247 w 1190040"/>
              <a:gd name="connsiteY92" fmla="*/ 1347846 h 1409934"/>
              <a:gd name="connsiteX93" fmla="*/ 933923 w 1190040"/>
              <a:gd name="connsiteY93" fmla="*/ 1311628 h 1409934"/>
              <a:gd name="connsiteX94" fmla="*/ 230247 w 1190040"/>
              <a:gd name="connsiteY94" fmla="*/ 1311628 h 1409934"/>
              <a:gd name="connsiteX95" fmla="*/ 292336 w 1190040"/>
              <a:gd name="connsiteY95" fmla="*/ 1347846 h 1409934"/>
              <a:gd name="connsiteX96" fmla="*/ 571737 w 1190040"/>
              <a:gd name="connsiteY96" fmla="*/ 1409935 h 1409934"/>
              <a:gd name="connsiteX97" fmla="*/ 799396 w 1190040"/>
              <a:gd name="connsiteY97" fmla="*/ 1376303 h 1409934"/>
              <a:gd name="connsiteX98" fmla="*/ 359599 w 1190040"/>
              <a:gd name="connsiteY98" fmla="*/ 1376303 h 1409934"/>
              <a:gd name="connsiteX99" fmla="*/ 571737 w 1190040"/>
              <a:gd name="connsiteY99" fmla="*/ 1409935 h 140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190040" h="1409934">
                <a:moveTo>
                  <a:pt x="576911" y="336315"/>
                </a:moveTo>
                <a:lnTo>
                  <a:pt x="43980" y="336315"/>
                </a:lnTo>
                <a:lnTo>
                  <a:pt x="43980" y="0"/>
                </a:lnTo>
                <a:lnTo>
                  <a:pt x="1190040" y="0"/>
                </a:lnTo>
                <a:lnTo>
                  <a:pt x="892530" y="468254"/>
                </a:lnTo>
                <a:cubicBezTo>
                  <a:pt x="902878" y="473428"/>
                  <a:pt x="913226" y="478602"/>
                  <a:pt x="920987" y="483776"/>
                </a:cubicBezTo>
                <a:lnTo>
                  <a:pt x="882182" y="483776"/>
                </a:lnTo>
                <a:lnTo>
                  <a:pt x="864073" y="509646"/>
                </a:lnTo>
                <a:lnTo>
                  <a:pt x="962380" y="509646"/>
                </a:lnTo>
                <a:cubicBezTo>
                  <a:pt x="977902" y="519994"/>
                  <a:pt x="993425" y="532930"/>
                  <a:pt x="1006360" y="543278"/>
                </a:cubicBezTo>
                <a:lnTo>
                  <a:pt x="840789" y="543278"/>
                </a:lnTo>
                <a:lnTo>
                  <a:pt x="822680" y="569148"/>
                </a:lnTo>
                <a:lnTo>
                  <a:pt x="1034817" y="569148"/>
                </a:lnTo>
                <a:cubicBezTo>
                  <a:pt x="1045166" y="579496"/>
                  <a:pt x="1055514" y="592431"/>
                  <a:pt x="1065862" y="602779"/>
                </a:cubicBezTo>
                <a:lnTo>
                  <a:pt x="804571" y="602779"/>
                </a:lnTo>
                <a:lnTo>
                  <a:pt x="786461" y="628650"/>
                </a:lnTo>
                <a:lnTo>
                  <a:pt x="1086558" y="628650"/>
                </a:lnTo>
                <a:cubicBezTo>
                  <a:pt x="1094319" y="638998"/>
                  <a:pt x="1102081" y="651933"/>
                  <a:pt x="1107255" y="664868"/>
                </a:cubicBezTo>
                <a:lnTo>
                  <a:pt x="765765" y="664868"/>
                </a:lnTo>
                <a:lnTo>
                  <a:pt x="747656" y="690739"/>
                </a:lnTo>
                <a:lnTo>
                  <a:pt x="1122777" y="690739"/>
                </a:lnTo>
                <a:cubicBezTo>
                  <a:pt x="1127951" y="701087"/>
                  <a:pt x="1133125" y="714022"/>
                  <a:pt x="1138299" y="724370"/>
                </a:cubicBezTo>
                <a:lnTo>
                  <a:pt x="726959" y="724370"/>
                </a:lnTo>
                <a:lnTo>
                  <a:pt x="708850" y="750241"/>
                </a:lnTo>
                <a:lnTo>
                  <a:pt x="1146060" y="750241"/>
                </a:lnTo>
                <a:cubicBezTo>
                  <a:pt x="1148647" y="760589"/>
                  <a:pt x="1153821" y="773524"/>
                  <a:pt x="1156409" y="786459"/>
                </a:cubicBezTo>
                <a:lnTo>
                  <a:pt x="778700" y="786459"/>
                </a:lnTo>
                <a:cubicBezTo>
                  <a:pt x="755417" y="768350"/>
                  <a:pt x="724372" y="758002"/>
                  <a:pt x="688154" y="752828"/>
                </a:cubicBezTo>
                <a:cubicBezTo>
                  <a:pt x="667457" y="750241"/>
                  <a:pt x="644174" y="747654"/>
                  <a:pt x="620890" y="747654"/>
                </a:cubicBezTo>
                <a:lnTo>
                  <a:pt x="313032" y="747654"/>
                </a:lnTo>
                <a:lnTo>
                  <a:pt x="576911" y="336315"/>
                </a:lnTo>
                <a:close/>
                <a:moveTo>
                  <a:pt x="1166757" y="853722"/>
                </a:moveTo>
                <a:cubicBezTo>
                  <a:pt x="1164170" y="840787"/>
                  <a:pt x="1164170" y="830439"/>
                  <a:pt x="1161583" y="820091"/>
                </a:cubicBezTo>
                <a:lnTo>
                  <a:pt x="804571" y="820091"/>
                </a:lnTo>
                <a:cubicBezTo>
                  <a:pt x="812332" y="830439"/>
                  <a:pt x="817506" y="843374"/>
                  <a:pt x="822680" y="853722"/>
                </a:cubicBezTo>
                <a:lnTo>
                  <a:pt x="1166757" y="853722"/>
                </a:lnTo>
                <a:close/>
                <a:moveTo>
                  <a:pt x="235421" y="915811"/>
                </a:moveTo>
                <a:lnTo>
                  <a:pt x="336316" y="915811"/>
                </a:lnTo>
                <a:lnTo>
                  <a:pt x="336316" y="897702"/>
                </a:lnTo>
                <a:lnTo>
                  <a:pt x="235421" y="915811"/>
                </a:lnTo>
                <a:close/>
                <a:moveTo>
                  <a:pt x="830441" y="882179"/>
                </a:moveTo>
                <a:cubicBezTo>
                  <a:pt x="833028" y="892528"/>
                  <a:pt x="833028" y="902876"/>
                  <a:pt x="833028" y="915811"/>
                </a:cubicBezTo>
                <a:cubicBezTo>
                  <a:pt x="833028" y="915811"/>
                  <a:pt x="833028" y="915811"/>
                  <a:pt x="833028" y="918398"/>
                </a:cubicBezTo>
                <a:lnTo>
                  <a:pt x="1171931" y="918398"/>
                </a:lnTo>
                <a:cubicBezTo>
                  <a:pt x="1171931" y="918398"/>
                  <a:pt x="1171931" y="918398"/>
                  <a:pt x="1171931" y="915811"/>
                </a:cubicBezTo>
                <a:cubicBezTo>
                  <a:pt x="1171931" y="905463"/>
                  <a:pt x="1171931" y="892528"/>
                  <a:pt x="1171931" y="882179"/>
                </a:cubicBezTo>
                <a:lnTo>
                  <a:pt x="830441" y="882179"/>
                </a:lnTo>
                <a:close/>
                <a:moveTo>
                  <a:pt x="812332" y="977900"/>
                </a:moveTo>
                <a:lnTo>
                  <a:pt x="1164170" y="977900"/>
                </a:lnTo>
                <a:cubicBezTo>
                  <a:pt x="1166757" y="967552"/>
                  <a:pt x="1166757" y="954616"/>
                  <a:pt x="1166757" y="941681"/>
                </a:cubicBezTo>
                <a:lnTo>
                  <a:pt x="827854" y="941681"/>
                </a:lnTo>
                <a:cubicBezTo>
                  <a:pt x="825267" y="954616"/>
                  <a:pt x="820093" y="967552"/>
                  <a:pt x="812332" y="977900"/>
                </a:cubicBezTo>
                <a:close/>
                <a:moveTo>
                  <a:pt x="338903" y="941681"/>
                </a:moveTo>
                <a:lnTo>
                  <a:pt x="80198" y="941681"/>
                </a:lnTo>
                <a:lnTo>
                  <a:pt x="0" y="957203"/>
                </a:lnTo>
                <a:lnTo>
                  <a:pt x="2587" y="977900"/>
                </a:lnTo>
                <a:lnTo>
                  <a:pt x="354425" y="977900"/>
                </a:lnTo>
                <a:cubicBezTo>
                  <a:pt x="346664" y="967552"/>
                  <a:pt x="341490" y="954616"/>
                  <a:pt x="338903" y="941681"/>
                </a:cubicBezTo>
                <a:close/>
                <a:moveTo>
                  <a:pt x="377708" y="1003770"/>
                </a:moveTo>
                <a:lnTo>
                  <a:pt x="7761" y="1003770"/>
                </a:lnTo>
                <a:cubicBezTo>
                  <a:pt x="10348" y="1016705"/>
                  <a:pt x="12935" y="1027053"/>
                  <a:pt x="15522" y="1037402"/>
                </a:cubicBezTo>
                <a:lnTo>
                  <a:pt x="429449" y="1037402"/>
                </a:lnTo>
                <a:cubicBezTo>
                  <a:pt x="408753" y="1029640"/>
                  <a:pt x="393231" y="1016705"/>
                  <a:pt x="377708" y="1003770"/>
                </a:cubicBezTo>
                <a:close/>
                <a:moveTo>
                  <a:pt x="732133" y="1039989"/>
                </a:moveTo>
                <a:lnTo>
                  <a:pt x="1151234" y="1039989"/>
                </a:lnTo>
                <a:cubicBezTo>
                  <a:pt x="1153821" y="1029640"/>
                  <a:pt x="1156409" y="1016705"/>
                  <a:pt x="1158996" y="1006357"/>
                </a:cubicBezTo>
                <a:lnTo>
                  <a:pt x="786461" y="1006357"/>
                </a:lnTo>
                <a:cubicBezTo>
                  <a:pt x="770939" y="1019292"/>
                  <a:pt x="752830" y="1029640"/>
                  <a:pt x="732133" y="1039989"/>
                </a:cubicBezTo>
                <a:close/>
                <a:moveTo>
                  <a:pt x="571737" y="1073620"/>
                </a:moveTo>
                <a:cubicBezTo>
                  <a:pt x="551040" y="1073620"/>
                  <a:pt x="527757" y="1071033"/>
                  <a:pt x="509648" y="1068446"/>
                </a:cubicBezTo>
                <a:lnTo>
                  <a:pt x="23283" y="1068446"/>
                </a:lnTo>
                <a:cubicBezTo>
                  <a:pt x="28457" y="1081381"/>
                  <a:pt x="31045" y="1091729"/>
                  <a:pt x="38806" y="1104665"/>
                </a:cubicBezTo>
                <a:lnTo>
                  <a:pt x="1127951" y="1104665"/>
                </a:lnTo>
                <a:cubicBezTo>
                  <a:pt x="1133125" y="1094316"/>
                  <a:pt x="1138299" y="1081381"/>
                  <a:pt x="1143473" y="1068446"/>
                </a:cubicBezTo>
                <a:lnTo>
                  <a:pt x="644174" y="1068446"/>
                </a:lnTo>
                <a:cubicBezTo>
                  <a:pt x="620890" y="1071033"/>
                  <a:pt x="597607" y="1073620"/>
                  <a:pt x="571737" y="1073620"/>
                </a:cubicBezTo>
                <a:close/>
                <a:moveTo>
                  <a:pt x="72437" y="1164166"/>
                </a:moveTo>
                <a:lnTo>
                  <a:pt x="1094319" y="1164166"/>
                </a:lnTo>
                <a:cubicBezTo>
                  <a:pt x="1102081" y="1153818"/>
                  <a:pt x="1109842" y="1140883"/>
                  <a:pt x="1115016" y="1130535"/>
                </a:cubicBezTo>
                <a:lnTo>
                  <a:pt x="51741" y="1130535"/>
                </a:lnTo>
                <a:cubicBezTo>
                  <a:pt x="59502" y="1140883"/>
                  <a:pt x="64676" y="1151231"/>
                  <a:pt x="72437" y="1164166"/>
                </a:cubicBezTo>
                <a:close/>
                <a:moveTo>
                  <a:pt x="121591" y="1223668"/>
                </a:moveTo>
                <a:lnTo>
                  <a:pt x="1045166" y="1223668"/>
                </a:lnTo>
                <a:cubicBezTo>
                  <a:pt x="1055514" y="1213320"/>
                  <a:pt x="1065862" y="1200385"/>
                  <a:pt x="1076210" y="1187450"/>
                </a:cubicBezTo>
                <a:lnTo>
                  <a:pt x="93134" y="1187450"/>
                </a:lnTo>
                <a:cubicBezTo>
                  <a:pt x="100895" y="1202972"/>
                  <a:pt x="111243" y="1213320"/>
                  <a:pt x="121591" y="1223668"/>
                </a:cubicBezTo>
                <a:close/>
                <a:moveTo>
                  <a:pt x="191441" y="1285757"/>
                </a:moveTo>
                <a:lnTo>
                  <a:pt x="975315" y="1285757"/>
                </a:lnTo>
                <a:cubicBezTo>
                  <a:pt x="990838" y="1275409"/>
                  <a:pt x="1003773" y="1262474"/>
                  <a:pt x="1016708" y="1252126"/>
                </a:cubicBezTo>
                <a:lnTo>
                  <a:pt x="150049" y="1252126"/>
                </a:lnTo>
                <a:cubicBezTo>
                  <a:pt x="162984" y="1265061"/>
                  <a:pt x="175919" y="1275409"/>
                  <a:pt x="191441" y="1285757"/>
                </a:cubicBezTo>
                <a:close/>
                <a:moveTo>
                  <a:pt x="292336" y="1347846"/>
                </a:moveTo>
                <a:lnTo>
                  <a:pt x="869247" y="1347846"/>
                </a:lnTo>
                <a:cubicBezTo>
                  <a:pt x="892530" y="1337498"/>
                  <a:pt x="913226" y="1324563"/>
                  <a:pt x="933923" y="1311628"/>
                </a:cubicBezTo>
                <a:lnTo>
                  <a:pt x="230247" y="1311628"/>
                </a:lnTo>
                <a:cubicBezTo>
                  <a:pt x="250943" y="1327150"/>
                  <a:pt x="271640" y="1337498"/>
                  <a:pt x="292336" y="1347846"/>
                </a:cubicBezTo>
                <a:close/>
                <a:moveTo>
                  <a:pt x="571737" y="1409935"/>
                </a:moveTo>
                <a:cubicBezTo>
                  <a:pt x="654522" y="1409935"/>
                  <a:pt x="729546" y="1397000"/>
                  <a:pt x="799396" y="1376303"/>
                </a:cubicBezTo>
                <a:lnTo>
                  <a:pt x="359599" y="1376303"/>
                </a:lnTo>
                <a:cubicBezTo>
                  <a:pt x="426862" y="1397000"/>
                  <a:pt x="496712" y="1409935"/>
                  <a:pt x="571737" y="14099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图形 1380">
            <a:extLst>
              <a:ext uri="{FF2B5EF4-FFF2-40B4-BE49-F238E27FC236}">
                <a16:creationId xmlns:a16="http://schemas.microsoft.com/office/drawing/2014/main" xmlns="" id="{19E4E870-D066-4EB5-98EF-BE2702A72E8D}"/>
              </a:ext>
            </a:extLst>
          </p:cNvPr>
          <p:cNvSpPr/>
          <p:nvPr/>
        </p:nvSpPr>
        <p:spPr>
          <a:xfrm>
            <a:off x="7543328" y="1320095"/>
            <a:ext cx="1459092" cy="1474612"/>
          </a:xfrm>
          <a:custGeom>
            <a:avLst/>
            <a:gdLst>
              <a:gd name="connsiteX0" fmla="*/ 0 w 1459092"/>
              <a:gd name="connsiteY0" fmla="*/ 1474612 h 1474612"/>
              <a:gd name="connsiteX1" fmla="*/ 1453918 w 1459092"/>
              <a:gd name="connsiteY1" fmla="*/ 0 h 1474612"/>
              <a:gd name="connsiteX2" fmla="*/ 1453918 w 1459092"/>
              <a:gd name="connsiteY2" fmla="*/ 0 h 1474612"/>
              <a:gd name="connsiteX3" fmla="*/ 1453918 w 1459092"/>
              <a:gd name="connsiteY3" fmla="*/ 82785 h 1474612"/>
              <a:gd name="connsiteX4" fmla="*/ 1453918 w 1459092"/>
              <a:gd name="connsiteY4" fmla="*/ 119004 h 1474612"/>
              <a:gd name="connsiteX5" fmla="*/ 1453918 w 1459092"/>
              <a:gd name="connsiteY5" fmla="*/ 144874 h 1474612"/>
              <a:gd name="connsiteX6" fmla="*/ 1453918 w 1459092"/>
              <a:gd name="connsiteY6" fmla="*/ 178506 h 1474612"/>
              <a:gd name="connsiteX7" fmla="*/ 1453918 w 1459092"/>
              <a:gd name="connsiteY7" fmla="*/ 204376 h 1474612"/>
              <a:gd name="connsiteX8" fmla="*/ 1453918 w 1459092"/>
              <a:gd name="connsiteY8" fmla="*/ 240595 h 1474612"/>
              <a:gd name="connsiteX9" fmla="*/ 1453918 w 1459092"/>
              <a:gd name="connsiteY9" fmla="*/ 266465 h 1474612"/>
              <a:gd name="connsiteX10" fmla="*/ 1453918 w 1459092"/>
              <a:gd name="connsiteY10" fmla="*/ 300097 h 1474612"/>
              <a:gd name="connsiteX11" fmla="*/ 1453918 w 1459092"/>
              <a:gd name="connsiteY11" fmla="*/ 325967 h 1474612"/>
              <a:gd name="connsiteX12" fmla="*/ 1453918 w 1459092"/>
              <a:gd name="connsiteY12" fmla="*/ 359598 h 1474612"/>
              <a:gd name="connsiteX13" fmla="*/ 1453918 w 1459092"/>
              <a:gd name="connsiteY13" fmla="*/ 385469 h 1474612"/>
              <a:gd name="connsiteX14" fmla="*/ 1453918 w 1459092"/>
              <a:gd name="connsiteY14" fmla="*/ 421687 h 1474612"/>
              <a:gd name="connsiteX15" fmla="*/ 1453918 w 1459092"/>
              <a:gd name="connsiteY15" fmla="*/ 447558 h 1474612"/>
              <a:gd name="connsiteX16" fmla="*/ 1453918 w 1459092"/>
              <a:gd name="connsiteY16" fmla="*/ 476015 h 1474612"/>
              <a:gd name="connsiteX17" fmla="*/ 1453918 w 1459092"/>
              <a:gd name="connsiteY17" fmla="*/ 481189 h 1474612"/>
              <a:gd name="connsiteX18" fmla="*/ 1448744 w 1459092"/>
              <a:gd name="connsiteY18" fmla="*/ 481189 h 1474612"/>
              <a:gd name="connsiteX19" fmla="*/ 1422874 w 1459092"/>
              <a:gd name="connsiteY19" fmla="*/ 507060 h 1474612"/>
              <a:gd name="connsiteX20" fmla="*/ 1453918 w 1459092"/>
              <a:gd name="connsiteY20" fmla="*/ 507060 h 1474612"/>
              <a:gd name="connsiteX21" fmla="*/ 1453918 w 1459092"/>
              <a:gd name="connsiteY21" fmla="*/ 543278 h 1474612"/>
              <a:gd name="connsiteX22" fmla="*/ 1386655 w 1459092"/>
              <a:gd name="connsiteY22" fmla="*/ 543278 h 1474612"/>
              <a:gd name="connsiteX23" fmla="*/ 1360785 w 1459092"/>
              <a:gd name="connsiteY23" fmla="*/ 569149 h 1474612"/>
              <a:gd name="connsiteX24" fmla="*/ 1453918 w 1459092"/>
              <a:gd name="connsiteY24" fmla="*/ 569149 h 1474612"/>
              <a:gd name="connsiteX25" fmla="*/ 1453918 w 1459092"/>
              <a:gd name="connsiteY25" fmla="*/ 602780 h 1474612"/>
              <a:gd name="connsiteX26" fmla="*/ 1327153 w 1459092"/>
              <a:gd name="connsiteY26" fmla="*/ 602780 h 1474612"/>
              <a:gd name="connsiteX27" fmla="*/ 1301283 w 1459092"/>
              <a:gd name="connsiteY27" fmla="*/ 628650 h 1474612"/>
              <a:gd name="connsiteX28" fmla="*/ 1456505 w 1459092"/>
              <a:gd name="connsiteY28" fmla="*/ 628650 h 1474612"/>
              <a:gd name="connsiteX29" fmla="*/ 1456505 w 1459092"/>
              <a:gd name="connsiteY29" fmla="*/ 672630 h 1474612"/>
              <a:gd name="connsiteX30" fmla="*/ 1267651 w 1459092"/>
              <a:gd name="connsiteY30" fmla="*/ 672630 h 1474612"/>
              <a:gd name="connsiteX31" fmla="*/ 1241781 w 1459092"/>
              <a:gd name="connsiteY31" fmla="*/ 698500 h 1474612"/>
              <a:gd name="connsiteX32" fmla="*/ 1456505 w 1459092"/>
              <a:gd name="connsiteY32" fmla="*/ 698500 h 1474612"/>
              <a:gd name="connsiteX33" fmla="*/ 1456505 w 1459092"/>
              <a:gd name="connsiteY33" fmla="*/ 732132 h 1474612"/>
              <a:gd name="connsiteX34" fmla="*/ 1208149 w 1459092"/>
              <a:gd name="connsiteY34" fmla="*/ 732132 h 1474612"/>
              <a:gd name="connsiteX35" fmla="*/ 1182279 w 1459092"/>
              <a:gd name="connsiteY35" fmla="*/ 758002 h 1474612"/>
              <a:gd name="connsiteX36" fmla="*/ 1459092 w 1459092"/>
              <a:gd name="connsiteY36" fmla="*/ 758002 h 1474612"/>
              <a:gd name="connsiteX37" fmla="*/ 1459092 w 1459092"/>
              <a:gd name="connsiteY37" fmla="*/ 794221 h 1474612"/>
              <a:gd name="connsiteX38" fmla="*/ 1148647 w 1459092"/>
              <a:gd name="connsiteY38" fmla="*/ 794221 h 1474612"/>
              <a:gd name="connsiteX39" fmla="*/ 1122777 w 1459092"/>
              <a:gd name="connsiteY39" fmla="*/ 820091 h 1474612"/>
              <a:gd name="connsiteX40" fmla="*/ 1459092 w 1459092"/>
              <a:gd name="connsiteY40" fmla="*/ 820091 h 1474612"/>
              <a:gd name="connsiteX41" fmla="*/ 1459092 w 1459092"/>
              <a:gd name="connsiteY41" fmla="*/ 853723 h 1474612"/>
              <a:gd name="connsiteX42" fmla="*/ 1122777 w 1459092"/>
              <a:gd name="connsiteY42" fmla="*/ 853723 h 1474612"/>
              <a:gd name="connsiteX43" fmla="*/ 1122777 w 1459092"/>
              <a:gd name="connsiteY43" fmla="*/ 820091 h 1474612"/>
              <a:gd name="connsiteX44" fmla="*/ 807157 w 1459092"/>
              <a:gd name="connsiteY44" fmla="*/ 1138297 h 1474612"/>
              <a:gd name="connsiteX45" fmla="*/ 1117603 w 1459092"/>
              <a:gd name="connsiteY45" fmla="*/ 1138297 h 1474612"/>
              <a:gd name="connsiteX46" fmla="*/ 1117603 w 1459092"/>
              <a:gd name="connsiteY46" fmla="*/ 1133123 h 1474612"/>
              <a:gd name="connsiteX47" fmla="*/ 1453918 w 1459092"/>
              <a:gd name="connsiteY47" fmla="*/ 1133123 h 1474612"/>
              <a:gd name="connsiteX48" fmla="*/ 1453918 w 1459092"/>
              <a:gd name="connsiteY48" fmla="*/ 1166754 h 1474612"/>
              <a:gd name="connsiteX49" fmla="*/ 1117603 w 1459092"/>
              <a:gd name="connsiteY49" fmla="*/ 1166754 h 1474612"/>
              <a:gd name="connsiteX50" fmla="*/ 1117603 w 1459092"/>
              <a:gd name="connsiteY50" fmla="*/ 1192625 h 1474612"/>
              <a:gd name="connsiteX51" fmla="*/ 1453918 w 1459092"/>
              <a:gd name="connsiteY51" fmla="*/ 1192625 h 1474612"/>
              <a:gd name="connsiteX52" fmla="*/ 1453918 w 1459092"/>
              <a:gd name="connsiteY52" fmla="*/ 1228843 h 1474612"/>
              <a:gd name="connsiteX53" fmla="*/ 1117603 w 1459092"/>
              <a:gd name="connsiteY53" fmla="*/ 1228843 h 1474612"/>
              <a:gd name="connsiteX54" fmla="*/ 1117603 w 1459092"/>
              <a:gd name="connsiteY54" fmla="*/ 1254714 h 1474612"/>
              <a:gd name="connsiteX55" fmla="*/ 1453918 w 1459092"/>
              <a:gd name="connsiteY55" fmla="*/ 1254714 h 1474612"/>
              <a:gd name="connsiteX56" fmla="*/ 1453918 w 1459092"/>
              <a:gd name="connsiteY56" fmla="*/ 1288345 h 1474612"/>
              <a:gd name="connsiteX57" fmla="*/ 1117603 w 1459092"/>
              <a:gd name="connsiteY57" fmla="*/ 1288345 h 1474612"/>
              <a:gd name="connsiteX58" fmla="*/ 1117603 w 1459092"/>
              <a:gd name="connsiteY58" fmla="*/ 1314216 h 1474612"/>
              <a:gd name="connsiteX59" fmla="*/ 1453918 w 1459092"/>
              <a:gd name="connsiteY59" fmla="*/ 1314216 h 1474612"/>
              <a:gd name="connsiteX60" fmla="*/ 1453918 w 1459092"/>
              <a:gd name="connsiteY60" fmla="*/ 1350434 h 1474612"/>
              <a:gd name="connsiteX61" fmla="*/ 1117603 w 1459092"/>
              <a:gd name="connsiteY61" fmla="*/ 1350434 h 1474612"/>
              <a:gd name="connsiteX62" fmla="*/ 1117603 w 1459092"/>
              <a:gd name="connsiteY62" fmla="*/ 1376305 h 1474612"/>
              <a:gd name="connsiteX63" fmla="*/ 1453918 w 1459092"/>
              <a:gd name="connsiteY63" fmla="*/ 1376305 h 1474612"/>
              <a:gd name="connsiteX64" fmla="*/ 1453918 w 1459092"/>
              <a:gd name="connsiteY64" fmla="*/ 1409936 h 1474612"/>
              <a:gd name="connsiteX65" fmla="*/ 1117603 w 1459092"/>
              <a:gd name="connsiteY65" fmla="*/ 1409936 h 1474612"/>
              <a:gd name="connsiteX66" fmla="*/ 1117603 w 1459092"/>
              <a:gd name="connsiteY66" fmla="*/ 1435806 h 1474612"/>
              <a:gd name="connsiteX67" fmla="*/ 1453918 w 1459092"/>
              <a:gd name="connsiteY67" fmla="*/ 1435806 h 1474612"/>
              <a:gd name="connsiteX68" fmla="*/ 1453918 w 1459092"/>
              <a:gd name="connsiteY68" fmla="*/ 1474612 h 1474612"/>
              <a:gd name="connsiteX69" fmla="*/ 1117603 w 1459092"/>
              <a:gd name="connsiteY69" fmla="*/ 1474612 h 1474612"/>
              <a:gd name="connsiteX70" fmla="*/ 0 w 1459092"/>
              <a:gd name="connsiteY70" fmla="*/ 1474612 h 1474612"/>
              <a:gd name="connsiteX71" fmla="*/ 1117603 w 1459092"/>
              <a:gd name="connsiteY71" fmla="*/ 918399 h 1474612"/>
              <a:gd name="connsiteX72" fmla="*/ 1453918 w 1459092"/>
              <a:gd name="connsiteY72" fmla="*/ 918399 h 1474612"/>
              <a:gd name="connsiteX73" fmla="*/ 1453918 w 1459092"/>
              <a:gd name="connsiteY73" fmla="*/ 884767 h 1474612"/>
              <a:gd name="connsiteX74" fmla="*/ 1117603 w 1459092"/>
              <a:gd name="connsiteY74" fmla="*/ 884767 h 1474612"/>
              <a:gd name="connsiteX75" fmla="*/ 1117603 w 1459092"/>
              <a:gd name="connsiteY75" fmla="*/ 918399 h 1474612"/>
              <a:gd name="connsiteX76" fmla="*/ 1117603 w 1459092"/>
              <a:gd name="connsiteY76" fmla="*/ 980488 h 1474612"/>
              <a:gd name="connsiteX77" fmla="*/ 1453918 w 1459092"/>
              <a:gd name="connsiteY77" fmla="*/ 980488 h 1474612"/>
              <a:gd name="connsiteX78" fmla="*/ 1453918 w 1459092"/>
              <a:gd name="connsiteY78" fmla="*/ 944269 h 1474612"/>
              <a:gd name="connsiteX79" fmla="*/ 1117603 w 1459092"/>
              <a:gd name="connsiteY79" fmla="*/ 944269 h 1474612"/>
              <a:gd name="connsiteX80" fmla="*/ 1117603 w 1459092"/>
              <a:gd name="connsiteY80" fmla="*/ 980488 h 1474612"/>
              <a:gd name="connsiteX81" fmla="*/ 1117603 w 1459092"/>
              <a:gd name="connsiteY81" fmla="*/ 1042577 h 1474612"/>
              <a:gd name="connsiteX82" fmla="*/ 1453918 w 1459092"/>
              <a:gd name="connsiteY82" fmla="*/ 1042577 h 1474612"/>
              <a:gd name="connsiteX83" fmla="*/ 1453918 w 1459092"/>
              <a:gd name="connsiteY83" fmla="*/ 1008945 h 1474612"/>
              <a:gd name="connsiteX84" fmla="*/ 1117603 w 1459092"/>
              <a:gd name="connsiteY84" fmla="*/ 1008945 h 1474612"/>
              <a:gd name="connsiteX85" fmla="*/ 1117603 w 1459092"/>
              <a:gd name="connsiteY85" fmla="*/ 1042577 h 1474612"/>
              <a:gd name="connsiteX86" fmla="*/ 1117603 w 1459092"/>
              <a:gd name="connsiteY86" fmla="*/ 1104666 h 1474612"/>
              <a:gd name="connsiteX87" fmla="*/ 1453918 w 1459092"/>
              <a:gd name="connsiteY87" fmla="*/ 1104666 h 1474612"/>
              <a:gd name="connsiteX88" fmla="*/ 1453918 w 1459092"/>
              <a:gd name="connsiteY88" fmla="*/ 1071034 h 1474612"/>
              <a:gd name="connsiteX89" fmla="*/ 1117603 w 1459092"/>
              <a:gd name="connsiteY89" fmla="*/ 1071034 h 1474612"/>
              <a:gd name="connsiteX90" fmla="*/ 1117603 w 1459092"/>
              <a:gd name="connsiteY90" fmla="*/ 1104666 h 1474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459092" h="1474612">
                <a:moveTo>
                  <a:pt x="0" y="1474612"/>
                </a:moveTo>
                <a:lnTo>
                  <a:pt x="1453918" y="0"/>
                </a:lnTo>
                <a:lnTo>
                  <a:pt x="1453918" y="0"/>
                </a:lnTo>
                <a:lnTo>
                  <a:pt x="1453918" y="82785"/>
                </a:lnTo>
                <a:lnTo>
                  <a:pt x="1453918" y="119004"/>
                </a:lnTo>
                <a:lnTo>
                  <a:pt x="1453918" y="144874"/>
                </a:lnTo>
                <a:lnTo>
                  <a:pt x="1453918" y="178506"/>
                </a:lnTo>
                <a:lnTo>
                  <a:pt x="1453918" y="204376"/>
                </a:lnTo>
                <a:lnTo>
                  <a:pt x="1453918" y="240595"/>
                </a:lnTo>
                <a:lnTo>
                  <a:pt x="1453918" y="266465"/>
                </a:lnTo>
                <a:lnTo>
                  <a:pt x="1453918" y="300097"/>
                </a:lnTo>
                <a:lnTo>
                  <a:pt x="1453918" y="325967"/>
                </a:lnTo>
                <a:lnTo>
                  <a:pt x="1453918" y="359598"/>
                </a:lnTo>
                <a:lnTo>
                  <a:pt x="1453918" y="385469"/>
                </a:lnTo>
                <a:lnTo>
                  <a:pt x="1453918" y="421687"/>
                </a:lnTo>
                <a:lnTo>
                  <a:pt x="1453918" y="447558"/>
                </a:lnTo>
                <a:lnTo>
                  <a:pt x="1453918" y="476015"/>
                </a:lnTo>
                <a:lnTo>
                  <a:pt x="1453918" y="481189"/>
                </a:lnTo>
                <a:lnTo>
                  <a:pt x="1448744" y="481189"/>
                </a:lnTo>
                <a:lnTo>
                  <a:pt x="1422874" y="507060"/>
                </a:lnTo>
                <a:lnTo>
                  <a:pt x="1453918" y="507060"/>
                </a:lnTo>
                <a:lnTo>
                  <a:pt x="1453918" y="543278"/>
                </a:lnTo>
                <a:lnTo>
                  <a:pt x="1386655" y="543278"/>
                </a:lnTo>
                <a:lnTo>
                  <a:pt x="1360785" y="569149"/>
                </a:lnTo>
                <a:lnTo>
                  <a:pt x="1453918" y="569149"/>
                </a:lnTo>
                <a:lnTo>
                  <a:pt x="1453918" y="602780"/>
                </a:lnTo>
                <a:lnTo>
                  <a:pt x="1327153" y="602780"/>
                </a:lnTo>
                <a:lnTo>
                  <a:pt x="1301283" y="628650"/>
                </a:lnTo>
                <a:lnTo>
                  <a:pt x="1456505" y="628650"/>
                </a:lnTo>
                <a:lnTo>
                  <a:pt x="1456505" y="672630"/>
                </a:lnTo>
                <a:lnTo>
                  <a:pt x="1267651" y="672630"/>
                </a:lnTo>
                <a:lnTo>
                  <a:pt x="1241781" y="698500"/>
                </a:lnTo>
                <a:lnTo>
                  <a:pt x="1456505" y="698500"/>
                </a:lnTo>
                <a:lnTo>
                  <a:pt x="1456505" y="732132"/>
                </a:lnTo>
                <a:lnTo>
                  <a:pt x="1208149" y="732132"/>
                </a:lnTo>
                <a:lnTo>
                  <a:pt x="1182279" y="758002"/>
                </a:lnTo>
                <a:lnTo>
                  <a:pt x="1459092" y="758002"/>
                </a:lnTo>
                <a:lnTo>
                  <a:pt x="1459092" y="794221"/>
                </a:lnTo>
                <a:lnTo>
                  <a:pt x="1148647" y="794221"/>
                </a:lnTo>
                <a:lnTo>
                  <a:pt x="1122777" y="820091"/>
                </a:lnTo>
                <a:lnTo>
                  <a:pt x="1459092" y="820091"/>
                </a:lnTo>
                <a:lnTo>
                  <a:pt x="1459092" y="853723"/>
                </a:lnTo>
                <a:lnTo>
                  <a:pt x="1122777" y="853723"/>
                </a:lnTo>
                <a:lnTo>
                  <a:pt x="1122777" y="820091"/>
                </a:lnTo>
                <a:lnTo>
                  <a:pt x="807157" y="1138297"/>
                </a:lnTo>
                <a:lnTo>
                  <a:pt x="1117603" y="1138297"/>
                </a:lnTo>
                <a:lnTo>
                  <a:pt x="1117603" y="1133123"/>
                </a:lnTo>
                <a:lnTo>
                  <a:pt x="1453918" y="1133123"/>
                </a:lnTo>
                <a:lnTo>
                  <a:pt x="1453918" y="1166754"/>
                </a:lnTo>
                <a:lnTo>
                  <a:pt x="1117603" y="1166754"/>
                </a:lnTo>
                <a:lnTo>
                  <a:pt x="1117603" y="1192625"/>
                </a:lnTo>
                <a:lnTo>
                  <a:pt x="1453918" y="1192625"/>
                </a:lnTo>
                <a:lnTo>
                  <a:pt x="1453918" y="1228843"/>
                </a:lnTo>
                <a:lnTo>
                  <a:pt x="1117603" y="1228843"/>
                </a:lnTo>
                <a:lnTo>
                  <a:pt x="1117603" y="1254714"/>
                </a:lnTo>
                <a:lnTo>
                  <a:pt x="1453918" y="1254714"/>
                </a:lnTo>
                <a:lnTo>
                  <a:pt x="1453918" y="1288345"/>
                </a:lnTo>
                <a:lnTo>
                  <a:pt x="1117603" y="1288345"/>
                </a:lnTo>
                <a:lnTo>
                  <a:pt x="1117603" y="1314216"/>
                </a:lnTo>
                <a:lnTo>
                  <a:pt x="1453918" y="1314216"/>
                </a:lnTo>
                <a:lnTo>
                  <a:pt x="1453918" y="1350434"/>
                </a:lnTo>
                <a:lnTo>
                  <a:pt x="1117603" y="1350434"/>
                </a:lnTo>
                <a:lnTo>
                  <a:pt x="1117603" y="1376305"/>
                </a:lnTo>
                <a:lnTo>
                  <a:pt x="1453918" y="1376305"/>
                </a:lnTo>
                <a:lnTo>
                  <a:pt x="1453918" y="1409936"/>
                </a:lnTo>
                <a:lnTo>
                  <a:pt x="1117603" y="1409936"/>
                </a:lnTo>
                <a:lnTo>
                  <a:pt x="1117603" y="1435806"/>
                </a:lnTo>
                <a:lnTo>
                  <a:pt x="1453918" y="1435806"/>
                </a:lnTo>
                <a:lnTo>
                  <a:pt x="1453918" y="1474612"/>
                </a:lnTo>
                <a:lnTo>
                  <a:pt x="1117603" y="1474612"/>
                </a:lnTo>
                <a:lnTo>
                  <a:pt x="0" y="1474612"/>
                </a:lnTo>
                <a:close/>
                <a:moveTo>
                  <a:pt x="1117603" y="918399"/>
                </a:moveTo>
                <a:lnTo>
                  <a:pt x="1453918" y="918399"/>
                </a:lnTo>
                <a:lnTo>
                  <a:pt x="1453918" y="884767"/>
                </a:lnTo>
                <a:lnTo>
                  <a:pt x="1117603" y="884767"/>
                </a:lnTo>
                <a:lnTo>
                  <a:pt x="1117603" y="918399"/>
                </a:lnTo>
                <a:close/>
                <a:moveTo>
                  <a:pt x="1117603" y="980488"/>
                </a:moveTo>
                <a:lnTo>
                  <a:pt x="1453918" y="980488"/>
                </a:lnTo>
                <a:lnTo>
                  <a:pt x="1453918" y="944269"/>
                </a:lnTo>
                <a:lnTo>
                  <a:pt x="1117603" y="944269"/>
                </a:lnTo>
                <a:lnTo>
                  <a:pt x="1117603" y="980488"/>
                </a:lnTo>
                <a:close/>
                <a:moveTo>
                  <a:pt x="1117603" y="1042577"/>
                </a:moveTo>
                <a:lnTo>
                  <a:pt x="1453918" y="1042577"/>
                </a:lnTo>
                <a:lnTo>
                  <a:pt x="1453918" y="1008945"/>
                </a:lnTo>
                <a:lnTo>
                  <a:pt x="1117603" y="1008945"/>
                </a:lnTo>
                <a:lnTo>
                  <a:pt x="1117603" y="1042577"/>
                </a:lnTo>
                <a:close/>
                <a:moveTo>
                  <a:pt x="1117603" y="1104666"/>
                </a:moveTo>
                <a:lnTo>
                  <a:pt x="1453918" y="1104666"/>
                </a:lnTo>
                <a:lnTo>
                  <a:pt x="1453918" y="1071034"/>
                </a:lnTo>
                <a:lnTo>
                  <a:pt x="1117603" y="1071034"/>
                </a:lnTo>
                <a:lnTo>
                  <a:pt x="1117603" y="1104666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图形 1382">
            <a:extLst>
              <a:ext uri="{FF2B5EF4-FFF2-40B4-BE49-F238E27FC236}">
                <a16:creationId xmlns:a16="http://schemas.microsoft.com/office/drawing/2014/main" xmlns="" id="{9A01A9B3-2922-4756-AE6D-8DCF53A1EF34}"/>
              </a:ext>
            </a:extLst>
          </p:cNvPr>
          <p:cNvSpPr/>
          <p:nvPr/>
        </p:nvSpPr>
        <p:spPr>
          <a:xfrm>
            <a:off x="9870251" y="1345966"/>
            <a:ext cx="1138298" cy="1409934"/>
          </a:xfrm>
          <a:custGeom>
            <a:avLst/>
            <a:gdLst>
              <a:gd name="connsiteX0" fmla="*/ 10348 w 1138298"/>
              <a:gd name="connsiteY0" fmla="*/ 791633 h 1409934"/>
              <a:gd name="connsiteX1" fmla="*/ 72437 w 1138298"/>
              <a:gd name="connsiteY1" fmla="*/ 0 h 1409934"/>
              <a:gd name="connsiteX2" fmla="*/ 1055513 w 1138298"/>
              <a:gd name="connsiteY2" fmla="*/ 0 h 1409934"/>
              <a:gd name="connsiteX3" fmla="*/ 1055513 w 1138298"/>
              <a:gd name="connsiteY3" fmla="*/ 336315 h 1409934"/>
              <a:gd name="connsiteX4" fmla="*/ 382882 w 1138298"/>
              <a:gd name="connsiteY4" fmla="*/ 336315 h 1409934"/>
              <a:gd name="connsiteX5" fmla="*/ 375121 w 1138298"/>
              <a:gd name="connsiteY5" fmla="*/ 447557 h 1409934"/>
              <a:gd name="connsiteX6" fmla="*/ 814918 w 1138298"/>
              <a:gd name="connsiteY6" fmla="*/ 447557 h 1409934"/>
              <a:gd name="connsiteX7" fmla="*/ 884768 w 1138298"/>
              <a:gd name="connsiteY7" fmla="*/ 483776 h 1409934"/>
              <a:gd name="connsiteX8" fmla="*/ 372534 w 1138298"/>
              <a:gd name="connsiteY8" fmla="*/ 483776 h 1409934"/>
              <a:gd name="connsiteX9" fmla="*/ 369947 w 1138298"/>
              <a:gd name="connsiteY9" fmla="*/ 509646 h 1409934"/>
              <a:gd name="connsiteX10" fmla="*/ 926161 w 1138298"/>
              <a:gd name="connsiteY10" fmla="*/ 509646 h 1409934"/>
              <a:gd name="connsiteX11" fmla="*/ 970140 w 1138298"/>
              <a:gd name="connsiteY11" fmla="*/ 543278 h 1409934"/>
              <a:gd name="connsiteX12" fmla="*/ 369947 w 1138298"/>
              <a:gd name="connsiteY12" fmla="*/ 543278 h 1409934"/>
              <a:gd name="connsiteX13" fmla="*/ 367360 w 1138298"/>
              <a:gd name="connsiteY13" fmla="*/ 569148 h 1409934"/>
              <a:gd name="connsiteX14" fmla="*/ 1001185 w 1138298"/>
              <a:gd name="connsiteY14" fmla="*/ 569148 h 1409934"/>
              <a:gd name="connsiteX15" fmla="*/ 1032229 w 1138298"/>
              <a:gd name="connsiteY15" fmla="*/ 602779 h 1409934"/>
              <a:gd name="connsiteX16" fmla="*/ 364773 w 1138298"/>
              <a:gd name="connsiteY16" fmla="*/ 602779 h 1409934"/>
              <a:gd name="connsiteX17" fmla="*/ 362186 w 1138298"/>
              <a:gd name="connsiteY17" fmla="*/ 628650 h 1409934"/>
              <a:gd name="connsiteX18" fmla="*/ 1052926 w 1138298"/>
              <a:gd name="connsiteY18" fmla="*/ 628650 h 1409934"/>
              <a:gd name="connsiteX19" fmla="*/ 1076209 w 1138298"/>
              <a:gd name="connsiteY19" fmla="*/ 664868 h 1409934"/>
              <a:gd name="connsiteX20" fmla="*/ 359599 w 1138298"/>
              <a:gd name="connsiteY20" fmla="*/ 664868 h 1409934"/>
              <a:gd name="connsiteX21" fmla="*/ 357012 w 1138298"/>
              <a:gd name="connsiteY21" fmla="*/ 690739 h 1409934"/>
              <a:gd name="connsiteX22" fmla="*/ 1091731 w 1138298"/>
              <a:gd name="connsiteY22" fmla="*/ 690739 h 1409934"/>
              <a:gd name="connsiteX23" fmla="*/ 1107254 w 1138298"/>
              <a:gd name="connsiteY23" fmla="*/ 724370 h 1409934"/>
              <a:gd name="connsiteX24" fmla="*/ 354425 w 1138298"/>
              <a:gd name="connsiteY24" fmla="*/ 724370 h 1409934"/>
              <a:gd name="connsiteX25" fmla="*/ 351838 w 1138298"/>
              <a:gd name="connsiteY25" fmla="*/ 750241 h 1409934"/>
              <a:gd name="connsiteX26" fmla="*/ 434623 w 1138298"/>
              <a:gd name="connsiteY26" fmla="*/ 750241 h 1409934"/>
              <a:gd name="connsiteX27" fmla="*/ 372534 w 1138298"/>
              <a:gd name="connsiteY27" fmla="*/ 786459 h 1409934"/>
              <a:gd name="connsiteX28" fmla="*/ 10348 w 1138298"/>
              <a:gd name="connsiteY28" fmla="*/ 786459 h 1409934"/>
              <a:gd name="connsiteX29" fmla="*/ 734720 w 1138298"/>
              <a:gd name="connsiteY29" fmla="*/ 421687 h 1409934"/>
              <a:gd name="connsiteX30" fmla="*/ 566562 w 1138298"/>
              <a:gd name="connsiteY30" fmla="*/ 400991 h 1409934"/>
              <a:gd name="connsiteX31" fmla="*/ 382882 w 1138298"/>
              <a:gd name="connsiteY31" fmla="*/ 421687 h 1409934"/>
              <a:gd name="connsiteX32" fmla="*/ 734720 w 1138298"/>
              <a:gd name="connsiteY32" fmla="*/ 421687 h 1409934"/>
              <a:gd name="connsiteX33" fmla="*/ 680392 w 1138298"/>
              <a:gd name="connsiteY33" fmla="*/ 758002 h 1409934"/>
              <a:gd name="connsiteX34" fmla="*/ 745068 w 1138298"/>
              <a:gd name="connsiteY34" fmla="*/ 794220 h 1409934"/>
              <a:gd name="connsiteX35" fmla="*/ 1127950 w 1138298"/>
              <a:gd name="connsiteY35" fmla="*/ 794220 h 1409934"/>
              <a:gd name="connsiteX36" fmla="*/ 1117602 w 1138298"/>
              <a:gd name="connsiteY36" fmla="*/ 758002 h 1409934"/>
              <a:gd name="connsiteX37" fmla="*/ 680392 w 1138298"/>
              <a:gd name="connsiteY37" fmla="*/ 758002 h 1409934"/>
              <a:gd name="connsiteX38" fmla="*/ 1135711 w 1138298"/>
              <a:gd name="connsiteY38" fmla="*/ 853722 h 1409934"/>
              <a:gd name="connsiteX39" fmla="*/ 1130537 w 1138298"/>
              <a:gd name="connsiteY39" fmla="*/ 820091 h 1409934"/>
              <a:gd name="connsiteX40" fmla="*/ 770938 w 1138298"/>
              <a:gd name="connsiteY40" fmla="*/ 820091 h 1409934"/>
              <a:gd name="connsiteX41" fmla="*/ 791635 w 1138298"/>
              <a:gd name="connsiteY41" fmla="*/ 853722 h 1409934"/>
              <a:gd name="connsiteX42" fmla="*/ 1135711 w 1138298"/>
              <a:gd name="connsiteY42" fmla="*/ 853722 h 1409934"/>
              <a:gd name="connsiteX43" fmla="*/ 799396 w 1138298"/>
              <a:gd name="connsiteY43" fmla="*/ 882179 h 1409934"/>
              <a:gd name="connsiteX44" fmla="*/ 801983 w 1138298"/>
              <a:gd name="connsiteY44" fmla="*/ 900289 h 1409934"/>
              <a:gd name="connsiteX45" fmla="*/ 801983 w 1138298"/>
              <a:gd name="connsiteY45" fmla="*/ 915811 h 1409934"/>
              <a:gd name="connsiteX46" fmla="*/ 1138298 w 1138298"/>
              <a:gd name="connsiteY46" fmla="*/ 915811 h 1409934"/>
              <a:gd name="connsiteX47" fmla="*/ 1138298 w 1138298"/>
              <a:gd name="connsiteY47" fmla="*/ 900289 h 1409934"/>
              <a:gd name="connsiteX48" fmla="*/ 1138298 w 1138298"/>
              <a:gd name="connsiteY48" fmla="*/ 882179 h 1409934"/>
              <a:gd name="connsiteX49" fmla="*/ 799396 w 1138298"/>
              <a:gd name="connsiteY49" fmla="*/ 882179 h 1409934"/>
              <a:gd name="connsiteX50" fmla="*/ 336315 w 1138298"/>
              <a:gd name="connsiteY50" fmla="*/ 915811 h 1409934"/>
              <a:gd name="connsiteX51" fmla="*/ 331141 w 1138298"/>
              <a:gd name="connsiteY51" fmla="*/ 895115 h 1409934"/>
              <a:gd name="connsiteX52" fmla="*/ 214724 w 1138298"/>
              <a:gd name="connsiteY52" fmla="*/ 915811 h 1409934"/>
              <a:gd name="connsiteX53" fmla="*/ 336315 w 1138298"/>
              <a:gd name="connsiteY53" fmla="*/ 915811 h 1409934"/>
              <a:gd name="connsiteX54" fmla="*/ 344076 w 1138298"/>
              <a:gd name="connsiteY54" fmla="*/ 941681 h 1409934"/>
              <a:gd name="connsiteX55" fmla="*/ 59502 w 1138298"/>
              <a:gd name="connsiteY55" fmla="*/ 941681 h 1409934"/>
              <a:gd name="connsiteX56" fmla="*/ 0 w 1138298"/>
              <a:gd name="connsiteY56" fmla="*/ 952029 h 1409934"/>
              <a:gd name="connsiteX57" fmla="*/ 5174 w 1138298"/>
              <a:gd name="connsiteY57" fmla="*/ 977900 h 1409934"/>
              <a:gd name="connsiteX58" fmla="*/ 362186 w 1138298"/>
              <a:gd name="connsiteY58" fmla="*/ 977900 h 1409934"/>
              <a:gd name="connsiteX59" fmla="*/ 344076 w 1138298"/>
              <a:gd name="connsiteY59" fmla="*/ 941681 h 1409934"/>
              <a:gd name="connsiteX60" fmla="*/ 773525 w 1138298"/>
              <a:gd name="connsiteY60" fmla="*/ 977900 h 1409934"/>
              <a:gd name="connsiteX61" fmla="*/ 1130537 w 1138298"/>
              <a:gd name="connsiteY61" fmla="*/ 977900 h 1409934"/>
              <a:gd name="connsiteX62" fmla="*/ 1135711 w 1138298"/>
              <a:gd name="connsiteY62" fmla="*/ 941681 h 1409934"/>
              <a:gd name="connsiteX63" fmla="*/ 794222 w 1138298"/>
              <a:gd name="connsiteY63" fmla="*/ 941681 h 1409934"/>
              <a:gd name="connsiteX64" fmla="*/ 773525 w 1138298"/>
              <a:gd name="connsiteY64" fmla="*/ 977900 h 1409934"/>
              <a:gd name="connsiteX65" fmla="*/ 385469 w 1138298"/>
              <a:gd name="connsiteY65" fmla="*/ 1003770 h 1409934"/>
              <a:gd name="connsiteX66" fmla="*/ 10348 w 1138298"/>
              <a:gd name="connsiteY66" fmla="*/ 1003770 h 1409934"/>
              <a:gd name="connsiteX67" fmla="*/ 20696 w 1138298"/>
              <a:gd name="connsiteY67" fmla="*/ 1037402 h 1409934"/>
              <a:gd name="connsiteX68" fmla="*/ 434623 w 1138298"/>
              <a:gd name="connsiteY68" fmla="*/ 1037402 h 1409934"/>
              <a:gd name="connsiteX69" fmla="*/ 385469 w 1138298"/>
              <a:gd name="connsiteY69" fmla="*/ 1003770 h 1409934"/>
              <a:gd name="connsiteX70" fmla="*/ 703675 w 1138298"/>
              <a:gd name="connsiteY70" fmla="*/ 1039989 h 1409934"/>
              <a:gd name="connsiteX71" fmla="*/ 1117602 w 1138298"/>
              <a:gd name="connsiteY71" fmla="*/ 1039989 h 1409934"/>
              <a:gd name="connsiteX72" fmla="*/ 1127950 w 1138298"/>
              <a:gd name="connsiteY72" fmla="*/ 1006357 h 1409934"/>
              <a:gd name="connsiteX73" fmla="*/ 750242 w 1138298"/>
              <a:gd name="connsiteY73" fmla="*/ 1006357 h 1409934"/>
              <a:gd name="connsiteX74" fmla="*/ 703675 w 1138298"/>
              <a:gd name="connsiteY74" fmla="*/ 1039989 h 1409934"/>
              <a:gd name="connsiteX75" fmla="*/ 569149 w 1138298"/>
              <a:gd name="connsiteY75" fmla="*/ 1073620 h 1409934"/>
              <a:gd name="connsiteX76" fmla="*/ 509647 w 1138298"/>
              <a:gd name="connsiteY76" fmla="*/ 1068446 h 1409934"/>
              <a:gd name="connsiteX77" fmla="*/ 28457 w 1138298"/>
              <a:gd name="connsiteY77" fmla="*/ 1068446 h 1409934"/>
              <a:gd name="connsiteX78" fmla="*/ 43980 w 1138298"/>
              <a:gd name="connsiteY78" fmla="*/ 1104665 h 1409934"/>
              <a:gd name="connsiteX79" fmla="*/ 1091731 w 1138298"/>
              <a:gd name="connsiteY79" fmla="*/ 1104665 h 1409934"/>
              <a:gd name="connsiteX80" fmla="*/ 1107254 w 1138298"/>
              <a:gd name="connsiteY80" fmla="*/ 1068446 h 1409934"/>
              <a:gd name="connsiteX81" fmla="*/ 626064 w 1138298"/>
              <a:gd name="connsiteY81" fmla="*/ 1068446 h 1409934"/>
              <a:gd name="connsiteX82" fmla="*/ 569149 w 1138298"/>
              <a:gd name="connsiteY82" fmla="*/ 1073620 h 1409934"/>
              <a:gd name="connsiteX83" fmla="*/ 80198 w 1138298"/>
              <a:gd name="connsiteY83" fmla="*/ 1164166 h 1409934"/>
              <a:gd name="connsiteX84" fmla="*/ 1055513 w 1138298"/>
              <a:gd name="connsiteY84" fmla="*/ 1164166 h 1409934"/>
              <a:gd name="connsiteX85" fmla="*/ 1076209 w 1138298"/>
              <a:gd name="connsiteY85" fmla="*/ 1130535 h 1409934"/>
              <a:gd name="connsiteX86" fmla="*/ 59502 w 1138298"/>
              <a:gd name="connsiteY86" fmla="*/ 1130535 h 1409934"/>
              <a:gd name="connsiteX87" fmla="*/ 80198 w 1138298"/>
              <a:gd name="connsiteY87" fmla="*/ 1164166 h 1409934"/>
              <a:gd name="connsiteX88" fmla="*/ 129352 w 1138298"/>
              <a:gd name="connsiteY88" fmla="*/ 1223668 h 1409934"/>
              <a:gd name="connsiteX89" fmla="*/ 1006359 w 1138298"/>
              <a:gd name="connsiteY89" fmla="*/ 1223668 h 1409934"/>
              <a:gd name="connsiteX90" fmla="*/ 1034816 w 1138298"/>
              <a:gd name="connsiteY90" fmla="*/ 1187450 h 1409934"/>
              <a:gd name="connsiteX91" fmla="*/ 100895 w 1138298"/>
              <a:gd name="connsiteY91" fmla="*/ 1187450 h 1409934"/>
              <a:gd name="connsiteX92" fmla="*/ 129352 w 1138298"/>
              <a:gd name="connsiteY92" fmla="*/ 1223668 h 1409934"/>
              <a:gd name="connsiteX93" fmla="*/ 199202 w 1138298"/>
              <a:gd name="connsiteY93" fmla="*/ 1285757 h 1409934"/>
              <a:gd name="connsiteX94" fmla="*/ 941683 w 1138298"/>
              <a:gd name="connsiteY94" fmla="*/ 1285757 h 1409934"/>
              <a:gd name="connsiteX95" fmla="*/ 983076 w 1138298"/>
              <a:gd name="connsiteY95" fmla="*/ 1252126 h 1409934"/>
              <a:gd name="connsiteX96" fmla="*/ 157810 w 1138298"/>
              <a:gd name="connsiteY96" fmla="*/ 1252126 h 1409934"/>
              <a:gd name="connsiteX97" fmla="*/ 199202 w 1138298"/>
              <a:gd name="connsiteY97" fmla="*/ 1285757 h 1409934"/>
              <a:gd name="connsiteX98" fmla="*/ 297510 w 1138298"/>
              <a:gd name="connsiteY98" fmla="*/ 1347846 h 1409934"/>
              <a:gd name="connsiteX99" fmla="*/ 838201 w 1138298"/>
              <a:gd name="connsiteY99" fmla="*/ 1347846 h 1409934"/>
              <a:gd name="connsiteX100" fmla="*/ 900290 w 1138298"/>
              <a:gd name="connsiteY100" fmla="*/ 1311628 h 1409934"/>
              <a:gd name="connsiteX101" fmla="*/ 235421 w 1138298"/>
              <a:gd name="connsiteY101" fmla="*/ 1311628 h 1409934"/>
              <a:gd name="connsiteX102" fmla="*/ 297510 w 1138298"/>
              <a:gd name="connsiteY102" fmla="*/ 1347846 h 1409934"/>
              <a:gd name="connsiteX103" fmla="*/ 569149 w 1138298"/>
              <a:gd name="connsiteY103" fmla="*/ 1409935 h 1409934"/>
              <a:gd name="connsiteX104" fmla="*/ 776112 w 1138298"/>
              <a:gd name="connsiteY104" fmla="*/ 1376303 h 1409934"/>
              <a:gd name="connsiteX105" fmla="*/ 362186 w 1138298"/>
              <a:gd name="connsiteY105" fmla="*/ 1376303 h 1409934"/>
              <a:gd name="connsiteX106" fmla="*/ 569149 w 1138298"/>
              <a:gd name="connsiteY106" fmla="*/ 1409935 h 140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138298" h="1409934">
                <a:moveTo>
                  <a:pt x="10348" y="791633"/>
                </a:moveTo>
                <a:lnTo>
                  <a:pt x="72437" y="0"/>
                </a:lnTo>
                <a:lnTo>
                  <a:pt x="1055513" y="0"/>
                </a:lnTo>
                <a:lnTo>
                  <a:pt x="1055513" y="336315"/>
                </a:lnTo>
                <a:lnTo>
                  <a:pt x="382882" y="336315"/>
                </a:lnTo>
                <a:lnTo>
                  <a:pt x="375121" y="447557"/>
                </a:lnTo>
                <a:lnTo>
                  <a:pt x="814918" y="447557"/>
                </a:lnTo>
                <a:cubicBezTo>
                  <a:pt x="840788" y="457905"/>
                  <a:pt x="864072" y="468254"/>
                  <a:pt x="884768" y="483776"/>
                </a:cubicBezTo>
                <a:lnTo>
                  <a:pt x="372534" y="483776"/>
                </a:lnTo>
                <a:lnTo>
                  <a:pt x="369947" y="509646"/>
                </a:lnTo>
                <a:lnTo>
                  <a:pt x="926161" y="509646"/>
                </a:lnTo>
                <a:cubicBezTo>
                  <a:pt x="941683" y="519994"/>
                  <a:pt x="957205" y="532930"/>
                  <a:pt x="970140" y="543278"/>
                </a:cubicBezTo>
                <a:lnTo>
                  <a:pt x="369947" y="543278"/>
                </a:lnTo>
                <a:lnTo>
                  <a:pt x="367360" y="569148"/>
                </a:lnTo>
                <a:lnTo>
                  <a:pt x="1001185" y="569148"/>
                </a:lnTo>
                <a:cubicBezTo>
                  <a:pt x="1011533" y="579496"/>
                  <a:pt x="1021881" y="592431"/>
                  <a:pt x="1032229" y="602779"/>
                </a:cubicBezTo>
                <a:lnTo>
                  <a:pt x="364773" y="602779"/>
                </a:lnTo>
                <a:lnTo>
                  <a:pt x="362186" y="628650"/>
                </a:lnTo>
                <a:lnTo>
                  <a:pt x="1052926" y="628650"/>
                </a:lnTo>
                <a:cubicBezTo>
                  <a:pt x="1060687" y="638998"/>
                  <a:pt x="1068448" y="651933"/>
                  <a:pt x="1076209" y="664868"/>
                </a:cubicBezTo>
                <a:lnTo>
                  <a:pt x="359599" y="664868"/>
                </a:lnTo>
                <a:lnTo>
                  <a:pt x="357012" y="690739"/>
                </a:lnTo>
                <a:lnTo>
                  <a:pt x="1091731" y="690739"/>
                </a:lnTo>
                <a:cubicBezTo>
                  <a:pt x="1096905" y="701087"/>
                  <a:pt x="1102079" y="714022"/>
                  <a:pt x="1107254" y="724370"/>
                </a:cubicBezTo>
                <a:lnTo>
                  <a:pt x="354425" y="724370"/>
                </a:lnTo>
                <a:lnTo>
                  <a:pt x="351838" y="750241"/>
                </a:lnTo>
                <a:lnTo>
                  <a:pt x="434623" y="750241"/>
                </a:lnTo>
                <a:cubicBezTo>
                  <a:pt x="408752" y="758002"/>
                  <a:pt x="388056" y="770937"/>
                  <a:pt x="372534" y="786459"/>
                </a:cubicBezTo>
                <a:lnTo>
                  <a:pt x="10348" y="786459"/>
                </a:lnTo>
                <a:close/>
                <a:moveTo>
                  <a:pt x="734720" y="421687"/>
                </a:moveTo>
                <a:cubicBezTo>
                  <a:pt x="682979" y="408752"/>
                  <a:pt x="626064" y="400991"/>
                  <a:pt x="566562" y="400991"/>
                </a:cubicBezTo>
                <a:cubicBezTo>
                  <a:pt x="499299" y="400991"/>
                  <a:pt x="437210" y="408752"/>
                  <a:pt x="382882" y="421687"/>
                </a:cubicBezTo>
                <a:lnTo>
                  <a:pt x="734720" y="421687"/>
                </a:lnTo>
                <a:close/>
                <a:moveTo>
                  <a:pt x="680392" y="758002"/>
                </a:moveTo>
                <a:cubicBezTo>
                  <a:pt x="703675" y="765763"/>
                  <a:pt x="726959" y="778698"/>
                  <a:pt x="745068" y="794220"/>
                </a:cubicBezTo>
                <a:lnTo>
                  <a:pt x="1127950" y="794220"/>
                </a:lnTo>
                <a:cubicBezTo>
                  <a:pt x="1125363" y="781285"/>
                  <a:pt x="1122776" y="770937"/>
                  <a:pt x="1117602" y="758002"/>
                </a:cubicBezTo>
                <a:lnTo>
                  <a:pt x="680392" y="758002"/>
                </a:lnTo>
                <a:close/>
                <a:moveTo>
                  <a:pt x="1135711" y="853722"/>
                </a:moveTo>
                <a:cubicBezTo>
                  <a:pt x="1135711" y="840787"/>
                  <a:pt x="1133124" y="830439"/>
                  <a:pt x="1130537" y="820091"/>
                </a:cubicBezTo>
                <a:lnTo>
                  <a:pt x="770938" y="820091"/>
                </a:lnTo>
                <a:cubicBezTo>
                  <a:pt x="778699" y="830439"/>
                  <a:pt x="786460" y="843374"/>
                  <a:pt x="791635" y="853722"/>
                </a:cubicBezTo>
                <a:lnTo>
                  <a:pt x="1135711" y="853722"/>
                </a:lnTo>
                <a:close/>
                <a:moveTo>
                  <a:pt x="799396" y="882179"/>
                </a:moveTo>
                <a:cubicBezTo>
                  <a:pt x="799396" y="887353"/>
                  <a:pt x="801983" y="895115"/>
                  <a:pt x="801983" y="900289"/>
                </a:cubicBezTo>
                <a:cubicBezTo>
                  <a:pt x="801983" y="905463"/>
                  <a:pt x="801983" y="910637"/>
                  <a:pt x="801983" y="915811"/>
                </a:cubicBezTo>
                <a:lnTo>
                  <a:pt x="1138298" y="915811"/>
                </a:lnTo>
                <a:cubicBezTo>
                  <a:pt x="1138298" y="910637"/>
                  <a:pt x="1138298" y="905463"/>
                  <a:pt x="1138298" y="900289"/>
                </a:cubicBezTo>
                <a:cubicBezTo>
                  <a:pt x="1138298" y="895115"/>
                  <a:pt x="1138298" y="887353"/>
                  <a:pt x="1138298" y="882179"/>
                </a:cubicBezTo>
                <a:lnTo>
                  <a:pt x="799396" y="882179"/>
                </a:lnTo>
                <a:close/>
                <a:moveTo>
                  <a:pt x="336315" y="915811"/>
                </a:moveTo>
                <a:lnTo>
                  <a:pt x="331141" y="895115"/>
                </a:lnTo>
                <a:lnTo>
                  <a:pt x="214724" y="915811"/>
                </a:lnTo>
                <a:lnTo>
                  <a:pt x="336315" y="915811"/>
                </a:lnTo>
                <a:close/>
                <a:moveTo>
                  <a:pt x="344076" y="941681"/>
                </a:moveTo>
                <a:lnTo>
                  <a:pt x="59502" y="941681"/>
                </a:lnTo>
                <a:lnTo>
                  <a:pt x="0" y="952029"/>
                </a:lnTo>
                <a:lnTo>
                  <a:pt x="5174" y="977900"/>
                </a:lnTo>
                <a:lnTo>
                  <a:pt x="362186" y="977900"/>
                </a:lnTo>
                <a:cubicBezTo>
                  <a:pt x="354425" y="967552"/>
                  <a:pt x="346663" y="954616"/>
                  <a:pt x="344076" y="941681"/>
                </a:cubicBezTo>
                <a:close/>
                <a:moveTo>
                  <a:pt x="773525" y="977900"/>
                </a:moveTo>
                <a:lnTo>
                  <a:pt x="1130537" y="977900"/>
                </a:lnTo>
                <a:cubicBezTo>
                  <a:pt x="1133124" y="967552"/>
                  <a:pt x="1133124" y="954616"/>
                  <a:pt x="1135711" y="941681"/>
                </a:cubicBezTo>
                <a:lnTo>
                  <a:pt x="794222" y="941681"/>
                </a:lnTo>
                <a:cubicBezTo>
                  <a:pt x="789048" y="954616"/>
                  <a:pt x="781286" y="967552"/>
                  <a:pt x="773525" y="977900"/>
                </a:cubicBezTo>
                <a:close/>
                <a:moveTo>
                  <a:pt x="385469" y="1003770"/>
                </a:moveTo>
                <a:lnTo>
                  <a:pt x="10348" y="1003770"/>
                </a:lnTo>
                <a:cubicBezTo>
                  <a:pt x="12935" y="1016705"/>
                  <a:pt x="15522" y="1027053"/>
                  <a:pt x="20696" y="1037402"/>
                </a:cubicBezTo>
                <a:lnTo>
                  <a:pt x="434623" y="1037402"/>
                </a:lnTo>
                <a:cubicBezTo>
                  <a:pt x="416514" y="1029640"/>
                  <a:pt x="398404" y="1016705"/>
                  <a:pt x="385469" y="1003770"/>
                </a:cubicBezTo>
                <a:close/>
                <a:moveTo>
                  <a:pt x="703675" y="1039989"/>
                </a:moveTo>
                <a:lnTo>
                  <a:pt x="1117602" y="1039989"/>
                </a:lnTo>
                <a:cubicBezTo>
                  <a:pt x="1120189" y="1029640"/>
                  <a:pt x="1125363" y="1016705"/>
                  <a:pt x="1127950" y="1006357"/>
                </a:cubicBezTo>
                <a:lnTo>
                  <a:pt x="750242" y="1006357"/>
                </a:lnTo>
                <a:cubicBezTo>
                  <a:pt x="737307" y="1016705"/>
                  <a:pt x="721784" y="1029640"/>
                  <a:pt x="703675" y="1039989"/>
                </a:cubicBezTo>
                <a:close/>
                <a:moveTo>
                  <a:pt x="569149" y="1073620"/>
                </a:moveTo>
                <a:cubicBezTo>
                  <a:pt x="548453" y="1073620"/>
                  <a:pt x="530343" y="1071033"/>
                  <a:pt x="509647" y="1068446"/>
                </a:cubicBezTo>
                <a:lnTo>
                  <a:pt x="28457" y="1068446"/>
                </a:lnTo>
                <a:cubicBezTo>
                  <a:pt x="33632" y="1081381"/>
                  <a:pt x="38806" y="1091729"/>
                  <a:pt x="43980" y="1104665"/>
                </a:cubicBezTo>
                <a:lnTo>
                  <a:pt x="1091731" y="1104665"/>
                </a:lnTo>
                <a:cubicBezTo>
                  <a:pt x="1096905" y="1094316"/>
                  <a:pt x="1102079" y="1081381"/>
                  <a:pt x="1107254" y="1068446"/>
                </a:cubicBezTo>
                <a:lnTo>
                  <a:pt x="626064" y="1068446"/>
                </a:lnTo>
                <a:cubicBezTo>
                  <a:pt x="607955" y="1071033"/>
                  <a:pt x="587258" y="1073620"/>
                  <a:pt x="569149" y="1073620"/>
                </a:cubicBezTo>
                <a:close/>
                <a:moveTo>
                  <a:pt x="80198" y="1164166"/>
                </a:moveTo>
                <a:lnTo>
                  <a:pt x="1055513" y="1164166"/>
                </a:lnTo>
                <a:cubicBezTo>
                  <a:pt x="1063274" y="1153818"/>
                  <a:pt x="1071035" y="1140883"/>
                  <a:pt x="1076209" y="1130535"/>
                </a:cubicBezTo>
                <a:lnTo>
                  <a:pt x="59502" y="1130535"/>
                </a:lnTo>
                <a:cubicBezTo>
                  <a:pt x="64676" y="1140883"/>
                  <a:pt x="72437" y="1151231"/>
                  <a:pt x="80198" y="1164166"/>
                </a:cubicBezTo>
                <a:close/>
                <a:moveTo>
                  <a:pt x="129352" y="1223668"/>
                </a:moveTo>
                <a:lnTo>
                  <a:pt x="1006359" y="1223668"/>
                </a:lnTo>
                <a:cubicBezTo>
                  <a:pt x="1016707" y="1213320"/>
                  <a:pt x="1027055" y="1200385"/>
                  <a:pt x="1034816" y="1187450"/>
                </a:cubicBezTo>
                <a:lnTo>
                  <a:pt x="100895" y="1187450"/>
                </a:lnTo>
                <a:cubicBezTo>
                  <a:pt x="108656" y="1202972"/>
                  <a:pt x="119004" y="1213320"/>
                  <a:pt x="129352" y="1223668"/>
                </a:cubicBezTo>
                <a:close/>
                <a:moveTo>
                  <a:pt x="199202" y="1285757"/>
                </a:moveTo>
                <a:lnTo>
                  <a:pt x="941683" y="1285757"/>
                </a:lnTo>
                <a:cubicBezTo>
                  <a:pt x="957205" y="1275409"/>
                  <a:pt x="970140" y="1262474"/>
                  <a:pt x="983076" y="1252126"/>
                </a:cubicBezTo>
                <a:lnTo>
                  <a:pt x="157810" y="1252126"/>
                </a:lnTo>
                <a:cubicBezTo>
                  <a:pt x="170745" y="1265061"/>
                  <a:pt x="183680" y="1275409"/>
                  <a:pt x="199202" y="1285757"/>
                </a:cubicBezTo>
                <a:close/>
                <a:moveTo>
                  <a:pt x="297510" y="1347846"/>
                </a:moveTo>
                <a:lnTo>
                  <a:pt x="838201" y="1347846"/>
                </a:lnTo>
                <a:cubicBezTo>
                  <a:pt x="858898" y="1337498"/>
                  <a:pt x="879594" y="1324563"/>
                  <a:pt x="900290" y="1311628"/>
                </a:cubicBezTo>
                <a:lnTo>
                  <a:pt x="235421" y="1311628"/>
                </a:lnTo>
                <a:cubicBezTo>
                  <a:pt x="256117" y="1327150"/>
                  <a:pt x="276813" y="1337498"/>
                  <a:pt x="297510" y="1347846"/>
                </a:cubicBezTo>
                <a:close/>
                <a:moveTo>
                  <a:pt x="569149" y="1409935"/>
                </a:moveTo>
                <a:cubicBezTo>
                  <a:pt x="641586" y="1409935"/>
                  <a:pt x="711436" y="1397000"/>
                  <a:pt x="776112" y="1376303"/>
                </a:cubicBezTo>
                <a:lnTo>
                  <a:pt x="362186" y="1376303"/>
                </a:lnTo>
                <a:cubicBezTo>
                  <a:pt x="426862" y="1397000"/>
                  <a:pt x="496712" y="1409935"/>
                  <a:pt x="569149" y="14099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图形 1384">
            <a:extLst>
              <a:ext uri="{FF2B5EF4-FFF2-40B4-BE49-F238E27FC236}">
                <a16:creationId xmlns:a16="http://schemas.microsoft.com/office/drawing/2014/main" xmlns="" id="{1EA0432C-E4F1-4001-822B-383097372DCC}"/>
              </a:ext>
            </a:extLst>
          </p:cNvPr>
          <p:cNvSpPr/>
          <p:nvPr/>
        </p:nvSpPr>
        <p:spPr>
          <a:xfrm>
            <a:off x="1144646" y="4107275"/>
            <a:ext cx="1213322" cy="1391825"/>
          </a:xfrm>
          <a:custGeom>
            <a:avLst/>
            <a:gdLst>
              <a:gd name="connsiteX0" fmla="*/ 706263 w 1213322"/>
              <a:gd name="connsiteY0" fmla="*/ 615715 h 1391825"/>
              <a:gd name="connsiteX1" fmla="*/ 1169343 w 1213322"/>
              <a:gd name="connsiteY1" fmla="*/ 615715 h 1391825"/>
              <a:gd name="connsiteX2" fmla="*/ 1182279 w 1213322"/>
              <a:gd name="connsiteY2" fmla="*/ 649346 h 1391825"/>
              <a:gd name="connsiteX3" fmla="*/ 776113 w 1213322"/>
              <a:gd name="connsiteY3" fmla="*/ 649346 h 1391825"/>
              <a:gd name="connsiteX4" fmla="*/ 706263 w 1213322"/>
              <a:gd name="connsiteY4" fmla="*/ 615715 h 1391825"/>
              <a:gd name="connsiteX5" fmla="*/ 838202 w 1213322"/>
              <a:gd name="connsiteY5" fmla="*/ 711435 h 1391825"/>
              <a:gd name="connsiteX6" fmla="*/ 1200388 w 1213322"/>
              <a:gd name="connsiteY6" fmla="*/ 711435 h 1391825"/>
              <a:gd name="connsiteX7" fmla="*/ 1192627 w 1213322"/>
              <a:gd name="connsiteY7" fmla="*/ 677804 h 1391825"/>
              <a:gd name="connsiteX8" fmla="*/ 809744 w 1213322"/>
              <a:gd name="connsiteY8" fmla="*/ 677804 h 1391825"/>
              <a:gd name="connsiteX9" fmla="*/ 838202 w 1213322"/>
              <a:gd name="connsiteY9" fmla="*/ 711435 h 1391825"/>
              <a:gd name="connsiteX10" fmla="*/ 866659 w 1213322"/>
              <a:gd name="connsiteY10" fmla="*/ 773524 h 1391825"/>
              <a:gd name="connsiteX11" fmla="*/ 1208149 w 1213322"/>
              <a:gd name="connsiteY11" fmla="*/ 773524 h 1391825"/>
              <a:gd name="connsiteX12" fmla="*/ 1202975 w 1213322"/>
              <a:gd name="connsiteY12" fmla="*/ 737305 h 1391825"/>
              <a:gd name="connsiteX13" fmla="*/ 853724 w 1213322"/>
              <a:gd name="connsiteY13" fmla="*/ 737305 h 1391825"/>
              <a:gd name="connsiteX14" fmla="*/ 866659 w 1213322"/>
              <a:gd name="connsiteY14" fmla="*/ 773524 h 1391825"/>
              <a:gd name="connsiteX15" fmla="*/ 1210736 w 1213322"/>
              <a:gd name="connsiteY15" fmla="*/ 801981 h 1391825"/>
              <a:gd name="connsiteX16" fmla="*/ 871833 w 1213322"/>
              <a:gd name="connsiteY16" fmla="*/ 801981 h 1391825"/>
              <a:gd name="connsiteX17" fmla="*/ 874420 w 1213322"/>
              <a:gd name="connsiteY17" fmla="*/ 827852 h 1391825"/>
              <a:gd name="connsiteX18" fmla="*/ 874420 w 1213322"/>
              <a:gd name="connsiteY18" fmla="*/ 835613 h 1391825"/>
              <a:gd name="connsiteX19" fmla="*/ 1213323 w 1213322"/>
              <a:gd name="connsiteY19" fmla="*/ 835613 h 1391825"/>
              <a:gd name="connsiteX20" fmla="*/ 1213323 w 1213322"/>
              <a:gd name="connsiteY20" fmla="*/ 827852 h 1391825"/>
              <a:gd name="connsiteX21" fmla="*/ 1210736 w 1213322"/>
              <a:gd name="connsiteY21" fmla="*/ 801981 h 1391825"/>
              <a:gd name="connsiteX22" fmla="*/ 861485 w 1213322"/>
              <a:gd name="connsiteY22" fmla="*/ 897702 h 1391825"/>
              <a:gd name="connsiteX23" fmla="*/ 1208149 w 1213322"/>
              <a:gd name="connsiteY23" fmla="*/ 897702 h 1391825"/>
              <a:gd name="connsiteX24" fmla="*/ 1210736 w 1213322"/>
              <a:gd name="connsiteY24" fmla="*/ 861483 h 1391825"/>
              <a:gd name="connsiteX25" fmla="*/ 871833 w 1213322"/>
              <a:gd name="connsiteY25" fmla="*/ 861483 h 1391825"/>
              <a:gd name="connsiteX26" fmla="*/ 861485 w 1213322"/>
              <a:gd name="connsiteY26" fmla="*/ 897702 h 1391825"/>
              <a:gd name="connsiteX27" fmla="*/ 825267 w 1213322"/>
              <a:gd name="connsiteY27" fmla="*/ 959791 h 1391825"/>
              <a:gd name="connsiteX28" fmla="*/ 1195214 w 1213322"/>
              <a:gd name="connsiteY28" fmla="*/ 959791 h 1391825"/>
              <a:gd name="connsiteX29" fmla="*/ 1202975 w 1213322"/>
              <a:gd name="connsiteY29" fmla="*/ 926159 h 1391825"/>
              <a:gd name="connsiteX30" fmla="*/ 848550 w 1213322"/>
              <a:gd name="connsiteY30" fmla="*/ 926159 h 1391825"/>
              <a:gd name="connsiteX31" fmla="*/ 825267 w 1213322"/>
              <a:gd name="connsiteY31" fmla="*/ 959791 h 1391825"/>
              <a:gd name="connsiteX32" fmla="*/ 747655 w 1213322"/>
              <a:gd name="connsiteY32" fmla="*/ 1021879 h 1391825"/>
              <a:gd name="connsiteX33" fmla="*/ 1177104 w 1213322"/>
              <a:gd name="connsiteY33" fmla="*/ 1021879 h 1391825"/>
              <a:gd name="connsiteX34" fmla="*/ 1190040 w 1213322"/>
              <a:gd name="connsiteY34" fmla="*/ 988248 h 1391825"/>
              <a:gd name="connsiteX35" fmla="*/ 801983 w 1213322"/>
              <a:gd name="connsiteY35" fmla="*/ 988248 h 1391825"/>
              <a:gd name="connsiteX36" fmla="*/ 747655 w 1213322"/>
              <a:gd name="connsiteY36" fmla="*/ 1021879 h 1391825"/>
              <a:gd name="connsiteX37" fmla="*/ 605368 w 1213322"/>
              <a:gd name="connsiteY37" fmla="*/ 1055511 h 1391825"/>
              <a:gd name="connsiteX38" fmla="*/ 336316 w 1213322"/>
              <a:gd name="connsiteY38" fmla="*/ 827852 h 1391825"/>
              <a:gd name="connsiteX39" fmla="*/ 362186 w 1213322"/>
              <a:gd name="connsiteY39" fmla="*/ 714022 h 1391825"/>
              <a:gd name="connsiteX40" fmla="*/ 372534 w 1213322"/>
              <a:gd name="connsiteY40" fmla="*/ 714022 h 1391825"/>
              <a:gd name="connsiteX41" fmla="*/ 400992 w 1213322"/>
              <a:gd name="connsiteY41" fmla="*/ 680391 h 1391825"/>
              <a:gd name="connsiteX42" fmla="*/ 377708 w 1213322"/>
              <a:gd name="connsiteY42" fmla="*/ 680391 h 1391825"/>
              <a:gd name="connsiteX43" fmla="*/ 377708 w 1213322"/>
              <a:gd name="connsiteY43" fmla="*/ 680391 h 1391825"/>
              <a:gd name="connsiteX44" fmla="*/ 390643 w 1213322"/>
              <a:gd name="connsiteY44" fmla="*/ 654520 h 1391825"/>
              <a:gd name="connsiteX45" fmla="*/ 434623 w 1213322"/>
              <a:gd name="connsiteY45" fmla="*/ 654520 h 1391825"/>
              <a:gd name="connsiteX46" fmla="*/ 504473 w 1213322"/>
              <a:gd name="connsiteY46" fmla="*/ 620889 h 1391825"/>
              <a:gd name="connsiteX47" fmla="*/ 411340 w 1213322"/>
              <a:gd name="connsiteY47" fmla="*/ 620889 h 1391825"/>
              <a:gd name="connsiteX48" fmla="*/ 426862 w 1213322"/>
              <a:gd name="connsiteY48" fmla="*/ 595018 h 1391825"/>
              <a:gd name="connsiteX49" fmla="*/ 1156408 w 1213322"/>
              <a:gd name="connsiteY49" fmla="*/ 595018 h 1391825"/>
              <a:gd name="connsiteX50" fmla="*/ 1138299 w 1213322"/>
              <a:gd name="connsiteY50" fmla="*/ 558800 h 1391825"/>
              <a:gd name="connsiteX51" fmla="*/ 450145 w 1213322"/>
              <a:gd name="connsiteY51" fmla="*/ 558800 h 1391825"/>
              <a:gd name="connsiteX52" fmla="*/ 468255 w 1213322"/>
              <a:gd name="connsiteY52" fmla="*/ 532930 h 1391825"/>
              <a:gd name="connsiteX53" fmla="*/ 468255 w 1213322"/>
              <a:gd name="connsiteY53" fmla="*/ 532930 h 1391825"/>
              <a:gd name="connsiteX54" fmla="*/ 1120189 w 1213322"/>
              <a:gd name="connsiteY54" fmla="*/ 532930 h 1391825"/>
              <a:gd name="connsiteX55" fmla="*/ 1094319 w 1213322"/>
              <a:gd name="connsiteY55" fmla="*/ 499298 h 1391825"/>
              <a:gd name="connsiteX56" fmla="*/ 496712 w 1213322"/>
              <a:gd name="connsiteY56" fmla="*/ 499298 h 1391825"/>
              <a:gd name="connsiteX57" fmla="*/ 496712 w 1213322"/>
              <a:gd name="connsiteY57" fmla="*/ 499298 h 1391825"/>
              <a:gd name="connsiteX58" fmla="*/ 517409 w 1213322"/>
              <a:gd name="connsiteY58" fmla="*/ 473428 h 1391825"/>
              <a:gd name="connsiteX59" fmla="*/ 517409 w 1213322"/>
              <a:gd name="connsiteY59" fmla="*/ 473428 h 1391825"/>
              <a:gd name="connsiteX60" fmla="*/ 1073623 w 1213322"/>
              <a:gd name="connsiteY60" fmla="*/ 473428 h 1391825"/>
              <a:gd name="connsiteX61" fmla="*/ 1039991 w 1213322"/>
              <a:gd name="connsiteY61" fmla="*/ 439796 h 1391825"/>
              <a:gd name="connsiteX62" fmla="*/ 545866 w 1213322"/>
              <a:gd name="connsiteY62" fmla="*/ 439796 h 1391825"/>
              <a:gd name="connsiteX63" fmla="*/ 545866 w 1213322"/>
              <a:gd name="connsiteY63" fmla="*/ 439796 h 1391825"/>
              <a:gd name="connsiteX64" fmla="*/ 569149 w 1213322"/>
              <a:gd name="connsiteY64" fmla="*/ 413926 h 1391825"/>
              <a:gd name="connsiteX65" fmla="*/ 1008947 w 1213322"/>
              <a:gd name="connsiteY65" fmla="*/ 413926 h 1391825"/>
              <a:gd name="connsiteX66" fmla="*/ 962380 w 1213322"/>
              <a:gd name="connsiteY66" fmla="*/ 380294 h 1391825"/>
              <a:gd name="connsiteX67" fmla="*/ 600194 w 1213322"/>
              <a:gd name="connsiteY67" fmla="*/ 380294 h 1391825"/>
              <a:gd name="connsiteX68" fmla="*/ 626064 w 1213322"/>
              <a:gd name="connsiteY68" fmla="*/ 354424 h 1391825"/>
              <a:gd name="connsiteX69" fmla="*/ 918400 w 1213322"/>
              <a:gd name="connsiteY69" fmla="*/ 354424 h 1391825"/>
              <a:gd name="connsiteX70" fmla="*/ 843376 w 1213322"/>
              <a:gd name="connsiteY70" fmla="*/ 320793 h 1391825"/>
              <a:gd name="connsiteX71" fmla="*/ 657109 w 1213322"/>
              <a:gd name="connsiteY71" fmla="*/ 320793 h 1391825"/>
              <a:gd name="connsiteX72" fmla="*/ 657109 w 1213322"/>
              <a:gd name="connsiteY72" fmla="*/ 320793 h 1391825"/>
              <a:gd name="connsiteX73" fmla="*/ 682979 w 1213322"/>
              <a:gd name="connsiteY73" fmla="*/ 294922 h 1391825"/>
              <a:gd name="connsiteX74" fmla="*/ 758003 w 1213322"/>
              <a:gd name="connsiteY74" fmla="*/ 294922 h 1391825"/>
              <a:gd name="connsiteX75" fmla="*/ 695914 w 1213322"/>
              <a:gd name="connsiteY75" fmla="*/ 284574 h 1391825"/>
              <a:gd name="connsiteX76" fmla="*/ 695914 w 1213322"/>
              <a:gd name="connsiteY76" fmla="*/ 284574 h 1391825"/>
              <a:gd name="connsiteX77" fmla="*/ 975315 w 1213322"/>
              <a:gd name="connsiteY77" fmla="*/ 51741 h 1391825"/>
              <a:gd name="connsiteX78" fmla="*/ 1050339 w 1213322"/>
              <a:gd name="connsiteY78" fmla="*/ 0 h 1391825"/>
              <a:gd name="connsiteX79" fmla="*/ 507060 w 1213322"/>
              <a:gd name="connsiteY79" fmla="*/ 0 h 1391825"/>
              <a:gd name="connsiteX80" fmla="*/ 499299 w 1213322"/>
              <a:gd name="connsiteY80" fmla="*/ 7761 h 1391825"/>
              <a:gd name="connsiteX81" fmla="*/ 0 w 1213322"/>
              <a:gd name="connsiteY81" fmla="*/ 827852 h 1391825"/>
              <a:gd name="connsiteX82" fmla="*/ 0 w 1213322"/>
              <a:gd name="connsiteY82" fmla="*/ 856309 h 1391825"/>
              <a:gd name="connsiteX83" fmla="*/ 0 w 1213322"/>
              <a:gd name="connsiteY83" fmla="*/ 856309 h 1391825"/>
              <a:gd name="connsiteX84" fmla="*/ 183680 w 1213322"/>
              <a:gd name="connsiteY84" fmla="*/ 1234016 h 1391825"/>
              <a:gd name="connsiteX85" fmla="*/ 605368 w 1213322"/>
              <a:gd name="connsiteY85" fmla="*/ 1391826 h 1391825"/>
              <a:gd name="connsiteX86" fmla="*/ 817505 w 1213322"/>
              <a:gd name="connsiteY86" fmla="*/ 1358194 h 1391825"/>
              <a:gd name="connsiteX87" fmla="*/ 605368 w 1213322"/>
              <a:gd name="connsiteY87" fmla="*/ 1358194 h 1391825"/>
              <a:gd name="connsiteX88" fmla="*/ 605368 w 1213322"/>
              <a:gd name="connsiteY88" fmla="*/ 1332324 h 1391825"/>
              <a:gd name="connsiteX89" fmla="*/ 882182 w 1213322"/>
              <a:gd name="connsiteY89" fmla="*/ 1332324 h 1391825"/>
              <a:gd name="connsiteX90" fmla="*/ 944271 w 1213322"/>
              <a:gd name="connsiteY90" fmla="*/ 1296105 h 1391825"/>
              <a:gd name="connsiteX91" fmla="*/ 605368 w 1213322"/>
              <a:gd name="connsiteY91" fmla="*/ 1296105 h 1391825"/>
              <a:gd name="connsiteX92" fmla="*/ 605368 w 1213322"/>
              <a:gd name="connsiteY92" fmla="*/ 1270235 h 1391825"/>
              <a:gd name="connsiteX93" fmla="*/ 985663 w 1213322"/>
              <a:gd name="connsiteY93" fmla="*/ 1270235 h 1391825"/>
              <a:gd name="connsiteX94" fmla="*/ 1027056 w 1213322"/>
              <a:gd name="connsiteY94" fmla="*/ 1236603 h 1391825"/>
              <a:gd name="connsiteX95" fmla="*/ 1027056 w 1213322"/>
              <a:gd name="connsiteY95" fmla="*/ 1236603 h 1391825"/>
              <a:gd name="connsiteX96" fmla="*/ 605368 w 1213322"/>
              <a:gd name="connsiteY96" fmla="*/ 1236603 h 1391825"/>
              <a:gd name="connsiteX97" fmla="*/ 605368 w 1213322"/>
              <a:gd name="connsiteY97" fmla="*/ 1210733 h 1391825"/>
              <a:gd name="connsiteX98" fmla="*/ 1055513 w 1213322"/>
              <a:gd name="connsiteY98" fmla="*/ 1210733 h 1391825"/>
              <a:gd name="connsiteX99" fmla="*/ 1086558 w 1213322"/>
              <a:gd name="connsiteY99" fmla="*/ 1174515 h 1391825"/>
              <a:gd name="connsiteX100" fmla="*/ 605368 w 1213322"/>
              <a:gd name="connsiteY100" fmla="*/ 1174515 h 1391825"/>
              <a:gd name="connsiteX101" fmla="*/ 605368 w 1213322"/>
              <a:gd name="connsiteY101" fmla="*/ 1148644 h 1391825"/>
              <a:gd name="connsiteX102" fmla="*/ 1107254 w 1213322"/>
              <a:gd name="connsiteY102" fmla="*/ 1148644 h 1391825"/>
              <a:gd name="connsiteX103" fmla="*/ 1130538 w 1213322"/>
              <a:gd name="connsiteY103" fmla="*/ 1112426 h 1391825"/>
              <a:gd name="connsiteX104" fmla="*/ 605368 w 1213322"/>
              <a:gd name="connsiteY104" fmla="*/ 1112426 h 1391825"/>
              <a:gd name="connsiteX105" fmla="*/ 605368 w 1213322"/>
              <a:gd name="connsiteY105" fmla="*/ 1086555 h 1391825"/>
              <a:gd name="connsiteX106" fmla="*/ 1146060 w 1213322"/>
              <a:gd name="connsiteY106" fmla="*/ 1086555 h 1391825"/>
              <a:gd name="connsiteX107" fmla="*/ 1164169 w 1213322"/>
              <a:gd name="connsiteY107" fmla="*/ 1050337 h 1391825"/>
              <a:gd name="connsiteX108" fmla="*/ 670044 w 1213322"/>
              <a:gd name="connsiteY108" fmla="*/ 1050337 h 1391825"/>
              <a:gd name="connsiteX109" fmla="*/ 605368 w 1213322"/>
              <a:gd name="connsiteY109" fmla="*/ 1055511 h 139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213322" h="1391825">
                <a:moveTo>
                  <a:pt x="706263" y="615715"/>
                </a:moveTo>
                <a:lnTo>
                  <a:pt x="1169343" y="615715"/>
                </a:lnTo>
                <a:cubicBezTo>
                  <a:pt x="1174517" y="626063"/>
                  <a:pt x="1179691" y="638998"/>
                  <a:pt x="1182279" y="649346"/>
                </a:cubicBezTo>
                <a:lnTo>
                  <a:pt x="776113" y="649346"/>
                </a:lnTo>
                <a:cubicBezTo>
                  <a:pt x="755416" y="636411"/>
                  <a:pt x="732133" y="623476"/>
                  <a:pt x="706263" y="615715"/>
                </a:cubicBezTo>
                <a:close/>
                <a:moveTo>
                  <a:pt x="838202" y="711435"/>
                </a:moveTo>
                <a:lnTo>
                  <a:pt x="1200388" y="711435"/>
                </a:lnTo>
                <a:cubicBezTo>
                  <a:pt x="1197801" y="698500"/>
                  <a:pt x="1195214" y="688152"/>
                  <a:pt x="1192627" y="677804"/>
                </a:cubicBezTo>
                <a:lnTo>
                  <a:pt x="809744" y="677804"/>
                </a:lnTo>
                <a:cubicBezTo>
                  <a:pt x="820093" y="688152"/>
                  <a:pt x="830441" y="701087"/>
                  <a:pt x="838202" y="711435"/>
                </a:cubicBezTo>
                <a:close/>
                <a:moveTo>
                  <a:pt x="866659" y="773524"/>
                </a:moveTo>
                <a:lnTo>
                  <a:pt x="1208149" y="773524"/>
                </a:lnTo>
                <a:cubicBezTo>
                  <a:pt x="1208149" y="760589"/>
                  <a:pt x="1205562" y="750241"/>
                  <a:pt x="1202975" y="737305"/>
                </a:cubicBezTo>
                <a:lnTo>
                  <a:pt x="853724" y="737305"/>
                </a:lnTo>
                <a:cubicBezTo>
                  <a:pt x="858898" y="750241"/>
                  <a:pt x="864072" y="763176"/>
                  <a:pt x="866659" y="773524"/>
                </a:cubicBezTo>
                <a:close/>
                <a:moveTo>
                  <a:pt x="1210736" y="801981"/>
                </a:moveTo>
                <a:lnTo>
                  <a:pt x="871833" y="801981"/>
                </a:lnTo>
                <a:cubicBezTo>
                  <a:pt x="871833" y="809742"/>
                  <a:pt x="874420" y="820091"/>
                  <a:pt x="874420" y="827852"/>
                </a:cubicBezTo>
                <a:cubicBezTo>
                  <a:pt x="874420" y="830439"/>
                  <a:pt x="874420" y="833026"/>
                  <a:pt x="874420" y="835613"/>
                </a:cubicBezTo>
                <a:lnTo>
                  <a:pt x="1213323" y="835613"/>
                </a:lnTo>
                <a:cubicBezTo>
                  <a:pt x="1213323" y="833026"/>
                  <a:pt x="1213323" y="830439"/>
                  <a:pt x="1213323" y="827852"/>
                </a:cubicBezTo>
                <a:cubicBezTo>
                  <a:pt x="1213323" y="817504"/>
                  <a:pt x="1210736" y="809742"/>
                  <a:pt x="1210736" y="801981"/>
                </a:cubicBezTo>
                <a:close/>
                <a:moveTo>
                  <a:pt x="861485" y="897702"/>
                </a:moveTo>
                <a:lnTo>
                  <a:pt x="1208149" y="897702"/>
                </a:lnTo>
                <a:cubicBezTo>
                  <a:pt x="1210736" y="887354"/>
                  <a:pt x="1210736" y="874418"/>
                  <a:pt x="1210736" y="861483"/>
                </a:cubicBezTo>
                <a:lnTo>
                  <a:pt x="871833" y="861483"/>
                </a:lnTo>
                <a:cubicBezTo>
                  <a:pt x="869246" y="874418"/>
                  <a:pt x="866659" y="887354"/>
                  <a:pt x="861485" y="897702"/>
                </a:cubicBezTo>
                <a:close/>
                <a:moveTo>
                  <a:pt x="825267" y="959791"/>
                </a:moveTo>
                <a:lnTo>
                  <a:pt x="1195214" y="959791"/>
                </a:lnTo>
                <a:cubicBezTo>
                  <a:pt x="1197801" y="949442"/>
                  <a:pt x="1200388" y="936507"/>
                  <a:pt x="1202975" y="926159"/>
                </a:cubicBezTo>
                <a:lnTo>
                  <a:pt x="848550" y="926159"/>
                </a:lnTo>
                <a:cubicBezTo>
                  <a:pt x="843376" y="936507"/>
                  <a:pt x="835615" y="949442"/>
                  <a:pt x="825267" y="959791"/>
                </a:cubicBezTo>
                <a:close/>
                <a:moveTo>
                  <a:pt x="747655" y="1021879"/>
                </a:moveTo>
                <a:lnTo>
                  <a:pt x="1177104" y="1021879"/>
                </a:lnTo>
                <a:cubicBezTo>
                  <a:pt x="1182279" y="1011531"/>
                  <a:pt x="1184866" y="998596"/>
                  <a:pt x="1190040" y="988248"/>
                </a:cubicBezTo>
                <a:lnTo>
                  <a:pt x="801983" y="988248"/>
                </a:lnTo>
                <a:cubicBezTo>
                  <a:pt x="783874" y="998596"/>
                  <a:pt x="765765" y="1011531"/>
                  <a:pt x="747655" y="1021879"/>
                </a:cubicBezTo>
                <a:close/>
                <a:moveTo>
                  <a:pt x="605368" y="1055511"/>
                </a:moveTo>
                <a:cubicBezTo>
                  <a:pt x="455320" y="1055511"/>
                  <a:pt x="336316" y="954616"/>
                  <a:pt x="336316" y="827852"/>
                </a:cubicBezTo>
                <a:cubicBezTo>
                  <a:pt x="336316" y="794220"/>
                  <a:pt x="346664" y="755415"/>
                  <a:pt x="362186" y="714022"/>
                </a:cubicBezTo>
                <a:lnTo>
                  <a:pt x="372534" y="714022"/>
                </a:lnTo>
                <a:cubicBezTo>
                  <a:pt x="380295" y="701087"/>
                  <a:pt x="390643" y="690739"/>
                  <a:pt x="400992" y="680391"/>
                </a:cubicBezTo>
                <a:lnTo>
                  <a:pt x="377708" y="680391"/>
                </a:lnTo>
                <a:cubicBezTo>
                  <a:pt x="377708" y="680391"/>
                  <a:pt x="377708" y="680391"/>
                  <a:pt x="377708" y="680391"/>
                </a:cubicBezTo>
                <a:cubicBezTo>
                  <a:pt x="382882" y="672630"/>
                  <a:pt x="385469" y="662281"/>
                  <a:pt x="390643" y="654520"/>
                </a:cubicBezTo>
                <a:lnTo>
                  <a:pt x="434623" y="654520"/>
                </a:lnTo>
                <a:cubicBezTo>
                  <a:pt x="455320" y="638998"/>
                  <a:pt x="478603" y="628650"/>
                  <a:pt x="504473" y="620889"/>
                </a:cubicBezTo>
                <a:lnTo>
                  <a:pt x="411340" y="620889"/>
                </a:lnTo>
                <a:cubicBezTo>
                  <a:pt x="416514" y="613128"/>
                  <a:pt x="421688" y="602780"/>
                  <a:pt x="426862" y="595018"/>
                </a:cubicBezTo>
                <a:lnTo>
                  <a:pt x="1156408" y="595018"/>
                </a:lnTo>
                <a:cubicBezTo>
                  <a:pt x="1151234" y="582083"/>
                  <a:pt x="1143473" y="571735"/>
                  <a:pt x="1138299" y="558800"/>
                </a:cubicBezTo>
                <a:lnTo>
                  <a:pt x="450145" y="558800"/>
                </a:lnTo>
                <a:cubicBezTo>
                  <a:pt x="455320" y="551039"/>
                  <a:pt x="463081" y="540691"/>
                  <a:pt x="468255" y="532930"/>
                </a:cubicBezTo>
                <a:cubicBezTo>
                  <a:pt x="468255" y="532930"/>
                  <a:pt x="468255" y="532930"/>
                  <a:pt x="468255" y="532930"/>
                </a:cubicBezTo>
                <a:lnTo>
                  <a:pt x="1120189" y="532930"/>
                </a:lnTo>
                <a:cubicBezTo>
                  <a:pt x="1112428" y="519994"/>
                  <a:pt x="1104667" y="509646"/>
                  <a:pt x="1094319" y="499298"/>
                </a:cubicBezTo>
                <a:lnTo>
                  <a:pt x="496712" y="499298"/>
                </a:lnTo>
                <a:cubicBezTo>
                  <a:pt x="496712" y="499298"/>
                  <a:pt x="496712" y="499298"/>
                  <a:pt x="496712" y="499298"/>
                </a:cubicBezTo>
                <a:cubicBezTo>
                  <a:pt x="504473" y="491537"/>
                  <a:pt x="509647" y="481189"/>
                  <a:pt x="517409" y="473428"/>
                </a:cubicBezTo>
                <a:cubicBezTo>
                  <a:pt x="517409" y="473428"/>
                  <a:pt x="517409" y="473428"/>
                  <a:pt x="517409" y="473428"/>
                </a:cubicBezTo>
                <a:lnTo>
                  <a:pt x="1073623" y="473428"/>
                </a:lnTo>
                <a:cubicBezTo>
                  <a:pt x="1063275" y="460492"/>
                  <a:pt x="1050339" y="450144"/>
                  <a:pt x="1039991" y="439796"/>
                </a:cubicBezTo>
                <a:lnTo>
                  <a:pt x="545866" y="439796"/>
                </a:lnTo>
                <a:cubicBezTo>
                  <a:pt x="545866" y="439796"/>
                  <a:pt x="545866" y="439796"/>
                  <a:pt x="545866" y="439796"/>
                </a:cubicBezTo>
                <a:cubicBezTo>
                  <a:pt x="553627" y="432035"/>
                  <a:pt x="561388" y="421687"/>
                  <a:pt x="569149" y="413926"/>
                </a:cubicBezTo>
                <a:lnTo>
                  <a:pt x="1008947" y="413926"/>
                </a:lnTo>
                <a:cubicBezTo>
                  <a:pt x="993424" y="400991"/>
                  <a:pt x="977902" y="390643"/>
                  <a:pt x="962380" y="380294"/>
                </a:cubicBezTo>
                <a:lnTo>
                  <a:pt x="600194" y="380294"/>
                </a:lnTo>
                <a:cubicBezTo>
                  <a:pt x="607955" y="372533"/>
                  <a:pt x="615716" y="362185"/>
                  <a:pt x="626064" y="354424"/>
                </a:cubicBezTo>
                <a:lnTo>
                  <a:pt x="918400" y="354424"/>
                </a:lnTo>
                <a:cubicBezTo>
                  <a:pt x="895117" y="341489"/>
                  <a:pt x="869246" y="328554"/>
                  <a:pt x="843376" y="320793"/>
                </a:cubicBezTo>
                <a:lnTo>
                  <a:pt x="657109" y="320793"/>
                </a:lnTo>
                <a:cubicBezTo>
                  <a:pt x="657109" y="320793"/>
                  <a:pt x="657109" y="320793"/>
                  <a:pt x="657109" y="320793"/>
                </a:cubicBezTo>
                <a:cubicBezTo>
                  <a:pt x="664870" y="313031"/>
                  <a:pt x="675218" y="302683"/>
                  <a:pt x="682979" y="294922"/>
                </a:cubicBezTo>
                <a:lnTo>
                  <a:pt x="758003" y="294922"/>
                </a:lnTo>
                <a:cubicBezTo>
                  <a:pt x="737307" y="289748"/>
                  <a:pt x="716611" y="287161"/>
                  <a:pt x="695914" y="284574"/>
                </a:cubicBezTo>
                <a:lnTo>
                  <a:pt x="695914" y="284574"/>
                </a:lnTo>
                <a:cubicBezTo>
                  <a:pt x="789048" y="194028"/>
                  <a:pt x="887356" y="111243"/>
                  <a:pt x="975315" y="51741"/>
                </a:cubicBezTo>
                <a:lnTo>
                  <a:pt x="1050339" y="0"/>
                </a:lnTo>
                <a:lnTo>
                  <a:pt x="507060" y="0"/>
                </a:lnTo>
                <a:lnTo>
                  <a:pt x="499299" y="7761"/>
                </a:lnTo>
                <a:cubicBezTo>
                  <a:pt x="313032" y="162983"/>
                  <a:pt x="0" y="504472"/>
                  <a:pt x="0" y="827852"/>
                </a:cubicBezTo>
                <a:lnTo>
                  <a:pt x="0" y="856309"/>
                </a:lnTo>
                <a:lnTo>
                  <a:pt x="0" y="856309"/>
                </a:lnTo>
                <a:cubicBezTo>
                  <a:pt x="7761" y="1001183"/>
                  <a:pt x="72437" y="1133122"/>
                  <a:pt x="183680" y="1234016"/>
                </a:cubicBezTo>
                <a:cubicBezTo>
                  <a:pt x="297510" y="1334911"/>
                  <a:pt x="447558" y="1391826"/>
                  <a:pt x="605368" y="1391826"/>
                </a:cubicBezTo>
                <a:cubicBezTo>
                  <a:pt x="677805" y="1391826"/>
                  <a:pt x="750242" y="1378890"/>
                  <a:pt x="817505" y="1358194"/>
                </a:cubicBezTo>
                <a:lnTo>
                  <a:pt x="605368" y="1358194"/>
                </a:lnTo>
                <a:lnTo>
                  <a:pt x="605368" y="1332324"/>
                </a:lnTo>
                <a:lnTo>
                  <a:pt x="882182" y="1332324"/>
                </a:lnTo>
                <a:cubicBezTo>
                  <a:pt x="902878" y="1321976"/>
                  <a:pt x="926161" y="1309040"/>
                  <a:pt x="944271" y="1296105"/>
                </a:cubicBezTo>
                <a:lnTo>
                  <a:pt x="605368" y="1296105"/>
                </a:lnTo>
                <a:lnTo>
                  <a:pt x="605368" y="1270235"/>
                </a:lnTo>
                <a:lnTo>
                  <a:pt x="985663" y="1270235"/>
                </a:lnTo>
                <a:cubicBezTo>
                  <a:pt x="1001186" y="1259887"/>
                  <a:pt x="1014121" y="1246952"/>
                  <a:pt x="1027056" y="1236603"/>
                </a:cubicBezTo>
                <a:cubicBezTo>
                  <a:pt x="1027056" y="1236603"/>
                  <a:pt x="1027056" y="1236603"/>
                  <a:pt x="1027056" y="1236603"/>
                </a:cubicBezTo>
                <a:lnTo>
                  <a:pt x="605368" y="1236603"/>
                </a:lnTo>
                <a:lnTo>
                  <a:pt x="605368" y="1210733"/>
                </a:lnTo>
                <a:lnTo>
                  <a:pt x="1055513" y="1210733"/>
                </a:lnTo>
                <a:cubicBezTo>
                  <a:pt x="1065862" y="1200385"/>
                  <a:pt x="1076210" y="1187450"/>
                  <a:pt x="1086558" y="1174515"/>
                </a:cubicBezTo>
                <a:lnTo>
                  <a:pt x="605368" y="1174515"/>
                </a:lnTo>
                <a:lnTo>
                  <a:pt x="605368" y="1148644"/>
                </a:lnTo>
                <a:lnTo>
                  <a:pt x="1107254" y="1148644"/>
                </a:lnTo>
                <a:cubicBezTo>
                  <a:pt x="1115015" y="1138296"/>
                  <a:pt x="1122777" y="1125361"/>
                  <a:pt x="1130538" y="1112426"/>
                </a:cubicBezTo>
                <a:lnTo>
                  <a:pt x="605368" y="1112426"/>
                </a:lnTo>
                <a:lnTo>
                  <a:pt x="605368" y="1086555"/>
                </a:lnTo>
                <a:lnTo>
                  <a:pt x="1146060" y="1086555"/>
                </a:lnTo>
                <a:cubicBezTo>
                  <a:pt x="1151234" y="1076207"/>
                  <a:pt x="1158995" y="1063272"/>
                  <a:pt x="1164169" y="1050337"/>
                </a:cubicBezTo>
                <a:lnTo>
                  <a:pt x="670044" y="1050337"/>
                </a:lnTo>
                <a:cubicBezTo>
                  <a:pt x="649348" y="1052924"/>
                  <a:pt x="628651" y="1055511"/>
                  <a:pt x="605368" y="105551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图形 1386">
            <a:extLst>
              <a:ext uri="{FF2B5EF4-FFF2-40B4-BE49-F238E27FC236}">
                <a16:creationId xmlns:a16="http://schemas.microsoft.com/office/drawing/2014/main" xmlns="" id="{87F42157-42B2-4444-9617-774602CCA8AC}"/>
              </a:ext>
            </a:extLst>
          </p:cNvPr>
          <p:cNvSpPr/>
          <p:nvPr/>
        </p:nvSpPr>
        <p:spPr>
          <a:xfrm>
            <a:off x="3303411" y="4102100"/>
            <a:ext cx="1231429" cy="1394413"/>
          </a:xfrm>
          <a:custGeom>
            <a:avLst/>
            <a:gdLst>
              <a:gd name="connsiteX0" fmla="*/ 1231430 w 1231429"/>
              <a:gd name="connsiteY0" fmla="*/ 0 h 1394413"/>
              <a:gd name="connsiteX1" fmla="*/ 1231430 w 1231429"/>
              <a:gd name="connsiteY1" fmla="*/ 0 h 1394413"/>
              <a:gd name="connsiteX2" fmla="*/ 1231430 w 1231429"/>
              <a:gd name="connsiteY2" fmla="*/ 0 h 1394413"/>
              <a:gd name="connsiteX3" fmla="*/ 1034815 w 1231429"/>
              <a:gd name="connsiteY3" fmla="*/ 336315 h 1394413"/>
              <a:gd name="connsiteX4" fmla="*/ 1034815 w 1231429"/>
              <a:gd name="connsiteY4" fmla="*/ 336315 h 1394413"/>
              <a:gd name="connsiteX5" fmla="*/ 1032228 w 1231429"/>
              <a:gd name="connsiteY5" fmla="*/ 341489 h 1394413"/>
              <a:gd name="connsiteX6" fmla="*/ 638998 w 1231429"/>
              <a:gd name="connsiteY6" fmla="*/ 341489 h 1394413"/>
              <a:gd name="connsiteX7" fmla="*/ 641585 w 1231429"/>
              <a:gd name="connsiteY7" fmla="*/ 336315 h 1394413"/>
              <a:gd name="connsiteX8" fmla="*/ 0 w 1231429"/>
              <a:gd name="connsiteY8" fmla="*/ 336315 h 1394413"/>
              <a:gd name="connsiteX9" fmla="*/ 0 w 1231429"/>
              <a:gd name="connsiteY9" fmla="*/ 0 h 1394413"/>
              <a:gd name="connsiteX10" fmla="*/ 1231430 w 1231429"/>
              <a:gd name="connsiteY10" fmla="*/ 0 h 1394413"/>
              <a:gd name="connsiteX11" fmla="*/ 602780 w 1231429"/>
              <a:gd name="connsiteY11" fmla="*/ 406165 h 1394413"/>
              <a:gd name="connsiteX12" fmla="*/ 993422 w 1231429"/>
              <a:gd name="connsiteY12" fmla="*/ 406165 h 1394413"/>
              <a:gd name="connsiteX13" fmla="*/ 1014119 w 1231429"/>
              <a:gd name="connsiteY13" fmla="*/ 369946 h 1394413"/>
              <a:gd name="connsiteX14" fmla="*/ 623476 w 1231429"/>
              <a:gd name="connsiteY14" fmla="*/ 369946 h 1394413"/>
              <a:gd name="connsiteX15" fmla="*/ 602780 w 1231429"/>
              <a:gd name="connsiteY15" fmla="*/ 406165 h 1394413"/>
              <a:gd name="connsiteX16" fmla="*/ 566561 w 1231429"/>
              <a:gd name="connsiteY16" fmla="*/ 468254 h 1394413"/>
              <a:gd name="connsiteX17" fmla="*/ 957204 w 1231429"/>
              <a:gd name="connsiteY17" fmla="*/ 468254 h 1394413"/>
              <a:gd name="connsiteX18" fmla="*/ 977900 w 1231429"/>
              <a:gd name="connsiteY18" fmla="*/ 432035 h 1394413"/>
              <a:gd name="connsiteX19" fmla="*/ 587258 w 1231429"/>
              <a:gd name="connsiteY19" fmla="*/ 432035 h 1394413"/>
              <a:gd name="connsiteX20" fmla="*/ 566561 w 1231429"/>
              <a:gd name="connsiteY20" fmla="*/ 468254 h 1394413"/>
              <a:gd name="connsiteX21" fmla="*/ 530343 w 1231429"/>
              <a:gd name="connsiteY21" fmla="*/ 527756 h 1394413"/>
              <a:gd name="connsiteX22" fmla="*/ 920985 w 1231429"/>
              <a:gd name="connsiteY22" fmla="*/ 527756 h 1394413"/>
              <a:gd name="connsiteX23" fmla="*/ 941682 w 1231429"/>
              <a:gd name="connsiteY23" fmla="*/ 494124 h 1394413"/>
              <a:gd name="connsiteX24" fmla="*/ 551039 w 1231429"/>
              <a:gd name="connsiteY24" fmla="*/ 494124 h 1394413"/>
              <a:gd name="connsiteX25" fmla="*/ 530343 w 1231429"/>
              <a:gd name="connsiteY25" fmla="*/ 527756 h 1394413"/>
              <a:gd name="connsiteX26" fmla="*/ 494124 w 1231429"/>
              <a:gd name="connsiteY26" fmla="*/ 589844 h 1394413"/>
              <a:gd name="connsiteX27" fmla="*/ 884767 w 1231429"/>
              <a:gd name="connsiteY27" fmla="*/ 589844 h 1394413"/>
              <a:gd name="connsiteX28" fmla="*/ 905463 w 1231429"/>
              <a:gd name="connsiteY28" fmla="*/ 553626 h 1394413"/>
              <a:gd name="connsiteX29" fmla="*/ 514820 w 1231429"/>
              <a:gd name="connsiteY29" fmla="*/ 553626 h 1394413"/>
              <a:gd name="connsiteX30" fmla="*/ 494124 w 1231429"/>
              <a:gd name="connsiteY30" fmla="*/ 589844 h 1394413"/>
              <a:gd name="connsiteX31" fmla="*/ 457906 w 1231429"/>
              <a:gd name="connsiteY31" fmla="*/ 651933 h 1394413"/>
              <a:gd name="connsiteX32" fmla="*/ 848548 w 1231429"/>
              <a:gd name="connsiteY32" fmla="*/ 651933 h 1394413"/>
              <a:gd name="connsiteX33" fmla="*/ 869245 w 1231429"/>
              <a:gd name="connsiteY33" fmla="*/ 618302 h 1394413"/>
              <a:gd name="connsiteX34" fmla="*/ 478602 w 1231429"/>
              <a:gd name="connsiteY34" fmla="*/ 618302 h 1394413"/>
              <a:gd name="connsiteX35" fmla="*/ 457906 w 1231429"/>
              <a:gd name="connsiteY35" fmla="*/ 651933 h 1394413"/>
              <a:gd name="connsiteX36" fmla="*/ 421687 w 1231429"/>
              <a:gd name="connsiteY36" fmla="*/ 714022 h 1394413"/>
              <a:gd name="connsiteX37" fmla="*/ 812330 w 1231429"/>
              <a:gd name="connsiteY37" fmla="*/ 714022 h 1394413"/>
              <a:gd name="connsiteX38" fmla="*/ 833026 w 1231429"/>
              <a:gd name="connsiteY38" fmla="*/ 677804 h 1394413"/>
              <a:gd name="connsiteX39" fmla="*/ 442383 w 1231429"/>
              <a:gd name="connsiteY39" fmla="*/ 677804 h 1394413"/>
              <a:gd name="connsiteX40" fmla="*/ 421687 w 1231429"/>
              <a:gd name="connsiteY40" fmla="*/ 714022 h 1394413"/>
              <a:gd name="connsiteX41" fmla="*/ 385469 w 1231429"/>
              <a:gd name="connsiteY41" fmla="*/ 776111 h 1394413"/>
              <a:gd name="connsiteX42" fmla="*/ 776111 w 1231429"/>
              <a:gd name="connsiteY42" fmla="*/ 776111 h 1394413"/>
              <a:gd name="connsiteX43" fmla="*/ 796808 w 1231429"/>
              <a:gd name="connsiteY43" fmla="*/ 742480 h 1394413"/>
              <a:gd name="connsiteX44" fmla="*/ 406165 w 1231429"/>
              <a:gd name="connsiteY44" fmla="*/ 742480 h 1394413"/>
              <a:gd name="connsiteX45" fmla="*/ 385469 w 1231429"/>
              <a:gd name="connsiteY45" fmla="*/ 776111 h 1394413"/>
              <a:gd name="connsiteX46" fmla="*/ 349250 w 1231429"/>
              <a:gd name="connsiteY46" fmla="*/ 838200 h 1394413"/>
              <a:gd name="connsiteX47" fmla="*/ 739893 w 1231429"/>
              <a:gd name="connsiteY47" fmla="*/ 838200 h 1394413"/>
              <a:gd name="connsiteX48" fmla="*/ 760589 w 1231429"/>
              <a:gd name="connsiteY48" fmla="*/ 804569 h 1394413"/>
              <a:gd name="connsiteX49" fmla="*/ 369946 w 1231429"/>
              <a:gd name="connsiteY49" fmla="*/ 804569 h 1394413"/>
              <a:gd name="connsiteX50" fmla="*/ 349250 w 1231429"/>
              <a:gd name="connsiteY50" fmla="*/ 838200 h 1394413"/>
              <a:gd name="connsiteX51" fmla="*/ 313032 w 1231429"/>
              <a:gd name="connsiteY51" fmla="*/ 900289 h 1394413"/>
              <a:gd name="connsiteX52" fmla="*/ 703674 w 1231429"/>
              <a:gd name="connsiteY52" fmla="*/ 900289 h 1394413"/>
              <a:gd name="connsiteX53" fmla="*/ 724371 w 1231429"/>
              <a:gd name="connsiteY53" fmla="*/ 864070 h 1394413"/>
              <a:gd name="connsiteX54" fmla="*/ 333728 w 1231429"/>
              <a:gd name="connsiteY54" fmla="*/ 864070 h 1394413"/>
              <a:gd name="connsiteX55" fmla="*/ 313032 w 1231429"/>
              <a:gd name="connsiteY55" fmla="*/ 900289 h 1394413"/>
              <a:gd name="connsiteX56" fmla="*/ 279400 w 1231429"/>
              <a:gd name="connsiteY56" fmla="*/ 962378 h 1394413"/>
              <a:gd name="connsiteX57" fmla="*/ 670043 w 1231429"/>
              <a:gd name="connsiteY57" fmla="*/ 962378 h 1394413"/>
              <a:gd name="connsiteX58" fmla="*/ 690739 w 1231429"/>
              <a:gd name="connsiteY58" fmla="*/ 928746 h 1394413"/>
              <a:gd name="connsiteX59" fmla="*/ 297509 w 1231429"/>
              <a:gd name="connsiteY59" fmla="*/ 928746 h 1394413"/>
              <a:gd name="connsiteX60" fmla="*/ 279400 w 1231429"/>
              <a:gd name="connsiteY60" fmla="*/ 962378 h 1394413"/>
              <a:gd name="connsiteX61" fmla="*/ 243182 w 1231429"/>
              <a:gd name="connsiteY61" fmla="*/ 1021880 h 1394413"/>
              <a:gd name="connsiteX62" fmla="*/ 633824 w 1231429"/>
              <a:gd name="connsiteY62" fmla="*/ 1021880 h 1394413"/>
              <a:gd name="connsiteX63" fmla="*/ 654520 w 1231429"/>
              <a:gd name="connsiteY63" fmla="*/ 988248 h 1394413"/>
              <a:gd name="connsiteX64" fmla="*/ 261291 w 1231429"/>
              <a:gd name="connsiteY64" fmla="*/ 988248 h 1394413"/>
              <a:gd name="connsiteX65" fmla="*/ 243182 w 1231429"/>
              <a:gd name="connsiteY65" fmla="*/ 1021880 h 1394413"/>
              <a:gd name="connsiteX66" fmla="*/ 206963 w 1231429"/>
              <a:gd name="connsiteY66" fmla="*/ 1083969 h 1394413"/>
              <a:gd name="connsiteX67" fmla="*/ 597606 w 1231429"/>
              <a:gd name="connsiteY67" fmla="*/ 1083969 h 1394413"/>
              <a:gd name="connsiteX68" fmla="*/ 618302 w 1231429"/>
              <a:gd name="connsiteY68" fmla="*/ 1050337 h 1394413"/>
              <a:gd name="connsiteX69" fmla="*/ 227659 w 1231429"/>
              <a:gd name="connsiteY69" fmla="*/ 1050337 h 1394413"/>
              <a:gd name="connsiteX70" fmla="*/ 206963 w 1231429"/>
              <a:gd name="connsiteY70" fmla="*/ 1083969 h 1394413"/>
              <a:gd name="connsiteX71" fmla="*/ 170744 w 1231429"/>
              <a:gd name="connsiteY71" fmla="*/ 1146057 h 1394413"/>
              <a:gd name="connsiteX72" fmla="*/ 561387 w 1231429"/>
              <a:gd name="connsiteY72" fmla="*/ 1146057 h 1394413"/>
              <a:gd name="connsiteX73" fmla="*/ 582083 w 1231429"/>
              <a:gd name="connsiteY73" fmla="*/ 1109839 h 1394413"/>
              <a:gd name="connsiteX74" fmla="*/ 191441 w 1231429"/>
              <a:gd name="connsiteY74" fmla="*/ 1109839 h 1394413"/>
              <a:gd name="connsiteX75" fmla="*/ 170744 w 1231429"/>
              <a:gd name="connsiteY75" fmla="*/ 1146057 h 1394413"/>
              <a:gd name="connsiteX76" fmla="*/ 134526 w 1231429"/>
              <a:gd name="connsiteY76" fmla="*/ 1208146 h 1394413"/>
              <a:gd name="connsiteX77" fmla="*/ 525169 w 1231429"/>
              <a:gd name="connsiteY77" fmla="*/ 1208146 h 1394413"/>
              <a:gd name="connsiteX78" fmla="*/ 545865 w 1231429"/>
              <a:gd name="connsiteY78" fmla="*/ 1174515 h 1394413"/>
              <a:gd name="connsiteX79" fmla="*/ 155222 w 1231429"/>
              <a:gd name="connsiteY79" fmla="*/ 1174515 h 1394413"/>
              <a:gd name="connsiteX80" fmla="*/ 134526 w 1231429"/>
              <a:gd name="connsiteY80" fmla="*/ 1208146 h 1394413"/>
              <a:gd name="connsiteX81" fmla="*/ 98307 w 1231429"/>
              <a:gd name="connsiteY81" fmla="*/ 1270235 h 1394413"/>
              <a:gd name="connsiteX82" fmla="*/ 488950 w 1231429"/>
              <a:gd name="connsiteY82" fmla="*/ 1270235 h 1394413"/>
              <a:gd name="connsiteX83" fmla="*/ 509646 w 1231429"/>
              <a:gd name="connsiteY83" fmla="*/ 1234017 h 1394413"/>
              <a:gd name="connsiteX84" fmla="*/ 119004 w 1231429"/>
              <a:gd name="connsiteY84" fmla="*/ 1234017 h 1394413"/>
              <a:gd name="connsiteX85" fmla="*/ 98307 w 1231429"/>
              <a:gd name="connsiteY85" fmla="*/ 1270235 h 1394413"/>
              <a:gd name="connsiteX86" fmla="*/ 62089 w 1231429"/>
              <a:gd name="connsiteY86" fmla="*/ 1332324 h 1394413"/>
              <a:gd name="connsiteX87" fmla="*/ 452732 w 1231429"/>
              <a:gd name="connsiteY87" fmla="*/ 1332324 h 1394413"/>
              <a:gd name="connsiteX88" fmla="*/ 473428 w 1231429"/>
              <a:gd name="connsiteY88" fmla="*/ 1298693 h 1394413"/>
              <a:gd name="connsiteX89" fmla="*/ 82785 w 1231429"/>
              <a:gd name="connsiteY89" fmla="*/ 1298693 h 1394413"/>
              <a:gd name="connsiteX90" fmla="*/ 62089 w 1231429"/>
              <a:gd name="connsiteY90" fmla="*/ 1332324 h 1394413"/>
              <a:gd name="connsiteX91" fmla="*/ 25870 w 1231429"/>
              <a:gd name="connsiteY91" fmla="*/ 1394413 h 1394413"/>
              <a:gd name="connsiteX92" fmla="*/ 416513 w 1231429"/>
              <a:gd name="connsiteY92" fmla="*/ 1394413 h 1394413"/>
              <a:gd name="connsiteX93" fmla="*/ 437209 w 1231429"/>
              <a:gd name="connsiteY93" fmla="*/ 1360782 h 1394413"/>
              <a:gd name="connsiteX94" fmla="*/ 46567 w 1231429"/>
              <a:gd name="connsiteY94" fmla="*/ 1360782 h 1394413"/>
              <a:gd name="connsiteX95" fmla="*/ 25870 w 1231429"/>
              <a:gd name="connsiteY95" fmla="*/ 1394413 h 139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31429" h="1394413">
                <a:moveTo>
                  <a:pt x="1231430" y="0"/>
                </a:moveTo>
                <a:lnTo>
                  <a:pt x="1231430" y="0"/>
                </a:lnTo>
                <a:lnTo>
                  <a:pt x="1231430" y="0"/>
                </a:lnTo>
                <a:lnTo>
                  <a:pt x="1034815" y="336315"/>
                </a:lnTo>
                <a:lnTo>
                  <a:pt x="1034815" y="336315"/>
                </a:lnTo>
                <a:lnTo>
                  <a:pt x="1032228" y="341489"/>
                </a:lnTo>
                <a:lnTo>
                  <a:pt x="638998" y="341489"/>
                </a:lnTo>
                <a:lnTo>
                  <a:pt x="641585" y="336315"/>
                </a:lnTo>
                <a:lnTo>
                  <a:pt x="0" y="336315"/>
                </a:lnTo>
                <a:lnTo>
                  <a:pt x="0" y="0"/>
                </a:lnTo>
                <a:lnTo>
                  <a:pt x="1231430" y="0"/>
                </a:lnTo>
                <a:close/>
                <a:moveTo>
                  <a:pt x="602780" y="406165"/>
                </a:moveTo>
                <a:lnTo>
                  <a:pt x="993422" y="406165"/>
                </a:lnTo>
                <a:lnTo>
                  <a:pt x="1014119" y="369946"/>
                </a:lnTo>
                <a:lnTo>
                  <a:pt x="623476" y="369946"/>
                </a:lnTo>
                <a:lnTo>
                  <a:pt x="602780" y="406165"/>
                </a:lnTo>
                <a:close/>
                <a:moveTo>
                  <a:pt x="566561" y="468254"/>
                </a:moveTo>
                <a:lnTo>
                  <a:pt x="957204" y="468254"/>
                </a:lnTo>
                <a:lnTo>
                  <a:pt x="977900" y="432035"/>
                </a:lnTo>
                <a:lnTo>
                  <a:pt x="587258" y="432035"/>
                </a:lnTo>
                <a:lnTo>
                  <a:pt x="566561" y="468254"/>
                </a:lnTo>
                <a:close/>
                <a:moveTo>
                  <a:pt x="530343" y="527756"/>
                </a:moveTo>
                <a:lnTo>
                  <a:pt x="920985" y="527756"/>
                </a:lnTo>
                <a:lnTo>
                  <a:pt x="941682" y="494124"/>
                </a:lnTo>
                <a:lnTo>
                  <a:pt x="551039" y="494124"/>
                </a:lnTo>
                <a:lnTo>
                  <a:pt x="530343" y="527756"/>
                </a:lnTo>
                <a:close/>
                <a:moveTo>
                  <a:pt x="494124" y="589844"/>
                </a:moveTo>
                <a:lnTo>
                  <a:pt x="884767" y="589844"/>
                </a:lnTo>
                <a:lnTo>
                  <a:pt x="905463" y="553626"/>
                </a:lnTo>
                <a:lnTo>
                  <a:pt x="514820" y="553626"/>
                </a:lnTo>
                <a:lnTo>
                  <a:pt x="494124" y="589844"/>
                </a:lnTo>
                <a:close/>
                <a:moveTo>
                  <a:pt x="457906" y="651933"/>
                </a:moveTo>
                <a:lnTo>
                  <a:pt x="848548" y="651933"/>
                </a:lnTo>
                <a:lnTo>
                  <a:pt x="869245" y="618302"/>
                </a:lnTo>
                <a:lnTo>
                  <a:pt x="478602" y="618302"/>
                </a:lnTo>
                <a:lnTo>
                  <a:pt x="457906" y="651933"/>
                </a:lnTo>
                <a:close/>
                <a:moveTo>
                  <a:pt x="421687" y="714022"/>
                </a:moveTo>
                <a:lnTo>
                  <a:pt x="812330" y="714022"/>
                </a:lnTo>
                <a:lnTo>
                  <a:pt x="833026" y="677804"/>
                </a:lnTo>
                <a:lnTo>
                  <a:pt x="442383" y="677804"/>
                </a:lnTo>
                <a:lnTo>
                  <a:pt x="421687" y="714022"/>
                </a:lnTo>
                <a:close/>
                <a:moveTo>
                  <a:pt x="385469" y="776111"/>
                </a:moveTo>
                <a:lnTo>
                  <a:pt x="776111" y="776111"/>
                </a:lnTo>
                <a:lnTo>
                  <a:pt x="796808" y="742480"/>
                </a:lnTo>
                <a:lnTo>
                  <a:pt x="406165" y="742480"/>
                </a:lnTo>
                <a:lnTo>
                  <a:pt x="385469" y="776111"/>
                </a:lnTo>
                <a:close/>
                <a:moveTo>
                  <a:pt x="349250" y="838200"/>
                </a:moveTo>
                <a:lnTo>
                  <a:pt x="739893" y="838200"/>
                </a:lnTo>
                <a:lnTo>
                  <a:pt x="760589" y="804569"/>
                </a:lnTo>
                <a:lnTo>
                  <a:pt x="369946" y="804569"/>
                </a:lnTo>
                <a:lnTo>
                  <a:pt x="349250" y="838200"/>
                </a:lnTo>
                <a:close/>
                <a:moveTo>
                  <a:pt x="313032" y="900289"/>
                </a:moveTo>
                <a:lnTo>
                  <a:pt x="703674" y="900289"/>
                </a:lnTo>
                <a:lnTo>
                  <a:pt x="724371" y="864070"/>
                </a:lnTo>
                <a:lnTo>
                  <a:pt x="333728" y="864070"/>
                </a:lnTo>
                <a:lnTo>
                  <a:pt x="313032" y="900289"/>
                </a:lnTo>
                <a:close/>
                <a:moveTo>
                  <a:pt x="279400" y="962378"/>
                </a:moveTo>
                <a:lnTo>
                  <a:pt x="670043" y="962378"/>
                </a:lnTo>
                <a:lnTo>
                  <a:pt x="690739" y="928746"/>
                </a:lnTo>
                <a:lnTo>
                  <a:pt x="297509" y="928746"/>
                </a:lnTo>
                <a:lnTo>
                  <a:pt x="279400" y="962378"/>
                </a:lnTo>
                <a:close/>
                <a:moveTo>
                  <a:pt x="243182" y="1021880"/>
                </a:moveTo>
                <a:lnTo>
                  <a:pt x="633824" y="1021880"/>
                </a:lnTo>
                <a:lnTo>
                  <a:pt x="654520" y="988248"/>
                </a:lnTo>
                <a:lnTo>
                  <a:pt x="261291" y="988248"/>
                </a:lnTo>
                <a:lnTo>
                  <a:pt x="243182" y="1021880"/>
                </a:lnTo>
                <a:close/>
                <a:moveTo>
                  <a:pt x="206963" y="1083969"/>
                </a:moveTo>
                <a:lnTo>
                  <a:pt x="597606" y="1083969"/>
                </a:lnTo>
                <a:lnTo>
                  <a:pt x="618302" y="1050337"/>
                </a:lnTo>
                <a:lnTo>
                  <a:pt x="227659" y="1050337"/>
                </a:lnTo>
                <a:lnTo>
                  <a:pt x="206963" y="1083969"/>
                </a:lnTo>
                <a:close/>
                <a:moveTo>
                  <a:pt x="170744" y="1146057"/>
                </a:moveTo>
                <a:lnTo>
                  <a:pt x="561387" y="1146057"/>
                </a:lnTo>
                <a:lnTo>
                  <a:pt x="582083" y="1109839"/>
                </a:lnTo>
                <a:lnTo>
                  <a:pt x="191441" y="1109839"/>
                </a:lnTo>
                <a:lnTo>
                  <a:pt x="170744" y="1146057"/>
                </a:lnTo>
                <a:close/>
                <a:moveTo>
                  <a:pt x="134526" y="1208146"/>
                </a:moveTo>
                <a:lnTo>
                  <a:pt x="525169" y="1208146"/>
                </a:lnTo>
                <a:lnTo>
                  <a:pt x="545865" y="1174515"/>
                </a:lnTo>
                <a:lnTo>
                  <a:pt x="155222" y="1174515"/>
                </a:lnTo>
                <a:lnTo>
                  <a:pt x="134526" y="1208146"/>
                </a:lnTo>
                <a:close/>
                <a:moveTo>
                  <a:pt x="98307" y="1270235"/>
                </a:moveTo>
                <a:lnTo>
                  <a:pt x="488950" y="1270235"/>
                </a:lnTo>
                <a:lnTo>
                  <a:pt x="509646" y="1234017"/>
                </a:lnTo>
                <a:lnTo>
                  <a:pt x="119004" y="1234017"/>
                </a:lnTo>
                <a:lnTo>
                  <a:pt x="98307" y="1270235"/>
                </a:lnTo>
                <a:close/>
                <a:moveTo>
                  <a:pt x="62089" y="1332324"/>
                </a:moveTo>
                <a:lnTo>
                  <a:pt x="452732" y="1332324"/>
                </a:lnTo>
                <a:lnTo>
                  <a:pt x="473428" y="1298693"/>
                </a:lnTo>
                <a:lnTo>
                  <a:pt x="82785" y="1298693"/>
                </a:lnTo>
                <a:lnTo>
                  <a:pt x="62089" y="1332324"/>
                </a:lnTo>
                <a:close/>
                <a:moveTo>
                  <a:pt x="25870" y="1394413"/>
                </a:moveTo>
                <a:lnTo>
                  <a:pt x="416513" y="1394413"/>
                </a:lnTo>
                <a:lnTo>
                  <a:pt x="437209" y="1360782"/>
                </a:lnTo>
                <a:lnTo>
                  <a:pt x="46567" y="1360782"/>
                </a:lnTo>
                <a:lnTo>
                  <a:pt x="25870" y="139441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图形 1388">
            <a:extLst>
              <a:ext uri="{FF2B5EF4-FFF2-40B4-BE49-F238E27FC236}">
                <a16:creationId xmlns:a16="http://schemas.microsoft.com/office/drawing/2014/main" xmlns="" id="{492E9A1A-B9BF-4BCC-AFFB-90F00BB24EDA}"/>
              </a:ext>
            </a:extLst>
          </p:cNvPr>
          <p:cNvSpPr/>
          <p:nvPr/>
        </p:nvSpPr>
        <p:spPr>
          <a:xfrm>
            <a:off x="5500980" y="4089166"/>
            <a:ext cx="1177104" cy="1425456"/>
          </a:xfrm>
          <a:custGeom>
            <a:avLst/>
            <a:gdLst>
              <a:gd name="connsiteX0" fmla="*/ 711437 w 1177104"/>
              <a:gd name="connsiteY0" fmla="*/ 380294 h 1425456"/>
              <a:gd name="connsiteX1" fmla="*/ 1060688 w 1177104"/>
              <a:gd name="connsiteY1" fmla="*/ 380294 h 1425456"/>
              <a:gd name="connsiteX2" fmla="*/ 1060688 w 1177104"/>
              <a:gd name="connsiteY2" fmla="*/ 398404 h 1425456"/>
              <a:gd name="connsiteX3" fmla="*/ 1060688 w 1177104"/>
              <a:gd name="connsiteY3" fmla="*/ 413926 h 1425456"/>
              <a:gd name="connsiteX4" fmla="*/ 719198 w 1177104"/>
              <a:gd name="connsiteY4" fmla="*/ 413926 h 1425456"/>
              <a:gd name="connsiteX5" fmla="*/ 724372 w 1177104"/>
              <a:gd name="connsiteY5" fmla="*/ 398404 h 1425456"/>
              <a:gd name="connsiteX6" fmla="*/ 711437 w 1177104"/>
              <a:gd name="connsiteY6" fmla="*/ 380294 h 1425456"/>
              <a:gd name="connsiteX7" fmla="*/ 444972 w 1177104"/>
              <a:gd name="connsiteY7" fmla="*/ 822678 h 1425456"/>
              <a:gd name="connsiteX8" fmla="*/ 15522 w 1177104"/>
              <a:gd name="connsiteY8" fmla="*/ 822678 h 1425456"/>
              <a:gd name="connsiteX9" fmla="*/ 7761 w 1177104"/>
              <a:gd name="connsiteY9" fmla="*/ 856309 h 1425456"/>
              <a:gd name="connsiteX10" fmla="*/ 382882 w 1177104"/>
              <a:gd name="connsiteY10" fmla="*/ 856309 h 1425456"/>
              <a:gd name="connsiteX11" fmla="*/ 444972 w 1177104"/>
              <a:gd name="connsiteY11" fmla="*/ 822678 h 1425456"/>
              <a:gd name="connsiteX12" fmla="*/ 357012 w 1177104"/>
              <a:gd name="connsiteY12" fmla="*/ 884766 h 1425456"/>
              <a:gd name="connsiteX13" fmla="*/ 2587 w 1177104"/>
              <a:gd name="connsiteY13" fmla="*/ 884766 h 1425456"/>
              <a:gd name="connsiteX14" fmla="*/ 0 w 1177104"/>
              <a:gd name="connsiteY14" fmla="*/ 920985 h 1425456"/>
              <a:gd name="connsiteX15" fmla="*/ 338903 w 1177104"/>
              <a:gd name="connsiteY15" fmla="*/ 920985 h 1425456"/>
              <a:gd name="connsiteX16" fmla="*/ 357012 w 1177104"/>
              <a:gd name="connsiteY16" fmla="*/ 884766 h 1425456"/>
              <a:gd name="connsiteX17" fmla="*/ 338903 w 1177104"/>
              <a:gd name="connsiteY17" fmla="*/ 949442 h 1425456"/>
              <a:gd name="connsiteX18" fmla="*/ 0 w 1177104"/>
              <a:gd name="connsiteY18" fmla="*/ 949442 h 1425456"/>
              <a:gd name="connsiteX19" fmla="*/ 2587 w 1177104"/>
              <a:gd name="connsiteY19" fmla="*/ 985661 h 1425456"/>
              <a:gd name="connsiteX20" fmla="*/ 351838 w 1177104"/>
              <a:gd name="connsiteY20" fmla="*/ 985661 h 1425456"/>
              <a:gd name="connsiteX21" fmla="*/ 338903 w 1177104"/>
              <a:gd name="connsiteY21" fmla="*/ 949442 h 1425456"/>
              <a:gd name="connsiteX22" fmla="*/ 372534 w 1177104"/>
              <a:gd name="connsiteY22" fmla="*/ 1011531 h 1425456"/>
              <a:gd name="connsiteX23" fmla="*/ 5174 w 1177104"/>
              <a:gd name="connsiteY23" fmla="*/ 1011531 h 1425456"/>
              <a:gd name="connsiteX24" fmla="*/ 12935 w 1177104"/>
              <a:gd name="connsiteY24" fmla="*/ 1045163 h 1425456"/>
              <a:gd name="connsiteX25" fmla="*/ 416514 w 1177104"/>
              <a:gd name="connsiteY25" fmla="*/ 1045163 h 1425456"/>
              <a:gd name="connsiteX26" fmla="*/ 372534 w 1177104"/>
              <a:gd name="connsiteY26" fmla="*/ 1011531 h 1425456"/>
              <a:gd name="connsiteX27" fmla="*/ 1006360 w 1177104"/>
              <a:gd name="connsiteY27" fmla="*/ 595018 h 1425456"/>
              <a:gd name="connsiteX28" fmla="*/ 1006360 w 1177104"/>
              <a:gd name="connsiteY28" fmla="*/ 595018 h 1425456"/>
              <a:gd name="connsiteX29" fmla="*/ 1021882 w 1177104"/>
              <a:gd name="connsiteY29" fmla="*/ 569148 h 1425456"/>
              <a:gd name="connsiteX30" fmla="*/ 972728 w 1177104"/>
              <a:gd name="connsiteY30" fmla="*/ 569148 h 1425456"/>
              <a:gd name="connsiteX31" fmla="*/ 972728 w 1177104"/>
              <a:gd name="connsiteY31" fmla="*/ 569148 h 1425456"/>
              <a:gd name="connsiteX32" fmla="*/ 926162 w 1177104"/>
              <a:gd name="connsiteY32" fmla="*/ 540691 h 1425456"/>
              <a:gd name="connsiteX33" fmla="*/ 1034817 w 1177104"/>
              <a:gd name="connsiteY33" fmla="*/ 540691 h 1425456"/>
              <a:gd name="connsiteX34" fmla="*/ 1047753 w 1177104"/>
              <a:gd name="connsiteY34" fmla="*/ 507059 h 1425456"/>
              <a:gd name="connsiteX35" fmla="*/ 853724 w 1177104"/>
              <a:gd name="connsiteY35" fmla="*/ 507059 h 1425456"/>
              <a:gd name="connsiteX36" fmla="*/ 830441 w 1177104"/>
              <a:gd name="connsiteY36" fmla="*/ 499298 h 1425456"/>
              <a:gd name="connsiteX37" fmla="*/ 812332 w 1177104"/>
              <a:gd name="connsiteY37" fmla="*/ 494124 h 1425456"/>
              <a:gd name="connsiteX38" fmla="*/ 807158 w 1177104"/>
              <a:gd name="connsiteY38" fmla="*/ 491537 h 1425456"/>
              <a:gd name="connsiteX39" fmla="*/ 786461 w 1177104"/>
              <a:gd name="connsiteY39" fmla="*/ 486363 h 1425456"/>
              <a:gd name="connsiteX40" fmla="*/ 783874 w 1177104"/>
              <a:gd name="connsiteY40" fmla="*/ 486363 h 1425456"/>
              <a:gd name="connsiteX41" fmla="*/ 760591 w 1177104"/>
              <a:gd name="connsiteY41" fmla="*/ 481189 h 1425456"/>
              <a:gd name="connsiteX42" fmla="*/ 1055514 w 1177104"/>
              <a:gd name="connsiteY42" fmla="*/ 481189 h 1425456"/>
              <a:gd name="connsiteX43" fmla="*/ 1060688 w 1177104"/>
              <a:gd name="connsiteY43" fmla="*/ 447557 h 1425456"/>
              <a:gd name="connsiteX44" fmla="*/ 680392 w 1177104"/>
              <a:gd name="connsiteY44" fmla="*/ 447557 h 1425456"/>
              <a:gd name="connsiteX45" fmla="*/ 597607 w 1177104"/>
              <a:gd name="connsiteY45" fmla="*/ 463080 h 1425456"/>
              <a:gd name="connsiteX46" fmla="*/ 587259 w 1177104"/>
              <a:gd name="connsiteY46" fmla="*/ 463080 h 1425456"/>
              <a:gd name="connsiteX47" fmla="*/ 587259 w 1177104"/>
              <a:gd name="connsiteY47" fmla="*/ 463080 h 1425456"/>
              <a:gd name="connsiteX48" fmla="*/ 576911 w 1177104"/>
              <a:gd name="connsiteY48" fmla="*/ 463080 h 1425456"/>
              <a:gd name="connsiteX49" fmla="*/ 450146 w 1177104"/>
              <a:gd name="connsiteY49" fmla="*/ 403578 h 1425456"/>
              <a:gd name="connsiteX50" fmla="*/ 587259 w 1177104"/>
              <a:gd name="connsiteY50" fmla="*/ 344076 h 1425456"/>
              <a:gd name="connsiteX51" fmla="*/ 664870 w 1177104"/>
              <a:gd name="connsiteY51" fmla="*/ 357011 h 1425456"/>
              <a:gd name="connsiteX52" fmla="*/ 1058101 w 1177104"/>
              <a:gd name="connsiteY52" fmla="*/ 357011 h 1425456"/>
              <a:gd name="connsiteX53" fmla="*/ 1052927 w 1177104"/>
              <a:gd name="connsiteY53" fmla="*/ 320793 h 1425456"/>
              <a:gd name="connsiteX54" fmla="*/ 587259 w 1177104"/>
              <a:gd name="connsiteY54" fmla="*/ 320793 h 1425456"/>
              <a:gd name="connsiteX55" fmla="*/ 587259 w 1177104"/>
              <a:gd name="connsiteY55" fmla="*/ 292335 h 1425456"/>
              <a:gd name="connsiteX56" fmla="*/ 1042579 w 1177104"/>
              <a:gd name="connsiteY56" fmla="*/ 292335 h 1425456"/>
              <a:gd name="connsiteX57" fmla="*/ 1029643 w 1177104"/>
              <a:gd name="connsiteY57" fmla="*/ 256117 h 1425456"/>
              <a:gd name="connsiteX58" fmla="*/ 587259 w 1177104"/>
              <a:gd name="connsiteY58" fmla="*/ 256117 h 1425456"/>
              <a:gd name="connsiteX59" fmla="*/ 587259 w 1177104"/>
              <a:gd name="connsiteY59" fmla="*/ 225072 h 1425456"/>
              <a:gd name="connsiteX60" fmla="*/ 1014121 w 1177104"/>
              <a:gd name="connsiteY60" fmla="*/ 225072 h 1425456"/>
              <a:gd name="connsiteX61" fmla="*/ 990838 w 1177104"/>
              <a:gd name="connsiteY61" fmla="*/ 191441 h 1425456"/>
              <a:gd name="connsiteX62" fmla="*/ 587259 w 1177104"/>
              <a:gd name="connsiteY62" fmla="*/ 191441 h 1425456"/>
              <a:gd name="connsiteX63" fmla="*/ 587259 w 1177104"/>
              <a:gd name="connsiteY63" fmla="*/ 160396 h 1425456"/>
              <a:gd name="connsiteX64" fmla="*/ 970141 w 1177104"/>
              <a:gd name="connsiteY64" fmla="*/ 160396 h 1425456"/>
              <a:gd name="connsiteX65" fmla="*/ 936510 w 1177104"/>
              <a:gd name="connsiteY65" fmla="*/ 126765 h 1425456"/>
              <a:gd name="connsiteX66" fmla="*/ 587259 w 1177104"/>
              <a:gd name="connsiteY66" fmla="*/ 126765 h 1425456"/>
              <a:gd name="connsiteX67" fmla="*/ 587259 w 1177104"/>
              <a:gd name="connsiteY67" fmla="*/ 98307 h 1425456"/>
              <a:gd name="connsiteX68" fmla="*/ 902878 w 1177104"/>
              <a:gd name="connsiteY68" fmla="*/ 98307 h 1425456"/>
              <a:gd name="connsiteX69" fmla="*/ 848550 w 1177104"/>
              <a:gd name="connsiteY69" fmla="*/ 64676 h 1425456"/>
              <a:gd name="connsiteX70" fmla="*/ 589846 w 1177104"/>
              <a:gd name="connsiteY70" fmla="*/ 64676 h 1425456"/>
              <a:gd name="connsiteX71" fmla="*/ 589846 w 1177104"/>
              <a:gd name="connsiteY71" fmla="*/ 36219 h 1425456"/>
              <a:gd name="connsiteX72" fmla="*/ 786461 w 1177104"/>
              <a:gd name="connsiteY72" fmla="*/ 36219 h 1425456"/>
              <a:gd name="connsiteX73" fmla="*/ 589846 w 1177104"/>
              <a:gd name="connsiteY73" fmla="*/ 0 h 1425456"/>
              <a:gd name="connsiteX74" fmla="*/ 589846 w 1177104"/>
              <a:gd name="connsiteY74" fmla="*/ 0 h 1425456"/>
              <a:gd name="connsiteX75" fmla="*/ 589846 w 1177104"/>
              <a:gd name="connsiteY75" fmla="*/ 0 h 1425456"/>
              <a:gd name="connsiteX76" fmla="*/ 589846 w 1177104"/>
              <a:gd name="connsiteY76" fmla="*/ 0 h 1425456"/>
              <a:gd name="connsiteX77" fmla="*/ 589846 w 1177104"/>
              <a:gd name="connsiteY77" fmla="*/ 0 h 1425456"/>
              <a:gd name="connsiteX78" fmla="*/ 589846 w 1177104"/>
              <a:gd name="connsiteY78" fmla="*/ 0 h 1425456"/>
              <a:gd name="connsiteX79" fmla="*/ 589846 w 1177104"/>
              <a:gd name="connsiteY79" fmla="*/ 0 h 1425456"/>
              <a:gd name="connsiteX80" fmla="*/ 113830 w 1177104"/>
              <a:gd name="connsiteY80" fmla="*/ 398404 h 1425456"/>
              <a:gd name="connsiteX81" fmla="*/ 168158 w 1177104"/>
              <a:gd name="connsiteY81" fmla="*/ 595018 h 1425456"/>
              <a:gd name="connsiteX82" fmla="*/ 168158 w 1177104"/>
              <a:gd name="connsiteY82" fmla="*/ 595018 h 1425456"/>
              <a:gd name="connsiteX83" fmla="*/ 157810 w 1177104"/>
              <a:gd name="connsiteY83" fmla="*/ 602779 h 1425456"/>
              <a:gd name="connsiteX84" fmla="*/ 173332 w 1177104"/>
              <a:gd name="connsiteY84" fmla="*/ 602779 h 1425456"/>
              <a:gd name="connsiteX85" fmla="*/ 183680 w 1177104"/>
              <a:gd name="connsiteY85" fmla="*/ 615715 h 1425456"/>
              <a:gd name="connsiteX86" fmla="*/ 183680 w 1177104"/>
              <a:gd name="connsiteY86" fmla="*/ 615715 h 1425456"/>
              <a:gd name="connsiteX87" fmla="*/ 194028 w 1177104"/>
              <a:gd name="connsiteY87" fmla="*/ 628650 h 1425456"/>
              <a:gd name="connsiteX88" fmla="*/ 194028 w 1177104"/>
              <a:gd name="connsiteY88" fmla="*/ 628650 h 1425456"/>
              <a:gd name="connsiteX89" fmla="*/ 129352 w 1177104"/>
              <a:gd name="connsiteY89" fmla="*/ 628650 h 1425456"/>
              <a:gd name="connsiteX90" fmla="*/ 98308 w 1177104"/>
              <a:gd name="connsiteY90" fmla="*/ 664868 h 1425456"/>
              <a:gd name="connsiteX91" fmla="*/ 227660 w 1177104"/>
              <a:gd name="connsiteY91" fmla="*/ 664868 h 1425456"/>
              <a:gd name="connsiteX92" fmla="*/ 227660 w 1177104"/>
              <a:gd name="connsiteY92" fmla="*/ 664868 h 1425456"/>
              <a:gd name="connsiteX93" fmla="*/ 261291 w 1177104"/>
              <a:gd name="connsiteY93" fmla="*/ 693326 h 1425456"/>
              <a:gd name="connsiteX94" fmla="*/ 261291 w 1177104"/>
              <a:gd name="connsiteY94" fmla="*/ 693326 h 1425456"/>
              <a:gd name="connsiteX95" fmla="*/ 77611 w 1177104"/>
              <a:gd name="connsiteY95" fmla="*/ 693326 h 1425456"/>
              <a:gd name="connsiteX96" fmla="*/ 56915 w 1177104"/>
              <a:gd name="connsiteY96" fmla="*/ 726957 h 1425456"/>
              <a:gd name="connsiteX97" fmla="*/ 315619 w 1177104"/>
              <a:gd name="connsiteY97" fmla="*/ 726957 h 1425456"/>
              <a:gd name="connsiteX98" fmla="*/ 377708 w 1177104"/>
              <a:gd name="connsiteY98" fmla="*/ 755415 h 1425456"/>
              <a:gd name="connsiteX99" fmla="*/ 41393 w 1177104"/>
              <a:gd name="connsiteY99" fmla="*/ 755415 h 1425456"/>
              <a:gd name="connsiteX100" fmla="*/ 25870 w 1177104"/>
              <a:gd name="connsiteY100" fmla="*/ 789046 h 1425456"/>
              <a:gd name="connsiteX101" fmla="*/ 540692 w 1177104"/>
              <a:gd name="connsiteY101" fmla="*/ 789046 h 1425456"/>
              <a:gd name="connsiteX102" fmla="*/ 576911 w 1177104"/>
              <a:gd name="connsiteY102" fmla="*/ 791633 h 1425456"/>
              <a:gd name="connsiteX103" fmla="*/ 576911 w 1177104"/>
              <a:gd name="connsiteY103" fmla="*/ 791633 h 1425456"/>
              <a:gd name="connsiteX104" fmla="*/ 589846 w 1177104"/>
              <a:gd name="connsiteY104" fmla="*/ 791633 h 1425456"/>
              <a:gd name="connsiteX105" fmla="*/ 589846 w 1177104"/>
              <a:gd name="connsiteY105" fmla="*/ 791633 h 1425456"/>
              <a:gd name="connsiteX106" fmla="*/ 589846 w 1177104"/>
              <a:gd name="connsiteY106" fmla="*/ 791633 h 1425456"/>
              <a:gd name="connsiteX107" fmla="*/ 605368 w 1177104"/>
              <a:gd name="connsiteY107" fmla="*/ 791633 h 1425456"/>
              <a:gd name="connsiteX108" fmla="*/ 840789 w 1177104"/>
              <a:gd name="connsiteY108" fmla="*/ 939094 h 1425456"/>
              <a:gd name="connsiteX109" fmla="*/ 589846 w 1177104"/>
              <a:gd name="connsiteY109" fmla="*/ 1086555 h 1425456"/>
              <a:gd name="connsiteX110" fmla="*/ 589846 w 1177104"/>
              <a:gd name="connsiteY110" fmla="*/ 1086555 h 1425456"/>
              <a:gd name="connsiteX111" fmla="*/ 488951 w 1177104"/>
              <a:gd name="connsiteY111" fmla="*/ 1073620 h 1425456"/>
              <a:gd name="connsiteX112" fmla="*/ 23283 w 1177104"/>
              <a:gd name="connsiteY112" fmla="*/ 1073620 h 1425456"/>
              <a:gd name="connsiteX113" fmla="*/ 36219 w 1177104"/>
              <a:gd name="connsiteY113" fmla="*/ 1109839 h 1425456"/>
              <a:gd name="connsiteX114" fmla="*/ 587259 w 1177104"/>
              <a:gd name="connsiteY114" fmla="*/ 1109839 h 1425456"/>
              <a:gd name="connsiteX115" fmla="*/ 587259 w 1177104"/>
              <a:gd name="connsiteY115" fmla="*/ 1138296 h 1425456"/>
              <a:gd name="connsiteX116" fmla="*/ 49154 w 1177104"/>
              <a:gd name="connsiteY116" fmla="*/ 1138296 h 1425456"/>
              <a:gd name="connsiteX117" fmla="*/ 69850 w 1177104"/>
              <a:gd name="connsiteY117" fmla="*/ 1171928 h 1425456"/>
              <a:gd name="connsiteX118" fmla="*/ 587259 w 1177104"/>
              <a:gd name="connsiteY118" fmla="*/ 1171928 h 1425456"/>
              <a:gd name="connsiteX119" fmla="*/ 587259 w 1177104"/>
              <a:gd name="connsiteY119" fmla="*/ 1200385 h 1425456"/>
              <a:gd name="connsiteX120" fmla="*/ 90547 w 1177104"/>
              <a:gd name="connsiteY120" fmla="*/ 1200385 h 1425456"/>
              <a:gd name="connsiteX121" fmla="*/ 119004 w 1177104"/>
              <a:gd name="connsiteY121" fmla="*/ 1236603 h 1425456"/>
              <a:gd name="connsiteX122" fmla="*/ 587259 w 1177104"/>
              <a:gd name="connsiteY122" fmla="*/ 1236603 h 1425456"/>
              <a:gd name="connsiteX123" fmla="*/ 587259 w 1177104"/>
              <a:gd name="connsiteY123" fmla="*/ 1265061 h 1425456"/>
              <a:gd name="connsiteX124" fmla="*/ 147461 w 1177104"/>
              <a:gd name="connsiteY124" fmla="*/ 1265061 h 1425456"/>
              <a:gd name="connsiteX125" fmla="*/ 188854 w 1177104"/>
              <a:gd name="connsiteY125" fmla="*/ 1301279 h 1425456"/>
              <a:gd name="connsiteX126" fmla="*/ 587259 w 1177104"/>
              <a:gd name="connsiteY126" fmla="*/ 1301279 h 1425456"/>
              <a:gd name="connsiteX127" fmla="*/ 587259 w 1177104"/>
              <a:gd name="connsiteY127" fmla="*/ 1329737 h 1425456"/>
              <a:gd name="connsiteX128" fmla="*/ 230247 w 1177104"/>
              <a:gd name="connsiteY128" fmla="*/ 1329737 h 1425456"/>
              <a:gd name="connsiteX129" fmla="*/ 294923 w 1177104"/>
              <a:gd name="connsiteY129" fmla="*/ 1363368 h 1425456"/>
              <a:gd name="connsiteX130" fmla="*/ 587259 w 1177104"/>
              <a:gd name="connsiteY130" fmla="*/ 1363368 h 1425456"/>
              <a:gd name="connsiteX131" fmla="*/ 587259 w 1177104"/>
              <a:gd name="connsiteY131" fmla="*/ 1391826 h 1425456"/>
              <a:gd name="connsiteX132" fmla="*/ 367360 w 1177104"/>
              <a:gd name="connsiteY132" fmla="*/ 1391826 h 1425456"/>
              <a:gd name="connsiteX133" fmla="*/ 587259 w 1177104"/>
              <a:gd name="connsiteY133" fmla="*/ 1425457 h 1425456"/>
              <a:gd name="connsiteX134" fmla="*/ 587259 w 1177104"/>
              <a:gd name="connsiteY134" fmla="*/ 1425457 h 1425456"/>
              <a:gd name="connsiteX135" fmla="*/ 587259 w 1177104"/>
              <a:gd name="connsiteY135" fmla="*/ 1425457 h 1425456"/>
              <a:gd name="connsiteX136" fmla="*/ 985664 w 1177104"/>
              <a:gd name="connsiteY136" fmla="*/ 1298692 h 1425456"/>
              <a:gd name="connsiteX137" fmla="*/ 1177105 w 1177104"/>
              <a:gd name="connsiteY137" fmla="*/ 941681 h 1425456"/>
              <a:gd name="connsiteX138" fmla="*/ 1006360 w 1177104"/>
              <a:gd name="connsiteY138" fmla="*/ 595018 h 142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1177104" h="1425456">
                <a:moveTo>
                  <a:pt x="711437" y="380294"/>
                </a:moveTo>
                <a:lnTo>
                  <a:pt x="1060688" y="380294"/>
                </a:lnTo>
                <a:cubicBezTo>
                  <a:pt x="1060688" y="385468"/>
                  <a:pt x="1060688" y="393230"/>
                  <a:pt x="1060688" y="398404"/>
                </a:cubicBezTo>
                <a:cubicBezTo>
                  <a:pt x="1060688" y="403578"/>
                  <a:pt x="1060688" y="408752"/>
                  <a:pt x="1060688" y="413926"/>
                </a:cubicBezTo>
                <a:lnTo>
                  <a:pt x="719198" y="413926"/>
                </a:lnTo>
                <a:cubicBezTo>
                  <a:pt x="721785" y="408752"/>
                  <a:pt x="724372" y="403578"/>
                  <a:pt x="724372" y="398404"/>
                </a:cubicBezTo>
                <a:cubicBezTo>
                  <a:pt x="724372" y="393230"/>
                  <a:pt x="719198" y="388055"/>
                  <a:pt x="711437" y="380294"/>
                </a:cubicBezTo>
                <a:close/>
                <a:moveTo>
                  <a:pt x="444972" y="822678"/>
                </a:moveTo>
                <a:lnTo>
                  <a:pt x="15522" y="822678"/>
                </a:lnTo>
                <a:cubicBezTo>
                  <a:pt x="12935" y="833026"/>
                  <a:pt x="10348" y="845961"/>
                  <a:pt x="7761" y="856309"/>
                </a:cubicBezTo>
                <a:lnTo>
                  <a:pt x="382882" y="856309"/>
                </a:lnTo>
                <a:cubicBezTo>
                  <a:pt x="400992" y="843374"/>
                  <a:pt x="421688" y="833026"/>
                  <a:pt x="444972" y="822678"/>
                </a:cubicBezTo>
                <a:close/>
                <a:moveTo>
                  <a:pt x="357012" y="884766"/>
                </a:moveTo>
                <a:lnTo>
                  <a:pt x="2587" y="884766"/>
                </a:lnTo>
                <a:cubicBezTo>
                  <a:pt x="2587" y="897702"/>
                  <a:pt x="0" y="908050"/>
                  <a:pt x="0" y="920985"/>
                </a:cubicBezTo>
                <a:lnTo>
                  <a:pt x="338903" y="920985"/>
                </a:lnTo>
                <a:cubicBezTo>
                  <a:pt x="344077" y="908050"/>
                  <a:pt x="349251" y="897702"/>
                  <a:pt x="357012" y="884766"/>
                </a:cubicBezTo>
                <a:close/>
                <a:moveTo>
                  <a:pt x="338903" y="949442"/>
                </a:moveTo>
                <a:lnTo>
                  <a:pt x="0" y="949442"/>
                </a:lnTo>
                <a:cubicBezTo>
                  <a:pt x="0" y="962378"/>
                  <a:pt x="0" y="972726"/>
                  <a:pt x="2587" y="985661"/>
                </a:cubicBezTo>
                <a:lnTo>
                  <a:pt x="351838" y="985661"/>
                </a:lnTo>
                <a:cubicBezTo>
                  <a:pt x="344077" y="972726"/>
                  <a:pt x="338903" y="959790"/>
                  <a:pt x="338903" y="949442"/>
                </a:cubicBezTo>
                <a:close/>
                <a:moveTo>
                  <a:pt x="372534" y="1011531"/>
                </a:moveTo>
                <a:lnTo>
                  <a:pt x="5174" y="1011531"/>
                </a:lnTo>
                <a:cubicBezTo>
                  <a:pt x="7761" y="1024466"/>
                  <a:pt x="10348" y="1034815"/>
                  <a:pt x="12935" y="1045163"/>
                </a:cubicBezTo>
                <a:lnTo>
                  <a:pt x="416514" y="1045163"/>
                </a:lnTo>
                <a:cubicBezTo>
                  <a:pt x="400992" y="1037402"/>
                  <a:pt x="385469" y="1024466"/>
                  <a:pt x="372534" y="1011531"/>
                </a:cubicBezTo>
                <a:close/>
                <a:moveTo>
                  <a:pt x="1006360" y="595018"/>
                </a:moveTo>
                <a:lnTo>
                  <a:pt x="1006360" y="595018"/>
                </a:lnTo>
                <a:cubicBezTo>
                  <a:pt x="1011534" y="587257"/>
                  <a:pt x="1016708" y="576909"/>
                  <a:pt x="1021882" y="569148"/>
                </a:cubicBezTo>
                <a:lnTo>
                  <a:pt x="972728" y="569148"/>
                </a:lnTo>
                <a:lnTo>
                  <a:pt x="972728" y="569148"/>
                </a:lnTo>
                <a:cubicBezTo>
                  <a:pt x="957206" y="558800"/>
                  <a:pt x="941684" y="548452"/>
                  <a:pt x="926162" y="540691"/>
                </a:cubicBezTo>
                <a:lnTo>
                  <a:pt x="1034817" y="540691"/>
                </a:lnTo>
                <a:cubicBezTo>
                  <a:pt x="1039992" y="530342"/>
                  <a:pt x="1042579" y="517407"/>
                  <a:pt x="1047753" y="507059"/>
                </a:cubicBezTo>
                <a:lnTo>
                  <a:pt x="853724" y="507059"/>
                </a:lnTo>
                <a:cubicBezTo>
                  <a:pt x="845963" y="504472"/>
                  <a:pt x="838202" y="501885"/>
                  <a:pt x="830441" y="499298"/>
                </a:cubicBezTo>
                <a:cubicBezTo>
                  <a:pt x="825267" y="496711"/>
                  <a:pt x="817506" y="494124"/>
                  <a:pt x="812332" y="494124"/>
                </a:cubicBezTo>
                <a:cubicBezTo>
                  <a:pt x="809745" y="494124"/>
                  <a:pt x="809745" y="494124"/>
                  <a:pt x="807158" y="491537"/>
                </a:cubicBezTo>
                <a:cubicBezTo>
                  <a:pt x="799396" y="488950"/>
                  <a:pt x="794222" y="486363"/>
                  <a:pt x="786461" y="486363"/>
                </a:cubicBezTo>
                <a:cubicBezTo>
                  <a:pt x="786461" y="486363"/>
                  <a:pt x="786461" y="486363"/>
                  <a:pt x="783874" y="486363"/>
                </a:cubicBezTo>
                <a:cubicBezTo>
                  <a:pt x="776113" y="483776"/>
                  <a:pt x="768352" y="481189"/>
                  <a:pt x="760591" y="481189"/>
                </a:cubicBezTo>
                <a:lnTo>
                  <a:pt x="1055514" y="481189"/>
                </a:lnTo>
                <a:cubicBezTo>
                  <a:pt x="1058101" y="470841"/>
                  <a:pt x="1060688" y="457905"/>
                  <a:pt x="1060688" y="447557"/>
                </a:cubicBezTo>
                <a:lnTo>
                  <a:pt x="680392" y="447557"/>
                </a:lnTo>
                <a:cubicBezTo>
                  <a:pt x="654522" y="457905"/>
                  <a:pt x="620890" y="463080"/>
                  <a:pt x="597607" y="463080"/>
                </a:cubicBezTo>
                <a:lnTo>
                  <a:pt x="587259" y="463080"/>
                </a:lnTo>
                <a:lnTo>
                  <a:pt x="587259" y="463080"/>
                </a:lnTo>
                <a:lnTo>
                  <a:pt x="576911" y="463080"/>
                </a:lnTo>
                <a:cubicBezTo>
                  <a:pt x="535518" y="460492"/>
                  <a:pt x="450146" y="447557"/>
                  <a:pt x="450146" y="403578"/>
                </a:cubicBezTo>
                <a:cubicBezTo>
                  <a:pt x="450146" y="390643"/>
                  <a:pt x="494125" y="344076"/>
                  <a:pt x="587259" y="344076"/>
                </a:cubicBezTo>
                <a:cubicBezTo>
                  <a:pt x="618303" y="344076"/>
                  <a:pt x="644174" y="349250"/>
                  <a:pt x="664870" y="357011"/>
                </a:cubicBezTo>
                <a:lnTo>
                  <a:pt x="1058101" y="357011"/>
                </a:lnTo>
                <a:cubicBezTo>
                  <a:pt x="1055514" y="344076"/>
                  <a:pt x="1055514" y="333728"/>
                  <a:pt x="1052927" y="320793"/>
                </a:cubicBezTo>
                <a:lnTo>
                  <a:pt x="587259" y="320793"/>
                </a:lnTo>
                <a:lnTo>
                  <a:pt x="587259" y="292335"/>
                </a:lnTo>
                <a:lnTo>
                  <a:pt x="1042579" y="292335"/>
                </a:lnTo>
                <a:cubicBezTo>
                  <a:pt x="1037404" y="279400"/>
                  <a:pt x="1034817" y="269052"/>
                  <a:pt x="1029643" y="256117"/>
                </a:cubicBezTo>
                <a:lnTo>
                  <a:pt x="587259" y="256117"/>
                </a:lnTo>
                <a:lnTo>
                  <a:pt x="587259" y="225072"/>
                </a:lnTo>
                <a:lnTo>
                  <a:pt x="1014121" y="225072"/>
                </a:lnTo>
                <a:cubicBezTo>
                  <a:pt x="1006360" y="212137"/>
                  <a:pt x="1001186" y="201789"/>
                  <a:pt x="990838" y="191441"/>
                </a:cubicBezTo>
                <a:lnTo>
                  <a:pt x="587259" y="191441"/>
                </a:lnTo>
                <a:lnTo>
                  <a:pt x="587259" y="160396"/>
                </a:lnTo>
                <a:lnTo>
                  <a:pt x="970141" y="160396"/>
                </a:lnTo>
                <a:cubicBezTo>
                  <a:pt x="959793" y="147461"/>
                  <a:pt x="949445" y="137113"/>
                  <a:pt x="936510" y="126765"/>
                </a:cubicBezTo>
                <a:lnTo>
                  <a:pt x="587259" y="126765"/>
                </a:lnTo>
                <a:lnTo>
                  <a:pt x="587259" y="98307"/>
                </a:lnTo>
                <a:lnTo>
                  <a:pt x="902878" y="98307"/>
                </a:lnTo>
                <a:cubicBezTo>
                  <a:pt x="884769" y="85372"/>
                  <a:pt x="866660" y="75024"/>
                  <a:pt x="848550" y="64676"/>
                </a:cubicBezTo>
                <a:lnTo>
                  <a:pt x="589846" y="64676"/>
                </a:lnTo>
                <a:lnTo>
                  <a:pt x="589846" y="36219"/>
                </a:lnTo>
                <a:lnTo>
                  <a:pt x="786461" y="36219"/>
                </a:lnTo>
                <a:cubicBezTo>
                  <a:pt x="726959" y="12935"/>
                  <a:pt x="659696" y="0"/>
                  <a:pt x="589846" y="0"/>
                </a:cubicBezTo>
                <a:lnTo>
                  <a:pt x="589846" y="0"/>
                </a:lnTo>
                <a:lnTo>
                  <a:pt x="589846" y="0"/>
                </a:lnTo>
                <a:cubicBezTo>
                  <a:pt x="589846" y="0"/>
                  <a:pt x="589846" y="0"/>
                  <a:pt x="589846" y="0"/>
                </a:cubicBezTo>
                <a:lnTo>
                  <a:pt x="589846" y="0"/>
                </a:lnTo>
                <a:cubicBezTo>
                  <a:pt x="589846" y="0"/>
                  <a:pt x="589846" y="0"/>
                  <a:pt x="589846" y="0"/>
                </a:cubicBezTo>
                <a:lnTo>
                  <a:pt x="589846" y="0"/>
                </a:lnTo>
                <a:cubicBezTo>
                  <a:pt x="320793" y="0"/>
                  <a:pt x="113830" y="175918"/>
                  <a:pt x="113830" y="398404"/>
                </a:cubicBezTo>
                <a:cubicBezTo>
                  <a:pt x="113830" y="473428"/>
                  <a:pt x="134526" y="538104"/>
                  <a:pt x="168158" y="595018"/>
                </a:cubicBezTo>
                <a:lnTo>
                  <a:pt x="168158" y="595018"/>
                </a:lnTo>
                <a:cubicBezTo>
                  <a:pt x="165571" y="597605"/>
                  <a:pt x="160397" y="600192"/>
                  <a:pt x="157810" y="602779"/>
                </a:cubicBezTo>
                <a:lnTo>
                  <a:pt x="173332" y="602779"/>
                </a:lnTo>
                <a:cubicBezTo>
                  <a:pt x="175919" y="607954"/>
                  <a:pt x="178506" y="613128"/>
                  <a:pt x="183680" y="615715"/>
                </a:cubicBezTo>
                <a:cubicBezTo>
                  <a:pt x="183680" y="615715"/>
                  <a:pt x="183680" y="615715"/>
                  <a:pt x="183680" y="615715"/>
                </a:cubicBezTo>
                <a:cubicBezTo>
                  <a:pt x="186267" y="620889"/>
                  <a:pt x="191441" y="626063"/>
                  <a:pt x="194028" y="628650"/>
                </a:cubicBezTo>
                <a:cubicBezTo>
                  <a:pt x="194028" y="628650"/>
                  <a:pt x="194028" y="628650"/>
                  <a:pt x="194028" y="628650"/>
                </a:cubicBezTo>
                <a:lnTo>
                  <a:pt x="129352" y="628650"/>
                </a:lnTo>
                <a:cubicBezTo>
                  <a:pt x="119004" y="638998"/>
                  <a:pt x="108656" y="651933"/>
                  <a:pt x="98308" y="664868"/>
                </a:cubicBezTo>
                <a:lnTo>
                  <a:pt x="227660" y="664868"/>
                </a:lnTo>
                <a:lnTo>
                  <a:pt x="227660" y="664868"/>
                </a:lnTo>
                <a:cubicBezTo>
                  <a:pt x="238008" y="675217"/>
                  <a:pt x="248356" y="682978"/>
                  <a:pt x="261291" y="693326"/>
                </a:cubicBezTo>
                <a:cubicBezTo>
                  <a:pt x="261291" y="693326"/>
                  <a:pt x="261291" y="693326"/>
                  <a:pt x="261291" y="693326"/>
                </a:cubicBezTo>
                <a:lnTo>
                  <a:pt x="77611" y="693326"/>
                </a:lnTo>
                <a:cubicBezTo>
                  <a:pt x="69850" y="703674"/>
                  <a:pt x="62089" y="716609"/>
                  <a:pt x="56915" y="726957"/>
                </a:cubicBezTo>
                <a:lnTo>
                  <a:pt x="315619" y="726957"/>
                </a:lnTo>
                <a:cubicBezTo>
                  <a:pt x="333729" y="737305"/>
                  <a:pt x="354425" y="747654"/>
                  <a:pt x="377708" y="755415"/>
                </a:cubicBezTo>
                <a:lnTo>
                  <a:pt x="41393" y="755415"/>
                </a:lnTo>
                <a:cubicBezTo>
                  <a:pt x="36219" y="765763"/>
                  <a:pt x="31045" y="778698"/>
                  <a:pt x="25870" y="789046"/>
                </a:cubicBezTo>
                <a:lnTo>
                  <a:pt x="540692" y="789046"/>
                </a:lnTo>
                <a:cubicBezTo>
                  <a:pt x="551040" y="789046"/>
                  <a:pt x="563975" y="791633"/>
                  <a:pt x="576911" y="791633"/>
                </a:cubicBezTo>
                <a:lnTo>
                  <a:pt x="576911" y="791633"/>
                </a:lnTo>
                <a:lnTo>
                  <a:pt x="589846" y="791633"/>
                </a:lnTo>
                <a:cubicBezTo>
                  <a:pt x="589846" y="791633"/>
                  <a:pt x="589846" y="791633"/>
                  <a:pt x="589846" y="791633"/>
                </a:cubicBezTo>
                <a:lnTo>
                  <a:pt x="589846" y="791633"/>
                </a:lnTo>
                <a:lnTo>
                  <a:pt x="605368" y="791633"/>
                </a:lnTo>
                <a:cubicBezTo>
                  <a:pt x="737307" y="796807"/>
                  <a:pt x="840789" y="858896"/>
                  <a:pt x="840789" y="939094"/>
                </a:cubicBezTo>
                <a:cubicBezTo>
                  <a:pt x="840789" y="1001183"/>
                  <a:pt x="745069" y="1086555"/>
                  <a:pt x="589846" y="1086555"/>
                </a:cubicBezTo>
                <a:cubicBezTo>
                  <a:pt x="589846" y="1086555"/>
                  <a:pt x="589846" y="1086555"/>
                  <a:pt x="589846" y="1086555"/>
                </a:cubicBezTo>
                <a:cubicBezTo>
                  <a:pt x="551040" y="1086555"/>
                  <a:pt x="517409" y="1081381"/>
                  <a:pt x="488951" y="1073620"/>
                </a:cubicBezTo>
                <a:lnTo>
                  <a:pt x="23283" y="1073620"/>
                </a:lnTo>
                <a:cubicBezTo>
                  <a:pt x="25870" y="1086555"/>
                  <a:pt x="31045" y="1099491"/>
                  <a:pt x="36219" y="1109839"/>
                </a:cubicBezTo>
                <a:lnTo>
                  <a:pt x="587259" y="1109839"/>
                </a:lnTo>
                <a:lnTo>
                  <a:pt x="587259" y="1138296"/>
                </a:lnTo>
                <a:lnTo>
                  <a:pt x="49154" y="1138296"/>
                </a:lnTo>
                <a:cubicBezTo>
                  <a:pt x="54328" y="1151231"/>
                  <a:pt x="62089" y="1161579"/>
                  <a:pt x="69850" y="1171928"/>
                </a:cubicBezTo>
                <a:lnTo>
                  <a:pt x="587259" y="1171928"/>
                </a:lnTo>
                <a:lnTo>
                  <a:pt x="587259" y="1200385"/>
                </a:lnTo>
                <a:lnTo>
                  <a:pt x="90547" y="1200385"/>
                </a:lnTo>
                <a:cubicBezTo>
                  <a:pt x="100895" y="1213320"/>
                  <a:pt x="108656" y="1223668"/>
                  <a:pt x="119004" y="1236603"/>
                </a:cubicBezTo>
                <a:lnTo>
                  <a:pt x="587259" y="1236603"/>
                </a:lnTo>
                <a:lnTo>
                  <a:pt x="587259" y="1265061"/>
                </a:lnTo>
                <a:lnTo>
                  <a:pt x="147461" y="1265061"/>
                </a:lnTo>
                <a:cubicBezTo>
                  <a:pt x="160397" y="1277996"/>
                  <a:pt x="173332" y="1288344"/>
                  <a:pt x="188854" y="1301279"/>
                </a:cubicBezTo>
                <a:lnTo>
                  <a:pt x="587259" y="1301279"/>
                </a:lnTo>
                <a:lnTo>
                  <a:pt x="587259" y="1329737"/>
                </a:lnTo>
                <a:lnTo>
                  <a:pt x="230247" y="1329737"/>
                </a:lnTo>
                <a:cubicBezTo>
                  <a:pt x="250943" y="1342672"/>
                  <a:pt x="271640" y="1353020"/>
                  <a:pt x="294923" y="1363368"/>
                </a:cubicBezTo>
                <a:lnTo>
                  <a:pt x="587259" y="1363368"/>
                </a:lnTo>
                <a:lnTo>
                  <a:pt x="587259" y="1391826"/>
                </a:lnTo>
                <a:lnTo>
                  <a:pt x="367360" y="1391826"/>
                </a:lnTo>
                <a:cubicBezTo>
                  <a:pt x="437210" y="1415109"/>
                  <a:pt x="509648" y="1425457"/>
                  <a:pt x="587259" y="1425457"/>
                </a:cubicBezTo>
                <a:lnTo>
                  <a:pt x="587259" y="1425457"/>
                </a:lnTo>
                <a:lnTo>
                  <a:pt x="587259" y="1425457"/>
                </a:lnTo>
                <a:cubicBezTo>
                  <a:pt x="734720" y="1425457"/>
                  <a:pt x="877008" y="1381478"/>
                  <a:pt x="985664" y="1298692"/>
                </a:cubicBezTo>
                <a:cubicBezTo>
                  <a:pt x="1107255" y="1208146"/>
                  <a:pt x="1177105" y="1076207"/>
                  <a:pt x="1177105" y="941681"/>
                </a:cubicBezTo>
                <a:cubicBezTo>
                  <a:pt x="1177105" y="804568"/>
                  <a:pt x="1112429" y="682978"/>
                  <a:pt x="1006360" y="595018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图形 1390">
            <a:extLst>
              <a:ext uri="{FF2B5EF4-FFF2-40B4-BE49-F238E27FC236}">
                <a16:creationId xmlns:a16="http://schemas.microsoft.com/office/drawing/2014/main" xmlns="" id="{21A90CBC-9100-4387-AF29-120A45E0DF58}"/>
              </a:ext>
            </a:extLst>
          </p:cNvPr>
          <p:cNvSpPr/>
          <p:nvPr/>
        </p:nvSpPr>
        <p:spPr>
          <a:xfrm>
            <a:off x="7659747" y="4102100"/>
            <a:ext cx="1210733" cy="1404761"/>
          </a:xfrm>
          <a:custGeom>
            <a:avLst/>
            <a:gdLst>
              <a:gd name="connsiteX0" fmla="*/ 1177102 w 1210733"/>
              <a:gd name="connsiteY0" fmla="*/ 372533 h 1404761"/>
              <a:gd name="connsiteX1" fmla="*/ 1190038 w 1210733"/>
              <a:gd name="connsiteY1" fmla="*/ 406165 h 1404761"/>
              <a:gd name="connsiteX2" fmla="*/ 801982 w 1210733"/>
              <a:gd name="connsiteY2" fmla="*/ 406165 h 1404761"/>
              <a:gd name="connsiteX3" fmla="*/ 752828 w 1210733"/>
              <a:gd name="connsiteY3" fmla="*/ 372533 h 1404761"/>
              <a:gd name="connsiteX4" fmla="*/ 1177102 w 1210733"/>
              <a:gd name="connsiteY4" fmla="*/ 372533 h 1404761"/>
              <a:gd name="connsiteX5" fmla="*/ 827852 w 1210733"/>
              <a:gd name="connsiteY5" fmla="*/ 437209 h 1404761"/>
              <a:gd name="connsiteX6" fmla="*/ 851136 w 1210733"/>
              <a:gd name="connsiteY6" fmla="*/ 473428 h 1404761"/>
              <a:gd name="connsiteX7" fmla="*/ 1202973 w 1210733"/>
              <a:gd name="connsiteY7" fmla="*/ 473428 h 1404761"/>
              <a:gd name="connsiteX8" fmla="*/ 1195212 w 1210733"/>
              <a:gd name="connsiteY8" fmla="*/ 437209 h 1404761"/>
              <a:gd name="connsiteX9" fmla="*/ 827852 w 1210733"/>
              <a:gd name="connsiteY9" fmla="*/ 437209 h 1404761"/>
              <a:gd name="connsiteX10" fmla="*/ 1210734 w 1210733"/>
              <a:gd name="connsiteY10" fmla="*/ 532930 h 1404761"/>
              <a:gd name="connsiteX11" fmla="*/ 1208147 w 1210733"/>
              <a:gd name="connsiteY11" fmla="*/ 496711 h 1404761"/>
              <a:gd name="connsiteX12" fmla="*/ 864071 w 1210733"/>
              <a:gd name="connsiteY12" fmla="*/ 496711 h 1404761"/>
              <a:gd name="connsiteX13" fmla="*/ 871832 w 1210733"/>
              <a:gd name="connsiteY13" fmla="*/ 532930 h 1404761"/>
              <a:gd name="connsiteX14" fmla="*/ 1210734 w 1210733"/>
              <a:gd name="connsiteY14" fmla="*/ 532930 h 1404761"/>
              <a:gd name="connsiteX15" fmla="*/ 830439 w 1210733"/>
              <a:gd name="connsiteY15" fmla="*/ 719196 h 1404761"/>
              <a:gd name="connsiteX16" fmla="*/ 1190038 w 1210733"/>
              <a:gd name="connsiteY16" fmla="*/ 719196 h 1404761"/>
              <a:gd name="connsiteX17" fmla="*/ 1197799 w 1210733"/>
              <a:gd name="connsiteY17" fmla="*/ 685565 h 1404761"/>
              <a:gd name="connsiteX18" fmla="*/ 845962 w 1210733"/>
              <a:gd name="connsiteY18" fmla="*/ 685565 h 1404761"/>
              <a:gd name="connsiteX19" fmla="*/ 830439 w 1210733"/>
              <a:gd name="connsiteY19" fmla="*/ 719196 h 1404761"/>
              <a:gd name="connsiteX20" fmla="*/ 411339 w 1210733"/>
              <a:gd name="connsiteY20" fmla="*/ 1218494 h 1404761"/>
              <a:gd name="connsiteX21" fmla="*/ 889941 w 1210733"/>
              <a:gd name="connsiteY21" fmla="*/ 1218494 h 1404761"/>
              <a:gd name="connsiteX22" fmla="*/ 920986 w 1210733"/>
              <a:gd name="connsiteY22" fmla="*/ 1182276 h 1404761"/>
              <a:gd name="connsiteX23" fmla="*/ 450145 w 1210733"/>
              <a:gd name="connsiteY23" fmla="*/ 1182276 h 1404761"/>
              <a:gd name="connsiteX24" fmla="*/ 411339 w 1210733"/>
              <a:gd name="connsiteY24" fmla="*/ 1218494 h 1404761"/>
              <a:gd name="connsiteX25" fmla="*/ 338902 w 1210733"/>
              <a:gd name="connsiteY25" fmla="*/ 1280583 h 1404761"/>
              <a:gd name="connsiteX26" fmla="*/ 835613 w 1210733"/>
              <a:gd name="connsiteY26" fmla="*/ 1280583 h 1404761"/>
              <a:gd name="connsiteX27" fmla="*/ 869245 w 1210733"/>
              <a:gd name="connsiteY27" fmla="*/ 1246952 h 1404761"/>
              <a:gd name="connsiteX28" fmla="*/ 380295 w 1210733"/>
              <a:gd name="connsiteY28" fmla="*/ 1246952 h 1404761"/>
              <a:gd name="connsiteX29" fmla="*/ 338902 w 1210733"/>
              <a:gd name="connsiteY29" fmla="*/ 1280583 h 1404761"/>
              <a:gd name="connsiteX30" fmla="*/ 256117 w 1210733"/>
              <a:gd name="connsiteY30" fmla="*/ 1342672 h 1404761"/>
              <a:gd name="connsiteX31" fmla="*/ 773524 w 1210733"/>
              <a:gd name="connsiteY31" fmla="*/ 1342672 h 1404761"/>
              <a:gd name="connsiteX32" fmla="*/ 807156 w 1210733"/>
              <a:gd name="connsiteY32" fmla="*/ 1309041 h 1404761"/>
              <a:gd name="connsiteX33" fmla="*/ 302683 w 1210733"/>
              <a:gd name="connsiteY33" fmla="*/ 1309041 h 1404761"/>
              <a:gd name="connsiteX34" fmla="*/ 256117 w 1210733"/>
              <a:gd name="connsiteY34" fmla="*/ 1342672 h 1404761"/>
              <a:gd name="connsiteX35" fmla="*/ 168157 w 1210733"/>
              <a:gd name="connsiteY35" fmla="*/ 1404761 h 1404761"/>
              <a:gd name="connsiteX36" fmla="*/ 708849 w 1210733"/>
              <a:gd name="connsiteY36" fmla="*/ 1404761 h 1404761"/>
              <a:gd name="connsiteX37" fmla="*/ 711436 w 1210733"/>
              <a:gd name="connsiteY37" fmla="*/ 1402174 h 1404761"/>
              <a:gd name="connsiteX38" fmla="*/ 745067 w 1210733"/>
              <a:gd name="connsiteY38" fmla="*/ 1371130 h 1404761"/>
              <a:gd name="connsiteX39" fmla="*/ 217311 w 1210733"/>
              <a:gd name="connsiteY39" fmla="*/ 1371130 h 1404761"/>
              <a:gd name="connsiteX40" fmla="*/ 168157 w 1210733"/>
              <a:gd name="connsiteY40" fmla="*/ 1404761 h 1404761"/>
              <a:gd name="connsiteX41" fmla="*/ 1210734 w 1210733"/>
              <a:gd name="connsiteY41" fmla="*/ 561387 h 1404761"/>
              <a:gd name="connsiteX42" fmla="*/ 874419 w 1210733"/>
              <a:gd name="connsiteY42" fmla="*/ 561387 h 1404761"/>
              <a:gd name="connsiteX43" fmla="*/ 874419 w 1210733"/>
              <a:gd name="connsiteY43" fmla="*/ 566561 h 1404761"/>
              <a:gd name="connsiteX44" fmla="*/ 871832 w 1210733"/>
              <a:gd name="connsiteY44" fmla="*/ 597606 h 1404761"/>
              <a:gd name="connsiteX45" fmla="*/ 1210734 w 1210733"/>
              <a:gd name="connsiteY45" fmla="*/ 597606 h 1404761"/>
              <a:gd name="connsiteX46" fmla="*/ 1202973 w 1210733"/>
              <a:gd name="connsiteY46" fmla="*/ 659694 h 1404761"/>
              <a:gd name="connsiteX47" fmla="*/ 1208147 w 1210733"/>
              <a:gd name="connsiteY47" fmla="*/ 626063 h 1404761"/>
              <a:gd name="connsiteX48" fmla="*/ 866658 w 1210733"/>
              <a:gd name="connsiteY48" fmla="*/ 626063 h 1404761"/>
              <a:gd name="connsiteX49" fmla="*/ 866658 w 1210733"/>
              <a:gd name="connsiteY49" fmla="*/ 628650 h 1404761"/>
              <a:gd name="connsiteX50" fmla="*/ 871832 w 1210733"/>
              <a:gd name="connsiteY50" fmla="*/ 602780 h 1404761"/>
              <a:gd name="connsiteX51" fmla="*/ 605367 w 1210733"/>
              <a:gd name="connsiteY51" fmla="*/ 794220 h 1404761"/>
              <a:gd name="connsiteX52" fmla="*/ 336315 w 1210733"/>
              <a:gd name="connsiteY52" fmla="*/ 566561 h 1404761"/>
              <a:gd name="connsiteX53" fmla="*/ 605367 w 1210733"/>
              <a:gd name="connsiteY53" fmla="*/ 338902 h 1404761"/>
              <a:gd name="connsiteX54" fmla="*/ 680391 w 1210733"/>
              <a:gd name="connsiteY54" fmla="*/ 346663 h 1404761"/>
              <a:gd name="connsiteX55" fmla="*/ 1164167 w 1210733"/>
              <a:gd name="connsiteY55" fmla="*/ 346663 h 1404761"/>
              <a:gd name="connsiteX56" fmla="*/ 1146058 w 1210733"/>
              <a:gd name="connsiteY56" fmla="*/ 313032 h 1404761"/>
              <a:gd name="connsiteX57" fmla="*/ 602780 w 1210733"/>
              <a:gd name="connsiteY57" fmla="*/ 313032 h 1404761"/>
              <a:gd name="connsiteX58" fmla="*/ 602780 w 1210733"/>
              <a:gd name="connsiteY58" fmla="*/ 284574 h 1404761"/>
              <a:gd name="connsiteX59" fmla="*/ 1130536 w 1210733"/>
              <a:gd name="connsiteY59" fmla="*/ 284574 h 1404761"/>
              <a:gd name="connsiteX60" fmla="*/ 1107252 w 1210733"/>
              <a:gd name="connsiteY60" fmla="*/ 250943 h 1404761"/>
              <a:gd name="connsiteX61" fmla="*/ 605367 w 1210733"/>
              <a:gd name="connsiteY61" fmla="*/ 250943 h 1404761"/>
              <a:gd name="connsiteX62" fmla="*/ 605367 w 1210733"/>
              <a:gd name="connsiteY62" fmla="*/ 222485 h 1404761"/>
              <a:gd name="connsiteX63" fmla="*/ 1089143 w 1210733"/>
              <a:gd name="connsiteY63" fmla="*/ 222485 h 1404761"/>
              <a:gd name="connsiteX64" fmla="*/ 1058099 w 1210733"/>
              <a:gd name="connsiteY64" fmla="*/ 188854 h 1404761"/>
              <a:gd name="connsiteX65" fmla="*/ 605367 w 1210733"/>
              <a:gd name="connsiteY65" fmla="*/ 188854 h 1404761"/>
              <a:gd name="connsiteX66" fmla="*/ 605367 w 1210733"/>
              <a:gd name="connsiteY66" fmla="*/ 160396 h 1404761"/>
              <a:gd name="connsiteX67" fmla="*/ 1029641 w 1210733"/>
              <a:gd name="connsiteY67" fmla="*/ 160396 h 1404761"/>
              <a:gd name="connsiteX68" fmla="*/ 1027054 w 1210733"/>
              <a:gd name="connsiteY68" fmla="*/ 157809 h 1404761"/>
              <a:gd name="connsiteX69" fmla="*/ 985662 w 1210733"/>
              <a:gd name="connsiteY69" fmla="*/ 124178 h 1404761"/>
              <a:gd name="connsiteX70" fmla="*/ 605367 w 1210733"/>
              <a:gd name="connsiteY70" fmla="*/ 124178 h 1404761"/>
              <a:gd name="connsiteX71" fmla="*/ 605367 w 1210733"/>
              <a:gd name="connsiteY71" fmla="*/ 98307 h 1404761"/>
              <a:gd name="connsiteX72" fmla="*/ 946856 w 1210733"/>
              <a:gd name="connsiteY72" fmla="*/ 98307 h 1404761"/>
              <a:gd name="connsiteX73" fmla="*/ 884767 w 1210733"/>
              <a:gd name="connsiteY73" fmla="*/ 62089 h 1404761"/>
              <a:gd name="connsiteX74" fmla="*/ 605367 w 1210733"/>
              <a:gd name="connsiteY74" fmla="*/ 62089 h 1404761"/>
              <a:gd name="connsiteX75" fmla="*/ 605367 w 1210733"/>
              <a:gd name="connsiteY75" fmla="*/ 36219 h 1404761"/>
              <a:gd name="connsiteX76" fmla="*/ 817504 w 1210733"/>
              <a:gd name="connsiteY76" fmla="*/ 36219 h 1404761"/>
              <a:gd name="connsiteX77" fmla="*/ 605367 w 1210733"/>
              <a:gd name="connsiteY77" fmla="*/ 0 h 1404761"/>
              <a:gd name="connsiteX78" fmla="*/ 183680 w 1210733"/>
              <a:gd name="connsiteY78" fmla="*/ 157809 h 1404761"/>
              <a:gd name="connsiteX79" fmla="*/ 0 w 1210733"/>
              <a:gd name="connsiteY79" fmla="*/ 563974 h 1404761"/>
              <a:gd name="connsiteX80" fmla="*/ 183680 w 1210733"/>
              <a:gd name="connsiteY80" fmla="*/ 970139 h 1404761"/>
              <a:gd name="connsiteX81" fmla="*/ 514821 w 1210733"/>
              <a:gd name="connsiteY81" fmla="*/ 1122774 h 1404761"/>
              <a:gd name="connsiteX82" fmla="*/ 481189 w 1210733"/>
              <a:gd name="connsiteY82" fmla="*/ 1156406 h 1404761"/>
              <a:gd name="connsiteX83" fmla="*/ 944269 w 1210733"/>
              <a:gd name="connsiteY83" fmla="*/ 1156406 h 1404761"/>
              <a:gd name="connsiteX84" fmla="*/ 972726 w 1210733"/>
              <a:gd name="connsiteY84" fmla="*/ 1120187 h 1404761"/>
              <a:gd name="connsiteX85" fmla="*/ 517408 w 1210733"/>
              <a:gd name="connsiteY85" fmla="*/ 1120187 h 1404761"/>
              <a:gd name="connsiteX86" fmla="*/ 517408 w 1210733"/>
              <a:gd name="connsiteY86" fmla="*/ 1120187 h 1404761"/>
              <a:gd name="connsiteX87" fmla="*/ 548452 w 1210733"/>
              <a:gd name="connsiteY87" fmla="*/ 1091730 h 1404761"/>
              <a:gd name="connsiteX88" fmla="*/ 545865 w 1210733"/>
              <a:gd name="connsiteY88" fmla="*/ 1094317 h 1404761"/>
              <a:gd name="connsiteX89" fmla="*/ 993423 w 1210733"/>
              <a:gd name="connsiteY89" fmla="*/ 1094317 h 1404761"/>
              <a:gd name="connsiteX90" fmla="*/ 1019293 w 1210733"/>
              <a:gd name="connsiteY90" fmla="*/ 1058098 h 1404761"/>
              <a:gd name="connsiteX91" fmla="*/ 579497 w 1210733"/>
              <a:gd name="connsiteY91" fmla="*/ 1058098 h 1404761"/>
              <a:gd name="connsiteX92" fmla="*/ 571736 w 1210733"/>
              <a:gd name="connsiteY92" fmla="*/ 1065859 h 1404761"/>
              <a:gd name="connsiteX93" fmla="*/ 607954 w 1210733"/>
              <a:gd name="connsiteY93" fmla="*/ 1027054 h 1404761"/>
              <a:gd name="connsiteX94" fmla="*/ 602780 w 1210733"/>
              <a:gd name="connsiteY94" fmla="*/ 1032228 h 1404761"/>
              <a:gd name="connsiteX95" fmla="*/ 1034815 w 1210733"/>
              <a:gd name="connsiteY95" fmla="*/ 1032228 h 1404761"/>
              <a:gd name="connsiteX96" fmla="*/ 1058099 w 1210733"/>
              <a:gd name="connsiteY96" fmla="*/ 998596 h 1404761"/>
              <a:gd name="connsiteX97" fmla="*/ 636411 w 1210733"/>
              <a:gd name="connsiteY97" fmla="*/ 998596 h 1404761"/>
              <a:gd name="connsiteX98" fmla="*/ 633824 w 1210733"/>
              <a:gd name="connsiteY98" fmla="*/ 1001183 h 1404761"/>
              <a:gd name="connsiteX99" fmla="*/ 662282 w 1210733"/>
              <a:gd name="connsiteY99" fmla="*/ 967552 h 1404761"/>
              <a:gd name="connsiteX100" fmla="*/ 659695 w 1210733"/>
              <a:gd name="connsiteY100" fmla="*/ 970139 h 1404761"/>
              <a:gd name="connsiteX101" fmla="*/ 1078795 w 1210733"/>
              <a:gd name="connsiteY101" fmla="*/ 970139 h 1404761"/>
              <a:gd name="connsiteX102" fmla="*/ 1099491 w 1210733"/>
              <a:gd name="connsiteY102" fmla="*/ 936507 h 1404761"/>
              <a:gd name="connsiteX103" fmla="*/ 688152 w 1210733"/>
              <a:gd name="connsiteY103" fmla="*/ 936507 h 1404761"/>
              <a:gd name="connsiteX104" fmla="*/ 688152 w 1210733"/>
              <a:gd name="connsiteY104" fmla="*/ 936507 h 1404761"/>
              <a:gd name="connsiteX105" fmla="*/ 711436 w 1210733"/>
              <a:gd name="connsiteY105" fmla="*/ 908050 h 1404761"/>
              <a:gd name="connsiteX106" fmla="*/ 711436 w 1210733"/>
              <a:gd name="connsiteY106" fmla="*/ 908050 h 1404761"/>
              <a:gd name="connsiteX107" fmla="*/ 1112427 w 1210733"/>
              <a:gd name="connsiteY107" fmla="*/ 908050 h 1404761"/>
              <a:gd name="connsiteX108" fmla="*/ 1130536 w 1210733"/>
              <a:gd name="connsiteY108" fmla="*/ 874419 h 1404761"/>
              <a:gd name="connsiteX109" fmla="*/ 737306 w 1210733"/>
              <a:gd name="connsiteY109" fmla="*/ 874419 h 1404761"/>
              <a:gd name="connsiteX110" fmla="*/ 734719 w 1210733"/>
              <a:gd name="connsiteY110" fmla="*/ 877006 h 1404761"/>
              <a:gd name="connsiteX111" fmla="*/ 758002 w 1210733"/>
              <a:gd name="connsiteY111" fmla="*/ 843374 h 1404761"/>
              <a:gd name="connsiteX112" fmla="*/ 755415 w 1210733"/>
              <a:gd name="connsiteY112" fmla="*/ 845961 h 1404761"/>
              <a:gd name="connsiteX113" fmla="*/ 1143471 w 1210733"/>
              <a:gd name="connsiteY113" fmla="*/ 845961 h 1404761"/>
              <a:gd name="connsiteX114" fmla="*/ 1158993 w 1210733"/>
              <a:gd name="connsiteY114" fmla="*/ 812330 h 1404761"/>
              <a:gd name="connsiteX115" fmla="*/ 778699 w 1210733"/>
              <a:gd name="connsiteY115" fmla="*/ 812330 h 1404761"/>
              <a:gd name="connsiteX116" fmla="*/ 773524 w 1210733"/>
              <a:gd name="connsiteY116" fmla="*/ 817504 h 1404761"/>
              <a:gd name="connsiteX117" fmla="*/ 809743 w 1210733"/>
              <a:gd name="connsiteY117" fmla="*/ 755415 h 1404761"/>
              <a:gd name="connsiteX118" fmla="*/ 794221 w 1210733"/>
              <a:gd name="connsiteY118" fmla="*/ 783872 h 1404761"/>
              <a:gd name="connsiteX119" fmla="*/ 1166754 w 1210733"/>
              <a:gd name="connsiteY119" fmla="*/ 783872 h 1404761"/>
              <a:gd name="connsiteX120" fmla="*/ 1179689 w 1210733"/>
              <a:gd name="connsiteY120" fmla="*/ 750241 h 1404761"/>
              <a:gd name="connsiteX121" fmla="*/ 817504 w 1210733"/>
              <a:gd name="connsiteY121" fmla="*/ 750241 h 1404761"/>
              <a:gd name="connsiteX122" fmla="*/ 814917 w 1210733"/>
              <a:gd name="connsiteY122" fmla="*/ 752828 h 1404761"/>
              <a:gd name="connsiteX123" fmla="*/ 864071 w 1210733"/>
              <a:gd name="connsiteY123" fmla="*/ 633824 h 1404761"/>
              <a:gd name="connsiteX124" fmla="*/ 856310 w 1210733"/>
              <a:gd name="connsiteY124" fmla="*/ 659694 h 1404761"/>
              <a:gd name="connsiteX125" fmla="*/ 1202973 w 1210733"/>
              <a:gd name="connsiteY125" fmla="*/ 659694 h 1404761"/>
              <a:gd name="connsiteX126" fmla="*/ 1197799 w 1210733"/>
              <a:gd name="connsiteY126" fmla="*/ 688152 h 1404761"/>
              <a:gd name="connsiteX127" fmla="*/ 1210734 w 1210733"/>
              <a:gd name="connsiteY127" fmla="*/ 566561 h 1404761"/>
              <a:gd name="connsiteX128" fmla="*/ 1210734 w 1210733"/>
              <a:gd name="connsiteY128" fmla="*/ 597606 h 1404761"/>
              <a:gd name="connsiteX129" fmla="*/ 1210734 w 1210733"/>
              <a:gd name="connsiteY129" fmla="*/ 566561 h 1404761"/>
              <a:gd name="connsiteX130" fmla="*/ 1210734 w 1210733"/>
              <a:gd name="connsiteY130" fmla="*/ 538104 h 1404761"/>
              <a:gd name="connsiteX131" fmla="*/ 1210734 w 1210733"/>
              <a:gd name="connsiteY131" fmla="*/ 538104 h 1404761"/>
              <a:gd name="connsiteX132" fmla="*/ 1210734 w 1210733"/>
              <a:gd name="connsiteY132" fmla="*/ 561387 h 1404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210733" h="1404761">
                <a:moveTo>
                  <a:pt x="1177102" y="372533"/>
                </a:moveTo>
                <a:cubicBezTo>
                  <a:pt x="1182277" y="382882"/>
                  <a:pt x="1184864" y="395817"/>
                  <a:pt x="1190038" y="406165"/>
                </a:cubicBezTo>
                <a:lnTo>
                  <a:pt x="801982" y="406165"/>
                </a:lnTo>
                <a:cubicBezTo>
                  <a:pt x="786460" y="393230"/>
                  <a:pt x="770937" y="380294"/>
                  <a:pt x="752828" y="372533"/>
                </a:cubicBezTo>
                <a:lnTo>
                  <a:pt x="1177102" y="372533"/>
                </a:lnTo>
                <a:close/>
                <a:moveTo>
                  <a:pt x="827852" y="437209"/>
                </a:moveTo>
                <a:cubicBezTo>
                  <a:pt x="835613" y="447557"/>
                  <a:pt x="843374" y="460493"/>
                  <a:pt x="851136" y="473428"/>
                </a:cubicBezTo>
                <a:lnTo>
                  <a:pt x="1202973" y="473428"/>
                </a:lnTo>
                <a:cubicBezTo>
                  <a:pt x="1200386" y="460493"/>
                  <a:pt x="1197799" y="450144"/>
                  <a:pt x="1195212" y="437209"/>
                </a:cubicBezTo>
                <a:lnTo>
                  <a:pt x="827852" y="437209"/>
                </a:lnTo>
                <a:close/>
                <a:moveTo>
                  <a:pt x="1210734" y="532930"/>
                </a:moveTo>
                <a:cubicBezTo>
                  <a:pt x="1210734" y="519994"/>
                  <a:pt x="1208147" y="509646"/>
                  <a:pt x="1208147" y="496711"/>
                </a:cubicBezTo>
                <a:lnTo>
                  <a:pt x="864071" y="496711"/>
                </a:lnTo>
                <a:cubicBezTo>
                  <a:pt x="869245" y="507059"/>
                  <a:pt x="871832" y="519994"/>
                  <a:pt x="871832" y="532930"/>
                </a:cubicBezTo>
                <a:lnTo>
                  <a:pt x="1210734" y="532930"/>
                </a:lnTo>
                <a:close/>
                <a:moveTo>
                  <a:pt x="830439" y="719196"/>
                </a:moveTo>
                <a:lnTo>
                  <a:pt x="1190038" y="719196"/>
                </a:lnTo>
                <a:cubicBezTo>
                  <a:pt x="1192625" y="708848"/>
                  <a:pt x="1195212" y="695913"/>
                  <a:pt x="1197799" y="685565"/>
                </a:cubicBezTo>
                <a:lnTo>
                  <a:pt x="845962" y="685565"/>
                </a:lnTo>
                <a:cubicBezTo>
                  <a:pt x="840787" y="695913"/>
                  <a:pt x="835613" y="708848"/>
                  <a:pt x="830439" y="719196"/>
                </a:cubicBezTo>
                <a:close/>
                <a:moveTo>
                  <a:pt x="411339" y="1218494"/>
                </a:moveTo>
                <a:lnTo>
                  <a:pt x="889941" y="1218494"/>
                </a:lnTo>
                <a:cubicBezTo>
                  <a:pt x="900289" y="1208146"/>
                  <a:pt x="910638" y="1195211"/>
                  <a:pt x="920986" y="1182276"/>
                </a:cubicBezTo>
                <a:lnTo>
                  <a:pt x="450145" y="1182276"/>
                </a:lnTo>
                <a:cubicBezTo>
                  <a:pt x="437209" y="1195211"/>
                  <a:pt x="424274" y="1208146"/>
                  <a:pt x="411339" y="1218494"/>
                </a:cubicBezTo>
                <a:close/>
                <a:moveTo>
                  <a:pt x="338902" y="1280583"/>
                </a:moveTo>
                <a:lnTo>
                  <a:pt x="835613" y="1280583"/>
                </a:lnTo>
                <a:cubicBezTo>
                  <a:pt x="845962" y="1270235"/>
                  <a:pt x="856310" y="1257300"/>
                  <a:pt x="869245" y="1246952"/>
                </a:cubicBezTo>
                <a:lnTo>
                  <a:pt x="380295" y="1246952"/>
                </a:lnTo>
                <a:cubicBezTo>
                  <a:pt x="367359" y="1257300"/>
                  <a:pt x="351837" y="1270235"/>
                  <a:pt x="338902" y="1280583"/>
                </a:cubicBezTo>
                <a:close/>
                <a:moveTo>
                  <a:pt x="256117" y="1342672"/>
                </a:moveTo>
                <a:lnTo>
                  <a:pt x="773524" y="1342672"/>
                </a:lnTo>
                <a:cubicBezTo>
                  <a:pt x="783873" y="1332324"/>
                  <a:pt x="796808" y="1319389"/>
                  <a:pt x="807156" y="1309041"/>
                </a:cubicBezTo>
                <a:lnTo>
                  <a:pt x="302683" y="1309041"/>
                </a:lnTo>
                <a:cubicBezTo>
                  <a:pt x="287161" y="1319389"/>
                  <a:pt x="271639" y="1332324"/>
                  <a:pt x="256117" y="1342672"/>
                </a:cubicBezTo>
                <a:close/>
                <a:moveTo>
                  <a:pt x="168157" y="1404761"/>
                </a:moveTo>
                <a:lnTo>
                  <a:pt x="708849" y="1404761"/>
                </a:lnTo>
                <a:lnTo>
                  <a:pt x="711436" y="1402174"/>
                </a:lnTo>
                <a:cubicBezTo>
                  <a:pt x="721784" y="1391826"/>
                  <a:pt x="734719" y="1381478"/>
                  <a:pt x="745067" y="1371130"/>
                </a:cubicBezTo>
                <a:lnTo>
                  <a:pt x="217311" y="1371130"/>
                </a:lnTo>
                <a:lnTo>
                  <a:pt x="168157" y="1404761"/>
                </a:lnTo>
                <a:close/>
                <a:moveTo>
                  <a:pt x="1210734" y="561387"/>
                </a:moveTo>
                <a:lnTo>
                  <a:pt x="874419" y="561387"/>
                </a:lnTo>
                <a:cubicBezTo>
                  <a:pt x="874419" y="563974"/>
                  <a:pt x="874419" y="563974"/>
                  <a:pt x="874419" y="566561"/>
                </a:cubicBezTo>
                <a:cubicBezTo>
                  <a:pt x="874419" y="576909"/>
                  <a:pt x="874419" y="587257"/>
                  <a:pt x="871832" y="597606"/>
                </a:cubicBezTo>
                <a:lnTo>
                  <a:pt x="1210734" y="597606"/>
                </a:lnTo>
                <a:cubicBezTo>
                  <a:pt x="1210734" y="618302"/>
                  <a:pt x="1208147" y="638998"/>
                  <a:pt x="1202973" y="659694"/>
                </a:cubicBezTo>
                <a:cubicBezTo>
                  <a:pt x="1205560" y="649346"/>
                  <a:pt x="1205560" y="636411"/>
                  <a:pt x="1208147" y="626063"/>
                </a:cubicBezTo>
                <a:lnTo>
                  <a:pt x="866658" y="626063"/>
                </a:lnTo>
                <a:cubicBezTo>
                  <a:pt x="866658" y="626063"/>
                  <a:pt x="866658" y="628650"/>
                  <a:pt x="866658" y="628650"/>
                </a:cubicBezTo>
                <a:cubicBezTo>
                  <a:pt x="869245" y="620889"/>
                  <a:pt x="871832" y="610541"/>
                  <a:pt x="871832" y="602780"/>
                </a:cubicBezTo>
                <a:cubicBezTo>
                  <a:pt x="851136" y="714022"/>
                  <a:pt x="742480" y="794220"/>
                  <a:pt x="605367" y="794220"/>
                </a:cubicBezTo>
                <a:cubicBezTo>
                  <a:pt x="455319" y="794220"/>
                  <a:pt x="336315" y="693326"/>
                  <a:pt x="336315" y="566561"/>
                </a:cubicBezTo>
                <a:cubicBezTo>
                  <a:pt x="336315" y="439796"/>
                  <a:pt x="455319" y="338902"/>
                  <a:pt x="605367" y="338902"/>
                </a:cubicBezTo>
                <a:cubicBezTo>
                  <a:pt x="631237" y="338902"/>
                  <a:pt x="657108" y="341489"/>
                  <a:pt x="680391" y="346663"/>
                </a:cubicBezTo>
                <a:lnTo>
                  <a:pt x="1164167" y="346663"/>
                </a:lnTo>
                <a:cubicBezTo>
                  <a:pt x="1158993" y="333728"/>
                  <a:pt x="1153819" y="323380"/>
                  <a:pt x="1146058" y="313032"/>
                </a:cubicBezTo>
                <a:lnTo>
                  <a:pt x="602780" y="313032"/>
                </a:lnTo>
                <a:lnTo>
                  <a:pt x="602780" y="284574"/>
                </a:lnTo>
                <a:lnTo>
                  <a:pt x="1130536" y="284574"/>
                </a:lnTo>
                <a:cubicBezTo>
                  <a:pt x="1122775" y="271639"/>
                  <a:pt x="1115014" y="261291"/>
                  <a:pt x="1107252" y="250943"/>
                </a:cubicBezTo>
                <a:lnTo>
                  <a:pt x="605367" y="250943"/>
                </a:lnTo>
                <a:lnTo>
                  <a:pt x="605367" y="222485"/>
                </a:lnTo>
                <a:lnTo>
                  <a:pt x="1089143" y="222485"/>
                </a:lnTo>
                <a:cubicBezTo>
                  <a:pt x="1078795" y="209550"/>
                  <a:pt x="1068447" y="199202"/>
                  <a:pt x="1058099" y="188854"/>
                </a:cubicBezTo>
                <a:lnTo>
                  <a:pt x="605367" y="188854"/>
                </a:lnTo>
                <a:lnTo>
                  <a:pt x="605367" y="160396"/>
                </a:lnTo>
                <a:lnTo>
                  <a:pt x="1029641" y="160396"/>
                </a:lnTo>
                <a:cubicBezTo>
                  <a:pt x="1029641" y="160396"/>
                  <a:pt x="1029641" y="160396"/>
                  <a:pt x="1027054" y="157809"/>
                </a:cubicBezTo>
                <a:cubicBezTo>
                  <a:pt x="1014119" y="144874"/>
                  <a:pt x="1001184" y="134526"/>
                  <a:pt x="985662" y="124178"/>
                </a:cubicBezTo>
                <a:lnTo>
                  <a:pt x="605367" y="124178"/>
                </a:lnTo>
                <a:lnTo>
                  <a:pt x="605367" y="98307"/>
                </a:lnTo>
                <a:lnTo>
                  <a:pt x="946856" y="98307"/>
                </a:lnTo>
                <a:cubicBezTo>
                  <a:pt x="926160" y="85372"/>
                  <a:pt x="905463" y="75024"/>
                  <a:pt x="884767" y="62089"/>
                </a:cubicBezTo>
                <a:lnTo>
                  <a:pt x="605367" y="62089"/>
                </a:lnTo>
                <a:lnTo>
                  <a:pt x="605367" y="36219"/>
                </a:lnTo>
                <a:lnTo>
                  <a:pt x="817504" y="36219"/>
                </a:lnTo>
                <a:cubicBezTo>
                  <a:pt x="750241" y="12935"/>
                  <a:pt x="680391" y="0"/>
                  <a:pt x="605367" y="0"/>
                </a:cubicBezTo>
                <a:cubicBezTo>
                  <a:pt x="447558" y="0"/>
                  <a:pt x="297509" y="56915"/>
                  <a:pt x="183680" y="157809"/>
                </a:cubicBezTo>
                <a:cubicBezTo>
                  <a:pt x="64676" y="263878"/>
                  <a:pt x="0" y="408752"/>
                  <a:pt x="0" y="563974"/>
                </a:cubicBezTo>
                <a:cubicBezTo>
                  <a:pt x="0" y="719196"/>
                  <a:pt x="64676" y="864070"/>
                  <a:pt x="183680" y="970139"/>
                </a:cubicBezTo>
                <a:cubicBezTo>
                  <a:pt x="274226" y="1052924"/>
                  <a:pt x="390643" y="1104665"/>
                  <a:pt x="514821" y="1122774"/>
                </a:cubicBezTo>
                <a:cubicBezTo>
                  <a:pt x="504472" y="1133122"/>
                  <a:pt x="491537" y="1146057"/>
                  <a:pt x="481189" y="1156406"/>
                </a:cubicBezTo>
                <a:lnTo>
                  <a:pt x="944269" y="1156406"/>
                </a:lnTo>
                <a:cubicBezTo>
                  <a:pt x="954617" y="1146057"/>
                  <a:pt x="962378" y="1133122"/>
                  <a:pt x="972726" y="1120187"/>
                </a:cubicBezTo>
                <a:lnTo>
                  <a:pt x="517408" y="1120187"/>
                </a:lnTo>
                <a:cubicBezTo>
                  <a:pt x="517408" y="1120187"/>
                  <a:pt x="517408" y="1120187"/>
                  <a:pt x="517408" y="1120187"/>
                </a:cubicBezTo>
                <a:cubicBezTo>
                  <a:pt x="527756" y="1109839"/>
                  <a:pt x="538104" y="1099491"/>
                  <a:pt x="548452" y="1091730"/>
                </a:cubicBezTo>
                <a:cubicBezTo>
                  <a:pt x="548452" y="1091730"/>
                  <a:pt x="548452" y="1091730"/>
                  <a:pt x="545865" y="1094317"/>
                </a:cubicBezTo>
                <a:lnTo>
                  <a:pt x="993423" y="1094317"/>
                </a:lnTo>
                <a:cubicBezTo>
                  <a:pt x="1001184" y="1083969"/>
                  <a:pt x="1011532" y="1071033"/>
                  <a:pt x="1019293" y="1058098"/>
                </a:cubicBezTo>
                <a:lnTo>
                  <a:pt x="579497" y="1058098"/>
                </a:lnTo>
                <a:cubicBezTo>
                  <a:pt x="576910" y="1060685"/>
                  <a:pt x="574323" y="1063272"/>
                  <a:pt x="571736" y="1065859"/>
                </a:cubicBezTo>
                <a:cubicBezTo>
                  <a:pt x="584671" y="1052924"/>
                  <a:pt x="597606" y="1039989"/>
                  <a:pt x="607954" y="1027054"/>
                </a:cubicBezTo>
                <a:cubicBezTo>
                  <a:pt x="605367" y="1029641"/>
                  <a:pt x="605367" y="1029641"/>
                  <a:pt x="602780" y="1032228"/>
                </a:cubicBezTo>
                <a:lnTo>
                  <a:pt x="1034815" y="1032228"/>
                </a:lnTo>
                <a:cubicBezTo>
                  <a:pt x="1042576" y="1021880"/>
                  <a:pt x="1050338" y="1008944"/>
                  <a:pt x="1058099" y="998596"/>
                </a:cubicBezTo>
                <a:lnTo>
                  <a:pt x="636411" y="998596"/>
                </a:lnTo>
                <a:cubicBezTo>
                  <a:pt x="636411" y="998596"/>
                  <a:pt x="633824" y="1001183"/>
                  <a:pt x="633824" y="1001183"/>
                </a:cubicBezTo>
                <a:cubicBezTo>
                  <a:pt x="644173" y="990835"/>
                  <a:pt x="654521" y="977900"/>
                  <a:pt x="662282" y="967552"/>
                </a:cubicBezTo>
                <a:cubicBezTo>
                  <a:pt x="662282" y="967552"/>
                  <a:pt x="659695" y="970139"/>
                  <a:pt x="659695" y="970139"/>
                </a:cubicBezTo>
                <a:lnTo>
                  <a:pt x="1078795" y="970139"/>
                </a:lnTo>
                <a:cubicBezTo>
                  <a:pt x="1086556" y="959791"/>
                  <a:pt x="1091730" y="946856"/>
                  <a:pt x="1099491" y="936507"/>
                </a:cubicBezTo>
                <a:lnTo>
                  <a:pt x="688152" y="936507"/>
                </a:lnTo>
                <a:cubicBezTo>
                  <a:pt x="688152" y="936507"/>
                  <a:pt x="688152" y="936507"/>
                  <a:pt x="688152" y="936507"/>
                </a:cubicBezTo>
                <a:cubicBezTo>
                  <a:pt x="695913" y="926159"/>
                  <a:pt x="703674" y="918398"/>
                  <a:pt x="711436" y="908050"/>
                </a:cubicBezTo>
                <a:cubicBezTo>
                  <a:pt x="711436" y="908050"/>
                  <a:pt x="711436" y="908050"/>
                  <a:pt x="711436" y="908050"/>
                </a:cubicBezTo>
                <a:lnTo>
                  <a:pt x="1112427" y="908050"/>
                </a:lnTo>
                <a:cubicBezTo>
                  <a:pt x="1117601" y="897702"/>
                  <a:pt x="1125362" y="884767"/>
                  <a:pt x="1130536" y="874419"/>
                </a:cubicBezTo>
                <a:lnTo>
                  <a:pt x="737306" y="874419"/>
                </a:lnTo>
                <a:cubicBezTo>
                  <a:pt x="737306" y="874419"/>
                  <a:pt x="734719" y="877006"/>
                  <a:pt x="734719" y="877006"/>
                </a:cubicBezTo>
                <a:cubicBezTo>
                  <a:pt x="742480" y="866657"/>
                  <a:pt x="750241" y="853722"/>
                  <a:pt x="758002" y="843374"/>
                </a:cubicBezTo>
                <a:cubicBezTo>
                  <a:pt x="758002" y="843374"/>
                  <a:pt x="755415" y="845961"/>
                  <a:pt x="755415" y="845961"/>
                </a:cubicBezTo>
                <a:lnTo>
                  <a:pt x="1143471" y="845961"/>
                </a:lnTo>
                <a:cubicBezTo>
                  <a:pt x="1148645" y="835613"/>
                  <a:pt x="1153819" y="822678"/>
                  <a:pt x="1158993" y="812330"/>
                </a:cubicBezTo>
                <a:lnTo>
                  <a:pt x="778699" y="812330"/>
                </a:lnTo>
                <a:cubicBezTo>
                  <a:pt x="776112" y="814917"/>
                  <a:pt x="776112" y="817504"/>
                  <a:pt x="773524" y="817504"/>
                </a:cubicBezTo>
                <a:cubicBezTo>
                  <a:pt x="786460" y="796807"/>
                  <a:pt x="799395" y="776111"/>
                  <a:pt x="809743" y="755415"/>
                </a:cubicBezTo>
                <a:cubicBezTo>
                  <a:pt x="804569" y="765763"/>
                  <a:pt x="799395" y="773524"/>
                  <a:pt x="794221" y="783872"/>
                </a:cubicBezTo>
                <a:lnTo>
                  <a:pt x="1166754" y="783872"/>
                </a:lnTo>
                <a:cubicBezTo>
                  <a:pt x="1171928" y="773524"/>
                  <a:pt x="1174515" y="760589"/>
                  <a:pt x="1179689" y="750241"/>
                </a:cubicBezTo>
                <a:lnTo>
                  <a:pt x="817504" y="750241"/>
                </a:lnTo>
                <a:cubicBezTo>
                  <a:pt x="817504" y="750241"/>
                  <a:pt x="817504" y="752828"/>
                  <a:pt x="814917" y="752828"/>
                </a:cubicBezTo>
                <a:cubicBezTo>
                  <a:pt x="838200" y="711435"/>
                  <a:pt x="853723" y="672630"/>
                  <a:pt x="864071" y="633824"/>
                </a:cubicBezTo>
                <a:cubicBezTo>
                  <a:pt x="861484" y="641585"/>
                  <a:pt x="858897" y="649346"/>
                  <a:pt x="856310" y="659694"/>
                </a:cubicBezTo>
                <a:lnTo>
                  <a:pt x="1202973" y="659694"/>
                </a:lnTo>
                <a:cubicBezTo>
                  <a:pt x="1200386" y="670043"/>
                  <a:pt x="1200386" y="677804"/>
                  <a:pt x="1197799" y="688152"/>
                </a:cubicBezTo>
                <a:cubicBezTo>
                  <a:pt x="1205560" y="649346"/>
                  <a:pt x="1210734" y="607954"/>
                  <a:pt x="1210734" y="566561"/>
                </a:cubicBezTo>
                <a:cubicBezTo>
                  <a:pt x="1210734" y="576909"/>
                  <a:pt x="1210734" y="587257"/>
                  <a:pt x="1210734" y="597606"/>
                </a:cubicBezTo>
                <a:cubicBezTo>
                  <a:pt x="1210734" y="587257"/>
                  <a:pt x="1210734" y="576909"/>
                  <a:pt x="1210734" y="566561"/>
                </a:cubicBezTo>
                <a:lnTo>
                  <a:pt x="1210734" y="538104"/>
                </a:lnTo>
                <a:lnTo>
                  <a:pt x="1210734" y="538104"/>
                </a:lnTo>
                <a:cubicBezTo>
                  <a:pt x="1210734" y="543278"/>
                  <a:pt x="1210734" y="553626"/>
                  <a:pt x="1210734" y="561387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图形 1392">
            <a:extLst>
              <a:ext uri="{FF2B5EF4-FFF2-40B4-BE49-F238E27FC236}">
                <a16:creationId xmlns:a16="http://schemas.microsoft.com/office/drawing/2014/main" xmlns="" id="{2BC1D21B-C03B-4625-B05F-F946C829D2A8}"/>
              </a:ext>
            </a:extLst>
          </p:cNvPr>
          <p:cNvSpPr/>
          <p:nvPr/>
        </p:nvSpPr>
        <p:spPr>
          <a:xfrm>
            <a:off x="9805574" y="4089166"/>
            <a:ext cx="1262479" cy="1425456"/>
          </a:xfrm>
          <a:custGeom>
            <a:avLst/>
            <a:gdLst>
              <a:gd name="connsiteX0" fmla="*/ 920989 w 1262479"/>
              <a:gd name="connsiteY0" fmla="*/ 773524 h 1425456"/>
              <a:gd name="connsiteX1" fmla="*/ 1259893 w 1262479"/>
              <a:gd name="connsiteY1" fmla="*/ 773524 h 1425456"/>
              <a:gd name="connsiteX2" fmla="*/ 1257306 w 1262479"/>
              <a:gd name="connsiteY2" fmla="*/ 809742 h 1425456"/>
              <a:gd name="connsiteX3" fmla="*/ 918402 w 1262479"/>
              <a:gd name="connsiteY3" fmla="*/ 809742 h 1425456"/>
              <a:gd name="connsiteX4" fmla="*/ 920989 w 1262479"/>
              <a:gd name="connsiteY4" fmla="*/ 773524 h 1425456"/>
              <a:gd name="connsiteX5" fmla="*/ 338903 w 1262479"/>
              <a:gd name="connsiteY5" fmla="*/ 773524 h 1425456"/>
              <a:gd name="connsiteX6" fmla="*/ 2587 w 1262479"/>
              <a:gd name="connsiteY6" fmla="*/ 773524 h 1425456"/>
              <a:gd name="connsiteX7" fmla="*/ 5174 w 1262479"/>
              <a:gd name="connsiteY7" fmla="*/ 809742 h 1425456"/>
              <a:gd name="connsiteX8" fmla="*/ 344078 w 1262479"/>
              <a:gd name="connsiteY8" fmla="*/ 809742 h 1425456"/>
              <a:gd name="connsiteX9" fmla="*/ 338903 w 1262479"/>
              <a:gd name="connsiteY9" fmla="*/ 773524 h 1425456"/>
              <a:gd name="connsiteX10" fmla="*/ 346665 w 1262479"/>
              <a:gd name="connsiteY10" fmla="*/ 835613 h 1425456"/>
              <a:gd name="connsiteX11" fmla="*/ 7761 w 1262479"/>
              <a:gd name="connsiteY11" fmla="*/ 835613 h 1425456"/>
              <a:gd name="connsiteX12" fmla="*/ 12935 w 1262479"/>
              <a:gd name="connsiteY12" fmla="*/ 869244 h 1425456"/>
              <a:gd name="connsiteX13" fmla="*/ 357013 w 1262479"/>
              <a:gd name="connsiteY13" fmla="*/ 869244 h 1425456"/>
              <a:gd name="connsiteX14" fmla="*/ 346665 w 1262479"/>
              <a:gd name="connsiteY14" fmla="*/ 835613 h 1425456"/>
              <a:gd name="connsiteX15" fmla="*/ 905467 w 1262479"/>
              <a:gd name="connsiteY15" fmla="*/ 871831 h 1425456"/>
              <a:gd name="connsiteX16" fmla="*/ 1249545 w 1262479"/>
              <a:gd name="connsiteY16" fmla="*/ 871831 h 1425456"/>
              <a:gd name="connsiteX17" fmla="*/ 1254719 w 1262479"/>
              <a:gd name="connsiteY17" fmla="*/ 838200 h 1425456"/>
              <a:gd name="connsiteX18" fmla="*/ 913228 w 1262479"/>
              <a:gd name="connsiteY18" fmla="*/ 838200 h 1425456"/>
              <a:gd name="connsiteX19" fmla="*/ 905467 w 1262479"/>
              <a:gd name="connsiteY19" fmla="*/ 871831 h 1425456"/>
              <a:gd name="connsiteX20" fmla="*/ 362187 w 1262479"/>
              <a:gd name="connsiteY20" fmla="*/ 897702 h 1425456"/>
              <a:gd name="connsiteX21" fmla="*/ 15522 w 1262479"/>
              <a:gd name="connsiteY21" fmla="*/ 897702 h 1425456"/>
              <a:gd name="connsiteX22" fmla="*/ 23283 w 1262479"/>
              <a:gd name="connsiteY22" fmla="*/ 931333 h 1425456"/>
              <a:gd name="connsiteX23" fmla="*/ 375122 w 1262479"/>
              <a:gd name="connsiteY23" fmla="*/ 931333 h 1425456"/>
              <a:gd name="connsiteX24" fmla="*/ 362187 w 1262479"/>
              <a:gd name="connsiteY24" fmla="*/ 897702 h 1425456"/>
              <a:gd name="connsiteX25" fmla="*/ 884771 w 1262479"/>
              <a:gd name="connsiteY25" fmla="*/ 931333 h 1425456"/>
              <a:gd name="connsiteX26" fmla="*/ 1236609 w 1262479"/>
              <a:gd name="connsiteY26" fmla="*/ 931333 h 1425456"/>
              <a:gd name="connsiteX27" fmla="*/ 1244371 w 1262479"/>
              <a:gd name="connsiteY27" fmla="*/ 897702 h 1425456"/>
              <a:gd name="connsiteX28" fmla="*/ 897706 w 1262479"/>
              <a:gd name="connsiteY28" fmla="*/ 897702 h 1425456"/>
              <a:gd name="connsiteX29" fmla="*/ 884771 w 1262479"/>
              <a:gd name="connsiteY29" fmla="*/ 931333 h 1425456"/>
              <a:gd name="connsiteX30" fmla="*/ 848552 w 1262479"/>
              <a:gd name="connsiteY30" fmla="*/ 993422 h 1425456"/>
              <a:gd name="connsiteX31" fmla="*/ 1221087 w 1262479"/>
              <a:gd name="connsiteY31" fmla="*/ 993422 h 1425456"/>
              <a:gd name="connsiteX32" fmla="*/ 1231435 w 1262479"/>
              <a:gd name="connsiteY32" fmla="*/ 957203 h 1425456"/>
              <a:gd name="connsiteX33" fmla="*/ 871836 w 1262479"/>
              <a:gd name="connsiteY33" fmla="*/ 957203 h 1425456"/>
              <a:gd name="connsiteX34" fmla="*/ 848552 w 1262479"/>
              <a:gd name="connsiteY34" fmla="*/ 993422 h 1425456"/>
              <a:gd name="connsiteX35" fmla="*/ 390644 w 1262479"/>
              <a:gd name="connsiteY35" fmla="*/ 959790 h 1425456"/>
              <a:gd name="connsiteX36" fmla="*/ 31045 w 1262479"/>
              <a:gd name="connsiteY36" fmla="*/ 959790 h 1425456"/>
              <a:gd name="connsiteX37" fmla="*/ 41393 w 1262479"/>
              <a:gd name="connsiteY37" fmla="*/ 996009 h 1425456"/>
              <a:gd name="connsiteX38" fmla="*/ 413928 w 1262479"/>
              <a:gd name="connsiteY38" fmla="*/ 996009 h 1425456"/>
              <a:gd name="connsiteX39" fmla="*/ 390644 w 1262479"/>
              <a:gd name="connsiteY39" fmla="*/ 959790 h 1425456"/>
              <a:gd name="connsiteX40" fmla="*/ 776115 w 1262479"/>
              <a:gd name="connsiteY40" fmla="*/ 1055511 h 1425456"/>
              <a:gd name="connsiteX41" fmla="*/ 1197804 w 1262479"/>
              <a:gd name="connsiteY41" fmla="*/ 1055511 h 1425456"/>
              <a:gd name="connsiteX42" fmla="*/ 1210739 w 1262479"/>
              <a:gd name="connsiteY42" fmla="*/ 1021879 h 1425456"/>
              <a:gd name="connsiteX43" fmla="*/ 822682 w 1262479"/>
              <a:gd name="connsiteY43" fmla="*/ 1021879 h 1425456"/>
              <a:gd name="connsiteX44" fmla="*/ 776115 w 1262479"/>
              <a:gd name="connsiteY44" fmla="*/ 1055511 h 1425456"/>
              <a:gd name="connsiteX45" fmla="*/ 437211 w 1262479"/>
              <a:gd name="connsiteY45" fmla="*/ 1021879 h 1425456"/>
              <a:gd name="connsiteX46" fmla="*/ 49154 w 1262479"/>
              <a:gd name="connsiteY46" fmla="*/ 1021879 h 1425456"/>
              <a:gd name="connsiteX47" fmla="*/ 62089 w 1262479"/>
              <a:gd name="connsiteY47" fmla="*/ 1055511 h 1425456"/>
              <a:gd name="connsiteX48" fmla="*/ 483778 w 1262479"/>
              <a:gd name="connsiteY48" fmla="*/ 1055511 h 1425456"/>
              <a:gd name="connsiteX49" fmla="*/ 437211 w 1262479"/>
              <a:gd name="connsiteY49" fmla="*/ 1021879 h 1425456"/>
              <a:gd name="connsiteX50" fmla="*/ 631240 w 1262479"/>
              <a:gd name="connsiteY50" fmla="*/ 1089142 h 1425456"/>
              <a:gd name="connsiteX51" fmla="*/ 563977 w 1262479"/>
              <a:gd name="connsiteY51" fmla="*/ 1083968 h 1425456"/>
              <a:gd name="connsiteX52" fmla="*/ 75024 w 1262479"/>
              <a:gd name="connsiteY52" fmla="*/ 1083968 h 1425456"/>
              <a:gd name="connsiteX53" fmla="*/ 93134 w 1262479"/>
              <a:gd name="connsiteY53" fmla="*/ 1120187 h 1425456"/>
              <a:gd name="connsiteX54" fmla="*/ 1169346 w 1262479"/>
              <a:gd name="connsiteY54" fmla="*/ 1120187 h 1425456"/>
              <a:gd name="connsiteX55" fmla="*/ 1187456 w 1262479"/>
              <a:gd name="connsiteY55" fmla="*/ 1083968 h 1425456"/>
              <a:gd name="connsiteX56" fmla="*/ 698503 w 1262479"/>
              <a:gd name="connsiteY56" fmla="*/ 1083968 h 1425456"/>
              <a:gd name="connsiteX57" fmla="*/ 631240 w 1262479"/>
              <a:gd name="connsiteY57" fmla="*/ 1089142 h 1425456"/>
              <a:gd name="connsiteX58" fmla="*/ 129352 w 1262479"/>
              <a:gd name="connsiteY58" fmla="*/ 1179689 h 1425456"/>
              <a:gd name="connsiteX59" fmla="*/ 1130540 w 1262479"/>
              <a:gd name="connsiteY59" fmla="*/ 1179689 h 1425456"/>
              <a:gd name="connsiteX60" fmla="*/ 1153824 w 1262479"/>
              <a:gd name="connsiteY60" fmla="*/ 1146057 h 1425456"/>
              <a:gd name="connsiteX61" fmla="*/ 108656 w 1262479"/>
              <a:gd name="connsiteY61" fmla="*/ 1146057 h 1425456"/>
              <a:gd name="connsiteX62" fmla="*/ 129352 w 1262479"/>
              <a:gd name="connsiteY62" fmla="*/ 1179689 h 1425456"/>
              <a:gd name="connsiteX63" fmla="*/ 181093 w 1262479"/>
              <a:gd name="connsiteY63" fmla="*/ 1241778 h 1425456"/>
              <a:gd name="connsiteX64" fmla="*/ 1083974 w 1262479"/>
              <a:gd name="connsiteY64" fmla="*/ 1241778 h 1425456"/>
              <a:gd name="connsiteX65" fmla="*/ 1115018 w 1262479"/>
              <a:gd name="connsiteY65" fmla="*/ 1208146 h 1425456"/>
              <a:gd name="connsiteX66" fmla="*/ 150049 w 1262479"/>
              <a:gd name="connsiteY66" fmla="*/ 1208146 h 1425456"/>
              <a:gd name="connsiteX67" fmla="*/ 181093 w 1262479"/>
              <a:gd name="connsiteY67" fmla="*/ 1241778 h 1425456"/>
              <a:gd name="connsiteX68" fmla="*/ 248357 w 1262479"/>
              <a:gd name="connsiteY68" fmla="*/ 1303866 h 1425456"/>
              <a:gd name="connsiteX69" fmla="*/ 1016710 w 1262479"/>
              <a:gd name="connsiteY69" fmla="*/ 1303866 h 1425456"/>
              <a:gd name="connsiteX70" fmla="*/ 1058103 w 1262479"/>
              <a:gd name="connsiteY70" fmla="*/ 1270235 h 1425456"/>
              <a:gd name="connsiteX71" fmla="*/ 206964 w 1262479"/>
              <a:gd name="connsiteY71" fmla="*/ 1270235 h 1425456"/>
              <a:gd name="connsiteX72" fmla="*/ 248357 w 1262479"/>
              <a:gd name="connsiteY72" fmla="*/ 1303866 h 1425456"/>
              <a:gd name="connsiteX73" fmla="*/ 346665 w 1262479"/>
              <a:gd name="connsiteY73" fmla="*/ 1365955 h 1425456"/>
              <a:gd name="connsiteX74" fmla="*/ 915815 w 1262479"/>
              <a:gd name="connsiteY74" fmla="*/ 1365955 h 1425456"/>
              <a:gd name="connsiteX75" fmla="*/ 977905 w 1262479"/>
              <a:gd name="connsiteY75" fmla="*/ 1329737 h 1425456"/>
              <a:gd name="connsiteX76" fmla="*/ 284575 w 1262479"/>
              <a:gd name="connsiteY76" fmla="*/ 1329737 h 1425456"/>
              <a:gd name="connsiteX77" fmla="*/ 346665 w 1262479"/>
              <a:gd name="connsiteY77" fmla="*/ 1365955 h 1425456"/>
              <a:gd name="connsiteX78" fmla="*/ 631240 w 1262479"/>
              <a:gd name="connsiteY78" fmla="*/ 1425457 h 1425456"/>
              <a:gd name="connsiteX79" fmla="*/ 851139 w 1262479"/>
              <a:gd name="connsiteY79" fmla="*/ 1391826 h 1425456"/>
              <a:gd name="connsiteX80" fmla="*/ 411341 w 1262479"/>
              <a:gd name="connsiteY80" fmla="*/ 1391826 h 1425456"/>
              <a:gd name="connsiteX81" fmla="*/ 631240 w 1262479"/>
              <a:gd name="connsiteY81" fmla="*/ 1425457 h 1425456"/>
              <a:gd name="connsiteX82" fmla="*/ 631240 w 1262479"/>
              <a:gd name="connsiteY82" fmla="*/ 0 h 1425456"/>
              <a:gd name="connsiteX83" fmla="*/ 0 w 1262479"/>
              <a:gd name="connsiteY83" fmla="*/ 714022 h 1425456"/>
              <a:gd name="connsiteX84" fmla="*/ 0 w 1262479"/>
              <a:gd name="connsiteY84" fmla="*/ 747654 h 1425456"/>
              <a:gd name="connsiteX85" fmla="*/ 338903 w 1262479"/>
              <a:gd name="connsiteY85" fmla="*/ 747654 h 1425456"/>
              <a:gd name="connsiteX86" fmla="*/ 338903 w 1262479"/>
              <a:gd name="connsiteY86" fmla="*/ 714022 h 1425456"/>
              <a:gd name="connsiteX87" fmla="*/ 631240 w 1262479"/>
              <a:gd name="connsiteY87" fmla="*/ 336315 h 1425456"/>
              <a:gd name="connsiteX88" fmla="*/ 923577 w 1262479"/>
              <a:gd name="connsiteY88" fmla="*/ 711435 h 1425456"/>
              <a:gd name="connsiteX89" fmla="*/ 923577 w 1262479"/>
              <a:gd name="connsiteY89" fmla="*/ 745066 h 1425456"/>
              <a:gd name="connsiteX90" fmla="*/ 1262480 w 1262479"/>
              <a:gd name="connsiteY90" fmla="*/ 745066 h 1425456"/>
              <a:gd name="connsiteX91" fmla="*/ 1262480 w 1262479"/>
              <a:gd name="connsiteY91" fmla="*/ 711435 h 1425456"/>
              <a:gd name="connsiteX92" fmla="*/ 631240 w 1262479"/>
              <a:gd name="connsiteY92" fmla="*/ 0 h 142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62479" h="1425456">
                <a:moveTo>
                  <a:pt x="920989" y="773524"/>
                </a:moveTo>
                <a:lnTo>
                  <a:pt x="1259893" y="773524"/>
                </a:lnTo>
                <a:cubicBezTo>
                  <a:pt x="1259893" y="786459"/>
                  <a:pt x="1257306" y="796807"/>
                  <a:pt x="1257306" y="809742"/>
                </a:cubicBezTo>
                <a:lnTo>
                  <a:pt x="918402" y="809742"/>
                </a:lnTo>
                <a:cubicBezTo>
                  <a:pt x="918402" y="796807"/>
                  <a:pt x="920989" y="786459"/>
                  <a:pt x="920989" y="773524"/>
                </a:cubicBezTo>
                <a:close/>
                <a:moveTo>
                  <a:pt x="338903" y="773524"/>
                </a:moveTo>
                <a:lnTo>
                  <a:pt x="2587" y="773524"/>
                </a:lnTo>
                <a:cubicBezTo>
                  <a:pt x="2587" y="786459"/>
                  <a:pt x="5174" y="796807"/>
                  <a:pt x="5174" y="809742"/>
                </a:cubicBezTo>
                <a:lnTo>
                  <a:pt x="344078" y="809742"/>
                </a:lnTo>
                <a:cubicBezTo>
                  <a:pt x="341490" y="796807"/>
                  <a:pt x="341490" y="786459"/>
                  <a:pt x="338903" y="773524"/>
                </a:cubicBezTo>
                <a:close/>
                <a:moveTo>
                  <a:pt x="346665" y="835613"/>
                </a:moveTo>
                <a:lnTo>
                  <a:pt x="7761" y="835613"/>
                </a:lnTo>
                <a:cubicBezTo>
                  <a:pt x="10348" y="848548"/>
                  <a:pt x="10348" y="858896"/>
                  <a:pt x="12935" y="869244"/>
                </a:cubicBezTo>
                <a:lnTo>
                  <a:pt x="357013" y="869244"/>
                </a:lnTo>
                <a:cubicBezTo>
                  <a:pt x="351839" y="858896"/>
                  <a:pt x="349252" y="848548"/>
                  <a:pt x="346665" y="835613"/>
                </a:cubicBezTo>
                <a:close/>
                <a:moveTo>
                  <a:pt x="905467" y="871831"/>
                </a:moveTo>
                <a:lnTo>
                  <a:pt x="1249545" y="871831"/>
                </a:lnTo>
                <a:cubicBezTo>
                  <a:pt x="1252132" y="861483"/>
                  <a:pt x="1252132" y="848548"/>
                  <a:pt x="1254719" y="838200"/>
                </a:cubicBezTo>
                <a:lnTo>
                  <a:pt x="913228" y="838200"/>
                </a:lnTo>
                <a:cubicBezTo>
                  <a:pt x="910641" y="848548"/>
                  <a:pt x="908054" y="858896"/>
                  <a:pt x="905467" y="871831"/>
                </a:cubicBezTo>
                <a:close/>
                <a:moveTo>
                  <a:pt x="362187" y="897702"/>
                </a:moveTo>
                <a:lnTo>
                  <a:pt x="15522" y="897702"/>
                </a:lnTo>
                <a:cubicBezTo>
                  <a:pt x="18109" y="910637"/>
                  <a:pt x="20696" y="920985"/>
                  <a:pt x="23283" y="931333"/>
                </a:cubicBezTo>
                <a:lnTo>
                  <a:pt x="375122" y="931333"/>
                </a:lnTo>
                <a:cubicBezTo>
                  <a:pt x="372535" y="920985"/>
                  <a:pt x="367361" y="910637"/>
                  <a:pt x="362187" y="897702"/>
                </a:cubicBezTo>
                <a:close/>
                <a:moveTo>
                  <a:pt x="884771" y="931333"/>
                </a:moveTo>
                <a:lnTo>
                  <a:pt x="1236609" y="931333"/>
                </a:lnTo>
                <a:cubicBezTo>
                  <a:pt x="1239197" y="920985"/>
                  <a:pt x="1241784" y="908050"/>
                  <a:pt x="1244371" y="897702"/>
                </a:cubicBezTo>
                <a:lnTo>
                  <a:pt x="897706" y="897702"/>
                </a:lnTo>
                <a:cubicBezTo>
                  <a:pt x="895119" y="910637"/>
                  <a:pt x="889945" y="920985"/>
                  <a:pt x="884771" y="931333"/>
                </a:cubicBezTo>
                <a:close/>
                <a:moveTo>
                  <a:pt x="848552" y="993422"/>
                </a:moveTo>
                <a:lnTo>
                  <a:pt x="1221087" y="993422"/>
                </a:lnTo>
                <a:cubicBezTo>
                  <a:pt x="1223674" y="983074"/>
                  <a:pt x="1228848" y="970139"/>
                  <a:pt x="1231435" y="957203"/>
                </a:cubicBezTo>
                <a:lnTo>
                  <a:pt x="871836" y="957203"/>
                </a:lnTo>
                <a:cubicBezTo>
                  <a:pt x="864074" y="972726"/>
                  <a:pt x="856313" y="983074"/>
                  <a:pt x="848552" y="993422"/>
                </a:cubicBezTo>
                <a:close/>
                <a:moveTo>
                  <a:pt x="390644" y="959790"/>
                </a:moveTo>
                <a:lnTo>
                  <a:pt x="31045" y="959790"/>
                </a:lnTo>
                <a:cubicBezTo>
                  <a:pt x="33632" y="972726"/>
                  <a:pt x="38806" y="983074"/>
                  <a:pt x="41393" y="996009"/>
                </a:cubicBezTo>
                <a:lnTo>
                  <a:pt x="413928" y="996009"/>
                </a:lnTo>
                <a:cubicBezTo>
                  <a:pt x="403580" y="983074"/>
                  <a:pt x="395819" y="972726"/>
                  <a:pt x="390644" y="959790"/>
                </a:cubicBezTo>
                <a:close/>
                <a:moveTo>
                  <a:pt x="776115" y="1055511"/>
                </a:moveTo>
                <a:lnTo>
                  <a:pt x="1197804" y="1055511"/>
                </a:lnTo>
                <a:cubicBezTo>
                  <a:pt x="1202978" y="1045163"/>
                  <a:pt x="1208152" y="1032228"/>
                  <a:pt x="1210739" y="1021879"/>
                </a:cubicBezTo>
                <a:lnTo>
                  <a:pt x="822682" y="1021879"/>
                </a:lnTo>
                <a:cubicBezTo>
                  <a:pt x="809746" y="1034815"/>
                  <a:pt x="794224" y="1045163"/>
                  <a:pt x="776115" y="1055511"/>
                </a:cubicBezTo>
                <a:close/>
                <a:moveTo>
                  <a:pt x="437211" y="1021879"/>
                </a:moveTo>
                <a:lnTo>
                  <a:pt x="49154" y="1021879"/>
                </a:lnTo>
                <a:cubicBezTo>
                  <a:pt x="54328" y="1034815"/>
                  <a:pt x="56915" y="1045163"/>
                  <a:pt x="62089" y="1055511"/>
                </a:cubicBezTo>
                <a:lnTo>
                  <a:pt x="483778" y="1055511"/>
                </a:lnTo>
                <a:cubicBezTo>
                  <a:pt x="468256" y="1045163"/>
                  <a:pt x="452734" y="1034815"/>
                  <a:pt x="437211" y="1021879"/>
                </a:cubicBezTo>
                <a:close/>
                <a:moveTo>
                  <a:pt x="631240" y="1089142"/>
                </a:moveTo>
                <a:cubicBezTo>
                  <a:pt x="607957" y="1089142"/>
                  <a:pt x="584673" y="1086555"/>
                  <a:pt x="563977" y="1083968"/>
                </a:cubicBezTo>
                <a:lnTo>
                  <a:pt x="75024" y="1083968"/>
                </a:lnTo>
                <a:cubicBezTo>
                  <a:pt x="80199" y="1096904"/>
                  <a:pt x="85373" y="1107252"/>
                  <a:pt x="93134" y="1120187"/>
                </a:cubicBezTo>
                <a:lnTo>
                  <a:pt x="1169346" y="1120187"/>
                </a:lnTo>
                <a:cubicBezTo>
                  <a:pt x="1174520" y="1109839"/>
                  <a:pt x="1182281" y="1096904"/>
                  <a:pt x="1187456" y="1083968"/>
                </a:cubicBezTo>
                <a:lnTo>
                  <a:pt x="698503" y="1083968"/>
                </a:lnTo>
                <a:cubicBezTo>
                  <a:pt x="677807" y="1086555"/>
                  <a:pt x="654523" y="1089142"/>
                  <a:pt x="631240" y="1089142"/>
                </a:cubicBezTo>
                <a:close/>
                <a:moveTo>
                  <a:pt x="129352" y="1179689"/>
                </a:moveTo>
                <a:lnTo>
                  <a:pt x="1130540" y="1179689"/>
                </a:lnTo>
                <a:cubicBezTo>
                  <a:pt x="1138302" y="1169341"/>
                  <a:pt x="1146063" y="1156405"/>
                  <a:pt x="1153824" y="1146057"/>
                </a:cubicBezTo>
                <a:lnTo>
                  <a:pt x="108656" y="1146057"/>
                </a:lnTo>
                <a:cubicBezTo>
                  <a:pt x="113830" y="1156405"/>
                  <a:pt x="121591" y="1169341"/>
                  <a:pt x="129352" y="1179689"/>
                </a:cubicBezTo>
                <a:close/>
                <a:moveTo>
                  <a:pt x="181093" y="1241778"/>
                </a:moveTo>
                <a:lnTo>
                  <a:pt x="1083974" y="1241778"/>
                </a:lnTo>
                <a:cubicBezTo>
                  <a:pt x="1094322" y="1231429"/>
                  <a:pt x="1104670" y="1218494"/>
                  <a:pt x="1115018" y="1208146"/>
                </a:cubicBezTo>
                <a:lnTo>
                  <a:pt x="150049" y="1208146"/>
                </a:lnTo>
                <a:cubicBezTo>
                  <a:pt x="160397" y="1218494"/>
                  <a:pt x="170745" y="1228842"/>
                  <a:pt x="181093" y="1241778"/>
                </a:cubicBezTo>
                <a:close/>
                <a:moveTo>
                  <a:pt x="248357" y="1303866"/>
                </a:moveTo>
                <a:lnTo>
                  <a:pt x="1016710" y="1303866"/>
                </a:lnTo>
                <a:cubicBezTo>
                  <a:pt x="1029646" y="1293518"/>
                  <a:pt x="1045168" y="1280583"/>
                  <a:pt x="1058103" y="1270235"/>
                </a:cubicBezTo>
                <a:lnTo>
                  <a:pt x="206964" y="1270235"/>
                </a:lnTo>
                <a:cubicBezTo>
                  <a:pt x="219899" y="1280583"/>
                  <a:pt x="232834" y="1290931"/>
                  <a:pt x="248357" y="1303866"/>
                </a:cubicBezTo>
                <a:close/>
                <a:moveTo>
                  <a:pt x="346665" y="1365955"/>
                </a:moveTo>
                <a:lnTo>
                  <a:pt x="915815" y="1365955"/>
                </a:lnTo>
                <a:cubicBezTo>
                  <a:pt x="936512" y="1355607"/>
                  <a:pt x="957208" y="1342672"/>
                  <a:pt x="977905" y="1329737"/>
                </a:cubicBezTo>
                <a:lnTo>
                  <a:pt x="284575" y="1329737"/>
                </a:lnTo>
                <a:cubicBezTo>
                  <a:pt x="305272" y="1342672"/>
                  <a:pt x="325968" y="1355607"/>
                  <a:pt x="346665" y="1365955"/>
                </a:cubicBezTo>
                <a:close/>
                <a:moveTo>
                  <a:pt x="631240" y="1425457"/>
                </a:moveTo>
                <a:cubicBezTo>
                  <a:pt x="711439" y="1425457"/>
                  <a:pt x="783876" y="1412522"/>
                  <a:pt x="851139" y="1391826"/>
                </a:cubicBezTo>
                <a:lnTo>
                  <a:pt x="411341" y="1391826"/>
                </a:lnTo>
                <a:cubicBezTo>
                  <a:pt x="478604" y="1415109"/>
                  <a:pt x="551041" y="1425457"/>
                  <a:pt x="631240" y="1425457"/>
                </a:cubicBezTo>
                <a:close/>
                <a:moveTo>
                  <a:pt x="631240" y="0"/>
                </a:moveTo>
                <a:cubicBezTo>
                  <a:pt x="248357" y="0"/>
                  <a:pt x="0" y="279400"/>
                  <a:pt x="0" y="714022"/>
                </a:cubicBezTo>
                <a:cubicBezTo>
                  <a:pt x="0" y="724370"/>
                  <a:pt x="0" y="737305"/>
                  <a:pt x="0" y="747654"/>
                </a:cubicBezTo>
                <a:lnTo>
                  <a:pt x="338903" y="747654"/>
                </a:lnTo>
                <a:cubicBezTo>
                  <a:pt x="338903" y="737305"/>
                  <a:pt x="338903" y="724370"/>
                  <a:pt x="338903" y="714022"/>
                </a:cubicBezTo>
                <a:cubicBezTo>
                  <a:pt x="336316" y="540691"/>
                  <a:pt x="388057" y="336315"/>
                  <a:pt x="631240" y="336315"/>
                </a:cubicBezTo>
                <a:cubicBezTo>
                  <a:pt x="874423" y="336315"/>
                  <a:pt x="923577" y="540691"/>
                  <a:pt x="923577" y="711435"/>
                </a:cubicBezTo>
                <a:cubicBezTo>
                  <a:pt x="923577" y="721783"/>
                  <a:pt x="923577" y="734718"/>
                  <a:pt x="923577" y="745066"/>
                </a:cubicBezTo>
                <a:lnTo>
                  <a:pt x="1262480" y="745066"/>
                </a:lnTo>
                <a:cubicBezTo>
                  <a:pt x="1262480" y="734718"/>
                  <a:pt x="1262480" y="721783"/>
                  <a:pt x="1262480" y="711435"/>
                </a:cubicBezTo>
                <a:cubicBezTo>
                  <a:pt x="1262480" y="279400"/>
                  <a:pt x="1014123" y="0"/>
                  <a:pt x="63124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839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B99540-9298-4944-9308-23DD63DAE039}"/>
              </a:ext>
            </a:extLst>
          </p:cNvPr>
          <p:cNvGrpSpPr/>
          <p:nvPr/>
        </p:nvGrpSpPr>
        <p:grpSpPr>
          <a:xfrm>
            <a:off x="1371079" y="1314093"/>
            <a:ext cx="766988" cy="1487931"/>
            <a:chOff x="1371079" y="1314093"/>
            <a:chExt cx="766988" cy="148793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FBB5F1FB-129B-43F1-8002-5EC1334ED061}"/>
                </a:ext>
              </a:extLst>
            </p:cNvPr>
            <p:cNvSpPr/>
            <p:nvPr/>
          </p:nvSpPr>
          <p:spPr>
            <a:xfrm>
              <a:off x="1371079" y="1314093"/>
              <a:ext cx="766988" cy="1487931"/>
            </a:xfrm>
            <a:custGeom>
              <a:avLst/>
              <a:gdLst>
                <a:gd name="connsiteX0" fmla="*/ 459141 w 766988"/>
                <a:gd name="connsiteY0" fmla="*/ 397308 h 1487931"/>
                <a:gd name="connsiteX1" fmla="*/ 352578 w 766988"/>
                <a:gd name="connsiteY1" fmla="*/ 467034 h 1487931"/>
                <a:gd name="connsiteX2" fmla="*/ 0 w 766988"/>
                <a:gd name="connsiteY2" fmla="*/ 390730 h 1487931"/>
                <a:gd name="connsiteX3" fmla="*/ 0 w 766988"/>
                <a:gd name="connsiteY3" fmla="*/ 390730 h 1487931"/>
                <a:gd name="connsiteX4" fmla="*/ 492031 w 766988"/>
                <a:gd name="connsiteY4" fmla="*/ 0 h 1487931"/>
                <a:gd name="connsiteX5" fmla="*/ 766989 w 766988"/>
                <a:gd name="connsiteY5" fmla="*/ 0 h 1487931"/>
                <a:gd name="connsiteX6" fmla="*/ 766989 w 766988"/>
                <a:gd name="connsiteY6" fmla="*/ 1487932 h 1487931"/>
                <a:gd name="connsiteX7" fmla="*/ 766989 w 766988"/>
                <a:gd name="connsiteY7" fmla="*/ 1487932 h 1487931"/>
                <a:gd name="connsiteX8" fmla="*/ 459141 w 766988"/>
                <a:gd name="connsiteY8" fmla="*/ 1180084 h 1487931"/>
                <a:gd name="connsiteX9" fmla="*/ 459141 w 766988"/>
                <a:gd name="connsiteY9" fmla="*/ 397308 h 148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6988" h="1487931">
                  <a:moveTo>
                    <a:pt x="459141" y="397308"/>
                  </a:moveTo>
                  <a:lnTo>
                    <a:pt x="352578" y="467034"/>
                  </a:lnTo>
                  <a:cubicBezTo>
                    <a:pt x="234175" y="543338"/>
                    <a:pt x="76304" y="509133"/>
                    <a:pt x="0" y="390730"/>
                  </a:cubicBezTo>
                  <a:lnTo>
                    <a:pt x="0" y="390730"/>
                  </a:lnTo>
                  <a:lnTo>
                    <a:pt x="492031" y="0"/>
                  </a:lnTo>
                  <a:lnTo>
                    <a:pt x="766989" y="0"/>
                  </a:lnTo>
                  <a:lnTo>
                    <a:pt x="766989" y="1487932"/>
                  </a:lnTo>
                  <a:lnTo>
                    <a:pt x="766989" y="1487932"/>
                  </a:lnTo>
                  <a:cubicBezTo>
                    <a:pt x="597278" y="1487932"/>
                    <a:pt x="459141" y="1349795"/>
                    <a:pt x="459141" y="1180084"/>
                  </a:cubicBezTo>
                  <a:lnTo>
                    <a:pt x="459141" y="39730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9775A6F-0FB9-4111-B925-C0ADB907B2E5}"/>
                </a:ext>
              </a:extLst>
            </p:cNvPr>
            <p:cNvSpPr/>
            <p:nvPr/>
          </p:nvSpPr>
          <p:spPr>
            <a:xfrm>
              <a:off x="1830219" y="1669868"/>
              <a:ext cx="307847" cy="1132156"/>
            </a:xfrm>
            <a:custGeom>
              <a:avLst/>
              <a:gdLst>
                <a:gd name="connsiteX0" fmla="*/ 0 w 307847"/>
                <a:gd name="connsiteY0" fmla="*/ 824308 h 1132156"/>
                <a:gd name="connsiteX1" fmla="*/ 307848 w 307847"/>
                <a:gd name="connsiteY1" fmla="*/ 1132156 h 1132156"/>
                <a:gd name="connsiteX2" fmla="*/ 307848 w 307847"/>
                <a:gd name="connsiteY2" fmla="*/ 190194 h 1132156"/>
                <a:gd name="connsiteX3" fmla="*/ 0 w 307847"/>
                <a:gd name="connsiteY3" fmla="*/ 41533 h 1132156"/>
                <a:gd name="connsiteX4" fmla="*/ 0 w 307847"/>
                <a:gd name="connsiteY4" fmla="*/ 41533 h 1132156"/>
                <a:gd name="connsiteX5" fmla="*/ 0 w 307847"/>
                <a:gd name="connsiteY5" fmla="*/ 824308 h 113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847" h="1132156">
                  <a:moveTo>
                    <a:pt x="0" y="824308"/>
                  </a:moveTo>
                  <a:cubicBezTo>
                    <a:pt x="0" y="994019"/>
                    <a:pt x="138137" y="1132156"/>
                    <a:pt x="307848" y="1132156"/>
                  </a:cubicBezTo>
                  <a:lnTo>
                    <a:pt x="307848" y="190194"/>
                  </a:lnTo>
                  <a:cubicBezTo>
                    <a:pt x="307848" y="31008"/>
                    <a:pt x="124981" y="-57137"/>
                    <a:pt x="0" y="41533"/>
                  </a:cubicBezTo>
                  <a:lnTo>
                    <a:pt x="0" y="41533"/>
                  </a:lnTo>
                  <a:lnTo>
                    <a:pt x="0" y="8243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F8B9DD2-7BBC-4498-A586-96D6425BFA5F}"/>
              </a:ext>
            </a:extLst>
          </p:cNvPr>
          <p:cNvGrpSpPr/>
          <p:nvPr/>
        </p:nvGrpSpPr>
        <p:grpSpPr>
          <a:xfrm>
            <a:off x="3371752" y="1300937"/>
            <a:ext cx="1102464" cy="1511612"/>
            <a:chOff x="3371752" y="1300937"/>
            <a:chExt cx="1102464" cy="151161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3885E6F0-C60B-4B9C-9BE5-6B6B5BFB4540}"/>
                </a:ext>
              </a:extLst>
            </p:cNvPr>
            <p:cNvSpPr/>
            <p:nvPr/>
          </p:nvSpPr>
          <p:spPr>
            <a:xfrm>
              <a:off x="3371752" y="1300937"/>
              <a:ext cx="1102464" cy="1511612"/>
            </a:xfrm>
            <a:custGeom>
              <a:avLst/>
              <a:gdLst>
                <a:gd name="connsiteX0" fmla="*/ 0 w 1102464"/>
                <a:gd name="connsiteY0" fmla="*/ 1511612 h 1511612"/>
                <a:gd name="connsiteX1" fmla="*/ 149977 w 1102464"/>
                <a:gd name="connsiteY1" fmla="*/ 1191924 h 1511612"/>
                <a:gd name="connsiteX2" fmla="*/ 732784 w 1102464"/>
                <a:gd name="connsiteY2" fmla="*/ 478875 h 1511612"/>
                <a:gd name="connsiteX3" fmla="*/ 514396 w 1102464"/>
                <a:gd name="connsiteY3" fmla="*/ 278905 h 1511612"/>
                <a:gd name="connsiteX4" fmla="*/ 356525 w 1102464"/>
                <a:gd name="connsiteY4" fmla="*/ 315742 h 1511612"/>
                <a:gd name="connsiteX5" fmla="*/ 23681 w 1102464"/>
                <a:gd name="connsiteY5" fmla="*/ 235491 h 1511612"/>
                <a:gd name="connsiteX6" fmla="*/ 22365 w 1102464"/>
                <a:gd name="connsiteY6" fmla="*/ 234175 h 1511612"/>
                <a:gd name="connsiteX7" fmla="*/ 539392 w 1102464"/>
                <a:gd name="connsiteY7" fmla="*/ 0 h 1511612"/>
                <a:gd name="connsiteX8" fmla="*/ 1056419 w 1102464"/>
                <a:gd name="connsiteY8" fmla="*/ 449932 h 1511612"/>
                <a:gd name="connsiteX9" fmla="*/ 495978 w 1102464"/>
                <a:gd name="connsiteY9" fmla="*/ 1237970 h 1511612"/>
                <a:gd name="connsiteX10" fmla="*/ 828822 w 1102464"/>
                <a:gd name="connsiteY10" fmla="*/ 1237970 h 1511612"/>
                <a:gd name="connsiteX11" fmla="*/ 1102465 w 1102464"/>
                <a:gd name="connsiteY11" fmla="*/ 1511612 h 1511612"/>
                <a:gd name="connsiteX12" fmla="*/ 1102465 w 1102464"/>
                <a:gd name="connsiteY12" fmla="*/ 1511612 h 1511612"/>
                <a:gd name="connsiteX13" fmla="*/ 0 w 1102464"/>
                <a:gd name="connsiteY13" fmla="*/ 1511612 h 1511612"/>
                <a:gd name="connsiteX14" fmla="*/ 0 w 1102464"/>
                <a:gd name="connsiteY14" fmla="*/ 1511612 h 151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02464" h="1511612">
                  <a:moveTo>
                    <a:pt x="0" y="1511612"/>
                  </a:moveTo>
                  <a:cubicBezTo>
                    <a:pt x="0" y="1387947"/>
                    <a:pt x="55255" y="1270860"/>
                    <a:pt x="149977" y="1191924"/>
                  </a:cubicBezTo>
                  <a:cubicBezTo>
                    <a:pt x="548601" y="859080"/>
                    <a:pt x="732784" y="651217"/>
                    <a:pt x="732784" y="478875"/>
                  </a:cubicBezTo>
                  <a:cubicBezTo>
                    <a:pt x="732784" y="370996"/>
                    <a:pt x="661742" y="278905"/>
                    <a:pt x="514396" y="278905"/>
                  </a:cubicBezTo>
                  <a:cubicBezTo>
                    <a:pt x="467035" y="278905"/>
                    <a:pt x="414411" y="290745"/>
                    <a:pt x="356525" y="315742"/>
                  </a:cubicBezTo>
                  <a:cubicBezTo>
                    <a:pt x="239437" y="368365"/>
                    <a:pt x="102616" y="336791"/>
                    <a:pt x="23681" y="235491"/>
                  </a:cubicBezTo>
                  <a:lnTo>
                    <a:pt x="22365" y="234175"/>
                  </a:lnTo>
                  <a:cubicBezTo>
                    <a:pt x="203917" y="34205"/>
                    <a:pt x="427567" y="0"/>
                    <a:pt x="539392" y="0"/>
                  </a:cubicBezTo>
                  <a:cubicBezTo>
                    <a:pt x="822244" y="0"/>
                    <a:pt x="1056419" y="156555"/>
                    <a:pt x="1056419" y="449932"/>
                  </a:cubicBezTo>
                  <a:cubicBezTo>
                    <a:pt x="1056419" y="732783"/>
                    <a:pt x="772252" y="1031422"/>
                    <a:pt x="495978" y="1237970"/>
                  </a:cubicBezTo>
                  <a:lnTo>
                    <a:pt x="828822" y="1237970"/>
                  </a:lnTo>
                  <a:cubicBezTo>
                    <a:pt x="980115" y="1237970"/>
                    <a:pt x="1102465" y="1360320"/>
                    <a:pt x="1102465" y="1511612"/>
                  </a:cubicBezTo>
                  <a:lnTo>
                    <a:pt x="1102465" y="1511612"/>
                  </a:lnTo>
                  <a:lnTo>
                    <a:pt x="0" y="1511612"/>
                  </a:lnTo>
                  <a:lnTo>
                    <a:pt x="0" y="151161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65353FDF-3715-4A2A-BD05-3C57705F6924}"/>
                </a:ext>
              </a:extLst>
            </p:cNvPr>
            <p:cNvSpPr/>
            <p:nvPr/>
          </p:nvSpPr>
          <p:spPr>
            <a:xfrm>
              <a:off x="3394117" y="1300937"/>
              <a:ext cx="817005" cy="741992"/>
            </a:xfrm>
            <a:custGeom>
              <a:avLst/>
              <a:gdLst>
                <a:gd name="connsiteX0" fmla="*/ 0 w 817005"/>
                <a:gd name="connsiteY0" fmla="*/ 231544 h 741992"/>
                <a:gd name="connsiteX1" fmla="*/ 1316 w 817005"/>
                <a:gd name="connsiteY1" fmla="*/ 232859 h 741992"/>
                <a:gd name="connsiteX2" fmla="*/ 334160 w 817005"/>
                <a:gd name="connsiteY2" fmla="*/ 313110 h 741992"/>
                <a:gd name="connsiteX3" fmla="*/ 492031 w 817005"/>
                <a:gd name="connsiteY3" fmla="*/ 276274 h 741992"/>
                <a:gd name="connsiteX4" fmla="*/ 710419 w 817005"/>
                <a:gd name="connsiteY4" fmla="*/ 476243 h 741992"/>
                <a:gd name="connsiteX5" fmla="*/ 593331 w 817005"/>
                <a:gd name="connsiteY5" fmla="*/ 741993 h 741992"/>
                <a:gd name="connsiteX6" fmla="*/ 807773 w 817005"/>
                <a:gd name="connsiteY6" fmla="*/ 370996 h 741992"/>
                <a:gd name="connsiteX7" fmla="*/ 520974 w 817005"/>
                <a:gd name="connsiteY7" fmla="*/ 0 h 741992"/>
                <a:gd name="connsiteX8" fmla="*/ 518343 w 817005"/>
                <a:gd name="connsiteY8" fmla="*/ 0 h 741992"/>
                <a:gd name="connsiteX9" fmla="*/ 0 w 817005"/>
                <a:gd name="connsiteY9" fmla="*/ 231544 h 74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7005" h="741992">
                  <a:moveTo>
                    <a:pt x="0" y="231544"/>
                  </a:moveTo>
                  <a:lnTo>
                    <a:pt x="1316" y="232859"/>
                  </a:lnTo>
                  <a:cubicBezTo>
                    <a:pt x="80251" y="334160"/>
                    <a:pt x="217072" y="365734"/>
                    <a:pt x="334160" y="313110"/>
                  </a:cubicBezTo>
                  <a:cubicBezTo>
                    <a:pt x="390730" y="288114"/>
                    <a:pt x="444670" y="276274"/>
                    <a:pt x="492031" y="276274"/>
                  </a:cubicBezTo>
                  <a:cubicBezTo>
                    <a:pt x="639377" y="276274"/>
                    <a:pt x="710419" y="368365"/>
                    <a:pt x="710419" y="476243"/>
                  </a:cubicBezTo>
                  <a:cubicBezTo>
                    <a:pt x="710419" y="555179"/>
                    <a:pt x="672267" y="640692"/>
                    <a:pt x="593331" y="741993"/>
                  </a:cubicBezTo>
                  <a:cubicBezTo>
                    <a:pt x="593331" y="741993"/>
                    <a:pt x="749887" y="593331"/>
                    <a:pt x="807773" y="370996"/>
                  </a:cubicBezTo>
                  <a:cubicBezTo>
                    <a:pt x="855134" y="186814"/>
                    <a:pt x="714366" y="1316"/>
                    <a:pt x="520974" y="0"/>
                  </a:cubicBezTo>
                  <a:cubicBezTo>
                    <a:pt x="519658" y="0"/>
                    <a:pt x="518343" y="0"/>
                    <a:pt x="518343" y="0"/>
                  </a:cubicBezTo>
                  <a:cubicBezTo>
                    <a:pt x="405202" y="0"/>
                    <a:pt x="181551" y="34205"/>
                    <a:pt x="0" y="23154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2C3318F3-9355-4D09-BD47-DA11B20F9356}"/>
                </a:ext>
              </a:extLst>
            </p:cNvPr>
            <p:cNvSpPr/>
            <p:nvPr/>
          </p:nvSpPr>
          <p:spPr>
            <a:xfrm>
              <a:off x="3816712" y="2538906"/>
              <a:ext cx="657503" cy="273642"/>
            </a:xfrm>
            <a:custGeom>
              <a:avLst/>
              <a:gdLst>
                <a:gd name="connsiteX0" fmla="*/ 383861 w 657503"/>
                <a:gd name="connsiteY0" fmla="*/ 0 h 273642"/>
                <a:gd name="connsiteX1" fmla="*/ 51017 w 657503"/>
                <a:gd name="connsiteY1" fmla="*/ 0 h 273642"/>
                <a:gd name="connsiteX2" fmla="*/ 51017 w 657503"/>
                <a:gd name="connsiteY2" fmla="*/ 0 h 273642"/>
                <a:gd name="connsiteX3" fmla="*/ 157580 w 657503"/>
                <a:gd name="connsiteY3" fmla="*/ 273643 h 273642"/>
                <a:gd name="connsiteX4" fmla="*/ 657504 w 657503"/>
                <a:gd name="connsiteY4" fmla="*/ 273643 h 273642"/>
                <a:gd name="connsiteX5" fmla="*/ 383861 w 657503"/>
                <a:gd name="connsiteY5" fmla="*/ 0 h 27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503" h="273642">
                  <a:moveTo>
                    <a:pt x="383861" y="0"/>
                  </a:moveTo>
                  <a:lnTo>
                    <a:pt x="51017" y="0"/>
                  </a:lnTo>
                  <a:lnTo>
                    <a:pt x="51017" y="0"/>
                  </a:lnTo>
                  <a:cubicBezTo>
                    <a:pt x="-54231" y="97354"/>
                    <a:pt x="14180" y="273643"/>
                    <a:pt x="157580" y="273643"/>
                  </a:cubicBezTo>
                  <a:lnTo>
                    <a:pt x="657504" y="273643"/>
                  </a:lnTo>
                  <a:cubicBezTo>
                    <a:pt x="657504" y="122350"/>
                    <a:pt x="535154" y="0"/>
                    <a:pt x="38386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9415B35-D6B6-4954-8C35-5652B5BD0B7A}"/>
              </a:ext>
            </a:extLst>
          </p:cNvPr>
          <p:cNvGrpSpPr/>
          <p:nvPr/>
        </p:nvGrpSpPr>
        <p:grpSpPr>
          <a:xfrm>
            <a:off x="5530296" y="1300937"/>
            <a:ext cx="1127461" cy="1511611"/>
            <a:chOff x="5530296" y="1300937"/>
            <a:chExt cx="1127461" cy="151161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9565E2B5-693F-418C-8D36-4DCCF1C513C5}"/>
                </a:ext>
              </a:extLst>
            </p:cNvPr>
            <p:cNvSpPr/>
            <p:nvPr/>
          </p:nvSpPr>
          <p:spPr>
            <a:xfrm>
              <a:off x="5530296" y="1300937"/>
              <a:ext cx="1127461" cy="1509055"/>
            </a:xfrm>
            <a:custGeom>
              <a:avLst/>
              <a:gdLst>
                <a:gd name="connsiteX0" fmla="*/ 0 w 1127461"/>
                <a:gd name="connsiteY0" fmla="*/ 1336639 h 1509055"/>
                <a:gd name="connsiteX1" fmla="*/ 0 w 1127461"/>
                <a:gd name="connsiteY1" fmla="*/ 1336639 h 1509055"/>
                <a:gd name="connsiteX2" fmla="*/ 303901 w 1127461"/>
                <a:gd name="connsiteY2" fmla="*/ 1219552 h 1509055"/>
                <a:gd name="connsiteX3" fmla="*/ 484137 w 1127461"/>
                <a:gd name="connsiteY3" fmla="*/ 1244548 h 1509055"/>
                <a:gd name="connsiteX4" fmla="*/ 807773 w 1127461"/>
                <a:gd name="connsiteY4" fmla="*/ 995901 h 1509055"/>
                <a:gd name="connsiteX5" fmla="*/ 514396 w 1127461"/>
                <a:gd name="connsiteY5" fmla="*/ 782776 h 1509055"/>
                <a:gd name="connsiteX6" fmla="*/ 302586 w 1127461"/>
                <a:gd name="connsiteY6" fmla="*/ 835399 h 1509055"/>
                <a:gd name="connsiteX7" fmla="*/ 302586 w 1127461"/>
                <a:gd name="connsiteY7" fmla="*/ 835399 h 1509055"/>
                <a:gd name="connsiteX8" fmla="*/ 359156 w 1127461"/>
                <a:gd name="connsiteY8" fmla="*/ 519658 h 1509055"/>
                <a:gd name="connsiteX9" fmla="*/ 649902 w 1127461"/>
                <a:gd name="connsiteY9" fmla="*/ 273643 h 1509055"/>
                <a:gd name="connsiteX10" fmla="*/ 348632 w 1127461"/>
                <a:gd name="connsiteY10" fmla="*/ 273643 h 1509055"/>
                <a:gd name="connsiteX11" fmla="*/ 76304 w 1127461"/>
                <a:gd name="connsiteY11" fmla="*/ 0 h 1509055"/>
                <a:gd name="connsiteX12" fmla="*/ 76304 w 1127461"/>
                <a:gd name="connsiteY12" fmla="*/ 0 h 1509055"/>
                <a:gd name="connsiteX13" fmla="*/ 1045895 w 1127461"/>
                <a:gd name="connsiteY13" fmla="*/ 0 h 1509055"/>
                <a:gd name="connsiteX14" fmla="*/ 1045895 w 1127461"/>
                <a:gd name="connsiteY14" fmla="*/ 0 h 1509055"/>
                <a:gd name="connsiteX15" fmla="*/ 847240 w 1127461"/>
                <a:gd name="connsiteY15" fmla="*/ 438091 h 1509055"/>
                <a:gd name="connsiteX16" fmla="*/ 690685 w 1127461"/>
                <a:gd name="connsiteY16" fmla="*/ 573597 h 1509055"/>
                <a:gd name="connsiteX17" fmla="*/ 810404 w 1127461"/>
                <a:gd name="connsiteY17" fmla="*/ 595962 h 1509055"/>
                <a:gd name="connsiteX18" fmla="*/ 1127461 w 1127461"/>
                <a:gd name="connsiteY18" fmla="*/ 1006426 h 1509055"/>
                <a:gd name="connsiteX19" fmla="*/ 511765 w 1127461"/>
                <a:gd name="connsiteY19" fmla="*/ 1508981 h 1509055"/>
                <a:gd name="connsiteX20" fmla="*/ 0 w 1127461"/>
                <a:gd name="connsiteY20" fmla="*/ 1336639 h 150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7461" h="1509055">
                  <a:moveTo>
                    <a:pt x="0" y="1336639"/>
                  </a:moveTo>
                  <a:lnTo>
                    <a:pt x="0" y="1336639"/>
                  </a:lnTo>
                  <a:cubicBezTo>
                    <a:pt x="63148" y="1234023"/>
                    <a:pt x="188129" y="1185346"/>
                    <a:pt x="303901" y="1219552"/>
                  </a:cubicBezTo>
                  <a:cubicBezTo>
                    <a:pt x="363103" y="1236654"/>
                    <a:pt x="424936" y="1244548"/>
                    <a:pt x="484137" y="1244548"/>
                  </a:cubicBezTo>
                  <a:cubicBezTo>
                    <a:pt x="677529" y="1244548"/>
                    <a:pt x="807773" y="1148510"/>
                    <a:pt x="807773" y="995901"/>
                  </a:cubicBezTo>
                  <a:cubicBezTo>
                    <a:pt x="807773" y="878814"/>
                    <a:pt x="699894" y="782776"/>
                    <a:pt x="514396" y="782776"/>
                  </a:cubicBezTo>
                  <a:cubicBezTo>
                    <a:pt x="438092" y="782776"/>
                    <a:pt x="376259" y="794616"/>
                    <a:pt x="302586" y="835399"/>
                  </a:cubicBezTo>
                  <a:lnTo>
                    <a:pt x="302586" y="835399"/>
                  </a:lnTo>
                  <a:cubicBezTo>
                    <a:pt x="242069" y="730152"/>
                    <a:pt x="265749" y="597278"/>
                    <a:pt x="359156" y="519658"/>
                  </a:cubicBezTo>
                  <a:lnTo>
                    <a:pt x="649902" y="273643"/>
                  </a:lnTo>
                  <a:lnTo>
                    <a:pt x="348632" y="273643"/>
                  </a:lnTo>
                  <a:cubicBezTo>
                    <a:pt x="198654" y="273643"/>
                    <a:pt x="76304" y="151293"/>
                    <a:pt x="76304" y="0"/>
                  </a:cubicBezTo>
                  <a:lnTo>
                    <a:pt x="76304" y="0"/>
                  </a:lnTo>
                  <a:lnTo>
                    <a:pt x="1045895" y="0"/>
                  </a:lnTo>
                  <a:lnTo>
                    <a:pt x="1045895" y="0"/>
                  </a:lnTo>
                  <a:cubicBezTo>
                    <a:pt x="1045895" y="168395"/>
                    <a:pt x="973537" y="327582"/>
                    <a:pt x="847240" y="438091"/>
                  </a:cubicBezTo>
                  <a:lnTo>
                    <a:pt x="690685" y="573597"/>
                  </a:lnTo>
                  <a:cubicBezTo>
                    <a:pt x="731468" y="576228"/>
                    <a:pt x="770936" y="585437"/>
                    <a:pt x="810404" y="595962"/>
                  </a:cubicBezTo>
                  <a:cubicBezTo>
                    <a:pt x="994587" y="648586"/>
                    <a:pt x="1127461" y="795932"/>
                    <a:pt x="1127461" y="1006426"/>
                  </a:cubicBezTo>
                  <a:cubicBezTo>
                    <a:pt x="1127461" y="1344533"/>
                    <a:pt x="847240" y="1508981"/>
                    <a:pt x="511765" y="1508981"/>
                  </a:cubicBezTo>
                  <a:cubicBezTo>
                    <a:pt x="296008" y="1511612"/>
                    <a:pt x="117088" y="1444517"/>
                    <a:pt x="0" y="133663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3716DEBA-92F3-4836-A561-923122E851A2}"/>
                </a:ext>
              </a:extLst>
            </p:cNvPr>
            <p:cNvSpPr/>
            <p:nvPr/>
          </p:nvSpPr>
          <p:spPr>
            <a:xfrm>
              <a:off x="5606600" y="1300937"/>
              <a:ext cx="628094" cy="273642"/>
            </a:xfrm>
            <a:custGeom>
              <a:avLst/>
              <a:gdLst>
                <a:gd name="connsiteX0" fmla="*/ 0 w 628094"/>
                <a:gd name="connsiteY0" fmla="*/ 0 h 273642"/>
                <a:gd name="connsiteX1" fmla="*/ 273643 w 628094"/>
                <a:gd name="connsiteY1" fmla="*/ 273643 h 273642"/>
                <a:gd name="connsiteX2" fmla="*/ 574913 w 628094"/>
                <a:gd name="connsiteY2" fmla="*/ 273643 h 273642"/>
                <a:gd name="connsiteX3" fmla="*/ 574913 w 628094"/>
                <a:gd name="connsiteY3" fmla="*/ 273643 h 273642"/>
                <a:gd name="connsiteX4" fmla="*/ 470981 w 628094"/>
                <a:gd name="connsiteY4" fmla="*/ 0 h 273642"/>
                <a:gd name="connsiteX5" fmla="*/ 0 w 628094"/>
                <a:gd name="connsiteY5" fmla="*/ 0 h 273642"/>
                <a:gd name="connsiteX6" fmla="*/ 0 w 628094"/>
                <a:gd name="connsiteY6" fmla="*/ 0 h 27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8094" h="273642">
                  <a:moveTo>
                    <a:pt x="0" y="0"/>
                  </a:moveTo>
                  <a:cubicBezTo>
                    <a:pt x="0" y="151293"/>
                    <a:pt x="122350" y="273643"/>
                    <a:pt x="273643" y="273643"/>
                  </a:cubicBezTo>
                  <a:lnTo>
                    <a:pt x="574913" y="273643"/>
                  </a:lnTo>
                  <a:lnTo>
                    <a:pt x="574913" y="273643"/>
                  </a:lnTo>
                  <a:cubicBezTo>
                    <a:pt x="682792" y="178920"/>
                    <a:pt x="615696" y="0"/>
                    <a:pt x="470981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A22792FD-C8AB-4811-8A83-AD6C1ED548E9}"/>
                </a:ext>
              </a:extLst>
            </p:cNvPr>
            <p:cNvSpPr/>
            <p:nvPr/>
          </p:nvSpPr>
          <p:spPr>
            <a:xfrm>
              <a:off x="5530296" y="2070253"/>
              <a:ext cx="1127461" cy="742295"/>
            </a:xfrm>
            <a:custGeom>
              <a:avLst/>
              <a:gdLst>
                <a:gd name="connsiteX0" fmla="*/ 1127461 w 1127461"/>
                <a:gd name="connsiteY0" fmla="*/ 238425 h 742295"/>
                <a:gd name="connsiteX1" fmla="*/ 514396 w 1127461"/>
                <a:gd name="connsiteY1" fmla="*/ 13459 h 742295"/>
                <a:gd name="connsiteX2" fmla="*/ 807773 w 1127461"/>
                <a:gd name="connsiteY2" fmla="*/ 226585 h 742295"/>
                <a:gd name="connsiteX3" fmla="*/ 484137 w 1127461"/>
                <a:gd name="connsiteY3" fmla="*/ 475231 h 742295"/>
                <a:gd name="connsiteX4" fmla="*/ 303901 w 1127461"/>
                <a:gd name="connsiteY4" fmla="*/ 450235 h 742295"/>
                <a:gd name="connsiteX5" fmla="*/ 0 w 1127461"/>
                <a:gd name="connsiteY5" fmla="*/ 567322 h 742295"/>
                <a:gd name="connsiteX6" fmla="*/ 511765 w 1127461"/>
                <a:gd name="connsiteY6" fmla="*/ 742296 h 742295"/>
                <a:gd name="connsiteX7" fmla="*/ 1127461 w 1127461"/>
                <a:gd name="connsiteY7" fmla="*/ 238425 h 742295"/>
                <a:gd name="connsiteX8" fmla="*/ 1127461 w 1127461"/>
                <a:gd name="connsiteY8" fmla="*/ 238425 h 74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7461" h="742295">
                  <a:moveTo>
                    <a:pt x="1127461" y="238425"/>
                  </a:moveTo>
                  <a:cubicBezTo>
                    <a:pt x="909073" y="-82579"/>
                    <a:pt x="514396" y="13459"/>
                    <a:pt x="514396" y="13459"/>
                  </a:cubicBezTo>
                  <a:cubicBezTo>
                    <a:pt x="699894" y="13459"/>
                    <a:pt x="807773" y="109497"/>
                    <a:pt x="807773" y="226585"/>
                  </a:cubicBezTo>
                  <a:cubicBezTo>
                    <a:pt x="807773" y="377877"/>
                    <a:pt x="677529" y="475231"/>
                    <a:pt x="484137" y="475231"/>
                  </a:cubicBezTo>
                  <a:cubicBezTo>
                    <a:pt x="424936" y="475231"/>
                    <a:pt x="363103" y="467338"/>
                    <a:pt x="303901" y="450235"/>
                  </a:cubicBezTo>
                  <a:cubicBezTo>
                    <a:pt x="188129" y="416030"/>
                    <a:pt x="63148" y="464706"/>
                    <a:pt x="0" y="567322"/>
                  </a:cubicBezTo>
                  <a:cubicBezTo>
                    <a:pt x="117088" y="675201"/>
                    <a:pt x="296008" y="742296"/>
                    <a:pt x="511765" y="742296"/>
                  </a:cubicBezTo>
                  <a:cubicBezTo>
                    <a:pt x="847240" y="742296"/>
                    <a:pt x="1127461" y="576532"/>
                    <a:pt x="1127461" y="238425"/>
                  </a:cubicBezTo>
                  <a:cubicBezTo>
                    <a:pt x="1127461" y="238425"/>
                    <a:pt x="1127461" y="238425"/>
                    <a:pt x="1127461" y="23842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A243422-6A6B-428D-B638-0FED5113E669}"/>
              </a:ext>
            </a:extLst>
          </p:cNvPr>
          <p:cNvGrpSpPr/>
          <p:nvPr/>
        </p:nvGrpSpPr>
        <p:grpSpPr>
          <a:xfrm>
            <a:off x="7629639" y="1287781"/>
            <a:ext cx="1277439" cy="1533977"/>
            <a:chOff x="7629639" y="1287781"/>
            <a:chExt cx="1277439" cy="1533977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220BB082-67F1-481B-B5C1-888F5A8E286F}"/>
                </a:ext>
              </a:extLst>
            </p:cNvPr>
            <p:cNvSpPr/>
            <p:nvPr/>
          </p:nvSpPr>
          <p:spPr>
            <a:xfrm>
              <a:off x="7629639" y="1287781"/>
              <a:ext cx="1277439" cy="1533977"/>
            </a:xfrm>
            <a:custGeom>
              <a:avLst/>
              <a:gdLst>
                <a:gd name="connsiteX0" fmla="*/ 699895 w 1277439"/>
                <a:gd name="connsiteY0" fmla="*/ 1247179 h 1533977"/>
                <a:gd name="connsiteX1" fmla="*/ 0 w 1277439"/>
                <a:gd name="connsiteY1" fmla="*/ 1247179 h 1533977"/>
                <a:gd name="connsiteX2" fmla="*/ 0 w 1277439"/>
                <a:gd name="connsiteY2" fmla="*/ 1247179 h 1533977"/>
                <a:gd name="connsiteX3" fmla="*/ 98669 w 1277439"/>
                <a:gd name="connsiteY3" fmla="*/ 853818 h 1533977"/>
                <a:gd name="connsiteX4" fmla="*/ 557811 w 1277439"/>
                <a:gd name="connsiteY4" fmla="*/ 0 h 1533977"/>
                <a:gd name="connsiteX5" fmla="*/ 557811 w 1277439"/>
                <a:gd name="connsiteY5" fmla="*/ 0 h 1533977"/>
                <a:gd name="connsiteX6" fmla="*/ 678845 w 1277439"/>
                <a:gd name="connsiteY6" fmla="*/ 381521 h 1533977"/>
                <a:gd name="connsiteX7" fmla="*/ 360472 w 1277439"/>
                <a:gd name="connsiteY7" fmla="*/ 973536 h 1533977"/>
                <a:gd name="connsiteX8" fmla="*/ 699895 w 1277439"/>
                <a:gd name="connsiteY8" fmla="*/ 973536 h 1533977"/>
                <a:gd name="connsiteX9" fmla="*/ 699895 w 1277439"/>
                <a:gd name="connsiteY9" fmla="*/ 945909 h 1533977"/>
                <a:gd name="connsiteX10" fmla="*/ 995903 w 1277439"/>
                <a:gd name="connsiteY10" fmla="*/ 649901 h 1533977"/>
                <a:gd name="connsiteX11" fmla="*/ 995903 w 1277439"/>
                <a:gd name="connsiteY11" fmla="*/ 649901 h 1533977"/>
                <a:gd name="connsiteX12" fmla="*/ 995903 w 1277439"/>
                <a:gd name="connsiteY12" fmla="*/ 973536 h 1533977"/>
                <a:gd name="connsiteX13" fmla="*/ 1277440 w 1277439"/>
                <a:gd name="connsiteY13" fmla="*/ 973536 h 1533977"/>
                <a:gd name="connsiteX14" fmla="*/ 1277440 w 1277439"/>
                <a:gd name="connsiteY14" fmla="*/ 973536 h 1533977"/>
                <a:gd name="connsiteX15" fmla="*/ 1003797 w 1277439"/>
                <a:gd name="connsiteY15" fmla="*/ 1247179 h 1533977"/>
                <a:gd name="connsiteX16" fmla="*/ 995903 w 1277439"/>
                <a:gd name="connsiteY16" fmla="*/ 1247179 h 1533977"/>
                <a:gd name="connsiteX17" fmla="*/ 995903 w 1277439"/>
                <a:gd name="connsiteY17" fmla="*/ 1533978 h 1533977"/>
                <a:gd name="connsiteX18" fmla="*/ 986694 w 1277439"/>
                <a:gd name="connsiteY18" fmla="*/ 1533978 h 1533977"/>
                <a:gd name="connsiteX19" fmla="*/ 699895 w 1277439"/>
                <a:gd name="connsiteY19" fmla="*/ 1247179 h 1533977"/>
                <a:gd name="connsiteX20" fmla="*/ 699895 w 1277439"/>
                <a:gd name="connsiteY20" fmla="*/ 1247179 h 153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77439" h="1533977">
                  <a:moveTo>
                    <a:pt x="699895" y="1247179"/>
                  </a:moveTo>
                  <a:lnTo>
                    <a:pt x="0" y="1247179"/>
                  </a:lnTo>
                  <a:lnTo>
                    <a:pt x="0" y="1247179"/>
                  </a:lnTo>
                  <a:cubicBezTo>
                    <a:pt x="0" y="1110358"/>
                    <a:pt x="34205" y="974852"/>
                    <a:pt x="98669" y="853818"/>
                  </a:cubicBezTo>
                  <a:lnTo>
                    <a:pt x="557811" y="0"/>
                  </a:lnTo>
                  <a:lnTo>
                    <a:pt x="557811" y="0"/>
                  </a:lnTo>
                  <a:cubicBezTo>
                    <a:pt x="698579" y="71042"/>
                    <a:pt x="753834" y="243384"/>
                    <a:pt x="678845" y="381521"/>
                  </a:cubicBezTo>
                  <a:lnTo>
                    <a:pt x="360472" y="973536"/>
                  </a:lnTo>
                  <a:lnTo>
                    <a:pt x="699895" y="973536"/>
                  </a:lnTo>
                  <a:lnTo>
                    <a:pt x="699895" y="945909"/>
                  </a:lnTo>
                  <a:cubicBezTo>
                    <a:pt x="699895" y="782776"/>
                    <a:pt x="832770" y="649901"/>
                    <a:pt x="995903" y="649901"/>
                  </a:cubicBezTo>
                  <a:lnTo>
                    <a:pt x="995903" y="649901"/>
                  </a:lnTo>
                  <a:lnTo>
                    <a:pt x="995903" y="973536"/>
                  </a:lnTo>
                  <a:lnTo>
                    <a:pt x="1277440" y="973536"/>
                  </a:lnTo>
                  <a:lnTo>
                    <a:pt x="1277440" y="973536"/>
                  </a:lnTo>
                  <a:cubicBezTo>
                    <a:pt x="1277440" y="1124829"/>
                    <a:pt x="1155090" y="1247179"/>
                    <a:pt x="1003797" y="1247179"/>
                  </a:cubicBezTo>
                  <a:lnTo>
                    <a:pt x="995903" y="1247179"/>
                  </a:lnTo>
                  <a:lnTo>
                    <a:pt x="995903" y="1533978"/>
                  </a:lnTo>
                  <a:lnTo>
                    <a:pt x="986694" y="1533978"/>
                  </a:lnTo>
                  <a:cubicBezTo>
                    <a:pt x="828823" y="1533978"/>
                    <a:pt x="699895" y="1405050"/>
                    <a:pt x="699895" y="1247179"/>
                  </a:cubicBezTo>
                  <a:lnTo>
                    <a:pt x="699895" y="124717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DBD748FF-BA4F-4D24-BFAF-2AD43A543616}"/>
                </a:ext>
              </a:extLst>
            </p:cNvPr>
            <p:cNvSpPr/>
            <p:nvPr/>
          </p:nvSpPr>
          <p:spPr>
            <a:xfrm>
              <a:off x="7798069" y="1287781"/>
              <a:ext cx="543951" cy="973536"/>
            </a:xfrm>
            <a:custGeom>
              <a:avLst/>
              <a:gdLst>
                <a:gd name="connsiteX0" fmla="*/ 192042 w 543951"/>
                <a:gd name="connsiteY0" fmla="*/ 973536 h 973536"/>
                <a:gd name="connsiteX1" fmla="*/ 192042 w 543951"/>
                <a:gd name="connsiteY1" fmla="*/ 973536 h 973536"/>
                <a:gd name="connsiteX2" fmla="*/ 510415 w 543951"/>
                <a:gd name="connsiteY2" fmla="*/ 381521 h 973536"/>
                <a:gd name="connsiteX3" fmla="*/ 389381 w 543951"/>
                <a:gd name="connsiteY3" fmla="*/ 0 h 973536"/>
                <a:gd name="connsiteX4" fmla="*/ 389381 w 543951"/>
                <a:gd name="connsiteY4" fmla="*/ 0 h 973536"/>
                <a:gd name="connsiteX5" fmla="*/ 22331 w 543951"/>
                <a:gd name="connsiteY5" fmla="*/ 693316 h 973536"/>
                <a:gd name="connsiteX6" fmla="*/ 192042 w 543951"/>
                <a:gd name="connsiteY6" fmla="*/ 973536 h 97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951" h="973536">
                  <a:moveTo>
                    <a:pt x="192042" y="973536"/>
                  </a:moveTo>
                  <a:lnTo>
                    <a:pt x="192042" y="973536"/>
                  </a:lnTo>
                  <a:lnTo>
                    <a:pt x="510415" y="381521"/>
                  </a:lnTo>
                  <a:cubicBezTo>
                    <a:pt x="585404" y="243384"/>
                    <a:pt x="530149" y="69726"/>
                    <a:pt x="389381" y="0"/>
                  </a:cubicBezTo>
                  <a:lnTo>
                    <a:pt x="389381" y="0"/>
                  </a:lnTo>
                  <a:cubicBezTo>
                    <a:pt x="389381" y="0"/>
                    <a:pt x="173624" y="405202"/>
                    <a:pt x="22331" y="693316"/>
                  </a:cubicBezTo>
                  <a:cubicBezTo>
                    <a:pt x="-44765" y="820928"/>
                    <a:pt x="47327" y="973536"/>
                    <a:pt x="192042" y="97353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A80B0263-6A42-47D5-B3A3-814A8C1876C6}"/>
                </a:ext>
              </a:extLst>
            </p:cNvPr>
            <p:cNvSpPr/>
            <p:nvPr/>
          </p:nvSpPr>
          <p:spPr>
            <a:xfrm>
              <a:off x="8330849" y="1937682"/>
              <a:ext cx="296008" cy="323635"/>
            </a:xfrm>
            <a:custGeom>
              <a:avLst/>
              <a:gdLst>
                <a:gd name="connsiteX0" fmla="*/ 296008 w 296008"/>
                <a:gd name="connsiteY0" fmla="*/ 0 h 323635"/>
                <a:gd name="connsiteX1" fmla="*/ 0 w 296008"/>
                <a:gd name="connsiteY1" fmla="*/ 296008 h 323635"/>
                <a:gd name="connsiteX2" fmla="*/ 0 w 296008"/>
                <a:gd name="connsiteY2" fmla="*/ 323635 h 323635"/>
                <a:gd name="connsiteX3" fmla="*/ 86829 w 296008"/>
                <a:gd name="connsiteY3" fmla="*/ 323635 h 323635"/>
                <a:gd name="connsiteX4" fmla="*/ 296008 w 296008"/>
                <a:gd name="connsiteY4" fmla="*/ 114456 h 323635"/>
                <a:gd name="connsiteX5" fmla="*/ 296008 w 296008"/>
                <a:gd name="connsiteY5" fmla="*/ 0 h 323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08" h="323635">
                  <a:moveTo>
                    <a:pt x="296008" y="0"/>
                  </a:moveTo>
                  <a:cubicBezTo>
                    <a:pt x="132875" y="0"/>
                    <a:pt x="0" y="132875"/>
                    <a:pt x="0" y="296008"/>
                  </a:cubicBezTo>
                  <a:lnTo>
                    <a:pt x="0" y="323635"/>
                  </a:lnTo>
                  <a:lnTo>
                    <a:pt x="86829" y="323635"/>
                  </a:lnTo>
                  <a:cubicBezTo>
                    <a:pt x="202601" y="323635"/>
                    <a:pt x="296008" y="230228"/>
                    <a:pt x="296008" y="114456"/>
                  </a:cubicBezTo>
                  <a:lnTo>
                    <a:pt x="296008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0664EDE-C96B-4350-8682-38AE6E795D23}"/>
              </a:ext>
            </a:extLst>
          </p:cNvPr>
          <p:cNvGrpSpPr/>
          <p:nvPr/>
        </p:nvGrpSpPr>
        <p:grpSpPr>
          <a:xfrm>
            <a:off x="9893430" y="1300937"/>
            <a:ext cx="1091942" cy="1512928"/>
            <a:chOff x="9893430" y="1300937"/>
            <a:chExt cx="1091942" cy="1512928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ED15C1D9-9754-4BC7-B4EE-5EC0D889656F}"/>
                </a:ext>
              </a:extLst>
            </p:cNvPr>
            <p:cNvSpPr/>
            <p:nvPr/>
          </p:nvSpPr>
          <p:spPr>
            <a:xfrm>
              <a:off x="9893430" y="1300937"/>
              <a:ext cx="1091942" cy="1512928"/>
            </a:xfrm>
            <a:custGeom>
              <a:avLst/>
              <a:gdLst>
                <a:gd name="connsiteX0" fmla="*/ 0 w 1091942"/>
                <a:gd name="connsiteY0" fmla="*/ 1359004 h 1512928"/>
                <a:gd name="connsiteX1" fmla="*/ 0 w 1091942"/>
                <a:gd name="connsiteY1" fmla="*/ 1359004 h 1512928"/>
                <a:gd name="connsiteX2" fmla="*/ 310480 w 1091942"/>
                <a:gd name="connsiteY2" fmla="*/ 1223498 h 1512928"/>
                <a:gd name="connsiteX3" fmla="*/ 468351 w 1091942"/>
                <a:gd name="connsiteY3" fmla="*/ 1245863 h 1512928"/>
                <a:gd name="connsiteX4" fmla="*/ 770937 w 1091942"/>
                <a:gd name="connsiteY4" fmla="*/ 1006426 h 1512928"/>
                <a:gd name="connsiteX5" fmla="*/ 442039 w 1091942"/>
                <a:gd name="connsiteY5" fmla="*/ 769620 h 1512928"/>
                <a:gd name="connsiteX6" fmla="*/ 168396 w 1091942"/>
                <a:gd name="connsiteY6" fmla="*/ 845924 h 1512928"/>
                <a:gd name="connsiteX7" fmla="*/ 168396 w 1091942"/>
                <a:gd name="connsiteY7" fmla="*/ 845924 h 1512928"/>
                <a:gd name="connsiteX8" fmla="*/ 55255 w 1091942"/>
                <a:gd name="connsiteY8" fmla="*/ 793301 h 1512928"/>
                <a:gd name="connsiteX9" fmla="*/ 55255 w 1091942"/>
                <a:gd name="connsiteY9" fmla="*/ 0 h 1512928"/>
                <a:gd name="connsiteX10" fmla="*/ 1003797 w 1091942"/>
                <a:gd name="connsiteY10" fmla="*/ 0 h 1512928"/>
                <a:gd name="connsiteX11" fmla="*/ 1003797 w 1091942"/>
                <a:gd name="connsiteY11" fmla="*/ 0 h 1512928"/>
                <a:gd name="connsiteX12" fmla="*/ 730154 w 1091942"/>
                <a:gd name="connsiteY12" fmla="*/ 273643 h 1512928"/>
                <a:gd name="connsiteX13" fmla="*/ 365735 w 1091942"/>
                <a:gd name="connsiteY13" fmla="*/ 273643 h 1512928"/>
                <a:gd name="connsiteX14" fmla="*/ 365735 w 1091942"/>
                <a:gd name="connsiteY14" fmla="*/ 547285 h 1512928"/>
                <a:gd name="connsiteX15" fmla="*/ 540709 w 1091942"/>
                <a:gd name="connsiteY15" fmla="*/ 522289 h 1512928"/>
                <a:gd name="connsiteX16" fmla="*/ 1091942 w 1091942"/>
                <a:gd name="connsiteY16" fmla="*/ 993270 h 1512928"/>
                <a:gd name="connsiteX17" fmla="*/ 478876 w 1091942"/>
                <a:gd name="connsiteY17" fmla="*/ 1512928 h 1512928"/>
                <a:gd name="connsiteX18" fmla="*/ 0 w 1091942"/>
                <a:gd name="connsiteY18" fmla="*/ 1359004 h 151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91942" h="1512928">
                  <a:moveTo>
                    <a:pt x="0" y="1359004"/>
                  </a:moveTo>
                  <a:lnTo>
                    <a:pt x="0" y="1359004"/>
                  </a:lnTo>
                  <a:cubicBezTo>
                    <a:pt x="57886" y="1245863"/>
                    <a:pt x="188130" y="1190609"/>
                    <a:pt x="310480" y="1223498"/>
                  </a:cubicBezTo>
                  <a:cubicBezTo>
                    <a:pt x="361788" y="1237970"/>
                    <a:pt x="417043" y="1245863"/>
                    <a:pt x="468351" y="1245863"/>
                  </a:cubicBezTo>
                  <a:cubicBezTo>
                    <a:pt x="674899" y="1245863"/>
                    <a:pt x="770937" y="1131407"/>
                    <a:pt x="770937" y="1006426"/>
                  </a:cubicBezTo>
                  <a:cubicBezTo>
                    <a:pt x="770937" y="848555"/>
                    <a:pt x="626222" y="769620"/>
                    <a:pt x="442039" y="769620"/>
                  </a:cubicBezTo>
                  <a:cubicBezTo>
                    <a:pt x="336792" y="769620"/>
                    <a:pt x="232860" y="809088"/>
                    <a:pt x="168396" y="845924"/>
                  </a:cubicBezTo>
                  <a:lnTo>
                    <a:pt x="168396" y="845924"/>
                  </a:lnTo>
                  <a:cubicBezTo>
                    <a:pt x="123666" y="882761"/>
                    <a:pt x="55255" y="851186"/>
                    <a:pt x="55255" y="793301"/>
                  </a:cubicBezTo>
                  <a:lnTo>
                    <a:pt x="55255" y="0"/>
                  </a:lnTo>
                  <a:lnTo>
                    <a:pt x="1003797" y="0"/>
                  </a:lnTo>
                  <a:lnTo>
                    <a:pt x="1003797" y="0"/>
                  </a:lnTo>
                  <a:cubicBezTo>
                    <a:pt x="1003797" y="151293"/>
                    <a:pt x="881447" y="273643"/>
                    <a:pt x="730154" y="273643"/>
                  </a:cubicBezTo>
                  <a:lnTo>
                    <a:pt x="365735" y="273643"/>
                  </a:lnTo>
                  <a:lnTo>
                    <a:pt x="365735" y="547285"/>
                  </a:lnTo>
                  <a:cubicBezTo>
                    <a:pt x="418359" y="531498"/>
                    <a:pt x="478876" y="522289"/>
                    <a:pt x="540709" y="522289"/>
                  </a:cubicBezTo>
                  <a:cubicBezTo>
                    <a:pt x="836717" y="522289"/>
                    <a:pt x="1091942" y="682791"/>
                    <a:pt x="1091942" y="993270"/>
                  </a:cubicBezTo>
                  <a:cubicBezTo>
                    <a:pt x="1091942" y="1312958"/>
                    <a:pt x="843295" y="1512928"/>
                    <a:pt x="478876" y="1512928"/>
                  </a:cubicBezTo>
                  <a:cubicBezTo>
                    <a:pt x="273643" y="1511612"/>
                    <a:pt x="113141" y="1448464"/>
                    <a:pt x="0" y="135900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8ADD84A9-CBE9-4111-9467-79EF634AE94A}"/>
                </a:ext>
              </a:extLst>
            </p:cNvPr>
            <p:cNvSpPr/>
            <p:nvPr/>
          </p:nvSpPr>
          <p:spPr>
            <a:xfrm>
              <a:off x="9893430" y="2067925"/>
              <a:ext cx="874404" cy="743308"/>
            </a:xfrm>
            <a:custGeom>
              <a:avLst/>
              <a:gdLst>
                <a:gd name="connsiteX0" fmla="*/ 447302 w 874404"/>
                <a:gd name="connsiteY0" fmla="*/ 3947 h 743308"/>
                <a:gd name="connsiteX1" fmla="*/ 443355 w 874404"/>
                <a:gd name="connsiteY1" fmla="*/ 3947 h 743308"/>
                <a:gd name="connsiteX2" fmla="*/ 772253 w 874404"/>
                <a:gd name="connsiteY2" fmla="*/ 240753 h 743308"/>
                <a:gd name="connsiteX3" fmla="*/ 469667 w 874404"/>
                <a:gd name="connsiteY3" fmla="*/ 480190 h 743308"/>
                <a:gd name="connsiteX4" fmla="*/ 311796 w 874404"/>
                <a:gd name="connsiteY4" fmla="*/ 457825 h 743308"/>
                <a:gd name="connsiteX5" fmla="*/ 0 w 874404"/>
                <a:gd name="connsiteY5" fmla="*/ 592015 h 743308"/>
                <a:gd name="connsiteX6" fmla="*/ 477560 w 874404"/>
                <a:gd name="connsiteY6" fmla="*/ 743308 h 743308"/>
                <a:gd name="connsiteX7" fmla="*/ 518344 w 874404"/>
                <a:gd name="connsiteY7" fmla="*/ 741993 h 743308"/>
                <a:gd name="connsiteX8" fmla="*/ 509134 w 874404"/>
                <a:gd name="connsiteY8" fmla="*/ 0 h 743308"/>
                <a:gd name="connsiteX9" fmla="*/ 447302 w 874404"/>
                <a:gd name="connsiteY9" fmla="*/ 3947 h 743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4404" h="743308">
                  <a:moveTo>
                    <a:pt x="447302" y="3947"/>
                  </a:moveTo>
                  <a:cubicBezTo>
                    <a:pt x="444670" y="3947"/>
                    <a:pt x="443355" y="3947"/>
                    <a:pt x="443355" y="3947"/>
                  </a:cubicBezTo>
                  <a:cubicBezTo>
                    <a:pt x="627538" y="3947"/>
                    <a:pt x="772253" y="81567"/>
                    <a:pt x="772253" y="240753"/>
                  </a:cubicBezTo>
                  <a:cubicBezTo>
                    <a:pt x="772253" y="364418"/>
                    <a:pt x="676215" y="480190"/>
                    <a:pt x="469667" y="480190"/>
                  </a:cubicBezTo>
                  <a:cubicBezTo>
                    <a:pt x="418359" y="480190"/>
                    <a:pt x="363104" y="472297"/>
                    <a:pt x="311796" y="457825"/>
                  </a:cubicBezTo>
                  <a:cubicBezTo>
                    <a:pt x="188130" y="423620"/>
                    <a:pt x="57886" y="478875"/>
                    <a:pt x="0" y="592015"/>
                  </a:cubicBezTo>
                  <a:cubicBezTo>
                    <a:pt x="113141" y="681475"/>
                    <a:pt x="273643" y="743308"/>
                    <a:pt x="477560" y="743308"/>
                  </a:cubicBezTo>
                  <a:cubicBezTo>
                    <a:pt x="492032" y="743308"/>
                    <a:pt x="505188" y="743308"/>
                    <a:pt x="518344" y="741993"/>
                  </a:cubicBezTo>
                  <a:cubicBezTo>
                    <a:pt x="998535" y="720943"/>
                    <a:pt x="990641" y="3947"/>
                    <a:pt x="509134" y="0"/>
                  </a:cubicBezTo>
                  <a:cubicBezTo>
                    <a:pt x="478876" y="1316"/>
                    <a:pt x="456511" y="2631"/>
                    <a:pt x="447302" y="39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A6D2039F-DEC5-437C-A23B-0BF9430588B7}"/>
                </a:ext>
              </a:extLst>
            </p:cNvPr>
            <p:cNvSpPr/>
            <p:nvPr/>
          </p:nvSpPr>
          <p:spPr>
            <a:xfrm>
              <a:off x="10259164" y="1300937"/>
              <a:ext cx="640693" cy="273642"/>
            </a:xfrm>
            <a:custGeom>
              <a:avLst/>
              <a:gdLst>
                <a:gd name="connsiteX0" fmla="*/ 0 w 640693"/>
                <a:gd name="connsiteY0" fmla="*/ 273643 h 273642"/>
                <a:gd name="connsiteX1" fmla="*/ 367050 w 640693"/>
                <a:gd name="connsiteY1" fmla="*/ 273643 h 273642"/>
                <a:gd name="connsiteX2" fmla="*/ 640694 w 640693"/>
                <a:gd name="connsiteY2" fmla="*/ 0 h 273642"/>
                <a:gd name="connsiteX3" fmla="*/ 640694 w 640693"/>
                <a:gd name="connsiteY3" fmla="*/ 0 h 273642"/>
                <a:gd name="connsiteX4" fmla="*/ 272328 w 640693"/>
                <a:gd name="connsiteY4" fmla="*/ 0 h 273642"/>
                <a:gd name="connsiteX5" fmla="*/ 0 w 640693"/>
                <a:gd name="connsiteY5" fmla="*/ 273643 h 273642"/>
                <a:gd name="connsiteX6" fmla="*/ 0 w 640693"/>
                <a:gd name="connsiteY6" fmla="*/ 273643 h 27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0693" h="273642">
                  <a:moveTo>
                    <a:pt x="0" y="273643"/>
                  </a:moveTo>
                  <a:lnTo>
                    <a:pt x="367050" y="273643"/>
                  </a:lnTo>
                  <a:cubicBezTo>
                    <a:pt x="518344" y="273643"/>
                    <a:pt x="640694" y="151293"/>
                    <a:pt x="640694" y="0"/>
                  </a:cubicBezTo>
                  <a:lnTo>
                    <a:pt x="640694" y="0"/>
                  </a:lnTo>
                  <a:lnTo>
                    <a:pt x="272328" y="0"/>
                  </a:lnTo>
                  <a:cubicBezTo>
                    <a:pt x="122350" y="0"/>
                    <a:pt x="0" y="122350"/>
                    <a:pt x="0" y="273643"/>
                  </a:cubicBezTo>
                  <a:lnTo>
                    <a:pt x="0" y="27364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2715D022-5BCC-41B5-83CF-AEC0BD9C9EED}"/>
              </a:ext>
            </a:extLst>
          </p:cNvPr>
          <p:cNvGrpSpPr/>
          <p:nvPr/>
        </p:nvGrpSpPr>
        <p:grpSpPr>
          <a:xfrm>
            <a:off x="1186896" y="4030981"/>
            <a:ext cx="1128776" cy="1544502"/>
            <a:chOff x="1186896" y="4030981"/>
            <a:chExt cx="1128776" cy="154450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318C8D09-FB25-40D0-B501-D7BD9A463259}"/>
                </a:ext>
              </a:extLst>
            </p:cNvPr>
            <p:cNvSpPr/>
            <p:nvPr/>
          </p:nvSpPr>
          <p:spPr>
            <a:xfrm>
              <a:off x="1186896" y="4030981"/>
              <a:ext cx="1127461" cy="1544502"/>
            </a:xfrm>
            <a:custGeom>
              <a:avLst/>
              <a:gdLst>
                <a:gd name="connsiteX0" fmla="*/ 0 w 1127461"/>
                <a:gd name="connsiteY0" fmla="*/ 1015635 h 1544502"/>
                <a:gd name="connsiteX1" fmla="*/ 142084 w 1127461"/>
                <a:gd name="connsiteY1" fmla="*/ 609118 h 1544502"/>
                <a:gd name="connsiteX2" fmla="*/ 594647 w 1127461"/>
                <a:gd name="connsiteY2" fmla="*/ 0 h 1544502"/>
                <a:gd name="connsiteX3" fmla="*/ 594647 w 1127461"/>
                <a:gd name="connsiteY3" fmla="*/ 0 h 1544502"/>
                <a:gd name="connsiteX4" fmla="*/ 660427 w 1127461"/>
                <a:gd name="connsiteY4" fmla="*/ 399939 h 1544502"/>
                <a:gd name="connsiteX5" fmla="*/ 578860 w 1127461"/>
                <a:gd name="connsiteY5" fmla="*/ 507818 h 1544502"/>
                <a:gd name="connsiteX6" fmla="*/ 622274 w 1127461"/>
                <a:gd name="connsiteY6" fmla="*/ 503871 h 1544502"/>
                <a:gd name="connsiteX7" fmla="*/ 1127461 w 1127461"/>
                <a:gd name="connsiteY7" fmla="*/ 999848 h 1544502"/>
                <a:gd name="connsiteX8" fmla="*/ 563073 w 1127461"/>
                <a:gd name="connsiteY8" fmla="*/ 1544502 h 1544502"/>
                <a:gd name="connsiteX9" fmla="*/ 0 w 1127461"/>
                <a:gd name="connsiteY9" fmla="*/ 1015635 h 1544502"/>
                <a:gd name="connsiteX10" fmla="*/ 806457 w 1127461"/>
                <a:gd name="connsiteY10" fmla="*/ 1013004 h 1544502"/>
                <a:gd name="connsiteX11" fmla="*/ 563073 w 1127461"/>
                <a:gd name="connsiteY11" fmla="*/ 763042 h 1544502"/>
                <a:gd name="connsiteX12" fmla="*/ 322320 w 1127461"/>
                <a:gd name="connsiteY12" fmla="*/ 1013004 h 1544502"/>
                <a:gd name="connsiteX13" fmla="*/ 563073 w 1127461"/>
                <a:gd name="connsiteY13" fmla="*/ 1272175 h 1544502"/>
                <a:gd name="connsiteX14" fmla="*/ 806457 w 1127461"/>
                <a:gd name="connsiteY14" fmla="*/ 1013004 h 1544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7461" h="1544502">
                  <a:moveTo>
                    <a:pt x="0" y="1015635"/>
                  </a:moveTo>
                  <a:cubicBezTo>
                    <a:pt x="0" y="873552"/>
                    <a:pt x="52624" y="728837"/>
                    <a:pt x="142084" y="609118"/>
                  </a:cubicBezTo>
                  <a:lnTo>
                    <a:pt x="594647" y="0"/>
                  </a:lnTo>
                  <a:lnTo>
                    <a:pt x="594647" y="0"/>
                  </a:lnTo>
                  <a:cubicBezTo>
                    <a:pt x="727522" y="89460"/>
                    <a:pt x="756465" y="272327"/>
                    <a:pt x="660427" y="399939"/>
                  </a:cubicBezTo>
                  <a:lnTo>
                    <a:pt x="578860" y="507818"/>
                  </a:lnTo>
                  <a:cubicBezTo>
                    <a:pt x="592016" y="505186"/>
                    <a:pt x="610434" y="503871"/>
                    <a:pt x="622274" y="503871"/>
                  </a:cubicBezTo>
                  <a:cubicBezTo>
                    <a:pt x="914336" y="503871"/>
                    <a:pt x="1127461" y="726206"/>
                    <a:pt x="1127461" y="999848"/>
                  </a:cubicBezTo>
                  <a:cubicBezTo>
                    <a:pt x="1127461" y="1307696"/>
                    <a:pt x="914336" y="1544502"/>
                    <a:pt x="563073" y="1544502"/>
                  </a:cubicBezTo>
                  <a:cubicBezTo>
                    <a:pt x="211810" y="1543187"/>
                    <a:pt x="0" y="1315590"/>
                    <a:pt x="0" y="1015635"/>
                  </a:cubicBezTo>
                  <a:close/>
                  <a:moveTo>
                    <a:pt x="806457" y="1013004"/>
                  </a:moveTo>
                  <a:cubicBezTo>
                    <a:pt x="806457" y="874867"/>
                    <a:pt x="710419" y="763042"/>
                    <a:pt x="563073" y="763042"/>
                  </a:cubicBezTo>
                  <a:cubicBezTo>
                    <a:pt x="414411" y="763042"/>
                    <a:pt x="322320" y="876183"/>
                    <a:pt x="322320" y="1013004"/>
                  </a:cubicBezTo>
                  <a:cubicBezTo>
                    <a:pt x="322320" y="1160350"/>
                    <a:pt x="409149" y="1272175"/>
                    <a:pt x="563073" y="1272175"/>
                  </a:cubicBezTo>
                  <a:cubicBezTo>
                    <a:pt x="714366" y="1272175"/>
                    <a:pt x="806457" y="1160350"/>
                    <a:pt x="806457" y="101300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5C45EA97-6D9D-458C-91F1-485C78705BAF}"/>
                </a:ext>
              </a:extLst>
            </p:cNvPr>
            <p:cNvSpPr/>
            <p:nvPr/>
          </p:nvSpPr>
          <p:spPr>
            <a:xfrm>
              <a:off x="1535527" y="4533536"/>
              <a:ext cx="780145" cy="634114"/>
            </a:xfrm>
            <a:custGeom>
              <a:avLst/>
              <a:gdLst>
                <a:gd name="connsiteX0" fmla="*/ 764358 w 780145"/>
                <a:gd name="connsiteY0" fmla="*/ 634114 h 634114"/>
                <a:gd name="connsiteX1" fmla="*/ 780145 w 780145"/>
                <a:gd name="connsiteY1" fmla="*/ 495977 h 634114"/>
                <a:gd name="connsiteX2" fmla="*/ 274958 w 780145"/>
                <a:gd name="connsiteY2" fmla="*/ 0 h 634114"/>
                <a:gd name="connsiteX3" fmla="*/ 231544 w 780145"/>
                <a:gd name="connsiteY3" fmla="*/ 3947 h 634114"/>
                <a:gd name="connsiteX4" fmla="*/ 0 w 780145"/>
                <a:gd name="connsiteY4" fmla="*/ 390730 h 634114"/>
                <a:gd name="connsiteX5" fmla="*/ 0 w 780145"/>
                <a:gd name="connsiteY5" fmla="*/ 390730 h 634114"/>
                <a:gd name="connsiteX6" fmla="*/ 214441 w 780145"/>
                <a:gd name="connsiteY6" fmla="*/ 260487 h 634114"/>
                <a:gd name="connsiteX7" fmla="*/ 457826 w 780145"/>
                <a:gd name="connsiteY7" fmla="*/ 510449 h 634114"/>
                <a:gd name="connsiteX8" fmla="*/ 442038 w 780145"/>
                <a:gd name="connsiteY8" fmla="*/ 611749 h 634114"/>
                <a:gd name="connsiteX9" fmla="*/ 764358 w 780145"/>
                <a:gd name="connsiteY9" fmla="*/ 634114 h 63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0145" h="634114">
                  <a:moveTo>
                    <a:pt x="764358" y="634114"/>
                  </a:moveTo>
                  <a:cubicBezTo>
                    <a:pt x="774883" y="590700"/>
                    <a:pt x="780145" y="544654"/>
                    <a:pt x="780145" y="495977"/>
                  </a:cubicBezTo>
                  <a:cubicBezTo>
                    <a:pt x="780145" y="222335"/>
                    <a:pt x="567020" y="0"/>
                    <a:pt x="274958" y="0"/>
                  </a:cubicBezTo>
                  <a:cubicBezTo>
                    <a:pt x="263118" y="0"/>
                    <a:pt x="244700" y="2631"/>
                    <a:pt x="231544" y="3947"/>
                  </a:cubicBezTo>
                  <a:cubicBezTo>
                    <a:pt x="64464" y="148662"/>
                    <a:pt x="0" y="390730"/>
                    <a:pt x="0" y="390730"/>
                  </a:cubicBezTo>
                  <a:lnTo>
                    <a:pt x="0" y="390730"/>
                  </a:lnTo>
                  <a:cubicBezTo>
                    <a:pt x="35521" y="313110"/>
                    <a:pt x="111825" y="260487"/>
                    <a:pt x="214441" y="260487"/>
                  </a:cubicBezTo>
                  <a:cubicBezTo>
                    <a:pt x="361787" y="260487"/>
                    <a:pt x="457826" y="373627"/>
                    <a:pt x="457826" y="510449"/>
                  </a:cubicBezTo>
                  <a:cubicBezTo>
                    <a:pt x="457826" y="547285"/>
                    <a:pt x="452563" y="581491"/>
                    <a:pt x="442038" y="611749"/>
                  </a:cubicBezTo>
                  <a:lnTo>
                    <a:pt x="764358" y="63411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  <a:alpha val="3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27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77C8A5AE-7DC7-4DFE-9699-7D559E072F98}"/>
                </a:ext>
              </a:extLst>
            </p:cNvPr>
            <p:cNvSpPr/>
            <p:nvPr/>
          </p:nvSpPr>
          <p:spPr>
            <a:xfrm>
              <a:off x="1415808" y="4891376"/>
              <a:ext cx="747931" cy="684106"/>
            </a:xfrm>
            <a:custGeom>
              <a:avLst/>
              <a:gdLst>
                <a:gd name="connsiteX0" fmla="*/ 530183 w 747931"/>
                <a:gd name="connsiteY0" fmla="*/ 0 h 684106"/>
                <a:gd name="connsiteX1" fmla="*/ 577544 w 747931"/>
                <a:gd name="connsiteY1" fmla="*/ 152608 h 684106"/>
                <a:gd name="connsiteX2" fmla="*/ 334160 w 747931"/>
                <a:gd name="connsiteY2" fmla="*/ 411780 h 684106"/>
                <a:gd name="connsiteX3" fmla="*/ 123666 w 747931"/>
                <a:gd name="connsiteY3" fmla="*/ 289430 h 684106"/>
                <a:gd name="connsiteX4" fmla="*/ 0 w 747931"/>
                <a:gd name="connsiteY4" fmla="*/ 594647 h 684106"/>
                <a:gd name="connsiteX5" fmla="*/ 334160 w 747931"/>
                <a:gd name="connsiteY5" fmla="*/ 684107 h 684106"/>
                <a:gd name="connsiteX6" fmla="*/ 740678 w 747931"/>
                <a:gd name="connsiteY6" fmla="*/ 535445 h 684106"/>
                <a:gd name="connsiteX7" fmla="*/ 530183 w 747931"/>
                <a:gd name="connsiteY7" fmla="*/ 0 h 68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7931" h="684106">
                  <a:moveTo>
                    <a:pt x="530183" y="0"/>
                  </a:moveTo>
                  <a:cubicBezTo>
                    <a:pt x="560442" y="42099"/>
                    <a:pt x="577544" y="94722"/>
                    <a:pt x="577544" y="152608"/>
                  </a:cubicBezTo>
                  <a:cubicBezTo>
                    <a:pt x="577544" y="299954"/>
                    <a:pt x="485453" y="411780"/>
                    <a:pt x="334160" y="411780"/>
                  </a:cubicBezTo>
                  <a:cubicBezTo>
                    <a:pt x="232860" y="411780"/>
                    <a:pt x="161818" y="363103"/>
                    <a:pt x="123666" y="289430"/>
                  </a:cubicBezTo>
                  <a:lnTo>
                    <a:pt x="0" y="594647"/>
                  </a:lnTo>
                  <a:cubicBezTo>
                    <a:pt x="89460" y="651217"/>
                    <a:pt x="201285" y="684107"/>
                    <a:pt x="334160" y="684107"/>
                  </a:cubicBezTo>
                  <a:cubicBezTo>
                    <a:pt x="505187" y="684107"/>
                    <a:pt x="643324" y="627536"/>
                    <a:pt x="740678" y="535445"/>
                  </a:cubicBezTo>
                  <a:cubicBezTo>
                    <a:pt x="791986" y="203916"/>
                    <a:pt x="555179" y="18418"/>
                    <a:pt x="530183" y="0"/>
                  </a:cubicBezTo>
                  <a:close/>
                </a:path>
              </a:pathLst>
            </a:custGeom>
            <a:gradFill flip="none" rotWithShape="1">
              <a:gsLst>
                <a:gs pos="80000">
                  <a:schemeClr val="accent1">
                    <a:lumMod val="90000"/>
                    <a:lumOff val="10000"/>
                    <a:alpha val="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08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1C0D611-DB75-4A64-9F1A-457A26D5211C}"/>
              </a:ext>
            </a:extLst>
          </p:cNvPr>
          <p:cNvGrpSpPr/>
          <p:nvPr/>
        </p:nvGrpSpPr>
        <p:grpSpPr>
          <a:xfrm>
            <a:off x="3352018" y="4057293"/>
            <a:ext cx="1139303" cy="1489247"/>
            <a:chOff x="3352018" y="4057293"/>
            <a:chExt cx="1139303" cy="1489247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0C947B39-5D7E-41D0-94C0-F8585200C561}"/>
                </a:ext>
              </a:extLst>
            </p:cNvPr>
            <p:cNvSpPr/>
            <p:nvPr/>
          </p:nvSpPr>
          <p:spPr>
            <a:xfrm>
              <a:off x="3352018" y="4057293"/>
              <a:ext cx="1139303" cy="1489247"/>
            </a:xfrm>
            <a:custGeom>
              <a:avLst/>
              <a:gdLst>
                <a:gd name="connsiteX0" fmla="*/ 782778 w 1139303"/>
                <a:gd name="connsiteY0" fmla="*/ 273643 h 1489247"/>
                <a:gd name="connsiteX1" fmla="*/ 273643 w 1139303"/>
                <a:gd name="connsiteY1" fmla="*/ 273643 h 1489247"/>
                <a:gd name="connsiteX2" fmla="*/ 0 w 1139303"/>
                <a:gd name="connsiteY2" fmla="*/ 0 h 1489247"/>
                <a:gd name="connsiteX3" fmla="*/ 0 w 1139303"/>
                <a:gd name="connsiteY3" fmla="*/ 0 h 1489247"/>
                <a:gd name="connsiteX4" fmla="*/ 1139304 w 1139303"/>
                <a:gd name="connsiteY4" fmla="*/ 0 h 1489247"/>
                <a:gd name="connsiteX5" fmla="*/ 1139304 w 1139303"/>
                <a:gd name="connsiteY5" fmla="*/ 0 h 1489247"/>
                <a:gd name="connsiteX6" fmla="*/ 1055106 w 1139303"/>
                <a:gd name="connsiteY6" fmla="*/ 367049 h 1489247"/>
                <a:gd name="connsiteX7" fmla="*/ 510450 w 1139303"/>
                <a:gd name="connsiteY7" fmla="*/ 1489247 h 1489247"/>
                <a:gd name="connsiteX8" fmla="*/ 510450 w 1139303"/>
                <a:gd name="connsiteY8" fmla="*/ 1489247 h 1489247"/>
                <a:gd name="connsiteX9" fmla="*/ 324952 w 1139303"/>
                <a:gd name="connsiteY9" fmla="*/ 1189293 h 1489247"/>
                <a:gd name="connsiteX10" fmla="*/ 782778 w 1139303"/>
                <a:gd name="connsiteY10" fmla="*/ 273643 h 148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9303" h="1489247">
                  <a:moveTo>
                    <a:pt x="782778" y="273643"/>
                  </a:moveTo>
                  <a:lnTo>
                    <a:pt x="273643" y="273643"/>
                  </a:lnTo>
                  <a:cubicBezTo>
                    <a:pt x="122350" y="273643"/>
                    <a:pt x="0" y="151293"/>
                    <a:pt x="0" y="0"/>
                  </a:cubicBezTo>
                  <a:lnTo>
                    <a:pt x="0" y="0"/>
                  </a:lnTo>
                  <a:lnTo>
                    <a:pt x="1139304" y="0"/>
                  </a:lnTo>
                  <a:lnTo>
                    <a:pt x="1139304" y="0"/>
                  </a:lnTo>
                  <a:cubicBezTo>
                    <a:pt x="1139304" y="126297"/>
                    <a:pt x="1110361" y="252593"/>
                    <a:pt x="1055106" y="367049"/>
                  </a:cubicBezTo>
                  <a:lnTo>
                    <a:pt x="510450" y="1489247"/>
                  </a:lnTo>
                  <a:lnTo>
                    <a:pt x="510450" y="1489247"/>
                  </a:lnTo>
                  <a:cubicBezTo>
                    <a:pt x="356526" y="1489247"/>
                    <a:pt x="256541" y="1327430"/>
                    <a:pt x="324952" y="1189293"/>
                  </a:cubicBezTo>
                  <a:lnTo>
                    <a:pt x="782778" y="273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5E238D72-26DB-476E-9330-436A04647E27}"/>
                </a:ext>
              </a:extLst>
            </p:cNvPr>
            <p:cNvSpPr/>
            <p:nvPr/>
          </p:nvSpPr>
          <p:spPr>
            <a:xfrm>
              <a:off x="3352018" y="4057293"/>
              <a:ext cx="805399" cy="273642"/>
            </a:xfrm>
            <a:custGeom>
              <a:avLst/>
              <a:gdLst>
                <a:gd name="connsiteX0" fmla="*/ 0 w 805399"/>
                <a:gd name="connsiteY0" fmla="*/ 0 h 273642"/>
                <a:gd name="connsiteX1" fmla="*/ 273643 w 805399"/>
                <a:gd name="connsiteY1" fmla="*/ 273643 h 273642"/>
                <a:gd name="connsiteX2" fmla="*/ 784094 w 805399"/>
                <a:gd name="connsiteY2" fmla="*/ 273643 h 273642"/>
                <a:gd name="connsiteX3" fmla="*/ 784094 w 805399"/>
                <a:gd name="connsiteY3" fmla="*/ 273643 h 273642"/>
                <a:gd name="connsiteX4" fmla="*/ 618329 w 805399"/>
                <a:gd name="connsiteY4" fmla="*/ 0 h 273642"/>
                <a:gd name="connsiteX5" fmla="*/ 0 w 805399"/>
                <a:gd name="connsiteY5" fmla="*/ 0 h 273642"/>
                <a:gd name="connsiteX6" fmla="*/ 0 w 805399"/>
                <a:gd name="connsiteY6" fmla="*/ 0 h 27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5399" h="273642">
                  <a:moveTo>
                    <a:pt x="0" y="0"/>
                  </a:moveTo>
                  <a:cubicBezTo>
                    <a:pt x="0" y="151293"/>
                    <a:pt x="122350" y="273643"/>
                    <a:pt x="273643" y="273643"/>
                  </a:cubicBezTo>
                  <a:lnTo>
                    <a:pt x="784094" y="273643"/>
                  </a:lnTo>
                  <a:lnTo>
                    <a:pt x="784094" y="273643"/>
                  </a:lnTo>
                  <a:cubicBezTo>
                    <a:pt x="848558" y="149977"/>
                    <a:pt x="759097" y="0"/>
                    <a:pt x="618329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22A3DB0-D479-45AA-9112-89C2D5A09BC2}"/>
                </a:ext>
              </a:extLst>
            </p:cNvPr>
            <p:cNvSpPr/>
            <p:nvPr/>
          </p:nvSpPr>
          <p:spPr>
            <a:xfrm>
              <a:off x="3655050" y="4775604"/>
              <a:ext cx="581045" cy="770935"/>
            </a:xfrm>
            <a:custGeom>
              <a:avLst/>
              <a:gdLst>
                <a:gd name="connsiteX0" fmla="*/ 581046 w 581045"/>
                <a:gd name="connsiteY0" fmla="*/ 0 h 770935"/>
                <a:gd name="connsiteX1" fmla="*/ 112695 w 581045"/>
                <a:gd name="connsiteY1" fmla="*/ 289430 h 770935"/>
                <a:gd name="connsiteX2" fmla="*/ 21919 w 581045"/>
                <a:gd name="connsiteY2" fmla="*/ 470981 h 770935"/>
                <a:gd name="connsiteX3" fmla="*/ 207418 w 581045"/>
                <a:gd name="connsiteY3" fmla="*/ 770935 h 770935"/>
                <a:gd name="connsiteX4" fmla="*/ 581046 w 581045"/>
                <a:gd name="connsiteY4" fmla="*/ 0 h 770935"/>
                <a:gd name="connsiteX5" fmla="*/ 581046 w 581045"/>
                <a:gd name="connsiteY5" fmla="*/ 0 h 770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045" h="770935">
                  <a:moveTo>
                    <a:pt x="581046" y="0"/>
                  </a:moveTo>
                  <a:cubicBezTo>
                    <a:pt x="382391" y="0"/>
                    <a:pt x="200840" y="111825"/>
                    <a:pt x="112695" y="289430"/>
                  </a:cubicBezTo>
                  <a:lnTo>
                    <a:pt x="21919" y="470981"/>
                  </a:lnTo>
                  <a:cubicBezTo>
                    <a:pt x="-46492" y="609118"/>
                    <a:pt x="53493" y="770935"/>
                    <a:pt x="207418" y="770935"/>
                  </a:cubicBezTo>
                  <a:lnTo>
                    <a:pt x="581046" y="0"/>
                  </a:lnTo>
                  <a:lnTo>
                    <a:pt x="58104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B8F9ED2-2663-4384-86E7-8698B6A2D960}"/>
              </a:ext>
            </a:extLst>
          </p:cNvPr>
          <p:cNvGrpSpPr/>
          <p:nvPr/>
        </p:nvGrpSpPr>
        <p:grpSpPr>
          <a:xfrm>
            <a:off x="5523718" y="4030981"/>
            <a:ext cx="1141934" cy="1536608"/>
            <a:chOff x="5523718" y="4030981"/>
            <a:chExt cx="1141934" cy="153660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5C866FCD-F82F-448D-A16D-11A01CCFD271}"/>
                </a:ext>
              </a:extLst>
            </p:cNvPr>
            <p:cNvSpPr/>
            <p:nvPr/>
          </p:nvSpPr>
          <p:spPr>
            <a:xfrm>
              <a:off x="5523718" y="4030981"/>
              <a:ext cx="1141934" cy="1535300"/>
            </a:xfrm>
            <a:custGeom>
              <a:avLst/>
              <a:gdLst>
                <a:gd name="connsiteX0" fmla="*/ 0 w 1141934"/>
                <a:gd name="connsiteY0" fmla="*/ 1077468 h 1535300"/>
                <a:gd name="connsiteX1" fmla="*/ 240754 w 1141934"/>
                <a:gd name="connsiteY1" fmla="*/ 709103 h 1535300"/>
                <a:gd name="connsiteX2" fmla="*/ 89460 w 1141934"/>
                <a:gd name="connsiteY2" fmla="*/ 401255 h 1535300"/>
                <a:gd name="connsiteX3" fmla="*/ 572283 w 1141934"/>
                <a:gd name="connsiteY3" fmla="*/ 0 h 1535300"/>
                <a:gd name="connsiteX4" fmla="*/ 1052475 w 1141934"/>
                <a:gd name="connsiteY4" fmla="*/ 401255 h 1535300"/>
                <a:gd name="connsiteX5" fmla="*/ 901181 w 1141934"/>
                <a:gd name="connsiteY5" fmla="*/ 709103 h 1535300"/>
                <a:gd name="connsiteX6" fmla="*/ 1141935 w 1141934"/>
                <a:gd name="connsiteY6" fmla="*/ 1076153 h 1535300"/>
                <a:gd name="connsiteX7" fmla="*/ 572283 w 1141934"/>
                <a:gd name="connsiteY7" fmla="*/ 1535293 h 1535300"/>
                <a:gd name="connsiteX8" fmla="*/ 0 w 1141934"/>
                <a:gd name="connsiteY8" fmla="*/ 1077468 h 1535300"/>
                <a:gd name="connsiteX9" fmla="*/ 816983 w 1141934"/>
                <a:gd name="connsiteY9" fmla="*/ 1049841 h 1535300"/>
                <a:gd name="connsiteX10" fmla="*/ 570967 w 1141934"/>
                <a:gd name="connsiteY10" fmla="*/ 827506 h 1535300"/>
                <a:gd name="connsiteX11" fmla="*/ 322320 w 1141934"/>
                <a:gd name="connsiteY11" fmla="*/ 1049841 h 1535300"/>
                <a:gd name="connsiteX12" fmla="*/ 570967 w 1141934"/>
                <a:gd name="connsiteY12" fmla="*/ 1265597 h 1535300"/>
                <a:gd name="connsiteX13" fmla="*/ 816983 w 1141934"/>
                <a:gd name="connsiteY13" fmla="*/ 1049841 h 1535300"/>
                <a:gd name="connsiteX14" fmla="*/ 769622 w 1141934"/>
                <a:gd name="connsiteY14" fmla="*/ 438091 h 1535300"/>
                <a:gd name="connsiteX15" fmla="*/ 572283 w 1141934"/>
                <a:gd name="connsiteY15" fmla="*/ 256540 h 1535300"/>
                <a:gd name="connsiteX16" fmla="*/ 374944 w 1141934"/>
                <a:gd name="connsiteY16" fmla="*/ 438091 h 1535300"/>
                <a:gd name="connsiteX17" fmla="*/ 572283 w 1141934"/>
                <a:gd name="connsiteY17" fmla="*/ 622274 h 1535300"/>
                <a:gd name="connsiteX18" fmla="*/ 769622 w 1141934"/>
                <a:gd name="connsiteY18" fmla="*/ 438091 h 153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41934" h="1535300">
                  <a:moveTo>
                    <a:pt x="0" y="1077468"/>
                  </a:moveTo>
                  <a:cubicBezTo>
                    <a:pt x="0" y="915650"/>
                    <a:pt x="82882" y="776198"/>
                    <a:pt x="240754" y="709103"/>
                  </a:cubicBezTo>
                  <a:cubicBezTo>
                    <a:pt x="139453" y="643323"/>
                    <a:pt x="89460" y="535445"/>
                    <a:pt x="89460" y="401255"/>
                  </a:cubicBezTo>
                  <a:cubicBezTo>
                    <a:pt x="89460" y="174973"/>
                    <a:pt x="271012" y="0"/>
                    <a:pt x="572283" y="0"/>
                  </a:cubicBezTo>
                  <a:cubicBezTo>
                    <a:pt x="870923" y="0"/>
                    <a:pt x="1052475" y="174973"/>
                    <a:pt x="1052475" y="401255"/>
                  </a:cubicBezTo>
                  <a:cubicBezTo>
                    <a:pt x="1052475" y="534129"/>
                    <a:pt x="1002482" y="642008"/>
                    <a:pt x="901181" y="709103"/>
                  </a:cubicBezTo>
                  <a:cubicBezTo>
                    <a:pt x="1059053" y="776198"/>
                    <a:pt x="1141935" y="915650"/>
                    <a:pt x="1141935" y="1076153"/>
                  </a:cubicBezTo>
                  <a:cubicBezTo>
                    <a:pt x="1141935" y="1347164"/>
                    <a:pt x="926178" y="1535293"/>
                    <a:pt x="572283" y="1535293"/>
                  </a:cubicBezTo>
                  <a:cubicBezTo>
                    <a:pt x="215757" y="1536609"/>
                    <a:pt x="0" y="1348480"/>
                    <a:pt x="0" y="1077468"/>
                  </a:cubicBezTo>
                  <a:close/>
                  <a:moveTo>
                    <a:pt x="816983" y="1049841"/>
                  </a:moveTo>
                  <a:cubicBezTo>
                    <a:pt x="816983" y="927491"/>
                    <a:pt x="731470" y="827506"/>
                    <a:pt x="570967" y="827506"/>
                  </a:cubicBezTo>
                  <a:cubicBezTo>
                    <a:pt x="407834" y="827506"/>
                    <a:pt x="322320" y="928806"/>
                    <a:pt x="322320" y="1049841"/>
                  </a:cubicBezTo>
                  <a:cubicBezTo>
                    <a:pt x="322320" y="1172191"/>
                    <a:pt x="411781" y="1265597"/>
                    <a:pt x="570967" y="1265597"/>
                  </a:cubicBezTo>
                  <a:cubicBezTo>
                    <a:pt x="730154" y="1265597"/>
                    <a:pt x="816983" y="1170875"/>
                    <a:pt x="816983" y="1049841"/>
                  </a:cubicBezTo>
                  <a:close/>
                  <a:moveTo>
                    <a:pt x="769622" y="438091"/>
                  </a:moveTo>
                  <a:cubicBezTo>
                    <a:pt x="769622" y="339422"/>
                    <a:pt x="698580" y="256540"/>
                    <a:pt x="572283" y="256540"/>
                  </a:cubicBezTo>
                  <a:cubicBezTo>
                    <a:pt x="443355" y="256540"/>
                    <a:pt x="374944" y="339422"/>
                    <a:pt x="374944" y="438091"/>
                  </a:cubicBezTo>
                  <a:cubicBezTo>
                    <a:pt x="374944" y="534129"/>
                    <a:pt x="439408" y="622274"/>
                    <a:pt x="572283" y="622274"/>
                  </a:cubicBezTo>
                  <a:cubicBezTo>
                    <a:pt x="702527" y="622274"/>
                    <a:pt x="769622" y="535445"/>
                    <a:pt x="769622" y="43809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4E4FBB98-38E1-4E5F-AE6C-BE53004716A9}"/>
                </a:ext>
              </a:extLst>
            </p:cNvPr>
            <p:cNvSpPr/>
            <p:nvPr/>
          </p:nvSpPr>
          <p:spPr>
            <a:xfrm>
              <a:off x="5849985" y="4030981"/>
              <a:ext cx="726207" cy="740677"/>
            </a:xfrm>
            <a:custGeom>
              <a:avLst/>
              <a:gdLst>
                <a:gd name="connsiteX0" fmla="*/ 0 w 726207"/>
                <a:gd name="connsiteY0" fmla="*/ 332844 h 740677"/>
                <a:gd name="connsiteX1" fmla="*/ 407834 w 726207"/>
                <a:gd name="connsiteY1" fmla="*/ 740677 h 740677"/>
                <a:gd name="connsiteX2" fmla="*/ 593333 w 726207"/>
                <a:gd name="connsiteY2" fmla="*/ 695947 h 740677"/>
                <a:gd name="connsiteX3" fmla="*/ 726207 w 726207"/>
                <a:gd name="connsiteY3" fmla="*/ 401255 h 740677"/>
                <a:gd name="connsiteX4" fmla="*/ 246016 w 726207"/>
                <a:gd name="connsiteY4" fmla="*/ 0 h 740677"/>
                <a:gd name="connsiteX5" fmla="*/ 168396 w 726207"/>
                <a:gd name="connsiteY5" fmla="*/ 3947 h 740677"/>
                <a:gd name="connsiteX6" fmla="*/ 0 w 726207"/>
                <a:gd name="connsiteY6" fmla="*/ 332844 h 740677"/>
                <a:gd name="connsiteX7" fmla="*/ 443355 w 726207"/>
                <a:gd name="connsiteY7" fmla="*/ 438091 h 740677"/>
                <a:gd name="connsiteX8" fmla="*/ 246016 w 726207"/>
                <a:gd name="connsiteY8" fmla="*/ 622274 h 740677"/>
                <a:gd name="connsiteX9" fmla="*/ 48677 w 726207"/>
                <a:gd name="connsiteY9" fmla="*/ 438091 h 740677"/>
                <a:gd name="connsiteX10" fmla="*/ 246016 w 726207"/>
                <a:gd name="connsiteY10" fmla="*/ 256540 h 740677"/>
                <a:gd name="connsiteX11" fmla="*/ 443355 w 726207"/>
                <a:gd name="connsiteY11" fmla="*/ 438091 h 740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6207" h="740677">
                  <a:moveTo>
                    <a:pt x="0" y="332844"/>
                  </a:moveTo>
                  <a:cubicBezTo>
                    <a:pt x="0" y="557810"/>
                    <a:pt x="182867" y="740677"/>
                    <a:pt x="407834" y="740677"/>
                  </a:cubicBezTo>
                  <a:cubicBezTo>
                    <a:pt x="474929" y="740677"/>
                    <a:pt x="536762" y="724890"/>
                    <a:pt x="593333" y="695947"/>
                  </a:cubicBezTo>
                  <a:cubicBezTo>
                    <a:pt x="681477" y="628852"/>
                    <a:pt x="726207" y="526236"/>
                    <a:pt x="726207" y="401255"/>
                  </a:cubicBezTo>
                  <a:cubicBezTo>
                    <a:pt x="724892" y="174973"/>
                    <a:pt x="544656" y="0"/>
                    <a:pt x="246016" y="0"/>
                  </a:cubicBezTo>
                  <a:cubicBezTo>
                    <a:pt x="219704" y="0"/>
                    <a:pt x="193392" y="1316"/>
                    <a:pt x="168396" y="3947"/>
                  </a:cubicBezTo>
                  <a:cubicBezTo>
                    <a:pt x="65780" y="77620"/>
                    <a:pt x="0" y="198654"/>
                    <a:pt x="0" y="332844"/>
                  </a:cubicBezTo>
                  <a:close/>
                  <a:moveTo>
                    <a:pt x="443355" y="438091"/>
                  </a:moveTo>
                  <a:cubicBezTo>
                    <a:pt x="443355" y="534129"/>
                    <a:pt x="376260" y="622274"/>
                    <a:pt x="246016" y="622274"/>
                  </a:cubicBezTo>
                  <a:cubicBezTo>
                    <a:pt x="113141" y="622274"/>
                    <a:pt x="48677" y="535445"/>
                    <a:pt x="48677" y="438091"/>
                  </a:cubicBezTo>
                  <a:cubicBezTo>
                    <a:pt x="48677" y="339422"/>
                    <a:pt x="117088" y="256540"/>
                    <a:pt x="246016" y="256540"/>
                  </a:cubicBezTo>
                  <a:cubicBezTo>
                    <a:pt x="372313" y="257856"/>
                    <a:pt x="443355" y="339422"/>
                    <a:pt x="443355" y="43809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FB89FC3D-3184-47B9-AAA4-8727C43EF0D1}"/>
                </a:ext>
              </a:extLst>
            </p:cNvPr>
            <p:cNvSpPr/>
            <p:nvPr/>
          </p:nvSpPr>
          <p:spPr>
            <a:xfrm>
              <a:off x="6106525" y="4867696"/>
              <a:ext cx="492031" cy="699893"/>
            </a:xfrm>
            <a:custGeom>
              <a:avLst/>
              <a:gdLst>
                <a:gd name="connsiteX0" fmla="*/ 71042 w 492031"/>
                <a:gd name="connsiteY0" fmla="*/ 0 h 699893"/>
                <a:gd name="connsiteX1" fmla="*/ 71042 w 492031"/>
                <a:gd name="connsiteY1" fmla="*/ 0 h 699893"/>
                <a:gd name="connsiteX2" fmla="*/ 234176 w 492031"/>
                <a:gd name="connsiteY2" fmla="*/ 213126 h 699893"/>
                <a:gd name="connsiteX3" fmla="*/ 0 w 492031"/>
                <a:gd name="connsiteY3" fmla="*/ 428882 h 699893"/>
                <a:gd name="connsiteX4" fmla="*/ 0 w 492031"/>
                <a:gd name="connsiteY4" fmla="*/ 699894 h 699893"/>
                <a:gd name="connsiteX5" fmla="*/ 492032 w 492031"/>
                <a:gd name="connsiteY5" fmla="*/ 474928 h 699893"/>
                <a:gd name="connsiteX6" fmla="*/ 71042 w 492031"/>
                <a:gd name="connsiteY6" fmla="*/ 0 h 69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2031" h="699893">
                  <a:moveTo>
                    <a:pt x="71042" y="0"/>
                  </a:moveTo>
                  <a:lnTo>
                    <a:pt x="71042" y="0"/>
                  </a:lnTo>
                  <a:cubicBezTo>
                    <a:pt x="178921" y="28943"/>
                    <a:pt x="234176" y="113141"/>
                    <a:pt x="234176" y="213126"/>
                  </a:cubicBezTo>
                  <a:cubicBezTo>
                    <a:pt x="234176" y="331529"/>
                    <a:pt x="151293" y="423620"/>
                    <a:pt x="0" y="428882"/>
                  </a:cubicBezTo>
                  <a:lnTo>
                    <a:pt x="0" y="699894"/>
                  </a:lnTo>
                  <a:cubicBezTo>
                    <a:pt x="232860" y="697263"/>
                    <a:pt x="403887" y="611749"/>
                    <a:pt x="492032" y="474928"/>
                  </a:cubicBezTo>
                  <a:cubicBezTo>
                    <a:pt x="444670" y="74989"/>
                    <a:pt x="71042" y="0"/>
                    <a:pt x="71042" y="0"/>
                  </a:cubicBezTo>
                  <a:close/>
                </a:path>
              </a:pathLst>
            </a:custGeom>
            <a:gradFill flip="none" rotWithShape="1">
              <a:gsLst>
                <a:gs pos="80000">
                  <a:schemeClr val="accent1">
                    <a:lumMod val="90000"/>
                    <a:lumOff val="10000"/>
                    <a:alpha val="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08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A59029C-C561-45CE-81CB-EE075A953216}"/>
              </a:ext>
            </a:extLst>
          </p:cNvPr>
          <p:cNvGrpSpPr/>
          <p:nvPr/>
        </p:nvGrpSpPr>
        <p:grpSpPr>
          <a:xfrm>
            <a:off x="7701996" y="4030981"/>
            <a:ext cx="1127461" cy="1543186"/>
            <a:chOff x="7701996" y="4030981"/>
            <a:chExt cx="1127461" cy="1543186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4C2FD662-7899-417F-8DEA-359B468FE681}"/>
                </a:ext>
              </a:extLst>
            </p:cNvPr>
            <p:cNvSpPr/>
            <p:nvPr/>
          </p:nvSpPr>
          <p:spPr>
            <a:xfrm>
              <a:off x="7701996" y="4030981"/>
              <a:ext cx="1127461" cy="1543186"/>
            </a:xfrm>
            <a:custGeom>
              <a:avLst/>
              <a:gdLst>
                <a:gd name="connsiteX0" fmla="*/ 1127461 w 1127461"/>
                <a:gd name="connsiteY0" fmla="*/ 527551 h 1543186"/>
                <a:gd name="connsiteX1" fmla="*/ 985377 w 1127461"/>
                <a:gd name="connsiteY1" fmla="*/ 934069 h 1543186"/>
                <a:gd name="connsiteX2" fmla="*/ 532814 w 1127461"/>
                <a:gd name="connsiteY2" fmla="*/ 1543187 h 1543186"/>
                <a:gd name="connsiteX3" fmla="*/ 532814 w 1127461"/>
                <a:gd name="connsiteY3" fmla="*/ 1543187 h 1543186"/>
                <a:gd name="connsiteX4" fmla="*/ 467035 w 1127461"/>
                <a:gd name="connsiteY4" fmla="*/ 1143248 h 1543186"/>
                <a:gd name="connsiteX5" fmla="*/ 548601 w 1127461"/>
                <a:gd name="connsiteY5" fmla="*/ 1035369 h 1543186"/>
                <a:gd name="connsiteX6" fmla="*/ 505187 w 1127461"/>
                <a:gd name="connsiteY6" fmla="*/ 1039316 h 1543186"/>
                <a:gd name="connsiteX7" fmla="*/ 0 w 1127461"/>
                <a:gd name="connsiteY7" fmla="*/ 544654 h 1543186"/>
                <a:gd name="connsiteX8" fmla="*/ 564388 w 1127461"/>
                <a:gd name="connsiteY8" fmla="*/ 0 h 1543186"/>
                <a:gd name="connsiteX9" fmla="*/ 1127461 w 1127461"/>
                <a:gd name="connsiteY9" fmla="*/ 527551 h 1543186"/>
                <a:gd name="connsiteX10" fmla="*/ 321004 w 1127461"/>
                <a:gd name="connsiteY10" fmla="*/ 530183 h 1543186"/>
                <a:gd name="connsiteX11" fmla="*/ 564388 w 1127461"/>
                <a:gd name="connsiteY11" fmla="*/ 780145 h 1543186"/>
                <a:gd name="connsiteX12" fmla="*/ 805142 w 1127461"/>
                <a:gd name="connsiteY12" fmla="*/ 530183 h 1543186"/>
                <a:gd name="connsiteX13" fmla="*/ 564388 w 1127461"/>
                <a:gd name="connsiteY13" fmla="*/ 271012 h 1543186"/>
                <a:gd name="connsiteX14" fmla="*/ 321004 w 1127461"/>
                <a:gd name="connsiteY14" fmla="*/ 530183 h 154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7461" h="1543186">
                  <a:moveTo>
                    <a:pt x="1127461" y="527551"/>
                  </a:moveTo>
                  <a:cubicBezTo>
                    <a:pt x="1127461" y="669635"/>
                    <a:pt x="1074838" y="814350"/>
                    <a:pt x="985377" y="934069"/>
                  </a:cubicBezTo>
                  <a:lnTo>
                    <a:pt x="532814" y="1543187"/>
                  </a:lnTo>
                  <a:lnTo>
                    <a:pt x="532814" y="1543187"/>
                  </a:lnTo>
                  <a:cubicBezTo>
                    <a:pt x="399940" y="1453727"/>
                    <a:pt x="370997" y="1270860"/>
                    <a:pt x="467035" y="1143248"/>
                  </a:cubicBezTo>
                  <a:lnTo>
                    <a:pt x="548601" y="1035369"/>
                  </a:lnTo>
                  <a:cubicBezTo>
                    <a:pt x="535445" y="1038000"/>
                    <a:pt x="517027" y="1039316"/>
                    <a:pt x="505187" y="1039316"/>
                  </a:cubicBezTo>
                  <a:cubicBezTo>
                    <a:pt x="213126" y="1040631"/>
                    <a:pt x="0" y="816981"/>
                    <a:pt x="0" y="544654"/>
                  </a:cubicBezTo>
                  <a:cubicBezTo>
                    <a:pt x="0" y="236806"/>
                    <a:pt x="213126" y="0"/>
                    <a:pt x="564388" y="0"/>
                  </a:cubicBezTo>
                  <a:cubicBezTo>
                    <a:pt x="915651" y="0"/>
                    <a:pt x="1127461" y="227597"/>
                    <a:pt x="1127461" y="527551"/>
                  </a:cubicBezTo>
                  <a:close/>
                  <a:moveTo>
                    <a:pt x="321004" y="530183"/>
                  </a:moveTo>
                  <a:cubicBezTo>
                    <a:pt x="321004" y="668320"/>
                    <a:pt x="417042" y="780145"/>
                    <a:pt x="564388" y="780145"/>
                  </a:cubicBezTo>
                  <a:cubicBezTo>
                    <a:pt x="713050" y="780145"/>
                    <a:pt x="805142" y="667004"/>
                    <a:pt x="805142" y="530183"/>
                  </a:cubicBezTo>
                  <a:cubicBezTo>
                    <a:pt x="805142" y="382837"/>
                    <a:pt x="718313" y="271012"/>
                    <a:pt x="564388" y="271012"/>
                  </a:cubicBezTo>
                  <a:cubicBezTo>
                    <a:pt x="413095" y="271012"/>
                    <a:pt x="321004" y="384152"/>
                    <a:pt x="321004" y="53018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657DD173-24BE-4886-AA34-A8A64FD427B1}"/>
                </a:ext>
              </a:extLst>
            </p:cNvPr>
            <p:cNvSpPr/>
            <p:nvPr/>
          </p:nvSpPr>
          <p:spPr>
            <a:xfrm>
              <a:off x="7701996" y="4437498"/>
              <a:ext cx="780145" cy="634114"/>
            </a:xfrm>
            <a:custGeom>
              <a:avLst/>
              <a:gdLst>
                <a:gd name="connsiteX0" fmla="*/ 15787 w 780145"/>
                <a:gd name="connsiteY0" fmla="*/ 0 h 634114"/>
                <a:gd name="connsiteX1" fmla="*/ 0 w 780145"/>
                <a:gd name="connsiteY1" fmla="*/ 138137 h 634114"/>
                <a:gd name="connsiteX2" fmla="*/ 505187 w 780145"/>
                <a:gd name="connsiteY2" fmla="*/ 634114 h 634114"/>
                <a:gd name="connsiteX3" fmla="*/ 548601 w 780145"/>
                <a:gd name="connsiteY3" fmla="*/ 630168 h 634114"/>
                <a:gd name="connsiteX4" fmla="*/ 780145 w 780145"/>
                <a:gd name="connsiteY4" fmla="*/ 243384 h 634114"/>
                <a:gd name="connsiteX5" fmla="*/ 780145 w 780145"/>
                <a:gd name="connsiteY5" fmla="*/ 243384 h 634114"/>
                <a:gd name="connsiteX6" fmla="*/ 564388 w 780145"/>
                <a:gd name="connsiteY6" fmla="*/ 374943 h 634114"/>
                <a:gd name="connsiteX7" fmla="*/ 321004 w 780145"/>
                <a:gd name="connsiteY7" fmla="*/ 124981 h 634114"/>
                <a:gd name="connsiteX8" fmla="*/ 336791 w 780145"/>
                <a:gd name="connsiteY8" fmla="*/ 23681 h 634114"/>
                <a:gd name="connsiteX9" fmla="*/ 15787 w 780145"/>
                <a:gd name="connsiteY9" fmla="*/ 0 h 63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0145" h="634114">
                  <a:moveTo>
                    <a:pt x="15787" y="0"/>
                  </a:moveTo>
                  <a:cubicBezTo>
                    <a:pt x="5262" y="43414"/>
                    <a:pt x="0" y="89460"/>
                    <a:pt x="0" y="138137"/>
                  </a:cubicBezTo>
                  <a:cubicBezTo>
                    <a:pt x="0" y="411780"/>
                    <a:pt x="213126" y="634114"/>
                    <a:pt x="505187" y="634114"/>
                  </a:cubicBezTo>
                  <a:cubicBezTo>
                    <a:pt x="517027" y="634114"/>
                    <a:pt x="535445" y="631483"/>
                    <a:pt x="548601" y="630168"/>
                  </a:cubicBezTo>
                  <a:cubicBezTo>
                    <a:pt x="715681" y="485453"/>
                    <a:pt x="780145" y="243384"/>
                    <a:pt x="780145" y="243384"/>
                  </a:cubicBezTo>
                  <a:lnTo>
                    <a:pt x="780145" y="243384"/>
                  </a:lnTo>
                  <a:cubicBezTo>
                    <a:pt x="743309" y="321004"/>
                    <a:pt x="667005" y="374943"/>
                    <a:pt x="564388" y="374943"/>
                  </a:cubicBezTo>
                  <a:cubicBezTo>
                    <a:pt x="417042" y="374943"/>
                    <a:pt x="321004" y="261802"/>
                    <a:pt x="321004" y="124981"/>
                  </a:cubicBezTo>
                  <a:cubicBezTo>
                    <a:pt x="321004" y="88145"/>
                    <a:pt x="326266" y="53939"/>
                    <a:pt x="336791" y="23681"/>
                  </a:cubicBezTo>
                  <a:lnTo>
                    <a:pt x="15787" y="0"/>
                  </a:lnTo>
                  <a:close/>
                </a:path>
              </a:pathLst>
            </a:custGeom>
            <a:gradFill flip="none" rotWithShape="1">
              <a:gsLst>
                <a:gs pos="80000">
                  <a:schemeClr val="accent1">
                    <a:lumMod val="90000"/>
                    <a:lumOff val="10000"/>
                    <a:alpha val="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4F7D778E-8728-4DEA-8CEE-C41E6CA9E2E2}"/>
                </a:ext>
              </a:extLst>
            </p:cNvPr>
            <p:cNvSpPr/>
            <p:nvPr/>
          </p:nvSpPr>
          <p:spPr>
            <a:xfrm>
              <a:off x="7853576" y="4030981"/>
              <a:ext cx="746967" cy="682791"/>
            </a:xfrm>
            <a:custGeom>
              <a:avLst/>
              <a:gdLst>
                <a:gd name="connsiteX0" fmla="*/ 216785 w 746967"/>
                <a:gd name="connsiteY0" fmla="*/ 682791 h 682791"/>
                <a:gd name="connsiteX1" fmla="*/ 169423 w 746967"/>
                <a:gd name="connsiteY1" fmla="*/ 530183 h 682791"/>
                <a:gd name="connsiteX2" fmla="*/ 412808 w 746967"/>
                <a:gd name="connsiteY2" fmla="*/ 271012 h 682791"/>
                <a:gd name="connsiteX3" fmla="*/ 623302 w 746967"/>
                <a:gd name="connsiteY3" fmla="*/ 393361 h 682791"/>
                <a:gd name="connsiteX4" fmla="*/ 746968 w 746967"/>
                <a:gd name="connsiteY4" fmla="*/ 88145 h 682791"/>
                <a:gd name="connsiteX5" fmla="*/ 412808 w 746967"/>
                <a:gd name="connsiteY5" fmla="*/ 0 h 682791"/>
                <a:gd name="connsiteX6" fmla="*/ 7606 w 746967"/>
                <a:gd name="connsiteY6" fmla="*/ 148662 h 682791"/>
                <a:gd name="connsiteX7" fmla="*/ 216785 w 746967"/>
                <a:gd name="connsiteY7" fmla="*/ 682791 h 68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967" h="682791">
                  <a:moveTo>
                    <a:pt x="216785" y="682791"/>
                  </a:moveTo>
                  <a:cubicBezTo>
                    <a:pt x="186526" y="640692"/>
                    <a:pt x="169423" y="588069"/>
                    <a:pt x="169423" y="530183"/>
                  </a:cubicBezTo>
                  <a:cubicBezTo>
                    <a:pt x="169423" y="382837"/>
                    <a:pt x="261515" y="271012"/>
                    <a:pt x="412808" y="271012"/>
                  </a:cubicBezTo>
                  <a:cubicBezTo>
                    <a:pt x="514108" y="271012"/>
                    <a:pt x="585150" y="319688"/>
                    <a:pt x="623302" y="393361"/>
                  </a:cubicBezTo>
                  <a:lnTo>
                    <a:pt x="746968" y="88145"/>
                  </a:lnTo>
                  <a:cubicBezTo>
                    <a:pt x="658823" y="32890"/>
                    <a:pt x="545682" y="0"/>
                    <a:pt x="412808" y="0"/>
                  </a:cubicBezTo>
                  <a:cubicBezTo>
                    <a:pt x="243096" y="0"/>
                    <a:pt x="104959" y="56570"/>
                    <a:pt x="7606" y="148662"/>
                  </a:cubicBezTo>
                  <a:cubicBezTo>
                    <a:pt x="-45018" y="478875"/>
                    <a:pt x="191788" y="664373"/>
                    <a:pt x="216785" y="682791"/>
                  </a:cubicBezTo>
                  <a:close/>
                </a:path>
              </a:pathLst>
            </a:custGeom>
            <a:gradFill flip="none" rotWithShape="1">
              <a:gsLst>
                <a:gs pos="80000">
                  <a:schemeClr val="accent1">
                    <a:lumMod val="90000"/>
                    <a:lumOff val="10000"/>
                    <a:alpha val="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1A531C4F-2688-4F1D-A74F-32222AAB9DE9}"/>
              </a:ext>
            </a:extLst>
          </p:cNvPr>
          <p:cNvGrpSpPr/>
          <p:nvPr/>
        </p:nvGrpSpPr>
        <p:grpSpPr>
          <a:xfrm>
            <a:off x="9847384" y="4030981"/>
            <a:ext cx="1186663" cy="1533977"/>
            <a:chOff x="9847384" y="4030981"/>
            <a:chExt cx="1186663" cy="1533977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B4665E7C-41CB-482C-B615-D03EF1B1D249}"/>
                </a:ext>
              </a:extLst>
            </p:cNvPr>
            <p:cNvSpPr/>
            <p:nvPr/>
          </p:nvSpPr>
          <p:spPr>
            <a:xfrm>
              <a:off x="9847384" y="4030981"/>
              <a:ext cx="1186663" cy="1533977"/>
            </a:xfrm>
            <a:custGeom>
              <a:avLst/>
              <a:gdLst>
                <a:gd name="connsiteX0" fmla="*/ 0 w 1186663"/>
                <a:gd name="connsiteY0" fmla="*/ 766989 h 1533977"/>
                <a:gd name="connsiteX1" fmla="*/ 594647 w 1186663"/>
                <a:gd name="connsiteY1" fmla="*/ 0 h 1533977"/>
                <a:gd name="connsiteX2" fmla="*/ 1186663 w 1186663"/>
                <a:gd name="connsiteY2" fmla="*/ 766989 h 1533977"/>
                <a:gd name="connsiteX3" fmla="*/ 594647 w 1186663"/>
                <a:gd name="connsiteY3" fmla="*/ 1533978 h 1533977"/>
                <a:gd name="connsiteX4" fmla="*/ 0 w 1186663"/>
                <a:gd name="connsiteY4" fmla="*/ 766989 h 1533977"/>
                <a:gd name="connsiteX5" fmla="*/ 865659 w 1186663"/>
                <a:gd name="connsiteY5" fmla="*/ 766989 h 1533977"/>
                <a:gd name="connsiteX6" fmla="*/ 594647 w 1186663"/>
                <a:gd name="connsiteY6" fmla="*/ 274958 h 1533977"/>
                <a:gd name="connsiteX7" fmla="*/ 319689 w 1186663"/>
                <a:gd name="connsiteY7" fmla="*/ 766989 h 1533977"/>
                <a:gd name="connsiteX8" fmla="*/ 594647 w 1186663"/>
                <a:gd name="connsiteY8" fmla="*/ 1259019 h 1533977"/>
                <a:gd name="connsiteX9" fmla="*/ 865659 w 1186663"/>
                <a:gd name="connsiteY9" fmla="*/ 766989 h 153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663" h="1533977">
                  <a:moveTo>
                    <a:pt x="0" y="766989"/>
                  </a:moveTo>
                  <a:cubicBezTo>
                    <a:pt x="0" y="317057"/>
                    <a:pt x="243384" y="0"/>
                    <a:pt x="594647" y="0"/>
                  </a:cubicBezTo>
                  <a:cubicBezTo>
                    <a:pt x="943279" y="0"/>
                    <a:pt x="1186663" y="317057"/>
                    <a:pt x="1186663" y="766989"/>
                  </a:cubicBezTo>
                  <a:cubicBezTo>
                    <a:pt x="1186663" y="1216921"/>
                    <a:pt x="943279" y="1533978"/>
                    <a:pt x="594647" y="1533978"/>
                  </a:cubicBezTo>
                  <a:cubicBezTo>
                    <a:pt x="243384" y="1533978"/>
                    <a:pt x="0" y="1216921"/>
                    <a:pt x="0" y="766989"/>
                  </a:cubicBezTo>
                  <a:close/>
                  <a:moveTo>
                    <a:pt x="865659" y="766989"/>
                  </a:moveTo>
                  <a:cubicBezTo>
                    <a:pt x="865659" y="477559"/>
                    <a:pt x="773568" y="274958"/>
                    <a:pt x="594647" y="274958"/>
                  </a:cubicBezTo>
                  <a:cubicBezTo>
                    <a:pt x="413096" y="274958"/>
                    <a:pt x="319689" y="477559"/>
                    <a:pt x="319689" y="766989"/>
                  </a:cubicBezTo>
                  <a:cubicBezTo>
                    <a:pt x="319689" y="1056419"/>
                    <a:pt x="414411" y="1259019"/>
                    <a:pt x="594647" y="1259019"/>
                  </a:cubicBezTo>
                  <a:cubicBezTo>
                    <a:pt x="773568" y="1259019"/>
                    <a:pt x="865659" y="1056419"/>
                    <a:pt x="865659" y="76698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BB29106F-A9D3-4237-9ED6-270782ABCF39}"/>
                </a:ext>
              </a:extLst>
            </p:cNvPr>
            <p:cNvSpPr/>
            <p:nvPr/>
          </p:nvSpPr>
          <p:spPr>
            <a:xfrm>
              <a:off x="10167072" y="4037558"/>
              <a:ext cx="866974" cy="1516875"/>
            </a:xfrm>
            <a:custGeom>
              <a:avLst/>
              <a:gdLst>
                <a:gd name="connsiteX0" fmla="*/ 357841 w 866974"/>
                <a:gd name="connsiteY0" fmla="*/ 0 h 1516875"/>
                <a:gd name="connsiteX1" fmla="*/ 0 w 866974"/>
                <a:gd name="connsiteY1" fmla="*/ 730152 h 1516875"/>
                <a:gd name="connsiteX2" fmla="*/ 274959 w 866974"/>
                <a:gd name="connsiteY2" fmla="*/ 268380 h 1516875"/>
                <a:gd name="connsiteX3" fmla="*/ 545970 w 866974"/>
                <a:gd name="connsiteY3" fmla="*/ 760411 h 1516875"/>
                <a:gd name="connsiteX4" fmla="*/ 274959 w 866974"/>
                <a:gd name="connsiteY4" fmla="*/ 1252441 h 1516875"/>
                <a:gd name="connsiteX5" fmla="*/ 52624 w 866974"/>
                <a:gd name="connsiteY5" fmla="*/ 1080099 h 1516875"/>
                <a:gd name="connsiteX6" fmla="*/ 385468 w 866974"/>
                <a:gd name="connsiteY6" fmla="*/ 1516875 h 1516875"/>
                <a:gd name="connsiteX7" fmla="*/ 866975 w 866974"/>
                <a:gd name="connsiteY7" fmla="*/ 761727 h 1516875"/>
                <a:gd name="connsiteX8" fmla="*/ 357841 w 866974"/>
                <a:gd name="connsiteY8" fmla="*/ 0 h 15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974" h="1516875">
                  <a:moveTo>
                    <a:pt x="357841" y="0"/>
                  </a:moveTo>
                  <a:cubicBezTo>
                    <a:pt x="148662" y="139453"/>
                    <a:pt x="5262" y="413095"/>
                    <a:pt x="0" y="730152"/>
                  </a:cubicBezTo>
                  <a:cubicBezTo>
                    <a:pt x="6578" y="456510"/>
                    <a:pt x="99985" y="268380"/>
                    <a:pt x="274959" y="268380"/>
                  </a:cubicBezTo>
                  <a:cubicBezTo>
                    <a:pt x="453879" y="268380"/>
                    <a:pt x="545970" y="470981"/>
                    <a:pt x="545970" y="760411"/>
                  </a:cubicBezTo>
                  <a:cubicBezTo>
                    <a:pt x="545970" y="1049841"/>
                    <a:pt x="453879" y="1252441"/>
                    <a:pt x="274959" y="1252441"/>
                  </a:cubicBezTo>
                  <a:cubicBezTo>
                    <a:pt x="172342" y="1252441"/>
                    <a:pt x="97354" y="1187978"/>
                    <a:pt x="52624" y="1080099"/>
                  </a:cubicBezTo>
                  <a:cubicBezTo>
                    <a:pt x="117088" y="1272175"/>
                    <a:pt x="236806" y="1427415"/>
                    <a:pt x="385468" y="1516875"/>
                  </a:cubicBezTo>
                  <a:cubicBezTo>
                    <a:pt x="673583" y="1456358"/>
                    <a:pt x="866975" y="1161666"/>
                    <a:pt x="866975" y="761727"/>
                  </a:cubicBezTo>
                  <a:cubicBezTo>
                    <a:pt x="866975" y="347316"/>
                    <a:pt x="661742" y="46046"/>
                    <a:pt x="35784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28160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883">
            <a:extLst>
              <a:ext uri="{FF2B5EF4-FFF2-40B4-BE49-F238E27FC236}">
                <a16:creationId xmlns:a16="http://schemas.microsoft.com/office/drawing/2014/main" xmlns="" id="{BB1B34A0-B16B-4A68-8E73-9F16C581DCFF}"/>
              </a:ext>
            </a:extLst>
          </p:cNvPr>
          <p:cNvSpPr/>
          <p:nvPr/>
        </p:nvSpPr>
        <p:spPr>
          <a:xfrm>
            <a:off x="1235369" y="1428034"/>
            <a:ext cx="913318" cy="1273370"/>
          </a:xfrm>
          <a:custGeom>
            <a:avLst/>
            <a:gdLst>
              <a:gd name="connsiteX0" fmla="*/ 635225 w 913318"/>
              <a:gd name="connsiteY0" fmla="*/ 1173843 h 1273370"/>
              <a:gd name="connsiteX1" fmla="*/ 617661 w 913318"/>
              <a:gd name="connsiteY1" fmla="*/ 1173843 h 1273370"/>
              <a:gd name="connsiteX2" fmla="*/ 620588 w 913318"/>
              <a:gd name="connsiteY2" fmla="*/ 1153352 h 1273370"/>
              <a:gd name="connsiteX3" fmla="*/ 708407 w 913318"/>
              <a:gd name="connsiteY3" fmla="*/ 1153352 h 1273370"/>
              <a:gd name="connsiteX4" fmla="*/ 723044 w 913318"/>
              <a:gd name="connsiteY4" fmla="*/ 1071388 h 1273370"/>
              <a:gd name="connsiteX5" fmla="*/ 667425 w 913318"/>
              <a:gd name="connsiteY5" fmla="*/ 1071388 h 1273370"/>
              <a:gd name="connsiteX6" fmla="*/ 679134 w 913318"/>
              <a:gd name="connsiteY6" fmla="*/ 1006987 h 1273370"/>
              <a:gd name="connsiteX7" fmla="*/ 734753 w 913318"/>
              <a:gd name="connsiteY7" fmla="*/ 1006987 h 1273370"/>
              <a:gd name="connsiteX8" fmla="*/ 761099 w 913318"/>
              <a:gd name="connsiteY8" fmla="*/ 878187 h 1273370"/>
              <a:gd name="connsiteX9" fmla="*/ 705480 w 913318"/>
              <a:gd name="connsiteY9" fmla="*/ 878187 h 1273370"/>
              <a:gd name="connsiteX10" fmla="*/ 573751 w 913318"/>
              <a:gd name="connsiteY10" fmla="*/ 878187 h 1273370"/>
              <a:gd name="connsiteX11" fmla="*/ 579606 w 913318"/>
              <a:gd name="connsiteY11" fmla="*/ 843059 h 1273370"/>
              <a:gd name="connsiteX12" fmla="*/ 711335 w 913318"/>
              <a:gd name="connsiteY12" fmla="*/ 843059 h 1273370"/>
              <a:gd name="connsiteX13" fmla="*/ 737680 w 913318"/>
              <a:gd name="connsiteY13" fmla="*/ 699622 h 1273370"/>
              <a:gd name="connsiteX14" fmla="*/ 652789 w 913318"/>
              <a:gd name="connsiteY14" fmla="*/ 699622 h 1273370"/>
              <a:gd name="connsiteX15" fmla="*/ 655716 w 913318"/>
              <a:gd name="connsiteY15" fmla="*/ 676204 h 1273370"/>
              <a:gd name="connsiteX16" fmla="*/ 784517 w 913318"/>
              <a:gd name="connsiteY16" fmla="*/ 676204 h 1273370"/>
              <a:gd name="connsiteX17" fmla="*/ 787445 w 913318"/>
              <a:gd name="connsiteY17" fmla="*/ 664495 h 1273370"/>
              <a:gd name="connsiteX18" fmla="*/ 743535 w 913318"/>
              <a:gd name="connsiteY18" fmla="*/ 664495 h 1273370"/>
              <a:gd name="connsiteX19" fmla="*/ 764026 w 913318"/>
              <a:gd name="connsiteY19" fmla="*/ 541548 h 1273370"/>
              <a:gd name="connsiteX20" fmla="*/ 819645 w 913318"/>
              <a:gd name="connsiteY20" fmla="*/ 541548 h 1273370"/>
              <a:gd name="connsiteX21" fmla="*/ 840136 w 913318"/>
              <a:gd name="connsiteY21" fmla="*/ 424457 h 1273370"/>
              <a:gd name="connsiteX22" fmla="*/ 784517 w 913318"/>
              <a:gd name="connsiteY22" fmla="*/ 424457 h 1273370"/>
              <a:gd name="connsiteX23" fmla="*/ 822572 w 913318"/>
              <a:gd name="connsiteY23" fmla="*/ 216619 h 1273370"/>
              <a:gd name="connsiteX24" fmla="*/ 775735 w 913318"/>
              <a:gd name="connsiteY24" fmla="*/ 216619 h 1273370"/>
              <a:gd name="connsiteX25" fmla="*/ 781590 w 913318"/>
              <a:gd name="connsiteY25" fmla="*/ 184419 h 1273370"/>
              <a:gd name="connsiteX26" fmla="*/ 828427 w 913318"/>
              <a:gd name="connsiteY26" fmla="*/ 184419 h 1273370"/>
              <a:gd name="connsiteX27" fmla="*/ 884046 w 913318"/>
              <a:gd name="connsiteY27" fmla="*/ 184419 h 1273370"/>
              <a:gd name="connsiteX28" fmla="*/ 913319 w 913318"/>
              <a:gd name="connsiteY28" fmla="*/ 0 h 1273370"/>
              <a:gd name="connsiteX29" fmla="*/ 483005 w 913318"/>
              <a:gd name="connsiteY29" fmla="*/ 0 h 1273370"/>
              <a:gd name="connsiteX30" fmla="*/ 453732 w 913318"/>
              <a:gd name="connsiteY30" fmla="*/ 166855 h 1273370"/>
              <a:gd name="connsiteX31" fmla="*/ 17564 w 913318"/>
              <a:gd name="connsiteY31" fmla="*/ 166855 h 1273370"/>
              <a:gd name="connsiteX32" fmla="*/ 14637 w 913318"/>
              <a:gd name="connsiteY32" fmla="*/ 184419 h 1273370"/>
              <a:gd name="connsiteX33" fmla="*/ 395186 w 913318"/>
              <a:gd name="connsiteY33" fmla="*/ 184419 h 1273370"/>
              <a:gd name="connsiteX34" fmla="*/ 450805 w 913318"/>
              <a:gd name="connsiteY34" fmla="*/ 184419 h 1273370"/>
              <a:gd name="connsiteX35" fmla="*/ 480078 w 913318"/>
              <a:gd name="connsiteY35" fmla="*/ 184419 h 1273370"/>
              <a:gd name="connsiteX36" fmla="*/ 579606 w 913318"/>
              <a:gd name="connsiteY36" fmla="*/ 184419 h 1273370"/>
              <a:gd name="connsiteX37" fmla="*/ 573751 w 913318"/>
              <a:gd name="connsiteY37" fmla="*/ 216619 h 1273370"/>
              <a:gd name="connsiteX38" fmla="*/ 386404 w 913318"/>
              <a:gd name="connsiteY38" fmla="*/ 216619 h 1273370"/>
              <a:gd name="connsiteX39" fmla="*/ 374695 w 913318"/>
              <a:gd name="connsiteY39" fmla="*/ 275165 h 1273370"/>
              <a:gd name="connsiteX40" fmla="*/ 532769 w 913318"/>
              <a:gd name="connsiteY40" fmla="*/ 275165 h 1273370"/>
              <a:gd name="connsiteX41" fmla="*/ 512278 w 913318"/>
              <a:gd name="connsiteY41" fmla="*/ 389329 h 1273370"/>
              <a:gd name="connsiteX42" fmla="*/ 418604 w 913318"/>
              <a:gd name="connsiteY42" fmla="*/ 389329 h 1273370"/>
              <a:gd name="connsiteX43" fmla="*/ 412750 w 913318"/>
              <a:gd name="connsiteY43" fmla="*/ 424457 h 1273370"/>
              <a:gd name="connsiteX44" fmla="*/ 506423 w 913318"/>
              <a:gd name="connsiteY44" fmla="*/ 424457 h 1273370"/>
              <a:gd name="connsiteX45" fmla="*/ 562042 w 913318"/>
              <a:gd name="connsiteY45" fmla="*/ 424457 h 1273370"/>
              <a:gd name="connsiteX46" fmla="*/ 541551 w 913318"/>
              <a:gd name="connsiteY46" fmla="*/ 541548 h 1273370"/>
              <a:gd name="connsiteX47" fmla="*/ 614734 w 913318"/>
              <a:gd name="connsiteY47" fmla="*/ 541548 h 1273370"/>
              <a:gd name="connsiteX48" fmla="*/ 614734 w 913318"/>
              <a:gd name="connsiteY48" fmla="*/ 570821 h 1273370"/>
              <a:gd name="connsiteX49" fmla="*/ 485932 w 913318"/>
              <a:gd name="connsiteY49" fmla="*/ 570821 h 1273370"/>
              <a:gd name="connsiteX50" fmla="*/ 465441 w 913318"/>
              <a:gd name="connsiteY50" fmla="*/ 673276 h 1273370"/>
              <a:gd name="connsiteX51" fmla="*/ 377622 w 913318"/>
              <a:gd name="connsiteY51" fmla="*/ 673276 h 1273370"/>
              <a:gd name="connsiteX52" fmla="*/ 319076 w 913318"/>
              <a:gd name="connsiteY52" fmla="*/ 673276 h 1273370"/>
              <a:gd name="connsiteX53" fmla="*/ 316149 w 913318"/>
              <a:gd name="connsiteY53" fmla="*/ 696695 h 1273370"/>
              <a:gd name="connsiteX54" fmla="*/ 374695 w 913318"/>
              <a:gd name="connsiteY54" fmla="*/ 696695 h 1273370"/>
              <a:gd name="connsiteX55" fmla="*/ 462514 w 913318"/>
              <a:gd name="connsiteY55" fmla="*/ 696695 h 1273370"/>
              <a:gd name="connsiteX56" fmla="*/ 430314 w 913318"/>
              <a:gd name="connsiteY56" fmla="*/ 878187 h 1273370"/>
              <a:gd name="connsiteX57" fmla="*/ 485932 w 913318"/>
              <a:gd name="connsiteY57" fmla="*/ 878187 h 1273370"/>
              <a:gd name="connsiteX58" fmla="*/ 462514 w 913318"/>
              <a:gd name="connsiteY58" fmla="*/ 1006987 h 1273370"/>
              <a:gd name="connsiteX59" fmla="*/ 406895 w 913318"/>
              <a:gd name="connsiteY59" fmla="*/ 1006987 h 1273370"/>
              <a:gd name="connsiteX60" fmla="*/ 398113 w 913318"/>
              <a:gd name="connsiteY60" fmla="*/ 1059678 h 1273370"/>
              <a:gd name="connsiteX61" fmla="*/ 2927 w 913318"/>
              <a:gd name="connsiteY61" fmla="*/ 1059678 h 1273370"/>
              <a:gd name="connsiteX62" fmla="*/ 0 w 913318"/>
              <a:gd name="connsiteY62" fmla="*/ 1071388 h 1273370"/>
              <a:gd name="connsiteX63" fmla="*/ 395186 w 913318"/>
              <a:gd name="connsiteY63" fmla="*/ 1071388 h 1273370"/>
              <a:gd name="connsiteX64" fmla="*/ 395186 w 913318"/>
              <a:gd name="connsiteY64" fmla="*/ 1071388 h 1273370"/>
              <a:gd name="connsiteX65" fmla="*/ 450805 w 913318"/>
              <a:gd name="connsiteY65" fmla="*/ 1071388 h 1273370"/>
              <a:gd name="connsiteX66" fmla="*/ 442023 w 913318"/>
              <a:gd name="connsiteY66" fmla="*/ 1121151 h 1273370"/>
              <a:gd name="connsiteX67" fmla="*/ 547406 w 913318"/>
              <a:gd name="connsiteY67" fmla="*/ 1121151 h 1273370"/>
              <a:gd name="connsiteX68" fmla="*/ 541551 w 913318"/>
              <a:gd name="connsiteY68" fmla="*/ 1156279 h 1273370"/>
              <a:gd name="connsiteX69" fmla="*/ 436168 w 913318"/>
              <a:gd name="connsiteY69" fmla="*/ 1156279 h 1273370"/>
              <a:gd name="connsiteX70" fmla="*/ 433241 w 913318"/>
              <a:gd name="connsiteY70" fmla="*/ 1176770 h 1273370"/>
              <a:gd name="connsiteX71" fmla="*/ 73183 w 913318"/>
              <a:gd name="connsiteY71" fmla="*/ 1176770 h 1273370"/>
              <a:gd name="connsiteX72" fmla="*/ 67328 w 913318"/>
              <a:gd name="connsiteY72" fmla="*/ 1211897 h 1273370"/>
              <a:gd name="connsiteX73" fmla="*/ 371768 w 913318"/>
              <a:gd name="connsiteY73" fmla="*/ 1211897 h 1273370"/>
              <a:gd name="connsiteX74" fmla="*/ 360058 w 913318"/>
              <a:gd name="connsiteY74" fmla="*/ 1273371 h 1273370"/>
              <a:gd name="connsiteX75" fmla="*/ 635225 w 913318"/>
              <a:gd name="connsiteY75" fmla="*/ 1273371 h 1273370"/>
              <a:gd name="connsiteX76" fmla="*/ 646934 w 913318"/>
              <a:gd name="connsiteY76" fmla="*/ 1200188 h 1273370"/>
              <a:gd name="connsiteX77" fmla="*/ 772808 w 913318"/>
              <a:gd name="connsiteY77" fmla="*/ 1200188 h 1273370"/>
              <a:gd name="connsiteX78" fmla="*/ 775735 w 913318"/>
              <a:gd name="connsiteY78" fmla="*/ 1176770 h 1273370"/>
              <a:gd name="connsiteX79" fmla="*/ 635225 w 913318"/>
              <a:gd name="connsiteY79" fmla="*/ 1176770 h 1273370"/>
              <a:gd name="connsiteX80" fmla="*/ 509351 w 913318"/>
              <a:gd name="connsiteY80" fmla="*/ 696695 h 1273370"/>
              <a:gd name="connsiteX81" fmla="*/ 512278 w 913318"/>
              <a:gd name="connsiteY81" fmla="*/ 673276 h 1273370"/>
              <a:gd name="connsiteX82" fmla="*/ 585461 w 913318"/>
              <a:gd name="connsiteY82" fmla="*/ 673276 h 1273370"/>
              <a:gd name="connsiteX83" fmla="*/ 582533 w 913318"/>
              <a:gd name="connsiteY83" fmla="*/ 696695 h 1273370"/>
              <a:gd name="connsiteX84" fmla="*/ 509351 w 913318"/>
              <a:gd name="connsiteY84" fmla="*/ 696695 h 1273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913318" h="1273370">
                <a:moveTo>
                  <a:pt x="635225" y="1173843"/>
                </a:moveTo>
                <a:lnTo>
                  <a:pt x="617661" y="1173843"/>
                </a:lnTo>
                <a:lnTo>
                  <a:pt x="620588" y="1153352"/>
                </a:lnTo>
                <a:lnTo>
                  <a:pt x="708407" y="1153352"/>
                </a:lnTo>
                <a:lnTo>
                  <a:pt x="723044" y="1071388"/>
                </a:lnTo>
                <a:lnTo>
                  <a:pt x="667425" y="1071388"/>
                </a:lnTo>
                <a:lnTo>
                  <a:pt x="679134" y="1006987"/>
                </a:lnTo>
                <a:lnTo>
                  <a:pt x="734753" y="1006987"/>
                </a:lnTo>
                <a:lnTo>
                  <a:pt x="761099" y="878187"/>
                </a:lnTo>
                <a:lnTo>
                  <a:pt x="705480" y="878187"/>
                </a:lnTo>
                <a:lnTo>
                  <a:pt x="573751" y="878187"/>
                </a:lnTo>
                <a:lnTo>
                  <a:pt x="579606" y="843059"/>
                </a:lnTo>
                <a:lnTo>
                  <a:pt x="711335" y="843059"/>
                </a:lnTo>
                <a:lnTo>
                  <a:pt x="737680" y="699622"/>
                </a:lnTo>
                <a:lnTo>
                  <a:pt x="652789" y="699622"/>
                </a:lnTo>
                <a:lnTo>
                  <a:pt x="655716" y="676204"/>
                </a:lnTo>
                <a:lnTo>
                  <a:pt x="784517" y="676204"/>
                </a:lnTo>
                <a:lnTo>
                  <a:pt x="787445" y="664495"/>
                </a:lnTo>
                <a:lnTo>
                  <a:pt x="743535" y="664495"/>
                </a:lnTo>
                <a:lnTo>
                  <a:pt x="764026" y="541548"/>
                </a:lnTo>
                <a:lnTo>
                  <a:pt x="819645" y="541548"/>
                </a:lnTo>
                <a:lnTo>
                  <a:pt x="840136" y="424457"/>
                </a:lnTo>
                <a:lnTo>
                  <a:pt x="784517" y="424457"/>
                </a:lnTo>
                <a:lnTo>
                  <a:pt x="822572" y="216619"/>
                </a:lnTo>
                <a:lnTo>
                  <a:pt x="775735" y="216619"/>
                </a:lnTo>
                <a:lnTo>
                  <a:pt x="781590" y="184419"/>
                </a:lnTo>
                <a:lnTo>
                  <a:pt x="828427" y="184419"/>
                </a:lnTo>
                <a:lnTo>
                  <a:pt x="884046" y="184419"/>
                </a:lnTo>
                <a:lnTo>
                  <a:pt x="913319" y="0"/>
                </a:lnTo>
                <a:lnTo>
                  <a:pt x="483005" y="0"/>
                </a:lnTo>
                <a:lnTo>
                  <a:pt x="453732" y="166855"/>
                </a:lnTo>
                <a:lnTo>
                  <a:pt x="17564" y="166855"/>
                </a:lnTo>
                <a:lnTo>
                  <a:pt x="14637" y="184419"/>
                </a:lnTo>
                <a:lnTo>
                  <a:pt x="395186" y="184419"/>
                </a:lnTo>
                <a:lnTo>
                  <a:pt x="450805" y="184419"/>
                </a:lnTo>
                <a:lnTo>
                  <a:pt x="480078" y="184419"/>
                </a:lnTo>
                <a:lnTo>
                  <a:pt x="579606" y="184419"/>
                </a:lnTo>
                <a:lnTo>
                  <a:pt x="573751" y="216619"/>
                </a:lnTo>
                <a:lnTo>
                  <a:pt x="386404" y="216619"/>
                </a:lnTo>
                <a:lnTo>
                  <a:pt x="374695" y="275165"/>
                </a:lnTo>
                <a:lnTo>
                  <a:pt x="532769" y="275165"/>
                </a:lnTo>
                <a:lnTo>
                  <a:pt x="512278" y="389329"/>
                </a:lnTo>
                <a:lnTo>
                  <a:pt x="418604" y="389329"/>
                </a:lnTo>
                <a:lnTo>
                  <a:pt x="412750" y="424457"/>
                </a:lnTo>
                <a:lnTo>
                  <a:pt x="506423" y="424457"/>
                </a:lnTo>
                <a:lnTo>
                  <a:pt x="562042" y="424457"/>
                </a:lnTo>
                <a:lnTo>
                  <a:pt x="541551" y="541548"/>
                </a:lnTo>
                <a:lnTo>
                  <a:pt x="614734" y="541548"/>
                </a:lnTo>
                <a:lnTo>
                  <a:pt x="614734" y="570821"/>
                </a:lnTo>
                <a:lnTo>
                  <a:pt x="485932" y="570821"/>
                </a:lnTo>
                <a:lnTo>
                  <a:pt x="465441" y="673276"/>
                </a:lnTo>
                <a:lnTo>
                  <a:pt x="377622" y="673276"/>
                </a:lnTo>
                <a:lnTo>
                  <a:pt x="319076" y="673276"/>
                </a:lnTo>
                <a:lnTo>
                  <a:pt x="316149" y="696695"/>
                </a:lnTo>
                <a:lnTo>
                  <a:pt x="374695" y="696695"/>
                </a:lnTo>
                <a:lnTo>
                  <a:pt x="462514" y="696695"/>
                </a:lnTo>
                <a:lnTo>
                  <a:pt x="430314" y="878187"/>
                </a:lnTo>
                <a:lnTo>
                  <a:pt x="485932" y="878187"/>
                </a:lnTo>
                <a:lnTo>
                  <a:pt x="462514" y="1006987"/>
                </a:lnTo>
                <a:lnTo>
                  <a:pt x="406895" y="1006987"/>
                </a:lnTo>
                <a:lnTo>
                  <a:pt x="398113" y="1059678"/>
                </a:lnTo>
                <a:lnTo>
                  <a:pt x="2927" y="1059678"/>
                </a:lnTo>
                <a:lnTo>
                  <a:pt x="0" y="1071388"/>
                </a:lnTo>
                <a:lnTo>
                  <a:pt x="395186" y="1071388"/>
                </a:lnTo>
                <a:lnTo>
                  <a:pt x="395186" y="1071388"/>
                </a:lnTo>
                <a:lnTo>
                  <a:pt x="450805" y="1071388"/>
                </a:lnTo>
                <a:lnTo>
                  <a:pt x="442023" y="1121151"/>
                </a:lnTo>
                <a:lnTo>
                  <a:pt x="547406" y="1121151"/>
                </a:lnTo>
                <a:lnTo>
                  <a:pt x="541551" y="1156279"/>
                </a:lnTo>
                <a:lnTo>
                  <a:pt x="436168" y="1156279"/>
                </a:lnTo>
                <a:lnTo>
                  <a:pt x="433241" y="1176770"/>
                </a:lnTo>
                <a:lnTo>
                  <a:pt x="73183" y="1176770"/>
                </a:lnTo>
                <a:lnTo>
                  <a:pt x="67328" y="1211897"/>
                </a:lnTo>
                <a:lnTo>
                  <a:pt x="371768" y="1211897"/>
                </a:lnTo>
                <a:lnTo>
                  <a:pt x="360058" y="1273371"/>
                </a:lnTo>
                <a:lnTo>
                  <a:pt x="635225" y="1273371"/>
                </a:lnTo>
                <a:lnTo>
                  <a:pt x="646934" y="1200188"/>
                </a:lnTo>
                <a:lnTo>
                  <a:pt x="772808" y="1200188"/>
                </a:lnTo>
                <a:lnTo>
                  <a:pt x="775735" y="1176770"/>
                </a:lnTo>
                <a:lnTo>
                  <a:pt x="635225" y="1176770"/>
                </a:lnTo>
                <a:close/>
                <a:moveTo>
                  <a:pt x="509351" y="696695"/>
                </a:moveTo>
                <a:lnTo>
                  <a:pt x="512278" y="673276"/>
                </a:lnTo>
                <a:lnTo>
                  <a:pt x="585461" y="673276"/>
                </a:lnTo>
                <a:lnTo>
                  <a:pt x="582533" y="696695"/>
                </a:lnTo>
                <a:lnTo>
                  <a:pt x="509351" y="696695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图形 885">
            <a:extLst>
              <a:ext uri="{FF2B5EF4-FFF2-40B4-BE49-F238E27FC236}">
                <a16:creationId xmlns:a16="http://schemas.microsoft.com/office/drawing/2014/main" xmlns="" id="{EB5CB331-DC09-4950-8426-DAE01BBF8E46}"/>
              </a:ext>
            </a:extLst>
          </p:cNvPr>
          <p:cNvSpPr/>
          <p:nvPr/>
        </p:nvSpPr>
        <p:spPr>
          <a:xfrm>
            <a:off x="3099702" y="1428033"/>
            <a:ext cx="1516341" cy="1270445"/>
          </a:xfrm>
          <a:custGeom>
            <a:avLst/>
            <a:gdLst>
              <a:gd name="connsiteX0" fmla="*/ 1244103 w 1516341"/>
              <a:gd name="connsiteY0" fmla="*/ 1173845 h 1270445"/>
              <a:gd name="connsiteX1" fmla="*/ 1220684 w 1516341"/>
              <a:gd name="connsiteY1" fmla="*/ 1173845 h 1270445"/>
              <a:gd name="connsiteX2" fmla="*/ 1223611 w 1516341"/>
              <a:gd name="connsiteY2" fmla="*/ 1153354 h 1270445"/>
              <a:gd name="connsiteX3" fmla="*/ 1381686 w 1516341"/>
              <a:gd name="connsiteY3" fmla="*/ 1153354 h 1270445"/>
              <a:gd name="connsiteX4" fmla="*/ 1396322 w 1516341"/>
              <a:gd name="connsiteY4" fmla="*/ 1071389 h 1270445"/>
              <a:gd name="connsiteX5" fmla="*/ 1340703 w 1516341"/>
              <a:gd name="connsiteY5" fmla="*/ 1071389 h 1270445"/>
              <a:gd name="connsiteX6" fmla="*/ 1352413 w 1516341"/>
              <a:gd name="connsiteY6" fmla="*/ 1006989 h 1270445"/>
              <a:gd name="connsiteX7" fmla="*/ 1408031 w 1516341"/>
              <a:gd name="connsiteY7" fmla="*/ 1006989 h 1270445"/>
              <a:gd name="connsiteX8" fmla="*/ 1410959 w 1516341"/>
              <a:gd name="connsiteY8" fmla="*/ 995280 h 1270445"/>
              <a:gd name="connsiteX9" fmla="*/ 793298 w 1516341"/>
              <a:gd name="connsiteY9" fmla="*/ 995280 h 1270445"/>
              <a:gd name="connsiteX10" fmla="*/ 793298 w 1516341"/>
              <a:gd name="connsiteY10" fmla="*/ 989425 h 1270445"/>
              <a:gd name="connsiteX11" fmla="*/ 889899 w 1516341"/>
              <a:gd name="connsiteY11" fmla="*/ 878188 h 1270445"/>
              <a:gd name="connsiteX12" fmla="*/ 1009919 w 1516341"/>
              <a:gd name="connsiteY12" fmla="*/ 878188 h 1270445"/>
              <a:gd name="connsiteX13" fmla="*/ 1012846 w 1516341"/>
              <a:gd name="connsiteY13" fmla="*/ 866479 h 1270445"/>
              <a:gd name="connsiteX14" fmla="*/ 860626 w 1516341"/>
              <a:gd name="connsiteY14" fmla="*/ 866479 h 1270445"/>
              <a:gd name="connsiteX15" fmla="*/ 910390 w 1516341"/>
              <a:gd name="connsiteY15" fmla="*/ 843060 h 1270445"/>
              <a:gd name="connsiteX16" fmla="*/ 1112374 w 1516341"/>
              <a:gd name="connsiteY16" fmla="*/ 749387 h 1270445"/>
              <a:gd name="connsiteX17" fmla="*/ 1211902 w 1516341"/>
              <a:gd name="connsiteY17" fmla="*/ 699623 h 1270445"/>
              <a:gd name="connsiteX18" fmla="*/ 1129938 w 1516341"/>
              <a:gd name="connsiteY18" fmla="*/ 699623 h 1270445"/>
              <a:gd name="connsiteX19" fmla="*/ 1132865 w 1516341"/>
              <a:gd name="connsiteY19" fmla="*/ 676205 h 1270445"/>
              <a:gd name="connsiteX20" fmla="*/ 1317285 w 1516341"/>
              <a:gd name="connsiteY20" fmla="*/ 676205 h 1270445"/>
              <a:gd name="connsiteX21" fmla="*/ 1320212 w 1516341"/>
              <a:gd name="connsiteY21" fmla="*/ 664496 h 1270445"/>
              <a:gd name="connsiteX22" fmla="*/ 1267521 w 1516341"/>
              <a:gd name="connsiteY22" fmla="*/ 664496 h 1270445"/>
              <a:gd name="connsiteX23" fmla="*/ 1396322 w 1516341"/>
              <a:gd name="connsiteY23" fmla="*/ 541549 h 1270445"/>
              <a:gd name="connsiteX24" fmla="*/ 1451941 w 1516341"/>
              <a:gd name="connsiteY24" fmla="*/ 541549 h 1270445"/>
              <a:gd name="connsiteX25" fmla="*/ 1510487 w 1516341"/>
              <a:gd name="connsiteY25" fmla="*/ 424458 h 1270445"/>
              <a:gd name="connsiteX26" fmla="*/ 1454868 w 1516341"/>
              <a:gd name="connsiteY26" fmla="*/ 424458 h 1270445"/>
              <a:gd name="connsiteX27" fmla="*/ 1472432 w 1516341"/>
              <a:gd name="connsiteY27" fmla="*/ 357130 h 1270445"/>
              <a:gd name="connsiteX28" fmla="*/ 1469505 w 1516341"/>
              <a:gd name="connsiteY28" fmla="*/ 216620 h 1270445"/>
              <a:gd name="connsiteX29" fmla="*/ 1369976 w 1516341"/>
              <a:gd name="connsiteY29" fmla="*/ 216620 h 1270445"/>
              <a:gd name="connsiteX30" fmla="*/ 1375831 w 1516341"/>
              <a:gd name="connsiteY30" fmla="*/ 184419 h 1270445"/>
              <a:gd name="connsiteX31" fmla="*/ 1460723 w 1516341"/>
              <a:gd name="connsiteY31" fmla="*/ 184419 h 1270445"/>
              <a:gd name="connsiteX32" fmla="*/ 1478287 w 1516341"/>
              <a:gd name="connsiteY32" fmla="*/ 184419 h 1270445"/>
              <a:gd name="connsiteX33" fmla="*/ 1516341 w 1516341"/>
              <a:gd name="connsiteY33" fmla="*/ 184419 h 1270445"/>
              <a:gd name="connsiteX34" fmla="*/ 1235321 w 1516341"/>
              <a:gd name="connsiteY34" fmla="*/ 0 h 1270445"/>
              <a:gd name="connsiteX35" fmla="*/ 1047973 w 1516341"/>
              <a:gd name="connsiteY35" fmla="*/ 0 h 1270445"/>
              <a:gd name="connsiteX36" fmla="*/ 717189 w 1516341"/>
              <a:gd name="connsiteY36" fmla="*/ 166856 h 1270445"/>
              <a:gd name="connsiteX37" fmla="*/ 278094 w 1516341"/>
              <a:gd name="connsiteY37" fmla="*/ 166856 h 1270445"/>
              <a:gd name="connsiteX38" fmla="*/ 278094 w 1516341"/>
              <a:gd name="connsiteY38" fmla="*/ 184419 h 1270445"/>
              <a:gd name="connsiteX39" fmla="*/ 603024 w 1516341"/>
              <a:gd name="connsiteY39" fmla="*/ 184419 h 1270445"/>
              <a:gd name="connsiteX40" fmla="*/ 649861 w 1516341"/>
              <a:gd name="connsiteY40" fmla="*/ 184419 h 1270445"/>
              <a:gd name="connsiteX41" fmla="*/ 705479 w 1516341"/>
              <a:gd name="connsiteY41" fmla="*/ 184419 h 1270445"/>
              <a:gd name="connsiteX42" fmla="*/ 743534 w 1516341"/>
              <a:gd name="connsiteY42" fmla="*/ 184419 h 1270445"/>
              <a:gd name="connsiteX43" fmla="*/ 790371 w 1516341"/>
              <a:gd name="connsiteY43" fmla="*/ 184419 h 1270445"/>
              <a:gd name="connsiteX44" fmla="*/ 784516 w 1516341"/>
              <a:gd name="connsiteY44" fmla="*/ 216620 h 1270445"/>
              <a:gd name="connsiteX45" fmla="*/ 632297 w 1516341"/>
              <a:gd name="connsiteY45" fmla="*/ 216620 h 1270445"/>
              <a:gd name="connsiteX46" fmla="*/ 579605 w 1516341"/>
              <a:gd name="connsiteY46" fmla="*/ 357130 h 1270445"/>
              <a:gd name="connsiteX47" fmla="*/ 573751 w 1516341"/>
              <a:gd name="connsiteY47" fmla="*/ 389330 h 1270445"/>
              <a:gd name="connsiteX48" fmla="*/ 491786 w 1516341"/>
              <a:gd name="connsiteY48" fmla="*/ 389330 h 1270445"/>
              <a:gd name="connsiteX49" fmla="*/ 485932 w 1516341"/>
              <a:gd name="connsiteY49" fmla="*/ 424458 h 1270445"/>
              <a:gd name="connsiteX50" fmla="*/ 567896 w 1516341"/>
              <a:gd name="connsiteY50" fmla="*/ 424458 h 1270445"/>
              <a:gd name="connsiteX51" fmla="*/ 623515 w 1516341"/>
              <a:gd name="connsiteY51" fmla="*/ 424458 h 1270445"/>
              <a:gd name="connsiteX52" fmla="*/ 620588 w 1516341"/>
              <a:gd name="connsiteY52" fmla="*/ 442021 h 1270445"/>
              <a:gd name="connsiteX53" fmla="*/ 895754 w 1516341"/>
              <a:gd name="connsiteY53" fmla="*/ 442021 h 1270445"/>
              <a:gd name="connsiteX54" fmla="*/ 898681 w 1516341"/>
              <a:gd name="connsiteY54" fmla="*/ 424458 h 1270445"/>
              <a:gd name="connsiteX55" fmla="*/ 843062 w 1516341"/>
              <a:gd name="connsiteY55" fmla="*/ 424458 h 1270445"/>
              <a:gd name="connsiteX56" fmla="*/ 854772 w 1516341"/>
              <a:gd name="connsiteY56" fmla="*/ 357130 h 1270445"/>
              <a:gd name="connsiteX57" fmla="*/ 948445 w 1516341"/>
              <a:gd name="connsiteY57" fmla="*/ 275166 h 1270445"/>
              <a:gd name="connsiteX58" fmla="*/ 1135792 w 1516341"/>
              <a:gd name="connsiteY58" fmla="*/ 275166 h 1270445"/>
              <a:gd name="connsiteX59" fmla="*/ 1203120 w 1516341"/>
              <a:gd name="connsiteY59" fmla="*/ 357130 h 1270445"/>
              <a:gd name="connsiteX60" fmla="*/ 1170920 w 1516341"/>
              <a:gd name="connsiteY60" fmla="*/ 424458 h 1270445"/>
              <a:gd name="connsiteX61" fmla="*/ 1226539 w 1516341"/>
              <a:gd name="connsiteY61" fmla="*/ 424458 h 1270445"/>
              <a:gd name="connsiteX62" fmla="*/ 1091883 w 1516341"/>
              <a:gd name="connsiteY62" fmla="*/ 503494 h 1270445"/>
              <a:gd name="connsiteX63" fmla="*/ 1009919 w 1516341"/>
              <a:gd name="connsiteY63" fmla="*/ 541549 h 1270445"/>
              <a:gd name="connsiteX64" fmla="*/ 1129938 w 1516341"/>
              <a:gd name="connsiteY64" fmla="*/ 541549 h 1270445"/>
              <a:gd name="connsiteX65" fmla="*/ 1124083 w 1516341"/>
              <a:gd name="connsiteY65" fmla="*/ 573749 h 1270445"/>
              <a:gd name="connsiteX66" fmla="*/ 919172 w 1516341"/>
              <a:gd name="connsiteY66" fmla="*/ 573749 h 1270445"/>
              <a:gd name="connsiteX67" fmla="*/ 922100 w 1516341"/>
              <a:gd name="connsiteY67" fmla="*/ 556186 h 1270445"/>
              <a:gd name="connsiteX68" fmla="*/ 831353 w 1516341"/>
              <a:gd name="connsiteY68" fmla="*/ 597168 h 1270445"/>
              <a:gd name="connsiteX69" fmla="*/ 684988 w 1516341"/>
              <a:gd name="connsiteY69" fmla="*/ 676205 h 1270445"/>
              <a:gd name="connsiteX70" fmla="*/ 635224 w 1516341"/>
              <a:gd name="connsiteY70" fmla="*/ 676205 h 1270445"/>
              <a:gd name="connsiteX71" fmla="*/ 521059 w 1516341"/>
              <a:gd name="connsiteY71" fmla="*/ 676205 h 1270445"/>
              <a:gd name="connsiteX72" fmla="*/ 518132 w 1516341"/>
              <a:gd name="connsiteY72" fmla="*/ 699623 h 1270445"/>
              <a:gd name="connsiteX73" fmla="*/ 632297 w 1516341"/>
              <a:gd name="connsiteY73" fmla="*/ 699623 h 1270445"/>
              <a:gd name="connsiteX74" fmla="*/ 652788 w 1516341"/>
              <a:gd name="connsiteY74" fmla="*/ 699623 h 1270445"/>
              <a:gd name="connsiteX75" fmla="*/ 503496 w 1516341"/>
              <a:gd name="connsiteY75" fmla="*/ 881115 h 1270445"/>
              <a:gd name="connsiteX76" fmla="*/ 559114 w 1516341"/>
              <a:gd name="connsiteY76" fmla="*/ 881115 h 1270445"/>
              <a:gd name="connsiteX77" fmla="*/ 523987 w 1516341"/>
              <a:gd name="connsiteY77" fmla="*/ 992352 h 1270445"/>
              <a:gd name="connsiteX78" fmla="*/ 521059 w 1516341"/>
              <a:gd name="connsiteY78" fmla="*/ 1009916 h 1270445"/>
              <a:gd name="connsiteX79" fmla="*/ 465441 w 1516341"/>
              <a:gd name="connsiteY79" fmla="*/ 1009916 h 1270445"/>
              <a:gd name="connsiteX80" fmla="*/ 456659 w 1516341"/>
              <a:gd name="connsiteY80" fmla="*/ 1062607 h 1270445"/>
              <a:gd name="connsiteX81" fmla="*/ 2927 w 1516341"/>
              <a:gd name="connsiteY81" fmla="*/ 1062607 h 1270445"/>
              <a:gd name="connsiteX82" fmla="*/ 0 w 1516341"/>
              <a:gd name="connsiteY82" fmla="*/ 1071389 h 1270445"/>
              <a:gd name="connsiteX83" fmla="*/ 450804 w 1516341"/>
              <a:gd name="connsiteY83" fmla="*/ 1071389 h 1270445"/>
              <a:gd name="connsiteX84" fmla="*/ 450804 w 1516341"/>
              <a:gd name="connsiteY84" fmla="*/ 1071389 h 1270445"/>
              <a:gd name="connsiteX85" fmla="*/ 506423 w 1516341"/>
              <a:gd name="connsiteY85" fmla="*/ 1071389 h 1270445"/>
              <a:gd name="connsiteX86" fmla="*/ 497641 w 1516341"/>
              <a:gd name="connsiteY86" fmla="*/ 1118226 h 1270445"/>
              <a:gd name="connsiteX87" fmla="*/ 626442 w 1516341"/>
              <a:gd name="connsiteY87" fmla="*/ 1118226 h 1270445"/>
              <a:gd name="connsiteX88" fmla="*/ 620588 w 1516341"/>
              <a:gd name="connsiteY88" fmla="*/ 1153354 h 1270445"/>
              <a:gd name="connsiteX89" fmla="*/ 491786 w 1516341"/>
              <a:gd name="connsiteY89" fmla="*/ 1153354 h 1270445"/>
              <a:gd name="connsiteX90" fmla="*/ 488859 w 1516341"/>
              <a:gd name="connsiteY90" fmla="*/ 1173845 h 1270445"/>
              <a:gd name="connsiteX91" fmla="*/ 149292 w 1516341"/>
              <a:gd name="connsiteY91" fmla="*/ 1173845 h 1270445"/>
              <a:gd name="connsiteX92" fmla="*/ 143438 w 1516341"/>
              <a:gd name="connsiteY92" fmla="*/ 1208972 h 1270445"/>
              <a:gd name="connsiteX93" fmla="*/ 427386 w 1516341"/>
              <a:gd name="connsiteY93" fmla="*/ 1208972 h 1270445"/>
              <a:gd name="connsiteX94" fmla="*/ 415677 w 1516341"/>
              <a:gd name="connsiteY94" fmla="*/ 1270445 h 1270445"/>
              <a:gd name="connsiteX95" fmla="*/ 1308503 w 1516341"/>
              <a:gd name="connsiteY95" fmla="*/ 1270445 h 1270445"/>
              <a:gd name="connsiteX96" fmla="*/ 1320212 w 1516341"/>
              <a:gd name="connsiteY96" fmla="*/ 1197263 h 1270445"/>
              <a:gd name="connsiteX97" fmla="*/ 1428522 w 1516341"/>
              <a:gd name="connsiteY97" fmla="*/ 1197263 h 1270445"/>
              <a:gd name="connsiteX98" fmla="*/ 1431450 w 1516341"/>
              <a:gd name="connsiteY98" fmla="*/ 1173845 h 1270445"/>
              <a:gd name="connsiteX99" fmla="*/ 1244103 w 1516341"/>
              <a:gd name="connsiteY99" fmla="*/ 1173845 h 1270445"/>
              <a:gd name="connsiteX100" fmla="*/ 766953 w 1516341"/>
              <a:gd name="connsiteY100" fmla="*/ 673277 h 1270445"/>
              <a:gd name="connsiteX101" fmla="*/ 860626 w 1516341"/>
              <a:gd name="connsiteY101" fmla="*/ 673277 h 1270445"/>
              <a:gd name="connsiteX102" fmla="*/ 857699 w 1516341"/>
              <a:gd name="connsiteY102" fmla="*/ 696696 h 1270445"/>
              <a:gd name="connsiteX103" fmla="*/ 761098 w 1516341"/>
              <a:gd name="connsiteY103" fmla="*/ 696696 h 1270445"/>
              <a:gd name="connsiteX104" fmla="*/ 766953 w 1516341"/>
              <a:gd name="connsiteY104" fmla="*/ 673277 h 1270445"/>
              <a:gd name="connsiteX105" fmla="*/ 579605 w 1516341"/>
              <a:gd name="connsiteY105" fmla="*/ 843060 h 1270445"/>
              <a:gd name="connsiteX106" fmla="*/ 781589 w 1516341"/>
              <a:gd name="connsiteY106" fmla="*/ 843060 h 1270445"/>
              <a:gd name="connsiteX107" fmla="*/ 775735 w 1516341"/>
              <a:gd name="connsiteY107" fmla="*/ 878188 h 1270445"/>
              <a:gd name="connsiteX108" fmla="*/ 573751 w 1516341"/>
              <a:gd name="connsiteY108" fmla="*/ 878188 h 1270445"/>
              <a:gd name="connsiteX109" fmla="*/ 579605 w 1516341"/>
              <a:gd name="connsiteY109" fmla="*/ 843060 h 1270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516341" h="1270445">
                <a:moveTo>
                  <a:pt x="1244103" y="1173845"/>
                </a:moveTo>
                <a:lnTo>
                  <a:pt x="1220684" y="1173845"/>
                </a:lnTo>
                <a:lnTo>
                  <a:pt x="1223611" y="1153354"/>
                </a:lnTo>
                <a:lnTo>
                  <a:pt x="1381686" y="1153354"/>
                </a:lnTo>
                <a:lnTo>
                  <a:pt x="1396322" y="1071389"/>
                </a:lnTo>
                <a:lnTo>
                  <a:pt x="1340703" y="1071389"/>
                </a:lnTo>
                <a:lnTo>
                  <a:pt x="1352413" y="1006989"/>
                </a:lnTo>
                <a:lnTo>
                  <a:pt x="1408031" y="1006989"/>
                </a:lnTo>
                <a:lnTo>
                  <a:pt x="1410959" y="995280"/>
                </a:lnTo>
                <a:lnTo>
                  <a:pt x="793298" y="995280"/>
                </a:lnTo>
                <a:lnTo>
                  <a:pt x="793298" y="989425"/>
                </a:lnTo>
                <a:cubicBezTo>
                  <a:pt x="802080" y="942588"/>
                  <a:pt x="816717" y="916243"/>
                  <a:pt x="889899" y="878188"/>
                </a:cubicBezTo>
                <a:lnTo>
                  <a:pt x="1009919" y="878188"/>
                </a:lnTo>
                <a:lnTo>
                  <a:pt x="1012846" y="866479"/>
                </a:lnTo>
                <a:lnTo>
                  <a:pt x="860626" y="866479"/>
                </a:lnTo>
                <a:cubicBezTo>
                  <a:pt x="875263" y="857697"/>
                  <a:pt x="889899" y="851842"/>
                  <a:pt x="910390" y="843060"/>
                </a:cubicBezTo>
                <a:lnTo>
                  <a:pt x="1112374" y="749387"/>
                </a:lnTo>
                <a:cubicBezTo>
                  <a:pt x="1141647" y="734751"/>
                  <a:pt x="1176775" y="720114"/>
                  <a:pt x="1211902" y="699623"/>
                </a:cubicBezTo>
                <a:lnTo>
                  <a:pt x="1129938" y="699623"/>
                </a:lnTo>
                <a:lnTo>
                  <a:pt x="1132865" y="676205"/>
                </a:lnTo>
                <a:lnTo>
                  <a:pt x="1317285" y="676205"/>
                </a:lnTo>
                <a:lnTo>
                  <a:pt x="1320212" y="664496"/>
                </a:lnTo>
                <a:lnTo>
                  <a:pt x="1267521" y="664496"/>
                </a:lnTo>
                <a:cubicBezTo>
                  <a:pt x="1314358" y="632295"/>
                  <a:pt x="1358267" y="594240"/>
                  <a:pt x="1396322" y="541549"/>
                </a:cubicBezTo>
                <a:lnTo>
                  <a:pt x="1451941" y="541549"/>
                </a:lnTo>
                <a:cubicBezTo>
                  <a:pt x="1475359" y="509349"/>
                  <a:pt x="1495850" y="468367"/>
                  <a:pt x="1510487" y="424458"/>
                </a:cubicBezTo>
                <a:lnTo>
                  <a:pt x="1454868" y="424458"/>
                </a:lnTo>
                <a:cubicBezTo>
                  <a:pt x="1460723" y="403966"/>
                  <a:pt x="1466577" y="380548"/>
                  <a:pt x="1472432" y="357130"/>
                </a:cubicBezTo>
                <a:cubicBezTo>
                  <a:pt x="1481214" y="307366"/>
                  <a:pt x="1478287" y="260529"/>
                  <a:pt x="1469505" y="216620"/>
                </a:cubicBezTo>
                <a:lnTo>
                  <a:pt x="1369976" y="216620"/>
                </a:lnTo>
                <a:lnTo>
                  <a:pt x="1375831" y="184419"/>
                </a:lnTo>
                <a:lnTo>
                  <a:pt x="1460723" y="184419"/>
                </a:lnTo>
                <a:lnTo>
                  <a:pt x="1478287" y="184419"/>
                </a:lnTo>
                <a:lnTo>
                  <a:pt x="1516341" y="184419"/>
                </a:lnTo>
                <a:cubicBezTo>
                  <a:pt x="1472432" y="73182"/>
                  <a:pt x="1369976" y="0"/>
                  <a:pt x="1235321" y="0"/>
                </a:cubicBezTo>
                <a:lnTo>
                  <a:pt x="1047973" y="0"/>
                </a:lnTo>
                <a:cubicBezTo>
                  <a:pt x="922100" y="0"/>
                  <a:pt x="799153" y="67328"/>
                  <a:pt x="717189" y="166856"/>
                </a:cubicBezTo>
                <a:lnTo>
                  <a:pt x="278094" y="166856"/>
                </a:lnTo>
                <a:lnTo>
                  <a:pt x="278094" y="184419"/>
                </a:lnTo>
                <a:lnTo>
                  <a:pt x="603024" y="184419"/>
                </a:lnTo>
                <a:lnTo>
                  <a:pt x="649861" y="184419"/>
                </a:lnTo>
                <a:lnTo>
                  <a:pt x="705479" y="184419"/>
                </a:lnTo>
                <a:lnTo>
                  <a:pt x="743534" y="184419"/>
                </a:lnTo>
                <a:lnTo>
                  <a:pt x="790371" y="184419"/>
                </a:lnTo>
                <a:lnTo>
                  <a:pt x="784516" y="216620"/>
                </a:lnTo>
                <a:lnTo>
                  <a:pt x="632297" y="216620"/>
                </a:lnTo>
                <a:cubicBezTo>
                  <a:pt x="605951" y="260529"/>
                  <a:pt x="588387" y="307366"/>
                  <a:pt x="579605" y="357130"/>
                </a:cubicBezTo>
                <a:lnTo>
                  <a:pt x="573751" y="389330"/>
                </a:lnTo>
                <a:lnTo>
                  <a:pt x="491786" y="389330"/>
                </a:lnTo>
                <a:lnTo>
                  <a:pt x="485932" y="424458"/>
                </a:lnTo>
                <a:lnTo>
                  <a:pt x="567896" y="424458"/>
                </a:lnTo>
                <a:lnTo>
                  <a:pt x="623515" y="424458"/>
                </a:lnTo>
                <a:lnTo>
                  <a:pt x="620588" y="442021"/>
                </a:lnTo>
                <a:lnTo>
                  <a:pt x="895754" y="442021"/>
                </a:lnTo>
                <a:lnTo>
                  <a:pt x="898681" y="424458"/>
                </a:lnTo>
                <a:lnTo>
                  <a:pt x="843062" y="424458"/>
                </a:lnTo>
                <a:lnTo>
                  <a:pt x="854772" y="357130"/>
                </a:lnTo>
                <a:cubicBezTo>
                  <a:pt x="863554" y="313220"/>
                  <a:pt x="904536" y="275166"/>
                  <a:pt x="948445" y="275166"/>
                </a:cubicBezTo>
                <a:lnTo>
                  <a:pt x="1135792" y="275166"/>
                </a:lnTo>
                <a:cubicBezTo>
                  <a:pt x="1179702" y="275166"/>
                  <a:pt x="1208975" y="310293"/>
                  <a:pt x="1203120" y="357130"/>
                </a:cubicBezTo>
                <a:cubicBezTo>
                  <a:pt x="1197266" y="383475"/>
                  <a:pt x="1191411" y="403966"/>
                  <a:pt x="1170920" y="424458"/>
                </a:cubicBezTo>
                <a:lnTo>
                  <a:pt x="1226539" y="424458"/>
                </a:lnTo>
                <a:cubicBezTo>
                  <a:pt x="1203120" y="447876"/>
                  <a:pt x="1162138" y="471294"/>
                  <a:pt x="1091883" y="503494"/>
                </a:cubicBezTo>
                <a:lnTo>
                  <a:pt x="1009919" y="541549"/>
                </a:lnTo>
                <a:lnTo>
                  <a:pt x="1129938" y="541549"/>
                </a:lnTo>
                <a:lnTo>
                  <a:pt x="1124083" y="573749"/>
                </a:lnTo>
                <a:lnTo>
                  <a:pt x="919172" y="573749"/>
                </a:lnTo>
                <a:lnTo>
                  <a:pt x="922100" y="556186"/>
                </a:lnTo>
                <a:lnTo>
                  <a:pt x="831353" y="597168"/>
                </a:lnTo>
                <a:cubicBezTo>
                  <a:pt x="790371" y="617659"/>
                  <a:pt x="737680" y="641077"/>
                  <a:pt x="684988" y="676205"/>
                </a:cubicBezTo>
                <a:lnTo>
                  <a:pt x="635224" y="676205"/>
                </a:lnTo>
                <a:lnTo>
                  <a:pt x="521059" y="676205"/>
                </a:lnTo>
                <a:lnTo>
                  <a:pt x="518132" y="699623"/>
                </a:lnTo>
                <a:lnTo>
                  <a:pt x="632297" y="699623"/>
                </a:lnTo>
                <a:lnTo>
                  <a:pt x="652788" y="699623"/>
                </a:lnTo>
                <a:cubicBezTo>
                  <a:pt x="594242" y="743532"/>
                  <a:pt x="538623" y="802078"/>
                  <a:pt x="503496" y="881115"/>
                </a:cubicBezTo>
                <a:lnTo>
                  <a:pt x="559114" y="881115"/>
                </a:lnTo>
                <a:cubicBezTo>
                  <a:pt x="544478" y="913315"/>
                  <a:pt x="532769" y="951370"/>
                  <a:pt x="523987" y="992352"/>
                </a:cubicBezTo>
                <a:lnTo>
                  <a:pt x="521059" y="1009916"/>
                </a:lnTo>
                <a:lnTo>
                  <a:pt x="465441" y="1009916"/>
                </a:lnTo>
                <a:lnTo>
                  <a:pt x="456659" y="1062607"/>
                </a:lnTo>
                <a:lnTo>
                  <a:pt x="2927" y="1062607"/>
                </a:lnTo>
                <a:lnTo>
                  <a:pt x="0" y="1071389"/>
                </a:lnTo>
                <a:lnTo>
                  <a:pt x="450804" y="1071389"/>
                </a:lnTo>
                <a:lnTo>
                  <a:pt x="450804" y="1071389"/>
                </a:lnTo>
                <a:lnTo>
                  <a:pt x="506423" y="1071389"/>
                </a:lnTo>
                <a:lnTo>
                  <a:pt x="497641" y="1118226"/>
                </a:lnTo>
                <a:lnTo>
                  <a:pt x="626442" y="1118226"/>
                </a:lnTo>
                <a:lnTo>
                  <a:pt x="620588" y="1153354"/>
                </a:lnTo>
                <a:lnTo>
                  <a:pt x="491786" y="1153354"/>
                </a:lnTo>
                <a:lnTo>
                  <a:pt x="488859" y="1173845"/>
                </a:lnTo>
                <a:lnTo>
                  <a:pt x="149292" y="1173845"/>
                </a:lnTo>
                <a:lnTo>
                  <a:pt x="143438" y="1208972"/>
                </a:lnTo>
                <a:lnTo>
                  <a:pt x="427386" y="1208972"/>
                </a:lnTo>
                <a:lnTo>
                  <a:pt x="415677" y="1270445"/>
                </a:lnTo>
                <a:lnTo>
                  <a:pt x="1308503" y="1270445"/>
                </a:lnTo>
                <a:lnTo>
                  <a:pt x="1320212" y="1197263"/>
                </a:lnTo>
                <a:lnTo>
                  <a:pt x="1428522" y="1197263"/>
                </a:lnTo>
                <a:lnTo>
                  <a:pt x="1431450" y="1173845"/>
                </a:lnTo>
                <a:lnTo>
                  <a:pt x="1244103" y="1173845"/>
                </a:lnTo>
                <a:close/>
                <a:moveTo>
                  <a:pt x="766953" y="673277"/>
                </a:moveTo>
                <a:lnTo>
                  <a:pt x="860626" y="673277"/>
                </a:lnTo>
                <a:lnTo>
                  <a:pt x="857699" y="696696"/>
                </a:lnTo>
                <a:lnTo>
                  <a:pt x="761098" y="696696"/>
                </a:lnTo>
                <a:lnTo>
                  <a:pt x="766953" y="673277"/>
                </a:lnTo>
                <a:close/>
                <a:moveTo>
                  <a:pt x="579605" y="843060"/>
                </a:moveTo>
                <a:lnTo>
                  <a:pt x="781589" y="843060"/>
                </a:lnTo>
                <a:lnTo>
                  <a:pt x="775735" y="878188"/>
                </a:lnTo>
                <a:lnTo>
                  <a:pt x="573751" y="878188"/>
                </a:lnTo>
                <a:lnTo>
                  <a:pt x="579605" y="84306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图形 887">
            <a:extLst>
              <a:ext uri="{FF2B5EF4-FFF2-40B4-BE49-F238E27FC236}">
                <a16:creationId xmlns:a16="http://schemas.microsoft.com/office/drawing/2014/main" xmlns="" id="{0B59AEC0-9D48-439F-8C25-A9DCE2C5C58B}"/>
              </a:ext>
            </a:extLst>
          </p:cNvPr>
          <p:cNvSpPr/>
          <p:nvPr/>
        </p:nvSpPr>
        <p:spPr>
          <a:xfrm>
            <a:off x="5315312" y="1428034"/>
            <a:ext cx="1428523" cy="1273370"/>
          </a:xfrm>
          <a:custGeom>
            <a:avLst/>
            <a:gdLst>
              <a:gd name="connsiteX0" fmla="*/ 1293868 w 1428523"/>
              <a:gd name="connsiteY0" fmla="*/ 851841 h 1273370"/>
              <a:gd name="connsiteX1" fmla="*/ 1285086 w 1428523"/>
              <a:gd name="connsiteY1" fmla="*/ 696695 h 1273370"/>
              <a:gd name="connsiteX2" fmla="*/ 1141648 w 1428523"/>
              <a:gd name="connsiteY2" fmla="*/ 696695 h 1273370"/>
              <a:gd name="connsiteX3" fmla="*/ 1144575 w 1428523"/>
              <a:gd name="connsiteY3" fmla="*/ 673276 h 1273370"/>
              <a:gd name="connsiteX4" fmla="*/ 1328995 w 1428523"/>
              <a:gd name="connsiteY4" fmla="*/ 673276 h 1273370"/>
              <a:gd name="connsiteX5" fmla="*/ 1331922 w 1428523"/>
              <a:gd name="connsiteY5" fmla="*/ 661567 h 1273370"/>
              <a:gd name="connsiteX6" fmla="*/ 1273376 w 1428523"/>
              <a:gd name="connsiteY6" fmla="*/ 661567 h 1273370"/>
              <a:gd name="connsiteX7" fmla="*/ 1258740 w 1428523"/>
              <a:gd name="connsiteY7" fmla="*/ 635222 h 1273370"/>
              <a:gd name="connsiteX8" fmla="*/ 1328995 w 1428523"/>
              <a:gd name="connsiteY8" fmla="*/ 541548 h 1273370"/>
              <a:gd name="connsiteX9" fmla="*/ 1384614 w 1428523"/>
              <a:gd name="connsiteY9" fmla="*/ 541548 h 1273370"/>
              <a:gd name="connsiteX10" fmla="*/ 1428523 w 1428523"/>
              <a:gd name="connsiteY10" fmla="*/ 424457 h 1273370"/>
              <a:gd name="connsiteX11" fmla="*/ 1372905 w 1428523"/>
              <a:gd name="connsiteY11" fmla="*/ 424457 h 1273370"/>
              <a:gd name="connsiteX12" fmla="*/ 1372905 w 1428523"/>
              <a:gd name="connsiteY12" fmla="*/ 418602 h 1273370"/>
              <a:gd name="connsiteX13" fmla="*/ 1384614 w 1428523"/>
              <a:gd name="connsiteY13" fmla="*/ 357129 h 1273370"/>
              <a:gd name="connsiteX14" fmla="*/ 1381687 w 1428523"/>
              <a:gd name="connsiteY14" fmla="*/ 216619 h 1273370"/>
              <a:gd name="connsiteX15" fmla="*/ 1285086 w 1428523"/>
              <a:gd name="connsiteY15" fmla="*/ 216619 h 1273370"/>
              <a:gd name="connsiteX16" fmla="*/ 1288013 w 1428523"/>
              <a:gd name="connsiteY16" fmla="*/ 184419 h 1273370"/>
              <a:gd name="connsiteX17" fmla="*/ 1367050 w 1428523"/>
              <a:gd name="connsiteY17" fmla="*/ 184419 h 1273370"/>
              <a:gd name="connsiteX18" fmla="*/ 1387541 w 1428523"/>
              <a:gd name="connsiteY18" fmla="*/ 184419 h 1273370"/>
              <a:gd name="connsiteX19" fmla="*/ 1422669 w 1428523"/>
              <a:gd name="connsiteY19" fmla="*/ 184419 h 1273370"/>
              <a:gd name="connsiteX20" fmla="*/ 1144575 w 1428523"/>
              <a:gd name="connsiteY20" fmla="*/ 0 h 1273370"/>
              <a:gd name="connsiteX21" fmla="*/ 957228 w 1428523"/>
              <a:gd name="connsiteY21" fmla="*/ 0 h 1273370"/>
              <a:gd name="connsiteX22" fmla="*/ 626443 w 1428523"/>
              <a:gd name="connsiteY22" fmla="*/ 166855 h 1273370"/>
              <a:gd name="connsiteX23" fmla="*/ 193202 w 1428523"/>
              <a:gd name="connsiteY23" fmla="*/ 166855 h 1273370"/>
              <a:gd name="connsiteX24" fmla="*/ 190275 w 1428523"/>
              <a:gd name="connsiteY24" fmla="*/ 184419 h 1273370"/>
              <a:gd name="connsiteX25" fmla="*/ 515205 w 1428523"/>
              <a:gd name="connsiteY25" fmla="*/ 184419 h 1273370"/>
              <a:gd name="connsiteX26" fmla="*/ 559115 w 1428523"/>
              <a:gd name="connsiteY26" fmla="*/ 184419 h 1273370"/>
              <a:gd name="connsiteX27" fmla="*/ 614733 w 1428523"/>
              <a:gd name="connsiteY27" fmla="*/ 184419 h 1273370"/>
              <a:gd name="connsiteX28" fmla="*/ 655716 w 1428523"/>
              <a:gd name="connsiteY28" fmla="*/ 184419 h 1273370"/>
              <a:gd name="connsiteX29" fmla="*/ 702553 w 1428523"/>
              <a:gd name="connsiteY29" fmla="*/ 184419 h 1273370"/>
              <a:gd name="connsiteX30" fmla="*/ 696698 w 1428523"/>
              <a:gd name="connsiteY30" fmla="*/ 216619 h 1273370"/>
              <a:gd name="connsiteX31" fmla="*/ 538624 w 1428523"/>
              <a:gd name="connsiteY31" fmla="*/ 216619 h 1273370"/>
              <a:gd name="connsiteX32" fmla="*/ 485932 w 1428523"/>
              <a:gd name="connsiteY32" fmla="*/ 357129 h 1273370"/>
              <a:gd name="connsiteX33" fmla="*/ 480078 w 1428523"/>
              <a:gd name="connsiteY33" fmla="*/ 389329 h 1273370"/>
              <a:gd name="connsiteX34" fmla="*/ 401040 w 1428523"/>
              <a:gd name="connsiteY34" fmla="*/ 389329 h 1273370"/>
              <a:gd name="connsiteX35" fmla="*/ 395186 w 1428523"/>
              <a:gd name="connsiteY35" fmla="*/ 424457 h 1273370"/>
              <a:gd name="connsiteX36" fmla="*/ 474223 w 1428523"/>
              <a:gd name="connsiteY36" fmla="*/ 424457 h 1273370"/>
              <a:gd name="connsiteX37" fmla="*/ 529842 w 1428523"/>
              <a:gd name="connsiteY37" fmla="*/ 424457 h 1273370"/>
              <a:gd name="connsiteX38" fmla="*/ 526914 w 1428523"/>
              <a:gd name="connsiteY38" fmla="*/ 442021 h 1273370"/>
              <a:gd name="connsiteX39" fmla="*/ 802081 w 1428523"/>
              <a:gd name="connsiteY39" fmla="*/ 442021 h 1273370"/>
              <a:gd name="connsiteX40" fmla="*/ 805008 w 1428523"/>
              <a:gd name="connsiteY40" fmla="*/ 424457 h 1273370"/>
              <a:gd name="connsiteX41" fmla="*/ 749389 w 1428523"/>
              <a:gd name="connsiteY41" fmla="*/ 424457 h 1273370"/>
              <a:gd name="connsiteX42" fmla="*/ 761099 w 1428523"/>
              <a:gd name="connsiteY42" fmla="*/ 357129 h 1273370"/>
              <a:gd name="connsiteX43" fmla="*/ 854772 w 1428523"/>
              <a:gd name="connsiteY43" fmla="*/ 275165 h 1273370"/>
              <a:gd name="connsiteX44" fmla="*/ 1042120 w 1428523"/>
              <a:gd name="connsiteY44" fmla="*/ 275165 h 1273370"/>
              <a:gd name="connsiteX45" fmla="*/ 1109448 w 1428523"/>
              <a:gd name="connsiteY45" fmla="*/ 357129 h 1273370"/>
              <a:gd name="connsiteX46" fmla="*/ 1097738 w 1428523"/>
              <a:gd name="connsiteY46" fmla="*/ 418602 h 1273370"/>
              <a:gd name="connsiteX47" fmla="*/ 1097738 w 1428523"/>
              <a:gd name="connsiteY47" fmla="*/ 424457 h 1273370"/>
              <a:gd name="connsiteX48" fmla="*/ 1153357 w 1428523"/>
              <a:gd name="connsiteY48" fmla="*/ 424457 h 1273370"/>
              <a:gd name="connsiteX49" fmla="*/ 1059683 w 1428523"/>
              <a:gd name="connsiteY49" fmla="*/ 500566 h 1273370"/>
              <a:gd name="connsiteX50" fmla="*/ 884045 w 1428523"/>
              <a:gd name="connsiteY50" fmla="*/ 500566 h 1273370"/>
              <a:gd name="connsiteX51" fmla="*/ 875263 w 1428523"/>
              <a:gd name="connsiteY51" fmla="*/ 541548 h 1273370"/>
              <a:gd name="connsiteX52" fmla="*/ 819645 w 1428523"/>
              <a:gd name="connsiteY52" fmla="*/ 541548 h 1273370"/>
              <a:gd name="connsiteX53" fmla="*/ 796226 w 1428523"/>
              <a:gd name="connsiteY53" fmla="*/ 673276 h 1273370"/>
              <a:gd name="connsiteX54" fmla="*/ 766953 w 1428523"/>
              <a:gd name="connsiteY54" fmla="*/ 673276 h 1273370"/>
              <a:gd name="connsiteX55" fmla="*/ 652788 w 1428523"/>
              <a:gd name="connsiteY55" fmla="*/ 673276 h 1273370"/>
              <a:gd name="connsiteX56" fmla="*/ 649861 w 1428523"/>
              <a:gd name="connsiteY56" fmla="*/ 696695 h 1273370"/>
              <a:gd name="connsiteX57" fmla="*/ 764026 w 1428523"/>
              <a:gd name="connsiteY57" fmla="*/ 696695 h 1273370"/>
              <a:gd name="connsiteX58" fmla="*/ 793299 w 1428523"/>
              <a:gd name="connsiteY58" fmla="*/ 696695 h 1273370"/>
              <a:gd name="connsiteX59" fmla="*/ 781590 w 1428523"/>
              <a:gd name="connsiteY59" fmla="*/ 769877 h 1273370"/>
              <a:gd name="connsiteX60" fmla="*/ 957228 w 1428523"/>
              <a:gd name="connsiteY60" fmla="*/ 769877 h 1273370"/>
              <a:gd name="connsiteX61" fmla="*/ 1024556 w 1428523"/>
              <a:gd name="connsiteY61" fmla="*/ 851841 h 1273370"/>
              <a:gd name="connsiteX62" fmla="*/ 1021628 w 1428523"/>
              <a:gd name="connsiteY62" fmla="*/ 863550 h 1273370"/>
              <a:gd name="connsiteX63" fmla="*/ 907464 w 1428523"/>
              <a:gd name="connsiteY63" fmla="*/ 863550 h 1273370"/>
              <a:gd name="connsiteX64" fmla="*/ 901609 w 1428523"/>
              <a:gd name="connsiteY64" fmla="*/ 878187 h 1273370"/>
              <a:gd name="connsiteX65" fmla="*/ 1015774 w 1428523"/>
              <a:gd name="connsiteY65" fmla="*/ 878187 h 1273370"/>
              <a:gd name="connsiteX66" fmla="*/ 1071393 w 1428523"/>
              <a:gd name="connsiteY66" fmla="*/ 878187 h 1273370"/>
              <a:gd name="connsiteX67" fmla="*/ 1065538 w 1428523"/>
              <a:gd name="connsiteY67" fmla="*/ 916241 h 1273370"/>
              <a:gd name="connsiteX68" fmla="*/ 971864 w 1428523"/>
              <a:gd name="connsiteY68" fmla="*/ 998205 h 1273370"/>
              <a:gd name="connsiteX69" fmla="*/ 784517 w 1428523"/>
              <a:gd name="connsiteY69" fmla="*/ 998205 h 1273370"/>
              <a:gd name="connsiteX70" fmla="*/ 717189 w 1428523"/>
              <a:gd name="connsiteY70" fmla="*/ 916241 h 1273370"/>
              <a:gd name="connsiteX71" fmla="*/ 723044 w 1428523"/>
              <a:gd name="connsiteY71" fmla="*/ 878187 h 1273370"/>
              <a:gd name="connsiteX72" fmla="*/ 667425 w 1428523"/>
              <a:gd name="connsiteY72" fmla="*/ 878187 h 1273370"/>
              <a:gd name="connsiteX73" fmla="*/ 550333 w 1428523"/>
              <a:gd name="connsiteY73" fmla="*/ 878187 h 1273370"/>
              <a:gd name="connsiteX74" fmla="*/ 556187 w 1428523"/>
              <a:gd name="connsiteY74" fmla="*/ 843059 h 1273370"/>
              <a:gd name="connsiteX75" fmla="*/ 673280 w 1428523"/>
              <a:gd name="connsiteY75" fmla="*/ 843059 h 1273370"/>
              <a:gd name="connsiteX76" fmla="*/ 676207 w 1428523"/>
              <a:gd name="connsiteY76" fmla="*/ 828423 h 1273370"/>
              <a:gd name="connsiteX77" fmla="*/ 401040 w 1428523"/>
              <a:gd name="connsiteY77" fmla="*/ 828423 h 1273370"/>
              <a:gd name="connsiteX78" fmla="*/ 392258 w 1428523"/>
              <a:gd name="connsiteY78" fmla="*/ 878187 h 1273370"/>
              <a:gd name="connsiteX79" fmla="*/ 447877 w 1428523"/>
              <a:gd name="connsiteY79" fmla="*/ 878187 h 1273370"/>
              <a:gd name="connsiteX80" fmla="*/ 442023 w 1428523"/>
              <a:gd name="connsiteY80" fmla="*/ 916241 h 1273370"/>
              <a:gd name="connsiteX81" fmla="*/ 439095 w 1428523"/>
              <a:gd name="connsiteY81" fmla="*/ 1006987 h 1273370"/>
              <a:gd name="connsiteX82" fmla="*/ 383477 w 1428523"/>
              <a:gd name="connsiteY82" fmla="*/ 1006987 h 1273370"/>
              <a:gd name="connsiteX83" fmla="*/ 392258 w 1428523"/>
              <a:gd name="connsiteY83" fmla="*/ 1059678 h 1273370"/>
              <a:gd name="connsiteX84" fmla="*/ 2927 w 1428523"/>
              <a:gd name="connsiteY84" fmla="*/ 1059678 h 1273370"/>
              <a:gd name="connsiteX85" fmla="*/ 0 w 1428523"/>
              <a:gd name="connsiteY85" fmla="*/ 1071388 h 1273370"/>
              <a:gd name="connsiteX86" fmla="*/ 395186 w 1428523"/>
              <a:gd name="connsiteY86" fmla="*/ 1071388 h 1273370"/>
              <a:gd name="connsiteX87" fmla="*/ 395186 w 1428523"/>
              <a:gd name="connsiteY87" fmla="*/ 1071388 h 1273370"/>
              <a:gd name="connsiteX88" fmla="*/ 450805 w 1428523"/>
              <a:gd name="connsiteY88" fmla="*/ 1071388 h 1273370"/>
              <a:gd name="connsiteX89" fmla="*/ 471296 w 1428523"/>
              <a:gd name="connsiteY89" fmla="*/ 1121151 h 1273370"/>
              <a:gd name="connsiteX90" fmla="*/ 626443 w 1428523"/>
              <a:gd name="connsiteY90" fmla="*/ 1121151 h 1273370"/>
              <a:gd name="connsiteX91" fmla="*/ 620588 w 1428523"/>
              <a:gd name="connsiteY91" fmla="*/ 1156279 h 1273370"/>
              <a:gd name="connsiteX92" fmla="*/ 491787 w 1428523"/>
              <a:gd name="connsiteY92" fmla="*/ 1156279 h 1273370"/>
              <a:gd name="connsiteX93" fmla="*/ 506423 w 1428523"/>
              <a:gd name="connsiteY93" fmla="*/ 1176770 h 1273370"/>
              <a:gd name="connsiteX94" fmla="*/ 149292 w 1428523"/>
              <a:gd name="connsiteY94" fmla="*/ 1176770 h 1273370"/>
              <a:gd name="connsiteX95" fmla="*/ 143438 w 1428523"/>
              <a:gd name="connsiteY95" fmla="*/ 1211897 h 1273370"/>
              <a:gd name="connsiteX96" fmla="*/ 488859 w 1428523"/>
              <a:gd name="connsiteY96" fmla="*/ 1211897 h 1273370"/>
              <a:gd name="connsiteX97" fmla="*/ 679134 w 1428523"/>
              <a:gd name="connsiteY97" fmla="*/ 1273371 h 1273370"/>
              <a:gd name="connsiteX98" fmla="*/ 866481 w 1428523"/>
              <a:gd name="connsiteY98" fmla="*/ 1273371 h 1273370"/>
              <a:gd name="connsiteX99" fmla="*/ 1094811 w 1428523"/>
              <a:gd name="connsiteY99" fmla="*/ 1200188 h 1273370"/>
              <a:gd name="connsiteX100" fmla="*/ 1261667 w 1428523"/>
              <a:gd name="connsiteY100" fmla="*/ 1200188 h 1273370"/>
              <a:gd name="connsiteX101" fmla="*/ 1264595 w 1428523"/>
              <a:gd name="connsiteY101" fmla="*/ 1176770 h 1273370"/>
              <a:gd name="connsiteX102" fmla="*/ 1077247 w 1428523"/>
              <a:gd name="connsiteY102" fmla="*/ 1176770 h 1273370"/>
              <a:gd name="connsiteX103" fmla="*/ 1053829 w 1428523"/>
              <a:gd name="connsiteY103" fmla="*/ 1176770 h 1273370"/>
              <a:gd name="connsiteX104" fmla="*/ 1056756 w 1428523"/>
              <a:gd name="connsiteY104" fmla="*/ 1156279 h 1273370"/>
              <a:gd name="connsiteX105" fmla="*/ 1200194 w 1428523"/>
              <a:gd name="connsiteY105" fmla="*/ 1156279 h 1273370"/>
              <a:gd name="connsiteX106" fmla="*/ 1270449 w 1428523"/>
              <a:gd name="connsiteY106" fmla="*/ 1074315 h 1273370"/>
              <a:gd name="connsiteX107" fmla="*/ 1214830 w 1428523"/>
              <a:gd name="connsiteY107" fmla="*/ 1074315 h 1273370"/>
              <a:gd name="connsiteX108" fmla="*/ 1249958 w 1428523"/>
              <a:gd name="connsiteY108" fmla="*/ 1009915 h 1273370"/>
              <a:gd name="connsiteX109" fmla="*/ 1305577 w 1428523"/>
              <a:gd name="connsiteY109" fmla="*/ 1009915 h 1273370"/>
              <a:gd name="connsiteX110" fmla="*/ 1334850 w 1428523"/>
              <a:gd name="connsiteY110" fmla="*/ 919169 h 1273370"/>
              <a:gd name="connsiteX111" fmla="*/ 1340704 w 1428523"/>
              <a:gd name="connsiteY111" fmla="*/ 881114 h 1273370"/>
              <a:gd name="connsiteX112" fmla="*/ 1285086 w 1428523"/>
              <a:gd name="connsiteY112" fmla="*/ 881114 h 1273370"/>
              <a:gd name="connsiteX113" fmla="*/ 1293868 w 1428523"/>
              <a:gd name="connsiteY113" fmla="*/ 851841 h 1273370"/>
              <a:gd name="connsiteX114" fmla="*/ 992355 w 1428523"/>
              <a:gd name="connsiteY114" fmla="*/ 696695 h 1273370"/>
              <a:gd name="connsiteX115" fmla="*/ 898682 w 1428523"/>
              <a:gd name="connsiteY115" fmla="*/ 696695 h 1273370"/>
              <a:gd name="connsiteX116" fmla="*/ 901609 w 1428523"/>
              <a:gd name="connsiteY116" fmla="*/ 673276 h 1273370"/>
              <a:gd name="connsiteX117" fmla="*/ 995283 w 1428523"/>
              <a:gd name="connsiteY117" fmla="*/ 673276 h 1273370"/>
              <a:gd name="connsiteX118" fmla="*/ 992355 w 1428523"/>
              <a:gd name="connsiteY118" fmla="*/ 696695 h 1273370"/>
              <a:gd name="connsiteX119" fmla="*/ 968937 w 1428523"/>
              <a:gd name="connsiteY119" fmla="*/ 570821 h 1273370"/>
              <a:gd name="connsiteX120" fmla="*/ 974792 w 1428523"/>
              <a:gd name="connsiteY120" fmla="*/ 538621 h 1273370"/>
              <a:gd name="connsiteX121" fmla="*/ 1179703 w 1428523"/>
              <a:gd name="connsiteY121" fmla="*/ 538621 h 1273370"/>
              <a:gd name="connsiteX122" fmla="*/ 1173848 w 1428523"/>
              <a:gd name="connsiteY122" fmla="*/ 570821 h 1273370"/>
              <a:gd name="connsiteX123" fmla="*/ 968937 w 1428523"/>
              <a:gd name="connsiteY123" fmla="*/ 570821 h 1273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1428523" h="1273370">
                <a:moveTo>
                  <a:pt x="1293868" y="851841"/>
                </a:moveTo>
                <a:cubicBezTo>
                  <a:pt x="1302649" y="796222"/>
                  <a:pt x="1299722" y="743531"/>
                  <a:pt x="1285086" y="696695"/>
                </a:cubicBezTo>
                <a:lnTo>
                  <a:pt x="1141648" y="696695"/>
                </a:lnTo>
                <a:lnTo>
                  <a:pt x="1144575" y="673276"/>
                </a:lnTo>
                <a:lnTo>
                  <a:pt x="1328995" y="673276"/>
                </a:lnTo>
                <a:lnTo>
                  <a:pt x="1331922" y="661567"/>
                </a:lnTo>
                <a:lnTo>
                  <a:pt x="1273376" y="661567"/>
                </a:lnTo>
                <a:cubicBezTo>
                  <a:pt x="1270449" y="652785"/>
                  <a:pt x="1264595" y="644003"/>
                  <a:pt x="1258740" y="635222"/>
                </a:cubicBezTo>
                <a:cubicBezTo>
                  <a:pt x="1285086" y="605949"/>
                  <a:pt x="1308504" y="573749"/>
                  <a:pt x="1328995" y="541548"/>
                </a:cubicBezTo>
                <a:lnTo>
                  <a:pt x="1384614" y="541548"/>
                </a:lnTo>
                <a:cubicBezTo>
                  <a:pt x="1405105" y="506421"/>
                  <a:pt x="1419742" y="465439"/>
                  <a:pt x="1428523" y="424457"/>
                </a:cubicBezTo>
                <a:lnTo>
                  <a:pt x="1372905" y="424457"/>
                </a:lnTo>
                <a:cubicBezTo>
                  <a:pt x="1372905" y="421530"/>
                  <a:pt x="1372905" y="421530"/>
                  <a:pt x="1372905" y="418602"/>
                </a:cubicBezTo>
                <a:lnTo>
                  <a:pt x="1384614" y="357129"/>
                </a:lnTo>
                <a:cubicBezTo>
                  <a:pt x="1393396" y="307365"/>
                  <a:pt x="1390469" y="260529"/>
                  <a:pt x="1381687" y="216619"/>
                </a:cubicBezTo>
                <a:lnTo>
                  <a:pt x="1285086" y="216619"/>
                </a:lnTo>
                <a:lnTo>
                  <a:pt x="1288013" y="184419"/>
                </a:lnTo>
                <a:lnTo>
                  <a:pt x="1367050" y="184419"/>
                </a:lnTo>
                <a:lnTo>
                  <a:pt x="1387541" y="184419"/>
                </a:lnTo>
                <a:lnTo>
                  <a:pt x="1422669" y="184419"/>
                </a:lnTo>
                <a:cubicBezTo>
                  <a:pt x="1381687" y="73182"/>
                  <a:pt x="1279231" y="0"/>
                  <a:pt x="1144575" y="0"/>
                </a:cubicBezTo>
                <a:lnTo>
                  <a:pt x="957228" y="0"/>
                </a:lnTo>
                <a:cubicBezTo>
                  <a:pt x="831354" y="0"/>
                  <a:pt x="708407" y="67328"/>
                  <a:pt x="626443" y="166855"/>
                </a:cubicBezTo>
                <a:lnTo>
                  <a:pt x="193202" y="166855"/>
                </a:lnTo>
                <a:lnTo>
                  <a:pt x="190275" y="184419"/>
                </a:lnTo>
                <a:lnTo>
                  <a:pt x="515205" y="184419"/>
                </a:lnTo>
                <a:lnTo>
                  <a:pt x="559115" y="184419"/>
                </a:lnTo>
                <a:lnTo>
                  <a:pt x="614733" y="184419"/>
                </a:lnTo>
                <a:lnTo>
                  <a:pt x="655716" y="184419"/>
                </a:lnTo>
                <a:lnTo>
                  <a:pt x="702553" y="184419"/>
                </a:lnTo>
                <a:lnTo>
                  <a:pt x="696698" y="216619"/>
                </a:lnTo>
                <a:lnTo>
                  <a:pt x="538624" y="216619"/>
                </a:lnTo>
                <a:cubicBezTo>
                  <a:pt x="512278" y="260529"/>
                  <a:pt x="494714" y="307365"/>
                  <a:pt x="485932" y="357129"/>
                </a:cubicBezTo>
                <a:lnTo>
                  <a:pt x="480078" y="389329"/>
                </a:lnTo>
                <a:lnTo>
                  <a:pt x="401040" y="389329"/>
                </a:lnTo>
                <a:lnTo>
                  <a:pt x="395186" y="424457"/>
                </a:lnTo>
                <a:lnTo>
                  <a:pt x="474223" y="424457"/>
                </a:lnTo>
                <a:lnTo>
                  <a:pt x="529842" y="424457"/>
                </a:lnTo>
                <a:lnTo>
                  <a:pt x="526914" y="442021"/>
                </a:lnTo>
                <a:lnTo>
                  <a:pt x="802081" y="442021"/>
                </a:lnTo>
                <a:lnTo>
                  <a:pt x="805008" y="424457"/>
                </a:lnTo>
                <a:lnTo>
                  <a:pt x="749389" y="424457"/>
                </a:lnTo>
                <a:lnTo>
                  <a:pt x="761099" y="357129"/>
                </a:lnTo>
                <a:cubicBezTo>
                  <a:pt x="769880" y="313220"/>
                  <a:pt x="810863" y="275165"/>
                  <a:pt x="854772" y="275165"/>
                </a:cubicBezTo>
                <a:lnTo>
                  <a:pt x="1042120" y="275165"/>
                </a:lnTo>
                <a:cubicBezTo>
                  <a:pt x="1086029" y="275165"/>
                  <a:pt x="1115302" y="310293"/>
                  <a:pt x="1109448" y="357129"/>
                </a:cubicBezTo>
                <a:lnTo>
                  <a:pt x="1097738" y="418602"/>
                </a:lnTo>
                <a:cubicBezTo>
                  <a:pt x="1097738" y="421530"/>
                  <a:pt x="1097738" y="421530"/>
                  <a:pt x="1097738" y="424457"/>
                </a:cubicBezTo>
                <a:lnTo>
                  <a:pt x="1153357" y="424457"/>
                </a:lnTo>
                <a:cubicBezTo>
                  <a:pt x="1141648" y="465439"/>
                  <a:pt x="1103593" y="500566"/>
                  <a:pt x="1059683" y="500566"/>
                </a:cubicBezTo>
                <a:lnTo>
                  <a:pt x="884045" y="500566"/>
                </a:lnTo>
                <a:lnTo>
                  <a:pt x="875263" y="541548"/>
                </a:lnTo>
                <a:lnTo>
                  <a:pt x="819645" y="541548"/>
                </a:lnTo>
                <a:lnTo>
                  <a:pt x="796226" y="673276"/>
                </a:lnTo>
                <a:lnTo>
                  <a:pt x="766953" y="673276"/>
                </a:lnTo>
                <a:lnTo>
                  <a:pt x="652788" y="673276"/>
                </a:lnTo>
                <a:lnTo>
                  <a:pt x="649861" y="696695"/>
                </a:lnTo>
                <a:lnTo>
                  <a:pt x="764026" y="696695"/>
                </a:lnTo>
                <a:lnTo>
                  <a:pt x="793299" y="696695"/>
                </a:lnTo>
                <a:lnTo>
                  <a:pt x="781590" y="769877"/>
                </a:lnTo>
                <a:lnTo>
                  <a:pt x="957228" y="769877"/>
                </a:lnTo>
                <a:cubicBezTo>
                  <a:pt x="1001137" y="769877"/>
                  <a:pt x="1030410" y="805004"/>
                  <a:pt x="1024556" y="851841"/>
                </a:cubicBezTo>
                <a:lnTo>
                  <a:pt x="1021628" y="863550"/>
                </a:lnTo>
                <a:lnTo>
                  <a:pt x="907464" y="863550"/>
                </a:lnTo>
                <a:lnTo>
                  <a:pt x="901609" y="878187"/>
                </a:lnTo>
                <a:lnTo>
                  <a:pt x="1015774" y="878187"/>
                </a:lnTo>
                <a:lnTo>
                  <a:pt x="1071393" y="878187"/>
                </a:lnTo>
                <a:lnTo>
                  <a:pt x="1065538" y="916241"/>
                </a:lnTo>
                <a:cubicBezTo>
                  <a:pt x="1056756" y="960151"/>
                  <a:pt x="1015774" y="998205"/>
                  <a:pt x="971864" y="998205"/>
                </a:cubicBezTo>
                <a:lnTo>
                  <a:pt x="784517" y="998205"/>
                </a:lnTo>
                <a:cubicBezTo>
                  <a:pt x="740607" y="998205"/>
                  <a:pt x="711334" y="963078"/>
                  <a:pt x="717189" y="916241"/>
                </a:cubicBezTo>
                <a:lnTo>
                  <a:pt x="723044" y="878187"/>
                </a:lnTo>
                <a:lnTo>
                  <a:pt x="667425" y="878187"/>
                </a:lnTo>
                <a:lnTo>
                  <a:pt x="550333" y="878187"/>
                </a:lnTo>
                <a:lnTo>
                  <a:pt x="556187" y="843059"/>
                </a:lnTo>
                <a:lnTo>
                  <a:pt x="673280" y="843059"/>
                </a:lnTo>
                <a:lnTo>
                  <a:pt x="676207" y="828423"/>
                </a:lnTo>
                <a:lnTo>
                  <a:pt x="401040" y="828423"/>
                </a:lnTo>
                <a:lnTo>
                  <a:pt x="392258" y="878187"/>
                </a:lnTo>
                <a:lnTo>
                  <a:pt x="447877" y="878187"/>
                </a:lnTo>
                <a:lnTo>
                  <a:pt x="442023" y="916241"/>
                </a:lnTo>
                <a:cubicBezTo>
                  <a:pt x="436168" y="948442"/>
                  <a:pt x="436168" y="977714"/>
                  <a:pt x="439095" y="1006987"/>
                </a:cubicBezTo>
                <a:lnTo>
                  <a:pt x="383477" y="1006987"/>
                </a:lnTo>
                <a:cubicBezTo>
                  <a:pt x="386404" y="1024551"/>
                  <a:pt x="389331" y="1042115"/>
                  <a:pt x="392258" y="1059678"/>
                </a:cubicBezTo>
                <a:lnTo>
                  <a:pt x="2927" y="1059678"/>
                </a:lnTo>
                <a:lnTo>
                  <a:pt x="0" y="1071388"/>
                </a:lnTo>
                <a:lnTo>
                  <a:pt x="395186" y="1071388"/>
                </a:lnTo>
                <a:lnTo>
                  <a:pt x="395186" y="1071388"/>
                </a:lnTo>
                <a:lnTo>
                  <a:pt x="450805" y="1071388"/>
                </a:lnTo>
                <a:cubicBezTo>
                  <a:pt x="456659" y="1088951"/>
                  <a:pt x="462514" y="1106515"/>
                  <a:pt x="471296" y="1121151"/>
                </a:cubicBezTo>
                <a:lnTo>
                  <a:pt x="626443" y="1121151"/>
                </a:lnTo>
                <a:lnTo>
                  <a:pt x="620588" y="1156279"/>
                </a:lnTo>
                <a:lnTo>
                  <a:pt x="491787" y="1156279"/>
                </a:lnTo>
                <a:cubicBezTo>
                  <a:pt x="497641" y="1162134"/>
                  <a:pt x="503496" y="1170915"/>
                  <a:pt x="506423" y="1176770"/>
                </a:cubicBezTo>
                <a:lnTo>
                  <a:pt x="149292" y="1176770"/>
                </a:lnTo>
                <a:lnTo>
                  <a:pt x="143438" y="1211897"/>
                </a:lnTo>
                <a:lnTo>
                  <a:pt x="488859" y="1211897"/>
                </a:lnTo>
                <a:cubicBezTo>
                  <a:pt x="538624" y="1252879"/>
                  <a:pt x="603024" y="1273371"/>
                  <a:pt x="679134" y="1273371"/>
                </a:cubicBezTo>
                <a:lnTo>
                  <a:pt x="866481" y="1273371"/>
                </a:lnTo>
                <a:cubicBezTo>
                  <a:pt x="948446" y="1273371"/>
                  <a:pt x="1027483" y="1247025"/>
                  <a:pt x="1094811" y="1200188"/>
                </a:cubicBezTo>
                <a:lnTo>
                  <a:pt x="1261667" y="1200188"/>
                </a:lnTo>
                <a:lnTo>
                  <a:pt x="1264595" y="1176770"/>
                </a:lnTo>
                <a:lnTo>
                  <a:pt x="1077247" y="1176770"/>
                </a:lnTo>
                <a:lnTo>
                  <a:pt x="1053829" y="1176770"/>
                </a:lnTo>
                <a:lnTo>
                  <a:pt x="1056756" y="1156279"/>
                </a:lnTo>
                <a:lnTo>
                  <a:pt x="1200194" y="1156279"/>
                </a:lnTo>
                <a:cubicBezTo>
                  <a:pt x="1226540" y="1132861"/>
                  <a:pt x="1249958" y="1103588"/>
                  <a:pt x="1270449" y="1074315"/>
                </a:cubicBezTo>
                <a:lnTo>
                  <a:pt x="1214830" y="1074315"/>
                </a:lnTo>
                <a:cubicBezTo>
                  <a:pt x="1229467" y="1053824"/>
                  <a:pt x="1241176" y="1033333"/>
                  <a:pt x="1249958" y="1009915"/>
                </a:cubicBezTo>
                <a:lnTo>
                  <a:pt x="1305577" y="1009915"/>
                </a:lnTo>
                <a:cubicBezTo>
                  <a:pt x="1317286" y="980642"/>
                  <a:pt x="1328995" y="951369"/>
                  <a:pt x="1334850" y="919169"/>
                </a:cubicBezTo>
                <a:lnTo>
                  <a:pt x="1340704" y="881114"/>
                </a:lnTo>
                <a:lnTo>
                  <a:pt x="1285086" y="881114"/>
                </a:lnTo>
                <a:lnTo>
                  <a:pt x="1293868" y="851841"/>
                </a:lnTo>
                <a:close/>
                <a:moveTo>
                  <a:pt x="992355" y="696695"/>
                </a:moveTo>
                <a:lnTo>
                  <a:pt x="898682" y="696695"/>
                </a:lnTo>
                <a:lnTo>
                  <a:pt x="901609" y="673276"/>
                </a:lnTo>
                <a:lnTo>
                  <a:pt x="995283" y="673276"/>
                </a:lnTo>
                <a:lnTo>
                  <a:pt x="992355" y="696695"/>
                </a:lnTo>
                <a:close/>
                <a:moveTo>
                  <a:pt x="968937" y="570821"/>
                </a:moveTo>
                <a:lnTo>
                  <a:pt x="974792" y="538621"/>
                </a:lnTo>
                <a:lnTo>
                  <a:pt x="1179703" y="538621"/>
                </a:lnTo>
                <a:lnTo>
                  <a:pt x="1173848" y="570821"/>
                </a:lnTo>
                <a:lnTo>
                  <a:pt x="968937" y="570821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图形 889">
            <a:extLst>
              <a:ext uri="{FF2B5EF4-FFF2-40B4-BE49-F238E27FC236}">
                <a16:creationId xmlns:a16="http://schemas.microsoft.com/office/drawing/2014/main" xmlns="" id="{8D2E7A55-44F6-4E58-84C7-11AED27CD06B}"/>
              </a:ext>
            </a:extLst>
          </p:cNvPr>
          <p:cNvSpPr/>
          <p:nvPr/>
        </p:nvSpPr>
        <p:spPr>
          <a:xfrm>
            <a:off x="7677286" y="1428033"/>
            <a:ext cx="1059682" cy="1267517"/>
          </a:xfrm>
          <a:custGeom>
            <a:avLst/>
            <a:gdLst>
              <a:gd name="connsiteX0" fmla="*/ 983573 w 1059682"/>
              <a:gd name="connsiteY0" fmla="*/ 746460 h 1267517"/>
              <a:gd name="connsiteX1" fmla="*/ 872335 w 1059682"/>
              <a:gd name="connsiteY1" fmla="*/ 746460 h 1267517"/>
              <a:gd name="connsiteX2" fmla="*/ 881117 w 1059682"/>
              <a:gd name="connsiteY2" fmla="*/ 696696 h 1267517"/>
              <a:gd name="connsiteX3" fmla="*/ 819644 w 1059682"/>
              <a:gd name="connsiteY3" fmla="*/ 696696 h 1267517"/>
              <a:gd name="connsiteX4" fmla="*/ 822571 w 1059682"/>
              <a:gd name="connsiteY4" fmla="*/ 673277 h 1267517"/>
              <a:gd name="connsiteX5" fmla="*/ 927954 w 1059682"/>
              <a:gd name="connsiteY5" fmla="*/ 673277 h 1267517"/>
              <a:gd name="connsiteX6" fmla="*/ 930881 w 1059682"/>
              <a:gd name="connsiteY6" fmla="*/ 661568 h 1267517"/>
              <a:gd name="connsiteX7" fmla="*/ 884045 w 1059682"/>
              <a:gd name="connsiteY7" fmla="*/ 661568 h 1267517"/>
              <a:gd name="connsiteX8" fmla="*/ 904536 w 1059682"/>
              <a:gd name="connsiteY8" fmla="*/ 538622 h 1267517"/>
              <a:gd name="connsiteX9" fmla="*/ 960154 w 1059682"/>
              <a:gd name="connsiteY9" fmla="*/ 538622 h 1267517"/>
              <a:gd name="connsiteX10" fmla="*/ 980646 w 1059682"/>
              <a:gd name="connsiteY10" fmla="*/ 421530 h 1267517"/>
              <a:gd name="connsiteX11" fmla="*/ 925027 w 1059682"/>
              <a:gd name="connsiteY11" fmla="*/ 421530 h 1267517"/>
              <a:gd name="connsiteX12" fmla="*/ 966009 w 1059682"/>
              <a:gd name="connsiteY12" fmla="*/ 213692 h 1267517"/>
              <a:gd name="connsiteX13" fmla="*/ 872335 w 1059682"/>
              <a:gd name="connsiteY13" fmla="*/ 213692 h 1267517"/>
              <a:gd name="connsiteX14" fmla="*/ 878190 w 1059682"/>
              <a:gd name="connsiteY14" fmla="*/ 184419 h 1267517"/>
              <a:gd name="connsiteX15" fmla="*/ 971864 w 1059682"/>
              <a:gd name="connsiteY15" fmla="*/ 184419 h 1267517"/>
              <a:gd name="connsiteX16" fmla="*/ 980646 w 1059682"/>
              <a:gd name="connsiteY16" fmla="*/ 184419 h 1267517"/>
              <a:gd name="connsiteX17" fmla="*/ 1027482 w 1059682"/>
              <a:gd name="connsiteY17" fmla="*/ 184419 h 1267517"/>
              <a:gd name="connsiteX18" fmla="*/ 1059683 w 1059682"/>
              <a:gd name="connsiteY18" fmla="*/ 0 h 1267517"/>
              <a:gd name="connsiteX19" fmla="*/ 854772 w 1059682"/>
              <a:gd name="connsiteY19" fmla="*/ 0 h 1267517"/>
              <a:gd name="connsiteX20" fmla="*/ 696697 w 1059682"/>
              <a:gd name="connsiteY20" fmla="*/ 166856 h 1267517"/>
              <a:gd name="connsiteX21" fmla="*/ 251748 w 1059682"/>
              <a:gd name="connsiteY21" fmla="*/ 166856 h 1267517"/>
              <a:gd name="connsiteX22" fmla="*/ 248821 w 1059682"/>
              <a:gd name="connsiteY22" fmla="*/ 184419 h 1267517"/>
              <a:gd name="connsiteX23" fmla="*/ 573751 w 1059682"/>
              <a:gd name="connsiteY23" fmla="*/ 184419 h 1267517"/>
              <a:gd name="connsiteX24" fmla="*/ 626442 w 1059682"/>
              <a:gd name="connsiteY24" fmla="*/ 184419 h 1267517"/>
              <a:gd name="connsiteX25" fmla="*/ 682061 w 1059682"/>
              <a:gd name="connsiteY25" fmla="*/ 184419 h 1267517"/>
              <a:gd name="connsiteX26" fmla="*/ 714261 w 1059682"/>
              <a:gd name="connsiteY26" fmla="*/ 184419 h 1267517"/>
              <a:gd name="connsiteX27" fmla="*/ 761098 w 1059682"/>
              <a:gd name="connsiteY27" fmla="*/ 184419 h 1267517"/>
              <a:gd name="connsiteX28" fmla="*/ 755243 w 1059682"/>
              <a:gd name="connsiteY28" fmla="*/ 216620 h 1267517"/>
              <a:gd name="connsiteX29" fmla="*/ 597169 w 1059682"/>
              <a:gd name="connsiteY29" fmla="*/ 216620 h 1267517"/>
              <a:gd name="connsiteX30" fmla="*/ 433240 w 1059682"/>
              <a:gd name="connsiteY30" fmla="*/ 389330 h 1267517"/>
              <a:gd name="connsiteX31" fmla="*/ 286875 w 1059682"/>
              <a:gd name="connsiteY31" fmla="*/ 389330 h 1267517"/>
              <a:gd name="connsiteX32" fmla="*/ 281021 w 1059682"/>
              <a:gd name="connsiteY32" fmla="*/ 424458 h 1267517"/>
              <a:gd name="connsiteX33" fmla="*/ 398113 w 1059682"/>
              <a:gd name="connsiteY33" fmla="*/ 424458 h 1267517"/>
              <a:gd name="connsiteX34" fmla="*/ 453732 w 1059682"/>
              <a:gd name="connsiteY34" fmla="*/ 424458 h 1267517"/>
              <a:gd name="connsiteX35" fmla="*/ 342494 w 1059682"/>
              <a:gd name="connsiteY35" fmla="*/ 541549 h 1267517"/>
              <a:gd name="connsiteX36" fmla="*/ 286875 w 1059682"/>
              <a:gd name="connsiteY36" fmla="*/ 541549 h 1267517"/>
              <a:gd name="connsiteX37" fmla="*/ 161002 w 1059682"/>
              <a:gd name="connsiteY37" fmla="*/ 673277 h 1267517"/>
              <a:gd name="connsiteX38" fmla="*/ 120019 w 1059682"/>
              <a:gd name="connsiteY38" fmla="*/ 673277 h 1267517"/>
              <a:gd name="connsiteX39" fmla="*/ 2927 w 1059682"/>
              <a:gd name="connsiteY39" fmla="*/ 673277 h 1267517"/>
              <a:gd name="connsiteX40" fmla="*/ 0 w 1059682"/>
              <a:gd name="connsiteY40" fmla="*/ 696696 h 1267517"/>
              <a:gd name="connsiteX41" fmla="*/ 114165 w 1059682"/>
              <a:gd name="connsiteY41" fmla="*/ 696696 h 1267517"/>
              <a:gd name="connsiteX42" fmla="*/ 137583 w 1059682"/>
              <a:gd name="connsiteY42" fmla="*/ 696696 h 1267517"/>
              <a:gd name="connsiteX43" fmla="*/ 120019 w 1059682"/>
              <a:gd name="connsiteY43" fmla="*/ 714260 h 1267517"/>
              <a:gd name="connsiteX44" fmla="*/ 90746 w 1059682"/>
              <a:gd name="connsiteY44" fmla="*/ 875261 h 1267517"/>
              <a:gd name="connsiteX45" fmla="*/ 146365 w 1059682"/>
              <a:gd name="connsiteY45" fmla="*/ 875261 h 1267517"/>
              <a:gd name="connsiteX46" fmla="*/ 122947 w 1059682"/>
              <a:gd name="connsiteY46" fmla="*/ 1004062 h 1267517"/>
              <a:gd name="connsiteX47" fmla="*/ 70255 w 1059682"/>
              <a:gd name="connsiteY47" fmla="*/ 1004062 h 1267517"/>
              <a:gd name="connsiteX48" fmla="*/ 67328 w 1059682"/>
              <a:gd name="connsiteY48" fmla="*/ 1018698 h 1267517"/>
              <a:gd name="connsiteX49" fmla="*/ 550332 w 1059682"/>
              <a:gd name="connsiteY49" fmla="*/ 1018698 h 1267517"/>
              <a:gd name="connsiteX50" fmla="*/ 544478 w 1059682"/>
              <a:gd name="connsiteY50" fmla="*/ 1053826 h 1267517"/>
              <a:gd name="connsiteX51" fmla="*/ 228329 w 1059682"/>
              <a:gd name="connsiteY51" fmla="*/ 1053826 h 1267517"/>
              <a:gd name="connsiteX52" fmla="*/ 225402 w 1059682"/>
              <a:gd name="connsiteY52" fmla="*/ 1065535 h 1267517"/>
              <a:gd name="connsiteX53" fmla="*/ 538623 w 1059682"/>
              <a:gd name="connsiteY53" fmla="*/ 1065535 h 1267517"/>
              <a:gd name="connsiteX54" fmla="*/ 538623 w 1059682"/>
              <a:gd name="connsiteY54" fmla="*/ 1065535 h 1267517"/>
              <a:gd name="connsiteX55" fmla="*/ 594242 w 1059682"/>
              <a:gd name="connsiteY55" fmla="*/ 1065535 h 1267517"/>
              <a:gd name="connsiteX56" fmla="*/ 585460 w 1059682"/>
              <a:gd name="connsiteY56" fmla="*/ 1115299 h 1267517"/>
              <a:gd name="connsiteX57" fmla="*/ 702552 w 1059682"/>
              <a:gd name="connsiteY57" fmla="*/ 1115299 h 1267517"/>
              <a:gd name="connsiteX58" fmla="*/ 696697 w 1059682"/>
              <a:gd name="connsiteY58" fmla="*/ 1150426 h 1267517"/>
              <a:gd name="connsiteX59" fmla="*/ 579605 w 1059682"/>
              <a:gd name="connsiteY59" fmla="*/ 1150426 h 1267517"/>
              <a:gd name="connsiteX60" fmla="*/ 576678 w 1059682"/>
              <a:gd name="connsiteY60" fmla="*/ 1170917 h 1267517"/>
              <a:gd name="connsiteX61" fmla="*/ 228329 w 1059682"/>
              <a:gd name="connsiteY61" fmla="*/ 1170917 h 1267517"/>
              <a:gd name="connsiteX62" fmla="*/ 222475 w 1059682"/>
              <a:gd name="connsiteY62" fmla="*/ 1206045 h 1267517"/>
              <a:gd name="connsiteX63" fmla="*/ 515205 w 1059682"/>
              <a:gd name="connsiteY63" fmla="*/ 1206045 h 1267517"/>
              <a:gd name="connsiteX64" fmla="*/ 503496 w 1059682"/>
              <a:gd name="connsiteY64" fmla="*/ 1267518 h 1267517"/>
              <a:gd name="connsiteX65" fmla="*/ 778662 w 1059682"/>
              <a:gd name="connsiteY65" fmla="*/ 1267518 h 1267517"/>
              <a:gd name="connsiteX66" fmla="*/ 790371 w 1059682"/>
              <a:gd name="connsiteY66" fmla="*/ 1194336 h 1267517"/>
              <a:gd name="connsiteX67" fmla="*/ 884045 w 1059682"/>
              <a:gd name="connsiteY67" fmla="*/ 1194336 h 1267517"/>
              <a:gd name="connsiteX68" fmla="*/ 886972 w 1059682"/>
              <a:gd name="connsiteY68" fmla="*/ 1170917 h 1267517"/>
              <a:gd name="connsiteX69" fmla="*/ 743534 w 1059682"/>
              <a:gd name="connsiteY69" fmla="*/ 1170917 h 1267517"/>
              <a:gd name="connsiteX70" fmla="*/ 720116 w 1059682"/>
              <a:gd name="connsiteY70" fmla="*/ 1170917 h 1267517"/>
              <a:gd name="connsiteX71" fmla="*/ 723043 w 1059682"/>
              <a:gd name="connsiteY71" fmla="*/ 1150426 h 1267517"/>
              <a:gd name="connsiteX72" fmla="*/ 848917 w 1059682"/>
              <a:gd name="connsiteY72" fmla="*/ 1150426 h 1267517"/>
              <a:gd name="connsiteX73" fmla="*/ 863554 w 1059682"/>
              <a:gd name="connsiteY73" fmla="*/ 1068462 h 1267517"/>
              <a:gd name="connsiteX74" fmla="*/ 807935 w 1059682"/>
              <a:gd name="connsiteY74" fmla="*/ 1068462 h 1267517"/>
              <a:gd name="connsiteX75" fmla="*/ 816717 w 1059682"/>
              <a:gd name="connsiteY75" fmla="*/ 1018698 h 1267517"/>
              <a:gd name="connsiteX76" fmla="*/ 936736 w 1059682"/>
              <a:gd name="connsiteY76" fmla="*/ 1018698 h 1267517"/>
              <a:gd name="connsiteX77" fmla="*/ 939663 w 1059682"/>
              <a:gd name="connsiteY77" fmla="*/ 1004062 h 1267517"/>
              <a:gd name="connsiteX78" fmla="*/ 995282 w 1059682"/>
              <a:gd name="connsiteY78" fmla="*/ 1004062 h 1267517"/>
              <a:gd name="connsiteX79" fmla="*/ 1018700 w 1059682"/>
              <a:gd name="connsiteY79" fmla="*/ 875261 h 1267517"/>
              <a:gd name="connsiteX80" fmla="*/ 1053828 w 1059682"/>
              <a:gd name="connsiteY80" fmla="*/ 875261 h 1267517"/>
              <a:gd name="connsiteX81" fmla="*/ 1056755 w 1059682"/>
              <a:gd name="connsiteY81" fmla="*/ 863551 h 1267517"/>
              <a:gd name="connsiteX82" fmla="*/ 966009 w 1059682"/>
              <a:gd name="connsiteY82" fmla="*/ 863551 h 1267517"/>
              <a:gd name="connsiteX83" fmla="*/ 983573 w 1059682"/>
              <a:gd name="connsiteY83" fmla="*/ 746460 h 1267517"/>
              <a:gd name="connsiteX84" fmla="*/ 635224 w 1059682"/>
              <a:gd name="connsiteY84" fmla="*/ 538622 h 1267517"/>
              <a:gd name="connsiteX85" fmla="*/ 635224 w 1059682"/>
              <a:gd name="connsiteY85" fmla="*/ 538622 h 1267517"/>
              <a:gd name="connsiteX86" fmla="*/ 690843 w 1059682"/>
              <a:gd name="connsiteY86" fmla="*/ 538622 h 1267517"/>
              <a:gd name="connsiteX87" fmla="*/ 690843 w 1059682"/>
              <a:gd name="connsiteY87" fmla="*/ 538622 h 1267517"/>
              <a:gd name="connsiteX88" fmla="*/ 690843 w 1059682"/>
              <a:gd name="connsiteY88" fmla="*/ 538622 h 1267517"/>
              <a:gd name="connsiteX89" fmla="*/ 684988 w 1059682"/>
              <a:gd name="connsiteY89" fmla="*/ 570822 h 1267517"/>
              <a:gd name="connsiteX90" fmla="*/ 629370 w 1059682"/>
              <a:gd name="connsiteY90" fmla="*/ 570822 h 1267517"/>
              <a:gd name="connsiteX91" fmla="*/ 597169 w 1059682"/>
              <a:gd name="connsiteY91" fmla="*/ 746460 h 1267517"/>
              <a:gd name="connsiteX92" fmla="*/ 439095 w 1059682"/>
              <a:gd name="connsiteY92" fmla="*/ 746460 h 1267517"/>
              <a:gd name="connsiteX93" fmla="*/ 605951 w 1059682"/>
              <a:gd name="connsiteY93" fmla="*/ 570822 h 1267517"/>
              <a:gd name="connsiteX94" fmla="*/ 480077 w 1059682"/>
              <a:gd name="connsiteY94" fmla="*/ 570822 h 1267517"/>
              <a:gd name="connsiteX95" fmla="*/ 485932 w 1059682"/>
              <a:gd name="connsiteY95" fmla="*/ 538622 h 1267517"/>
              <a:gd name="connsiteX96" fmla="*/ 635224 w 1059682"/>
              <a:gd name="connsiteY96" fmla="*/ 538622 h 1267517"/>
              <a:gd name="connsiteX97" fmla="*/ 254675 w 1059682"/>
              <a:gd name="connsiteY97" fmla="*/ 673277 h 1267517"/>
              <a:gd name="connsiteX98" fmla="*/ 348349 w 1059682"/>
              <a:gd name="connsiteY98" fmla="*/ 673277 h 1267517"/>
              <a:gd name="connsiteX99" fmla="*/ 345421 w 1059682"/>
              <a:gd name="connsiteY99" fmla="*/ 696696 h 1267517"/>
              <a:gd name="connsiteX100" fmla="*/ 251748 w 1059682"/>
              <a:gd name="connsiteY100" fmla="*/ 696696 h 1267517"/>
              <a:gd name="connsiteX101" fmla="*/ 254675 w 1059682"/>
              <a:gd name="connsiteY101" fmla="*/ 673277 h 1267517"/>
              <a:gd name="connsiteX102" fmla="*/ 322003 w 1059682"/>
              <a:gd name="connsiteY102" fmla="*/ 843060 h 1267517"/>
              <a:gd name="connsiteX103" fmla="*/ 526914 w 1059682"/>
              <a:gd name="connsiteY103" fmla="*/ 843060 h 1267517"/>
              <a:gd name="connsiteX104" fmla="*/ 521059 w 1059682"/>
              <a:gd name="connsiteY104" fmla="*/ 878188 h 1267517"/>
              <a:gd name="connsiteX105" fmla="*/ 319076 w 1059682"/>
              <a:gd name="connsiteY105" fmla="*/ 878188 h 1267517"/>
              <a:gd name="connsiteX106" fmla="*/ 322003 w 1059682"/>
              <a:gd name="connsiteY106" fmla="*/ 843060 h 126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059682" h="1267517">
                <a:moveTo>
                  <a:pt x="983573" y="746460"/>
                </a:moveTo>
                <a:lnTo>
                  <a:pt x="872335" y="746460"/>
                </a:lnTo>
                <a:lnTo>
                  <a:pt x="881117" y="696696"/>
                </a:lnTo>
                <a:lnTo>
                  <a:pt x="819644" y="696696"/>
                </a:lnTo>
                <a:lnTo>
                  <a:pt x="822571" y="673277"/>
                </a:lnTo>
                <a:lnTo>
                  <a:pt x="927954" y="673277"/>
                </a:lnTo>
                <a:lnTo>
                  <a:pt x="930881" y="661568"/>
                </a:lnTo>
                <a:lnTo>
                  <a:pt x="884045" y="661568"/>
                </a:lnTo>
                <a:lnTo>
                  <a:pt x="904536" y="538622"/>
                </a:lnTo>
                <a:lnTo>
                  <a:pt x="960154" y="538622"/>
                </a:lnTo>
                <a:lnTo>
                  <a:pt x="980646" y="421530"/>
                </a:lnTo>
                <a:lnTo>
                  <a:pt x="925027" y="421530"/>
                </a:lnTo>
                <a:lnTo>
                  <a:pt x="966009" y="213692"/>
                </a:lnTo>
                <a:lnTo>
                  <a:pt x="872335" y="213692"/>
                </a:lnTo>
                <a:lnTo>
                  <a:pt x="878190" y="184419"/>
                </a:lnTo>
                <a:lnTo>
                  <a:pt x="971864" y="184419"/>
                </a:lnTo>
                <a:lnTo>
                  <a:pt x="980646" y="184419"/>
                </a:lnTo>
                <a:lnTo>
                  <a:pt x="1027482" y="184419"/>
                </a:lnTo>
                <a:lnTo>
                  <a:pt x="1059683" y="0"/>
                </a:lnTo>
                <a:lnTo>
                  <a:pt x="854772" y="0"/>
                </a:lnTo>
                <a:lnTo>
                  <a:pt x="696697" y="166856"/>
                </a:lnTo>
                <a:lnTo>
                  <a:pt x="251748" y="166856"/>
                </a:lnTo>
                <a:lnTo>
                  <a:pt x="248821" y="184419"/>
                </a:lnTo>
                <a:lnTo>
                  <a:pt x="573751" y="184419"/>
                </a:lnTo>
                <a:lnTo>
                  <a:pt x="626442" y="184419"/>
                </a:lnTo>
                <a:lnTo>
                  <a:pt x="682061" y="184419"/>
                </a:lnTo>
                <a:lnTo>
                  <a:pt x="714261" y="184419"/>
                </a:lnTo>
                <a:lnTo>
                  <a:pt x="761098" y="184419"/>
                </a:lnTo>
                <a:lnTo>
                  <a:pt x="755243" y="216620"/>
                </a:lnTo>
                <a:lnTo>
                  <a:pt x="597169" y="216620"/>
                </a:lnTo>
                <a:lnTo>
                  <a:pt x="433240" y="389330"/>
                </a:lnTo>
                <a:lnTo>
                  <a:pt x="286875" y="389330"/>
                </a:lnTo>
                <a:lnTo>
                  <a:pt x="281021" y="424458"/>
                </a:lnTo>
                <a:lnTo>
                  <a:pt x="398113" y="424458"/>
                </a:lnTo>
                <a:lnTo>
                  <a:pt x="453732" y="424458"/>
                </a:lnTo>
                <a:lnTo>
                  <a:pt x="342494" y="541549"/>
                </a:lnTo>
                <a:lnTo>
                  <a:pt x="286875" y="541549"/>
                </a:lnTo>
                <a:lnTo>
                  <a:pt x="161002" y="673277"/>
                </a:lnTo>
                <a:lnTo>
                  <a:pt x="120019" y="673277"/>
                </a:lnTo>
                <a:lnTo>
                  <a:pt x="2927" y="673277"/>
                </a:lnTo>
                <a:lnTo>
                  <a:pt x="0" y="696696"/>
                </a:lnTo>
                <a:lnTo>
                  <a:pt x="114165" y="696696"/>
                </a:lnTo>
                <a:lnTo>
                  <a:pt x="137583" y="696696"/>
                </a:lnTo>
                <a:lnTo>
                  <a:pt x="120019" y="714260"/>
                </a:lnTo>
                <a:lnTo>
                  <a:pt x="90746" y="875261"/>
                </a:lnTo>
                <a:lnTo>
                  <a:pt x="146365" y="875261"/>
                </a:lnTo>
                <a:lnTo>
                  <a:pt x="122947" y="1004062"/>
                </a:lnTo>
                <a:lnTo>
                  <a:pt x="70255" y="1004062"/>
                </a:lnTo>
                <a:lnTo>
                  <a:pt x="67328" y="1018698"/>
                </a:lnTo>
                <a:lnTo>
                  <a:pt x="550332" y="1018698"/>
                </a:lnTo>
                <a:lnTo>
                  <a:pt x="544478" y="1053826"/>
                </a:lnTo>
                <a:lnTo>
                  <a:pt x="228329" y="1053826"/>
                </a:lnTo>
                <a:lnTo>
                  <a:pt x="225402" y="1065535"/>
                </a:lnTo>
                <a:lnTo>
                  <a:pt x="538623" y="1065535"/>
                </a:lnTo>
                <a:lnTo>
                  <a:pt x="538623" y="1065535"/>
                </a:lnTo>
                <a:lnTo>
                  <a:pt x="594242" y="1065535"/>
                </a:lnTo>
                <a:lnTo>
                  <a:pt x="585460" y="1115299"/>
                </a:lnTo>
                <a:lnTo>
                  <a:pt x="702552" y="1115299"/>
                </a:lnTo>
                <a:lnTo>
                  <a:pt x="696697" y="1150426"/>
                </a:lnTo>
                <a:lnTo>
                  <a:pt x="579605" y="1150426"/>
                </a:lnTo>
                <a:lnTo>
                  <a:pt x="576678" y="1170917"/>
                </a:lnTo>
                <a:lnTo>
                  <a:pt x="228329" y="1170917"/>
                </a:lnTo>
                <a:lnTo>
                  <a:pt x="222475" y="1206045"/>
                </a:lnTo>
                <a:lnTo>
                  <a:pt x="515205" y="1206045"/>
                </a:lnTo>
                <a:lnTo>
                  <a:pt x="503496" y="1267518"/>
                </a:lnTo>
                <a:lnTo>
                  <a:pt x="778662" y="1267518"/>
                </a:lnTo>
                <a:lnTo>
                  <a:pt x="790371" y="1194336"/>
                </a:lnTo>
                <a:lnTo>
                  <a:pt x="884045" y="1194336"/>
                </a:lnTo>
                <a:lnTo>
                  <a:pt x="886972" y="1170917"/>
                </a:lnTo>
                <a:lnTo>
                  <a:pt x="743534" y="1170917"/>
                </a:lnTo>
                <a:lnTo>
                  <a:pt x="720116" y="1170917"/>
                </a:lnTo>
                <a:lnTo>
                  <a:pt x="723043" y="1150426"/>
                </a:lnTo>
                <a:lnTo>
                  <a:pt x="848917" y="1150426"/>
                </a:lnTo>
                <a:lnTo>
                  <a:pt x="863554" y="1068462"/>
                </a:lnTo>
                <a:lnTo>
                  <a:pt x="807935" y="1068462"/>
                </a:lnTo>
                <a:lnTo>
                  <a:pt x="816717" y="1018698"/>
                </a:lnTo>
                <a:lnTo>
                  <a:pt x="936736" y="1018698"/>
                </a:lnTo>
                <a:lnTo>
                  <a:pt x="939663" y="1004062"/>
                </a:lnTo>
                <a:lnTo>
                  <a:pt x="995282" y="1004062"/>
                </a:lnTo>
                <a:lnTo>
                  <a:pt x="1018700" y="875261"/>
                </a:lnTo>
                <a:lnTo>
                  <a:pt x="1053828" y="875261"/>
                </a:lnTo>
                <a:lnTo>
                  <a:pt x="1056755" y="863551"/>
                </a:lnTo>
                <a:lnTo>
                  <a:pt x="966009" y="863551"/>
                </a:lnTo>
                <a:lnTo>
                  <a:pt x="983573" y="746460"/>
                </a:lnTo>
                <a:close/>
                <a:moveTo>
                  <a:pt x="635224" y="538622"/>
                </a:moveTo>
                <a:lnTo>
                  <a:pt x="635224" y="538622"/>
                </a:lnTo>
                <a:lnTo>
                  <a:pt x="690843" y="538622"/>
                </a:lnTo>
                <a:lnTo>
                  <a:pt x="690843" y="538622"/>
                </a:lnTo>
                <a:lnTo>
                  <a:pt x="690843" y="538622"/>
                </a:lnTo>
                <a:lnTo>
                  <a:pt x="684988" y="570822"/>
                </a:lnTo>
                <a:lnTo>
                  <a:pt x="629370" y="570822"/>
                </a:lnTo>
                <a:lnTo>
                  <a:pt x="597169" y="746460"/>
                </a:lnTo>
                <a:lnTo>
                  <a:pt x="439095" y="746460"/>
                </a:lnTo>
                <a:lnTo>
                  <a:pt x="605951" y="570822"/>
                </a:lnTo>
                <a:lnTo>
                  <a:pt x="480077" y="570822"/>
                </a:lnTo>
                <a:lnTo>
                  <a:pt x="485932" y="538622"/>
                </a:lnTo>
                <a:lnTo>
                  <a:pt x="635224" y="538622"/>
                </a:lnTo>
                <a:close/>
                <a:moveTo>
                  <a:pt x="254675" y="673277"/>
                </a:moveTo>
                <a:lnTo>
                  <a:pt x="348349" y="673277"/>
                </a:lnTo>
                <a:lnTo>
                  <a:pt x="345421" y="696696"/>
                </a:lnTo>
                <a:lnTo>
                  <a:pt x="251748" y="696696"/>
                </a:lnTo>
                <a:lnTo>
                  <a:pt x="254675" y="673277"/>
                </a:lnTo>
                <a:close/>
                <a:moveTo>
                  <a:pt x="322003" y="843060"/>
                </a:moveTo>
                <a:lnTo>
                  <a:pt x="526914" y="843060"/>
                </a:lnTo>
                <a:lnTo>
                  <a:pt x="521059" y="878188"/>
                </a:lnTo>
                <a:lnTo>
                  <a:pt x="319076" y="878188"/>
                </a:lnTo>
                <a:lnTo>
                  <a:pt x="322003" y="84306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图形 891">
            <a:extLst>
              <a:ext uri="{FF2B5EF4-FFF2-40B4-BE49-F238E27FC236}">
                <a16:creationId xmlns:a16="http://schemas.microsoft.com/office/drawing/2014/main" xmlns="" id="{BD6EB0E9-7226-4654-BDD3-E04EBFBDB5DE}"/>
              </a:ext>
            </a:extLst>
          </p:cNvPr>
          <p:cNvSpPr/>
          <p:nvPr/>
        </p:nvSpPr>
        <p:spPr>
          <a:xfrm>
            <a:off x="9644075" y="1428033"/>
            <a:ext cx="1472431" cy="1273372"/>
          </a:xfrm>
          <a:custGeom>
            <a:avLst/>
            <a:gdLst>
              <a:gd name="connsiteX0" fmla="*/ 1267521 w 1472431"/>
              <a:gd name="connsiteY0" fmla="*/ 673277 h 1273372"/>
              <a:gd name="connsiteX1" fmla="*/ 1372904 w 1472431"/>
              <a:gd name="connsiteY1" fmla="*/ 673277 h 1273372"/>
              <a:gd name="connsiteX2" fmla="*/ 1375831 w 1472431"/>
              <a:gd name="connsiteY2" fmla="*/ 661568 h 1273372"/>
              <a:gd name="connsiteX3" fmla="*/ 1317285 w 1472431"/>
              <a:gd name="connsiteY3" fmla="*/ 661568 h 1273372"/>
              <a:gd name="connsiteX4" fmla="*/ 1279230 w 1472431"/>
              <a:gd name="connsiteY4" fmla="*/ 538622 h 1273372"/>
              <a:gd name="connsiteX5" fmla="*/ 1334849 w 1472431"/>
              <a:gd name="connsiteY5" fmla="*/ 538622 h 1273372"/>
              <a:gd name="connsiteX6" fmla="*/ 1200193 w 1472431"/>
              <a:gd name="connsiteY6" fmla="*/ 421530 h 1273372"/>
              <a:gd name="connsiteX7" fmla="*/ 1144574 w 1472431"/>
              <a:gd name="connsiteY7" fmla="*/ 421530 h 1273372"/>
              <a:gd name="connsiteX8" fmla="*/ 1021628 w 1472431"/>
              <a:gd name="connsiteY8" fmla="*/ 398112 h 1273372"/>
              <a:gd name="connsiteX9" fmla="*/ 755243 w 1472431"/>
              <a:gd name="connsiteY9" fmla="*/ 398112 h 1273372"/>
              <a:gd name="connsiteX10" fmla="*/ 778662 w 1472431"/>
              <a:gd name="connsiteY10" fmla="*/ 272238 h 1273372"/>
              <a:gd name="connsiteX11" fmla="*/ 1372904 w 1472431"/>
              <a:gd name="connsiteY11" fmla="*/ 272238 h 1273372"/>
              <a:gd name="connsiteX12" fmla="*/ 1384613 w 1472431"/>
              <a:gd name="connsiteY12" fmla="*/ 213692 h 1273372"/>
              <a:gd name="connsiteX13" fmla="*/ 1288012 w 1472431"/>
              <a:gd name="connsiteY13" fmla="*/ 213692 h 1273372"/>
              <a:gd name="connsiteX14" fmla="*/ 1288012 w 1472431"/>
              <a:gd name="connsiteY14" fmla="*/ 184419 h 1273372"/>
              <a:gd name="connsiteX15" fmla="*/ 1384613 w 1472431"/>
              <a:gd name="connsiteY15" fmla="*/ 184419 h 1273372"/>
              <a:gd name="connsiteX16" fmla="*/ 1387540 w 1472431"/>
              <a:gd name="connsiteY16" fmla="*/ 184419 h 1273372"/>
              <a:gd name="connsiteX17" fmla="*/ 1440232 w 1472431"/>
              <a:gd name="connsiteY17" fmla="*/ 184419 h 1273372"/>
              <a:gd name="connsiteX18" fmla="*/ 1472432 w 1472431"/>
              <a:gd name="connsiteY18" fmla="*/ 0 h 1273372"/>
              <a:gd name="connsiteX19" fmla="*/ 603024 w 1472431"/>
              <a:gd name="connsiteY19" fmla="*/ 0 h 1273372"/>
              <a:gd name="connsiteX20" fmla="*/ 573751 w 1472431"/>
              <a:gd name="connsiteY20" fmla="*/ 166856 h 1273372"/>
              <a:gd name="connsiteX21" fmla="*/ 193202 w 1472431"/>
              <a:gd name="connsiteY21" fmla="*/ 166856 h 1273372"/>
              <a:gd name="connsiteX22" fmla="*/ 190275 w 1472431"/>
              <a:gd name="connsiteY22" fmla="*/ 184419 h 1273372"/>
              <a:gd name="connsiteX23" fmla="*/ 515205 w 1472431"/>
              <a:gd name="connsiteY23" fmla="*/ 184419 h 1273372"/>
              <a:gd name="connsiteX24" fmla="*/ 570824 w 1472431"/>
              <a:gd name="connsiteY24" fmla="*/ 184419 h 1273372"/>
              <a:gd name="connsiteX25" fmla="*/ 655715 w 1472431"/>
              <a:gd name="connsiteY25" fmla="*/ 184419 h 1273372"/>
              <a:gd name="connsiteX26" fmla="*/ 702552 w 1472431"/>
              <a:gd name="connsiteY26" fmla="*/ 184419 h 1273372"/>
              <a:gd name="connsiteX27" fmla="*/ 696697 w 1472431"/>
              <a:gd name="connsiteY27" fmla="*/ 216620 h 1273372"/>
              <a:gd name="connsiteX28" fmla="*/ 509350 w 1472431"/>
              <a:gd name="connsiteY28" fmla="*/ 216620 h 1273372"/>
              <a:gd name="connsiteX29" fmla="*/ 480077 w 1472431"/>
              <a:gd name="connsiteY29" fmla="*/ 389330 h 1273372"/>
              <a:gd name="connsiteX30" fmla="*/ 368840 w 1472431"/>
              <a:gd name="connsiteY30" fmla="*/ 389330 h 1273372"/>
              <a:gd name="connsiteX31" fmla="*/ 362985 w 1472431"/>
              <a:gd name="connsiteY31" fmla="*/ 424458 h 1273372"/>
              <a:gd name="connsiteX32" fmla="*/ 474223 w 1472431"/>
              <a:gd name="connsiteY32" fmla="*/ 424458 h 1273372"/>
              <a:gd name="connsiteX33" fmla="*/ 529841 w 1472431"/>
              <a:gd name="connsiteY33" fmla="*/ 424458 h 1273372"/>
              <a:gd name="connsiteX34" fmla="*/ 509350 w 1472431"/>
              <a:gd name="connsiteY34" fmla="*/ 541549 h 1273372"/>
              <a:gd name="connsiteX35" fmla="*/ 453732 w 1472431"/>
              <a:gd name="connsiteY35" fmla="*/ 541549 h 1273372"/>
              <a:gd name="connsiteX36" fmla="*/ 430313 w 1472431"/>
              <a:gd name="connsiteY36" fmla="*/ 673277 h 1273372"/>
              <a:gd name="connsiteX37" fmla="*/ 971864 w 1472431"/>
              <a:gd name="connsiteY37" fmla="*/ 673277 h 1273372"/>
              <a:gd name="connsiteX38" fmla="*/ 1039192 w 1472431"/>
              <a:gd name="connsiteY38" fmla="*/ 755242 h 1273372"/>
              <a:gd name="connsiteX39" fmla="*/ 1018700 w 1472431"/>
              <a:gd name="connsiteY39" fmla="*/ 866479 h 1273372"/>
              <a:gd name="connsiteX40" fmla="*/ 881117 w 1472431"/>
              <a:gd name="connsiteY40" fmla="*/ 866479 h 1273372"/>
              <a:gd name="connsiteX41" fmla="*/ 878190 w 1472431"/>
              <a:gd name="connsiteY41" fmla="*/ 878188 h 1273372"/>
              <a:gd name="connsiteX42" fmla="*/ 1015773 w 1472431"/>
              <a:gd name="connsiteY42" fmla="*/ 878188 h 1273372"/>
              <a:gd name="connsiteX43" fmla="*/ 1071392 w 1472431"/>
              <a:gd name="connsiteY43" fmla="*/ 878188 h 1273372"/>
              <a:gd name="connsiteX44" fmla="*/ 1065537 w 1472431"/>
              <a:gd name="connsiteY44" fmla="*/ 916243 h 1273372"/>
              <a:gd name="connsiteX45" fmla="*/ 971864 w 1472431"/>
              <a:gd name="connsiteY45" fmla="*/ 998207 h 1273372"/>
              <a:gd name="connsiteX46" fmla="*/ 784516 w 1472431"/>
              <a:gd name="connsiteY46" fmla="*/ 998207 h 1273372"/>
              <a:gd name="connsiteX47" fmla="*/ 717189 w 1472431"/>
              <a:gd name="connsiteY47" fmla="*/ 916243 h 1273372"/>
              <a:gd name="connsiteX48" fmla="*/ 723043 w 1472431"/>
              <a:gd name="connsiteY48" fmla="*/ 878188 h 1273372"/>
              <a:gd name="connsiteX49" fmla="*/ 667424 w 1472431"/>
              <a:gd name="connsiteY49" fmla="*/ 878188 h 1273372"/>
              <a:gd name="connsiteX50" fmla="*/ 550332 w 1472431"/>
              <a:gd name="connsiteY50" fmla="*/ 878188 h 1273372"/>
              <a:gd name="connsiteX51" fmla="*/ 556187 w 1472431"/>
              <a:gd name="connsiteY51" fmla="*/ 843060 h 1273372"/>
              <a:gd name="connsiteX52" fmla="*/ 673279 w 1472431"/>
              <a:gd name="connsiteY52" fmla="*/ 843060 h 1273372"/>
              <a:gd name="connsiteX53" fmla="*/ 676206 w 1472431"/>
              <a:gd name="connsiteY53" fmla="*/ 828424 h 1273372"/>
              <a:gd name="connsiteX54" fmla="*/ 401040 w 1472431"/>
              <a:gd name="connsiteY54" fmla="*/ 828424 h 1273372"/>
              <a:gd name="connsiteX55" fmla="*/ 392258 w 1472431"/>
              <a:gd name="connsiteY55" fmla="*/ 878188 h 1273372"/>
              <a:gd name="connsiteX56" fmla="*/ 447877 w 1472431"/>
              <a:gd name="connsiteY56" fmla="*/ 878188 h 1273372"/>
              <a:gd name="connsiteX57" fmla="*/ 442022 w 1472431"/>
              <a:gd name="connsiteY57" fmla="*/ 916243 h 1273372"/>
              <a:gd name="connsiteX58" fmla="*/ 439095 w 1472431"/>
              <a:gd name="connsiteY58" fmla="*/ 1006989 h 1273372"/>
              <a:gd name="connsiteX59" fmla="*/ 383476 w 1472431"/>
              <a:gd name="connsiteY59" fmla="*/ 1006989 h 1273372"/>
              <a:gd name="connsiteX60" fmla="*/ 392258 w 1472431"/>
              <a:gd name="connsiteY60" fmla="*/ 1059680 h 1273372"/>
              <a:gd name="connsiteX61" fmla="*/ 2927 w 1472431"/>
              <a:gd name="connsiteY61" fmla="*/ 1059680 h 1273372"/>
              <a:gd name="connsiteX62" fmla="*/ 0 w 1472431"/>
              <a:gd name="connsiteY62" fmla="*/ 1071389 h 1273372"/>
              <a:gd name="connsiteX63" fmla="*/ 395186 w 1472431"/>
              <a:gd name="connsiteY63" fmla="*/ 1071389 h 1273372"/>
              <a:gd name="connsiteX64" fmla="*/ 395186 w 1472431"/>
              <a:gd name="connsiteY64" fmla="*/ 1071389 h 1273372"/>
              <a:gd name="connsiteX65" fmla="*/ 450804 w 1472431"/>
              <a:gd name="connsiteY65" fmla="*/ 1071389 h 1273372"/>
              <a:gd name="connsiteX66" fmla="*/ 471295 w 1472431"/>
              <a:gd name="connsiteY66" fmla="*/ 1121153 h 1273372"/>
              <a:gd name="connsiteX67" fmla="*/ 626442 w 1472431"/>
              <a:gd name="connsiteY67" fmla="*/ 1121153 h 1273372"/>
              <a:gd name="connsiteX68" fmla="*/ 620588 w 1472431"/>
              <a:gd name="connsiteY68" fmla="*/ 1156281 h 1273372"/>
              <a:gd name="connsiteX69" fmla="*/ 491786 w 1472431"/>
              <a:gd name="connsiteY69" fmla="*/ 1156281 h 1273372"/>
              <a:gd name="connsiteX70" fmla="*/ 506423 w 1472431"/>
              <a:gd name="connsiteY70" fmla="*/ 1176772 h 1273372"/>
              <a:gd name="connsiteX71" fmla="*/ 149292 w 1472431"/>
              <a:gd name="connsiteY71" fmla="*/ 1176772 h 1273372"/>
              <a:gd name="connsiteX72" fmla="*/ 143438 w 1472431"/>
              <a:gd name="connsiteY72" fmla="*/ 1211899 h 1273372"/>
              <a:gd name="connsiteX73" fmla="*/ 488859 w 1472431"/>
              <a:gd name="connsiteY73" fmla="*/ 1211899 h 1273372"/>
              <a:gd name="connsiteX74" fmla="*/ 679134 w 1472431"/>
              <a:gd name="connsiteY74" fmla="*/ 1273373 h 1273372"/>
              <a:gd name="connsiteX75" fmla="*/ 866481 w 1472431"/>
              <a:gd name="connsiteY75" fmla="*/ 1273373 h 1273372"/>
              <a:gd name="connsiteX76" fmla="*/ 1094810 w 1472431"/>
              <a:gd name="connsiteY76" fmla="*/ 1200190 h 1273372"/>
              <a:gd name="connsiteX77" fmla="*/ 1261666 w 1472431"/>
              <a:gd name="connsiteY77" fmla="*/ 1200190 h 1273372"/>
              <a:gd name="connsiteX78" fmla="*/ 1264594 w 1472431"/>
              <a:gd name="connsiteY78" fmla="*/ 1176772 h 1273372"/>
              <a:gd name="connsiteX79" fmla="*/ 1077246 w 1472431"/>
              <a:gd name="connsiteY79" fmla="*/ 1176772 h 1273372"/>
              <a:gd name="connsiteX80" fmla="*/ 1053828 w 1472431"/>
              <a:gd name="connsiteY80" fmla="*/ 1176772 h 1273372"/>
              <a:gd name="connsiteX81" fmla="*/ 1056755 w 1472431"/>
              <a:gd name="connsiteY81" fmla="*/ 1156281 h 1273372"/>
              <a:gd name="connsiteX82" fmla="*/ 1200193 w 1472431"/>
              <a:gd name="connsiteY82" fmla="*/ 1156281 h 1273372"/>
              <a:gd name="connsiteX83" fmla="*/ 1270448 w 1472431"/>
              <a:gd name="connsiteY83" fmla="*/ 1074317 h 1273372"/>
              <a:gd name="connsiteX84" fmla="*/ 1214830 w 1472431"/>
              <a:gd name="connsiteY84" fmla="*/ 1074317 h 1273372"/>
              <a:gd name="connsiteX85" fmla="*/ 1249957 w 1472431"/>
              <a:gd name="connsiteY85" fmla="*/ 1009916 h 1273372"/>
              <a:gd name="connsiteX86" fmla="*/ 1305576 w 1472431"/>
              <a:gd name="connsiteY86" fmla="*/ 1009916 h 1273372"/>
              <a:gd name="connsiteX87" fmla="*/ 1334849 w 1472431"/>
              <a:gd name="connsiteY87" fmla="*/ 919170 h 1273372"/>
              <a:gd name="connsiteX88" fmla="*/ 1340703 w 1472431"/>
              <a:gd name="connsiteY88" fmla="*/ 881115 h 1273372"/>
              <a:gd name="connsiteX89" fmla="*/ 1285085 w 1472431"/>
              <a:gd name="connsiteY89" fmla="*/ 881115 h 1273372"/>
              <a:gd name="connsiteX90" fmla="*/ 1305576 w 1472431"/>
              <a:gd name="connsiteY90" fmla="*/ 758169 h 1273372"/>
              <a:gd name="connsiteX91" fmla="*/ 1311430 w 1472431"/>
              <a:gd name="connsiteY91" fmla="*/ 702550 h 1273372"/>
              <a:gd name="connsiteX92" fmla="*/ 1255812 w 1472431"/>
              <a:gd name="connsiteY92" fmla="*/ 702550 h 1273372"/>
              <a:gd name="connsiteX93" fmla="*/ 1267521 w 1472431"/>
              <a:gd name="connsiteY93" fmla="*/ 673277 h 1273372"/>
              <a:gd name="connsiteX94" fmla="*/ 878190 w 1472431"/>
              <a:gd name="connsiteY94" fmla="*/ 570822 h 1273372"/>
              <a:gd name="connsiteX95" fmla="*/ 673279 w 1472431"/>
              <a:gd name="connsiteY95" fmla="*/ 570822 h 1273372"/>
              <a:gd name="connsiteX96" fmla="*/ 679134 w 1472431"/>
              <a:gd name="connsiteY96" fmla="*/ 538622 h 1273372"/>
              <a:gd name="connsiteX97" fmla="*/ 884045 w 1472431"/>
              <a:gd name="connsiteY97" fmla="*/ 538622 h 1273372"/>
              <a:gd name="connsiteX98" fmla="*/ 878190 w 1472431"/>
              <a:gd name="connsiteY98" fmla="*/ 570822 h 12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472431" h="1273372">
                <a:moveTo>
                  <a:pt x="1267521" y="673277"/>
                </a:moveTo>
                <a:lnTo>
                  <a:pt x="1372904" y="673277"/>
                </a:lnTo>
                <a:lnTo>
                  <a:pt x="1375831" y="661568"/>
                </a:lnTo>
                <a:lnTo>
                  <a:pt x="1317285" y="661568"/>
                </a:lnTo>
                <a:cubicBezTo>
                  <a:pt x="1314358" y="617659"/>
                  <a:pt x="1299721" y="576677"/>
                  <a:pt x="1279230" y="538622"/>
                </a:cubicBezTo>
                <a:lnTo>
                  <a:pt x="1334849" y="538622"/>
                </a:lnTo>
                <a:cubicBezTo>
                  <a:pt x="1305576" y="485931"/>
                  <a:pt x="1258739" y="444949"/>
                  <a:pt x="1200193" y="421530"/>
                </a:cubicBezTo>
                <a:lnTo>
                  <a:pt x="1144574" y="421530"/>
                </a:lnTo>
                <a:cubicBezTo>
                  <a:pt x="1106519" y="406894"/>
                  <a:pt x="1065537" y="398112"/>
                  <a:pt x="1021628" y="398112"/>
                </a:cubicBezTo>
                <a:lnTo>
                  <a:pt x="755243" y="398112"/>
                </a:lnTo>
                <a:lnTo>
                  <a:pt x="778662" y="272238"/>
                </a:lnTo>
                <a:lnTo>
                  <a:pt x="1372904" y="272238"/>
                </a:lnTo>
                <a:lnTo>
                  <a:pt x="1384613" y="213692"/>
                </a:lnTo>
                <a:lnTo>
                  <a:pt x="1288012" y="213692"/>
                </a:lnTo>
                <a:lnTo>
                  <a:pt x="1288012" y="184419"/>
                </a:lnTo>
                <a:lnTo>
                  <a:pt x="1384613" y="184419"/>
                </a:lnTo>
                <a:lnTo>
                  <a:pt x="1387540" y="184419"/>
                </a:lnTo>
                <a:lnTo>
                  <a:pt x="1440232" y="184419"/>
                </a:lnTo>
                <a:lnTo>
                  <a:pt x="1472432" y="0"/>
                </a:lnTo>
                <a:lnTo>
                  <a:pt x="603024" y="0"/>
                </a:lnTo>
                <a:lnTo>
                  <a:pt x="573751" y="166856"/>
                </a:lnTo>
                <a:lnTo>
                  <a:pt x="193202" y="166856"/>
                </a:lnTo>
                <a:lnTo>
                  <a:pt x="190275" y="184419"/>
                </a:lnTo>
                <a:lnTo>
                  <a:pt x="515205" y="184419"/>
                </a:lnTo>
                <a:lnTo>
                  <a:pt x="570824" y="184419"/>
                </a:lnTo>
                <a:lnTo>
                  <a:pt x="655715" y="184419"/>
                </a:lnTo>
                <a:lnTo>
                  <a:pt x="702552" y="184419"/>
                </a:lnTo>
                <a:lnTo>
                  <a:pt x="696697" y="216620"/>
                </a:lnTo>
                <a:lnTo>
                  <a:pt x="509350" y="216620"/>
                </a:lnTo>
                <a:lnTo>
                  <a:pt x="480077" y="389330"/>
                </a:lnTo>
                <a:lnTo>
                  <a:pt x="368840" y="389330"/>
                </a:lnTo>
                <a:lnTo>
                  <a:pt x="362985" y="424458"/>
                </a:lnTo>
                <a:lnTo>
                  <a:pt x="474223" y="424458"/>
                </a:lnTo>
                <a:lnTo>
                  <a:pt x="529841" y="424458"/>
                </a:lnTo>
                <a:lnTo>
                  <a:pt x="509350" y="541549"/>
                </a:lnTo>
                <a:lnTo>
                  <a:pt x="453732" y="541549"/>
                </a:lnTo>
                <a:lnTo>
                  <a:pt x="430313" y="673277"/>
                </a:lnTo>
                <a:lnTo>
                  <a:pt x="971864" y="673277"/>
                </a:lnTo>
                <a:cubicBezTo>
                  <a:pt x="1015773" y="673277"/>
                  <a:pt x="1045046" y="708405"/>
                  <a:pt x="1039192" y="755242"/>
                </a:cubicBezTo>
                <a:lnTo>
                  <a:pt x="1018700" y="866479"/>
                </a:lnTo>
                <a:lnTo>
                  <a:pt x="881117" y="866479"/>
                </a:lnTo>
                <a:lnTo>
                  <a:pt x="878190" y="878188"/>
                </a:lnTo>
                <a:lnTo>
                  <a:pt x="1015773" y="878188"/>
                </a:lnTo>
                <a:lnTo>
                  <a:pt x="1071392" y="878188"/>
                </a:lnTo>
                <a:lnTo>
                  <a:pt x="1065537" y="916243"/>
                </a:lnTo>
                <a:cubicBezTo>
                  <a:pt x="1056755" y="960152"/>
                  <a:pt x="1015773" y="998207"/>
                  <a:pt x="971864" y="998207"/>
                </a:cubicBezTo>
                <a:lnTo>
                  <a:pt x="784516" y="998207"/>
                </a:lnTo>
                <a:cubicBezTo>
                  <a:pt x="740607" y="998207"/>
                  <a:pt x="711334" y="963079"/>
                  <a:pt x="717189" y="916243"/>
                </a:cubicBezTo>
                <a:lnTo>
                  <a:pt x="723043" y="878188"/>
                </a:lnTo>
                <a:lnTo>
                  <a:pt x="667424" y="878188"/>
                </a:lnTo>
                <a:lnTo>
                  <a:pt x="550332" y="878188"/>
                </a:lnTo>
                <a:lnTo>
                  <a:pt x="556187" y="843060"/>
                </a:lnTo>
                <a:lnTo>
                  <a:pt x="673279" y="843060"/>
                </a:lnTo>
                <a:lnTo>
                  <a:pt x="676206" y="828424"/>
                </a:lnTo>
                <a:lnTo>
                  <a:pt x="401040" y="828424"/>
                </a:lnTo>
                <a:lnTo>
                  <a:pt x="392258" y="878188"/>
                </a:lnTo>
                <a:lnTo>
                  <a:pt x="447877" y="878188"/>
                </a:lnTo>
                <a:lnTo>
                  <a:pt x="442022" y="916243"/>
                </a:lnTo>
                <a:cubicBezTo>
                  <a:pt x="436168" y="948443"/>
                  <a:pt x="436168" y="977716"/>
                  <a:pt x="439095" y="1006989"/>
                </a:cubicBezTo>
                <a:lnTo>
                  <a:pt x="383476" y="1006989"/>
                </a:lnTo>
                <a:cubicBezTo>
                  <a:pt x="386404" y="1024553"/>
                  <a:pt x="389331" y="1042116"/>
                  <a:pt x="392258" y="1059680"/>
                </a:cubicBezTo>
                <a:lnTo>
                  <a:pt x="2927" y="1059680"/>
                </a:lnTo>
                <a:lnTo>
                  <a:pt x="0" y="1071389"/>
                </a:lnTo>
                <a:lnTo>
                  <a:pt x="395186" y="1071389"/>
                </a:lnTo>
                <a:lnTo>
                  <a:pt x="395186" y="1071389"/>
                </a:lnTo>
                <a:lnTo>
                  <a:pt x="450804" y="1071389"/>
                </a:lnTo>
                <a:cubicBezTo>
                  <a:pt x="456659" y="1088953"/>
                  <a:pt x="462513" y="1106517"/>
                  <a:pt x="471295" y="1121153"/>
                </a:cubicBezTo>
                <a:lnTo>
                  <a:pt x="626442" y="1121153"/>
                </a:lnTo>
                <a:lnTo>
                  <a:pt x="620588" y="1156281"/>
                </a:lnTo>
                <a:lnTo>
                  <a:pt x="491786" y="1156281"/>
                </a:lnTo>
                <a:cubicBezTo>
                  <a:pt x="497641" y="1162135"/>
                  <a:pt x="503496" y="1170917"/>
                  <a:pt x="506423" y="1176772"/>
                </a:cubicBezTo>
                <a:lnTo>
                  <a:pt x="149292" y="1176772"/>
                </a:lnTo>
                <a:lnTo>
                  <a:pt x="143438" y="1211899"/>
                </a:lnTo>
                <a:lnTo>
                  <a:pt x="488859" y="1211899"/>
                </a:lnTo>
                <a:cubicBezTo>
                  <a:pt x="538623" y="1252881"/>
                  <a:pt x="603024" y="1273373"/>
                  <a:pt x="679134" y="1273373"/>
                </a:cubicBezTo>
                <a:lnTo>
                  <a:pt x="866481" y="1273373"/>
                </a:lnTo>
                <a:cubicBezTo>
                  <a:pt x="948445" y="1273373"/>
                  <a:pt x="1027482" y="1247027"/>
                  <a:pt x="1094810" y="1200190"/>
                </a:cubicBezTo>
                <a:lnTo>
                  <a:pt x="1261666" y="1200190"/>
                </a:lnTo>
                <a:lnTo>
                  <a:pt x="1264594" y="1176772"/>
                </a:lnTo>
                <a:lnTo>
                  <a:pt x="1077246" y="1176772"/>
                </a:lnTo>
                <a:lnTo>
                  <a:pt x="1053828" y="1176772"/>
                </a:lnTo>
                <a:lnTo>
                  <a:pt x="1056755" y="1156281"/>
                </a:lnTo>
                <a:lnTo>
                  <a:pt x="1200193" y="1156281"/>
                </a:lnTo>
                <a:cubicBezTo>
                  <a:pt x="1226539" y="1132862"/>
                  <a:pt x="1249957" y="1103590"/>
                  <a:pt x="1270448" y="1074317"/>
                </a:cubicBezTo>
                <a:lnTo>
                  <a:pt x="1214830" y="1074317"/>
                </a:lnTo>
                <a:cubicBezTo>
                  <a:pt x="1229466" y="1053826"/>
                  <a:pt x="1241175" y="1033334"/>
                  <a:pt x="1249957" y="1009916"/>
                </a:cubicBezTo>
                <a:lnTo>
                  <a:pt x="1305576" y="1009916"/>
                </a:lnTo>
                <a:cubicBezTo>
                  <a:pt x="1317285" y="980643"/>
                  <a:pt x="1328994" y="951370"/>
                  <a:pt x="1334849" y="919170"/>
                </a:cubicBezTo>
                <a:lnTo>
                  <a:pt x="1340703" y="881115"/>
                </a:lnTo>
                <a:lnTo>
                  <a:pt x="1285085" y="881115"/>
                </a:lnTo>
                <a:lnTo>
                  <a:pt x="1305576" y="758169"/>
                </a:lnTo>
                <a:cubicBezTo>
                  <a:pt x="1308503" y="737678"/>
                  <a:pt x="1311430" y="720114"/>
                  <a:pt x="1311430" y="702550"/>
                </a:cubicBezTo>
                <a:lnTo>
                  <a:pt x="1255812" y="702550"/>
                </a:lnTo>
                <a:lnTo>
                  <a:pt x="1267521" y="673277"/>
                </a:lnTo>
                <a:close/>
                <a:moveTo>
                  <a:pt x="878190" y="570822"/>
                </a:moveTo>
                <a:lnTo>
                  <a:pt x="673279" y="570822"/>
                </a:lnTo>
                <a:lnTo>
                  <a:pt x="679134" y="538622"/>
                </a:lnTo>
                <a:lnTo>
                  <a:pt x="884045" y="538622"/>
                </a:lnTo>
                <a:lnTo>
                  <a:pt x="878190" y="570822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图形 893">
            <a:extLst>
              <a:ext uri="{FF2B5EF4-FFF2-40B4-BE49-F238E27FC236}">
                <a16:creationId xmlns:a16="http://schemas.microsoft.com/office/drawing/2014/main" xmlns="" id="{E4AF447F-DF30-43F8-A20C-503F43C707F6}"/>
              </a:ext>
            </a:extLst>
          </p:cNvPr>
          <p:cNvSpPr/>
          <p:nvPr/>
        </p:nvSpPr>
        <p:spPr>
          <a:xfrm>
            <a:off x="957275" y="4171233"/>
            <a:ext cx="1454868" cy="1273372"/>
          </a:xfrm>
          <a:custGeom>
            <a:avLst/>
            <a:gdLst>
              <a:gd name="connsiteX0" fmla="*/ 1191411 w 1454868"/>
              <a:gd name="connsiteY0" fmla="*/ 673277 h 1273372"/>
              <a:gd name="connsiteX1" fmla="*/ 1375831 w 1454868"/>
              <a:gd name="connsiteY1" fmla="*/ 673277 h 1273372"/>
              <a:gd name="connsiteX2" fmla="*/ 1378758 w 1454868"/>
              <a:gd name="connsiteY2" fmla="*/ 661568 h 1273372"/>
              <a:gd name="connsiteX3" fmla="*/ 1320212 w 1454868"/>
              <a:gd name="connsiteY3" fmla="*/ 661568 h 1273372"/>
              <a:gd name="connsiteX4" fmla="*/ 1282157 w 1454868"/>
              <a:gd name="connsiteY4" fmla="*/ 538622 h 1273372"/>
              <a:gd name="connsiteX5" fmla="*/ 1337776 w 1454868"/>
              <a:gd name="connsiteY5" fmla="*/ 538622 h 1273372"/>
              <a:gd name="connsiteX6" fmla="*/ 1203120 w 1454868"/>
              <a:gd name="connsiteY6" fmla="*/ 421530 h 1273372"/>
              <a:gd name="connsiteX7" fmla="*/ 1147502 w 1454868"/>
              <a:gd name="connsiteY7" fmla="*/ 421530 h 1273372"/>
              <a:gd name="connsiteX8" fmla="*/ 1024555 w 1454868"/>
              <a:gd name="connsiteY8" fmla="*/ 398112 h 1273372"/>
              <a:gd name="connsiteX9" fmla="*/ 837208 w 1454868"/>
              <a:gd name="connsiteY9" fmla="*/ 398112 h 1273372"/>
              <a:gd name="connsiteX10" fmla="*/ 755243 w 1454868"/>
              <a:gd name="connsiteY10" fmla="*/ 406894 h 1273372"/>
              <a:gd name="connsiteX11" fmla="*/ 764025 w 1454868"/>
              <a:gd name="connsiteY11" fmla="*/ 354202 h 1273372"/>
              <a:gd name="connsiteX12" fmla="*/ 857699 w 1454868"/>
              <a:gd name="connsiteY12" fmla="*/ 272238 h 1273372"/>
              <a:gd name="connsiteX13" fmla="*/ 1355340 w 1454868"/>
              <a:gd name="connsiteY13" fmla="*/ 272238 h 1273372"/>
              <a:gd name="connsiteX14" fmla="*/ 1367049 w 1454868"/>
              <a:gd name="connsiteY14" fmla="*/ 213692 h 1273372"/>
              <a:gd name="connsiteX15" fmla="*/ 1285085 w 1454868"/>
              <a:gd name="connsiteY15" fmla="*/ 213692 h 1273372"/>
              <a:gd name="connsiteX16" fmla="*/ 1288012 w 1454868"/>
              <a:gd name="connsiteY16" fmla="*/ 184419 h 1273372"/>
              <a:gd name="connsiteX17" fmla="*/ 1369976 w 1454868"/>
              <a:gd name="connsiteY17" fmla="*/ 184419 h 1273372"/>
              <a:gd name="connsiteX18" fmla="*/ 1390468 w 1454868"/>
              <a:gd name="connsiteY18" fmla="*/ 184419 h 1273372"/>
              <a:gd name="connsiteX19" fmla="*/ 1425595 w 1454868"/>
              <a:gd name="connsiteY19" fmla="*/ 184419 h 1273372"/>
              <a:gd name="connsiteX20" fmla="*/ 1454868 w 1454868"/>
              <a:gd name="connsiteY20" fmla="*/ 0 h 1273372"/>
              <a:gd name="connsiteX21" fmla="*/ 957227 w 1454868"/>
              <a:gd name="connsiteY21" fmla="*/ 0 h 1273372"/>
              <a:gd name="connsiteX22" fmla="*/ 626442 w 1454868"/>
              <a:gd name="connsiteY22" fmla="*/ 166856 h 1273372"/>
              <a:gd name="connsiteX23" fmla="*/ 193202 w 1454868"/>
              <a:gd name="connsiteY23" fmla="*/ 166856 h 1273372"/>
              <a:gd name="connsiteX24" fmla="*/ 190275 w 1454868"/>
              <a:gd name="connsiteY24" fmla="*/ 184419 h 1273372"/>
              <a:gd name="connsiteX25" fmla="*/ 515205 w 1454868"/>
              <a:gd name="connsiteY25" fmla="*/ 184419 h 1273372"/>
              <a:gd name="connsiteX26" fmla="*/ 559114 w 1454868"/>
              <a:gd name="connsiteY26" fmla="*/ 184419 h 1273372"/>
              <a:gd name="connsiteX27" fmla="*/ 614733 w 1454868"/>
              <a:gd name="connsiteY27" fmla="*/ 184419 h 1273372"/>
              <a:gd name="connsiteX28" fmla="*/ 655715 w 1454868"/>
              <a:gd name="connsiteY28" fmla="*/ 184419 h 1273372"/>
              <a:gd name="connsiteX29" fmla="*/ 702552 w 1454868"/>
              <a:gd name="connsiteY29" fmla="*/ 184419 h 1273372"/>
              <a:gd name="connsiteX30" fmla="*/ 696697 w 1454868"/>
              <a:gd name="connsiteY30" fmla="*/ 216620 h 1273372"/>
              <a:gd name="connsiteX31" fmla="*/ 538623 w 1454868"/>
              <a:gd name="connsiteY31" fmla="*/ 216620 h 1273372"/>
              <a:gd name="connsiteX32" fmla="*/ 485932 w 1454868"/>
              <a:gd name="connsiteY32" fmla="*/ 357130 h 1273372"/>
              <a:gd name="connsiteX33" fmla="*/ 480077 w 1454868"/>
              <a:gd name="connsiteY33" fmla="*/ 389330 h 1273372"/>
              <a:gd name="connsiteX34" fmla="*/ 401040 w 1454868"/>
              <a:gd name="connsiteY34" fmla="*/ 389330 h 1273372"/>
              <a:gd name="connsiteX35" fmla="*/ 395186 w 1454868"/>
              <a:gd name="connsiteY35" fmla="*/ 424458 h 1273372"/>
              <a:gd name="connsiteX36" fmla="*/ 474223 w 1454868"/>
              <a:gd name="connsiteY36" fmla="*/ 424458 h 1273372"/>
              <a:gd name="connsiteX37" fmla="*/ 529841 w 1454868"/>
              <a:gd name="connsiteY37" fmla="*/ 424458 h 1273372"/>
              <a:gd name="connsiteX38" fmla="*/ 509350 w 1454868"/>
              <a:gd name="connsiteY38" fmla="*/ 541549 h 1273372"/>
              <a:gd name="connsiteX39" fmla="*/ 453732 w 1454868"/>
              <a:gd name="connsiteY39" fmla="*/ 541549 h 1273372"/>
              <a:gd name="connsiteX40" fmla="*/ 430313 w 1454868"/>
              <a:gd name="connsiteY40" fmla="*/ 673277 h 1273372"/>
              <a:gd name="connsiteX41" fmla="*/ 374694 w 1454868"/>
              <a:gd name="connsiteY41" fmla="*/ 673277 h 1273372"/>
              <a:gd name="connsiteX42" fmla="*/ 257602 w 1454868"/>
              <a:gd name="connsiteY42" fmla="*/ 673277 h 1273372"/>
              <a:gd name="connsiteX43" fmla="*/ 254675 w 1454868"/>
              <a:gd name="connsiteY43" fmla="*/ 696696 h 1273372"/>
              <a:gd name="connsiteX44" fmla="*/ 368840 w 1454868"/>
              <a:gd name="connsiteY44" fmla="*/ 696696 h 1273372"/>
              <a:gd name="connsiteX45" fmla="*/ 424459 w 1454868"/>
              <a:gd name="connsiteY45" fmla="*/ 696696 h 1273372"/>
              <a:gd name="connsiteX46" fmla="*/ 392258 w 1454868"/>
              <a:gd name="connsiteY46" fmla="*/ 878188 h 1273372"/>
              <a:gd name="connsiteX47" fmla="*/ 447877 w 1454868"/>
              <a:gd name="connsiteY47" fmla="*/ 878188 h 1273372"/>
              <a:gd name="connsiteX48" fmla="*/ 442022 w 1454868"/>
              <a:gd name="connsiteY48" fmla="*/ 916243 h 1273372"/>
              <a:gd name="connsiteX49" fmla="*/ 439095 w 1454868"/>
              <a:gd name="connsiteY49" fmla="*/ 1006989 h 1273372"/>
              <a:gd name="connsiteX50" fmla="*/ 383476 w 1454868"/>
              <a:gd name="connsiteY50" fmla="*/ 1006989 h 1273372"/>
              <a:gd name="connsiteX51" fmla="*/ 392258 w 1454868"/>
              <a:gd name="connsiteY51" fmla="*/ 1059680 h 1273372"/>
              <a:gd name="connsiteX52" fmla="*/ 2927 w 1454868"/>
              <a:gd name="connsiteY52" fmla="*/ 1059680 h 1273372"/>
              <a:gd name="connsiteX53" fmla="*/ 0 w 1454868"/>
              <a:gd name="connsiteY53" fmla="*/ 1071389 h 1273372"/>
              <a:gd name="connsiteX54" fmla="*/ 395186 w 1454868"/>
              <a:gd name="connsiteY54" fmla="*/ 1071389 h 1273372"/>
              <a:gd name="connsiteX55" fmla="*/ 395186 w 1454868"/>
              <a:gd name="connsiteY55" fmla="*/ 1071389 h 1273372"/>
              <a:gd name="connsiteX56" fmla="*/ 450804 w 1454868"/>
              <a:gd name="connsiteY56" fmla="*/ 1071389 h 1273372"/>
              <a:gd name="connsiteX57" fmla="*/ 471295 w 1454868"/>
              <a:gd name="connsiteY57" fmla="*/ 1121153 h 1273372"/>
              <a:gd name="connsiteX58" fmla="*/ 626442 w 1454868"/>
              <a:gd name="connsiteY58" fmla="*/ 1121153 h 1273372"/>
              <a:gd name="connsiteX59" fmla="*/ 620588 w 1454868"/>
              <a:gd name="connsiteY59" fmla="*/ 1156281 h 1273372"/>
              <a:gd name="connsiteX60" fmla="*/ 491786 w 1454868"/>
              <a:gd name="connsiteY60" fmla="*/ 1156281 h 1273372"/>
              <a:gd name="connsiteX61" fmla="*/ 506423 w 1454868"/>
              <a:gd name="connsiteY61" fmla="*/ 1176772 h 1273372"/>
              <a:gd name="connsiteX62" fmla="*/ 149292 w 1454868"/>
              <a:gd name="connsiteY62" fmla="*/ 1176772 h 1273372"/>
              <a:gd name="connsiteX63" fmla="*/ 143438 w 1454868"/>
              <a:gd name="connsiteY63" fmla="*/ 1211899 h 1273372"/>
              <a:gd name="connsiteX64" fmla="*/ 488859 w 1454868"/>
              <a:gd name="connsiteY64" fmla="*/ 1211899 h 1273372"/>
              <a:gd name="connsiteX65" fmla="*/ 679134 w 1454868"/>
              <a:gd name="connsiteY65" fmla="*/ 1273373 h 1273372"/>
              <a:gd name="connsiteX66" fmla="*/ 866481 w 1454868"/>
              <a:gd name="connsiteY66" fmla="*/ 1273373 h 1273372"/>
              <a:gd name="connsiteX67" fmla="*/ 1094810 w 1454868"/>
              <a:gd name="connsiteY67" fmla="*/ 1200190 h 1273372"/>
              <a:gd name="connsiteX68" fmla="*/ 1261666 w 1454868"/>
              <a:gd name="connsiteY68" fmla="*/ 1200190 h 1273372"/>
              <a:gd name="connsiteX69" fmla="*/ 1264594 w 1454868"/>
              <a:gd name="connsiteY69" fmla="*/ 1176772 h 1273372"/>
              <a:gd name="connsiteX70" fmla="*/ 1077246 w 1454868"/>
              <a:gd name="connsiteY70" fmla="*/ 1176772 h 1273372"/>
              <a:gd name="connsiteX71" fmla="*/ 1053828 w 1454868"/>
              <a:gd name="connsiteY71" fmla="*/ 1176772 h 1273372"/>
              <a:gd name="connsiteX72" fmla="*/ 1056755 w 1454868"/>
              <a:gd name="connsiteY72" fmla="*/ 1156281 h 1273372"/>
              <a:gd name="connsiteX73" fmla="*/ 1200193 w 1454868"/>
              <a:gd name="connsiteY73" fmla="*/ 1156281 h 1273372"/>
              <a:gd name="connsiteX74" fmla="*/ 1270448 w 1454868"/>
              <a:gd name="connsiteY74" fmla="*/ 1074317 h 1273372"/>
              <a:gd name="connsiteX75" fmla="*/ 1214830 w 1454868"/>
              <a:gd name="connsiteY75" fmla="*/ 1074317 h 1273372"/>
              <a:gd name="connsiteX76" fmla="*/ 1249957 w 1454868"/>
              <a:gd name="connsiteY76" fmla="*/ 1009916 h 1273372"/>
              <a:gd name="connsiteX77" fmla="*/ 1305576 w 1454868"/>
              <a:gd name="connsiteY77" fmla="*/ 1009916 h 1273372"/>
              <a:gd name="connsiteX78" fmla="*/ 1334849 w 1454868"/>
              <a:gd name="connsiteY78" fmla="*/ 919170 h 1273372"/>
              <a:gd name="connsiteX79" fmla="*/ 1340703 w 1454868"/>
              <a:gd name="connsiteY79" fmla="*/ 881115 h 1273372"/>
              <a:gd name="connsiteX80" fmla="*/ 1285085 w 1454868"/>
              <a:gd name="connsiteY80" fmla="*/ 881115 h 1273372"/>
              <a:gd name="connsiteX81" fmla="*/ 1305576 w 1454868"/>
              <a:gd name="connsiteY81" fmla="*/ 758169 h 1273372"/>
              <a:gd name="connsiteX82" fmla="*/ 1311430 w 1454868"/>
              <a:gd name="connsiteY82" fmla="*/ 702550 h 1273372"/>
              <a:gd name="connsiteX83" fmla="*/ 1179702 w 1454868"/>
              <a:gd name="connsiteY83" fmla="*/ 702550 h 1273372"/>
              <a:gd name="connsiteX84" fmla="*/ 1191411 w 1454868"/>
              <a:gd name="connsiteY84" fmla="*/ 673277 h 1273372"/>
              <a:gd name="connsiteX85" fmla="*/ 895754 w 1454868"/>
              <a:gd name="connsiteY85" fmla="*/ 538622 h 1273372"/>
              <a:gd name="connsiteX86" fmla="*/ 889899 w 1454868"/>
              <a:gd name="connsiteY86" fmla="*/ 570822 h 1273372"/>
              <a:gd name="connsiteX87" fmla="*/ 684988 w 1454868"/>
              <a:gd name="connsiteY87" fmla="*/ 570822 h 1273372"/>
              <a:gd name="connsiteX88" fmla="*/ 690843 w 1454868"/>
              <a:gd name="connsiteY88" fmla="*/ 538622 h 1273372"/>
              <a:gd name="connsiteX89" fmla="*/ 895754 w 1454868"/>
              <a:gd name="connsiteY89" fmla="*/ 538622 h 1273372"/>
              <a:gd name="connsiteX90" fmla="*/ 509350 w 1454868"/>
              <a:gd name="connsiteY90" fmla="*/ 673277 h 1273372"/>
              <a:gd name="connsiteX91" fmla="*/ 603024 w 1454868"/>
              <a:gd name="connsiteY91" fmla="*/ 673277 h 1273372"/>
              <a:gd name="connsiteX92" fmla="*/ 600097 w 1454868"/>
              <a:gd name="connsiteY92" fmla="*/ 696696 h 1273372"/>
              <a:gd name="connsiteX93" fmla="*/ 506423 w 1454868"/>
              <a:gd name="connsiteY93" fmla="*/ 696696 h 1273372"/>
              <a:gd name="connsiteX94" fmla="*/ 509350 w 1454868"/>
              <a:gd name="connsiteY94" fmla="*/ 673277 h 1273372"/>
              <a:gd name="connsiteX95" fmla="*/ 556187 w 1454868"/>
              <a:gd name="connsiteY95" fmla="*/ 843060 h 1273372"/>
              <a:gd name="connsiteX96" fmla="*/ 673279 w 1454868"/>
              <a:gd name="connsiteY96" fmla="*/ 843060 h 1273372"/>
              <a:gd name="connsiteX97" fmla="*/ 687916 w 1454868"/>
              <a:gd name="connsiteY97" fmla="*/ 755242 h 1273372"/>
              <a:gd name="connsiteX98" fmla="*/ 781589 w 1454868"/>
              <a:gd name="connsiteY98" fmla="*/ 673277 h 1273372"/>
              <a:gd name="connsiteX99" fmla="*/ 968936 w 1454868"/>
              <a:gd name="connsiteY99" fmla="*/ 673277 h 1273372"/>
              <a:gd name="connsiteX100" fmla="*/ 1036264 w 1454868"/>
              <a:gd name="connsiteY100" fmla="*/ 755242 h 1273372"/>
              <a:gd name="connsiteX101" fmla="*/ 1015773 w 1454868"/>
              <a:gd name="connsiteY101" fmla="*/ 866479 h 1273372"/>
              <a:gd name="connsiteX102" fmla="*/ 901608 w 1454868"/>
              <a:gd name="connsiteY102" fmla="*/ 866479 h 1273372"/>
              <a:gd name="connsiteX103" fmla="*/ 901608 w 1454868"/>
              <a:gd name="connsiteY103" fmla="*/ 878188 h 1273372"/>
              <a:gd name="connsiteX104" fmla="*/ 1015773 w 1454868"/>
              <a:gd name="connsiteY104" fmla="*/ 878188 h 1273372"/>
              <a:gd name="connsiteX105" fmla="*/ 1071392 w 1454868"/>
              <a:gd name="connsiteY105" fmla="*/ 878188 h 1273372"/>
              <a:gd name="connsiteX106" fmla="*/ 1065537 w 1454868"/>
              <a:gd name="connsiteY106" fmla="*/ 916243 h 1273372"/>
              <a:gd name="connsiteX107" fmla="*/ 971864 w 1454868"/>
              <a:gd name="connsiteY107" fmla="*/ 998207 h 1273372"/>
              <a:gd name="connsiteX108" fmla="*/ 784516 w 1454868"/>
              <a:gd name="connsiteY108" fmla="*/ 998207 h 1273372"/>
              <a:gd name="connsiteX109" fmla="*/ 717189 w 1454868"/>
              <a:gd name="connsiteY109" fmla="*/ 916243 h 1273372"/>
              <a:gd name="connsiteX110" fmla="*/ 720116 w 1454868"/>
              <a:gd name="connsiteY110" fmla="*/ 892824 h 1273372"/>
              <a:gd name="connsiteX111" fmla="*/ 723043 w 1454868"/>
              <a:gd name="connsiteY111" fmla="*/ 878188 h 1273372"/>
              <a:gd name="connsiteX112" fmla="*/ 667424 w 1454868"/>
              <a:gd name="connsiteY112" fmla="*/ 878188 h 1273372"/>
              <a:gd name="connsiteX113" fmla="*/ 550332 w 1454868"/>
              <a:gd name="connsiteY113" fmla="*/ 878188 h 1273372"/>
              <a:gd name="connsiteX114" fmla="*/ 556187 w 1454868"/>
              <a:gd name="connsiteY114" fmla="*/ 843060 h 12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454868" h="1273372">
                <a:moveTo>
                  <a:pt x="1191411" y="673277"/>
                </a:moveTo>
                <a:lnTo>
                  <a:pt x="1375831" y="673277"/>
                </a:lnTo>
                <a:lnTo>
                  <a:pt x="1378758" y="661568"/>
                </a:lnTo>
                <a:lnTo>
                  <a:pt x="1320212" y="661568"/>
                </a:lnTo>
                <a:cubicBezTo>
                  <a:pt x="1317285" y="617659"/>
                  <a:pt x="1302649" y="576677"/>
                  <a:pt x="1282157" y="538622"/>
                </a:cubicBezTo>
                <a:lnTo>
                  <a:pt x="1337776" y="538622"/>
                </a:lnTo>
                <a:cubicBezTo>
                  <a:pt x="1308503" y="485931"/>
                  <a:pt x="1261666" y="444949"/>
                  <a:pt x="1203120" y="421530"/>
                </a:cubicBezTo>
                <a:lnTo>
                  <a:pt x="1147502" y="421530"/>
                </a:lnTo>
                <a:cubicBezTo>
                  <a:pt x="1109447" y="406894"/>
                  <a:pt x="1068465" y="398112"/>
                  <a:pt x="1024555" y="398112"/>
                </a:cubicBezTo>
                <a:lnTo>
                  <a:pt x="837208" y="398112"/>
                </a:lnTo>
                <a:cubicBezTo>
                  <a:pt x="810862" y="398112"/>
                  <a:pt x="781589" y="401039"/>
                  <a:pt x="755243" y="406894"/>
                </a:cubicBezTo>
                <a:lnTo>
                  <a:pt x="764025" y="354202"/>
                </a:lnTo>
                <a:cubicBezTo>
                  <a:pt x="772807" y="310293"/>
                  <a:pt x="813789" y="272238"/>
                  <a:pt x="857699" y="272238"/>
                </a:cubicBezTo>
                <a:lnTo>
                  <a:pt x="1355340" y="272238"/>
                </a:lnTo>
                <a:lnTo>
                  <a:pt x="1367049" y="213692"/>
                </a:lnTo>
                <a:lnTo>
                  <a:pt x="1285085" y="213692"/>
                </a:lnTo>
                <a:lnTo>
                  <a:pt x="1288012" y="184419"/>
                </a:lnTo>
                <a:lnTo>
                  <a:pt x="1369976" y="184419"/>
                </a:lnTo>
                <a:lnTo>
                  <a:pt x="1390468" y="184419"/>
                </a:lnTo>
                <a:lnTo>
                  <a:pt x="1425595" y="184419"/>
                </a:lnTo>
                <a:lnTo>
                  <a:pt x="1454868" y="0"/>
                </a:lnTo>
                <a:lnTo>
                  <a:pt x="957227" y="0"/>
                </a:lnTo>
                <a:cubicBezTo>
                  <a:pt x="831353" y="0"/>
                  <a:pt x="708407" y="67328"/>
                  <a:pt x="626442" y="166856"/>
                </a:cubicBezTo>
                <a:lnTo>
                  <a:pt x="193202" y="166856"/>
                </a:lnTo>
                <a:lnTo>
                  <a:pt x="190275" y="184419"/>
                </a:lnTo>
                <a:lnTo>
                  <a:pt x="515205" y="184419"/>
                </a:lnTo>
                <a:lnTo>
                  <a:pt x="559114" y="184419"/>
                </a:lnTo>
                <a:lnTo>
                  <a:pt x="614733" y="184419"/>
                </a:lnTo>
                <a:lnTo>
                  <a:pt x="655715" y="184419"/>
                </a:lnTo>
                <a:lnTo>
                  <a:pt x="702552" y="184419"/>
                </a:lnTo>
                <a:lnTo>
                  <a:pt x="696697" y="216620"/>
                </a:lnTo>
                <a:lnTo>
                  <a:pt x="538623" y="216620"/>
                </a:lnTo>
                <a:cubicBezTo>
                  <a:pt x="512278" y="260529"/>
                  <a:pt x="494714" y="307366"/>
                  <a:pt x="485932" y="357130"/>
                </a:cubicBezTo>
                <a:lnTo>
                  <a:pt x="480077" y="389330"/>
                </a:lnTo>
                <a:lnTo>
                  <a:pt x="401040" y="389330"/>
                </a:lnTo>
                <a:lnTo>
                  <a:pt x="395186" y="424458"/>
                </a:lnTo>
                <a:lnTo>
                  <a:pt x="474223" y="424458"/>
                </a:lnTo>
                <a:lnTo>
                  <a:pt x="529841" y="424458"/>
                </a:lnTo>
                <a:lnTo>
                  <a:pt x="509350" y="541549"/>
                </a:lnTo>
                <a:lnTo>
                  <a:pt x="453732" y="541549"/>
                </a:lnTo>
                <a:lnTo>
                  <a:pt x="430313" y="673277"/>
                </a:lnTo>
                <a:lnTo>
                  <a:pt x="374694" y="673277"/>
                </a:lnTo>
                <a:lnTo>
                  <a:pt x="257602" y="673277"/>
                </a:lnTo>
                <a:lnTo>
                  <a:pt x="254675" y="696696"/>
                </a:lnTo>
                <a:lnTo>
                  <a:pt x="368840" y="696696"/>
                </a:lnTo>
                <a:lnTo>
                  <a:pt x="424459" y="696696"/>
                </a:lnTo>
                <a:lnTo>
                  <a:pt x="392258" y="878188"/>
                </a:lnTo>
                <a:lnTo>
                  <a:pt x="447877" y="878188"/>
                </a:lnTo>
                <a:lnTo>
                  <a:pt x="442022" y="916243"/>
                </a:lnTo>
                <a:cubicBezTo>
                  <a:pt x="436168" y="948443"/>
                  <a:pt x="436168" y="977716"/>
                  <a:pt x="439095" y="1006989"/>
                </a:cubicBezTo>
                <a:lnTo>
                  <a:pt x="383476" y="1006989"/>
                </a:lnTo>
                <a:cubicBezTo>
                  <a:pt x="386404" y="1024553"/>
                  <a:pt x="389331" y="1042116"/>
                  <a:pt x="392258" y="1059680"/>
                </a:cubicBezTo>
                <a:lnTo>
                  <a:pt x="2927" y="1059680"/>
                </a:lnTo>
                <a:lnTo>
                  <a:pt x="0" y="1071389"/>
                </a:lnTo>
                <a:lnTo>
                  <a:pt x="395186" y="1071389"/>
                </a:lnTo>
                <a:lnTo>
                  <a:pt x="395186" y="1071389"/>
                </a:lnTo>
                <a:lnTo>
                  <a:pt x="450804" y="1071389"/>
                </a:lnTo>
                <a:cubicBezTo>
                  <a:pt x="456659" y="1088953"/>
                  <a:pt x="462513" y="1106517"/>
                  <a:pt x="471295" y="1121153"/>
                </a:cubicBezTo>
                <a:lnTo>
                  <a:pt x="626442" y="1121153"/>
                </a:lnTo>
                <a:lnTo>
                  <a:pt x="620588" y="1156281"/>
                </a:lnTo>
                <a:lnTo>
                  <a:pt x="491786" y="1156281"/>
                </a:lnTo>
                <a:cubicBezTo>
                  <a:pt x="497641" y="1162135"/>
                  <a:pt x="503496" y="1170917"/>
                  <a:pt x="506423" y="1176772"/>
                </a:cubicBezTo>
                <a:lnTo>
                  <a:pt x="149292" y="1176772"/>
                </a:lnTo>
                <a:lnTo>
                  <a:pt x="143438" y="1211899"/>
                </a:lnTo>
                <a:lnTo>
                  <a:pt x="488859" y="1211899"/>
                </a:lnTo>
                <a:cubicBezTo>
                  <a:pt x="538623" y="1252881"/>
                  <a:pt x="603024" y="1273373"/>
                  <a:pt x="679134" y="1273373"/>
                </a:cubicBezTo>
                <a:lnTo>
                  <a:pt x="866481" y="1273373"/>
                </a:lnTo>
                <a:cubicBezTo>
                  <a:pt x="948445" y="1273373"/>
                  <a:pt x="1027482" y="1247027"/>
                  <a:pt x="1094810" y="1200190"/>
                </a:cubicBezTo>
                <a:lnTo>
                  <a:pt x="1261666" y="1200190"/>
                </a:lnTo>
                <a:lnTo>
                  <a:pt x="1264594" y="1176772"/>
                </a:lnTo>
                <a:lnTo>
                  <a:pt x="1077246" y="1176772"/>
                </a:lnTo>
                <a:lnTo>
                  <a:pt x="1053828" y="1176772"/>
                </a:lnTo>
                <a:lnTo>
                  <a:pt x="1056755" y="1156281"/>
                </a:lnTo>
                <a:lnTo>
                  <a:pt x="1200193" y="1156281"/>
                </a:lnTo>
                <a:cubicBezTo>
                  <a:pt x="1226539" y="1132862"/>
                  <a:pt x="1249957" y="1103590"/>
                  <a:pt x="1270448" y="1074317"/>
                </a:cubicBezTo>
                <a:lnTo>
                  <a:pt x="1214830" y="1074317"/>
                </a:lnTo>
                <a:cubicBezTo>
                  <a:pt x="1229466" y="1053826"/>
                  <a:pt x="1241175" y="1033334"/>
                  <a:pt x="1249957" y="1009916"/>
                </a:cubicBezTo>
                <a:lnTo>
                  <a:pt x="1305576" y="1009916"/>
                </a:lnTo>
                <a:cubicBezTo>
                  <a:pt x="1317285" y="980643"/>
                  <a:pt x="1328994" y="951370"/>
                  <a:pt x="1334849" y="919170"/>
                </a:cubicBezTo>
                <a:lnTo>
                  <a:pt x="1340703" y="881115"/>
                </a:lnTo>
                <a:lnTo>
                  <a:pt x="1285085" y="881115"/>
                </a:lnTo>
                <a:lnTo>
                  <a:pt x="1305576" y="758169"/>
                </a:lnTo>
                <a:cubicBezTo>
                  <a:pt x="1308503" y="737678"/>
                  <a:pt x="1311430" y="720114"/>
                  <a:pt x="1311430" y="702550"/>
                </a:cubicBezTo>
                <a:lnTo>
                  <a:pt x="1179702" y="702550"/>
                </a:lnTo>
                <a:lnTo>
                  <a:pt x="1191411" y="673277"/>
                </a:lnTo>
                <a:close/>
                <a:moveTo>
                  <a:pt x="895754" y="538622"/>
                </a:moveTo>
                <a:lnTo>
                  <a:pt x="889899" y="570822"/>
                </a:lnTo>
                <a:lnTo>
                  <a:pt x="684988" y="570822"/>
                </a:lnTo>
                <a:lnTo>
                  <a:pt x="690843" y="538622"/>
                </a:lnTo>
                <a:lnTo>
                  <a:pt x="895754" y="538622"/>
                </a:lnTo>
                <a:close/>
                <a:moveTo>
                  <a:pt x="509350" y="673277"/>
                </a:moveTo>
                <a:lnTo>
                  <a:pt x="603024" y="673277"/>
                </a:lnTo>
                <a:lnTo>
                  <a:pt x="600097" y="696696"/>
                </a:lnTo>
                <a:lnTo>
                  <a:pt x="506423" y="696696"/>
                </a:lnTo>
                <a:lnTo>
                  <a:pt x="509350" y="673277"/>
                </a:lnTo>
                <a:close/>
                <a:moveTo>
                  <a:pt x="556187" y="843060"/>
                </a:moveTo>
                <a:lnTo>
                  <a:pt x="673279" y="843060"/>
                </a:lnTo>
                <a:lnTo>
                  <a:pt x="687916" y="755242"/>
                </a:lnTo>
                <a:cubicBezTo>
                  <a:pt x="696697" y="711332"/>
                  <a:pt x="737680" y="673277"/>
                  <a:pt x="781589" y="673277"/>
                </a:cubicBezTo>
                <a:lnTo>
                  <a:pt x="968936" y="673277"/>
                </a:lnTo>
                <a:cubicBezTo>
                  <a:pt x="1012846" y="673277"/>
                  <a:pt x="1042119" y="708405"/>
                  <a:pt x="1036264" y="755242"/>
                </a:cubicBezTo>
                <a:lnTo>
                  <a:pt x="1015773" y="866479"/>
                </a:lnTo>
                <a:lnTo>
                  <a:pt x="901608" y="866479"/>
                </a:lnTo>
                <a:lnTo>
                  <a:pt x="901608" y="878188"/>
                </a:lnTo>
                <a:lnTo>
                  <a:pt x="1015773" y="878188"/>
                </a:lnTo>
                <a:lnTo>
                  <a:pt x="1071392" y="878188"/>
                </a:lnTo>
                <a:lnTo>
                  <a:pt x="1065537" y="916243"/>
                </a:lnTo>
                <a:cubicBezTo>
                  <a:pt x="1056755" y="960152"/>
                  <a:pt x="1015773" y="998207"/>
                  <a:pt x="971864" y="998207"/>
                </a:cubicBezTo>
                <a:lnTo>
                  <a:pt x="784516" y="998207"/>
                </a:lnTo>
                <a:cubicBezTo>
                  <a:pt x="740607" y="998207"/>
                  <a:pt x="711334" y="963079"/>
                  <a:pt x="717189" y="916243"/>
                </a:cubicBezTo>
                <a:lnTo>
                  <a:pt x="720116" y="892824"/>
                </a:lnTo>
                <a:lnTo>
                  <a:pt x="723043" y="878188"/>
                </a:lnTo>
                <a:lnTo>
                  <a:pt x="667424" y="878188"/>
                </a:lnTo>
                <a:lnTo>
                  <a:pt x="550332" y="878188"/>
                </a:lnTo>
                <a:lnTo>
                  <a:pt x="556187" y="84306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图形 895">
            <a:extLst>
              <a:ext uri="{FF2B5EF4-FFF2-40B4-BE49-F238E27FC236}">
                <a16:creationId xmlns:a16="http://schemas.microsoft.com/office/drawing/2014/main" xmlns="" id="{593F87A4-73E9-4E12-8052-A88931882046}"/>
              </a:ext>
            </a:extLst>
          </p:cNvPr>
          <p:cNvSpPr/>
          <p:nvPr/>
        </p:nvSpPr>
        <p:spPr>
          <a:xfrm>
            <a:off x="3143612" y="4171234"/>
            <a:ext cx="1440232" cy="1270443"/>
          </a:xfrm>
          <a:custGeom>
            <a:avLst/>
            <a:gdLst>
              <a:gd name="connsiteX0" fmla="*/ 550333 w 1440232"/>
              <a:gd name="connsiteY0" fmla="*/ 166855 h 1270443"/>
              <a:gd name="connsiteX1" fmla="*/ 169784 w 1440232"/>
              <a:gd name="connsiteY1" fmla="*/ 166855 h 1270443"/>
              <a:gd name="connsiteX2" fmla="*/ 166856 w 1440232"/>
              <a:gd name="connsiteY2" fmla="*/ 184419 h 1270443"/>
              <a:gd name="connsiteX3" fmla="*/ 491787 w 1440232"/>
              <a:gd name="connsiteY3" fmla="*/ 184419 h 1270443"/>
              <a:gd name="connsiteX4" fmla="*/ 547406 w 1440232"/>
              <a:gd name="connsiteY4" fmla="*/ 184419 h 1270443"/>
              <a:gd name="connsiteX5" fmla="*/ 632297 w 1440232"/>
              <a:gd name="connsiteY5" fmla="*/ 184419 h 1270443"/>
              <a:gd name="connsiteX6" fmla="*/ 679134 w 1440232"/>
              <a:gd name="connsiteY6" fmla="*/ 184419 h 1270443"/>
              <a:gd name="connsiteX7" fmla="*/ 673280 w 1440232"/>
              <a:gd name="connsiteY7" fmla="*/ 216619 h 1270443"/>
              <a:gd name="connsiteX8" fmla="*/ 485932 w 1440232"/>
              <a:gd name="connsiteY8" fmla="*/ 216619 h 1270443"/>
              <a:gd name="connsiteX9" fmla="*/ 474223 w 1440232"/>
              <a:gd name="connsiteY9" fmla="*/ 275165 h 1270443"/>
              <a:gd name="connsiteX10" fmla="*/ 1015774 w 1440232"/>
              <a:gd name="connsiteY10" fmla="*/ 275165 h 1270443"/>
              <a:gd name="connsiteX11" fmla="*/ 936737 w 1440232"/>
              <a:gd name="connsiteY11" fmla="*/ 386402 h 1270443"/>
              <a:gd name="connsiteX12" fmla="*/ 793299 w 1440232"/>
              <a:gd name="connsiteY12" fmla="*/ 386402 h 1270443"/>
              <a:gd name="connsiteX13" fmla="*/ 787444 w 1440232"/>
              <a:gd name="connsiteY13" fmla="*/ 421530 h 1270443"/>
              <a:gd name="connsiteX14" fmla="*/ 910391 w 1440232"/>
              <a:gd name="connsiteY14" fmla="*/ 421530 h 1270443"/>
              <a:gd name="connsiteX15" fmla="*/ 966010 w 1440232"/>
              <a:gd name="connsiteY15" fmla="*/ 421530 h 1270443"/>
              <a:gd name="connsiteX16" fmla="*/ 881118 w 1440232"/>
              <a:gd name="connsiteY16" fmla="*/ 538621 h 1270443"/>
              <a:gd name="connsiteX17" fmla="*/ 825499 w 1440232"/>
              <a:gd name="connsiteY17" fmla="*/ 538621 h 1270443"/>
              <a:gd name="connsiteX18" fmla="*/ 731826 w 1440232"/>
              <a:gd name="connsiteY18" fmla="*/ 673276 h 1270443"/>
              <a:gd name="connsiteX19" fmla="*/ 693771 w 1440232"/>
              <a:gd name="connsiteY19" fmla="*/ 673276 h 1270443"/>
              <a:gd name="connsiteX20" fmla="*/ 579606 w 1440232"/>
              <a:gd name="connsiteY20" fmla="*/ 673276 h 1270443"/>
              <a:gd name="connsiteX21" fmla="*/ 576679 w 1440232"/>
              <a:gd name="connsiteY21" fmla="*/ 696695 h 1270443"/>
              <a:gd name="connsiteX22" fmla="*/ 690843 w 1440232"/>
              <a:gd name="connsiteY22" fmla="*/ 696695 h 1270443"/>
              <a:gd name="connsiteX23" fmla="*/ 717189 w 1440232"/>
              <a:gd name="connsiteY23" fmla="*/ 696695 h 1270443"/>
              <a:gd name="connsiteX24" fmla="*/ 585460 w 1440232"/>
              <a:gd name="connsiteY24" fmla="*/ 878187 h 1270443"/>
              <a:gd name="connsiteX25" fmla="*/ 641079 w 1440232"/>
              <a:gd name="connsiteY25" fmla="*/ 878187 h 1270443"/>
              <a:gd name="connsiteX26" fmla="*/ 550333 w 1440232"/>
              <a:gd name="connsiteY26" fmla="*/ 1006987 h 1270443"/>
              <a:gd name="connsiteX27" fmla="*/ 494714 w 1440232"/>
              <a:gd name="connsiteY27" fmla="*/ 1006987 h 1270443"/>
              <a:gd name="connsiteX28" fmla="*/ 456659 w 1440232"/>
              <a:gd name="connsiteY28" fmla="*/ 1059678 h 1270443"/>
              <a:gd name="connsiteX29" fmla="*/ 2927 w 1440232"/>
              <a:gd name="connsiteY29" fmla="*/ 1059678 h 1270443"/>
              <a:gd name="connsiteX30" fmla="*/ 0 w 1440232"/>
              <a:gd name="connsiteY30" fmla="*/ 1071388 h 1270443"/>
              <a:gd name="connsiteX31" fmla="*/ 447877 w 1440232"/>
              <a:gd name="connsiteY31" fmla="*/ 1071388 h 1270443"/>
              <a:gd name="connsiteX32" fmla="*/ 447877 w 1440232"/>
              <a:gd name="connsiteY32" fmla="*/ 1071388 h 1270443"/>
              <a:gd name="connsiteX33" fmla="*/ 503496 w 1440232"/>
              <a:gd name="connsiteY33" fmla="*/ 1071388 h 1270443"/>
              <a:gd name="connsiteX34" fmla="*/ 468368 w 1440232"/>
              <a:gd name="connsiteY34" fmla="*/ 1118224 h 1270443"/>
              <a:gd name="connsiteX35" fmla="*/ 594242 w 1440232"/>
              <a:gd name="connsiteY35" fmla="*/ 1118224 h 1270443"/>
              <a:gd name="connsiteX36" fmla="*/ 588388 w 1440232"/>
              <a:gd name="connsiteY36" fmla="*/ 1153352 h 1270443"/>
              <a:gd name="connsiteX37" fmla="*/ 444950 w 1440232"/>
              <a:gd name="connsiteY37" fmla="*/ 1153352 h 1270443"/>
              <a:gd name="connsiteX38" fmla="*/ 430313 w 1440232"/>
              <a:gd name="connsiteY38" fmla="*/ 1173843 h 1270443"/>
              <a:gd name="connsiteX39" fmla="*/ 117092 w 1440232"/>
              <a:gd name="connsiteY39" fmla="*/ 1173843 h 1270443"/>
              <a:gd name="connsiteX40" fmla="*/ 111237 w 1440232"/>
              <a:gd name="connsiteY40" fmla="*/ 1208970 h 1270443"/>
              <a:gd name="connsiteX41" fmla="*/ 351276 w 1440232"/>
              <a:gd name="connsiteY41" fmla="*/ 1208970 h 1270443"/>
              <a:gd name="connsiteX42" fmla="*/ 307367 w 1440232"/>
              <a:gd name="connsiteY42" fmla="*/ 1270443 h 1270443"/>
              <a:gd name="connsiteX43" fmla="*/ 620588 w 1440232"/>
              <a:gd name="connsiteY43" fmla="*/ 1270443 h 1270443"/>
              <a:gd name="connsiteX44" fmla="*/ 673280 w 1440232"/>
              <a:gd name="connsiteY44" fmla="*/ 1197261 h 1270443"/>
              <a:gd name="connsiteX45" fmla="*/ 810863 w 1440232"/>
              <a:gd name="connsiteY45" fmla="*/ 1197261 h 1270443"/>
              <a:gd name="connsiteX46" fmla="*/ 813790 w 1440232"/>
              <a:gd name="connsiteY46" fmla="*/ 1173843 h 1270443"/>
              <a:gd name="connsiteX47" fmla="*/ 670352 w 1440232"/>
              <a:gd name="connsiteY47" fmla="*/ 1173843 h 1270443"/>
              <a:gd name="connsiteX48" fmla="*/ 646934 w 1440232"/>
              <a:gd name="connsiteY48" fmla="*/ 1173843 h 1270443"/>
              <a:gd name="connsiteX49" fmla="*/ 649861 w 1440232"/>
              <a:gd name="connsiteY49" fmla="*/ 1153352 h 1270443"/>
              <a:gd name="connsiteX50" fmla="*/ 755244 w 1440232"/>
              <a:gd name="connsiteY50" fmla="*/ 1153352 h 1270443"/>
              <a:gd name="connsiteX51" fmla="*/ 813790 w 1440232"/>
              <a:gd name="connsiteY51" fmla="*/ 1071388 h 1270443"/>
              <a:gd name="connsiteX52" fmla="*/ 758171 w 1440232"/>
              <a:gd name="connsiteY52" fmla="*/ 1071388 h 1270443"/>
              <a:gd name="connsiteX53" fmla="*/ 805008 w 1440232"/>
              <a:gd name="connsiteY53" fmla="*/ 1006987 h 1270443"/>
              <a:gd name="connsiteX54" fmla="*/ 860627 w 1440232"/>
              <a:gd name="connsiteY54" fmla="*/ 1006987 h 1270443"/>
              <a:gd name="connsiteX55" fmla="*/ 951373 w 1440232"/>
              <a:gd name="connsiteY55" fmla="*/ 878187 h 1270443"/>
              <a:gd name="connsiteX56" fmla="*/ 1015774 w 1440232"/>
              <a:gd name="connsiteY56" fmla="*/ 878187 h 1270443"/>
              <a:gd name="connsiteX57" fmla="*/ 1018701 w 1440232"/>
              <a:gd name="connsiteY57" fmla="*/ 866477 h 1270443"/>
              <a:gd name="connsiteX58" fmla="*/ 907464 w 1440232"/>
              <a:gd name="connsiteY58" fmla="*/ 866477 h 1270443"/>
              <a:gd name="connsiteX59" fmla="*/ 1027483 w 1440232"/>
              <a:gd name="connsiteY59" fmla="*/ 699622 h 1270443"/>
              <a:gd name="connsiteX60" fmla="*/ 971864 w 1440232"/>
              <a:gd name="connsiteY60" fmla="*/ 699622 h 1270443"/>
              <a:gd name="connsiteX61" fmla="*/ 974792 w 1440232"/>
              <a:gd name="connsiteY61" fmla="*/ 676204 h 1270443"/>
              <a:gd name="connsiteX62" fmla="*/ 1083102 w 1440232"/>
              <a:gd name="connsiteY62" fmla="*/ 676204 h 1270443"/>
              <a:gd name="connsiteX63" fmla="*/ 1086029 w 1440232"/>
              <a:gd name="connsiteY63" fmla="*/ 664495 h 1270443"/>
              <a:gd name="connsiteX64" fmla="*/ 1053829 w 1440232"/>
              <a:gd name="connsiteY64" fmla="*/ 664495 h 1270443"/>
              <a:gd name="connsiteX65" fmla="*/ 1141648 w 1440232"/>
              <a:gd name="connsiteY65" fmla="*/ 541548 h 1270443"/>
              <a:gd name="connsiteX66" fmla="*/ 1197267 w 1440232"/>
              <a:gd name="connsiteY66" fmla="*/ 541548 h 1270443"/>
              <a:gd name="connsiteX67" fmla="*/ 1282158 w 1440232"/>
              <a:gd name="connsiteY67" fmla="*/ 424457 h 1270443"/>
              <a:gd name="connsiteX68" fmla="*/ 1226540 w 1440232"/>
              <a:gd name="connsiteY68" fmla="*/ 424457 h 1270443"/>
              <a:gd name="connsiteX69" fmla="*/ 1337777 w 1440232"/>
              <a:gd name="connsiteY69" fmla="*/ 263456 h 1270443"/>
              <a:gd name="connsiteX70" fmla="*/ 1346559 w 1440232"/>
              <a:gd name="connsiteY70" fmla="*/ 216619 h 1270443"/>
              <a:gd name="connsiteX71" fmla="*/ 1264595 w 1440232"/>
              <a:gd name="connsiteY71" fmla="*/ 216619 h 1270443"/>
              <a:gd name="connsiteX72" fmla="*/ 1270449 w 1440232"/>
              <a:gd name="connsiteY72" fmla="*/ 184419 h 1270443"/>
              <a:gd name="connsiteX73" fmla="*/ 1352414 w 1440232"/>
              <a:gd name="connsiteY73" fmla="*/ 184419 h 1270443"/>
              <a:gd name="connsiteX74" fmla="*/ 1369977 w 1440232"/>
              <a:gd name="connsiteY74" fmla="*/ 184419 h 1270443"/>
              <a:gd name="connsiteX75" fmla="*/ 1405105 w 1440232"/>
              <a:gd name="connsiteY75" fmla="*/ 184419 h 1270443"/>
              <a:gd name="connsiteX76" fmla="*/ 1440233 w 1440232"/>
              <a:gd name="connsiteY76" fmla="*/ 0 h 1270443"/>
              <a:gd name="connsiteX77" fmla="*/ 579606 w 1440232"/>
              <a:gd name="connsiteY77" fmla="*/ 0 h 1270443"/>
              <a:gd name="connsiteX78" fmla="*/ 550333 w 1440232"/>
              <a:gd name="connsiteY78" fmla="*/ 166855 h 1270443"/>
              <a:gd name="connsiteX79" fmla="*/ 828426 w 1440232"/>
              <a:gd name="connsiteY79" fmla="*/ 673276 h 1270443"/>
              <a:gd name="connsiteX80" fmla="*/ 922100 w 1440232"/>
              <a:gd name="connsiteY80" fmla="*/ 673276 h 1270443"/>
              <a:gd name="connsiteX81" fmla="*/ 919173 w 1440232"/>
              <a:gd name="connsiteY81" fmla="*/ 696695 h 1270443"/>
              <a:gd name="connsiteX82" fmla="*/ 825499 w 1440232"/>
              <a:gd name="connsiteY82" fmla="*/ 696695 h 1270443"/>
              <a:gd name="connsiteX83" fmla="*/ 828426 w 1440232"/>
              <a:gd name="connsiteY83" fmla="*/ 673276 h 1270443"/>
              <a:gd name="connsiteX84" fmla="*/ 1047974 w 1440232"/>
              <a:gd name="connsiteY84" fmla="*/ 570821 h 1270443"/>
              <a:gd name="connsiteX85" fmla="*/ 886973 w 1440232"/>
              <a:gd name="connsiteY85" fmla="*/ 570821 h 1270443"/>
              <a:gd name="connsiteX86" fmla="*/ 892827 w 1440232"/>
              <a:gd name="connsiteY86" fmla="*/ 538621 h 1270443"/>
              <a:gd name="connsiteX87" fmla="*/ 1053829 w 1440232"/>
              <a:gd name="connsiteY87" fmla="*/ 538621 h 1270443"/>
              <a:gd name="connsiteX88" fmla="*/ 1047974 w 1440232"/>
              <a:gd name="connsiteY88" fmla="*/ 570821 h 127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440232" h="1270443">
                <a:moveTo>
                  <a:pt x="550333" y="166855"/>
                </a:moveTo>
                <a:lnTo>
                  <a:pt x="169784" y="166855"/>
                </a:lnTo>
                <a:lnTo>
                  <a:pt x="166856" y="184419"/>
                </a:lnTo>
                <a:lnTo>
                  <a:pt x="491787" y="184419"/>
                </a:lnTo>
                <a:lnTo>
                  <a:pt x="547406" y="184419"/>
                </a:lnTo>
                <a:lnTo>
                  <a:pt x="632297" y="184419"/>
                </a:lnTo>
                <a:lnTo>
                  <a:pt x="679134" y="184419"/>
                </a:lnTo>
                <a:lnTo>
                  <a:pt x="673280" y="216619"/>
                </a:lnTo>
                <a:lnTo>
                  <a:pt x="485932" y="216619"/>
                </a:lnTo>
                <a:lnTo>
                  <a:pt x="474223" y="275165"/>
                </a:lnTo>
                <a:lnTo>
                  <a:pt x="1015774" y="275165"/>
                </a:lnTo>
                <a:lnTo>
                  <a:pt x="936737" y="386402"/>
                </a:lnTo>
                <a:lnTo>
                  <a:pt x="793299" y="386402"/>
                </a:lnTo>
                <a:lnTo>
                  <a:pt x="787444" y="421530"/>
                </a:lnTo>
                <a:lnTo>
                  <a:pt x="910391" y="421530"/>
                </a:lnTo>
                <a:lnTo>
                  <a:pt x="966010" y="421530"/>
                </a:lnTo>
                <a:lnTo>
                  <a:pt x="881118" y="538621"/>
                </a:lnTo>
                <a:lnTo>
                  <a:pt x="825499" y="538621"/>
                </a:lnTo>
                <a:lnTo>
                  <a:pt x="731826" y="673276"/>
                </a:lnTo>
                <a:lnTo>
                  <a:pt x="693771" y="673276"/>
                </a:lnTo>
                <a:lnTo>
                  <a:pt x="579606" y="673276"/>
                </a:lnTo>
                <a:lnTo>
                  <a:pt x="576679" y="696695"/>
                </a:lnTo>
                <a:lnTo>
                  <a:pt x="690843" y="696695"/>
                </a:lnTo>
                <a:lnTo>
                  <a:pt x="717189" y="696695"/>
                </a:lnTo>
                <a:lnTo>
                  <a:pt x="585460" y="878187"/>
                </a:lnTo>
                <a:lnTo>
                  <a:pt x="641079" y="878187"/>
                </a:lnTo>
                <a:lnTo>
                  <a:pt x="550333" y="1006987"/>
                </a:lnTo>
                <a:lnTo>
                  <a:pt x="494714" y="1006987"/>
                </a:lnTo>
                <a:lnTo>
                  <a:pt x="456659" y="1059678"/>
                </a:lnTo>
                <a:lnTo>
                  <a:pt x="2927" y="1059678"/>
                </a:lnTo>
                <a:lnTo>
                  <a:pt x="0" y="1071388"/>
                </a:lnTo>
                <a:lnTo>
                  <a:pt x="447877" y="1071388"/>
                </a:lnTo>
                <a:lnTo>
                  <a:pt x="447877" y="1071388"/>
                </a:lnTo>
                <a:lnTo>
                  <a:pt x="503496" y="1071388"/>
                </a:lnTo>
                <a:lnTo>
                  <a:pt x="468368" y="1118224"/>
                </a:lnTo>
                <a:lnTo>
                  <a:pt x="594242" y="1118224"/>
                </a:lnTo>
                <a:lnTo>
                  <a:pt x="588388" y="1153352"/>
                </a:lnTo>
                <a:lnTo>
                  <a:pt x="444950" y="1153352"/>
                </a:lnTo>
                <a:lnTo>
                  <a:pt x="430313" y="1173843"/>
                </a:lnTo>
                <a:lnTo>
                  <a:pt x="117092" y="1173843"/>
                </a:lnTo>
                <a:lnTo>
                  <a:pt x="111237" y="1208970"/>
                </a:lnTo>
                <a:lnTo>
                  <a:pt x="351276" y="1208970"/>
                </a:lnTo>
                <a:lnTo>
                  <a:pt x="307367" y="1270443"/>
                </a:lnTo>
                <a:lnTo>
                  <a:pt x="620588" y="1270443"/>
                </a:lnTo>
                <a:lnTo>
                  <a:pt x="673280" y="1197261"/>
                </a:lnTo>
                <a:lnTo>
                  <a:pt x="810863" y="1197261"/>
                </a:lnTo>
                <a:lnTo>
                  <a:pt x="813790" y="1173843"/>
                </a:lnTo>
                <a:lnTo>
                  <a:pt x="670352" y="1173843"/>
                </a:lnTo>
                <a:lnTo>
                  <a:pt x="646934" y="1173843"/>
                </a:lnTo>
                <a:lnTo>
                  <a:pt x="649861" y="1153352"/>
                </a:lnTo>
                <a:lnTo>
                  <a:pt x="755244" y="1153352"/>
                </a:lnTo>
                <a:lnTo>
                  <a:pt x="813790" y="1071388"/>
                </a:lnTo>
                <a:lnTo>
                  <a:pt x="758171" y="1071388"/>
                </a:lnTo>
                <a:lnTo>
                  <a:pt x="805008" y="1006987"/>
                </a:lnTo>
                <a:lnTo>
                  <a:pt x="860627" y="1006987"/>
                </a:lnTo>
                <a:lnTo>
                  <a:pt x="951373" y="878187"/>
                </a:lnTo>
                <a:lnTo>
                  <a:pt x="1015774" y="878187"/>
                </a:lnTo>
                <a:lnTo>
                  <a:pt x="1018701" y="866477"/>
                </a:lnTo>
                <a:lnTo>
                  <a:pt x="907464" y="866477"/>
                </a:lnTo>
                <a:lnTo>
                  <a:pt x="1027483" y="699622"/>
                </a:lnTo>
                <a:lnTo>
                  <a:pt x="971864" y="699622"/>
                </a:lnTo>
                <a:lnTo>
                  <a:pt x="974792" y="676204"/>
                </a:lnTo>
                <a:lnTo>
                  <a:pt x="1083102" y="676204"/>
                </a:lnTo>
                <a:lnTo>
                  <a:pt x="1086029" y="664495"/>
                </a:lnTo>
                <a:lnTo>
                  <a:pt x="1053829" y="664495"/>
                </a:lnTo>
                <a:lnTo>
                  <a:pt x="1141648" y="541548"/>
                </a:lnTo>
                <a:lnTo>
                  <a:pt x="1197267" y="541548"/>
                </a:lnTo>
                <a:lnTo>
                  <a:pt x="1282158" y="424457"/>
                </a:lnTo>
                <a:lnTo>
                  <a:pt x="1226540" y="424457"/>
                </a:lnTo>
                <a:lnTo>
                  <a:pt x="1337777" y="263456"/>
                </a:lnTo>
                <a:lnTo>
                  <a:pt x="1346559" y="216619"/>
                </a:lnTo>
                <a:lnTo>
                  <a:pt x="1264595" y="216619"/>
                </a:lnTo>
                <a:lnTo>
                  <a:pt x="1270449" y="184419"/>
                </a:lnTo>
                <a:lnTo>
                  <a:pt x="1352414" y="184419"/>
                </a:lnTo>
                <a:lnTo>
                  <a:pt x="1369977" y="184419"/>
                </a:lnTo>
                <a:lnTo>
                  <a:pt x="1405105" y="184419"/>
                </a:lnTo>
                <a:lnTo>
                  <a:pt x="1440233" y="0"/>
                </a:lnTo>
                <a:lnTo>
                  <a:pt x="579606" y="0"/>
                </a:lnTo>
                <a:lnTo>
                  <a:pt x="550333" y="166855"/>
                </a:lnTo>
                <a:close/>
                <a:moveTo>
                  <a:pt x="828426" y="673276"/>
                </a:moveTo>
                <a:lnTo>
                  <a:pt x="922100" y="673276"/>
                </a:lnTo>
                <a:lnTo>
                  <a:pt x="919173" y="696695"/>
                </a:lnTo>
                <a:lnTo>
                  <a:pt x="825499" y="696695"/>
                </a:lnTo>
                <a:lnTo>
                  <a:pt x="828426" y="673276"/>
                </a:lnTo>
                <a:close/>
                <a:moveTo>
                  <a:pt x="1047974" y="570821"/>
                </a:moveTo>
                <a:lnTo>
                  <a:pt x="886973" y="570821"/>
                </a:lnTo>
                <a:lnTo>
                  <a:pt x="892827" y="538621"/>
                </a:lnTo>
                <a:lnTo>
                  <a:pt x="1053829" y="538621"/>
                </a:lnTo>
                <a:lnTo>
                  <a:pt x="1047974" y="570821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图形 897">
            <a:extLst>
              <a:ext uri="{FF2B5EF4-FFF2-40B4-BE49-F238E27FC236}">
                <a16:creationId xmlns:a16="http://schemas.microsoft.com/office/drawing/2014/main" xmlns="" id="{10BEDF0D-82FC-463E-946C-DF203701FB84}"/>
              </a:ext>
            </a:extLst>
          </p:cNvPr>
          <p:cNvSpPr/>
          <p:nvPr/>
        </p:nvSpPr>
        <p:spPr>
          <a:xfrm>
            <a:off x="5315312" y="4171234"/>
            <a:ext cx="1425596" cy="1273370"/>
          </a:xfrm>
          <a:custGeom>
            <a:avLst/>
            <a:gdLst>
              <a:gd name="connsiteX0" fmla="*/ 1293868 w 1425596"/>
              <a:gd name="connsiteY0" fmla="*/ 851841 h 1273370"/>
              <a:gd name="connsiteX1" fmla="*/ 1285086 w 1425596"/>
              <a:gd name="connsiteY1" fmla="*/ 696695 h 1273370"/>
              <a:gd name="connsiteX2" fmla="*/ 1173848 w 1425596"/>
              <a:gd name="connsiteY2" fmla="*/ 696695 h 1273370"/>
              <a:gd name="connsiteX3" fmla="*/ 1176776 w 1425596"/>
              <a:gd name="connsiteY3" fmla="*/ 673276 h 1273370"/>
              <a:gd name="connsiteX4" fmla="*/ 1361196 w 1425596"/>
              <a:gd name="connsiteY4" fmla="*/ 673276 h 1273370"/>
              <a:gd name="connsiteX5" fmla="*/ 1364123 w 1425596"/>
              <a:gd name="connsiteY5" fmla="*/ 661567 h 1273370"/>
              <a:gd name="connsiteX6" fmla="*/ 1270449 w 1425596"/>
              <a:gd name="connsiteY6" fmla="*/ 661567 h 1273370"/>
              <a:gd name="connsiteX7" fmla="*/ 1255813 w 1425596"/>
              <a:gd name="connsiteY7" fmla="*/ 635222 h 1273370"/>
              <a:gd name="connsiteX8" fmla="*/ 1326068 w 1425596"/>
              <a:gd name="connsiteY8" fmla="*/ 541548 h 1273370"/>
              <a:gd name="connsiteX9" fmla="*/ 1381687 w 1425596"/>
              <a:gd name="connsiteY9" fmla="*/ 541548 h 1273370"/>
              <a:gd name="connsiteX10" fmla="*/ 1425596 w 1425596"/>
              <a:gd name="connsiteY10" fmla="*/ 424457 h 1273370"/>
              <a:gd name="connsiteX11" fmla="*/ 1369977 w 1425596"/>
              <a:gd name="connsiteY11" fmla="*/ 424457 h 1273370"/>
              <a:gd name="connsiteX12" fmla="*/ 1369977 w 1425596"/>
              <a:gd name="connsiteY12" fmla="*/ 418602 h 1273370"/>
              <a:gd name="connsiteX13" fmla="*/ 1381687 w 1425596"/>
              <a:gd name="connsiteY13" fmla="*/ 357129 h 1273370"/>
              <a:gd name="connsiteX14" fmla="*/ 1378759 w 1425596"/>
              <a:gd name="connsiteY14" fmla="*/ 216619 h 1273370"/>
              <a:gd name="connsiteX15" fmla="*/ 1282158 w 1425596"/>
              <a:gd name="connsiteY15" fmla="*/ 216619 h 1273370"/>
              <a:gd name="connsiteX16" fmla="*/ 1288013 w 1425596"/>
              <a:gd name="connsiteY16" fmla="*/ 184419 h 1273370"/>
              <a:gd name="connsiteX17" fmla="*/ 1367050 w 1425596"/>
              <a:gd name="connsiteY17" fmla="*/ 184419 h 1273370"/>
              <a:gd name="connsiteX18" fmla="*/ 1387541 w 1425596"/>
              <a:gd name="connsiteY18" fmla="*/ 184419 h 1273370"/>
              <a:gd name="connsiteX19" fmla="*/ 1422669 w 1425596"/>
              <a:gd name="connsiteY19" fmla="*/ 184419 h 1273370"/>
              <a:gd name="connsiteX20" fmla="*/ 1144575 w 1425596"/>
              <a:gd name="connsiteY20" fmla="*/ 0 h 1273370"/>
              <a:gd name="connsiteX21" fmla="*/ 957228 w 1425596"/>
              <a:gd name="connsiteY21" fmla="*/ 0 h 1273370"/>
              <a:gd name="connsiteX22" fmla="*/ 626443 w 1425596"/>
              <a:gd name="connsiteY22" fmla="*/ 166855 h 1273370"/>
              <a:gd name="connsiteX23" fmla="*/ 193202 w 1425596"/>
              <a:gd name="connsiteY23" fmla="*/ 166855 h 1273370"/>
              <a:gd name="connsiteX24" fmla="*/ 190275 w 1425596"/>
              <a:gd name="connsiteY24" fmla="*/ 184419 h 1273370"/>
              <a:gd name="connsiteX25" fmla="*/ 515205 w 1425596"/>
              <a:gd name="connsiteY25" fmla="*/ 184419 h 1273370"/>
              <a:gd name="connsiteX26" fmla="*/ 559115 w 1425596"/>
              <a:gd name="connsiteY26" fmla="*/ 184419 h 1273370"/>
              <a:gd name="connsiteX27" fmla="*/ 614733 w 1425596"/>
              <a:gd name="connsiteY27" fmla="*/ 184419 h 1273370"/>
              <a:gd name="connsiteX28" fmla="*/ 655716 w 1425596"/>
              <a:gd name="connsiteY28" fmla="*/ 184419 h 1273370"/>
              <a:gd name="connsiteX29" fmla="*/ 702553 w 1425596"/>
              <a:gd name="connsiteY29" fmla="*/ 184419 h 1273370"/>
              <a:gd name="connsiteX30" fmla="*/ 696698 w 1425596"/>
              <a:gd name="connsiteY30" fmla="*/ 216619 h 1273370"/>
              <a:gd name="connsiteX31" fmla="*/ 538624 w 1425596"/>
              <a:gd name="connsiteY31" fmla="*/ 216619 h 1273370"/>
              <a:gd name="connsiteX32" fmla="*/ 485932 w 1425596"/>
              <a:gd name="connsiteY32" fmla="*/ 357129 h 1273370"/>
              <a:gd name="connsiteX33" fmla="*/ 480078 w 1425596"/>
              <a:gd name="connsiteY33" fmla="*/ 389329 h 1273370"/>
              <a:gd name="connsiteX34" fmla="*/ 401040 w 1425596"/>
              <a:gd name="connsiteY34" fmla="*/ 389329 h 1273370"/>
              <a:gd name="connsiteX35" fmla="*/ 395186 w 1425596"/>
              <a:gd name="connsiteY35" fmla="*/ 424457 h 1273370"/>
              <a:gd name="connsiteX36" fmla="*/ 474223 w 1425596"/>
              <a:gd name="connsiteY36" fmla="*/ 424457 h 1273370"/>
              <a:gd name="connsiteX37" fmla="*/ 529842 w 1425596"/>
              <a:gd name="connsiteY37" fmla="*/ 424457 h 1273370"/>
              <a:gd name="connsiteX38" fmla="*/ 529842 w 1425596"/>
              <a:gd name="connsiteY38" fmla="*/ 541548 h 1273370"/>
              <a:gd name="connsiteX39" fmla="*/ 474223 w 1425596"/>
              <a:gd name="connsiteY39" fmla="*/ 541548 h 1273370"/>
              <a:gd name="connsiteX40" fmla="*/ 509351 w 1425596"/>
              <a:gd name="connsiteY40" fmla="*/ 635222 h 1273370"/>
              <a:gd name="connsiteX41" fmla="*/ 477150 w 1425596"/>
              <a:gd name="connsiteY41" fmla="*/ 673276 h 1273370"/>
              <a:gd name="connsiteX42" fmla="*/ 433241 w 1425596"/>
              <a:gd name="connsiteY42" fmla="*/ 673276 h 1273370"/>
              <a:gd name="connsiteX43" fmla="*/ 319076 w 1425596"/>
              <a:gd name="connsiteY43" fmla="*/ 673276 h 1273370"/>
              <a:gd name="connsiteX44" fmla="*/ 316149 w 1425596"/>
              <a:gd name="connsiteY44" fmla="*/ 696695 h 1273370"/>
              <a:gd name="connsiteX45" fmla="*/ 430313 w 1425596"/>
              <a:gd name="connsiteY45" fmla="*/ 696695 h 1273370"/>
              <a:gd name="connsiteX46" fmla="*/ 462514 w 1425596"/>
              <a:gd name="connsiteY46" fmla="*/ 696695 h 1273370"/>
              <a:gd name="connsiteX47" fmla="*/ 398113 w 1425596"/>
              <a:gd name="connsiteY47" fmla="*/ 851841 h 1273370"/>
              <a:gd name="connsiteX48" fmla="*/ 392258 w 1425596"/>
              <a:gd name="connsiteY48" fmla="*/ 878187 h 1273370"/>
              <a:gd name="connsiteX49" fmla="*/ 447877 w 1425596"/>
              <a:gd name="connsiteY49" fmla="*/ 878187 h 1273370"/>
              <a:gd name="connsiteX50" fmla="*/ 442023 w 1425596"/>
              <a:gd name="connsiteY50" fmla="*/ 916241 h 1273370"/>
              <a:gd name="connsiteX51" fmla="*/ 439095 w 1425596"/>
              <a:gd name="connsiteY51" fmla="*/ 1006987 h 1273370"/>
              <a:gd name="connsiteX52" fmla="*/ 383477 w 1425596"/>
              <a:gd name="connsiteY52" fmla="*/ 1006987 h 1273370"/>
              <a:gd name="connsiteX53" fmla="*/ 392258 w 1425596"/>
              <a:gd name="connsiteY53" fmla="*/ 1059678 h 1273370"/>
              <a:gd name="connsiteX54" fmla="*/ 2927 w 1425596"/>
              <a:gd name="connsiteY54" fmla="*/ 1059678 h 1273370"/>
              <a:gd name="connsiteX55" fmla="*/ 0 w 1425596"/>
              <a:gd name="connsiteY55" fmla="*/ 1071388 h 1273370"/>
              <a:gd name="connsiteX56" fmla="*/ 395186 w 1425596"/>
              <a:gd name="connsiteY56" fmla="*/ 1071388 h 1273370"/>
              <a:gd name="connsiteX57" fmla="*/ 395186 w 1425596"/>
              <a:gd name="connsiteY57" fmla="*/ 1071388 h 1273370"/>
              <a:gd name="connsiteX58" fmla="*/ 450805 w 1425596"/>
              <a:gd name="connsiteY58" fmla="*/ 1071388 h 1273370"/>
              <a:gd name="connsiteX59" fmla="*/ 471296 w 1425596"/>
              <a:gd name="connsiteY59" fmla="*/ 1121151 h 1273370"/>
              <a:gd name="connsiteX60" fmla="*/ 626443 w 1425596"/>
              <a:gd name="connsiteY60" fmla="*/ 1121151 h 1273370"/>
              <a:gd name="connsiteX61" fmla="*/ 620588 w 1425596"/>
              <a:gd name="connsiteY61" fmla="*/ 1156279 h 1273370"/>
              <a:gd name="connsiteX62" fmla="*/ 491787 w 1425596"/>
              <a:gd name="connsiteY62" fmla="*/ 1156279 h 1273370"/>
              <a:gd name="connsiteX63" fmla="*/ 506423 w 1425596"/>
              <a:gd name="connsiteY63" fmla="*/ 1176770 h 1273370"/>
              <a:gd name="connsiteX64" fmla="*/ 149292 w 1425596"/>
              <a:gd name="connsiteY64" fmla="*/ 1176770 h 1273370"/>
              <a:gd name="connsiteX65" fmla="*/ 143438 w 1425596"/>
              <a:gd name="connsiteY65" fmla="*/ 1211897 h 1273370"/>
              <a:gd name="connsiteX66" fmla="*/ 488859 w 1425596"/>
              <a:gd name="connsiteY66" fmla="*/ 1211897 h 1273370"/>
              <a:gd name="connsiteX67" fmla="*/ 679134 w 1425596"/>
              <a:gd name="connsiteY67" fmla="*/ 1273371 h 1273370"/>
              <a:gd name="connsiteX68" fmla="*/ 866481 w 1425596"/>
              <a:gd name="connsiteY68" fmla="*/ 1273371 h 1273370"/>
              <a:gd name="connsiteX69" fmla="*/ 1094811 w 1425596"/>
              <a:gd name="connsiteY69" fmla="*/ 1200188 h 1273370"/>
              <a:gd name="connsiteX70" fmla="*/ 1261667 w 1425596"/>
              <a:gd name="connsiteY70" fmla="*/ 1200188 h 1273370"/>
              <a:gd name="connsiteX71" fmla="*/ 1264595 w 1425596"/>
              <a:gd name="connsiteY71" fmla="*/ 1176770 h 1273370"/>
              <a:gd name="connsiteX72" fmla="*/ 1077247 w 1425596"/>
              <a:gd name="connsiteY72" fmla="*/ 1176770 h 1273370"/>
              <a:gd name="connsiteX73" fmla="*/ 1053829 w 1425596"/>
              <a:gd name="connsiteY73" fmla="*/ 1176770 h 1273370"/>
              <a:gd name="connsiteX74" fmla="*/ 1056756 w 1425596"/>
              <a:gd name="connsiteY74" fmla="*/ 1156279 h 1273370"/>
              <a:gd name="connsiteX75" fmla="*/ 1200194 w 1425596"/>
              <a:gd name="connsiteY75" fmla="*/ 1156279 h 1273370"/>
              <a:gd name="connsiteX76" fmla="*/ 1270449 w 1425596"/>
              <a:gd name="connsiteY76" fmla="*/ 1074315 h 1273370"/>
              <a:gd name="connsiteX77" fmla="*/ 1214830 w 1425596"/>
              <a:gd name="connsiteY77" fmla="*/ 1074315 h 1273370"/>
              <a:gd name="connsiteX78" fmla="*/ 1249958 w 1425596"/>
              <a:gd name="connsiteY78" fmla="*/ 1009915 h 1273370"/>
              <a:gd name="connsiteX79" fmla="*/ 1305577 w 1425596"/>
              <a:gd name="connsiteY79" fmla="*/ 1009915 h 1273370"/>
              <a:gd name="connsiteX80" fmla="*/ 1334850 w 1425596"/>
              <a:gd name="connsiteY80" fmla="*/ 919169 h 1273370"/>
              <a:gd name="connsiteX81" fmla="*/ 1340704 w 1425596"/>
              <a:gd name="connsiteY81" fmla="*/ 881114 h 1273370"/>
              <a:gd name="connsiteX82" fmla="*/ 1285086 w 1425596"/>
              <a:gd name="connsiteY82" fmla="*/ 881114 h 1273370"/>
              <a:gd name="connsiteX83" fmla="*/ 1293868 w 1425596"/>
              <a:gd name="connsiteY83" fmla="*/ 851841 h 1273370"/>
              <a:gd name="connsiteX84" fmla="*/ 1056756 w 1425596"/>
              <a:gd name="connsiteY84" fmla="*/ 497639 h 1273370"/>
              <a:gd name="connsiteX85" fmla="*/ 1056756 w 1425596"/>
              <a:gd name="connsiteY85" fmla="*/ 497639 h 1273370"/>
              <a:gd name="connsiteX86" fmla="*/ 869409 w 1425596"/>
              <a:gd name="connsiteY86" fmla="*/ 497639 h 1273370"/>
              <a:gd name="connsiteX87" fmla="*/ 869409 w 1425596"/>
              <a:gd name="connsiteY87" fmla="*/ 497639 h 1273370"/>
              <a:gd name="connsiteX88" fmla="*/ 802081 w 1425596"/>
              <a:gd name="connsiteY88" fmla="*/ 421530 h 1273370"/>
              <a:gd name="connsiteX89" fmla="*/ 746462 w 1425596"/>
              <a:gd name="connsiteY89" fmla="*/ 421530 h 1273370"/>
              <a:gd name="connsiteX90" fmla="*/ 746462 w 1425596"/>
              <a:gd name="connsiteY90" fmla="*/ 415675 h 1273370"/>
              <a:gd name="connsiteX91" fmla="*/ 758171 w 1425596"/>
              <a:gd name="connsiteY91" fmla="*/ 354202 h 1273370"/>
              <a:gd name="connsiteX92" fmla="*/ 851845 w 1425596"/>
              <a:gd name="connsiteY92" fmla="*/ 272238 h 1273370"/>
              <a:gd name="connsiteX93" fmla="*/ 1039192 w 1425596"/>
              <a:gd name="connsiteY93" fmla="*/ 272238 h 1273370"/>
              <a:gd name="connsiteX94" fmla="*/ 1106520 w 1425596"/>
              <a:gd name="connsiteY94" fmla="*/ 354202 h 1273370"/>
              <a:gd name="connsiteX95" fmla="*/ 1094811 w 1425596"/>
              <a:gd name="connsiteY95" fmla="*/ 415675 h 1273370"/>
              <a:gd name="connsiteX96" fmla="*/ 1094811 w 1425596"/>
              <a:gd name="connsiteY96" fmla="*/ 421530 h 1273370"/>
              <a:gd name="connsiteX97" fmla="*/ 1150430 w 1425596"/>
              <a:gd name="connsiteY97" fmla="*/ 421530 h 1273370"/>
              <a:gd name="connsiteX98" fmla="*/ 1056756 w 1425596"/>
              <a:gd name="connsiteY98" fmla="*/ 497639 h 1273370"/>
              <a:gd name="connsiteX99" fmla="*/ 925027 w 1425596"/>
              <a:gd name="connsiteY99" fmla="*/ 538621 h 1273370"/>
              <a:gd name="connsiteX100" fmla="*/ 919173 w 1425596"/>
              <a:gd name="connsiteY100" fmla="*/ 570821 h 1273370"/>
              <a:gd name="connsiteX101" fmla="*/ 714262 w 1425596"/>
              <a:gd name="connsiteY101" fmla="*/ 570821 h 1273370"/>
              <a:gd name="connsiteX102" fmla="*/ 720116 w 1425596"/>
              <a:gd name="connsiteY102" fmla="*/ 538621 h 1273370"/>
              <a:gd name="connsiteX103" fmla="*/ 925027 w 1425596"/>
              <a:gd name="connsiteY103" fmla="*/ 538621 h 1273370"/>
              <a:gd name="connsiteX104" fmla="*/ 567897 w 1425596"/>
              <a:gd name="connsiteY104" fmla="*/ 673276 h 1273370"/>
              <a:gd name="connsiteX105" fmla="*/ 661570 w 1425596"/>
              <a:gd name="connsiteY105" fmla="*/ 673276 h 1273370"/>
              <a:gd name="connsiteX106" fmla="*/ 658643 w 1425596"/>
              <a:gd name="connsiteY106" fmla="*/ 696695 h 1273370"/>
              <a:gd name="connsiteX107" fmla="*/ 564969 w 1425596"/>
              <a:gd name="connsiteY107" fmla="*/ 696695 h 1273370"/>
              <a:gd name="connsiteX108" fmla="*/ 567897 w 1425596"/>
              <a:gd name="connsiteY108" fmla="*/ 673276 h 1273370"/>
              <a:gd name="connsiteX109" fmla="*/ 556187 w 1425596"/>
              <a:gd name="connsiteY109" fmla="*/ 843059 h 1273370"/>
              <a:gd name="connsiteX110" fmla="*/ 673280 w 1425596"/>
              <a:gd name="connsiteY110" fmla="*/ 843059 h 1273370"/>
              <a:gd name="connsiteX111" fmla="*/ 764026 w 1425596"/>
              <a:gd name="connsiteY111" fmla="*/ 772804 h 1273370"/>
              <a:gd name="connsiteX112" fmla="*/ 764026 w 1425596"/>
              <a:gd name="connsiteY112" fmla="*/ 772804 h 1273370"/>
              <a:gd name="connsiteX113" fmla="*/ 951373 w 1425596"/>
              <a:gd name="connsiteY113" fmla="*/ 772804 h 1273370"/>
              <a:gd name="connsiteX114" fmla="*/ 951373 w 1425596"/>
              <a:gd name="connsiteY114" fmla="*/ 772804 h 1273370"/>
              <a:gd name="connsiteX115" fmla="*/ 1018701 w 1425596"/>
              <a:gd name="connsiteY115" fmla="*/ 854768 h 1273370"/>
              <a:gd name="connsiteX116" fmla="*/ 1015774 w 1425596"/>
              <a:gd name="connsiteY116" fmla="*/ 866477 h 1273370"/>
              <a:gd name="connsiteX117" fmla="*/ 936737 w 1425596"/>
              <a:gd name="connsiteY117" fmla="*/ 866477 h 1273370"/>
              <a:gd name="connsiteX118" fmla="*/ 933809 w 1425596"/>
              <a:gd name="connsiteY118" fmla="*/ 878187 h 1273370"/>
              <a:gd name="connsiteX119" fmla="*/ 1015774 w 1425596"/>
              <a:gd name="connsiteY119" fmla="*/ 878187 h 1273370"/>
              <a:gd name="connsiteX120" fmla="*/ 1071393 w 1425596"/>
              <a:gd name="connsiteY120" fmla="*/ 878187 h 1273370"/>
              <a:gd name="connsiteX121" fmla="*/ 1065538 w 1425596"/>
              <a:gd name="connsiteY121" fmla="*/ 916241 h 1273370"/>
              <a:gd name="connsiteX122" fmla="*/ 971864 w 1425596"/>
              <a:gd name="connsiteY122" fmla="*/ 998205 h 1273370"/>
              <a:gd name="connsiteX123" fmla="*/ 784517 w 1425596"/>
              <a:gd name="connsiteY123" fmla="*/ 998205 h 1273370"/>
              <a:gd name="connsiteX124" fmla="*/ 717189 w 1425596"/>
              <a:gd name="connsiteY124" fmla="*/ 916241 h 1273370"/>
              <a:gd name="connsiteX125" fmla="*/ 723044 w 1425596"/>
              <a:gd name="connsiteY125" fmla="*/ 878187 h 1273370"/>
              <a:gd name="connsiteX126" fmla="*/ 667425 w 1425596"/>
              <a:gd name="connsiteY126" fmla="*/ 878187 h 1273370"/>
              <a:gd name="connsiteX127" fmla="*/ 550333 w 1425596"/>
              <a:gd name="connsiteY127" fmla="*/ 878187 h 1273370"/>
              <a:gd name="connsiteX128" fmla="*/ 556187 w 1425596"/>
              <a:gd name="connsiteY128" fmla="*/ 843059 h 1273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1425596" h="1273370">
                <a:moveTo>
                  <a:pt x="1293868" y="851841"/>
                </a:moveTo>
                <a:cubicBezTo>
                  <a:pt x="1302649" y="796222"/>
                  <a:pt x="1299722" y="743531"/>
                  <a:pt x="1285086" y="696695"/>
                </a:cubicBezTo>
                <a:lnTo>
                  <a:pt x="1173848" y="696695"/>
                </a:lnTo>
                <a:lnTo>
                  <a:pt x="1176776" y="673276"/>
                </a:lnTo>
                <a:lnTo>
                  <a:pt x="1361196" y="673276"/>
                </a:lnTo>
                <a:lnTo>
                  <a:pt x="1364123" y="661567"/>
                </a:lnTo>
                <a:lnTo>
                  <a:pt x="1270449" y="661567"/>
                </a:lnTo>
                <a:cubicBezTo>
                  <a:pt x="1267522" y="652785"/>
                  <a:pt x="1261667" y="644003"/>
                  <a:pt x="1255813" y="635222"/>
                </a:cubicBezTo>
                <a:cubicBezTo>
                  <a:pt x="1282158" y="605949"/>
                  <a:pt x="1305577" y="573749"/>
                  <a:pt x="1326068" y="541548"/>
                </a:cubicBezTo>
                <a:lnTo>
                  <a:pt x="1381687" y="541548"/>
                </a:lnTo>
                <a:cubicBezTo>
                  <a:pt x="1402178" y="506421"/>
                  <a:pt x="1416814" y="465439"/>
                  <a:pt x="1425596" y="424457"/>
                </a:cubicBezTo>
                <a:lnTo>
                  <a:pt x="1369977" y="424457"/>
                </a:lnTo>
                <a:cubicBezTo>
                  <a:pt x="1369977" y="421530"/>
                  <a:pt x="1369977" y="421530"/>
                  <a:pt x="1369977" y="418602"/>
                </a:cubicBezTo>
                <a:lnTo>
                  <a:pt x="1381687" y="357129"/>
                </a:lnTo>
                <a:cubicBezTo>
                  <a:pt x="1390469" y="307365"/>
                  <a:pt x="1387541" y="260529"/>
                  <a:pt x="1378759" y="216619"/>
                </a:cubicBezTo>
                <a:lnTo>
                  <a:pt x="1282158" y="216619"/>
                </a:lnTo>
                <a:lnTo>
                  <a:pt x="1288013" y="184419"/>
                </a:lnTo>
                <a:lnTo>
                  <a:pt x="1367050" y="184419"/>
                </a:lnTo>
                <a:lnTo>
                  <a:pt x="1387541" y="184419"/>
                </a:lnTo>
                <a:lnTo>
                  <a:pt x="1422669" y="184419"/>
                </a:lnTo>
                <a:cubicBezTo>
                  <a:pt x="1381687" y="73182"/>
                  <a:pt x="1279231" y="0"/>
                  <a:pt x="1144575" y="0"/>
                </a:cubicBezTo>
                <a:lnTo>
                  <a:pt x="957228" y="0"/>
                </a:lnTo>
                <a:cubicBezTo>
                  <a:pt x="831354" y="0"/>
                  <a:pt x="708407" y="67328"/>
                  <a:pt x="626443" y="166855"/>
                </a:cubicBezTo>
                <a:lnTo>
                  <a:pt x="193202" y="166855"/>
                </a:lnTo>
                <a:lnTo>
                  <a:pt x="190275" y="184419"/>
                </a:lnTo>
                <a:lnTo>
                  <a:pt x="515205" y="184419"/>
                </a:lnTo>
                <a:lnTo>
                  <a:pt x="559115" y="184419"/>
                </a:lnTo>
                <a:lnTo>
                  <a:pt x="614733" y="184419"/>
                </a:lnTo>
                <a:lnTo>
                  <a:pt x="655716" y="184419"/>
                </a:lnTo>
                <a:lnTo>
                  <a:pt x="702553" y="184419"/>
                </a:lnTo>
                <a:lnTo>
                  <a:pt x="696698" y="216619"/>
                </a:lnTo>
                <a:lnTo>
                  <a:pt x="538624" y="216619"/>
                </a:lnTo>
                <a:cubicBezTo>
                  <a:pt x="512278" y="260529"/>
                  <a:pt x="494714" y="307365"/>
                  <a:pt x="485932" y="357129"/>
                </a:cubicBezTo>
                <a:lnTo>
                  <a:pt x="480078" y="389329"/>
                </a:lnTo>
                <a:lnTo>
                  <a:pt x="401040" y="389329"/>
                </a:lnTo>
                <a:lnTo>
                  <a:pt x="395186" y="424457"/>
                </a:lnTo>
                <a:lnTo>
                  <a:pt x="474223" y="424457"/>
                </a:lnTo>
                <a:lnTo>
                  <a:pt x="529842" y="424457"/>
                </a:lnTo>
                <a:cubicBezTo>
                  <a:pt x="523987" y="465439"/>
                  <a:pt x="523987" y="503494"/>
                  <a:pt x="529842" y="541548"/>
                </a:cubicBezTo>
                <a:lnTo>
                  <a:pt x="474223" y="541548"/>
                </a:lnTo>
                <a:cubicBezTo>
                  <a:pt x="480078" y="576676"/>
                  <a:pt x="491787" y="608876"/>
                  <a:pt x="509351" y="635222"/>
                </a:cubicBezTo>
                <a:cubicBezTo>
                  <a:pt x="497641" y="646931"/>
                  <a:pt x="485932" y="661567"/>
                  <a:pt x="477150" y="673276"/>
                </a:cubicBezTo>
                <a:lnTo>
                  <a:pt x="433241" y="673276"/>
                </a:lnTo>
                <a:lnTo>
                  <a:pt x="319076" y="673276"/>
                </a:lnTo>
                <a:lnTo>
                  <a:pt x="316149" y="696695"/>
                </a:lnTo>
                <a:lnTo>
                  <a:pt x="430313" y="696695"/>
                </a:lnTo>
                <a:lnTo>
                  <a:pt x="462514" y="696695"/>
                </a:lnTo>
                <a:cubicBezTo>
                  <a:pt x="430313" y="743531"/>
                  <a:pt x="409822" y="796222"/>
                  <a:pt x="398113" y="851841"/>
                </a:cubicBezTo>
                <a:lnTo>
                  <a:pt x="392258" y="878187"/>
                </a:lnTo>
                <a:lnTo>
                  <a:pt x="447877" y="878187"/>
                </a:lnTo>
                <a:lnTo>
                  <a:pt x="442023" y="916241"/>
                </a:lnTo>
                <a:cubicBezTo>
                  <a:pt x="436168" y="948442"/>
                  <a:pt x="436168" y="977714"/>
                  <a:pt x="439095" y="1006987"/>
                </a:cubicBezTo>
                <a:lnTo>
                  <a:pt x="383477" y="1006987"/>
                </a:lnTo>
                <a:cubicBezTo>
                  <a:pt x="386404" y="1024551"/>
                  <a:pt x="389331" y="1042115"/>
                  <a:pt x="392258" y="1059678"/>
                </a:cubicBezTo>
                <a:lnTo>
                  <a:pt x="2927" y="1059678"/>
                </a:lnTo>
                <a:lnTo>
                  <a:pt x="0" y="1071388"/>
                </a:lnTo>
                <a:lnTo>
                  <a:pt x="395186" y="1071388"/>
                </a:lnTo>
                <a:lnTo>
                  <a:pt x="395186" y="1071388"/>
                </a:lnTo>
                <a:lnTo>
                  <a:pt x="450805" y="1071388"/>
                </a:lnTo>
                <a:cubicBezTo>
                  <a:pt x="456659" y="1088951"/>
                  <a:pt x="462514" y="1106515"/>
                  <a:pt x="471296" y="1121151"/>
                </a:cubicBezTo>
                <a:lnTo>
                  <a:pt x="626443" y="1121151"/>
                </a:lnTo>
                <a:lnTo>
                  <a:pt x="620588" y="1156279"/>
                </a:lnTo>
                <a:lnTo>
                  <a:pt x="491787" y="1156279"/>
                </a:lnTo>
                <a:cubicBezTo>
                  <a:pt x="497641" y="1162134"/>
                  <a:pt x="503496" y="1170915"/>
                  <a:pt x="506423" y="1176770"/>
                </a:cubicBezTo>
                <a:lnTo>
                  <a:pt x="149292" y="1176770"/>
                </a:lnTo>
                <a:lnTo>
                  <a:pt x="143438" y="1211897"/>
                </a:lnTo>
                <a:lnTo>
                  <a:pt x="488859" y="1211897"/>
                </a:lnTo>
                <a:cubicBezTo>
                  <a:pt x="538624" y="1252879"/>
                  <a:pt x="603024" y="1273371"/>
                  <a:pt x="679134" y="1273371"/>
                </a:cubicBezTo>
                <a:lnTo>
                  <a:pt x="866481" y="1273371"/>
                </a:lnTo>
                <a:cubicBezTo>
                  <a:pt x="948446" y="1273371"/>
                  <a:pt x="1027483" y="1247025"/>
                  <a:pt x="1094811" y="1200188"/>
                </a:cubicBezTo>
                <a:lnTo>
                  <a:pt x="1261667" y="1200188"/>
                </a:lnTo>
                <a:lnTo>
                  <a:pt x="1264595" y="1176770"/>
                </a:lnTo>
                <a:lnTo>
                  <a:pt x="1077247" y="1176770"/>
                </a:lnTo>
                <a:lnTo>
                  <a:pt x="1053829" y="1176770"/>
                </a:lnTo>
                <a:lnTo>
                  <a:pt x="1056756" y="1156279"/>
                </a:lnTo>
                <a:lnTo>
                  <a:pt x="1200194" y="1156279"/>
                </a:lnTo>
                <a:cubicBezTo>
                  <a:pt x="1226540" y="1132861"/>
                  <a:pt x="1249958" y="1103588"/>
                  <a:pt x="1270449" y="1074315"/>
                </a:cubicBezTo>
                <a:lnTo>
                  <a:pt x="1214830" y="1074315"/>
                </a:lnTo>
                <a:cubicBezTo>
                  <a:pt x="1229467" y="1053824"/>
                  <a:pt x="1241176" y="1033333"/>
                  <a:pt x="1249958" y="1009915"/>
                </a:cubicBezTo>
                <a:lnTo>
                  <a:pt x="1305577" y="1009915"/>
                </a:lnTo>
                <a:cubicBezTo>
                  <a:pt x="1317286" y="980642"/>
                  <a:pt x="1328995" y="951369"/>
                  <a:pt x="1334850" y="919169"/>
                </a:cubicBezTo>
                <a:lnTo>
                  <a:pt x="1340704" y="881114"/>
                </a:lnTo>
                <a:lnTo>
                  <a:pt x="1285086" y="881114"/>
                </a:lnTo>
                <a:lnTo>
                  <a:pt x="1293868" y="851841"/>
                </a:lnTo>
                <a:close/>
                <a:moveTo>
                  <a:pt x="1056756" y="497639"/>
                </a:moveTo>
                <a:cubicBezTo>
                  <a:pt x="1056756" y="497639"/>
                  <a:pt x="1056756" y="497639"/>
                  <a:pt x="1056756" y="497639"/>
                </a:cubicBezTo>
                <a:lnTo>
                  <a:pt x="869409" y="497639"/>
                </a:lnTo>
                <a:cubicBezTo>
                  <a:pt x="869409" y="497639"/>
                  <a:pt x="869409" y="497639"/>
                  <a:pt x="869409" y="497639"/>
                </a:cubicBezTo>
                <a:cubicBezTo>
                  <a:pt x="828426" y="497639"/>
                  <a:pt x="799153" y="465439"/>
                  <a:pt x="802081" y="421530"/>
                </a:cubicBezTo>
                <a:lnTo>
                  <a:pt x="746462" y="421530"/>
                </a:lnTo>
                <a:cubicBezTo>
                  <a:pt x="746462" y="418602"/>
                  <a:pt x="746462" y="418602"/>
                  <a:pt x="746462" y="415675"/>
                </a:cubicBezTo>
                <a:lnTo>
                  <a:pt x="758171" y="354202"/>
                </a:lnTo>
                <a:cubicBezTo>
                  <a:pt x="766953" y="310293"/>
                  <a:pt x="807935" y="272238"/>
                  <a:pt x="851845" y="272238"/>
                </a:cubicBezTo>
                <a:lnTo>
                  <a:pt x="1039192" y="272238"/>
                </a:lnTo>
                <a:cubicBezTo>
                  <a:pt x="1083102" y="272238"/>
                  <a:pt x="1112375" y="307365"/>
                  <a:pt x="1106520" y="354202"/>
                </a:cubicBezTo>
                <a:lnTo>
                  <a:pt x="1094811" y="415675"/>
                </a:lnTo>
                <a:cubicBezTo>
                  <a:pt x="1094811" y="418602"/>
                  <a:pt x="1094811" y="418602"/>
                  <a:pt x="1094811" y="421530"/>
                </a:cubicBezTo>
                <a:lnTo>
                  <a:pt x="1150430" y="421530"/>
                </a:lnTo>
                <a:cubicBezTo>
                  <a:pt x="1138721" y="465439"/>
                  <a:pt x="1100666" y="497639"/>
                  <a:pt x="1056756" y="497639"/>
                </a:cubicBezTo>
                <a:close/>
                <a:moveTo>
                  <a:pt x="925027" y="538621"/>
                </a:moveTo>
                <a:lnTo>
                  <a:pt x="919173" y="570821"/>
                </a:lnTo>
                <a:lnTo>
                  <a:pt x="714262" y="570821"/>
                </a:lnTo>
                <a:lnTo>
                  <a:pt x="720116" y="538621"/>
                </a:lnTo>
                <a:lnTo>
                  <a:pt x="925027" y="538621"/>
                </a:lnTo>
                <a:close/>
                <a:moveTo>
                  <a:pt x="567897" y="673276"/>
                </a:moveTo>
                <a:lnTo>
                  <a:pt x="661570" y="673276"/>
                </a:lnTo>
                <a:lnTo>
                  <a:pt x="658643" y="696695"/>
                </a:lnTo>
                <a:lnTo>
                  <a:pt x="564969" y="696695"/>
                </a:lnTo>
                <a:lnTo>
                  <a:pt x="567897" y="673276"/>
                </a:lnTo>
                <a:close/>
                <a:moveTo>
                  <a:pt x="556187" y="843059"/>
                </a:moveTo>
                <a:lnTo>
                  <a:pt x="673280" y="843059"/>
                </a:lnTo>
                <a:cubicBezTo>
                  <a:pt x="684989" y="805004"/>
                  <a:pt x="725971" y="772804"/>
                  <a:pt x="764026" y="772804"/>
                </a:cubicBezTo>
                <a:cubicBezTo>
                  <a:pt x="764026" y="772804"/>
                  <a:pt x="764026" y="772804"/>
                  <a:pt x="764026" y="772804"/>
                </a:cubicBezTo>
                <a:lnTo>
                  <a:pt x="951373" y="772804"/>
                </a:lnTo>
                <a:cubicBezTo>
                  <a:pt x="951373" y="772804"/>
                  <a:pt x="951373" y="772804"/>
                  <a:pt x="951373" y="772804"/>
                </a:cubicBezTo>
                <a:cubicBezTo>
                  <a:pt x="995283" y="772804"/>
                  <a:pt x="1024556" y="807932"/>
                  <a:pt x="1018701" y="854768"/>
                </a:cubicBezTo>
                <a:lnTo>
                  <a:pt x="1015774" y="866477"/>
                </a:lnTo>
                <a:lnTo>
                  <a:pt x="936737" y="866477"/>
                </a:lnTo>
                <a:lnTo>
                  <a:pt x="933809" y="878187"/>
                </a:lnTo>
                <a:lnTo>
                  <a:pt x="1015774" y="878187"/>
                </a:lnTo>
                <a:lnTo>
                  <a:pt x="1071393" y="878187"/>
                </a:lnTo>
                <a:lnTo>
                  <a:pt x="1065538" y="916241"/>
                </a:lnTo>
                <a:cubicBezTo>
                  <a:pt x="1056756" y="960151"/>
                  <a:pt x="1015774" y="998205"/>
                  <a:pt x="971864" y="998205"/>
                </a:cubicBezTo>
                <a:lnTo>
                  <a:pt x="784517" y="998205"/>
                </a:lnTo>
                <a:cubicBezTo>
                  <a:pt x="740607" y="998205"/>
                  <a:pt x="711334" y="963078"/>
                  <a:pt x="717189" y="916241"/>
                </a:cubicBezTo>
                <a:lnTo>
                  <a:pt x="723044" y="878187"/>
                </a:lnTo>
                <a:lnTo>
                  <a:pt x="667425" y="878187"/>
                </a:lnTo>
                <a:lnTo>
                  <a:pt x="550333" y="878187"/>
                </a:lnTo>
                <a:lnTo>
                  <a:pt x="556187" y="843059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图形 899">
            <a:extLst>
              <a:ext uri="{FF2B5EF4-FFF2-40B4-BE49-F238E27FC236}">
                <a16:creationId xmlns:a16="http://schemas.microsoft.com/office/drawing/2014/main" xmlns="" id="{B4B52D55-AD20-4ECE-9CB0-37CD5110C699}"/>
              </a:ext>
            </a:extLst>
          </p:cNvPr>
          <p:cNvSpPr/>
          <p:nvPr/>
        </p:nvSpPr>
        <p:spPr>
          <a:xfrm>
            <a:off x="7487012" y="4171234"/>
            <a:ext cx="1425596" cy="1273370"/>
          </a:xfrm>
          <a:custGeom>
            <a:avLst/>
            <a:gdLst>
              <a:gd name="connsiteX0" fmla="*/ 1223612 w 1425596"/>
              <a:gd name="connsiteY0" fmla="*/ 673276 h 1273370"/>
              <a:gd name="connsiteX1" fmla="*/ 1408032 w 1425596"/>
              <a:gd name="connsiteY1" fmla="*/ 673276 h 1273370"/>
              <a:gd name="connsiteX2" fmla="*/ 1410960 w 1425596"/>
              <a:gd name="connsiteY2" fmla="*/ 661567 h 1273370"/>
              <a:gd name="connsiteX3" fmla="*/ 1328995 w 1425596"/>
              <a:gd name="connsiteY3" fmla="*/ 661567 h 1273370"/>
              <a:gd name="connsiteX4" fmla="*/ 1349486 w 1425596"/>
              <a:gd name="connsiteY4" fmla="*/ 538621 h 1273370"/>
              <a:gd name="connsiteX5" fmla="*/ 1405105 w 1425596"/>
              <a:gd name="connsiteY5" fmla="*/ 538621 h 1273370"/>
              <a:gd name="connsiteX6" fmla="*/ 1425596 w 1425596"/>
              <a:gd name="connsiteY6" fmla="*/ 421530 h 1273370"/>
              <a:gd name="connsiteX7" fmla="*/ 1369977 w 1425596"/>
              <a:gd name="connsiteY7" fmla="*/ 421530 h 1273370"/>
              <a:gd name="connsiteX8" fmla="*/ 1381687 w 1425596"/>
              <a:gd name="connsiteY8" fmla="*/ 354202 h 1273370"/>
              <a:gd name="connsiteX9" fmla="*/ 1378759 w 1425596"/>
              <a:gd name="connsiteY9" fmla="*/ 213692 h 1273370"/>
              <a:gd name="connsiteX10" fmla="*/ 1282158 w 1425596"/>
              <a:gd name="connsiteY10" fmla="*/ 213692 h 1273370"/>
              <a:gd name="connsiteX11" fmla="*/ 1288013 w 1425596"/>
              <a:gd name="connsiteY11" fmla="*/ 184419 h 1273370"/>
              <a:gd name="connsiteX12" fmla="*/ 1367050 w 1425596"/>
              <a:gd name="connsiteY12" fmla="*/ 184419 h 1273370"/>
              <a:gd name="connsiteX13" fmla="*/ 1387541 w 1425596"/>
              <a:gd name="connsiteY13" fmla="*/ 184419 h 1273370"/>
              <a:gd name="connsiteX14" fmla="*/ 1422669 w 1425596"/>
              <a:gd name="connsiteY14" fmla="*/ 184419 h 1273370"/>
              <a:gd name="connsiteX15" fmla="*/ 1144575 w 1425596"/>
              <a:gd name="connsiteY15" fmla="*/ 0 h 1273370"/>
              <a:gd name="connsiteX16" fmla="*/ 957228 w 1425596"/>
              <a:gd name="connsiteY16" fmla="*/ 0 h 1273370"/>
              <a:gd name="connsiteX17" fmla="*/ 626443 w 1425596"/>
              <a:gd name="connsiteY17" fmla="*/ 166855 h 1273370"/>
              <a:gd name="connsiteX18" fmla="*/ 193202 w 1425596"/>
              <a:gd name="connsiteY18" fmla="*/ 166855 h 1273370"/>
              <a:gd name="connsiteX19" fmla="*/ 190275 w 1425596"/>
              <a:gd name="connsiteY19" fmla="*/ 184419 h 1273370"/>
              <a:gd name="connsiteX20" fmla="*/ 515205 w 1425596"/>
              <a:gd name="connsiteY20" fmla="*/ 184419 h 1273370"/>
              <a:gd name="connsiteX21" fmla="*/ 559115 w 1425596"/>
              <a:gd name="connsiteY21" fmla="*/ 184419 h 1273370"/>
              <a:gd name="connsiteX22" fmla="*/ 614733 w 1425596"/>
              <a:gd name="connsiteY22" fmla="*/ 184419 h 1273370"/>
              <a:gd name="connsiteX23" fmla="*/ 655716 w 1425596"/>
              <a:gd name="connsiteY23" fmla="*/ 184419 h 1273370"/>
              <a:gd name="connsiteX24" fmla="*/ 702553 w 1425596"/>
              <a:gd name="connsiteY24" fmla="*/ 184419 h 1273370"/>
              <a:gd name="connsiteX25" fmla="*/ 696698 w 1425596"/>
              <a:gd name="connsiteY25" fmla="*/ 216619 h 1273370"/>
              <a:gd name="connsiteX26" fmla="*/ 538624 w 1425596"/>
              <a:gd name="connsiteY26" fmla="*/ 216619 h 1273370"/>
              <a:gd name="connsiteX27" fmla="*/ 485932 w 1425596"/>
              <a:gd name="connsiteY27" fmla="*/ 357129 h 1273370"/>
              <a:gd name="connsiteX28" fmla="*/ 480078 w 1425596"/>
              <a:gd name="connsiteY28" fmla="*/ 389329 h 1273370"/>
              <a:gd name="connsiteX29" fmla="*/ 401040 w 1425596"/>
              <a:gd name="connsiteY29" fmla="*/ 389329 h 1273370"/>
              <a:gd name="connsiteX30" fmla="*/ 395186 w 1425596"/>
              <a:gd name="connsiteY30" fmla="*/ 424457 h 1273370"/>
              <a:gd name="connsiteX31" fmla="*/ 474223 w 1425596"/>
              <a:gd name="connsiteY31" fmla="*/ 424457 h 1273370"/>
              <a:gd name="connsiteX32" fmla="*/ 529842 w 1425596"/>
              <a:gd name="connsiteY32" fmla="*/ 424457 h 1273370"/>
              <a:gd name="connsiteX33" fmla="*/ 512278 w 1425596"/>
              <a:gd name="connsiteY33" fmla="*/ 518130 h 1273370"/>
              <a:gd name="connsiteX34" fmla="*/ 509351 w 1425596"/>
              <a:gd name="connsiteY34" fmla="*/ 541548 h 1273370"/>
              <a:gd name="connsiteX35" fmla="*/ 453732 w 1425596"/>
              <a:gd name="connsiteY35" fmla="*/ 541548 h 1273370"/>
              <a:gd name="connsiteX36" fmla="*/ 465441 w 1425596"/>
              <a:gd name="connsiteY36" fmla="*/ 676204 h 1273370"/>
              <a:gd name="connsiteX37" fmla="*/ 421531 w 1425596"/>
              <a:gd name="connsiteY37" fmla="*/ 676204 h 1273370"/>
              <a:gd name="connsiteX38" fmla="*/ 307367 w 1425596"/>
              <a:gd name="connsiteY38" fmla="*/ 676204 h 1273370"/>
              <a:gd name="connsiteX39" fmla="*/ 304439 w 1425596"/>
              <a:gd name="connsiteY39" fmla="*/ 699622 h 1273370"/>
              <a:gd name="connsiteX40" fmla="*/ 418604 w 1425596"/>
              <a:gd name="connsiteY40" fmla="*/ 699622 h 1273370"/>
              <a:gd name="connsiteX41" fmla="*/ 477150 w 1425596"/>
              <a:gd name="connsiteY41" fmla="*/ 699622 h 1273370"/>
              <a:gd name="connsiteX42" fmla="*/ 617661 w 1425596"/>
              <a:gd name="connsiteY42" fmla="*/ 843059 h 1273370"/>
              <a:gd name="connsiteX43" fmla="*/ 764026 w 1425596"/>
              <a:gd name="connsiteY43" fmla="*/ 843059 h 1273370"/>
              <a:gd name="connsiteX44" fmla="*/ 758171 w 1425596"/>
              <a:gd name="connsiteY44" fmla="*/ 872332 h 1273370"/>
              <a:gd name="connsiteX45" fmla="*/ 936737 w 1425596"/>
              <a:gd name="connsiteY45" fmla="*/ 872332 h 1273370"/>
              <a:gd name="connsiteX46" fmla="*/ 936737 w 1425596"/>
              <a:gd name="connsiteY46" fmla="*/ 878187 h 1273370"/>
              <a:gd name="connsiteX47" fmla="*/ 1018701 w 1425596"/>
              <a:gd name="connsiteY47" fmla="*/ 878187 h 1273370"/>
              <a:gd name="connsiteX48" fmla="*/ 1074320 w 1425596"/>
              <a:gd name="connsiteY48" fmla="*/ 878187 h 1273370"/>
              <a:gd name="connsiteX49" fmla="*/ 1068465 w 1425596"/>
              <a:gd name="connsiteY49" fmla="*/ 916241 h 1273370"/>
              <a:gd name="connsiteX50" fmla="*/ 974792 w 1425596"/>
              <a:gd name="connsiteY50" fmla="*/ 998205 h 1273370"/>
              <a:gd name="connsiteX51" fmla="*/ 515205 w 1425596"/>
              <a:gd name="connsiteY51" fmla="*/ 998205 h 1273370"/>
              <a:gd name="connsiteX52" fmla="*/ 512278 w 1425596"/>
              <a:gd name="connsiteY52" fmla="*/ 1009915 h 1273370"/>
              <a:gd name="connsiteX53" fmla="*/ 456659 w 1425596"/>
              <a:gd name="connsiteY53" fmla="*/ 1009915 h 1273370"/>
              <a:gd name="connsiteX54" fmla="*/ 447877 w 1425596"/>
              <a:gd name="connsiteY54" fmla="*/ 1062606 h 1273370"/>
              <a:gd name="connsiteX55" fmla="*/ 2927 w 1425596"/>
              <a:gd name="connsiteY55" fmla="*/ 1062606 h 1273370"/>
              <a:gd name="connsiteX56" fmla="*/ 0 w 1425596"/>
              <a:gd name="connsiteY56" fmla="*/ 1071388 h 1273370"/>
              <a:gd name="connsiteX57" fmla="*/ 447877 w 1425596"/>
              <a:gd name="connsiteY57" fmla="*/ 1071388 h 1273370"/>
              <a:gd name="connsiteX58" fmla="*/ 447877 w 1425596"/>
              <a:gd name="connsiteY58" fmla="*/ 1071388 h 1273370"/>
              <a:gd name="connsiteX59" fmla="*/ 503496 w 1425596"/>
              <a:gd name="connsiteY59" fmla="*/ 1071388 h 1273370"/>
              <a:gd name="connsiteX60" fmla="*/ 494714 w 1425596"/>
              <a:gd name="connsiteY60" fmla="*/ 1121151 h 1273370"/>
              <a:gd name="connsiteX61" fmla="*/ 626443 w 1425596"/>
              <a:gd name="connsiteY61" fmla="*/ 1121151 h 1273370"/>
              <a:gd name="connsiteX62" fmla="*/ 620588 w 1425596"/>
              <a:gd name="connsiteY62" fmla="*/ 1156279 h 1273370"/>
              <a:gd name="connsiteX63" fmla="*/ 488859 w 1425596"/>
              <a:gd name="connsiteY63" fmla="*/ 1156279 h 1273370"/>
              <a:gd name="connsiteX64" fmla="*/ 485932 w 1425596"/>
              <a:gd name="connsiteY64" fmla="*/ 1176770 h 1273370"/>
              <a:gd name="connsiteX65" fmla="*/ 149292 w 1425596"/>
              <a:gd name="connsiteY65" fmla="*/ 1176770 h 1273370"/>
              <a:gd name="connsiteX66" fmla="*/ 143438 w 1425596"/>
              <a:gd name="connsiteY66" fmla="*/ 1211897 h 1273370"/>
              <a:gd name="connsiteX67" fmla="*/ 424459 w 1425596"/>
              <a:gd name="connsiteY67" fmla="*/ 1211897 h 1273370"/>
              <a:gd name="connsiteX68" fmla="*/ 412750 w 1425596"/>
              <a:gd name="connsiteY68" fmla="*/ 1273371 h 1273370"/>
              <a:gd name="connsiteX69" fmla="*/ 866481 w 1425596"/>
              <a:gd name="connsiteY69" fmla="*/ 1273371 h 1273370"/>
              <a:gd name="connsiteX70" fmla="*/ 1094811 w 1425596"/>
              <a:gd name="connsiteY70" fmla="*/ 1200188 h 1273370"/>
              <a:gd name="connsiteX71" fmla="*/ 1261667 w 1425596"/>
              <a:gd name="connsiteY71" fmla="*/ 1200188 h 1273370"/>
              <a:gd name="connsiteX72" fmla="*/ 1264595 w 1425596"/>
              <a:gd name="connsiteY72" fmla="*/ 1176770 h 1273370"/>
              <a:gd name="connsiteX73" fmla="*/ 1077247 w 1425596"/>
              <a:gd name="connsiteY73" fmla="*/ 1176770 h 1273370"/>
              <a:gd name="connsiteX74" fmla="*/ 1053829 w 1425596"/>
              <a:gd name="connsiteY74" fmla="*/ 1176770 h 1273370"/>
              <a:gd name="connsiteX75" fmla="*/ 1056756 w 1425596"/>
              <a:gd name="connsiteY75" fmla="*/ 1156279 h 1273370"/>
              <a:gd name="connsiteX76" fmla="*/ 1200194 w 1425596"/>
              <a:gd name="connsiteY76" fmla="*/ 1156279 h 1273370"/>
              <a:gd name="connsiteX77" fmla="*/ 1270449 w 1425596"/>
              <a:gd name="connsiteY77" fmla="*/ 1074315 h 1273370"/>
              <a:gd name="connsiteX78" fmla="*/ 1214830 w 1425596"/>
              <a:gd name="connsiteY78" fmla="*/ 1074315 h 1273370"/>
              <a:gd name="connsiteX79" fmla="*/ 1249958 w 1425596"/>
              <a:gd name="connsiteY79" fmla="*/ 1009915 h 1273370"/>
              <a:gd name="connsiteX80" fmla="*/ 1305577 w 1425596"/>
              <a:gd name="connsiteY80" fmla="*/ 1009915 h 1273370"/>
              <a:gd name="connsiteX81" fmla="*/ 1334850 w 1425596"/>
              <a:gd name="connsiteY81" fmla="*/ 919169 h 1273370"/>
              <a:gd name="connsiteX82" fmla="*/ 1340704 w 1425596"/>
              <a:gd name="connsiteY82" fmla="*/ 881114 h 1273370"/>
              <a:gd name="connsiteX83" fmla="*/ 1285086 w 1425596"/>
              <a:gd name="connsiteY83" fmla="*/ 881114 h 1273370"/>
              <a:gd name="connsiteX84" fmla="*/ 1317286 w 1425596"/>
              <a:gd name="connsiteY84" fmla="*/ 699622 h 1273370"/>
              <a:gd name="connsiteX85" fmla="*/ 1214830 w 1425596"/>
              <a:gd name="connsiteY85" fmla="*/ 699622 h 1273370"/>
              <a:gd name="connsiteX86" fmla="*/ 1223612 w 1425596"/>
              <a:gd name="connsiteY86" fmla="*/ 673276 h 1273370"/>
              <a:gd name="connsiteX87" fmla="*/ 646934 w 1425596"/>
              <a:gd name="connsiteY87" fmla="*/ 696695 h 1273370"/>
              <a:gd name="connsiteX88" fmla="*/ 553260 w 1425596"/>
              <a:gd name="connsiteY88" fmla="*/ 696695 h 1273370"/>
              <a:gd name="connsiteX89" fmla="*/ 556187 w 1425596"/>
              <a:gd name="connsiteY89" fmla="*/ 673276 h 1273370"/>
              <a:gd name="connsiteX90" fmla="*/ 649861 w 1425596"/>
              <a:gd name="connsiteY90" fmla="*/ 673276 h 1273370"/>
              <a:gd name="connsiteX91" fmla="*/ 646934 w 1425596"/>
              <a:gd name="connsiteY91" fmla="*/ 696695 h 1273370"/>
              <a:gd name="connsiteX92" fmla="*/ 799153 w 1425596"/>
              <a:gd name="connsiteY92" fmla="*/ 597167 h 1273370"/>
              <a:gd name="connsiteX93" fmla="*/ 746462 w 1425596"/>
              <a:gd name="connsiteY93" fmla="*/ 570821 h 1273370"/>
              <a:gd name="connsiteX94" fmla="*/ 632297 w 1425596"/>
              <a:gd name="connsiteY94" fmla="*/ 570821 h 1273370"/>
              <a:gd name="connsiteX95" fmla="*/ 638152 w 1425596"/>
              <a:gd name="connsiteY95" fmla="*/ 538621 h 1273370"/>
              <a:gd name="connsiteX96" fmla="*/ 731826 w 1425596"/>
              <a:gd name="connsiteY96" fmla="*/ 538621 h 1273370"/>
              <a:gd name="connsiteX97" fmla="*/ 787444 w 1425596"/>
              <a:gd name="connsiteY97" fmla="*/ 538621 h 1273370"/>
              <a:gd name="connsiteX98" fmla="*/ 787444 w 1425596"/>
              <a:gd name="connsiteY98" fmla="*/ 515203 h 1273370"/>
              <a:gd name="connsiteX99" fmla="*/ 805008 w 1425596"/>
              <a:gd name="connsiteY99" fmla="*/ 421530 h 1273370"/>
              <a:gd name="connsiteX100" fmla="*/ 749389 w 1425596"/>
              <a:gd name="connsiteY100" fmla="*/ 421530 h 1273370"/>
              <a:gd name="connsiteX101" fmla="*/ 761099 w 1425596"/>
              <a:gd name="connsiteY101" fmla="*/ 354202 h 1273370"/>
              <a:gd name="connsiteX102" fmla="*/ 854772 w 1425596"/>
              <a:gd name="connsiteY102" fmla="*/ 272238 h 1273370"/>
              <a:gd name="connsiteX103" fmla="*/ 1042120 w 1425596"/>
              <a:gd name="connsiteY103" fmla="*/ 272238 h 1273370"/>
              <a:gd name="connsiteX104" fmla="*/ 1109448 w 1425596"/>
              <a:gd name="connsiteY104" fmla="*/ 354202 h 1273370"/>
              <a:gd name="connsiteX105" fmla="*/ 1097738 w 1425596"/>
              <a:gd name="connsiteY105" fmla="*/ 421530 h 1273370"/>
              <a:gd name="connsiteX106" fmla="*/ 1153357 w 1425596"/>
              <a:gd name="connsiteY106" fmla="*/ 421530 h 1273370"/>
              <a:gd name="connsiteX107" fmla="*/ 1135793 w 1425596"/>
              <a:gd name="connsiteY107" fmla="*/ 515203 h 1273370"/>
              <a:gd name="connsiteX108" fmla="*/ 1127011 w 1425596"/>
              <a:gd name="connsiteY108" fmla="*/ 538621 h 1273370"/>
              <a:gd name="connsiteX109" fmla="*/ 1071393 w 1425596"/>
              <a:gd name="connsiteY109" fmla="*/ 538621 h 1273370"/>
              <a:gd name="connsiteX110" fmla="*/ 983573 w 1425596"/>
              <a:gd name="connsiteY110" fmla="*/ 594240 h 1273370"/>
              <a:gd name="connsiteX111" fmla="*/ 799153 w 1425596"/>
              <a:gd name="connsiteY111" fmla="*/ 594240 h 1273370"/>
              <a:gd name="connsiteX112" fmla="*/ 1001137 w 1425596"/>
              <a:gd name="connsiteY112" fmla="*/ 866477 h 1273370"/>
              <a:gd name="connsiteX113" fmla="*/ 1018701 w 1425596"/>
              <a:gd name="connsiteY113" fmla="*/ 863550 h 1273370"/>
              <a:gd name="connsiteX114" fmla="*/ 1018701 w 1425596"/>
              <a:gd name="connsiteY114" fmla="*/ 866477 h 1273370"/>
              <a:gd name="connsiteX115" fmla="*/ 1001137 w 1425596"/>
              <a:gd name="connsiteY115" fmla="*/ 866477 h 1273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1425596" h="1273370">
                <a:moveTo>
                  <a:pt x="1223612" y="673276"/>
                </a:moveTo>
                <a:lnTo>
                  <a:pt x="1408032" y="673276"/>
                </a:lnTo>
                <a:lnTo>
                  <a:pt x="1410960" y="661567"/>
                </a:lnTo>
                <a:lnTo>
                  <a:pt x="1328995" y="661567"/>
                </a:lnTo>
                <a:lnTo>
                  <a:pt x="1349486" y="538621"/>
                </a:lnTo>
                <a:lnTo>
                  <a:pt x="1405105" y="538621"/>
                </a:lnTo>
                <a:lnTo>
                  <a:pt x="1425596" y="421530"/>
                </a:lnTo>
                <a:lnTo>
                  <a:pt x="1369977" y="421530"/>
                </a:lnTo>
                <a:lnTo>
                  <a:pt x="1381687" y="354202"/>
                </a:lnTo>
                <a:cubicBezTo>
                  <a:pt x="1390469" y="304438"/>
                  <a:pt x="1387541" y="257601"/>
                  <a:pt x="1378759" y="213692"/>
                </a:cubicBezTo>
                <a:lnTo>
                  <a:pt x="1282158" y="213692"/>
                </a:lnTo>
                <a:lnTo>
                  <a:pt x="1288013" y="184419"/>
                </a:lnTo>
                <a:lnTo>
                  <a:pt x="1367050" y="184419"/>
                </a:lnTo>
                <a:lnTo>
                  <a:pt x="1387541" y="184419"/>
                </a:lnTo>
                <a:lnTo>
                  <a:pt x="1422669" y="184419"/>
                </a:lnTo>
                <a:cubicBezTo>
                  <a:pt x="1381687" y="73182"/>
                  <a:pt x="1279231" y="0"/>
                  <a:pt x="1144575" y="0"/>
                </a:cubicBezTo>
                <a:lnTo>
                  <a:pt x="957228" y="0"/>
                </a:lnTo>
                <a:cubicBezTo>
                  <a:pt x="831354" y="0"/>
                  <a:pt x="708407" y="67328"/>
                  <a:pt x="626443" y="166855"/>
                </a:cubicBezTo>
                <a:lnTo>
                  <a:pt x="193202" y="166855"/>
                </a:lnTo>
                <a:lnTo>
                  <a:pt x="190275" y="184419"/>
                </a:lnTo>
                <a:lnTo>
                  <a:pt x="515205" y="184419"/>
                </a:lnTo>
                <a:lnTo>
                  <a:pt x="559115" y="184419"/>
                </a:lnTo>
                <a:lnTo>
                  <a:pt x="614733" y="184419"/>
                </a:lnTo>
                <a:lnTo>
                  <a:pt x="655716" y="184419"/>
                </a:lnTo>
                <a:lnTo>
                  <a:pt x="702553" y="184419"/>
                </a:lnTo>
                <a:lnTo>
                  <a:pt x="696698" y="216619"/>
                </a:lnTo>
                <a:lnTo>
                  <a:pt x="538624" y="216619"/>
                </a:lnTo>
                <a:cubicBezTo>
                  <a:pt x="512278" y="260529"/>
                  <a:pt x="494714" y="307365"/>
                  <a:pt x="485932" y="357129"/>
                </a:cubicBezTo>
                <a:lnTo>
                  <a:pt x="480078" y="389329"/>
                </a:lnTo>
                <a:lnTo>
                  <a:pt x="401040" y="389329"/>
                </a:lnTo>
                <a:lnTo>
                  <a:pt x="395186" y="424457"/>
                </a:lnTo>
                <a:lnTo>
                  <a:pt x="474223" y="424457"/>
                </a:lnTo>
                <a:lnTo>
                  <a:pt x="529842" y="424457"/>
                </a:lnTo>
                <a:lnTo>
                  <a:pt x="512278" y="518130"/>
                </a:lnTo>
                <a:cubicBezTo>
                  <a:pt x="512278" y="526912"/>
                  <a:pt x="509351" y="532767"/>
                  <a:pt x="509351" y="541548"/>
                </a:cubicBezTo>
                <a:lnTo>
                  <a:pt x="453732" y="541548"/>
                </a:lnTo>
                <a:cubicBezTo>
                  <a:pt x="447877" y="588385"/>
                  <a:pt x="453732" y="635222"/>
                  <a:pt x="465441" y="676204"/>
                </a:cubicBezTo>
                <a:lnTo>
                  <a:pt x="421531" y="676204"/>
                </a:lnTo>
                <a:lnTo>
                  <a:pt x="307367" y="676204"/>
                </a:lnTo>
                <a:lnTo>
                  <a:pt x="304439" y="699622"/>
                </a:lnTo>
                <a:lnTo>
                  <a:pt x="418604" y="699622"/>
                </a:lnTo>
                <a:lnTo>
                  <a:pt x="477150" y="699622"/>
                </a:lnTo>
                <a:cubicBezTo>
                  <a:pt x="503496" y="764022"/>
                  <a:pt x="553260" y="813786"/>
                  <a:pt x="617661" y="843059"/>
                </a:cubicBezTo>
                <a:lnTo>
                  <a:pt x="764026" y="843059"/>
                </a:lnTo>
                <a:lnTo>
                  <a:pt x="758171" y="872332"/>
                </a:lnTo>
                <a:lnTo>
                  <a:pt x="936737" y="872332"/>
                </a:lnTo>
                <a:lnTo>
                  <a:pt x="936737" y="878187"/>
                </a:lnTo>
                <a:lnTo>
                  <a:pt x="1018701" y="878187"/>
                </a:lnTo>
                <a:lnTo>
                  <a:pt x="1074320" y="878187"/>
                </a:lnTo>
                <a:lnTo>
                  <a:pt x="1068465" y="916241"/>
                </a:lnTo>
                <a:cubicBezTo>
                  <a:pt x="1059683" y="960151"/>
                  <a:pt x="1018701" y="998205"/>
                  <a:pt x="974792" y="998205"/>
                </a:cubicBezTo>
                <a:lnTo>
                  <a:pt x="515205" y="998205"/>
                </a:lnTo>
                <a:lnTo>
                  <a:pt x="512278" y="1009915"/>
                </a:lnTo>
                <a:lnTo>
                  <a:pt x="456659" y="1009915"/>
                </a:lnTo>
                <a:lnTo>
                  <a:pt x="447877" y="1062606"/>
                </a:lnTo>
                <a:lnTo>
                  <a:pt x="2927" y="1062606"/>
                </a:lnTo>
                <a:lnTo>
                  <a:pt x="0" y="1071388"/>
                </a:lnTo>
                <a:lnTo>
                  <a:pt x="447877" y="1071388"/>
                </a:lnTo>
                <a:lnTo>
                  <a:pt x="447877" y="1071388"/>
                </a:lnTo>
                <a:lnTo>
                  <a:pt x="503496" y="1071388"/>
                </a:lnTo>
                <a:lnTo>
                  <a:pt x="494714" y="1121151"/>
                </a:lnTo>
                <a:lnTo>
                  <a:pt x="626443" y="1121151"/>
                </a:lnTo>
                <a:lnTo>
                  <a:pt x="620588" y="1156279"/>
                </a:lnTo>
                <a:lnTo>
                  <a:pt x="488859" y="1156279"/>
                </a:lnTo>
                <a:lnTo>
                  <a:pt x="485932" y="1176770"/>
                </a:lnTo>
                <a:lnTo>
                  <a:pt x="149292" y="1176770"/>
                </a:lnTo>
                <a:lnTo>
                  <a:pt x="143438" y="1211897"/>
                </a:lnTo>
                <a:lnTo>
                  <a:pt x="424459" y="1211897"/>
                </a:lnTo>
                <a:lnTo>
                  <a:pt x="412750" y="1273371"/>
                </a:lnTo>
                <a:lnTo>
                  <a:pt x="866481" y="1273371"/>
                </a:lnTo>
                <a:cubicBezTo>
                  <a:pt x="948446" y="1273371"/>
                  <a:pt x="1027483" y="1247025"/>
                  <a:pt x="1094811" y="1200188"/>
                </a:cubicBezTo>
                <a:lnTo>
                  <a:pt x="1261667" y="1200188"/>
                </a:lnTo>
                <a:lnTo>
                  <a:pt x="1264595" y="1176770"/>
                </a:lnTo>
                <a:lnTo>
                  <a:pt x="1077247" y="1176770"/>
                </a:lnTo>
                <a:lnTo>
                  <a:pt x="1053829" y="1176770"/>
                </a:lnTo>
                <a:lnTo>
                  <a:pt x="1056756" y="1156279"/>
                </a:lnTo>
                <a:lnTo>
                  <a:pt x="1200194" y="1156279"/>
                </a:lnTo>
                <a:cubicBezTo>
                  <a:pt x="1226540" y="1132861"/>
                  <a:pt x="1249958" y="1103588"/>
                  <a:pt x="1270449" y="1074315"/>
                </a:cubicBezTo>
                <a:lnTo>
                  <a:pt x="1214830" y="1074315"/>
                </a:lnTo>
                <a:cubicBezTo>
                  <a:pt x="1229467" y="1053824"/>
                  <a:pt x="1241176" y="1033333"/>
                  <a:pt x="1249958" y="1009915"/>
                </a:cubicBezTo>
                <a:lnTo>
                  <a:pt x="1305577" y="1009915"/>
                </a:lnTo>
                <a:cubicBezTo>
                  <a:pt x="1317286" y="980642"/>
                  <a:pt x="1328995" y="951369"/>
                  <a:pt x="1334850" y="919169"/>
                </a:cubicBezTo>
                <a:lnTo>
                  <a:pt x="1340704" y="881114"/>
                </a:lnTo>
                <a:lnTo>
                  <a:pt x="1285086" y="881114"/>
                </a:lnTo>
                <a:lnTo>
                  <a:pt x="1317286" y="699622"/>
                </a:lnTo>
                <a:lnTo>
                  <a:pt x="1214830" y="699622"/>
                </a:lnTo>
                <a:lnTo>
                  <a:pt x="1223612" y="673276"/>
                </a:lnTo>
                <a:close/>
                <a:moveTo>
                  <a:pt x="646934" y="696695"/>
                </a:moveTo>
                <a:lnTo>
                  <a:pt x="553260" y="696695"/>
                </a:lnTo>
                <a:lnTo>
                  <a:pt x="556187" y="673276"/>
                </a:lnTo>
                <a:lnTo>
                  <a:pt x="649861" y="673276"/>
                </a:lnTo>
                <a:lnTo>
                  <a:pt x="646934" y="696695"/>
                </a:lnTo>
                <a:close/>
                <a:moveTo>
                  <a:pt x="799153" y="597167"/>
                </a:moveTo>
                <a:cubicBezTo>
                  <a:pt x="775735" y="597167"/>
                  <a:pt x="758171" y="588385"/>
                  <a:pt x="746462" y="570821"/>
                </a:cubicBezTo>
                <a:lnTo>
                  <a:pt x="632297" y="570821"/>
                </a:lnTo>
                <a:lnTo>
                  <a:pt x="638152" y="538621"/>
                </a:lnTo>
                <a:lnTo>
                  <a:pt x="731826" y="538621"/>
                </a:lnTo>
                <a:lnTo>
                  <a:pt x="787444" y="538621"/>
                </a:lnTo>
                <a:cubicBezTo>
                  <a:pt x="787444" y="529839"/>
                  <a:pt x="787444" y="523985"/>
                  <a:pt x="787444" y="515203"/>
                </a:cubicBezTo>
                <a:lnTo>
                  <a:pt x="805008" y="421530"/>
                </a:lnTo>
                <a:lnTo>
                  <a:pt x="749389" y="421530"/>
                </a:lnTo>
                <a:lnTo>
                  <a:pt x="761099" y="354202"/>
                </a:lnTo>
                <a:cubicBezTo>
                  <a:pt x="769880" y="310293"/>
                  <a:pt x="810863" y="272238"/>
                  <a:pt x="854772" y="272238"/>
                </a:cubicBezTo>
                <a:lnTo>
                  <a:pt x="1042120" y="272238"/>
                </a:lnTo>
                <a:cubicBezTo>
                  <a:pt x="1086029" y="272238"/>
                  <a:pt x="1115302" y="307365"/>
                  <a:pt x="1109448" y="354202"/>
                </a:cubicBezTo>
                <a:lnTo>
                  <a:pt x="1097738" y="421530"/>
                </a:lnTo>
                <a:lnTo>
                  <a:pt x="1153357" y="421530"/>
                </a:lnTo>
                <a:lnTo>
                  <a:pt x="1135793" y="515203"/>
                </a:lnTo>
                <a:cubicBezTo>
                  <a:pt x="1132866" y="523985"/>
                  <a:pt x="1132866" y="532767"/>
                  <a:pt x="1127011" y="538621"/>
                </a:cubicBezTo>
                <a:lnTo>
                  <a:pt x="1071393" y="538621"/>
                </a:lnTo>
                <a:cubicBezTo>
                  <a:pt x="1056756" y="570821"/>
                  <a:pt x="1021628" y="594240"/>
                  <a:pt x="983573" y="594240"/>
                </a:cubicBezTo>
                <a:lnTo>
                  <a:pt x="799153" y="594240"/>
                </a:lnTo>
                <a:close/>
                <a:moveTo>
                  <a:pt x="1001137" y="866477"/>
                </a:moveTo>
                <a:cubicBezTo>
                  <a:pt x="1006992" y="866477"/>
                  <a:pt x="1012846" y="863550"/>
                  <a:pt x="1018701" y="863550"/>
                </a:cubicBezTo>
                <a:lnTo>
                  <a:pt x="1018701" y="866477"/>
                </a:lnTo>
                <a:lnTo>
                  <a:pt x="1001137" y="86647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图形 901">
            <a:extLst>
              <a:ext uri="{FF2B5EF4-FFF2-40B4-BE49-F238E27FC236}">
                <a16:creationId xmlns:a16="http://schemas.microsoft.com/office/drawing/2014/main" xmlns="" id="{C6694837-DBEF-44E2-B685-E8CB0E90E253}"/>
              </a:ext>
            </a:extLst>
          </p:cNvPr>
          <p:cNvSpPr/>
          <p:nvPr/>
        </p:nvSpPr>
        <p:spPr>
          <a:xfrm>
            <a:off x="9658712" y="4171234"/>
            <a:ext cx="1425596" cy="1273370"/>
          </a:xfrm>
          <a:custGeom>
            <a:avLst/>
            <a:gdLst>
              <a:gd name="connsiteX0" fmla="*/ 1223612 w 1425596"/>
              <a:gd name="connsiteY0" fmla="*/ 673276 h 1273370"/>
              <a:gd name="connsiteX1" fmla="*/ 1408032 w 1425596"/>
              <a:gd name="connsiteY1" fmla="*/ 673276 h 1273370"/>
              <a:gd name="connsiteX2" fmla="*/ 1410960 w 1425596"/>
              <a:gd name="connsiteY2" fmla="*/ 661567 h 1273370"/>
              <a:gd name="connsiteX3" fmla="*/ 1328995 w 1425596"/>
              <a:gd name="connsiteY3" fmla="*/ 661567 h 1273370"/>
              <a:gd name="connsiteX4" fmla="*/ 1349486 w 1425596"/>
              <a:gd name="connsiteY4" fmla="*/ 538621 h 1273370"/>
              <a:gd name="connsiteX5" fmla="*/ 1405105 w 1425596"/>
              <a:gd name="connsiteY5" fmla="*/ 538621 h 1273370"/>
              <a:gd name="connsiteX6" fmla="*/ 1425596 w 1425596"/>
              <a:gd name="connsiteY6" fmla="*/ 421530 h 1273370"/>
              <a:gd name="connsiteX7" fmla="*/ 1369977 w 1425596"/>
              <a:gd name="connsiteY7" fmla="*/ 421530 h 1273370"/>
              <a:gd name="connsiteX8" fmla="*/ 1381687 w 1425596"/>
              <a:gd name="connsiteY8" fmla="*/ 354202 h 1273370"/>
              <a:gd name="connsiteX9" fmla="*/ 1378759 w 1425596"/>
              <a:gd name="connsiteY9" fmla="*/ 213692 h 1273370"/>
              <a:gd name="connsiteX10" fmla="*/ 1282158 w 1425596"/>
              <a:gd name="connsiteY10" fmla="*/ 213692 h 1273370"/>
              <a:gd name="connsiteX11" fmla="*/ 1288013 w 1425596"/>
              <a:gd name="connsiteY11" fmla="*/ 184419 h 1273370"/>
              <a:gd name="connsiteX12" fmla="*/ 1367050 w 1425596"/>
              <a:gd name="connsiteY12" fmla="*/ 184419 h 1273370"/>
              <a:gd name="connsiteX13" fmla="*/ 1387541 w 1425596"/>
              <a:gd name="connsiteY13" fmla="*/ 184419 h 1273370"/>
              <a:gd name="connsiteX14" fmla="*/ 1422669 w 1425596"/>
              <a:gd name="connsiteY14" fmla="*/ 184419 h 1273370"/>
              <a:gd name="connsiteX15" fmla="*/ 1144575 w 1425596"/>
              <a:gd name="connsiteY15" fmla="*/ 0 h 1273370"/>
              <a:gd name="connsiteX16" fmla="*/ 957228 w 1425596"/>
              <a:gd name="connsiteY16" fmla="*/ 0 h 1273370"/>
              <a:gd name="connsiteX17" fmla="*/ 626443 w 1425596"/>
              <a:gd name="connsiteY17" fmla="*/ 166855 h 1273370"/>
              <a:gd name="connsiteX18" fmla="*/ 193202 w 1425596"/>
              <a:gd name="connsiteY18" fmla="*/ 166855 h 1273370"/>
              <a:gd name="connsiteX19" fmla="*/ 190275 w 1425596"/>
              <a:gd name="connsiteY19" fmla="*/ 184419 h 1273370"/>
              <a:gd name="connsiteX20" fmla="*/ 515205 w 1425596"/>
              <a:gd name="connsiteY20" fmla="*/ 184419 h 1273370"/>
              <a:gd name="connsiteX21" fmla="*/ 559115 w 1425596"/>
              <a:gd name="connsiteY21" fmla="*/ 184419 h 1273370"/>
              <a:gd name="connsiteX22" fmla="*/ 614733 w 1425596"/>
              <a:gd name="connsiteY22" fmla="*/ 184419 h 1273370"/>
              <a:gd name="connsiteX23" fmla="*/ 655716 w 1425596"/>
              <a:gd name="connsiteY23" fmla="*/ 184419 h 1273370"/>
              <a:gd name="connsiteX24" fmla="*/ 702553 w 1425596"/>
              <a:gd name="connsiteY24" fmla="*/ 184419 h 1273370"/>
              <a:gd name="connsiteX25" fmla="*/ 696698 w 1425596"/>
              <a:gd name="connsiteY25" fmla="*/ 216619 h 1273370"/>
              <a:gd name="connsiteX26" fmla="*/ 538624 w 1425596"/>
              <a:gd name="connsiteY26" fmla="*/ 216619 h 1273370"/>
              <a:gd name="connsiteX27" fmla="*/ 485932 w 1425596"/>
              <a:gd name="connsiteY27" fmla="*/ 357129 h 1273370"/>
              <a:gd name="connsiteX28" fmla="*/ 480078 w 1425596"/>
              <a:gd name="connsiteY28" fmla="*/ 389329 h 1273370"/>
              <a:gd name="connsiteX29" fmla="*/ 401040 w 1425596"/>
              <a:gd name="connsiteY29" fmla="*/ 389329 h 1273370"/>
              <a:gd name="connsiteX30" fmla="*/ 395186 w 1425596"/>
              <a:gd name="connsiteY30" fmla="*/ 424457 h 1273370"/>
              <a:gd name="connsiteX31" fmla="*/ 474223 w 1425596"/>
              <a:gd name="connsiteY31" fmla="*/ 424457 h 1273370"/>
              <a:gd name="connsiteX32" fmla="*/ 529842 w 1425596"/>
              <a:gd name="connsiteY32" fmla="*/ 424457 h 1273370"/>
              <a:gd name="connsiteX33" fmla="*/ 509351 w 1425596"/>
              <a:gd name="connsiteY33" fmla="*/ 541548 h 1273370"/>
              <a:gd name="connsiteX34" fmla="*/ 453732 w 1425596"/>
              <a:gd name="connsiteY34" fmla="*/ 541548 h 1273370"/>
              <a:gd name="connsiteX35" fmla="*/ 430313 w 1425596"/>
              <a:gd name="connsiteY35" fmla="*/ 673276 h 1273370"/>
              <a:gd name="connsiteX36" fmla="*/ 389331 w 1425596"/>
              <a:gd name="connsiteY36" fmla="*/ 673276 h 1273370"/>
              <a:gd name="connsiteX37" fmla="*/ 275166 w 1425596"/>
              <a:gd name="connsiteY37" fmla="*/ 673276 h 1273370"/>
              <a:gd name="connsiteX38" fmla="*/ 272239 w 1425596"/>
              <a:gd name="connsiteY38" fmla="*/ 696695 h 1273370"/>
              <a:gd name="connsiteX39" fmla="*/ 386404 w 1425596"/>
              <a:gd name="connsiteY39" fmla="*/ 696695 h 1273370"/>
              <a:gd name="connsiteX40" fmla="*/ 427386 w 1425596"/>
              <a:gd name="connsiteY40" fmla="*/ 696695 h 1273370"/>
              <a:gd name="connsiteX41" fmla="*/ 392258 w 1425596"/>
              <a:gd name="connsiteY41" fmla="*/ 878187 h 1273370"/>
              <a:gd name="connsiteX42" fmla="*/ 447877 w 1425596"/>
              <a:gd name="connsiteY42" fmla="*/ 878187 h 1273370"/>
              <a:gd name="connsiteX43" fmla="*/ 442023 w 1425596"/>
              <a:gd name="connsiteY43" fmla="*/ 916241 h 1273370"/>
              <a:gd name="connsiteX44" fmla="*/ 439095 w 1425596"/>
              <a:gd name="connsiteY44" fmla="*/ 1006987 h 1273370"/>
              <a:gd name="connsiteX45" fmla="*/ 383477 w 1425596"/>
              <a:gd name="connsiteY45" fmla="*/ 1006987 h 1273370"/>
              <a:gd name="connsiteX46" fmla="*/ 392258 w 1425596"/>
              <a:gd name="connsiteY46" fmla="*/ 1059678 h 1273370"/>
              <a:gd name="connsiteX47" fmla="*/ 2927 w 1425596"/>
              <a:gd name="connsiteY47" fmla="*/ 1059678 h 1273370"/>
              <a:gd name="connsiteX48" fmla="*/ 0 w 1425596"/>
              <a:gd name="connsiteY48" fmla="*/ 1071388 h 1273370"/>
              <a:gd name="connsiteX49" fmla="*/ 395186 w 1425596"/>
              <a:gd name="connsiteY49" fmla="*/ 1071388 h 1273370"/>
              <a:gd name="connsiteX50" fmla="*/ 395186 w 1425596"/>
              <a:gd name="connsiteY50" fmla="*/ 1071388 h 1273370"/>
              <a:gd name="connsiteX51" fmla="*/ 450805 w 1425596"/>
              <a:gd name="connsiteY51" fmla="*/ 1071388 h 1273370"/>
              <a:gd name="connsiteX52" fmla="*/ 471296 w 1425596"/>
              <a:gd name="connsiteY52" fmla="*/ 1121151 h 1273370"/>
              <a:gd name="connsiteX53" fmla="*/ 626443 w 1425596"/>
              <a:gd name="connsiteY53" fmla="*/ 1121151 h 1273370"/>
              <a:gd name="connsiteX54" fmla="*/ 620588 w 1425596"/>
              <a:gd name="connsiteY54" fmla="*/ 1156279 h 1273370"/>
              <a:gd name="connsiteX55" fmla="*/ 491787 w 1425596"/>
              <a:gd name="connsiteY55" fmla="*/ 1156279 h 1273370"/>
              <a:gd name="connsiteX56" fmla="*/ 506423 w 1425596"/>
              <a:gd name="connsiteY56" fmla="*/ 1176770 h 1273370"/>
              <a:gd name="connsiteX57" fmla="*/ 149292 w 1425596"/>
              <a:gd name="connsiteY57" fmla="*/ 1176770 h 1273370"/>
              <a:gd name="connsiteX58" fmla="*/ 143438 w 1425596"/>
              <a:gd name="connsiteY58" fmla="*/ 1211897 h 1273370"/>
              <a:gd name="connsiteX59" fmla="*/ 488859 w 1425596"/>
              <a:gd name="connsiteY59" fmla="*/ 1211897 h 1273370"/>
              <a:gd name="connsiteX60" fmla="*/ 679134 w 1425596"/>
              <a:gd name="connsiteY60" fmla="*/ 1273371 h 1273370"/>
              <a:gd name="connsiteX61" fmla="*/ 866481 w 1425596"/>
              <a:gd name="connsiteY61" fmla="*/ 1273371 h 1273370"/>
              <a:gd name="connsiteX62" fmla="*/ 1094811 w 1425596"/>
              <a:gd name="connsiteY62" fmla="*/ 1200188 h 1273370"/>
              <a:gd name="connsiteX63" fmla="*/ 1261667 w 1425596"/>
              <a:gd name="connsiteY63" fmla="*/ 1200188 h 1273370"/>
              <a:gd name="connsiteX64" fmla="*/ 1264595 w 1425596"/>
              <a:gd name="connsiteY64" fmla="*/ 1176770 h 1273370"/>
              <a:gd name="connsiteX65" fmla="*/ 1077247 w 1425596"/>
              <a:gd name="connsiteY65" fmla="*/ 1176770 h 1273370"/>
              <a:gd name="connsiteX66" fmla="*/ 1053829 w 1425596"/>
              <a:gd name="connsiteY66" fmla="*/ 1176770 h 1273370"/>
              <a:gd name="connsiteX67" fmla="*/ 1056756 w 1425596"/>
              <a:gd name="connsiteY67" fmla="*/ 1156279 h 1273370"/>
              <a:gd name="connsiteX68" fmla="*/ 1200194 w 1425596"/>
              <a:gd name="connsiteY68" fmla="*/ 1156279 h 1273370"/>
              <a:gd name="connsiteX69" fmla="*/ 1270449 w 1425596"/>
              <a:gd name="connsiteY69" fmla="*/ 1074315 h 1273370"/>
              <a:gd name="connsiteX70" fmla="*/ 1214830 w 1425596"/>
              <a:gd name="connsiteY70" fmla="*/ 1074315 h 1273370"/>
              <a:gd name="connsiteX71" fmla="*/ 1249958 w 1425596"/>
              <a:gd name="connsiteY71" fmla="*/ 1009915 h 1273370"/>
              <a:gd name="connsiteX72" fmla="*/ 1305577 w 1425596"/>
              <a:gd name="connsiteY72" fmla="*/ 1009915 h 1273370"/>
              <a:gd name="connsiteX73" fmla="*/ 1334850 w 1425596"/>
              <a:gd name="connsiteY73" fmla="*/ 919169 h 1273370"/>
              <a:gd name="connsiteX74" fmla="*/ 1340704 w 1425596"/>
              <a:gd name="connsiteY74" fmla="*/ 881114 h 1273370"/>
              <a:gd name="connsiteX75" fmla="*/ 1285086 w 1425596"/>
              <a:gd name="connsiteY75" fmla="*/ 881114 h 1273370"/>
              <a:gd name="connsiteX76" fmla="*/ 1317286 w 1425596"/>
              <a:gd name="connsiteY76" fmla="*/ 699622 h 1273370"/>
              <a:gd name="connsiteX77" fmla="*/ 1214830 w 1425596"/>
              <a:gd name="connsiteY77" fmla="*/ 699622 h 1273370"/>
              <a:gd name="connsiteX78" fmla="*/ 1223612 w 1425596"/>
              <a:gd name="connsiteY78" fmla="*/ 673276 h 1273370"/>
              <a:gd name="connsiteX79" fmla="*/ 523987 w 1425596"/>
              <a:gd name="connsiteY79" fmla="*/ 673276 h 1273370"/>
              <a:gd name="connsiteX80" fmla="*/ 617661 w 1425596"/>
              <a:gd name="connsiteY80" fmla="*/ 673276 h 1273370"/>
              <a:gd name="connsiteX81" fmla="*/ 614733 w 1425596"/>
              <a:gd name="connsiteY81" fmla="*/ 696695 h 1273370"/>
              <a:gd name="connsiteX82" fmla="*/ 521060 w 1425596"/>
              <a:gd name="connsiteY82" fmla="*/ 696695 h 1273370"/>
              <a:gd name="connsiteX83" fmla="*/ 523987 w 1425596"/>
              <a:gd name="connsiteY83" fmla="*/ 673276 h 1273370"/>
              <a:gd name="connsiteX84" fmla="*/ 556187 w 1425596"/>
              <a:gd name="connsiteY84" fmla="*/ 843059 h 1273370"/>
              <a:gd name="connsiteX85" fmla="*/ 673280 w 1425596"/>
              <a:gd name="connsiteY85" fmla="*/ 843059 h 1273370"/>
              <a:gd name="connsiteX86" fmla="*/ 720116 w 1425596"/>
              <a:gd name="connsiteY86" fmla="*/ 570821 h 1273370"/>
              <a:gd name="connsiteX87" fmla="*/ 673280 w 1425596"/>
              <a:gd name="connsiteY87" fmla="*/ 570821 h 1273370"/>
              <a:gd name="connsiteX88" fmla="*/ 679134 w 1425596"/>
              <a:gd name="connsiteY88" fmla="*/ 538621 h 1273370"/>
              <a:gd name="connsiteX89" fmla="*/ 728898 w 1425596"/>
              <a:gd name="connsiteY89" fmla="*/ 538621 h 1273370"/>
              <a:gd name="connsiteX90" fmla="*/ 784517 w 1425596"/>
              <a:gd name="connsiteY90" fmla="*/ 538621 h 1273370"/>
              <a:gd name="connsiteX91" fmla="*/ 805008 w 1425596"/>
              <a:gd name="connsiteY91" fmla="*/ 421530 h 1273370"/>
              <a:gd name="connsiteX92" fmla="*/ 749389 w 1425596"/>
              <a:gd name="connsiteY92" fmla="*/ 421530 h 1273370"/>
              <a:gd name="connsiteX93" fmla="*/ 761099 w 1425596"/>
              <a:gd name="connsiteY93" fmla="*/ 354202 h 1273370"/>
              <a:gd name="connsiteX94" fmla="*/ 854772 w 1425596"/>
              <a:gd name="connsiteY94" fmla="*/ 272238 h 1273370"/>
              <a:gd name="connsiteX95" fmla="*/ 1042120 w 1425596"/>
              <a:gd name="connsiteY95" fmla="*/ 272238 h 1273370"/>
              <a:gd name="connsiteX96" fmla="*/ 1109448 w 1425596"/>
              <a:gd name="connsiteY96" fmla="*/ 354202 h 1273370"/>
              <a:gd name="connsiteX97" fmla="*/ 1097738 w 1425596"/>
              <a:gd name="connsiteY97" fmla="*/ 421530 h 1273370"/>
              <a:gd name="connsiteX98" fmla="*/ 1153357 w 1425596"/>
              <a:gd name="connsiteY98" fmla="*/ 421530 h 1273370"/>
              <a:gd name="connsiteX99" fmla="*/ 1132866 w 1425596"/>
              <a:gd name="connsiteY99" fmla="*/ 538621 h 1273370"/>
              <a:gd name="connsiteX100" fmla="*/ 1077247 w 1425596"/>
              <a:gd name="connsiteY100" fmla="*/ 538621 h 1273370"/>
              <a:gd name="connsiteX101" fmla="*/ 1018701 w 1425596"/>
              <a:gd name="connsiteY101" fmla="*/ 863550 h 1273370"/>
              <a:gd name="connsiteX102" fmla="*/ 936737 w 1425596"/>
              <a:gd name="connsiteY102" fmla="*/ 863550 h 1273370"/>
              <a:gd name="connsiteX103" fmla="*/ 933809 w 1425596"/>
              <a:gd name="connsiteY103" fmla="*/ 878187 h 1273370"/>
              <a:gd name="connsiteX104" fmla="*/ 1015774 w 1425596"/>
              <a:gd name="connsiteY104" fmla="*/ 878187 h 1273370"/>
              <a:gd name="connsiteX105" fmla="*/ 1071393 w 1425596"/>
              <a:gd name="connsiteY105" fmla="*/ 878187 h 1273370"/>
              <a:gd name="connsiteX106" fmla="*/ 1065538 w 1425596"/>
              <a:gd name="connsiteY106" fmla="*/ 916241 h 1273370"/>
              <a:gd name="connsiteX107" fmla="*/ 971864 w 1425596"/>
              <a:gd name="connsiteY107" fmla="*/ 998205 h 1273370"/>
              <a:gd name="connsiteX108" fmla="*/ 784517 w 1425596"/>
              <a:gd name="connsiteY108" fmla="*/ 998205 h 1273370"/>
              <a:gd name="connsiteX109" fmla="*/ 717189 w 1425596"/>
              <a:gd name="connsiteY109" fmla="*/ 916241 h 1273370"/>
              <a:gd name="connsiteX110" fmla="*/ 723044 w 1425596"/>
              <a:gd name="connsiteY110" fmla="*/ 878187 h 1273370"/>
              <a:gd name="connsiteX111" fmla="*/ 667425 w 1425596"/>
              <a:gd name="connsiteY111" fmla="*/ 878187 h 1273370"/>
              <a:gd name="connsiteX112" fmla="*/ 550333 w 1425596"/>
              <a:gd name="connsiteY112" fmla="*/ 878187 h 1273370"/>
              <a:gd name="connsiteX113" fmla="*/ 556187 w 1425596"/>
              <a:gd name="connsiteY113" fmla="*/ 843059 h 1273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1425596" h="1273370">
                <a:moveTo>
                  <a:pt x="1223612" y="673276"/>
                </a:moveTo>
                <a:lnTo>
                  <a:pt x="1408032" y="673276"/>
                </a:lnTo>
                <a:lnTo>
                  <a:pt x="1410960" y="661567"/>
                </a:lnTo>
                <a:lnTo>
                  <a:pt x="1328995" y="661567"/>
                </a:lnTo>
                <a:lnTo>
                  <a:pt x="1349486" y="538621"/>
                </a:lnTo>
                <a:lnTo>
                  <a:pt x="1405105" y="538621"/>
                </a:lnTo>
                <a:lnTo>
                  <a:pt x="1425596" y="421530"/>
                </a:lnTo>
                <a:lnTo>
                  <a:pt x="1369977" y="421530"/>
                </a:lnTo>
                <a:lnTo>
                  <a:pt x="1381687" y="354202"/>
                </a:lnTo>
                <a:cubicBezTo>
                  <a:pt x="1390469" y="304438"/>
                  <a:pt x="1387541" y="257601"/>
                  <a:pt x="1378759" y="213692"/>
                </a:cubicBezTo>
                <a:lnTo>
                  <a:pt x="1282158" y="213692"/>
                </a:lnTo>
                <a:lnTo>
                  <a:pt x="1288013" y="184419"/>
                </a:lnTo>
                <a:lnTo>
                  <a:pt x="1367050" y="184419"/>
                </a:lnTo>
                <a:lnTo>
                  <a:pt x="1387541" y="184419"/>
                </a:lnTo>
                <a:lnTo>
                  <a:pt x="1422669" y="184419"/>
                </a:lnTo>
                <a:cubicBezTo>
                  <a:pt x="1381687" y="73182"/>
                  <a:pt x="1279231" y="0"/>
                  <a:pt x="1144575" y="0"/>
                </a:cubicBezTo>
                <a:lnTo>
                  <a:pt x="957228" y="0"/>
                </a:lnTo>
                <a:cubicBezTo>
                  <a:pt x="831354" y="0"/>
                  <a:pt x="708407" y="67328"/>
                  <a:pt x="626443" y="166855"/>
                </a:cubicBezTo>
                <a:lnTo>
                  <a:pt x="193202" y="166855"/>
                </a:lnTo>
                <a:lnTo>
                  <a:pt x="190275" y="184419"/>
                </a:lnTo>
                <a:lnTo>
                  <a:pt x="515205" y="184419"/>
                </a:lnTo>
                <a:lnTo>
                  <a:pt x="559115" y="184419"/>
                </a:lnTo>
                <a:lnTo>
                  <a:pt x="614733" y="184419"/>
                </a:lnTo>
                <a:lnTo>
                  <a:pt x="655716" y="184419"/>
                </a:lnTo>
                <a:lnTo>
                  <a:pt x="702553" y="184419"/>
                </a:lnTo>
                <a:lnTo>
                  <a:pt x="696698" y="216619"/>
                </a:lnTo>
                <a:lnTo>
                  <a:pt x="538624" y="216619"/>
                </a:lnTo>
                <a:cubicBezTo>
                  <a:pt x="512278" y="260529"/>
                  <a:pt x="494714" y="307365"/>
                  <a:pt x="485932" y="357129"/>
                </a:cubicBezTo>
                <a:lnTo>
                  <a:pt x="480078" y="389329"/>
                </a:lnTo>
                <a:lnTo>
                  <a:pt x="401040" y="389329"/>
                </a:lnTo>
                <a:lnTo>
                  <a:pt x="395186" y="424457"/>
                </a:lnTo>
                <a:lnTo>
                  <a:pt x="474223" y="424457"/>
                </a:lnTo>
                <a:lnTo>
                  <a:pt x="529842" y="424457"/>
                </a:lnTo>
                <a:lnTo>
                  <a:pt x="509351" y="541548"/>
                </a:lnTo>
                <a:lnTo>
                  <a:pt x="453732" y="541548"/>
                </a:lnTo>
                <a:lnTo>
                  <a:pt x="430313" y="673276"/>
                </a:lnTo>
                <a:lnTo>
                  <a:pt x="389331" y="673276"/>
                </a:lnTo>
                <a:lnTo>
                  <a:pt x="275166" y="673276"/>
                </a:lnTo>
                <a:lnTo>
                  <a:pt x="272239" y="696695"/>
                </a:lnTo>
                <a:lnTo>
                  <a:pt x="386404" y="696695"/>
                </a:lnTo>
                <a:lnTo>
                  <a:pt x="427386" y="696695"/>
                </a:lnTo>
                <a:lnTo>
                  <a:pt x="392258" y="878187"/>
                </a:lnTo>
                <a:lnTo>
                  <a:pt x="447877" y="878187"/>
                </a:lnTo>
                <a:lnTo>
                  <a:pt x="442023" y="916241"/>
                </a:lnTo>
                <a:cubicBezTo>
                  <a:pt x="436168" y="948442"/>
                  <a:pt x="436168" y="977714"/>
                  <a:pt x="439095" y="1006987"/>
                </a:cubicBezTo>
                <a:lnTo>
                  <a:pt x="383477" y="1006987"/>
                </a:lnTo>
                <a:cubicBezTo>
                  <a:pt x="386404" y="1024551"/>
                  <a:pt x="389331" y="1042115"/>
                  <a:pt x="392258" y="1059678"/>
                </a:cubicBezTo>
                <a:lnTo>
                  <a:pt x="2927" y="1059678"/>
                </a:lnTo>
                <a:lnTo>
                  <a:pt x="0" y="1071388"/>
                </a:lnTo>
                <a:lnTo>
                  <a:pt x="395186" y="1071388"/>
                </a:lnTo>
                <a:lnTo>
                  <a:pt x="395186" y="1071388"/>
                </a:lnTo>
                <a:lnTo>
                  <a:pt x="450805" y="1071388"/>
                </a:lnTo>
                <a:cubicBezTo>
                  <a:pt x="456659" y="1088951"/>
                  <a:pt x="462514" y="1106515"/>
                  <a:pt x="471296" y="1121151"/>
                </a:cubicBezTo>
                <a:lnTo>
                  <a:pt x="626443" y="1121151"/>
                </a:lnTo>
                <a:lnTo>
                  <a:pt x="620588" y="1156279"/>
                </a:lnTo>
                <a:lnTo>
                  <a:pt x="491787" y="1156279"/>
                </a:lnTo>
                <a:cubicBezTo>
                  <a:pt x="497641" y="1162134"/>
                  <a:pt x="503496" y="1170915"/>
                  <a:pt x="506423" y="1176770"/>
                </a:cubicBezTo>
                <a:lnTo>
                  <a:pt x="149292" y="1176770"/>
                </a:lnTo>
                <a:lnTo>
                  <a:pt x="143438" y="1211897"/>
                </a:lnTo>
                <a:lnTo>
                  <a:pt x="488859" y="1211897"/>
                </a:lnTo>
                <a:cubicBezTo>
                  <a:pt x="538624" y="1252879"/>
                  <a:pt x="603024" y="1273371"/>
                  <a:pt x="679134" y="1273371"/>
                </a:cubicBezTo>
                <a:lnTo>
                  <a:pt x="866481" y="1273371"/>
                </a:lnTo>
                <a:cubicBezTo>
                  <a:pt x="948446" y="1273371"/>
                  <a:pt x="1027483" y="1247025"/>
                  <a:pt x="1094811" y="1200188"/>
                </a:cubicBezTo>
                <a:lnTo>
                  <a:pt x="1261667" y="1200188"/>
                </a:lnTo>
                <a:lnTo>
                  <a:pt x="1264595" y="1176770"/>
                </a:lnTo>
                <a:lnTo>
                  <a:pt x="1077247" y="1176770"/>
                </a:lnTo>
                <a:lnTo>
                  <a:pt x="1053829" y="1176770"/>
                </a:lnTo>
                <a:lnTo>
                  <a:pt x="1056756" y="1156279"/>
                </a:lnTo>
                <a:lnTo>
                  <a:pt x="1200194" y="1156279"/>
                </a:lnTo>
                <a:cubicBezTo>
                  <a:pt x="1226540" y="1132861"/>
                  <a:pt x="1249958" y="1103588"/>
                  <a:pt x="1270449" y="1074315"/>
                </a:cubicBezTo>
                <a:lnTo>
                  <a:pt x="1214830" y="1074315"/>
                </a:lnTo>
                <a:cubicBezTo>
                  <a:pt x="1229467" y="1053824"/>
                  <a:pt x="1241176" y="1033333"/>
                  <a:pt x="1249958" y="1009915"/>
                </a:cubicBezTo>
                <a:lnTo>
                  <a:pt x="1305577" y="1009915"/>
                </a:lnTo>
                <a:cubicBezTo>
                  <a:pt x="1317286" y="980642"/>
                  <a:pt x="1328995" y="951369"/>
                  <a:pt x="1334850" y="919169"/>
                </a:cubicBezTo>
                <a:lnTo>
                  <a:pt x="1340704" y="881114"/>
                </a:lnTo>
                <a:lnTo>
                  <a:pt x="1285086" y="881114"/>
                </a:lnTo>
                <a:lnTo>
                  <a:pt x="1317286" y="699622"/>
                </a:lnTo>
                <a:lnTo>
                  <a:pt x="1214830" y="699622"/>
                </a:lnTo>
                <a:lnTo>
                  <a:pt x="1223612" y="673276"/>
                </a:lnTo>
                <a:close/>
                <a:moveTo>
                  <a:pt x="523987" y="673276"/>
                </a:moveTo>
                <a:lnTo>
                  <a:pt x="617661" y="673276"/>
                </a:lnTo>
                <a:lnTo>
                  <a:pt x="614733" y="696695"/>
                </a:lnTo>
                <a:lnTo>
                  <a:pt x="521060" y="696695"/>
                </a:lnTo>
                <a:lnTo>
                  <a:pt x="523987" y="673276"/>
                </a:lnTo>
                <a:close/>
                <a:moveTo>
                  <a:pt x="556187" y="843059"/>
                </a:moveTo>
                <a:lnTo>
                  <a:pt x="673280" y="843059"/>
                </a:lnTo>
                <a:lnTo>
                  <a:pt x="720116" y="570821"/>
                </a:lnTo>
                <a:lnTo>
                  <a:pt x="673280" y="570821"/>
                </a:lnTo>
                <a:lnTo>
                  <a:pt x="679134" y="538621"/>
                </a:lnTo>
                <a:lnTo>
                  <a:pt x="728898" y="538621"/>
                </a:lnTo>
                <a:lnTo>
                  <a:pt x="784517" y="538621"/>
                </a:lnTo>
                <a:lnTo>
                  <a:pt x="805008" y="421530"/>
                </a:lnTo>
                <a:lnTo>
                  <a:pt x="749389" y="421530"/>
                </a:lnTo>
                <a:lnTo>
                  <a:pt x="761099" y="354202"/>
                </a:lnTo>
                <a:cubicBezTo>
                  <a:pt x="769880" y="310293"/>
                  <a:pt x="810863" y="272238"/>
                  <a:pt x="854772" y="272238"/>
                </a:cubicBezTo>
                <a:lnTo>
                  <a:pt x="1042120" y="272238"/>
                </a:lnTo>
                <a:cubicBezTo>
                  <a:pt x="1086029" y="272238"/>
                  <a:pt x="1115302" y="307365"/>
                  <a:pt x="1109448" y="354202"/>
                </a:cubicBezTo>
                <a:lnTo>
                  <a:pt x="1097738" y="421530"/>
                </a:lnTo>
                <a:lnTo>
                  <a:pt x="1153357" y="421530"/>
                </a:lnTo>
                <a:lnTo>
                  <a:pt x="1132866" y="538621"/>
                </a:lnTo>
                <a:lnTo>
                  <a:pt x="1077247" y="538621"/>
                </a:lnTo>
                <a:lnTo>
                  <a:pt x="1018701" y="863550"/>
                </a:lnTo>
                <a:lnTo>
                  <a:pt x="936737" y="863550"/>
                </a:lnTo>
                <a:lnTo>
                  <a:pt x="933809" y="878187"/>
                </a:lnTo>
                <a:lnTo>
                  <a:pt x="1015774" y="878187"/>
                </a:lnTo>
                <a:lnTo>
                  <a:pt x="1071393" y="878187"/>
                </a:lnTo>
                <a:lnTo>
                  <a:pt x="1065538" y="916241"/>
                </a:lnTo>
                <a:cubicBezTo>
                  <a:pt x="1056756" y="960151"/>
                  <a:pt x="1015774" y="998205"/>
                  <a:pt x="971864" y="998205"/>
                </a:cubicBezTo>
                <a:lnTo>
                  <a:pt x="784517" y="998205"/>
                </a:lnTo>
                <a:cubicBezTo>
                  <a:pt x="740607" y="998205"/>
                  <a:pt x="711334" y="963078"/>
                  <a:pt x="717189" y="916241"/>
                </a:cubicBezTo>
                <a:lnTo>
                  <a:pt x="723044" y="878187"/>
                </a:lnTo>
                <a:lnTo>
                  <a:pt x="667425" y="878187"/>
                </a:lnTo>
                <a:lnTo>
                  <a:pt x="550333" y="878187"/>
                </a:lnTo>
                <a:lnTo>
                  <a:pt x="556187" y="843059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>
                  <a:lumMod val="90000"/>
                </a:schemeClr>
              </a:gs>
            </a:gsLst>
            <a:lin ang="16200000" scaled="1"/>
            <a:tileRect/>
          </a:gradFill>
          <a:ln w="3793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4302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1155700"/>
            <a:ext cx="8064500" cy="454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537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A795108-A0BD-4EAF-A1EF-9AF69D379B08}"/>
              </a:ext>
            </a:extLst>
          </p:cNvPr>
          <p:cNvGrpSpPr/>
          <p:nvPr/>
        </p:nvGrpSpPr>
        <p:grpSpPr>
          <a:xfrm>
            <a:off x="1436466" y="1300937"/>
            <a:ext cx="630009" cy="1515184"/>
            <a:chOff x="1436466" y="1300937"/>
            <a:chExt cx="630009" cy="1515184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6D82E949-EF53-496E-928A-0BCC91DA9469}"/>
                </a:ext>
              </a:extLst>
            </p:cNvPr>
            <p:cNvSpPr/>
            <p:nvPr/>
          </p:nvSpPr>
          <p:spPr>
            <a:xfrm>
              <a:off x="1436466" y="1300937"/>
              <a:ext cx="628880" cy="1515184"/>
            </a:xfrm>
            <a:custGeom>
              <a:avLst/>
              <a:gdLst>
                <a:gd name="connsiteX0" fmla="*/ 628881 w 628880"/>
                <a:gd name="connsiteY0" fmla="*/ 1515184 h 1515184"/>
                <a:gd name="connsiteX1" fmla="*/ 326295 w 628880"/>
                <a:gd name="connsiteY1" fmla="*/ 1515184 h 1515184"/>
                <a:gd name="connsiteX2" fmla="*/ 326295 w 628880"/>
                <a:gd name="connsiteY2" fmla="*/ 303714 h 1515184"/>
                <a:gd name="connsiteX3" fmla="*/ 303714 w 628880"/>
                <a:gd name="connsiteY3" fmla="*/ 303714 h 1515184"/>
                <a:gd name="connsiteX4" fmla="*/ 0 w 628880"/>
                <a:gd name="connsiteY4" fmla="*/ 0 h 1515184"/>
                <a:gd name="connsiteX5" fmla="*/ 0 w 628880"/>
                <a:gd name="connsiteY5" fmla="*/ 0 h 1515184"/>
                <a:gd name="connsiteX6" fmla="*/ 628881 w 628880"/>
                <a:gd name="connsiteY6" fmla="*/ 0 h 1515184"/>
                <a:gd name="connsiteX7" fmla="*/ 628881 w 628880"/>
                <a:gd name="connsiteY7" fmla="*/ 1515184 h 151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880" h="1515184">
                  <a:moveTo>
                    <a:pt x="628881" y="1515184"/>
                  </a:moveTo>
                  <a:lnTo>
                    <a:pt x="326295" y="1515184"/>
                  </a:lnTo>
                  <a:lnTo>
                    <a:pt x="326295" y="303714"/>
                  </a:lnTo>
                  <a:lnTo>
                    <a:pt x="303714" y="303714"/>
                  </a:lnTo>
                  <a:cubicBezTo>
                    <a:pt x="135486" y="303714"/>
                    <a:pt x="0" y="167099"/>
                    <a:pt x="0" y="0"/>
                  </a:cubicBezTo>
                  <a:lnTo>
                    <a:pt x="0" y="0"/>
                  </a:lnTo>
                  <a:lnTo>
                    <a:pt x="628881" y="0"/>
                  </a:lnTo>
                  <a:lnTo>
                    <a:pt x="628881" y="151518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1D88CB04-4BA8-427C-9A95-96DB10CC7AF4}"/>
                </a:ext>
              </a:extLst>
            </p:cNvPr>
            <p:cNvSpPr/>
            <p:nvPr/>
          </p:nvSpPr>
          <p:spPr>
            <a:xfrm>
              <a:off x="1762761" y="1604651"/>
              <a:ext cx="303714" cy="1211469"/>
            </a:xfrm>
            <a:custGeom>
              <a:avLst/>
              <a:gdLst>
                <a:gd name="connsiteX0" fmla="*/ 302585 w 303714"/>
                <a:gd name="connsiteY0" fmla="*/ 1211470 h 1211469"/>
                <a:gd name="connsiteX1" fmla="*/ 0 w 303714"/>
                <a:gd name="connsiteY1" fmla="*/ 1211470 h 1211469"/>
                <a:gd name="connsiteX2" fmla="*/ 0 w 303714"/>
                <a:gd name="connsiteY2" fmla="*/ 0 h 1211469"/>
                <a:gd name="connsiteX3" fmla="*/ 0 w 303714"/>
                <a:gd name="connsiteY3" fmla="*/ 0 h 1211469"/>
                <a:gd name="connsiteX4" fmla="*/ 303714 w 303714"/>
                <a:gd name="connsiteY4" fmla="*/ 303714 h 1211469"/>
                <a:gd name="connsiteX5" fmla="*/ 303714 w 303714"/>
                <a:gd name="connsiteY5" fmla="*/ 1211470 h 121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3714" h="1211469">
                  <a:moveTo>
                    <a:pt x="302585" y="1211470"/>
                  </a:moveTo>
                  <a:lnTo>
                    <a:pt x="0" y="121147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167099" y="0"/>
                    <a:pt x="303714" y="135486"/>
                    <a:pt x="303714" y="303714"/>
                  </a:cubicBezTo>
                  <a:lnTo>
                    <a:pt x="303714" y="121147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238E040-6D1B-4805-8BCE-85BF783DB7EC}"/>
              </a:ext>
            </a:extLst>
          </p:cNvPr>
          <p:cNvGrpSpPr/>
          <p:nvPr/>
        </p:nvGrpSpPr>
        <p:grpSpPr>
          <a:xfrm>
            <a:off x="3393647" y="1300937"/>
            <a:ext cx="1060176" cy="1516313"/>
            <a:chOff x="3393647" y="1300937"/>
            <a:chExt cx="1060176" cy="151631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033B4395-180C-4FF0-A2F2-5D3228B578F6}"/>
                </a:ext>
              </a:extLst>
            </p:cNvPr>
            <p:cNvSpPr/>
            <p:nvPr/>
          </p:nvSpPr>
          <p:spPr>
            <a:xfrm>
              <a:off x="3393647" y="1300937"/>
              <a:ext cx="1060176" cy="1516313"/>
            </a:xfrm>
            <a:custGeom>
              <a:avLst/>
              <a:gdLst>
                <a:gd name="connsiteX0" fmla="*/ 1060177 w 1060176"/>
                <a:gd name="connsiteY0" fmla="*/ 453878 h 1516313"/>
                <a:gd name="connsiteX1" fmla="*/ 1024047 w 1060176"/>
                <a:gd name="connsiteY1" fmla="*/ 631139 h 1516313"/>
                <a:gd name="connsiteX2" fmla="*/ 925820 w 1060176"/>
                <a:gd name="connsiteY2" fmla="*/ 775657 h 1516313"/>
                <a:gd name="connsiteX3" fmla="*/ 781302 w 1060176"/>
                <a:gd name="connsiteY3" fmla="*/ 873884 h 1516313"/>
                <a:gd name="connsiteX4" fmla="*/ 605170 w 1060176"/>
                <a:gd name="connsiteY4" fmla="*/ 910014 h 1516313"/>
                <a:gd name="connsiteX5" fmla="*/ 453878 w 1060176"/>
                <a:gd name="connsiteY5" fmla="*/ 910014 h 1516313"/>
                <a:gd name="connsiteX6" fmla="*/ 395167 w 1060176"/>
                <a:gd name="connsiteY6" fmla="*/ 921304 h 1516313"/>
                <a:gd name="connsiteX7" fmla="*/ 346618 w 1060176"/>
                <a:gd name="connsiteY7" fmla="*/ 954047 h 1516313"/>
                <a:gd name="connsiteX8" fmla="*/ 313876 w 1060176"/>
                <a:gd name="connsiteY8" fmla="*/ 1002596 h 1516313"/>
                <a:gd name="connsiteX9" fmla="*/ 302585 w 1060176"/>
                <a:gd name="connsiteY9" fmla="*/ 1061306 h 1516313"/>
                <a:gd name="connsiteX10" fmla="*/ 302585 w 1060176"/>
                <a:gd name="connsiteY10" fmla="*/ 1212599 h 1516313"/>
                <a:gd name="connsiteX11" fmla="*/ 715817 w 1060176"/>
                <a:gd name="connsiteY11" fmla="*/ 1212599 h 1516313"/>
                <a:gd name="connsiteX12" fmla="*/ 1019531 w 1060176"/>
                <a:gd name="connsiteY12" fmla="*/ 1516313 h 1516313"/>
                <a:gd name="connsiteX13" fmla="*/ 1019531 w 1060176"/>
                <a:gd name="connsiteY13" fmla="*/ 1516313 h 1516313"/>
                <a:gd name="connsiteX14" fmla="*/ 0 w 1060176"/>
                <a:gd name="connsiteY14" fmla="*/ 1516313 h 1516313"/>
                <a:gd name="connsiteX15" fmla="*/ 0 w 1060176"/>
                <a:gd name="connsiteY15" fmla="*/ 1060177 h 1516313"/>
                <a:gd name="connsiteX16" fmla="*/ 36130 w 1060176"/>
                <a:gd name="connsiteY16" fmla="*/ 882917 h 1516313"/>
                <a:gd name="connsiteX17" fmla="*/ 134357 w 1060176"/>
                <a:gd name="connsiteY17" fmla="*/ 738398 h 1516313"/>
                <a:gd name="connsiteX18" fmla="*/ 278875 w 1060176"/>
                <a:gd name="connsiteY18" fmla="*/ 641300 h 1516313"/>
                <a:gd name="connsiteX19" fmla="*/ 455007 w 1060176"/>
                <a:gd name="connsiteY19" fmla="*/ 606299 h 1516313"/>
                <a:gd name="connsiteX20" fmla="*/ 607428 w 1060176"/>
                <a:gd name="connsiteY20" fmla="*/ 606299 h 1516313"/>
                <a:gd name="connsiteX21" fmla="*/ 666139 w 1060176"/>
                <a:gd name="connsiteY21" fmla="*/ 595009 h 1516313"/>
                <a:gd name="connsiteX22" fmla="*/ 714688 w 1060176"/>
                <a:gd name="connsiteY22" fmla="*/ 562267 h 1516313"/>
                <a:gd name="connsiteX23" fmla="*/ 747430 w 1060176"/>
                <a:gd name="connsiteY23" fmla="*/ 513717 h 1516313"/>
                <a:gd name="connsiteX24" fmla="*/ 758721 w 1060176"/>
                <a:gd name="connsiteY24" fmla="*/ 453878 h 1516313"/>
                <a:gd name="connsiteX25" fmla="*/ 747430 w 1060176"/>
                <a:gd name="connsiteY25" fmla="*/ 395167 h 1516313"/>
                <a:gd name="connsiteX26" fmla="*/ 714688 w 1060176"/>
                <a:gd name="connsiteY26" fmla="*/ 346618 h 1516313"/>
                <a:gd name="connsiteX27" fmla="*/ 666139 w 1060176"/>
                <a:gd name="connsiteY27" fmla="*/ 313876 h 1516313"/>
                <a:gd name="connsiteX28" fmla="*/ 607428 w 1060176"/>
                <a:gd name="connsiteY28" fmla="*/ 302585 h 1516313"/>
                <a:gd name="connsiteX29" fmla="*/ 369199 w 1060176"/>
                <a:gd name="connsiteY29" fmla="*/ 302585 h 1516313"/>
                <a:gd name="connsiteX30" fmla="*/ 65485 w 1060176"/>
                <a:gd name="connsiteY30" fmla="*/ 0 h 1516313"/>
                <a:gd name="connsiteX31" fmla="*/ 65485 w 1060176"/>
                <a:gd name="connsiteY31" fmla="*/ 0 h 1516313"/>
                <a:gd name="connsiteX32" fmla="*/ 606299 w 1060176"/>
                <a:gd name="connsiteY32" fmla="*/ 0 h 1516313"/>
                <a:gd name="connsiteX33" fmla="*/ 782431 w 1060176"/>
                <a:gd name="connsiteY33" fmla="*/ 36130 h 1516313"/>
                <a:gd name="connsiteX34" fmla="*/ 926949 w 1060176"/>
                <a:gd name="connsiteY34" fmla="*/ 134357 h 1516313"/>
                <a:gd name="connsiteX35" fmla="*/ 1025176 w 1060176"/>
                <a:gd name="connsiteY35" fmla="*/ 278875 h 1516313"/>
                <a:gd name="connsiteX36" fmla="*/ 1060177 w 1060176"/>
                <a:gd name="connsiteY36" fmla="*/ 453878 h 151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060176" h="1516313">
                  <a:moveTo>
                    <a:pt x="1060177" y="453878"/>
                  </a:moveTo>
                  <a:cubicBezTo>
                    <a:pt x="1060177" y="517105"/>
                    <a:pt x="1047757" y="575815"/>
                    <a:pt x="1024047" y="631139"/>
                  </a:cubicBezTo>
                  <a:cubicBezTo>
                    <a:pt x="1000337" y="686462"/>
                    <a:pt x="967595" y="735011"/>
                    <a:pt x="925820" y="775657"/>
                  </a:cubicBezTo>
                  <a:cubicBezTo>
                    <a:pt x="885174" y="816303"/>
                    <a:pt x="836625" y="849045"/>
                    <a:pt x="781302" y="873884"/>
                  </a:cubicBezTo>
                  <a:cubicBezTo>
                    <a:pt x="725979" y="897594"/>
                    <a:pt x="667268" y="910014"/>
                    <a:pt x="605170" y="910014"/>
                  </a:cubicBezTo>
                  <a:lnTo>
                    <a:pt x="453878" y="910014"/>
                  </a:lnTo>
                  <a:cubicBezTo>
                    <a:pt x="432426" y="910014"/>
                    <a:pt x="413232" y="913401"/>
                    <a:pt x="395167" y="921304"/>
                  </a:cubicBezTo>
                  <a:cubicBezTo>
                    <a:pt x="377102" y="929208"/>
                    <a:pt x="361296" y="939369"/>
                    <a:pt x="346618" y="954047"/>
                  </a:cubicBezTo>
                  <a:cubicBezTo>
                    <a:pt x="333069" y="967595"/>
                    <a:pt x="321779" y="983402"/>
                    <a:pt x="313876" y="1002596"/>
                  </a:cubicBezTo>
                  <a:cubicBezTo>
                    <a:pt x="305972" y="1020661"/>
                    <a:pt x="302585" y="1040983"/>
                    <a:pt x="302585" y="1061306"/>
                  </a:cubicBezTo>
                  <a:lnTo>
                    <a:pt x="302585" y="1212599"/>
                  </a:lnTo>
                  <a:lnTo>
                    <a:pt x="715817" y="1212599"/>
                  </a:lnTo>
                  <a:cubicBezTo>
                    <a:pt x="882916" y="1212599"/>
                    <a:pt x="1019531" y="1348085"/>
                    <a:pt x="1019531" y="1516313"/>
                  </a:cubicBezTo>
                  <a:lnTo>
                    <a:pt x="1019531" y="1516313"/>
                  </a:lnTo>
                  <a:lnTo>
                    <a:pt x="0" y="1516313"/>
                  </a:lnTo>
                  <a:lnTo>
                    <a:pt x="0" y="1060177"/>
                  </a:lnTo>
                  <a:cubicBezTo>
                    <a:pt x="0" y="996951"/>
                    <a:pt x="12420" y="938240"/>
                    <a:pt x="36130" y="882917"/>
                  </a:cubicBezTo>
                  <a:cubicBezTo>
                    <a:pt x="59840" y="827593"/>
                    <a:pt x="92582" y="779044"/>
                    <a:pt x="134357" y="738398"/>
                  </a:cubicBezTo>
                  <a:cubicBezTo>
                    <a:pt x="175003" y="697752"/>
                    <a:pt x="223552" y="665010"/>
                    <a:pt x="278875" y="641300"/>
                  </a:cubicBezTo>
                  <a:cubicBezTo>
                    <a:pt x="334199" y="617590"/>
                    <a:pt x="392909" y="606299"/>
                    <a:pt x="455007" y="606299"/>
                  </a:cubicBezTo>
                  <a:lnTo>
                    <a:pt x="607428" y="606299"/>
                  </a:lnTo>
                  <a:cubicBezTo>
                    <a:pt x="628880" y="606299"/>
                    <a:pt x="648074" y="602912"/>
                    <a:pt x="666139" y="595009"/>
                  </a:cubicBezTo>
                  <a:cubicBezTo>
                    <a:pt x="684204" y="587106"/>
                    <a:pt x="700010" y="576944"/>
                    <a:pt x="714688" y="562267"/>
                  </a:cubicBezTo>
                  <a:cubicBezTo>
                    <a:pt x="728237" y="548718"/>
                    <a:pt x="739527" y="532911"/>
                    <a:pt x="747430" y="513717"/>
                  </a:cubicBezTo>
                  <a:cubicBezTo>
                    <a:pt x="755334" y="494524"/>
                    <a:pt x="758721" y="475330"/>
                    <a:pt x="758721" y="453878"/>
                  </a:cubicBezTo>
                  <a:cubicBezTo>
                    <a:pt x="758721" y="432426"/>
                    <a:pt x="755334" y="413232"/>
                    <a:pt x="747430" y="395167"/>
                  </a:cubicBezTo>
                  <a:cubicBezTo>
                    <a:pt x="739527" y="377102"/>
                    <a:pt x="729366" y="361296"/>
                    <a:pt x="714688" y="346618"/>
                  </a:cubicBezTo>
                  <a:cubicBezTo>
                    <a:pt x="701139" y="333070"/>
                    <a:pt x="685333" y="321779"/>
                    <a:pt x="666139" y="313876"/>
                  </a:cubicBezTo>
                  <a:cubicBezTo>
                    <a:pt x="648074" y="305972"/>
                    <a:pt x="627751" y="302585"/>
                    <a:pt x="607428" y="302585"/>
                  </a:cubicBezTo>
                  <a:lnTo>
                    <a:pt x="369199" y="302585"/>
                  </a:lnTo>
                  <a:cubicBezTo>
                    <a:pt x="200971" y="303714"/>
                    <a:pt x="65485" y="167099"/>
                    <a:pt x="65485" y="0"/>
                  </a:cubicBezTo>
                  <a:lnTo>
                    <a:pt x="65485" y="0"/>
                  </a:lnTo>
                  <a:lnTo>
                    <a:pt x="606299" y="0"/>
                  </a:lnTo>
                  <a:cubicBezTo>
                    <a:pt x="669526" y="0"/>
                    <a:pt x="728237" y="12420"/>
                    <a:pt x="782431" y="36130"/>
                  </a:cubicBezTo>
                  <a:cubicBezTo>
                    <a:pt x="837754" y="59840"/>
                    <a:pt x="885174" y="92582"/>
                    <a:pt x="926949" y="134357"/>
                  </a:cubicBezTo>
                  <a:cubicBezTo>
                    <a:pt x="967595" y="175003"/>
                    <a:pt x="1000337" y="223552"/>
                    <a:pt x="1025176" y="278875"/>
                  </a:cubicBezTo>
                  <a:cubicBezTo>
                    <a:pt x="1048887" y="333070"/>
                    <a:pt x="1060177" y="391780"/>
                    <a:pt x="1060177" y="45387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CF4A8357-8E55-40EA-AAF0-D58EF5A212D9}"/>
                </a:ext>
              </a:extLst>
            </p:cNvPr>
            <p:cNvSpPr/>
            <p:nvPr/>
          </p:nvSpPr>
          <p:spPr>
            <a:xfrm>
              <a:off x="3459131" y="1300937"/>
              <a:ext cx="698500" cy="455006"/>
            </a:xfrm>
            <a:custGeom>
              <a:avLst/>
              <a:gdLst>
                <a:gd name="connsiteX0" fmla="*/ 303714 w 698500"/>
                <a:gd name="connsiteY0" fmla="*/ 303714 h 455006"/>
                <a:gd name="connsiteX1" fmla="*/ 541944 w 698500"/>
                <a:gd name="connsiteY1" fmla="*/ 303714 h 455006"/>
                <a:gd name="connsiteX2" fmla="*/ 600654 w 698500"/>
                <a:gd name="connsiteY2" fmla="*/ 315005 h 455006"/>
                <a:gd name="connsiteX3" fmla="*/ 649203 w 698500"/>
                <a:gd name="connsiteY3" fmla="*/ 347747 h 455006"/>
                <a:gd name="connsiteX4" fmla="*/ 681946 w 698500"/>
                <a:gd name="connsiteY4" fmla="*/ 396296 h 455006"/>
                <a:gd name="connsiteX5" fmla="*/ 693236 w 698500"/>
                <a:gd name="connsiteY5" fmla="*/ 455007 h 455006"/>
                <a:gd name="connsiteX6" fmla="*/ 696623 w 698500"/>
                <a:gd name="connsiteY6" fmla="*/ 432426 h 455006"/>
                <a:gd name="connsiteX7" fmla="*/ 302585 w 698500"/>
                <a:gd name="connsiteY7" fmla="*/ 0 h 455006"/>
                <a:gd name="connsiteX8" fmla="*/ 0 w 698500"/>
                <a:gd name="connsiteY8" fmla="*/ 0 h 455006"/>
                <a:gd name="connsiteX9" fmla="*/ 0 w 698500"/>
                <a:gd name="connsiteY9" fmla="*/ 0 h 455006"/>
                <a:gd name="connsiteX10" fmla="*/ 303714 w 698500"/>
                <a:gd name="connsiteY10" fmla="*/ 303714 h 45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500" h="455006">
                  <a:moveTo>
                    <a:pt x="303714" y="303714"/>
                  </a:moveTo>
                  <a:lnTo>
                    <a:pt x="541944" y="303714"/>
                  </a:lnTo>
                  <a:cubicBezTo>
                    <a:pt x="563395" y="303714"/>
                    <a:pt x="582589" y="307101"/>
                    <a:pt x="600654" y="315005"/>
                  </a:cubicBezTo>
                  <a:cubicBezTo>
                    <a:pt x="618719" y="322908"/>
                    <a:pt x="634526" y="333070"/>
                    <a:pt x="649203" y="347747"/>
                  </a:cubicBezTo>
                  <a:cubicBezTo>
                    <a:pt x="662752" y="361296"/>
                    <a:pt x="674042" y="377102"/>
                    <a:pt x="681946" y="396296"/>
                  </a:cubicBezTo>
                  <a:cubicBezTo>
                    <a:pt x="689849" y="414361"/>
                    <a:pt x="693236" y="434684"/>
                    <a:pt x="693236" y="455007"/>
                  </a:cubicBezTo>
                  <a:cubicBezTo>
                    <a:pt x="693236" y="455007"/>
                    <a:pt x="694365" y="447104"/>
                    <a:pt x="696623" y="432426"/>
                  </a:cubicBezTo>
                  <a:cubicBezTo>
                    <a:pt x="719204" y="200971"/>
                    <a:pt x="535169" y="0"/>
                    <a:pt x="302585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167099"/>
                    <a:pt x="135486" y="303714"/>
                    <a:pt x="303714" y="30371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2A428EF0-C521-4AFB-9A96-2D65A89331E3}"/>
                </a:ext>
              </a:extLst>
            </p:cNvPr>
            <p:cNvSpPr/>
            <p:nvPr/>
          </p:nvSpPr>
          <p:spPr>
            <a:xfrm>
              <a:off x="3697361" y="2512406"/>
              <a:ext cx="715817" cy="303714"/>
            </a:xfrm>
            <a:custGeom>
              <a:avLst/>
              <a:gdLst>
                <a:gd name="connsiteX0" fmla="*/ 715817 w 715817"/>
                <a:gd name="connsiteY0" fmla="*/ 303714 h 303714"/>
                <a:gd name="connsiteX1" fmla="*/ 412103 w 715817"/>
                <a:gd name="connsiteY1" fmla="*/ 0 h 303714"/>
                <a:gd name="connsiteX2" fmla="*/ 0 w 715817"/>
                <a:gd name="connsiteY2" fmla="*/ 0 h 303714"/>
                <a:gd name="connsiteX3" fmla="*/ 0 w 715817"/>
                <a:gd name="connsiteY3" fmla="*/ 0 h 303714"/>
                <a:gd name="connsiteX4" fmla="*/ 303714 w 715817"/>
                <a:gd name="connsiteY4" fmla="*/ 303714 h 303714"/>
                <a:gd name="connsiteX5" fmla="*/ 715817 w 715817"/>
                <a:gd name="connsiteY5" fmla="*/ 303714 h 303714"/>
                <a:gd name="connsiteX6" fmla="*/ 715817 w 715817"/>
                <a:gd name="connsiteY6" fmla="*/ 303714 h 30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5817" h="303714">
                  <a:moveTo>
                    <a:pt x="715817" y="303714"/>
                  </a:moveTo>
                  <a:cubicBezTo>
                    <a:pt x="715817" y="136615"/>
                    <a:pt x="580331" y="0"/>
                    <a:pt x="412103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167099"/>
                    <a:pt x="135486" y="303714"/>
                    <a:pt x="303714" y="303714"/>
                  </a:cubicBezTo>
                  <a:lnTo>
                    <a:pt x="715817" y="303714"/>
                  </a:lnTo>
                  <a:lnTo>
                    <a:pt x="715817" y="30371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6D6ADD7-44B2-4502-B1B7-06901F305B09}"/>
              </a:ext>
            </a:extLst>
          </p:cNvPr>
          <p:cNvGrpSpPr/>
          <p:nvPr/>
        </p:nvGrpSpPr>
        <p:grpSpPr>
          <a:xfrm>
            <a:off x="5565347" y="1300937"/>
            <a:ext cx="1061306" cy="1515184"/>
            <a:chOff x="5565347" y="1300937"/>
            <a:chExt cx="1061306" cy="151518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111C1D83-7B57-4F33-BB48-F5C7F9662A86}"/>
                </a:ext>
              </a:extLst>
            </p:cNvPr>
            <p:cNvSpPr/>
            <p:nvPr/>
          </p:nvSpPr>
          <p:spPr>
            <a:xfrm>
              <a:off x="5565347" y="1300937"/>
              <a:ext cx="1061306" cy="1515184"/>
            </a:xfrm>
            <a:custGeom>
              <a:avLst/>
              <a:gdLst>
                <a:gd name="connsiteX0" fmla="*/ 1060177 w 1061306"/>
                <a:gd name="connsiteY0" fmla="*/ 1060177 h 1515184"/>
                <a:gd name="connsiteX1" fmla="*/ 1024047 w 1061306"/>
                <a:gd name="connsiteY1" fmla="*/ 1236309 h 1515184"/>
                <a:gd name="connsiteX2" fmla="*/ 925820 w 1061306"/>
                <a:gd name="connsiteY2" fmla="*/ 1380827 h 1515184"/>
                <a:gd name="connsiteX3" fmla="*/ 781302 w 1061306"/>
                <a:gd name="connsiteY3" fmla="*/ 1479055 h 1515184"/>
                <a:gd name="connsiteX4" fmla="*/ 605170 w 1061306"/>
                <a:gd name="connsiteY4" fmla="*/ 1515184 h 1515184"/>
                <a:gd name="connsiteX5" fmla="*/ 0 w 1061306"/>
                <a:gd name="connsiteY5" fmla="*/ 1515184 h 1515184"/>
                <a:gd name="connsiteX6" fmla="*/ 0 w 1061306"/>
                <a:gd name="connsiteY6" fmla="*/ 1515184 h 1515184"/>
                <a:gd name="connsiteX7" fmla="*/ 303714 w 1061306"/>
                <a:gd name="connsiteY7" fmla="*/ 1211470 h 1515184"/>
                <a:gd name="connsiteX8" fmla="*/ 607428 w 1061306"/>
                <a:gd name="connsiteY8" fmla="*/ 1211470 h 1515184"/>
                <a:gd name="connsiteX9" fmla="*/ 666139 w 1061306"/>
                <a:gd name="connsiteY9" fmla="*/ 1200179 h 1515184"/>
                <a:gd name="connsiteX10" fmla="*/ 714688 w 1061306"/>
                <a:gd name="connsiteY10" fmla="*/ 1167437 h 1515184"/>
                <a:gd name="connsiteX11" fmla="*/ 747430 w 1061306"/>
                <a:gd name="connsiteY11" fmla="*/ 1118888 h 1515184"/>
                <a:gd name="connsiteX12" fmla="*/ 758721 w 1061306"/>
                <a:gd name="connsiteY12" fmla="*/ 1060177 h 1515184"/>
                <a:gd name="connsiteX13" fmla="*/ 747430 w 1061306"/>
                <a:gd name="connsiteY13" fmla="*/ 1001467 h 1515184"/>
                <a:gd name="connsiteX14" fmla="*/ 714688 w 1061306"/>
                <a:gd name="connsiteY14" fmla="*/ 952918 h 1515184"/>
                <a:gd name="connsiteX15" fmla="*/ 666139 w 1061306"/>
                <a:gd name="connsiteY15" fmla="*/ 920175 h 1515184"/>
                <a:gd name="connsiteX16" fmla="*/ 607428 w 1061306"/>
                <a:gd name="connsiteY16" fmla="*/ 908885 h 1515184"/>
                <a:gd name="connsiteX17" fmla="*/ 193067 w 1061306"/>
                <a:gd name="connsiteY17" fmla="*/ 908885 h 1515184"/>
                <a:gd name="connsiteX18" fmla="*/ 193067 w 1061306"/>
                <a:gd name="connsiteY18" fmla="*/ 908885 h 1515184"/>
                <a:gd name="connsiteX19" fmla="*/ 496782 w 1061306"/>
                <a:gd name="connsiteY19" fmla="*/ 605170 h 1515184"/>
                <a:gd name="connsiteX20" fmla="*/ 606299 w 1061306"/>
                <a:gd name="connsiteY20" fmla="*/ 605170 h 1515184"/>
                <a:gd name="connsiteX21" fmla="*/ 665010 w 1061306"/>
                <a:gd name="connsiteY21" fmla="*/ 593880 h 1515184"/>
                <a:gd name="connsiteX22" fmla="*/ 713559 w 1061306"/>
                <a:gd name="connsiteY22" fmla="*/ 561138 h 1515184"/>
                <a:gd name="connsiteX23" fmla="*/ 746301 w 1061306"/>
                <a:gd name="connsiteY23" fmla="*/ 512588 h 1515184"/>
                <a:gd name="connsiteX24" fmla="*/ 757592 w 1061306"/>
                <a:gd name="connsiteY24" fmla="*/ 452749 h 1515184"/>
                <a:gd name="connsiteX25" fmla="*/ 746301 w 1061306"/>
                <a:gd name="connsiteY25" fmla="*/ 394038 h 1515184"/>
                <a:gd name="connsiteX26" fmla="*/ 713559 w 1061306"/>
                <a:gd name="connsiteY26" fmla="*/ 345489 h 1515184"/>
                <a:gd name="connsiteX27" fmla="*/ 665010 w 1061306"/>
                <a:gd name="connsiteY27" fmla="*/ 312747 h 1515184"/>
                <a:gd name="connsiteX28" fmla="*/ 606299 w 1061306"/>
                <a:gd name="connsiteY28" fmla="*/ 301456 h 1515184"/>
                <a:gd name="connsiteX29" fmla="*/ 303714 w 1061306"/>
                <a:gd name="connsiteY29" fmla="*/ 301456 h 1515184"/>
                <a:gd name="connsiteX30" fmla="*/ 0 w 1061306"/>
                <a:gd name="connsiteY30" fmla="*/ 0 h 1515184"/>
                <a:gd name="connsiteX31" fmla="*/ 0 w 1061306"/>
                <a:gd name="connsiteY31" fmla="*/ 0 h 1515184"/>
                <a:gd name="connsiteX32" fmla="*/ 606299 w 1061306"/>
                <a:gd name="connsiteY32" fmla="*/ 0 h 1515184"/>
                <a:gd name="connsiteX33" fmla="*/ 782431 w 1061306"/>
                <a:gd name="connsiteY33" fmla="*/ 36130 h 1515184"/>
                <a:gd name="connsiteX34" fmla="*/ 926949 w 1061306"/>
                <a:gd name="connsiteY34" fmla="*/ 134357 h 1515184"/>
                <a:gd name="connsiteX35" fmla="*/ 1025176 w 1061306"/>
                <a:gd name="connsiteY35" fmla="*/ 278875 h 1515184"/>
                <a:gd name="connsiteX36" fmla="*/ 1061306 w 1061306"/>
                <a:gd name="connsiteY36" fmla="*/ 455007 h 1515184"/>
                <a:gd name="connsiteX37" fmla="*/ 1030822 w 1061306"/>
                <a:gd name="connsiteY37" fmla="*/ 617590 h 1515184"/>
                <a:gd name="connsiteX38" fmla="*/ 943885 w 1061306"/>
                <a:gd name="connsiteY38" fmla="*/ 758721 h 1515184"/>
                <a:gd name="connsiteX39" fmla="*/ 1030822 w 1061306"/>
                <a:gd name="connsiteY39" fmla="*/ 899852 h 1515184"/>
                <a:gd name="connsiteX40" fmla="*/ 1060177 w 1061306"/>
                <a:gd name="connsiteY40" fmla="*/ 1060177 h 151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61306" h="1515184">
                  <a:moveTo>
                    <a:pt x="1060177" y="1060177"/>
                  </a:moveTo>
                  <a:cubicBezTo>
                    <a:pt x="1060177" y="1123404"/>
                    <a:pt x="1047757" y="1182115"/>
                    <a:pt x="1024047" y="1236309"/>
                  </a:cubicBezTo>
                  <a:cubicBezTo>
                    <a:pt x="1000337" y="1291632"/>
                    <a:pt x="967595" y="1339052"/>
                    <a:pt x="925820" y="1380827"/>
                  </a:cubicBezTo>
                  <a:cubicBezTo>
                    <a:pt x="885174" y="1421473"/>
                    <a:pt x="836625" y="1454216"/>
                    <a:pt x="781302" y="1479055"/>
                  </a:cubicBezTo>
                  <a:cubicBezTo>
                    <a:pt x="725979" y="1502765"/>
                    <a:pt x="667268" y="1515184"/>
                    <a:pt x="605170" y="1515184"/>
                  </a:cubicBezTo>
                  <a:lnTo>
                    <a:pt x="0" y="1515184"/>
                  </a:lnTo>
                  <a:lnTo>
                    <a:pt x="0" y="1515184"/>
                  </a:lnTo>
                  <a:cubicBezTo>
                    <a:pt x="0" y="1348085"/>
                    <a:pt x="135486" y="1211470"/>
                    <a:pt x="303714" y="1211470"/>
                  </a:cubicBezTo>
                  <a:lnTo>
                    <a:pt x="607428" y="1211470"/>
                  </a:lnTo>
                  <a:cubicBezTo>
                    <a:pt x="628880" y="1211470"/>
                    <a:pt x="648074" y="1208083"/>
                    <a:pt x="666139" y="1200179"/>
                  </a:cubicBezTo>
                  <a:cubicBezTo>
                    <a:pt x="684204" y="1192276"/>
                    <a:pt x="700010" y="1182115"/>
                    <a:pt x="714688" y="1167437"/>
                  </a:cubicBezTo>
                  <a:cubicBezTo>
                    <a:pt x="728237" y="1153888"/>
                    <a:pt x="739527" y="1138082"/>
                    <a:pt x="747430" y="1118888"/>
                  </a:cubicBezTo>
                  <a:cubicBezTo>
                    <a:pt x="755334" y="1100823"/>
                    <a:pt x="758721" y="1080500"/>
                    <a:pt x="758721" y="1060177"/>
                  </a:cubicBezTo>
                  <a:cubicBezTo>
                    <a:pt x="758721" y="1038725"/>
                    <a:pt x="755334" y="1019532"/>
                    <a:pt x="747430" y="1001467"/>
                  </a:cubicBezTo>
                  <a:cubicBezTo>
                    <a:pt x="739527" y="983402"/>
                    <a:pt x="729366" y="967595"/>
                    <a:pt x="714688" y="952918"/>
                  </a:cubicBezTo>
                  <a:cubicBezTo>
                    <a:pt x="701139" y="939369"/>
                    <a:pt x="685333" y="928078"/>
                    <a:pt x="666139" y="920175"/>
                  </a:cubicBezTo>
                  <a:cubicBezTo>
                    <a:pt x="648074" y="912272"/>
                    <a:pt x="627751" y="908885"/>
                    <a:pt x="607428" y="908885"/>
                  </a:cubicBezTo>
                  <a:lnTo>
                    <a:pt x="193067" y="908885"/>
                  </a:lnTo>
                  <a:lnTo>
                    <a:pt x="193067" y="908885"/>
                  </a:lnTo>
                  <a:cubicBezTo>
                    <a:pt x="193067" y="741785"/>
                    <a:pt x="328553" y="605170"/>
                    <a:pt x="496782" y="605170"/>
                  </a:cubicBezTo>
                  <a:lnTo>
                    <a:pt x="606299" y="605170"/>
                  </a:lnTo>
                  <a:cubicBezTo>
                    <a:pt x="627751" y="605170"/>
                    <a:pt x="646945" y="601783"/>
                    <a:pt x="665010" y="593880"/>
                  </a:cubicBezTo>
                  <a:cubicBezTo>
                    <a:pt x="683075" y="585977"/>
                    <a:pt x="698881" y="575815"/>
                    <a:pt x="713559" y="561138"/>
                  </a:cubicBezTo>
                  <a:cubicBezTo>
                    <a:pt x="727108" y="547589"/>
                    <a:pt x="738398" y="531782"/>
                    <a:pt x="746301" y="512588"/>
                  </a:cubicBezTo>
                  <a:cubicBezTo>
                    <a:pt x="754205" y="493395"/>
                    <a:pt x="757592" y="474201"/>
                    <a:pt x="757592" y="452749"/>
                  </a:cubicBezTo>
                  <a:cubicBezTo>
                    <a:pt x="757592" y="431297"/>
                    <a:pt x="754205" y="412103"/>
                    <a:pt x="746301" y="394038"/>
                  </a:cubicBezTo>
                  <a:cubicBezTo>
                    <a:pt x="738398" y="375973"/>
                    <a:pt x="728237" y="360167"/>
                    <a:pt x="713559" y="345489"/>
                  </a:cubicBezTo>
                  <a:cubicBezTo>
                    <a:pt x="700010" y="331940"/>
                    <a:pt x="684204" y="320650"/>
                    <a:pt x="665010" y="312747"/>
                  </a:cubicBezTo>
                  <a:cubicBezTo>
                    <a:pt x="646945" y="304843"/>
                    <a:pt x="626622" y="301456"/>
                    <a:pt x="606299" y="301456"/>
                  </a:cubicBezTo>
                  <a:lnTo>
                    <a:pt x="303714" y="301456"/>
                  </a:lnTo>
                  <a:cubicBezTo>
                    <a:pt x="135486" y="303714"/>
                    <a:pt x="0" y="167099"/>
                    <a:pt x="0" y="0"/>
                  </a:cubicBezTo>
                  <a:lnTo>
                    <a:pt x="0" y="0"/>
                  </a:lnTo>
                  <a:lnTo>
                    <a:pt x="606299" y="0"/>
                  </a:lnTo>
                  <a:cubicBezTo>
                    <a:pt x="669526" y="0"/>
                    <a:pt x="728237" y="12420"/>
                    <a:pt x="782431" y="36130"/>
                  </a:cubicBezTo>
                  <a:cubicBezTo>
                    <a:pt x="837754" y="59840"/>
                    <a:pt x="885174" y="92582"/>
                    <a:pt x="926949" y="134357"/>
                  </a:cubicBezTo>
                  <a:cubicBezTo>
                    <a:pt x="967595" y="175003"/>
                    <a:pt x="1000337" y="223552"/>
                    <a:pt x="1025176" y="278875"/>
                  </a:cubicBezTo>
                  <a:cubicBezTo>
                    <a:pt x="1048887" y="334199"/>
                    <a:pt x="1061306" y="392909"/>
                    <a:pt x="1061306" y="455007"/>
                  </a:cubicBezTo>
                  <a:cubicBezTo>
                    <a:pt x="1061306" y="510330"/>
                    <a:pt x="1051145" y="564525"/>
                    <a:pt x="1030822" y="617590"/>
                  </a:cubicBezTo>
                  <a:cubicBezTo>
                    <a:pt x="1010499" y="669526"/>
                    <a:pt x="981144" y="716946"/>
                    <a:pt x="943885" y="758721"/>
                  </a:cubicBezTo>
                  <a:cubicBezTo>
                    <a:pt x="981144" y="800496"/>
                    <a:pt x="1010499" y="846787"/>
                    <a:pt x="1030822" y="899852"/>
                  </a:cubicBezTo>
                  <a:cubicBezTo>
                    <a:pt x="1050016" y="950659"/>
                    <a:pt x="1060177" y="1004854"/>
                    <a:pt x="1060177" y="106017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6A7DF3EF-3946-46BE-991F-F49A9E6C3F83}"/>
                </a:ext>
              </a:extLst>
            </p:cNvPr>
            <p:cNvSpPr/>
            <p:nvPr/>
          </p:nvSpPr>
          <p:spPr>
            <a:xfrm>
              <a:off x="5565347" y="1300937"/>
              <a:ext cx="747430" cy="396296"/>
            </a:xfrm>
            <a:custGeom>
              <a:avLst/>
              <a:gdLst>
                <a:gd name="connsiteX0" fmla="*/ 303714 w 747430"/>
                <a:gd name="connsiteY0" fmla="*/ 303714 h 396296"/>
                <a:gd name="connsiteX1" fmla="*/ 607428 w 747430"/>
                <a:gd name="connsiteY1" fmla="*/ 303714 h 396296"/>
                <a:gd name="connsiteX2" fmla="*/ 666139 w 747430"/>
                <a:gd name="connsiteY2" fmla="*/ 315005 h 396296"/>
                <a:gd name="connsiteX3" fmla="*/ 714688 w 747430"/>
                <a:gd name="connsiteY3" fmla="*/ 347747 h 396296"/>
                <a:gd name="connsiteX4" fmla="*/ 747430 w 747430"/>
                <a:gd name="connsiteY4" fmla="*/ 396296 h 396296"/>
                <a:gd name="connsiteX5" fmla="*/ 745172 w 747430"/>
                <a:gd name="connsiteY5" fmla="*/ 373715 h 396296"/>
                <a:gd name="connsiteX6" fmla="*/ 309359 w 747430"/>
                <a:gd name="connsiteY6" fmla="*/ 0 h 396296"/>
                <a:gd name="connsiteX7" fmla="*/ 0 w 747430"/>
                <a:gd name="connsiteY7" fmla="*/ 0 h 396296"/>
                <a:gd name="connsiteX8" fmla="*/ 0 w 747430"/>
                <a:gd name="connsiteY8" fmla="*/ 0 h 396296"/>
                <a:gd name="connsiteX9" fmla="*/ 303714 w 747430"/>
                <a:gd name="connsiteY9" fmla="*/ 303714 h 39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7430" h="396296">
                  <a:moveTo>
                    <a:pt x="303714" y="303714"/>
                  </a:moveTo>
                  <a:lnTo>
                    <a:pt x="607428" y="303714"/>
                  </a:lnTo>
                  <a:cubicBezTo>
                    <a:pt x="628880" y="303714"/>
                    <a:pt x="648074" y="307101"/>
                    <a:pt x="666139" y="315005"/>
                  </a:cubicBezTo>
                  <a:cubicBezTo>
                    <a:pt x="684204" y="322908"/>
                    <a:pt x="700010" y="333070"/>
                    <a:pt x="714688" y="347747"/>
                  </a:cubicBezTo>
                  <a:cubicBezTo>
                    <a:pt x="728237" y="361296"/>
                    <a:pt x="739527" y="377102"/>
                    <a:pt x="747430" y="396296"/>
                  </a:cubicBezTo>
                  <a:cubicBezTo>
                    <a:pt x="747430" y="396296"/>
                    <a:pt x="747430" y="388393"/>
                    <a:pt x="745172" y="373715"/>
                  </a:cubicBezTo>
                  <a:cubicBezTo>
                    <a:pt x="712430" y="158067"/>
                    <a:pt x="526137" y="0"/>
                    <a:pt x="309359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167099"/>
                    <a:pt x="135486" y="303714"/>
                    <a:pt x="303714" y="3037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F9E8EA97-2A2B-4735-8FA7-AB6B6A5F6A09}"/>
                </a:ext>
              </a:extLst>
            </p:cNvPr>
            <p:cNvSpPr/>
            <p:nvPr/>
          </p:nvSpPr>
          <p:spPr>
            <a:xfrm>
              <a:off x="5565347" y="2253854"/>
              <a:ext cx="865906" cy="562266"/>
            </a:xfrm>
            <a:custGeom>
              <a:avLst/>
              <a:gdLst>
                <a:gd name="connsiteX0" fmla="*/ 713559 w 865906"/>
                <a:gd name="connsiteY0" fmla="*/ 0 h 562266"/>
                <a:gd name="connsiteX1" fmla="*/ 746301 w 865906"/>
                <a:gd name="connsiteY1" fmla="*/ 48549 h 562266"/>
                <a:gd name="connsiteX2" fmla="*/ 757592 w 865906"/>
                <a:gd name="connsiteY2" fmla="*/ 107260 h 562266"/>
                <a:gd name="connsiteX3" fmla="*/ 746301 w 865906"/>
                <a:gd name="connsiteY3" fmla="*/ 165970 h 562266"/>
                <a:gd name="connsiteX4" fmla="*/ 713559 w 865906"/>
                <a:gd name="connsiteY4" fmla="*/ 214519 h 562266"/>
                <a:gd name="connsiteX5" fmla="*/ 665010 w 865906"/>
                <a:gd name="connsiteY5" fmla="*/ 247262 h 562266"/>
                <a:gd name="connsiteX6" fmla="*/ 606299 w 865906"/>
                <a:gd name="connsiteY6" fmla="*/ 258552 h 562266"/>
                <a:gd name="connsiteX7" fmla="*/ 303714 w 865906"/>
                <a:gd name="connsiteY7" fmla="*/ 258552 h 562266"/>
                <a:gd name="connsiteX8" fmla="*/ 0 w 865906"/>
                <a:gd name="connsiteY8" fmla="*/ 562267 h 562266"/>
                <a:gd name="connsiteX9" fmla="*/ 0 w 865906"/>
                <a:gd name="connsiteY9" fmla="*/ 562267 h 562266"/>
                <a:gd name="connsiteX10" fmla="*/ 606299 w 865906"/>
                <a:gd name="connsiteY10" fmla="*/ 562267 h 562266"/>
                <a:gd name="connsiteX11" fmla="*/ 782431 w 865906"/>
                <a:gd name="connsiteY11" fmla="*/ 526137 h 562266"/>
                <a:gd name="connsiteX12" fmla="*/ 825335 w 865906"/>
                <a:gd name="connsiteY12" fmla="*/ 504685 h 562266"/>
                <a:gd name="connsiteX13" fmla="*/ 713559 w 865906"/>
                <a:gd name="connsiteY13" fmla="*/ 0 h 56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5906" h="562266">
                  <a:moveTo>
                    <a:pt x="713559" y="0"/>
                  </a:moveTo>
                  <a:cubicBezTo>
                    <a:pt x="727108" y="13549"/>
                    <a:pt x="738398" y="29355"/>
                    <a:pt x="746301" y="48549"/>
                  </a:cubicBezTo>
                  <a:cubicBezTo>
                    <a:pt x="754205" y="66614"/>
                    <a:pt x="757592" y="86937"/>
                    <a:pt x="757592" y="107260"/>
                  </a:cubicBezTo>
                  <a:cubicBezTo>
                    <a:pt x="757592" y="128712"/>
                    <a:pt x="754205" y="147905"/>
                    <a:pt x="746301" y="165970"/>
                  </a:cubicBezTo>
                  <a:cubicBezTo>
                    <a:pt x="738398" y="184035"/>
                    <a:pt x="728237" y="199842"/>
                    <a:pt x="713559" y="214519"/>
                  </a:cubicBezTo>
                  <a:cubicBezTo>
                    <a:pt x="700010" y="228068"/>
                    <a:pt x="684204" y="239358"/>
                    <a:pt x="665010" y="247262"/>
                  </a:cubicBezTo>
                  <a:cubicBezTo>
                    <a:pt x="646945" y="255165"/>
                    <a:pt x="626622" y="258552"/>
                    <a:pt x="606299" y="258552"/>
                  </a:cubicBezTo>
                  <a:lnTo>
                    <a:pt x="303714" y="258552"/>
                  </a:lnTo>
                  <a:cubicBezTo>
                    <a:pt x="135486" y="258552"/>
                    <a:pt x="0" y="394038"/>
                    <a:pt x="0" y="562267"/>
                  </a:cubicBezTo>
                  <a:lnTo>
                    <a:pt x="0" y="562267"/>
                  </a:lnTo>
                  <a:lnTo>
                    <a:pt x="606299" y="562267"/>
                  </a:lnTo>
                  <a:cubicBezTo>
                    <a:pt x="669526" y="562267"/>
                    <a:pt x="728237" y="549847"/>
                    <a:pt x="782431" y="526137"/>
                  </a:cubicBezTo>
                  <a:cubicBezTo>
                    <a:pt x="797109" y="519363"/>
                    <a:pt x="811786" y="512588"/>
                    <a:pt x="825335" y="504685"/>
                  </a:cubicBezTo>
                  <a:cubicBezTo>
                    <a:pt x="960821" y="179519"/>
                    <a:pt x="713559" y="0"/>
                    <a:pt x="71355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D1DA2D5-5680-4598-8C9A-19D3CC236BE9}"/>
              </a:ext>
            </a:extLst>
          </p:cNvPr>
          <p:cNvGrpSpPr/>
          <p:nvPr/>
        </p:nvGrpSpPr>
        <p:grpSpPr>
          <a:xfrm>
            <a:off x="7663659" y="1300937"/>
            <a:ext cx="1212600" cy="1515184"/>
            <a:chOff x="7663659" y="1300937"/>
            <a:chExt cx="1212600" cy="151518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2FE7F7DA-EF22-4936-97BF-419FFC2A608E}"/>
                </a:ext>
              </a:extLst>
            </p:cNvPr>
            <p:cNvSpPr/>
            <p:nvPr/>
          </p:nvSpPr>
          <p:spPr>
            <a:xfrm>
              <a:off x="7663659" y="1300937"/>
              <a:ext cx="1212600" cy="1515184"/>
            </a:xfrm>
            <a:custGeom>
              <a:avLst/>
              <a:gdLst>
                <a:gd name="connsiteX0" fmla="*/ 1060178 w 1212600"/>
                <a:gd name="connsiteY0" fmla="*/ 757592 h 1515184"/>
                <a:gd name="connsiteX1" fmla="*/ 756464 w 1212600"/>
                <a:gd name="connsiteY1" fmla="*/ 453878 h 1515184"/>
                <a:gd name="connsiteX2" fmla="*/ 756464 w 1212600"/>
                <a:gd name="connsiteY2" fmla="*/ 152422 h 1515184"/>
                <a:gd name="connsiteX3" fmla="*/ 1060178 w 1212600"/>
                <a:gd name="connsiteY3" fmla="*/ 152422 h 1515184"/>
                <a:gd name="connsiteX4" fmla="*/ 1060178 w 1212600"/>
                <a:gd name="connsiteY4" fmla="*/ 757592 h 1515184"/>
                <a:gd name="connsiteX5" fmla="*/ 1060178 w 1212600"/>
                <a:gd name="connsiteY5" fmla="*/ 757592 h 1515184"/>
                <a:gd name="connsiteX6" fmla="*/ 339844 w 1212600"/>
                <a:gd name="connsiteY6" fmla="*/ 910014 h 1515184"/>
                <a:gd name="connsiteX7" fmla="*/ 471943 w 1212600"/>
                <a:gd name="connsiteY7" fmla="*/ 0 h 1515184"/>
                <a:gd name="connsiteX8" fmla="*/ 169358 w 1212600"/>
                <a:gd name="connsiteY8" fmla="*/ 0 h 1515184"/>
                <a:gd name="connsiteX9" fmla="*/ 0 w 1212600"/>
                <a:gd name="connsiteY9" fmla="*/ 1211470 h 1515184"/>
                <a:gd name="connsiteX10" fmla="*/ 757593 w 1212600"/>
                <a:gd name="connsiteY10" fmla="*/ 1211470 h 1515184"/>
                <a:gd name="connsiteX11" fmla="*/ 757593 w 1212600"/>
                <a:gd name="connsiteY11" fmla="*/ 1211470 h 1515184"/>
                <a:gd name="connsiteX12" fmla="*/ 1061308 w 1212600"/>
                <a:gd name="connsiteY12" fmla="*/ 1515184 h 1515184"/>
                <a:gd name="connsiteX13" fmla="*/ 1061308 w 1212600"/>
                <a:gd name="connsiteY13" fmla="*/ 1515184 h 1515184"/>
                <a:gd name="connsiteX14" fmla="*/ 1061308 w 1212600"/>
                <a:gd name="connsiteY14" fmla="*/ 1211470 h 1515184"/>
                <a:gd name="connsiteX15" fmla="*/ 1212600 w 1212600"/>
                <a:gd name="connsiteY15" fmla="*/ 1211470 h 1515184"/>
                <a:gd name="connsiteX16" fmla="*/ 1212600 w 1212600"/>
                <a:gd name="connsiteY16" fmla="*/ 1211470 h 1515184"/>
                <a:gd name="connsiteX17" fmla="*/ 910015 w 1212600"/>
                <a:gd name="connsiteY17" fmla="*/ 908885 h 1515184"/>
                <a:gd name="connsiteX18" fmla="*/ 339844 w 1212600"/>
                <a:gd name="connsiteY18" fmla="*/ 908885 h 151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12600" h="1515184">
                  <a:moveTo>
                    <a:pt x="1060178" y="757592"/>
                  </a:moveTo>
                  <a:cubicBezTo>
                    <a:pt x="893079" y="757592"/>
                    <a:pt x="756464" y="622106"/>
                    <a:pt x="756464" y="453878"/>
                  </a:cubicBezTo>
                  <a:lnTo>
                    <a:pt x="756464" y="152422"/>
                  </a:lnTo>
                  <a:lnTo>
                    <a:pt x="1060178" y="152422"/>
                  </a:lnTo>
                  <a:lnTo>
                    <a:pt x="1060178" y="757592"/>
                  </a:lnTo>
                  <a:lnTo>
                    <a:pt x="1060178" y="757592"/>
                  </a:lnTo>
                  <a:close/>
                  <a:moveTo>
                    <a:pt x="339844" y="910014"/>
                  </a:moveTo>
                  <a:lnTo>
                    <a:pt x="471943" y="0"/>
                  </a:lnTo>
                  <a:lnTo>
                    <a:pt x="169358" y="0"/>
                  </a:lnTo>
                  <a:lnTo>
                    <a:pt x="0" y="1211470"/>
                  </a:lnTo>
                  <a:lnTo>
                    <a:pt x="757593" y="1211470"/>
                  </a:lnTo>
                  <a:lnTo>
                    <a:pt x="757593" y="1211470"/>
                  </a:lnTo>
                  <a:cubicBezTo>
                    <a:pt x="757593" y="1378569"/>
                    <a:pt x="893079" y="1515184"/>
                    <a:pt x="1061308" y="1515184"/>
                  </a:cubicBezTo>
                  <a:lnTo>
                    <a:pt x="1061308" y="1515184"/>
                  </a:lnTo>
                  <a:lnTo>
                    <a:pt x="1061308" y="1211470"/>
                  </a:lnTo>
                  <a:lnTo>
                    <a:pt x="1212600" y="1211470"/>
                  </a:lnTo>
                  <a:lnTo>
                    <a:pt x="1212600" y="1211470"/>
                  </a:lnTo>
                  <a:cubicBezTo>
                    <a:pt x="1212600" y="1044371"/>
                    <a:pt x="1077114" y="908885"/>
                    <a:pt x="910015" y="908885"/>
                  </a:cubicBezTo>
                  <a:lnTo>
                    <a:pt x="339844" y="90888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9A5B2655-47E3-4A23-8B69-B18C575FFE60}"/>
                </a:ext>
              </a:extLst>
            </p:cNvPr>
            <p:cNvSpPr/>
            <p:nvPr/>
          </p:nvSpPr>
          <p:spPr>
            <a:xfrm>
              <a:off x="7744735" y="1300937"/>
              <a:ext cx="390866" cy="910013"/>
            </a:xfrm>
            <a:custGeom>
              <a:avLst/>
              <a:gdLst>
                <a:gd name="connsiteX0" fmla="*/ 258768 w 390866"/>
                <a:gd name="connsiteY0" fmla="*/ 910014 h 910013"/>
                <a:gd name="connsiteX1" fmla="*/ 390867 w 390866"/>
                <a:gd name="connsiteY1" fmla="*/ 0 h 910013"/>
                <a:gd name="connsiteX2" fmla="*/ 88281 w 390866"/>
                <a:gd name="connsiteY2" fmla="*/ 0 h 910013"/>
                <a:gd name="connsiteX3" fmla="*/ 2474 w 390866"/>
                <a:gd name="connsiteY3" fmla="*/ 614203 h 910013"/>
                <a:gd name="connsiteX4" fmla="*/ 258768 w 390866"/>
                <a:gd name="connsiteY4" fmla="*/ 910014 h 910013"/>
                <a:gd name="connsiteX5" fmla="*/ 258768 w 390866"/>
                <a:gd name="connsiteY5" fmla="*/ 910014 h 91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866" h="910013">
                  <a:moveTo>
                    <a:pt x="258768" y="910014"/>
                  </a:moveTo>
                  <a:lnTo>
                    <a:pt x="390867" y="0"/>
                  </a:lnTo>
                  <a:lnTo>
                    <a:pt x="88281" y="0"/>
                  </a:lnTo>
                  <a:lnTo>
                    <a:pt x="2474" y="614203"/>
                  </a:lnTo>
                  <a:cubicBezTo>
                    <a:pt x="-18978" y="770012"/>
                    <a:pt x="101830" y="910014"/>
                    <a:pt x="258768" y="910014"/>
                  </a:cubicBezTo>
                  <a:lnTo>
                    <a:pt x="258768" y="91001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CD79398-A98C-4BC9-86E3-4CCB4A86AF7F}"/>
              </a:ext>
            </a:extLst>
          </p:cNvPr>
          <p:cNvGrpSpPr/>
          <p:nvPr/>
        </p:nvGrpSpPr>
        <p:grpSpPr>
          <a:xfrm>
            <a:off x="9897456" y="1300937"/>
            <a:ext cx="1086146" cy="1515184"/>
            <a:chOff x="9897456" y="1300937"/>
            <a:chExt cx="1086146" cy="1515184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F14C14C4-6221-48D7-B257-7C77AC83C7F6}"/>
                </a:ext>
              </a:extLst>
            </p:cNvPr>
            <p:cNvSpPr/>
            <p:nvPr/>
          </p:nvSpPr>
          <p:spPr>
            <a:xfrm>
              <a:off x="9897456" y="1300937"/>
              <a:ext cx="1086146" cy="1515184"/>
            </a:xfrm>
            <a:custGeom>
              <a:avLst/>
              <a:gdLst>
                <a:gd name="connsiteX0" fmla="*/ 1086146 w 1086146"/>
                <a:gd name="connsiteY0" fmla="*/ 1038725 h 1515184"/>
                <a:gd name="connsiteX1" fmla="*/ 1046629 w 1086146"/>
                <a:gd name="connsiteY1" fmla="*/ 1238567 h 1515184"/>
                <a:gd name="connsiteX2" fmla="*/ 941628 w 1086146"/>
                <a:gd name="connsiteY2" fmla="*/ 1388731 h 1515184"/>
                <a:gd name="connsiteX3" fmla="*/ 790335 w 1086146"/>
                <a:gd name="connsiteY3" fmla="*/ 1482442 h 1515184"/>
                <a:gd name="connsiteX4" fmla="*/ 609687 w 1086146"/>
                <a:gd name="connsiteY4" fmla="*/ 1515184 h 1515184"/>
                <a:gd name="connsiteX5" fmla="*/ 0 w 1086146"/>
                <a:gd name="connsiteY5" fmla="*/ 1515184 h 1515184"/>
                <a:gd name="connsiteX6" fmla="*/ 0 w 1086146"/>
                <a:gd name="connsiteY6" fmla="*/ 1515184 h 1515184"/>
                <a:gd name="connsiteX7" fmla="*/ 303714 w 1086146"/>
                <a:gd name="connsiteY7" fmla="*/ 1211470 h 1515184"/>
                <a:gd name="connsiteX8" fmla="*/ 610816 w 1086146"/>
                <a:gd name="connsiteY8" fmla="*/ 1211470 h 1515184"/>
                <a:gd name="connsiteX9" fmla="*/ 672914 w 1086146"/>
                <a:gd name="connsiteY9" fmla="*/ 1202438 h 1515184"/>
                <a:gd name="connsiteX10" fmla="*/ 729366 w 1086146"/>
                <a:gd name="connsiteY10" fmla="*/ 1171953 h 1515184"/>
                <a:gd name="connsiteX11" fmla="*/ 770012 w 1086146"/>
                <a:gd name="connsiteY11" fmla="*/ 1117759 h 1515184"/>
                <a:gd name="connsiteX12" fmla="*/ 785819 w 1086146"/>
                <a:gd name="connsiteY12" fmla="*/ 1038725 h 1515184"/>
                <a:gd name="connsiteX13" fmla="*/ 770012 w 1086146"/>
                <a:gd name="connsiteY13" fmla="*/ 964208 h 1515184"/>
                <a:gd name="connsiteX14" fmla="*/ 729366 w 1086146"/>
                <a:gd name="connsiteY14" fmla="*/ 910014 h 1515184"/>
                <a:gd name="connsiteX15" fmla="*/ 672914 w 1086146"/>
                <a:gd name="connsiteY15" fmla="*/ 877271 h 1515184"/>
                <a:gd name="connsiteX16" fmla="*/ 610816 w 1086146"/>
                <a:gd name="connsiteY16" fmla="*/ 865981 h 1515184"/>
                <a:gd name="connsiteX17" fmla="*/ 0 w 1086146"/>
                <a:gd name="connsiteY17" fmla="*/ 865981 h 1515184"/>
                <a:gd name="connsiteX18" fmla="*/ 89195 w 1086146"/>
                <a:gd name="connsiteY18" fmla="*/ 0 h 1515184"/>
                <a:gd name="connsiteX19" fmla="*/ 1024048 w 1086146"/>
                <a:gd name="connsiteY19" fmla="*/ 0 h 1515184"/>
                <a:gd name="connsiteX20" fmla="*/ 1024048 w 1086146"/>
                <a:gd name="connsiteY20" fmla="*/ 0 h 1515184"/>
                <a:gd name="connsiteX21" fmla="*/ 720334 w 1086146"/>
                <a:gd name="connsiteY21" fmla="*/ 303714 h 1515184"/>
                <a:gd name="connsiteX22" fmla="*/ 361296 w 1086146"/>
                <a:gd name="connsiteY22" fmla="*/ 303714 h 1515184"/>
                <a:gd name="connsiteX23" fmla="*/ 334199 w 1086146"/>
                <a:gd name="connsiteY23" fmla="*/ 563396 h 1515184"/>
                <a:gd name="connsiteX24" fmla="*/ 610816 w 1086146"/>
                <a:gd name="connsiteY24" fmla="*/ 563396 h 1515184"/>
                <a:gd name="connsiteX25" fmla="*/ 791464 w 1086146"/>
                <a:gd name="connsiteY25" fmla="*/ 596138 h 1515184"/>
                <a:gd name="connsiteX26" fmla="*/ 942757 w 1086146"/>
                <a:gd name="connsiteY26" fmla="*/ 690978 h 1515184"/>
                <a:gd name="connsiteX27" fmla="*/ 1047758 w 1086146"/>
                <a:gd name="connsiteY27" fmla="*/ 841142 h 1515184"/>
                <a:gd name="connsiteX28" fmla="*/ 1086146 w 1086146"/>
                <a:gd name="connsiteY28" fmla="*/ 1038725 h 151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146" h="1515184">
                  <a:moveTo>
                    <a:pt x="1086146" y="1038725"/>
                  </a:moveTo>
                  <a:cubicBezTo>
                    <a:pt x="1086146" y="1112114"/>
                    <a:pt x="1072598" y="1178728"/>
                    <a:pt x="1046629" y="1238567"/>
                  </a:cubicBezTo>
                  <a:cubicBezTo>
                    <a:pt x="1020661" y="1297278"/>
                    <a:pt x="985661" y="1348085"/>
                    <a:pt x="941628" y="1388731"/>
                  </a:cubicBezTo>
                  <a:cubicBezTo>
                    <a:pt x="897595" y="1429376"/>
                    <a:pt x="847917" y="1460990"/>
                    <a:pt x="790335" y="1482442"/>
                  </a:cubicBezTo>
                  <a:cubicBezTo>
                    <a:pt x="732753" y="1503894"/>
                    <a:pt x="672914" y="1515184"/>
                    <a:pt x="609687" y="1515184"/>
                  </a:cubicBezTo>
                  <a:lnTo>
                    <a:pt x="0" y="1515184"/>
                  </a:lnTo>
                  <a:lnTo>
                    <a:pt x="0" y="1515184"/>
                  </a:lnTo>
                  <a:cubicBezTo>
                    <a:pt x="0" y="1348085"/>
                    <a:pt x="135486" y="1211470"/>
                    <a:pt x="303714" y="1211470"/>
                  </a:cubicBezTo>
                  <a:lnTo>
                    <a:pt x="610816" y="1211470"/>
                  </a:lnTo>
                  <a:cubicBezTo>
                    <a:pt x="631139" y="1211470"/>
                    <a:pt x="651462" y="1208083"/>
                    <a:pt x="672914" y="1202438"/>
                  </a:cubicBezTo>
                  <a:cubicBezTo>
                    <a:pt x="693237" y="1195663"/>
                    <a:pt x="712431" y="1185502"/>
                    <a:pt x="729366" y="1171953"/>
                  </a:cubicBezTo>
                  <a:cubicBezTo>
                    <a:pt x="746302" y="1158405"/>
                    <a:pt x="758722" y="1140340"/>
                    <a:pt x="770012" y="1117759"/>
                  </a:cubicBezTo>
                  <a:cubicBezTo>
                    <a:pt x="780174" y="1096307"/>
                    <a:pt x="785819" y="1069210"/>
                    <a:pt x="785819" y="1038725"/>
                  </a:cubicBezTo>
                  <a:cubicBezTo>
                    <a:pt x="785819" y="1010499"/>
                    <a:pt x="780174" y="985660"/>
                    <a:pt x="770012" y="964208"/>
                  </a:cubicBezTo>
                  <a:cubicBezTo>
                    <a:pt x="759851" y="942756"/>
                    <a:pt x="746302" y="924691"/>
                    <a:pt x="729366" y="910014"/>
                  </a:cubicBezTo>
                  <a:cubicBezTo>
                    <a:pt x="712431" y="895336"/>
                    <a:pt x="694366" y="885175"/>
                    <a:pt x="672914" y="877271"/>
                  </a:cubicBezTo>
                  <a:cubicBezTo>
                    <a:pt x="652591" y="869368"/>
                    <a:pt x="631139" y="865981"/>
                    <a:pt x="610816" y="865981"/>
                  </a:cubicBezTo>
                  <a:lnTo>
                    <a:pt x="0" y="865981"/>
                  </a:lnTo>
                  <a:lnTo>
                    <a:pt x="89195" y="0"/>
                  </a:lnTo>
                  <a:lnTo>
                    <a:pt x="1024048" y="0"/>
                  </a:lnTo>
                  <a:lnTo>
                    <a:pt x="1024048" y="0"/>
                  </a:lnTo>
                  <a:cubicBezTo>
                    <a:pt x="1024048" y="167099"/>
                    <a:pt x="888562" y="303714"/>
                    <a:pt x="720334" y="303714"/>
                  </a:cubicBezTo>
                  <a:lnTo>
                    <a:pt x="361296" y="303714"/>
                  </a:lnTo>
                  <a:lnTo>
                    <a:pt x="334199" y="563396"/>
                  </a:lnTo>
                  <a:lnTo>
                    <a:pt x="610816" y="563396"/>
                  </a:lnTo>
                  <a:cubicBezTo>
                    <a:pt x="674043" y="563396"/>
                    <a:pt x="733883" y="574686"/>
                    <a:pt x="791464" y="596138"/>
                  </a:cubicBezTo>
                  <a:cubicBezTo>
                    <a:pt x="849046" y="617590"/>
                    <a:pt x="899853" y="649203"/>
                    <a:pt x="942757" y="690978"/>
                  </a:cubicBezTo>
                  <a:cubicBezTo>
                    <a:pt x="986790" y="731624"/>
                    <a:pt x="1021790" y="782431"/>
                    <a:pt x="1047758" y="841142"/>
                  </a:cubicBezTo>
                  <a:cubicBezTo>
                    <a:pt x="1072598" y="898723"/>
                    <a:pt x="1086146" y="965337"/>
                    <a:pt x="1086146" y="103872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0AC4E7A0-7047-414C-988B-952E318D82D4}"/>
                </a:ext>
              </a:extLst>
            </p:cNvPr>
            <p:cNvSpPr/>
            <p:nvPr/>
          </p:nvSpPr>
          <p:spPr>
            <a:xfrm>
              <a:off x="10258752" y="1300937"/>
              <a:ext cx="662752" cy="303714"/>
            </a:xfrm>
            <a:custGeom>
              <a:avLst/>
              <a:gdLst>
                <a:gd name="connsiteX0" fmla="*/ 0 w 662752"/>
                <a:gd name="connsiteY0" fmla="*/ 303714 h 303714"/>
                <a:gd name="connsiteX1" fmla="*/ 359038 w 662752"/>
                <a:gd name="connsiteY1" fmla="*/ 303714 h 303714"/>
                <a:gd name="connsiteX2" fmla="*/ 662752 w 662752"/>
                <a:gd name="connsiteY2" fmla="*/ 0 h 303714"/>
                <a:gd name="connsiteX3" fmla="*/ 662752 w 662752"/>
                <a:gd name="connsiteY3" fmla="*/ 0 h 303714"/>
                <a:gd name="connsiteX4" fmla="*/ 338715 w 662752"/>
                <a:gd name="connsiteY4" fmla="*/ 0 h 303714"/>
                <a:gd name="connsiteX5" fmla="*/ 0 w 662752"/>
                <a:gd name="connsiteY5" fmla="*/ 303714 h 303714"/>
                <a:gd name="connsiteX6" fmla="*/ 0 w 662752"/>
                <a:gd name="connsiteY6" fmla="*/ 303714 h 30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2752" h="303714">
                  <a:moveTo>
                    <a:pt x="0" y="303714"/>
                  </a:moveTo>
                  <a:lnTo>
                    <a:pt x="359038" y="303714"/>
                  </a:lnTo>
                  <a:cubicBezTo>
                    <a:pt x="526137" y="303714"/>
                    <a:pt x="662752" y="168228"/>
                    <a:pt x="662752" y="0"/>
                  </a:cubicBezTo>
                  <a:lnTo>
                    <a:pt x="662752" y="0"/>
                  </a:lnTo>
                  <a:lnTo>
                    <a:pt x="338715" y="0"/>
                  </a:lnTo>
                  <a:cubicBezTo>
                    <a:pt x="164841" y="0"/>
                    <a:pt x="19194" y="130970"/>
                    <a:pt x="0" y="303714"/>
                  </a:cubicBezTo>
                  <a:lnTo>
                    <a:pt x="0" y="30371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9D057B5D-C3CA-4ED6-9B6D-C42D567EA43E}"/>
                </a:ext>
              </a:extLst>
            </p:cNvPr>
            <p:cNvSpPr/>
            <p:nvPr/>
          </p:nvSpPr>
          <p:spPr>
            <a:xfrm>
              <a:off x="9897456" y="2210950"/>
              <a:ext cx="948270" cy="605170"/>
            </a:xfrm>
            <a:custGeom>
              <a:avLst/>
              <a:gdLst>
                <a:gd name="connsiteX0" fmla="*/ 790335 w 948270"/>
                <a:gd name="connsiteY0" fmla="*/ 572428 h 605170"/>
                <a:gd name="connsiteX1" fmla="*/ 938241 w 948270"/>
                <a:gd name="connsiteY1" fmla="*/ 480975 h 605170"/>
                <a:gd name="connsiteX2" fmla="*/ 727108 w 948270"/>
                <a:gd name="connsiteY2" fmla="*/ 0 h 605170"/>
                <a:gd name="connsiteX3" fmla="*/ 767754 w 948270"/>
                <a:gd name="connsiteY3" fmla="*/ 54194 h 605170"/>
                <a:gd name="connsiteX4" fmla="*/ 783561 w 948270"/>
                <a:gd name="connsiteY4" fmla="*/ 128712 h 605170"/>
                <a:gd name="connsiteX5" fmla="*/ 767754 w 948270"/>
                <a:gd name="connsiteY5" fmla="*/ 207745 h 605170"/>
                <a:gd name="connsiteX6" fmla="*/ 727108 w 948270"/>
                <a:gd name="connsiteY6" fmla="*/ 261939 h 605170"/>
                <a:gd name="connsiteX7" fmla="*/ 670656 w 948270"/>
                <a:gd name="connsiteY7" fmla="*/ 292424 h 605170"/>
                <a:gd name="connsiteX8" fmla="*/ 608558 w 948270"/>
                <a:gd name="connsiteY8" fmla="*/ 301456 h 605170"/>
                <a:gd name="connsiteX9" fmla="*/ 303714 w 948270"/>
                <a:gd name="connsiteY9" fmla="*/ 301456 h 605170"/>
                <a:gd name="connsiteX10" fmla="*/ 0 w 948270"/>
                <a:gd name="connsiteY10" fmla="*/ 605170 h 605170"/>
                <a:gd name="connsiteX11" fmla="*/ 0 w 948270"/>
                <a:gd name="connsiteY11" fmla="*/ 605170 h 605170"/>
                <a:gd name="connsiteX12" fmla="*/ 610816 w 948270"/>
                <a:gd name="connsiteY12" fmla="*/ 605170 h 605170"/>
                <a:gd name="connsiteX13" fmla="*/ 790335 w 948270"/>
                <a:gd name="connsiteY13" fmla="*/ 572428 h 605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8270" h="605170">
                  <a:moveTo>
                    <a:pt x="790335" y="572428"/>
                  </a:moveTo>
                  <a:cubicBezTo>
                    <a:pt x="846788" y="550976"/>
                    <a:pt x="895337" y="520492"/>
                    <a:pt x="938241" y="480975"/>
                  </a:cubicBezTo>
                  <a:cubicBezTo>
                    <a:pt x="1003725" y="145647"/>
                    <a:pt x="727108" y="0"/>
                    <a:pt x="727108" y="0"/>
                  </a:cubicBezTo>
                  <a:cubicBezTo>
                    <a:pt x="744044" y="14678"/>
                    <a:pt x="756464" y="32742"/>
                    <a:pt x="767754" y="54194"/>
                  </a:cubicBezTo>
                  <a:cubicBezTo>
                    <a:pt x="777915" y="75646"/>
                    <a:pt x="783561" y="100485"/>
                    <a:pt x="783561" y="128712"/>
                  </a:cubicBezTo>
                  <a:cubicBezTo>
                    <a:pt x="783561" y="159196"/>
                    <a:pt x="777915" y="186293"/>
                    <a:pt x="767754" y="207745"/>
                  </a:cubicBezTo>
                  <a:cubicBezTo>
                    <a:pt x="757593" y="229197"/>
                    <a:pt x="744044" y="247262"/>
                    <a:pt x="727108" y="261939"/>
                  </a:cubicBezTo>
                  <a:cubicBezTo>
                    <a:pt x="710172" y="275488"/>
                    <a:pt x="692108" y="286779"/>
                    <a:pt x="670656" y="292424"/>
                  </a:cubicBezTo>
                  <a:cubicBezTo>
                    <a:pt x="650333" y="299198"/>
                    <a:pt x="628881" y="301456"/>
                    <a:pt x="608558" y="301456"/>
                  </a:cubicBezTo>
                  <a:lnTo>
                    <a:pt x="303714" y="301456"/>
                  </a:lnTo>
                  <a:cubicBezTo>
                    <a:pt x="135486" y="301456"/>
                    <a:pt x="0" y="436942"/>
                    <a:pt x="0" y="605170"/>
                  </a:cubicBezTo>
                  <a:lnTo>
                    <a:pt x="0" y="605170"/>
                  </a:lnTo>
                  <a:lnTo>
                    <a:pt x="610816" y="605170"/>
                  </a:lnTo>
                  <a:cubicBezTo>
                    <a:pt x="672914" y="605170"/>
                    <a:pt x="732753" y="593880"/>
                    <a:pt x="790335" y="5724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046356B-651D-416B-9A8E-3E3FE7421AC0}"/>
              </a:ext>
            </a:extLst>
          </p:cNvPr>
          <p:cNvGrpSpPr/>
          <p:nvPr/>
        </p:nvGrpSpPr>
        <p:grpSpPr>
          <a:xfrm>
            <a:off x="1165494" y="4021556"/>
            <a:ext cx="1176470" cy="1558088"/>
            <a:chOff x="1165494" y="4021556"/>
            <a:chExt cx="1176470" cy="155808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A234E403-6DB9-43B3-B571-D6F4A8658FD6}"/>
                </a:ext>
              </a:extLst>
            </p:cNvPr>
            <p:cNvSpPr/>
            <p:nvPr/>
          </p:nvSpPr>
          <p:spPr>
            <a:xfrm>
              <a:off x="1165494" y="4021556"/>
              <a:ext cx="1176470" cy="1558088"/>
            </a:xfrm>
            <a:custGeom>
              <a:avLst/>
              <a:gdLst>
                <a:gd name="connsiteX0" fmla="*/ 1176470 w 1176470"/>
                <a:gd name="connsiteY0" fmla="*/ 959692 h 1558088"/>
                <a:gd name="connsiteX1" fmla="*/ 1132437 w 1176470"/>
                <a:gd name="connsiteY1" fmla="*/ 1191147 h 1558088"/>
                <a:gd name="connsiteX2" fmla="*/ 1011629 w 1176470"/>
                <a:gd name="connsiteY2" fmla="*/ 1381956 h 1558088"/>
                <a:gd name="connsiteX3" fmla="*/ 828723 w 1176470"/>
                <a:gd name="connsiteY3" fmla="*/ 1511797 h 1558088"/>
                <a:gd name="connsiteX4" fmla="*/ 598397 w 1176470"/>
                <a:gd name="connsiteY4" fmla="*/ 1558088 h 1558088"/>
                <a:gd name="connsiteX5" fmla="*/ 365812 w 1176470"/>
                <a:gd name="connsiteY5" fmla="*/ 1510668 h 1558088"/>
                <a:gd name="connsiteX6" fmla="*/ 175003 w 1176470"/>
                <a:gd name="connsiteY6" fmla="*/ 1380827 h 1558088"/>
                <a:gd name="connsiteX7" fmla="*/ 46291 w 1176470"/>
                <a:gd name="connsiteY7" fmla="*/ 1190018 h 1558088"/>
                <a:gd name="connsiteX8" fmla="*/ 0 w 1176470"/>
                <a:gd name="connsiteY8" fmla="*/ 959692 h 1558088"/>
                <a:gd name="connsiteX9" fmla="*/ 28226 w 1176470"/>
                <a:gd name="connsiteY9" fmla="*/ 675171 h 1558088"/>
                <a:gd name="connsiteX10" fmla="*/ 111776 w 1176470"/>
                <a:gd name="connsiteY10" fmla="*/ 412103 h 1558088"/>
                <a:gd name="connsiteX11" fmla="*/ 246133 w 1176470"/>
                <a:gd name="connsiteY11" fmla="*/ 182906 h 1558088"/>
                <a:gd name="connsiteX12" fmla="*/ 425652 w 1176470"/>
                <a:gd name="connsiteY12" fmla="*/ 0 h 1558088"/>
                <a:gd name="connsiteX13" fmla="*/ 834368 w 1176470"/>
                <a:gd name="connsiteY13" fmla="*/ 0 h 1558088"/>
                <a:gd name="connsiteX14" fmla="*/ 711302 w 1176470"/>
                <a:gd name="connsiteY14" fmla="*/ 91453 h 1558088"/>
                <a:gd name="connsiteX15" fmla="*/ 596138 w 1176470"/>
                <a:gd name="connsiteY15" fmla="*/ 199842 h 1558088"/>
                <a:gd name="connsiteX16" fmla="*/ 495653 w 1176470"/>
                <a:gd name="connsiteY16" fmla="*/ 322908 h 1558088"/>
                <a:gd name="connsiteX17" fmla="*/ 413232 w 1176470"/>
                <a:gd name="connsiteY17" fmla="*/ 457265 h 1558088"/>
                <a:gd name="connsiteX18" fmla="*/ 511460 w 1176470"/>
                <a:gd name="connsiteY18" fmla="*/ 405329 h 1558088"/>
                <a:gd name="connsiteX19" fmla="*/ 620978 w 1176470"/>
                <a:gd name="connsiteY19" fmla="*/ 383877 h 1558088"/>
                <a:gd name="connsiteX20" fmla="*/ 851304 w 1176470"/>
                <a:gd name="connsiteY20" fmla="*/ 426781 h 1558088"/>
                <a:gd name="connsiteX21" fmla="*/ 1026306 w 1176470"/>
                <a:gd name="connsiteY21" fmla="*/ 546460 h 1558088"/>
                <a:gd name="connsiteX22" fmla="*/ 1136953 w 1176470"/>
                <a:gd name="connsiteY22" fmla="*/ 728237 h 1558088"/>
                <a:gd name="connsiteX23" fmla="*/ 1176470 w 1176470"/>
                <a:gd name="connsiteY23" fmla="*/ 959692 h 1558088"/>
                <a:gd name="connsiteX24" fmla="*/ 873885 w 1176470"/>
                <a:gd name="connsiteY24" fmla="*/ 959692 h 1558088"/>
                <a:gd name="connsiteX25" fmla="*/ 854691 w 1176470"/>
                <a:gd name="connsiteY25" fmla="*/ 845658 h 1558088"/>
                <a:gd name="connsiteX26" fmla="*/ 799367 w 1176470"/>
                <a:gd name="connsiteY26" fmla="*/ 751947 h 1558088"/>
                <a:gd name="connsiteX27" fmla="*/ 712431 w 1176470"/>
                <a:gd name="connsiteY27" fmla="*/ 687591 h 1558088"/>
                <a:gd name="connsiteX28" fmla="*/ 599526 w 1176470"/>
                <a:gd name="connsiteY28" fmla="*/ 663881 h 1558088"/>
                <a:gd name="connsiteX29" fmla="*/ 486621 w 1176470"/>
                <a:gd name="connsiteY29" fmla="*/ 687591 h 1558088"/>
                <a:gd name="connsiteX30" fmla="*/ 400813 w 1176470"/>
                <a:gd name="connsiteY30" fmla="*/ 751947 h 1558088"/>
                <a:gd name="connsiteX31" fmla="*/ 346618 w 1176470"/>
                <a:gd name="connsiteY31" fmla="*/ 845658 h 1558088"/>
                <a:gd name="connsiteX32" fmla="*/ 327425 w 1176470"/>
                <a:gd name="connsiteY32" fmla="*/ 959692 h 1558088"/>
                <a:gd name="connsiteX33" fmla="*/ 346618 w 1176470"/>
                <a:gd name="connsiteY33" fmla="*/ 1071468 h 1558088"/>
                <a:gd name="connsiteX34" fmla="*/ 401942 w 1176470"/>
                <a:gd name="connsiteY34" fmla="*/ 1166308 h 1558088"/>
                <a:gd name="connsiteX35" fmla="*/ 487750 w 1176470"/>
                <a:gd name="connsiteY35" fmla="*/ 1231793 h 1558088"/>
                <a:gd name="connsiteX36" fmla="*/ 599526 w 1176470"/>
                <a:gd name="connsiteY36" fmla="*/ 1256632 h 1558088"/>
                <a:gd name="connsiteX37" fmla="*/ 712431 w 1176470"/>
                <a:gd name="connsiteY37" fmla="*/ 1232922 h 1558088"/>
                <a:gd name="connsiteX38" fmla="*/ 799367 w 1176470"/>
                <a:gd name="connsiteY38" fmla="*/ 1168566 h 1558088"/>
                <a:gd name="connsiteX39" fmla="*/ 854691 w 1176470"/>
                <a:gd name="connsiteY39" fmla="*/ 1073726 h 1558088"/>
                <a:gd name="connsiteX40" fmla="*/ 873885 w 1176470"/>
                <a:gd name="connsiteY40" fmla="*/ 959692 h 155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76470" h="1558088">
                  <a:moveTo>
                    <a:pt x="1176470" y="959692"/>
                  </a:moveTo>
                  <a:cubicBezTo>
                    <a:pt x="1176470" y="1040983"/>
                    <a:pt x="1161793" y="1118888"/>
                    <a:pt x="1132437" y="1191147"/>
                  </a:cubicBezTo>
                  <a:cubicBezTo>
                    <a:pt x="1103082" y="1263406"/>
                    <a:pt x="1062436" y="1327762"/>
                    <a:pt x="1011629" y="1381956"/>
                  </a:cubicBezTo>
                  <a:cubicBezTo>
                    <a:pt x="959693" y="1436151"/>
                    <a:pt x="898724" y="1480184"/>
                    <a:pt x="828723" y="1511797"/>
                  </a:cubicBezTo>
                  <a:cubicBezTo>
                    <a:pt x="758722" y="1543410"/>
                    <a:pt x="680817" y="1558088"/>
                    <a:pt x="598397" y="1558088"/>
                  </a:cubicBezTo>
                  <a:cubicBezTo>
                    <a:pt x="515976" y="1558088"/>
                    <a:pt x="438071" y="1542281"/>
                    <a:pt x="365812" y="1510668"/>
                  </a:cubicBezTo>
                  <a:cubicBezTo>
                    <a:pt x="292424" y="1479055"/>
                    <a:pt x="229197" y="1436151"/>
                    <a:pt x="175003" y="1380827"/>
                  </a:cubicBezTo>
                  <a:cubicBezTo>
                    <a:pt x="120808" y="1326633"/>
                    <a:pt x="77904" y="1262277"/>
                    <a:pt x="46291" y="1190018"/>
                  </a:cubicBezTo>
                  <a:cubicBezTo>
                    <a:pt x="15807" y="1117759"/>
                    <a:pt x="0" y="1040983"/>
                    <a:pt x="0" y="959692"/>
                  </a:cubicBezTo>
                  <a:cubicBezTo>
                    <a:pt x="0" y="862594"/>
                    <a:pt x="9032" y="767754"/>
                    <a:pt x="28226" y="675171"/>
                  </a:cubicBezTo>
                  <a:cubicBezTo>
                    <a:pt x="47420" y="582589"/>
                    <a:pt x="74517" y="494524"/>
                    <a:pt x="111776" y="412103"/>
                  </a:cubicBezTo>
                  <a:cubicBezTo>
                    <a:pt x="147906" y="329682"/>
                    <a:pt x="193068" y="252907"/>
                    <a:pt x="246133" y="182906"/>
                  </a:cubicBezTo>
                  <a:cubicBezTo>
                    <a:pt x="299198" y="112905"/>
                    <a:pt x="359038" y="51936"/>
                    <a:pt x="425652" y="0"/>
                  </a:cubicBezTo>
                  <a:lnTo>
                    <a:pt x="834368" y="0"/>
                  </a:lnTo>
                  <a:cubicBezTo>
                    <a:pt x="792593" y="27097"/>
                    <a:pt x="750818" y="57582"/>
                    <a:pt x="711302" y="91453"/>
                  </a:cubicBezTo>
                  <a:cubicBezTo>
                    <a:pt x="670656" y="125324"/>
                    <a:pt x="633397" y="161454"/>
                    <a:pt x="596138" y="199842"/>
                  </a:cubicBezTo>
                  <a:cubicBezTo>
                    <a:pt x="560009" y="238229"/>
                    <a:pt x="526137" y="278875"/>
                    <a:pt x="495653" y="322908"/>
                  </a:cubicBezTo>
                  <a:cubicBezTo>
                    <a:pt x="465169" y="365812"/>
                    <a:pt x="436942" y="410974"/>
                    <a:pt x="413232" y="457265"/>
                  </a:cubicBezTo>
                  <a:cubicBezTo>
                    <a:pt x="443717" y="436942"/>
                    <a:pt x="476459" y="418877"/>
                    <a:pt x="511460" y="405329"/>
                  </a:cubicBezTo>
                  <a:cubicBezTo>
                    <a:pt x="546460" y="390651"/>
                    <a:pt x="583719" y="383877"/>
                    <a:pt x="620978" y="383877"/>
                  </a:cubicBezTo>
                  <a:cubicBezTo>
                    <a:pt x="705656" y="383877"/>
                    <a:pt x="783561" y="398554"/>
                    <a:pt x="851304" y="426781"/>
                  </a:cubicBezTo>
                  <a:cubicBezTo>
                    <a:pt x="920176" y="455007"/>
                    <a:pt x="977757" y="495653"/>
                    <a:pt x="1026306" y="546460"/>
                  </a:cubicBezTo>
                  <a:cubicBezTo>
                    <a:pt x="1073727" y="597267"/>
                    <a:pt x="1110985" y="658236"/>
                    <a:pt x="1136953" y="728237"/>
                  </a:cubicBezTo>
                  <a:cubicBezTo>
                    <a:pt x="1164051" y="798238"/>
                    <a:pt x="1176470" y="875013"/>
                    <a:pt x="1176470" y="959692"/>
                  </a:cubicBezTo>
                  <a:close/>
                  <a:moveTo>
                    <a:pt x="873885" y="959692"/>
                  </a:moveTo>
                  <a:cubicBezTo>
                    <a:pt x="873885" y="919046"/>
                    <a:pt x="867110" y="881787"/>
                    <a:pt x="854691" y="845658"/>
                  </a:cubicBezTo>
                  <a:cubicBezTo>
                    <a:pt x="841142" y="810657"/>
                    <a:pt x="823077" y="779044"/>
                    <a:pt x="799367" y="751947"/>
                  </a:cubicBezTo>
                  <a:cubicBezTo>
                    <a:pt x="775657" y="724850"/>
                    <a:pt x="746302" y="703398"/>
                    <a:pt x="712431" y="687591"/>
                  </a:cubicBezTo>
                  <a:cubicBezTo>
                    <a:pt x="678559" y="671784"/>
                    <a:pt x="641300" y="663881"/>
                    <a:pt x="599526" y="663881"/>
                  </a:cubicBezTo>
                  <a:cubicBezTo>
                    <a:pt x="557751" y="663881"/>
                    <a:pt x="520492" y="671784"/>
                    <a:pt x="486621" y="687591"/>
                  </a:cubicBezTo>
                  <a:cubicBezTo>
                    <a:pt x="452749" y="703398"/>
                    <a:pt x="424523" y="724850"/>
                    <a:pt x="400813" y="751947"/>
                  </a:cubicBezTo>
                  <a:cubicBezTo>
                    <a:pt x="377103" y="779044"/>
                    <a:pt x="359038" y="810657"/>
                    <a:pt x="346618" y="845658"/>
                  </a:cubicBezTo>
                  <a:cubicBezTo>
                    <a:pt x="334199" y="880658"/>
                    <a:pt x="327425" y="919046"/>
                    <a:pt x="327425" y="959692"/>
                  </a:cubicBezTo>
                  <a:cubicBezTo>
                    <a:pt x="327425" y="998080"/>
                    <a:pt x="334199" y="1035338"/>
                    <a:pt x="346618" y="1071468"/>
                  </a:cubicBezTo>
                  <a:cubicBezTo>
                    <a:pt x="360167" y="1107597"/>
                    <a:pt x="378232" y="1138082"/>
                    <a:pt x="401942" y="1166308"/>
                  </a:cubicBezTo>
                  <a:cubicBezTo>
                    <a:pt x="425652" y="1193405"/>
                    <a:pt x="455007" y="1215986"/>
                    <a:pt x="487750" y="1231793"/>
                  </a:cubicBezTo>
                  <a:cubicBezTo>
                    <a:pt x="521621" y="1247600"/>
                    <a:pt x="558880" y="1256632"/>
                    <a:pt x="599526" y="1256632"/>
                  </a:cubicBezTo>
                  <a:cubicBezTo>
                    <a:pt x="641300" y="1256632"/>
                    <a:pt x="678559" y="1248729"/>
                    <a:pt x="712431" y="1232922"/>
                  </a:cubicBezTo>
                  <a:cubicBezTo>
                    <a:pt x="746302" y="1217115"/>
                    <a:pt x="775657" y="1195663"/>
                    <a:pt x="799367" y="1168566"/>
                  </a:cubicBezTo>
                  <a:cubicBezTo>
                    <a:pt x="823077" y="1141469"/>
                    <a:pt x="842271" y="1109856"/>
                    <a:pt x="854691" y="1073726"/>
                  </a:cubicBezTo>
                  <a:cubicBezTo>
                    <a:pt x="867110" y="1037596"/>
                    <a:pt x="873885" y="999209"/>
                    <a:pt x="873885" y="95969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6BEC243A-D6F2-4E6A-9E7F-CC0825C067AD}"/>
                </a:ext>
              </a:extLst>
            </p:cNvPr>
            <p:cNvSpPr/>
            <p:nvPr/>
          </p:nvSpPr>
          <p:spPr>
            <a:xfrm>
              <a:off x="1490660" y="4438175"/>
              <a:ext cx="850174" cy="1123403"/>
            </a:xfrm>
            <a:custGeom>
              <a:avLst/>
              <a:gdLst>
                <a:gd name="connsiteX0" fmla="*/ 701140 w 850174"/>
                <a:gd name="connsiteY0" fmla="*/ 128712 h 1123403"/>
                <a:gd name="connsiteX1" fmla="*/ 526137 w 850174"/>
                <a:gd name="connsiteY1" fmla="*/ 9032 h 1123403"/>
                <a:gd name="connsiteX2" fmla="*/ 502427 w 850174"/>
                <a:gd name="connsiteY2" fmla="*/ 0 h 1123403"/>
                <a:gd name="connsiteX3" fmla="*/ 13549 w 850174"/>
                <a:gd name="connsiteY3" fmla="*/ 449362 h 1123403"/>
                <a:gd name="connsiteX4" fmla="*/ 19194 w 850174"/>
                <a:gd name="connsiteY4" fmla="*/ 429039 h 1123403"/>
                <a:gd name="connsiteX5" fmla="*/ 73388 w 850174"/>
                <a:gd name="connsiteY5" fmla="*/ 335328 h 1123403"/>
                <a:gd name="connsiteX6" fmla="*/ 159196 w 850174"/>
                <a:gd name="connsiteY6" fmla="*/ 270972 h 1123403"/>
                <a:gd name="connsiteX7" fmla="*/ 272101 w 850174"/>
                <a:gd name="connsiteY7" fmla="*/ 247262 h 1123403"/>
                <a:gd name="connsiteX8" fmla="*/ 385006 w 850174"/>
                <a:gd name="connsiteY8" fmla="*/ 270972 h 1123403"/>
                <a:gd name="connsiteX9" fmla="*/ 471943 w 850174"/>
                <a:gd name="connsiteY9" fmla="*/ 335328 h 1123403"/>
                <a:gd name="connsiteX10" fmla="*/ 527266 w 850174"/>
                <a:gd name="connsiteY10" fmla="*/ 429039 h 1123403"/>
                <a:gd name="connsiteX11" fmla="*/ 546460 w 850174"/>
                <a:gd name="connsiteY11" fmla="*/ 543073 h 1123403"/>
                <a:gd name="connsiteX12" fmla="*/ 527266 w 850174"/>
                <a:gd name="connsiteY12" fmla="*/ 657107 h 1123403"/>
                <a:gd name="connsiteX13" fmla="*/ 471943 w 850174"/>
                <a:gd name="connsiteY13" fmla="*/ 751947 h 1123403"/>
                <a:gd name="connsiteX14" fmla="*/ 385006 w 850174"/>
                <a:gd name="connsiteY14" fmla="*/ 816303 h 1123403"/>
                <a:gd name="connsiteX15" fmla="*/ 272101 w 850174"/>
                <a:gd name="connsiteY15" fmla="*/ 840013 h 1123403"/>
                <a:gd name="connsiteX16" fmla="*/ 160325 w 850174"/>
                <a:gd name="connsiteY16" fmla="*/ 815174 h 1123403"/>
                <a:gd name="connsiteX17" fmla="*/ 74517 w 850174"/>
                <a:gd name="connsiteY17" fmla="*/ 749689 h 1123403"/>
                <a:gd name="connsiteX18" fmla="*/ 19194 w 850174"/>
                <a:gd name="connsiteY18" fmla="*/ 654849 h 1123403"/>
                <a:gd name="connsiteX19" fmla="*/ 0 w 850174"/>
                <a:gd name="connsiteY19" fmla="*/ 553234 h 1123403"/>
                <a:gd name="connsiteX20" fmla="*/ 0 w 850174"/>
                <a:gd name="connsiteY20" fmla="*/ 570170 h 1123403"/>
                <a:gd name="connsiteX21" fmla="*/ 420007 w 850174"/>
                <a:gd name="connsiteY21" fmla="*/ 1123404 h 1123403"/>
                <a:gd name="connsiteX22" fmla="*/ 502427 w 850174"/>
                <a:gd name="connsiteY22" fmla="*/ 1094049 h 1123403"/>
                <a:gd name="connsiteX23" fmla="*/ 685333 w 850174"/>
                <a:gd name="connsiteY23" fmla="*/ 964208 h 1123403"/>
                <a:gd name="connsiteX24" fmla="*/ 806142 w 850174"/>
                <a:gd name="connsiteY24" fmla="*/ 773399 h 1123403"/>
                <a:gd name="connsiteX25" fmla="*/ 850175 w 850174"/>
                <a:gd name="connsiteY25" fmla="*/ 541944 h 1123403"/>
                <a:gd name="connsiteX26" fmla="*/ 810658 w 850174"/>
                <a:gd name="connsiteY26" fmla="*/ 310489 h 1123403"/>
                <a:gd name="connsiteX27" fmla="*/ 701140 w 850174"/>
                <a:gd name="connsiteY27" fmla="*/ 128712 h 112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50174" h="1123403">
                  <a:moveTo>
                    <a:pt x="701140" y="128712"/>
                  </a:moveTo>
                  <a:cubicBezTo>
                    <a:pt x="653720" y="77904"/>
                    <a:pt x="595009" y="38388"/>
                    <a:pt x="526137" y="9032"/>
                  </a:cubicBezTo>
                  <a:cubicBezTo>
                    <a:pt x="518234" y="5645"/>
                    <a:pt x="510331" y="3387"/>
                    <a:pt x="502427" y="0"/>
                  </a:cubicBezTo>
                  <a:cubicBezTo>
                    <a:pt x="259682" y="30484"/>
                    <a:pt x="64356" y="213390"/>
                    <a:pt x="13549" y="449362"/>
                  </a:cubicBezTo>
                  <a:cubicBezTo>
                    <a:pt x="15807" y="442587"/>
                    <a:pt x="16936" y="435813"/>
                    <a:pt x="19194" y="429039"/>
                  </a:cubicBezTo>
                  <a:cubicBezTo>
                    <a:pt x="31613" y="394038"/>
                    <a:pt x="49678" y="362425"/>
                    <a:pt x="73388" y="335328"/>
                  </a:cubicBezTo>
                  <a:cubicBezTo>
                    <a:pt x="97098" y="308230"/>
                    <a:pt x="125325" y="286779"/>
                    <a:pt x="159196" y="270972"/>
                  </a:cubicBezTo>
                  <a:cubicBezTo>
                    <a:pt x="193068" y="255165"/>
                    <a:pt x="230326" y="247262"/>
                    <a:pt x="272101" y="247262"/>
                  </a:cubicBezTo>
                  <a:cubicBezTo>
                    <a:pt x="313876" y="247262"/>
                    <a:pt x="351135" y="255165"/>
                    <a:pt x="385006" y="270972"/>
                  </a:cubicBezTo>
                  <a:cubicBezTo>
                    <a:pt x="418878" y="286779"/>
                    <a:pt x="448233" y="308230"/>
                    <a:pt x="471943" y="335328"/>
                  </a:cubicBezTo>
                  <a:cubicBezTo>
                    <a:pt x="495653" y="362425"/>
                    <a:pt x="514847" y="394038"/>
                    <a:pt x="527266" y="429039"/>
                  </a:cubicBezTo>
                  <a:cubicBezTo>
                    <a:pt x="540815" y="464039"/>
                    <a:pt x="546460" y="502427"/>
                    <a:pt x="546460" y="543073"/>
                  </a:cubicBezTo>
                  <a:cubicBezTo>
                    <a:pt x="546460" y="583718"/>
                    <a:pt x="539686" y="620977"/>
                    <a:pt x="527266" y="657107"/>
                  </a:cubicBezTo>
                  <a:cubicBezTo>
                    <a:pt x="513718" y="693236"/>
                    <a:pt x="495653" y="724850"/>
                    <a:pt x="471943" y="751947"/>
                  </a:cubicBezTo>
                  <a:cubicBezTo>
                    <a:pt x="448233" y="779044"/>
                    <a:pt x="418878" y="800496"/>
                    <a:pt x="385006" y="816303"/>
                  </a:cubicBezTo>
                  <a:cubicBezTo>
                    <a:pt x="351135" y="832109"/>
                    <a:pt x="313876" y="840013"/>
                    <a:pt x="272101" y="840013"/>
                  </a:cubicBezTo>
                  <a:cubicBezTo>
                    <a:pt x="231455" y="840013"/>
                    <a:pt x="194197" y="832109"/>
                    <a:pt x="160325" y="815174"/>
                  </a:cubicBezTo>
                  <a:cubicBezTo>
                    <a:pt x="126454" y="799367"/>
                    <a:pt x="98227" y="776786"/>
                    <a:pt x="74517" y="749689"/>
                  </a:cubicBezTo>
                  <a:cubicBezTo>
                    <a:pt x="50807" y="722592"/>
                    <a:pt x="31613" y="690978"/>
                    <a:pt x="19194" y="654849"/>
                  </a:cubicBezTo>
                  <a:cubicBezTo>
                    <a:pt x="6774" y="622106"/>
                    <a:pt x="1129" y="588235"/>
                    <a:pt x="0" y="553234"/>
                  </a:cubicBezTo>
                  <a:cubicBezTo>
                    <a:pt x="0" y="558879"/>
                    <a:pt x="0" y="564525"/>
                    <a:pt x="0" y="570170"/>
                  </a:cubicBezTo>
                  <a:cubicBezTo>
                    <a:pt x="0" y="834367"/>
                    <a:pt x="178390" y="1055661"/>
                    <a:pt x="420007" y="1123404"/>
                  </a:cubicBezTo>
                  <a:cubicBezTo>
                    <a:pt x="448233" y="1115501"/>
                    <a:pt x="475330" y="1106468"/>
                    <a:pt x="502427" y="1094049"/>
                  </a:cubicBezTo>
                  <a:cubicBezTo>
                    <a:pt x="573557" y="1062435"/>
                    <a:pt x="634526" y="1019531"/>
                    <a:pt x="685333" y="964208"/>
                  </a:cubicBezTo>
                  <a:cubicBezTo>
                    <a:pt x="737270" y="910014"/>
                    <a:pt x="776786" y="845658"/>
                    <a:pt x="806142" y="773399"/>
                  </a:cubicBezTo>
                  <a:cubicBezTo>
                    <a:pt x="835497" y="701140"/>
                    <a:pt x="850175" y="623235"/>
                    <a:pt x="850175" y="541944"/>
                  </a:cubicBezTo>
                  <a:cubicBezTo>
                    <a:pt x="850175" y="458394"/>
                    <a:pt x="836626" y="380490"/>
                    <a:pt x="810658" y="310489"/>
                  </a:cubicBezTo>
                  <a:cubicBezTo>
                    <a:pt x="786948" y="240487"/>
                    <a:pt x="749689" y="179519"/>
                    <a:pt x="701140" y="12871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  <a:alpha val="3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27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CD2E1DB-5098-4F38-9439-265061862A73}"/>
              </a:ext>
            </a:extLst>
          </p:cNvPr>
          <p:cNvGrpSpPr/>
          <p:nvPr/>
        </p:nvGrpSpPr>
        <p:grpSpPr>
          <a:xfrm>
            <a:off x="3393647" y="4044137"/>
            <a:ext cx="1060176" cy="1515184"/>
            <a:chOff x="3393647" y="4044137"/>
            <a:chExt cx="1060176" cy="151518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68E43B65-49D0-4A01-A1D2-85D923877196}"/>
                </a:ext>
              </a:extLst>
            </p:cNvPr>
            <p:cNvSpPr/>
            <p:nvPr/>
          </p:nvSpPr>
          <p:spPr>
            <a:xfrm>
              <a:off x="3393647" y="4044137"/>
              <a:ext cx="1060176" cy="1515184"/>
            </a:xfrm>
            <a:custGeom>
              <a:avLst/>
              <a:gdLst>
                <a:gd name="connsiteX0" fmla="*/ 1060177 w 1060176"/>
                <a:gd name="connsiteY0" fmla="*/ 0 h 1515184"/>
                <a:gd name="connsiteX1" fmla="*/ 543073 w 1060176"/>
                <a:gd name="connsiteY1" fmla="*/ 1515184 h 1515184"/>
                <a:gd name="connsiteX2" fmla="*/ 543073 w 1060176"/>
                <a:gd name="connsiteY2" fmla="*/ 1515184 h 1515184"/>
                <a:gd name="connsiteX3" fmla="*/ 326295 w 1060176"/>
                <a:gd name="connsiteY3" fmla="*/ 1209212 h 1515184"/>
                <a:gd name="connsiteX4" fmla="*/ 644687 w 1060176"/>
                <a:gd name="connsiteY4" fmla="*/ 303714 h 1515184"/>
                <a:gd name="connsiteX5" fmla="*/ 303714 w 1060176"/>
                <a:gd name="connsiteY5" fmla="*/ 303714 h 1515184"/>
                <a:gd name="connsiteX6" fmla="*/ 0 w 1060176"/>
                <a:gd name="connsiteY6" fmla="*/ 0 h 1515184"/>
                <a:gd name="connsiteX7" fmla="*/ 0 w 1060176"/>
                <a:gd name="connsiteY7" fmla="*/ 0 h 1515184"/>
                <a:gd name="connsiteX8" fmla="*/ 1060177 w 1060176"/>
                <a:gd name="connsiteY8" fmla="*/ 0 h 151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0176" h="1515184">
                  <a:moveTo>
                    <a:pt x="1060177" y="0"/>
                  </a:moveTo>
                  <a:lnTo>
                    <a:pt x="543073" y="1515184"/>
                  </a:lnTo>
                  <a:lnTo>
                    <a:pt x="543073" y="1515184"/>
                  </a:lnTo>
                  <a:cubicBezTo>
                    <a:pt x="385006" y="1515184"/>
                    <a:pt x="273230" y="1358246"/>
                    <a:pt x="326295" y="1209212"/>
                  </a:cubicBezTo>
                  <a:lnTo>
                    <a:pt x="644687" y="303714"/>
                  </a:lnTo>
                  <a:lnTo>
                    <a:pt x="303714" y="303714"/>
                  </a:lnTo>
                  <a:cubicBezTo>
                    <a:pt x="135486" y="303714"/>
                    <a:pt x="0" y="167099"/>
                    <a:pt x="0" y="0"/>
                  </a:cubicBezTo>
                  <a:lnTo>
                    <a:pt x="0" y="0"/>
                  </a:lnTo>
                  <a:lnTo>
                    <a:pt x="1060177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C9FABF0F-2E43-4D2A-8399-2C12582BD792}"/>
                </a:ext>
              </a:extLst>
            </p:cNvPr>
            <p:cNvSpPr/>
            <p:nvPr/>
          </p:nvSpPr>
          <p:spPr>
            <a:xfrm>
              <a:off x="3393647" y="4044137"/>
              <a:ext cx="657649" cy="303714"/>
            </a:xfrm>
            <a:custGeom>
              <a:avLst/>
              <a:gdLst>
                <a:gd name="connsiteX0" fmla="*/ 0 w 657649"/>
                <a:gd name="connsiteY0" fmla="*/ 0 h 303714"/>
                <a:gd name="connsiteX1" fmla="*/ 0 w 657649"/>
                <a:gd name="connsiteY1" fmla="*/ 0 h 303714"/>
                <a:gd name="connsiteX2" fmla="*/ 303714 w 657649"/>
                <a:gd name="connsiteY2" fmla="*/ 303714 h 303714"/>
                <a:gd name="connsiteX3" fmla="*/ 644687 w 657649"/>
                <a:gd name="connsiteY3" fmla="*/ 303714 h 303714"/>
                <a:gd name="connsiteX4" fmla="*/ 644687 w 657649"/>
                <a:gd name="connsiteY4" fmla="*/ 303714 h 303714"/>
                <a:gd name="connsiteX5" fmla="*/ 429039 w 657649"/>
                <a:gd name="connsiteY5" fmla="*/ 0 h 303714"/>
                <a:gd name="connsiteX6" fmla="*/ 0 w 657649"/>
                <a:gd name="connsiteY6" fmla="*/ 0 h 30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649" h="303714">
                  <a:moveTo>
                    <a:pt x="0" y="0"/>
                  </a:moveTo>
                  <a:lnTo>
                    <a:pt x="0" y="0"/>
                  </a:lnTo>
                  <a:cubicBezTo>
                    <a:pt x="0" y="167099"/>
                    <a:pt x="135486" y="303714"/>
                    <a:pt x="303714" y="303714"/>
                  </a:cubicBezTo>
                  <a:lnTo>
                    <a:pt x="644687" y="303714"/>
                  </a:lnTo>
                  <a:lnTo>
                    <a:pt x="644687" y="303714"/>
                  </a:lnTo>
                  <a:cubicBezTo>
                    <a:pt x="696623" y="154680"/>
                    <a:pt x="585976" y="0"/>
                    <a:pt x="429039" y="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E917B4-0F95-4FC2-87EE-B04D2564796A}"/>
              </a:ext>
            </a:extLst>
          </p:cNvPr>
          <p:cNvGrpSpPr/>
          <p:nvPr/>
        </p:nvGrpSpPr>
        <p:grpSpPr>
          <a:xfrm>
            <a:off x="5503250" y="3998975"/>
            <a:ext cx="1185502" cy="1600991"/>
            <a:chOff x="5503250" y="3998975"/>
            <a:chExt cx="1185502" cy="1600991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50AC0FEC-BD03-4998-9DB9-B23D796FE49A}"/>
                </a:ext>
              </a:extLst>
            </p:cNvPr>
            <p:cNvSpPr/>
            <p:nvPr/>
          </p:nvSpPr>
          <p:spPr>
            <a:xfrm>
              <a:off x="5503250" y="3998975"/>
              <a:ext cx="1185502" cy="1599862"/>
            </a:xfrm>
            <a:custGeom>
              <a:avLst/>
              <a:gdLst>
                <a:gd name="connsiteX0" fmla="*/ 1185502 w 1185502"/>
                <a:gd name="connsiteY0" fmla="*/ 1129049 h 1599862"/>
                <a:gd name="connsiteX1" fmla="*/ 1139211 w 1185502"/>
                <a:gd name="connsiteY1" fmla="*/ 1317601 h 1599862"/>
                <a:gd name="connsiteX2" fmla="*/ 1011628 w 1185502"/>
                <a:gd name="connsiteY2" fmla="*/ 1466635 h 1599862"/>
                <a:gd name="connsiteX3" fmla="*/ 823077 w 1185502"/>
                <a:gd name="connsiteY3" fmla="*/ 1564862 h 1599862"/>
                <a:gd name="connsiteX4" fmla="*/ 592751 w 1185502"/>
                <a:gd name="connsiteY4" fmla="*/ 1599863 h 1599862"/>
                <a:gd name="connsiteX5" fmla="*/ 362425 w 1185502"/>
                <a:gd name="connsiteY5" fmla="*/ 1564862 h 1599862"/>
                <a:gd name="connsiteX6" fmla="*/ 173874 w 1185502"/>
                <a:gd name="connsiteY6" fmla="*/ 1466635 h 1599862"/>
                <a:gd name="connsiteX7" fmla="*/ 46291 w 1185502"/>
                <a:gd name="connsiteY7" fmla="*/ 1317601 h 1599862"/>
                <a:gd name="connsiteX8" fmla="*/ 0 w 1185502"/>
                <a:gd name="connsiteY8" fmla="*/ 1129049 h 1599862"/>
                <a:gd name="connsiteX9" fmla="*/ 15807 w 1185502"/>
                <a:gd name="connsiteY9" fmla="*/ 1013886 h 1599862"/>
                <a:gd name="connsiteX10" fmla="*/ 62098 w 1185502"/>
                <a:gd name="connsiteY10" fmla="*/ 907756 h 1599862"/>
                <a:gd name="connsiteX11" fmla="*/ 134357 w 1185502"/>
                <a:gd name="connsiteY11" fmla="*/ 816303 h 1599862"/>
                <a:gd name="connsiteX12" fmla="*/ 229197 w 1185502"/>
                <a:gd name="connsiteY12" fmla="*/ 745173 h 1599862"/>
                <a:gd name="connsiteX13" fmla="*/ 170486 w 1185502"/>
                <a:gd name="connsiteY13" fmla="*/ 679688 h 1599862"/>
                <a:gd name="connsiteX14" fmla="*/ 126454 w 1185502"/>
                <a:gd name="connsiteY14" fmla="*/ 601783 h 1599862"/>
                <a:gd name="connsiteX15" fmla="*/ 98227 w 1185502"/>
                <a:gd name="connsiteY15" fmla="*/ 517105 h 1599862"/>
                <a:gd name="connsiteX16" fmla="*/ 89195 w 1185502"/>
                <a:gd name="connsiteY16" fmla="*/ 430168 h 1599862"/>
                <a:gd name="connsiteX17" fmla="*/ 128712 w 1185502"/>
                <a:gd name="connsiteY17" fmla="*/ 264198 h 1599862"/>
                <a:gd name="connsiteX18" fmla="*/ 237100 w 1185502"/>
                <a:gd name="connsiteY18" fmla="*/ 127583 h 1599862"/>
                <a:gd name="connsiteX19" fmla="*/ 397425 w 1185502"/>
                <a:gd name="connsiteY19" fmla="*/ 33871 h 1599862"/>
                <a:gd name="connsiteX20" fmla="*/ 592751 w 1185502"/>
                <a:gd name="connsiteY20" fmla="*/ 0 h 1599862"/>
                <a:gd name="connsiteX21" fmla="*/ 789206 w 1185502"/>
                <a:gd name="connsiteY21" fmla="*/ 33871 h 1599862"/>
                <a:gd name="connsiteX22" fmla="*/ 950660 w 1185502"/>
                <a:gd name="connsiteY22" fmla="*/ 126454 h 1599862"/>
                <a:gd name="connsiteX23" fmla="*/ 1059049 w 1185502"/>
                <a:gd name="connsiteY23" fmla="*/ 263068 h 1599862"/>
                <a:gd name="connsiteX24" fmla="*/ 1098565 w 1185502"/>
                <a:gd name="connsiteY24" fmla="*/ 429039 h 1599862"/>
                <a:gd name="connsiteX25" fmla="*/ 1088404 w 1185502"/>
                <a:gd name="connsiteY25" fmla="*/ 515976 h 1599862"/>
                <a:gd name="connsiteX26" fmla="*/ 1060178 w 1185502"/>
                <a:gd name="connsiteY26" fmla="*/ 601783 h 1599862"/>
                <a:gd name="connsiteX27" fmla="*/ 1016145 w 1185502"/>
                <a:gd name="connsiteY27" fmla="*/ 680817 h 1599862"/>
                <a:gd name="connsiteX28" fmla="*/ 957434 w 1185502"/>
                <a:gd name="connsiteY28" fmla="*/ 747431 h 1599862"/>
                <a:gd name="connsiteX29" fmla="*/ 1051145 w 1185502"/>
                <a:gd name="connsiteY29" fmla="*/ 818561 h 1599862"/>
                <a:gd name="connsiteX30" fmla="*/ 1123404 w 1185502"/>
                <a:gd name="connsiteY30" fmla="*/ 908885 h 1599862"/>
                <a:gd name="connsiteX31" fmla="*/ 1168566 w 1185502"/>
                <a:gd name="connsiteY31" fmla="*/ 1015015 h 1599862"/>
                <a:gd name="connsiteX32" fmla="*/ 1185502 w 1185502"/>
                <a:gd name="connsiteY32" fmla="*/ 1129049 h 1599862"/>
                <a:gd name="connsiteX33" fmla="*/ 884046 w 1185502"/>
                <a:gd name="connsiteY33" fmla="*/ 1121146 h 1599862"/>
                <a:gd name="connsiteX34" fmla="*/ 861465 w 1185502"/>
                <a:gd name="connsiteY34" fmla="*/ 1026306 h 1599862"/>
                <a:gd name="connsiteX35" fmla="*/ 799367 w 1185502"/>
                <a:gd name="connsiteY35" fmla="*/ 949530 h 1599862"/>
                <a:gd name="connsiteX36" fmla="*/ 706785 w 1185502"/>
                <a:gd name="connsiteY36" fmla="*/ 897594 h 1599862"/>
                <a:gd name="connsiteX37" fmla="*/ 592751 w 1185502"/>
                <a:gd name="connsiteY37" fmla="*/ 878400 h 1599862"/>
                <a:gd name="connsiteX38" fmla="*/ 479846 w 1185502"/>
                <a:gd name="connsiteY38" fmla="*/ 897594 h 1599862"/>
                <a:gd name="connsiteX39" fmla="*/ 387264 w 1185502"/>
                <a:gd name="connsiteY39" fmla="*/ 949530 h 1599862"/>
                <a:gd name="connsiteX40" fmla="*/ 325166 w 1185502"/>
                <a:gd name="connsiteY40" fmla="*/ 1026306 h 1599862"/>
                <a:gd name="connsiteX41" fmla="*/ 302585 w 1185502"/>
                <a:gd name="connsiteY41" fmla="*/ 1121146 h 1599862"/>
                <a:gd name="connsiteX42" fmla="*/ 325166 w 1185502"/>
                <a:gd name="connsiteY42" fmla="*/ 1213728 h 1599862"/>
                <a:gd name="connsiteX43" fmla="*/ 387264 w 1185502"/>
                <a:gd name="connsiteY43" fmla="*/ 1287116 h 1599862"/>
                <a:gd name="connsiteX44" fmla="*/ 479846 w 1185502"/>
                <a:gd name="connsiteY44" fmla="*/ 1335665 h 1599862"/>
                <a:gd name="connsiteX45" fmla="*/ 592751 w 1185502"/>
                <a:gd name="connsiteY45" fmla="*/ 1352601 h 1599862"/>
                <a:gd name="connsiteX46" fmla="*/ 706785 w 1185502"/>
                <a:gd name="connsiteY46" fmla="*/ 1335665 h 1599862"/>
                <a:gd name="connsiteX47" fmla="*/ 799367 w 1185502"/>
                <a:gd name="connsiteY47" fmla="*/ 1287116 h 1599862"/>
                <a:gd name="connsiteX48" fmla="*/ 861465 w 1185502"/>
                <a:gd name="connsiteY48" fmla="*/ 1213728 h 1599862"/>
                <a:gd name="connsiteX49" fmla="*/ 884046 w 1185502"/>
                <a:gd name="connsiteY49" fmla="*/ 1121146 h 1599862"/>
                <a:gd name="connsiteX50" fmla="*/ 801625 w 1185502"/>
                <a:gd name="connsiteY50" fmla="*/ 461781 h 1599862"/>
                <a:gd name="connsiteX51" fmla="*/ 784689 w 1185502"/>
                <a:gd name="connsiteY51" fmla="*/ 392909 h 1599862"/>
                <a:gd name="connsiteX52" fmla="*/ 740657 w 1185502"/>
                <a:gd name="connsiteY52" fmla="*/ 336457 h 1599862"/>
                <a:gd name="connsiteX53" fmla="*/ 675172 w 1185502"/>
                <a:gd name="connsiteY53" fmla="*/ 298069 h 1599862"/>
                <a:gd name="connsiteX54" fmla="*/ 595009 w 1185502"/>
                <a:gd name="connsiteY54" fmla="*/ 284520 h 1599862"/>
                <a:gd name="connsiteX55" fmla="*/ 513718 w 1185502"/>
                <a:gd name="connsiteY55" fmla="*/ 298069 h 1599862"/>
                <a:gd name="connsiteX56" fmla="*/ 448233 w 1185502"/>
                <a:gd name="connsiteY56" fmla="*/ 336457 h 1599862"/>
                <a:gd name="connsiteX57" fmla="*/ 404200 w 1185502"/>
                <a:gd name="connsiteY57" fmla="*/ 392909 h 1599862"/>
                <a:gd name="connsiteX58" fmla="*/ 387264 w 1185502"/>
                <a:gd name="connsiteY58" fmla="*/ 461781 h 1599862"/>
                <a:gd name="connsiteX59" fmla="*/ 404200 w 1185502"/>
                <a:gd name="connsiteY59" fmla="*/ 530653 h 1599862"/>
                <a:gd name="connsiteX60" fmla="*/ 448233 w 1185502"/>
                <a:gd name="connsiteY60" fmla="*/ 585977 h 1599862"/>
                <a:gd name="connsiteX61" fmla="*/ 513718 w 1185502"/>
                <a:gd name="connsiteY61" fmla="*/ 623235 h 1599862"/>
                <a:gd name="connsiteX62" fmla="*/ 595009 w 1185502"/>
                <a:gd name="connsiteY62" fmla="*/ 636784 h 1599862"/>
                <a:gd name="connsiteX63" fmla="*/ 675172 w 1185502"/>
                <a:gd name="connsiteY63" fmla="*/ 623235 h 1599862"/>
                <a:gd name="connsiteX64" fmla="*/ 740657 w 1185502"/>
                <a:gd name="connsiteY64" fmla="*/ 585977 h 1599862"/>
                <a:gd name="connsiteX65" fmla="*/ 784689 w 1185502"/>
                <a:gd name="connsiteY65" fmla="*/ 530653 h 1599862"/>
                <a:gd name="connsiteX66" fmla="*/ 801625 w 1185502"/>
                <a:gd name="connsiteY66" fmla="*/ 461781 h 159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185502" h="1599862">
                  <a:moveTo>
                    <a:pt x="1185502" y="1129049"/>
                  </a:moveTo>
                  <a:cubicBezTo>
                    <a:pt x="1185502" y="1197921"/>
                    <a:pt x="1169695" y="1260019"/>
                    <a:pt x="1139211" y="1317601"/>
                  </a:cubicBezTo>
                  <a:cubicBezTo>
                    <a:pt x="1108727" y="1375182"/>
                    <a:pt x="1065823" y="1424860"/>
                    <a:pt x="1011628" y="1466635"/>
                  </a:cubicBezTo>
                  <a:cubicBezTo>
                    <a:pt x="957434" y="1508410"/>
                    <a:pt x="895336" y="1541152"/>
                    <a:pt x="823077" y="1564862"/>
                  </a:cubicBezTo>
                  <a:cubicBezTo>
                    <a:pt x="750818" y="1588572"/>
                    <a:pt x="674043" y="1599863"/>
                    <a:pt x="592751" y="1599863"/>
                  </a:cubicBezTo>
                  <a:cubicBezTo>
                    <a:pt x="511459" y="1599863"/>
                    <a:pt x="434684" y="1588572"/>
                    <a:pt x="362425" y="1564862"/>
                  </a:cubicBezTo>
                  <a:cubicBezTo>
                    <a:pt x="290166" y="1541152"/>
                    <a:pt x="228068" y="1508410"/>
                    <a:pt x="173874" y="1466635"/>
                  </a:cubicBezTo>
                  <a:cubicBezTo>
                    <a:pt x="119679" y="1424860"/>
                    <a:pt x="77904" y="1375182"/>
                    <a:pt x="46291" y="1317601"/>
                  </a:cubicBezTo>
                  <a:cubicBezTo>
                    <a:pt x="15807" y="1260019"/>
                    <a:pt x="0" y="1197921"/>
                    <a:pt x="0" y="1129049"/>
                  </a:cubicBezTo>
                  <a:cubicBezTo>
                    <a:pt x="0" y="1089533"/>
                    <a:pt x="5645" y="1051145"/>
                    <a:pt x="15807" y="1013886"/>
                  </a:cubicBezTo>
                  <a:cubicBezTo>
                    <a:pt x="25968" y="976628"/>
                    <a:pt x="41775" y="940498"/>
                    <a:pt x="62098" y="907756"/>
                  </a:cubicBezTo>
                  <a:cubicBezTo>
                    <a:pt x="82421" y="875013"/>
                    <a:pt x="106131" y="844529"/>
                    <a:pt x="134357" y="816303"/>
                  </a:cubicBezTo>
                  <a:cubicBezTo>
                    <a:pt x="162583" y="788076"/>
                    <a:pt x="194197" y="764366"/>
                    <a:pt x="229197" y="745173"/>
                  </a:cubicBezTo>
                  <a:cubicBezTo>
                    <a:pt x="207745" y="725979"/>
                    <a:pt x="187422" y="704527"/>
                    <a:pt x="170486" y="679688"/>
                  </a:cubicBezTo>
                  <a:cubicBezTo>
                    <a:pt x="153551" y="654849"/>
                    <a:pt x="138873" y="628880"/>
                    <a:pt x="126454" y="601783"/>
                  </a:cubicBezTo>
                  <a:cubicBezTo>
                    <a:pt x="114034" y="574686"/>
                    <a:pt x="105002" y="546460"/>
                    <a:pt x="98227" y="517105"/>
                  </a:cubicBezTo>
                  <a:cubicBezTo>
                    <a:pt x="91453" y="487749"/>
                    <a:pt x="89195" y="458394"/>
                    <a:pt x="89195" y="430168"/>
                  </a:cubicBezTo>
                  <a:cubicBezTo>
                    <a:pt x="89195" y="371457"/>
                    <a:pt x="102744" y="315005"/>
                    <a:pt x="128712" y="264198"/>
                  </a:cubicBezTo>
                  <a:cubicBezTo>
                    <a:pt x="154680" y="212261"/>
                    <a:pt x="190809" y="167099"/>
                    <a:pt x="237100" y="127583"/>
                  </a:cubicBezTo>
                  <a:cubicBezTo>
                    <a:pt x="282262" y="86937"/>
                    <a:pt x="336457" y="56452"/>
                    <a:pt x="397425" y="33871"/>
                  </a:cubicBezTo>
                  <a:cubicBezTo>
                    <a:pt x="458394" y="11290"/>
                    <a:pt x="523879" y="0"/>
                    <a:pt x="592751" y="0"/>
                  </a:cubicBezTo>
                  <a:cubicBezTo>
                    <a:pt x="662752" y="0"/>
                    <a:pt x="728237" y="11290"/>
                    <a:pt x="789206" y="33871"/>
                  </a:cubicBezTo>
                  <a:cubicBezTo>
                    <a:pt x="850174" y="56452"/>
                    <a:pt x="904369" y="86937"/>
                    <a:pt x="950660" y="126454"/>
                  </a:cubicBezTo>
                  <a:cubicBezTo>
                    <a:pt x="996951" y="165970"/>
                    <a:pt x="1033080" y="211132"/>
                    <a:pt x="1059049" y="263068"/>
                  </a:cubicBezTo>
                  <a:cubicBezTo>
                    <a:pt x="1085017" y="315005"/>
                    <a:pt x="1098565" y="370328"/>
                    <a:pt x="1098565" y="429039"/>
                  </a:cubicBezTo>
                  <a:cubicBezTo>
                    <a:pt x="1098565" y="458394"/>
                    <a:pt x="1095178" y="486620"/>
                    <a:pt x="1088404" y="515976"/>
                  </a:cubicBezTo>
                  <a:cubicBezTo>
                    <a:pt x="1081630" y="545331"/>
                    <a:pt x="1072597" y="573557"/>
                    <a:pt x="1060178" y="601783"/>
                  </a:cubicBezTo>
                  <a:cubicBezTo>
                    <a:pt x="1047758" y="630010"/>
                    <a:pt x="1033080" y="655978"/>
                    <a:pt x="1016145" y="680817"/>
                  </a:cubicBezTo>
                  <a:cubicBezTo>
                    <a:pt x="999209" y="705656"/>
                    <a:pt x="978886" y="727108"/>
                    <a:pt x="957434" y="747431"/>
                  </a:cubicBezTo>
                  <a:cubicBezTo>
                    <a:pt x="992435" y="766625"/>
                    <a:pt x="1022919" y="790335"/>
                    <a:pt x="1051145" y="818561"/>
                  </a:cubicBezTo>
                  <a:cubicBezTo>
                    <a:pt x="1079371" y="845658"/>
                    <a:pt x="1103081" y="876142"/>
                    <a:pt x="1123404" y="908885"/>
                  </a:cubicBezTo>
                  <a:cubicBezTo>
                    <a:pt x="1142598" y="941627"/>
                    <a:pt x="1158405" y="977757"/>
                    <a:pt x="1168566" y="1015015"/>
                  </a:cubicBezTo>
                  <a:cubicBezTo>
                    <a:pt x="1179857" y="1051145"/>
                    <a:pt x="1185502" y="1089533"/>
                    <a:pt x="1185502" y="1129049"/>
                  </a:cubicBezTo>
                  <a:close/>
                  <a:moveTo>
                    <a:pt x="884046" y="1121146"/>
                  </a:moveTo>
                  <a:cubicBezTo>
                    <a:pt x="884046" y="1087275"/>
                    <a:pt x="876142" y="1055661"/>
                    <a:pt x="861465" y="1026306"/>
                  </a:cubicBezTo>
                  <a:cubicBezTo>
                    <a:pt x="846787" y="996951"/>
                    <a:pt x="825335" y="972111"/>
                    <a:pt x="799367" y="949530"/>
                  </a:cubicBezTo>
                  <a:cubicBezTo>
                    <a:pt x="773399" y="928079"/>
                    <a:pt x="741786" y="910014"/>
                    <a:pt x="706785" y="897594"/>
                  </a:cubicBezTo>
                  <a:cubicBezTo>
                    <a:pt x="670655" y="885175"/>
                    <a:pt x="633397" y="878400"/>
                    <a:pt x="592751" y="878400"/>
                  </a:cubicBezTo>
                  <a:cubicBezTo>
                    <a:pt x="552105" y="878400"/>
                    <a:pt x="514847" y="885175"/>
                    <a:pt x="479846" y="897594"/>
                  </a:cubicBezTo>
                  <a:cubicBezTo>
                    <a:pt x="444846" y="910014"/>
                    <a:pt x="414361" y="928079"/>
                    <a:pt x="387264" y="949530"/>
                  </a:cubicBezTo>
                  <a:cubicBezTo>
                    <a:pt x="361296" y="970982"/>
                    <a:pt x="339844" y="996951"/>
                    <a:pt x="325166" y="1026306"/>
                  </a:cubicBezTo>
                  <a:cubicBezTo>
                    <a:pt x="310489" y="1055661"/>
                    <a:pt x="302585" y="1087275"/>
                    <a:pt x="302585" y="1121146"/>
                  </a:cubicBezTo>
                  <a:cubicBezTo>
                    <a:pt x="302585" y="1155018"/>
                    <a:pt x="310489" y="1185502"/>
                    <a:pt x="325166" y="1213728"/>
                  </a:cubicBezTo>
                  <a:cubicBezTo>
                    <a:pt x="339844" y="1241954"/>
                    <a:pt x="361296" y="1265664"/>
                    <a:pt x="387264" y="1287116"/>
                  </a:cubicBezTo>
                  <a:cubicBezTo>
                    <a:pt x="413232" y="1307439"/>
                    <a:pt x="444846" y="1323246"/>
                    <a:pt x="479846" y="1335665"/>
                  </a:cubicBezTo>
                  <a:cubicBezTo>
                    <a:pt x="514847" y="1346956"/>
                    <a:pt x="553234" y="1352601"/>
                    <a:pt x="592751" y="1352601"/>
                  </a:cubicBezTo>
                  <a:cubicBezTo>
                    <a:pt x="633397" y="1352601"/>
                    <a:pt x="670655" y="1346956"/>
                    <a:pt x="706785" y="1335665"/>
                  </a:cubicBezTo>
                  <a:cubicBezTo>
                    <a:pt x="741786" y="1324375"/>
                    <a:pt x="773399" y="1308568"/>
                    <a:pt x="799367" y="1287116"/>
                  </a:cubicBezTo>
                  <a:cubicBezTo>
                    <a:pt x="825335" y="1266793"/>
                    <a:pt x="846787" y="1241954"/>
                    <a:pt x="861465" y="1213728"/>
                  </a:cubicBezTo>
                  <a:cubicBezTo>
                    <a:pt x="876142" y="1185502"/>
                    <a:pt x="884046" y="1155018"/>
                    <a:pt x="884046" y="1121146"/>
                  </a:cubicBezTo>
                  <a:close/>
                  <a:moveTo>
                    <a:pt x="801625" y="461781"/>
                  </a:moveTo>
                  <a:cubicBezTo>
                    <a:pt x="801625" y="436942"/>
                    <a:pt x="795980" y="414361"/>
                    <a:pt x="784689" y="392909"/>
                  </a:cubicBezTo>
                  <a:cubicBezTo>
                    <a:pt x="773399" y="371457"/>
                    <a:pt x="758721" y="352263"/>
                    <a:pt x="740657" y="336457"/>
                  </a:cubicBezTo>
                  <a:cubicBezTo>
                    <a:pt x="721463" y="320650"/>
                    <a:pt x="700011" y="307101"/>
                    <a:pt x="675172" y="298069"/>
                  </a:cubicBezTo>
                  <a:cubicBezTo>
                    <a:pt x="650333" y="289037"/>
                    <a:pt x="623235" y="284520"/>
                    <a:pt x="595009" y="284520"/>
                  </a:cubicBezTo>
                  <a:cubicBezTo>
                    <a:pt x="565654" y="284520"/>
                    <a:pt x="538557" y="289037"/>
                    <a:pt x="513718" y="298069"/>
                  </a:cubicBezTo>
                  <a:cubicBezTo>
                    <a:pt x="488878" y="307101"/>
                    <a:pt x="466297" y="319521"/>
                    <a:pt x="448233" y="336457"/>
                  </a:cubicBezTo>
                  <a:cubicBezTo>
                    <a:pt x="429039" y="352263"/>
                    <a:pt x="414361" y="371457"/>
                    <a:pt x="404200" y="392909"/>
                  </a:cubicBezTo>
                  <a:cubicBezTo>
                    <a:pt x="392909" y="414361"/>
                    <a:pt x="387264" y="436942"/>
                    <a:pt x="387264" y="461781"/>
                  </a:cubicBezTo>
                  <a:cubicBezTo>
                    <a:pt x="387264" y="486620"/>
                    <a:pt x="392909" y="509201"/>
                    <a:pt x="404200" y="530653"/>
                  </a:cubicBezTo>
                  <a:cubicBezTo>
                    <a:pt x="415490" y="552105"/>
                    <a:pt x="430168" y="570170"/>
                    <a:pt x="448233" y="585977"/>
                  </a:cubicBezTo>
                  <a:cubicBezTo>
                    <a:pt x="467427" y="601783"/>
                    <a:pt x="488878" y="614203"/>
                    <a:pt x="513718" y="623235"/>
                  </a:cubicBezTo>
                  <a:cubicBezTo>
                    <a:pt x="538557" y="632268"/>
                    <a:pt x="565654" y="636784"/>
                    <a:pt x="595009" y="636784"/>
                  </a:cubicBezTo>
                  <a:cubicBezTo>
                    <a:pt x="623235" y="636784"/>
                    <a:pt x="650333" y="632268"/>
                    <a:pt x="675172" y="623235"/>
                  </a:cubicBezTo>
                  <a:cubicBezTo>
                    <a:pt x="700011" y="614203"/>
                    <a:pt x="722592" y="601783"/>
                    <a:pt x="740657" y="585977"/>
                  </a:cubicBezTo>
                  <a:cubicBezTo>
                    <a:pt x="759850" y="570170"/>
                    <a:pt x="774528" y="552105"/>
                    <a:pt x="784689" y="530653"/>
                  </a:cubicBezTo>
                  <a:cubicBezTo>
                    <a:pt x="795980" y="509201"/>
                    <a:pt x="801625" y="486620"/>
                    <a:pt x="801625" y="4617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95BB7E18-2DC2-4071-945E-9B57D33BC4A5}"/>
                </a:ext>
              </a:extLst>
            </p:cNvPr>
            <p:cNvSpPr/>
            <p:nvPr/>
          </p:nvSpPr>
          <p:spPr>
            <a:xfrm>
              <a:off x="5799060" y="3998975"/>
              <a:ext cx="803883" cy="687591"/>
            </a:xfrm>
            <a:custGeom>
              <a:avLst/>
              <a:gdLst>
                <a:gd name="connsiteX0" fmla="*/ 107260 w 803883"/>
                <a:gd name="connsiteY0" fmla="*/ 530653 h 687591"/>
                <a:gd name="connsiteX1" fmla="*/ 90324 w 803883"/>
                <a:gd name="connsiteY1" fmla="*/ 461781 h 687591"/>
                <a:gd name="connsiteX2" fmla="*/ 107260 w 803883"/>
                <a:gd name="connsiteY2" fmla="*/ 392909 h 687591"/>
                <a:gd name="connsiteX3" fmla="*/ 151293 w 803883"/>
                <a:gd name="connsiteY3" fmla="*/ 336457 h 687591"/>
                <a:gd name="connsiteX4" fmla="*/ 216778 w 803883"/>
                <a:gd name="connsiteY4" fmla="*/ 298069 h 687591"/>
                <a:gd name="connsiteX5" fmla="*/ 298069 w 803883"/>
                <a:gd name="connsiteY5" fmla="*/ 284520 h 687591"/>
                <a:gd name="connsiteX6" fmla="*/ 378232 w 803883"/>
                <a:gd name="connsiteY6" fmla="*/ 298069 h 687591"/>
                <a:gd name="connsiteX7" fmla="*/ 443716 w 803883"/>
                <a:gd name="connsiteY7" fmla="*/ 336457 h 687591"/>
                <a:gd name="connsiteX8" fmla="*/ 487749 w 803883"/>
                <a:gd name="connsiteY8" fmla="*/ 392909 h 687591"/>
                <a:gd name="connsiteX9" fmla="*/ 504685 w 803883"/>
                <a:gd name="connsiteY9" fmla="*/ 461781 h 687591"/>
                <a:gd name="connsiteX10" fmla="*/ 487749 w 803883"/>
                <a:gd name="connsiteY10" fmla="*/ 530653 h 687591"/>
                <a:gd name="connsiteX11" fmla="*/ 443716 w 803883"/>
                <a:gd name="connsiteY11" fmla="*/ 585977 h 687591"/>
                <a:gd name="connsiteX12" fmla="*/ 378232 w 803883"/>
                <a:gd name="connsiteY12" fmla="*/ 623235 h 687591"/>
                <a:gd name="connsiteX13" fmla="*/ 298069 w 803883"/>
                <a:gd name="connsiteY13" fmla="*/ 636784 h 687591"/>
                <a:gd name="connsiteX14" fmla="*/ 216778 w 803883"/>
                <a:gd name="connsiteY14" fmla="*/ 623235 h 687591"/>
                <a:gd name="connsiteX15" fmla="*/ 203229 w 803883"/>
                <a:gd name="connsiteY15" fmla="*/ 617590 h 687591"/>
                <a:gd name="connsiteX16" fmla="*/ 442587 w 803883"/>
                <a:gd name="connsiteY16" fmla="*/ 687591 h 687591"/>
                <a:gd name="connsiteX17" fmla="*/ 793722 w 803883"/>
                <a:gd name="connsiteY17" fmla="*/ 514846 h 687591"/>
                <a:gd name="connsiteX18" fmla="*/ 803883 w 803883"/>
                <a:gd name="connsiteY18" fmla="*/ 430168 h 687591"/>
                <a:gd name="connsiteX19" fmla="*/ 764367 w 803883"/>
                <a:gd name="connsiteY19" fmla="*/ 264198 h 687591"/>
                <a:gd name="connsiteX20" fmla="*/ 655978 w 803883"/>
                <a:gd name="connsiteY20" fmla="*/ 127583 h 687591"/>
                <a:gd name="connsiteX21" fmla="*/ 493395 w 803883"/>
                <a:gd name="connsiteY21" fmla="*/ 33871 h 687591"/>
                <a:gd name="connsiteX22" fmla="*/ 296940 w 803883"/>
                <a:gd name="connsiteY22" fmla="*/ 0 h 687591"/>
                <a:gd name="connsiteX23" fmla="*/ 101614 w 803883"/>
                <a:gd name="connsiteY23" fmla="*/ 33871 h 687591"/>
                <a:gd name="connsiteX24" fmla="*/ 40646 w 803883"/>
                <a:gd name="connsiteY24" fmla="*/ 59840 h 687591"/>
                <a:gd name="connsiteX25" fmla="*/ 0 w 803883"/>
                <a:gd name="connsiteY25" fmla="*/ 243875 h 687591"/>
                <a:gd name="connsiteX26" fmla="*/ 110647 w 803883"/>
                <a:gd name="connsiteY26" fmla="*/ 536298 h 687591"/>
                <a:gd name="connsiteX27" fmla="*/ 107260 w 803883"/>
                <a:gd name="connsiteY27" fmla="*/ 530653 h 68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03883" h="687591">
                  <a:moveTo>
                    <a:pt x="107260" y="530653"/>
                  </a:moveTo>
                  <a:cubicBezTo>
                    <a:pt x="95969" y="509201"/>
                    <a:pt x="90324" y="486620"/>
                    <a:pt x="90324" y="461781"/>
                  </a:cubicBezTo>
                  <a:cubicBezTo>
                    <a:pt x="90324" y="436942"/>
                    <a:pt x="95969" y="414361"/>
                    <a:pt x="107260" y="392909"/>
                  </a:cubicBezTo>
                  <a:cubicBezTo>
                    <a:pt x="118550" y="371457"/>
                    <a:pt x="133228" y="352263"/>
                    <a:pt x="151293" y="336457"/>
                  </a:cubicBezTo>
                  <a:cubicBezTo>
                    <a:pt x="170486" y="320650"/>
                    <a:pt x="191938" y="307101"/>
                    <a:pt x="216778" y="298069"/>
                  </a:cubicBezTo>
                  <a:cubicBezTo>
                    <a:pt x="241617" y="289037"/>
                    <a:pt x="268714" y="284520"/>
                    <a:pt x="298069" y="284520"/>
                  </a:cubicBezTo>
                  <a:cubicBezTo>
                    <a:pt x="326295" y="284520"/>
                    <a:pt x="353393" y="289037"/>
                    <a:pt x="378232" y="298069"/>
                  </a:cubicBezTo>
                  <a:cubicBezTo>
                    <a:pt x="403071" y="307101"/>
                    <a:pt x="425652" y="319521"/>
                    <a:pt x="443716" y="336457"/>
                  </a:cubicBezTo>
                  <a:cubicBezTo>
                    <a:pt x="462910" y="352263"/>
                    <a:pt x="477588" y="371457"/>
                    <a:pt x="487749" y="392909"/>
                  </a:cubicBezTo>
                  <a:cubicBezTo>
                    <a:pt x="499040" y="414361"/>
                    <a:pt x="504685" y="436942"/>
                    <a:pt x="504685" y="461781"/>
                  </a:cubicBezTo>
                  <a:cubicBezTo>
                    <a:pt x="504685" y="486620"/>
                    <a:pt x="499040" y="509201"/>
                    <a:pt x="487749" y="530653"/>
                  </a:cubicBezTo>
                  <a:cubicBezTo>
                    <a:pt x="476459" y="552105"/>
                    <a:pt x="461781" y="570170"/>
                    <a:pt x="443716" y="585977"/>
                  </a:cubicBezTo>
                  <a:cubicBezTo>
                    <a:pt x="424523" y="601783"/>
                    <a:pt x="403071" y="614203"/>
                    <a:pt x="378232" y="623235"/>
                  </a:cubicBezTo>
                  <a:cubicBezTo>
                    <a:pt x="353393" y="632268"/>
                    <a:pt x="326295" y="636784"/>
                    <a:pt x="298069" y="636784"/>
                  </a:cubicBezTo>
                  <a:cubicBezTo>
                    <a:pt x="268714" y="636784"/>
                    <a:pt x="241617" y="632268"/>
                    <a:pt x="216778" y="623235"/>
                  </a:cubicBezTo>
                  <a:cubicBezTo>
                    <a:pt x="212261" y="620977"/>
                    <a:pt x="207745" y="619848"/>
                    <a:pt x="203229" y="617590"/>
                  </a:cubicBezTo>
                  <a:cubicBezTo>
                    <a:pt x="272101" y="661623"/>
                    <a:pt x="354522" y="687591"/>
                    <a:pt x="442587" y="687591"/>
                  </a:cubicBezTo>
                  <a:cubicBezTo>
                    <a:pt x="585977" y="687591"/>
                    <a:pt x="712430" y="619848"/>
                    <a:pt x="793722" y="514846"/>
                  </a:cubicBezTo>
                  <a:cubicBezTo>
                    <a:pt x="800496" y="486620"/>
                    <a:pt x="803883" y="458394"/>
                    <a:pt x="803883" y="430168"/>
                  </a:cubicBezTo>
                  <a:cubicBezTo>
                    <a:pt x="803883" y="371457"/>
                    <a:pt x="790335" y="315005"/>
                    <a:pt x="764367" y="264198"/>
                  </a:cubicBezTo>
                  <a:cubicBezTo>
                    <a:pt x="738398" y="212261"/>
                    <a:pt x="701140" y="167099"/>
                    <a:pt x="655978" y="127583"/>
                  </a:cubicBezTo>
                  <a:cubicBezTo>
                    <a:pt x="608558" y="86937"/>
                    <a:pt x="554363" y="56452"/>
                    <a:pt x="493395" y="33871"/>
                  </a:cubicBezTo>
                  <a:cubicBezTo>
                    <a:pt x="432426" y="11290"/>
                    <a:pt x="366941" y="0"/>
                    <a:pt x="296940" y="0"/>
                  </a:cubicBezTo>
                  <a:cubicBezTo>
                    <a:pt x="228068" y="0"/>
                    <a:pt x="162583" y="11290"/>
                    <a:pt x="101614" y="33871"/>
                  </a:cubicBezTo>
                  <a:cubicBezTo>
                    <a:pt x="80163" y="41775"/>
                    <a:pt x="59840" y="50807"/>
                    <a:pt x="40646" y="59840"/>
                  </a:cubicBezTo>
                  <a:cubicBezTo>
                    <a:pt x="14678" y="116292"/>
                    <a:pt x="0" y="178390"/>
                    <a:pt x="0" y="243875"/>
                  </a:cubicBezTo>
                  <a:cubicBezTo>
                    <a:pt x="0" y="355651"/>
                    <a:pt x="41775" y="458394"/>
                    <a:pt x="110647" y="536298"/>
                  </a:cubicBezTo>
                  <a:cubicBezTo>
                    <a:pt x="109518" y="535169"/>
                    <a:pt x="108389" y="532911"/>
                    <a:pt x="107260" y="53065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29DA1939-86E6-4377-8F7D-572253FF31A0}"/>
                </a:ext>
              </a:extLst>
            </p:cNvPr>
            <p:cNvSpPr/>
            <p:nvPr/>
          </p:nvSpPr>
          <p:spPr>
            <a:xfrm>
              <a:off x="5505508" y="4816406"/>
              <a:ext cx="952917" cy="783560"/>
            </a:xfrm>
            <a:custGeom>
              <a:avLst/>
              <a:gdLst>
                <a:gd name="connsiteX0" fmla="*/ 467427 w 952917"/>
                <a:gd name="connsiteY0" fmla="*/ 0 h 783560"/>
                <a:gd name="connsiteX1" fmla="*/ 0 w 952917"/>
                <a:gd name="connsiteY1" fmla="*/ 356780 h 783560"/>
                <a:gd name="connsiteX2" fmla="*/ 44033 w 952917"/>
                <a:gd name="connsiteY2" fmla="*/ 501298 h 783560"/>
                <a:gd name="connsiteX3" fmla="*/ 171616 w 952917"/>
                <a:gd name="connsiteY3" fmla="*/ 650332 h 783560"/>
                <a:gd name="connsiteX4" fmla="*/ 360167 w 952917"/>
                <a:gd name="connsiteY4" fmla="*/ 748560 h 783560"/>
                <a:gd name="connsiteX5" fmla="*/ 590493 w 952917"/>
                <a:gd name="connsiteY5" fmla="*/ 783560 h 783560"/>
                <a:gd name="connsiteX6" fmla="*/ 820819 w 952917"/>
                <a:gd name="connsiteY6" fmla="*/ 748560 h 783560"/>
                <a:gd name="connsiteX7" fmla="*/ 891949 w 952917"/>
                <a:gd name="connsiteY7" fmla="*/ 720333 h 783560"/>
                <a:gd name="connsiteX8" fmla="*/ 952918 w 952917"/>
                <a:gd name="connsiteY8" fmla="*/ 484362 h 783560"/>
                <a:gd name="connsiteX9" fmla="*/ 467427 w 952917"/>
                <a:gd name="connsiteY9" fmla="*/ 0 h 783560"/>
                <a:gd name="connsiteX10" fmla="*/ 797109 w 952917"/>
                <a:gd name="connsiteY10" fmla="*/ 469685 h 783560"/>
                <a:gd name="connsiteX11" fmla="*/ 704527 w 952917"/>
                <a:gd name="connsiteY11" fmla="*/ 518234 h 783560"/>
                <a:gd name="connsiteX12" fmla="*/ 590493 w 952917"/>
                <a:gd name="connsiteY12" fmla="*/ 535169 h 783560"/>
                <a:gd name="connsiteX13" fmla="*/ 477588 w 952917"/>
                <a:gd name="connsiteY13" fmla="*/ 518234 h 783560"/>
                <a:gd name="connsiteX14" fmla="*/ 385006 w 952917"/>
                <a:gd name="connsiteY14" fmla="*/ 469685 h 783560"/>
                <a:gd name="connsiteX15" fmla="*/ 322908 w 952917"/>
                <a:gd name="connsiteY15" fmla="*/ 396296 h 783560"/>
                <a:gd name="connsiteX16" fmla="*/ 300327 w 952917"/>
                <a:gd name="connsiteY16" fmla="*/ 303714 h 783560"/>
                <a:gd name="connsiteX17" fmla="*/ 322908 w 952917"/>
                <a:gd name="connsiteY17" fmla="*/ 208874 h 783560"/>
                <a:gd name="connsiteX18" fmla="*/ 385006 w 952917"/>
                <a:gd name="connsiteY18" fmla="*/ 132099 h 783560"/>
                <a:gd name="connsiteX19" fmla="*/ 477588 w 952917"/>
                <a:gd name="connsiteY19" fmla="*/ 80162 h 783560"/>
                <a:gd name="connsiteX20" fmla="*/ 590493 w 952917"/>
                <a:gd name="connsiteY20" fmla="*/ 60969 h 783560"/>
                <a:gd name="connsiteX21" fmla="*/ 704527 w 952917"/>
                <a:gd name="connsiteY21" fmla="*/ 80162 h 783560"/>
                <a:gd name="connsiteX22" fmla="*/ 797109 w 952917"/>
                <a:gd name="connsiteY22" fmla="*/ 132099 h 783560"/>
                <a:gd name="connsiteX23" fmla="*/ 859207 w 952917"/>
                <a:gd name="connsiteY23" fmla="*/ 208874 h 783560"/>
                <a:gd name="connsiteX24" fmla="*/ 881788 w 952917"/>
                <a:gd name="connsiteY24" fmla="*/ 303714 h 783560"/>
                <a:gd name="connsiteX25" fmla="*/ 859207 w 952917"/>
                <a:gd name="connsiteY25" fmla="*/ 396296 h 783560"/>
                <a:gd name="connsiteX26" fmla="*/ 797109 w 952917"/>
                <a:gd name="connsiteY26" fmla="*/ 469685 h 78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52917" h="783560">
                  <a:moveTo>
                    <a:pt x="467427" y="0"/>
                  </a:moveTo>
                  <a:cubicBezTo>
                    <a:pt x="243875" y="0"/>
                    <a:pt x="56452" y="151293"/>
                    <a:pt x="0" y="356780"/>
                  </a:cubicBezTo>
                  <a:cubicBezTo>
                    <a:pt x="5645" y="407587"/>
                    <a:pt x="20323" y="456136"/>
                    <a:pt x="44033" y="501298"/>
                  </a:cubicBezTo>
                  <a:cubicBezTo>
                    <a:pt x="74517" y="558879"/>
                    <a:pt x="117421" y="608558"/>
                    <a:pt x="171616" y="650332"/>
                  </a:cubicBezTo>
                  <a:cubicBezTo>
                    <a:pt x="225810" y="692107"/>
                    <a:pt x="287908" y="724850"/>
                    <a:pt x="360167" y="748560"/>
                  </a:cubicBezTo>
                  <a:cubicBezTo>
                    <a:pt x="432426" y="772270"/>
                    <a:pt x="509201" y="783560"/>
                    <a:pt x="590493" y="783560"/>
                  </a:cubicBezTo>
                  <a:cubicBezTo>
                    <a:pt x="671785" y="783560"/>
                    <a:pt x="748560" y="772270"/>
                    <a:pt x="820819" y="748560"/>
                  </a:cubicBezTo>
                  <a:cubicBezTo>
                    <a:pt x="845658" y="740656"/>
                    <a:pt x="869368" y="731624"/>
                    <a:pt x="891949" y="720333"/>
                  </a:cubicBezTo>
                  <a:cubicBezTo>
                    <a:pt x="931466" y="650332"/>
                    <a:pt x="952918" y="570170"/>
                    <a:pt x="952918" y="484362"/>
                  </a:cubicBezTo>
                  <a:cubicBezTo>
                    <a:pt x="952918" y="216777"/>
                    <a:pt x="736140" y="0"/>
                    <a:pt x="467427" y="0"/>
                  </a:cubicBezTo>
                  <a:close/>
                  <a:moveTo>
                    <a:pt x="797109" y="469685"/>
                  </a:moveTo>
                  <a:cubicBezTo>
                    <a:pt x="771141" y="490007"/>
                    <a:pt x="739527" y="505814"/>
                    <a:pt x="704527" y="518234"/>
                  </a:cubicBezTo>
                  <a:cubicBezTo>
                    <a:pt x="668397" y="529524"/>
                    <a:pt x="631139" y="535169"/>
                    <a:pt x="590493" y="535169"/>
                  </a:cubicBezTo>
                  <a:cubicBezTo>
                    <a:pt x="549847" y="535169"/>
                    <a:pt x="512588" y="529524"/>
                    <a:pt x="477588" y="518234"/>
                  </a:cubicBezTo>
                  <a:cubicBezTo>
                    <a:pt x="442587" y="506943"/>
                    <a:pt x="412103" y="491136"/>
                    <a:pt x="385006" y="469685"/>
                  </a:cubicBezTo>
                  <a:cubicBezTo>
                    <a:pt x="359038" y="449362"/>
                    <a:pt x="337586" y="424523"/>
                    <a:pt x="322908" y="396296"/>
                  </a:cubicBezTo>
                  <a:cubicBezTo>
                    <a:pt x="308231" y="368070"/>
                    <a:pt x="300327" y="337586"/>
                    <a:pt x="300327" y="303714"/>
                  </a:cubicBezTo>
                  <a:cubicBezTo>
                    <a:pt x="300327" y="269843"/>
                    <a:pt x="308231" y="238229"/>
                    <a:pt x="322908" y="208874"/>
                  </a:cubicBezTo>
                  <a:cubicBezTo>
                    <a:pt x="337586" y="179519"/>
                    <a:pt x="359038" y="154680"/>
                    <a:pt x="385006" y="132099"/>
                  </a:cubicBezTo>
                  <a:cubicBezTo>
                    <a:pt x="410974" y="110647"/>
                    <a:pt x="442587" y="92582"/>
                    <a:pt x="477588" y="80162"/>
                  </a:cubicBezTo>
                  <a:cubicBezTo>
                    <a:pt x="512588" y="67743"/>
                    <a:pt x="550976" y="60969"/>
                    <a:pt x="590493" y="60969"/>
                  </a:cubicBezTo>
                  <a:cubicBezTo>
                    <a:pt x="631139" y="60969"/>
                    <a:pt x="668397" y="67743"/>
                    <a:pt x="704527" y="80162"/>
                  </a:cubicBezTo>
                  <a:cubicBezTo>
                    <a:pt x="739527" y="92582"/>
                    <a:pt x="771141" y="110647"/>
                    <a:pt x="797109" y="132099"/>
                  </a:cubicBezTo>
                  <a:cubicBezTo>
                    <a:pt x="823077" y="153551"/>
                    <a:pt x="844529" y="179519"/>
                    <a:pt x="859207" y="208874"/>
                  </a:cubicBezTo>
                  <a:cubicBezTo>
                    <a:pt x="873884" y="238229"/>
                    <a:pt x="881788" y="269843"/>
                    <a:pt x="881788" y="303714"/>
                  </a:cubicBezTo>
                  <a:cubicBezTo>
                    <a:pt x="881788" y="337586"/>
                    <a:pt x="873884" y="368070"/>
                    <a:pt x="859207" y="396296"/>
                  </a:cubicBezTo>
                  <a:cubicBezTo>
                    <a:pt x="844529" y="424523"/>
                    <a:pt x="823077" y="448233"/>
                    <a:pt x="797109" y="469685"/>
                  </a:cubicBezTo>
                  <a:close/>
                </a:path>
              </a:pathLst>
            </a:custGeom>
            <a:gradFill flip="none" rotWithShape="1">
              <a:gsLst>
                <a:gs pos="80000">
                  <a:schemeClr val="accent1">
                    <a:lumMod val="90000"/>
                    <a:lumOff val="10000"/>
                    <a:alpha val="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08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994FEE5-30D3-4726-94A1-95A989E39B7A}"/>
              </a:ext>
            </a:extLst>
          </p:cNvPr>
          <p:cNvGrpSpPr/>
          <p:nvPr/>
        </p:nvGrpSpPr>
        <p:grpSpPr>
          <a:xfrm>
            <a:off x="7680594" y="4021556"/>
            <a:ext cx="1177599" cy="1559217"/>
            <a:chOff x="7680594" y="4021556"/>
            <a:chExt cx="1177599" cy="1559217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E0628B5-7D32-4FB3-BE15-17104046F0C7}"/>
                </a:ext>
              </a:extLst>
            </p:cNvPr>
            <p:cNvSpPr/>
            <p:nvPr/>
          </p:nvSpPr>
          <p:spPr>
            <a:xfrm>
              <a:off x="7680594" y="4021556"/>
              <a:ext cx="1177599" cy="1559217"/>
            </a:xfrm>
            <a:custGeom>
              <a:avLst/>
              <a:gdLst>
                <a:gd name="connsiteX0" fmla="*/ 0 w 1177599"/>
                <a:gd name="connsiteY0" fmla="*/ 598396 h 1559217"/>
                <a:gd name="connsiteX1" fmla="*/ 44033 w 1177599"/>
                <a:gd name="connsiteY1" fmla="*/ 368070 h 1559217"/>
                <a:gd name="connsiteX2" fmla="*/ 164841 w 1177599"/>
                <a:gd name="connsiteY2" fmla="*/ 177261 h 1559217"/>
                <a:gd name="connsiteX3" fmla="*/ 347747 w 1177599"/>
                <a:gd name="connsiteY3" fmla="*/ 47420 h 1559217"/>
                <a:gd name="connsiteX4" fmla="*/ 578074 w 1177599"/>
                <a:gd name="connsiteY4" fmla="*/ 0 h 1559217"/>
                <a:gd name="connsiteX5" fmla="*/ 810658 w 1177599"/>
                <a:gd name="connsiteY5" fmla="*/ 47420 h 1559217"/>
                <a:gd name="connsiteX6" fmla="*/ 1001467 w 1177599"/>
                <a:gd name="connsiteY6" fmla="*/ 177261 h 1559217"/>
                <a:gd name="connsiteX7" fmla="*/ 1130179 w 1177599"/>
                <a:gd name="connsiteY7" fmla="*/ 368070 h 1559217"/>
                <a:gd name="connsiteX8" fmla="*/ 1177599 w 1177599"/>
                <a:gd name="connsiteY8" fmla="*/ 599525 h 1559217"/>
                <a:gd name="connsiteX9" fmla="*/ 1149373 w 1177599"/>
                <a:gd name="connsiteY9" fmla="*/ 884046 h 1559217"/>
                <a:gd name="connsiteX10" fmla="*/ 1065823 w 1177599"/>
                <a:gd name="connsiteY10" fmla="*/ 1147114 h 1559217"/>
                <a:gd name="connsiteX11" fmla="*/ 931466 w 1177599"/>
                <a:gd name="connsiteY11" fmla="*/ 1376311 h 1559217"/>
                <a:gd name="connsiteX12" fmla="*/ 751947 w 1177599"/>
                <a:gd name="connsiteY12" fmla="*/ 1559217 h 1559217"/>
                <a:gd name="connsiteX13" fmla="*/ 342102 w 1177599"/>
                <a:gd name="connsiteY13" fmla="*/ 1559217 h 1559217"/>
                <a:gd name="connsiteX14" fmla="*/ 465169 w 1177599"/>
                <a:gd name="connsiteY14" fmla="*/ 1467764 h 1559217"/>
                <a:gd name="connsiteX15" fmla="*/ 580332 w 1177599"/>
                <a:gd name="connsiteY15" fmla="*/ 1359375 h 1559217"/>
                <a:gd name="connsiteX16" fmla="*/ 680817 w 1177599"/>
                <a:gd name="connsiteY16" fmla="*/ 1236309 h 1559217"/>
                <a:gd name="connsiteX17" fmla="*/ 763238 w 1177599"/>
                <a:gd name="connsiteY17" fmla="*/ 1101952 h 1559217"/>
                <a:gd name="connsiteX18" fmla="*/ 665010 w 1177599"/>
                <a:gd name="connsiteY18" fmla="*/ 1153888 h 1559217"/>
                <a:gd name="connsiteX19" fmla="*/ 555493 w 1177599"/>
                <a:gd name="connsiteY19" fmla="*/ 1175340 h 1559217"/>
                <a:gd name="connsiteX20" fmla="*/ 325166 w 1177599"/>
                <a:gd name="connsiteY20" fmla="*/ 1132437 h 1559217"/>
                <a:gd name="connsiteX21" fmla="*/ 150164 w 1177599"/>
                <a:gd name="connsiteY21" fmla="*/ 1012757 h 1559217"/>
                <a:gd name="connsiteX22" fmla="*/ 39517 w 1177599"/>
                <a:gd name="connsiteY22" fmla="*/ 829851 h 1559217"/>
                <a:gd name="connsiteX23" fmla="*/ 0 w 1177599"/>
                <a:gd name="connsiteY23" fmla="*/ 598396 h 1559217"/>
                <a:gd name="connsiteX24" fmla="*/ 303714 w 1177599"/>
                <a:gd name="connsiteY24" fmla="*/ 598396 h 1559217"/>
                <a:gd name="connsiteX25" fmla="*/ 322908 w 1177599"/>
                <a:gd name="connsiteY25" fmla="*/ 712430 h 1559217"/>
                <a:gd name="connsiteX26" fmla="*/ 378232 w 1177599"/>
                <a:gd name="connsiteY26" fmla="*/ 806141 h 1559217"/>
                <a:gd name="connsiteX27" fmla="*/ 465169 w 1177599"/>
                <a:gd name="connsiteY27" fmla="*/ 870497 h 1559217"/>
                <a:gd name="connsiteX28" fmla="*/ 578074 w 1177599"/>
                <a:gd name="connsiteY28" fmla="*/ 894207 h 1559217"/>
                <a:gd name="connsiteX29" fmla="*/ 690979 w 1177599"/>
                <a:gd name="connsiteY29" fmla="*/ 870497 h 1559217"/>
                <a:gd name="connsiteX30" fmla="*/ 776786 w 1177599"/>
                <a:gd name="connsiteY30" fmla="*/ 806141 h 1559217"/>
                <a:gd name="connsiteX31" fmla="*/ 830981 w 1177599"/>
                <a:gd name="connsiteY31" fmla="*/ 712430 h 1559217"/>
                <a:gd name="connsiteX32" fmla="*/ 850175 w 1177599"/>
                <a:gd name="connsiteY32" fmla="*/ 598396 h 1559217"/>
                <a:gd name="connsiteX33" fmla="*/ 830981 w 1177599"/>
                <a:gd name="connsiteY33" fmla="*/ 486620 h 1559217"/>
                <a:gd name="connsiteX34" fmla="*/ 775657 w 1177599"/>
                <a:gd name="connsiteY34" fmla="*/ 391780 h 1559217"/>
                <a:gd name="connsiteX35" fmla="*/ 688721 w 1177599"/>
                <a:gd name="connsiteY35" fmla="*/ 327424 h 1559217"/>
                <a:gd name="connsiteX36" fmla="*/ 576945 w 1177599"/>
                <a:gd name="connsiteY36" fmla="*/ 302585 h 1559217"/>
                <a:gd name="connsiteX37" fmla="*/ 464040 w 1177599"/>
                <a:gd name="connsiteY37" fmla="*/ 326295 h 1559217"/>
                <a:gd name="connsiteX38" fmla="*/ 377103 w 1177599"/>
                <a:gd name="connsiteY38" fmla="*/ 390651 h 1559217"/>
                <a:gd name="connsiteX39" fmla="*/ 321779 w 1177599"/>
                <a:gd name="connsiteY39" fmla="*/ 485491 h 1559217"/>
                <a:gd name="connsiteX40" fmla="*/ 303714 w 1177599"/>
                <a:gd name="connsiteY40" fmla="*/ 598396 h 1559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77599" h="1559217">
                  <a:moveTo>
                    <a:pt x="0" y="598396"/>
                  </a:moveTo>
                  <a:cubicBezTo>
                    <a:pt x="0" y="517105"/>
                    <a:pt x="14678" y="440329"/>
                    <a:pt x="44033" y="368070"/>
                  </a:cubicBezTo>
                  <a:cubicBezTo>
                    <a:pt x="73388" y="295811"/>
                    <a:pt x="114034" y="231455"/>
                    <a:pt x="164841" y="177261"/>
                  </a:cubicBezTo>
                  <a:cubicBezTo>
                    <a:pt x="216778" y="123066"/>
                    <a:pt x="277746" y="79033"/>
                    <a:pt x="347747" y="47420"/>
                  </a:cubicBezTo>
                  <a:cubicBezTo>
                    <a:pt x="418878" y="15807"/>
                    <a:pt x="495653" y="0"/>
                    <a:pt x="578074" y="0"/>
                  </a:cubicBezTo>
                  <a:cubicBezTo>
                    <a:pt x="660494" y="0"/>
                    <a:pt x="738399" y="15807"/>
                    <a:pt x="810658" y="47420"/>
                  </a:cubicBezTo>
                  <a:cubicBezTo>
                    <a:pt x="884046" y="79033"/>
                    <a:pt x="947273" y="121937"/>
                    <a:pt x="1001467" y="177261"/>
                  </a:cubicBezTo>
                  <a:cubicBezTo>
                    <a:pt x="1055662" y="231455"/>
                    <a:pt x="1098566" y="295811"/>
                    <a:pt x="1130179" y="368070"/>
                  </a:cubicBezTo>
                  <a:cubicBezTo>
                    <a:pt x="1161793" y="440329"/>
                    <a:pt x="1177599" y="518234"/>
                    <a:pt x="1177599" y="599525"/>
                  </a:cubicBezTo>
                  <a:cubicBezTo>
                    <a:pt x="1177599" y="696623"/>
                    <a:pt x="1168567" y="791464"/>
                    <a:pt x="1149373" y="884046"/>
                  </a:cubicBezTo>
                  <a:cubicBezTo>
                    <a:pt x="1130179" y="976628"/>
                    <a:pt x="1103082" y="1064694"/>
                    <a:pt x="1065823" y="1147114"/>
                  </a:cubicBezTo>
                  <a:cubicBezTo>
                    <a:pt x="1029694" y="1229535"/>
                    <a:pt x="984532" y="1306310"/>
                    <a:pt x="931466" y="1376311"/>
                  </a:cubicBezTo>
                  <a:cubicBezTo>
                    <a:pt x="878401" y="1446312"/>
                    <a:pt x="818561" y="1507281"/>
                    <a:pt x="751947" y="1559217"/>
                  </a:cubicBezTo>
                  <a:lnTo>
                    <a:pt x="342102" y="1559217"/>
                  </a:lnTo>
                  <a:cubicBezTo>
                    <a:pt x="383877" y="1532120"/>
                    <a:pt x="425652" y="1501636"/>
                    <a:pt x="465169" y="1467764"/>
                  </a:cubicBezTo>
                  <a:cubicBezTo>
                    <a:pt x="505814" y="1433893"/>
                    <a:pt x="543073" y="1397763"/>
                    <a:pt x="580332" y="1359375"/>
                  </a:cubicBezTo>
                  <a:cubicBezTo>
                    <a:pt x="616461" y="1320988"/>
                    <a:pt x="650333" y="1280342"/>
                    <a:pt x="680817" y="1236309"/>
                  </a:cubicBezTo>
                  <a:cubicBezTo>
                    <a:pt x="711302" y="1193405"/>
                    <a:pt x="739528" y="1148243"/>
                    <a:pt x="763238" y="1101952"/>
                  </a:cubicBezTo>
                  <a:cubicBezTo>
                    <a:pt x="732753" y="1122275"/>
                    <a:pt x="700011" y="1140340"/>
                    <a:pt x="665010" y="1153888"/>
                  </a:cubicBezTo>
                  <a:cubicBezTo>
                    <a:pt x="630010" y="1168566"/>
                    <a:pt x="592751" y="1175340"/>
                    <a:pt x="555493" y="1175340"/>
                  </a:cubicBezTo>
                  <a:cubicBezTo>
                    <a:pt x="470814" y="1175340"/>
                    <a:pt x="392909" y="1160663"/>
                    <a:pt x="325166" y="1132437"/>
                  </a:cubicBezTo>
                  <a:cubicBezTo>
                    <a:pt x="256294" y="1104210"/>
                    <a:pt x="198713" y="1063564"/>
                    <a:pt x="150164" y="1012757"/>
                  </a:cubicBezTo>
                  <a:cubicBezTo>
                    <a:pt x="101615" y="961950"/>
                    <a:pt x="65485" y="900981"/>
                    <a:pt x="39517" y="829851"/>
                  </a:cubicBezTo>
                  <a:cubicBezTo>
                    <a:pt x="13549" y="759850"/>
                    <a:pt x="0" y="683075"/>
                    <a:pt x="0" y="598396"/>
                  </a:cubicBezTo>
                  <a:close/>
                  <a:moveTo>
                    <a:pt x="303714" y="598396"/>
                  </a:moveTo>
                  <a:cubicBezTo>
                    <a:pt x="303714" y="639042"/>
                    <a:pt x="310489" y="676301"/>
                    <a:pt x="322908" y="712430"/>
                  </a:cubicBezTo>
                  <a:cubicBezTo>
                    <a:pt x="336457" y="747431"/>
                    <a:pt x="354522" y="779044"/>
                    <a:pt x="378232" y="806141"/>
                  </a:cubicBezTo>
                  <a:cubicBezTo>
                    <a:pt x="401942" y="833238"/>
                    <a:pt x="431297" y="854690"/>
                    <a:pt x="465169" y="870497"/>
                  </a:cubicBezTo>
                  <a:cubicBezTo>
                    <a:pt x="499040" y="886304"/>
                    <a:pt x="536299" y="894207"/>
                    <a:pt x="578074" y="894207"/>
                  </a:cubicBezTo>
                  <a:cubicBezTo>
                    <a:pt x="619848" y="894207"/>
                    <a:pt x="657107" y="886304"/>
                    <a:pt x="690979" y="870497"/>
                  </a:cubicBezTo>
                  <a:cubicBezTo>
                    <a:pt x="724850" y="854690"/>
                    <a:pt x="753076" y="833238"/>
                    <a:pt x="776786" y="806141"/>
                  </a:cubicBezTo>
                  <a:cubicBezTo>
                    <a:pt x="800496" y="779044"/>
                    <a:pt x="818561" y="747431"/>
                    <a:pt x="830981" y="712430"/>
                  </a:cubicBezTo>
                  <a:cubicBezTo>
                    <a:pt x="843400" y="677430"/>
                    <a:pt x="850175" y="639042"/>
                    <a:pt x="850175" y="598396"/>
                  </a:cubicBezTo>
                  <a:cubicBezTo>
                    <a:pt x="850175" y="560008"/>
                    <a:pt x="843400" y="522750"/>
                    <a:pt x="830981" y="486620"/>
                  </a:cubicBezTo>
                  <a:cubicBezTo>
                    <a:pt x="817432" y="450491"/>
                    <a:pt x="799367" y="420006"/>
                    <a:pt x="775657" y="391780"/>
                  </a:cubicBezTo>
                  <a:cubicBezTo>
                    <a:pt x="751947" y="365812"/>
                    <a:pt x="722592" y="343231"/>
                    <a:pt x="688721" y="327424"/>
                  </a:cubicBezTo>
                  <a:cubicBezTo>
                    <a:pt x="654849" y="311618"/>
                    <a:pt x="617590" y="302585"/>
                    <a:pt x="576945" y="302585"/>
                  </a:cubicBezTo>
                  <a:cubicBezTo>
                    <a:pt x="535170" y="302585"/>
                    <a:pt x="497911" y="310489"/>
                    <a:pt x="464040" y="326295"/>
                  </a:cubicBezTo>
                  <a:cubicBezTo>
                    <a:pt x="430168" y="342102"/>
                    <a:pt x="400813" y="363554"/>
                    <a:pt x="377103" y="390651"/>
                  </a:cubicBezTo>
                  <a:cubicBezTo>
                    <a:pt x="353393" y="417748"/>
                    <a:pt x="334199" y="449362"/>
                    <a:pt x="321779" y="485491"/>
                  </a:cubicBezTo>
                  <a:cubicBezTo>
                    <a:pt x="309360" y="520492"/>
                    <a:pt x="303714" y="558879"/>
                    <a:pt x="303714" y="59839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93807BB-E05F-40F9-8B7B-3402C336509D}"/>
                </a:ext>
              </a:extLst>
            </p:cNvPr>
            <p:cNvSpPr/>
            <p:nvPr/>
          </p:nvSpPr>
          <p:spPr>
            <a:xfrm>
              <a:off x="7680594" y="4040749"/>
              <a:ext cx="851303" cy="1122274"/>
            </a:xfrm>
            <a:custGeom>
              <a:avLst/>
              <a:gdLst>
                <a:gd name="connsiteX0" fmla="*/ 150164 w 851303"/>
                <a:gd name="connsiteY0" fmla="*/ 993563 h 1122274"/>
                <a:gd name="connsiteX1" fmla="*/ 325166 w 851303"/>
                <a:gd name="connsiteY1" fmla="*/ 1113243 h 1122274"/>
                <a:gd name="connsiteX2" fmla="*/ 348876 w 851303"/>
                <a:gd name="connsiteY2" fmla="*/ 1122275 h 1122274"/>
                <a:gd name="connsiteX3" fmla="*/ 837755 w 851303"/>
                <a:gd name="connsiteY3" fmla="*/ 674042 h 1122274"/>
                <a:gd name="connsiteX4" fmla="*/ 832110 w 851303"/>
                <a:gd name="connsiteY4" fmla="*/ 694365 h 1122274"/>
                <a:gd name="connsiteX5" fmla="*/ 777915 w 851303"/>
                <a:gd name="connsiteY5" fmla="*/ 788076 h 1122274"/>
                <a:gd name="connsiteX6" fmla="*/ 692108 w 851303"/>
                <a:gd name="connsiteY6" fmla="*/ 852432 h 1122274"/>
                <a:gd name="connsiteX7" fmla="*/ 579203 w 851303"/>
                <a:gd name="connsiteY7" fmla="*/ 876142 h 1122274"/>
                <a:gd name="connsiteX8" fmla="*/ 466298 w 851303"/>
                <a:gd name="connsiteY8" fmla="*/ 852432 h 1122274"/>
                <a:gd name="connsiteX9" fmla="*/ 379361 w 851303"/>
                <a:gd name="connsiteY9" fmla="*/ 788076 h 1122274"/>
                <a:gd name="connsiteX10" fmla="*/ 324037 w 851303"/>
                <a:gd name="connsiteY10" fmla="*/ 694365 h 1122274"/>
                <a:gd name="connsiteX11" fmla="*/ 304844 w 851303"/>
                <a:gd name="connsiteY11" fmla="*/ 580331 h 1122274"/>
                <a:gd name="connsiteX12" fmla="*/ 324037 w 851303"/>
                <a:gd name="connsiteY12" fmla="*/ 466297 h 1122274"/>
                <a:gd name="connsiteX13" fmla="*/ 379361 w 851303"/>
                <a:gd name="connsiteY13" fmla="*/ 371457 h 1122274"/>
                <a:gd name="connsiteX14" fmla="*/ 466298 w 851303"/>
                <a:gd name="connsiteY14" fmla="*/ 307101 h 1122274"/>
                <a:gd name="connsiteX15" fmla="*/ 579203 w 851303"/>
                <a:gd name="connsiteY15" fmla="*/ 283391 h 1122274"/>
                <a:gd name="connsiteX16" fmla="*/ 690979 w 851303"/>
                <a:gd name="connsiteY16" fmla="*/ 308230 h 1122274"/>
                <a:gd name="connsiteX17" fmla="*/ 776786 w 851303"/>
                <a:gd name="connsiteY17" fmla="*/ 373715 h 1122274"/>
                <a:gd name="connsiteX18" fmla="*/ 832110 w 851303"/>
                <a:gd name="connsiteY18" fmla="*/ 468555 h 1122274"/>
                <a:gd name="connsiteX19" fmla="*/ 851304 w 851303"/>
                <a:gd name="connsiteY19" fmla="*/ 570170 h 1122274"/>
                <a:gd name="connsiteX20" fmla="*/ 851304 w 851303"/>
                <a:gd name="connsiteY20" fmla="*/ 553234 h 1122274"/>
                <a:gd name="connsiteX21" fmla="*/ 431297 w 851303"/>
                <a:gd name="connsiteY21" fmla="*/ 0 h 1122274"/>
                <a:gd name="connsiteX22" fmla="*/ 348876 w 851303"/>
                <a:gd name="connsiteY22" fmla="*/ 29355 h 1122274"/>
                <a:gd name="connsiteX23" fmla="*/ 164841 w 851303"/>
                <a:gd name="connsiteY23" fmla="*/ 158067 h 1122274"/>
                <a:gd name="connsiteX24" fmla="*/ 44033 w 851303"/>
                <a:gd name="connsiteY24" fmla="*/ 348876 h 1122274"/>
                <a:gd name="connsiteX25" fmla="*/ 0 w 851303"/>
                <a:gd name="connsiteY25" fmla="*/ 579202 h 1122274"/>
                <a:gd name="connsiteX26" fmla="*/ 39517 w 851303"/>
                <a:gd name="connsiteY26" fmla="*/ 810657 h 1122274"/>
                <a:gd name="connsiteX27" fmla="*/ 150164 w 851303"/>
                <a:gd name="connsiteY27" fmla="*/ 993563 h 112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51303" h="1122274">
                  <a:moveTo>
                    <a:pt x="150164" y="993563"/>
                  </a:moveTo>
                  <a:cubicBezTo>
                    <a:pt x="197584" y="1044371"/>
                    <a:pt x="256294" y="1083887"/>
                    <a:pt x="325166" y="1113243"/>
                  </a:cubicBezTo>
                  <a:cubicBezTo>
                    <a:pt x="333070" y="1116630"/>
                    <a:pt x="340973" y="1120017"/>
                    <a:pt x="348876" y="1122275"/>
                  </a:cubicBezTo>
                  <a:cubicBezTo>
                    <a:pt x="591622" y="1091791"/>
                    <a:pt x="786948" y="910014"/>
                    <a:pt x="837755" y="674042"/>
                  </a:cubicBezTo>
                  <a:cubicBezTo>
                    <a:pt x="835497" y="680817"/>
                    <a:pt x="834368" y="687591"/>
                    <a:pt x="832110" y="694365"/>
                  </a:cubicBezTo>
                  <a:cubicBezTo>
                    <a:pt x="819690" y="729366"/>
                    <a:pt x="801626" y="760979"/>
                    <a:pt x="777915" y="788076"/>
                  </a:cubicBezTo>
                  <a:cubicBezTo>
                    <a:pt x="754205" y="815174"/>
                    <a:pt x="725979" y="836626"/>
                    <a:pt x="692108" y="852432"/>
                  </a:cubicBezTo>
                  <a:cubicBezTo>
                    <a:pt x="658236" y="868239"/>
                    <a:pt x="620978" y="876142"/>
                    <a:pt x="579203" y="876142"/>
                  </a:cubicBezTo>
                  <a:cubicBezTo>
                    <a:pt x="537428" y="876142"/>
                    <a:pt x="500169" y="868239"/>
                    <a:pt x="466298" y="852432"/>
                  </a:cubicBezTo>
                  <a:cubicBezTo>
                    <a:pt x="432426" y="836626"/>
                    <a:pt x="403071" y="815174"/>
                    <a:pt x="379361" y="788076"/>
                  </a:cubicBezTo>
                  <a:cubicBezTo>
                    <a:pt x="355651" y="760979"/>
                    <a:pt x="336457" y="729366"/>
                    <a:pt x="324037" y="694365"/>
                  </a:cubicBezTo>
                  <a:cubicBezTo>
                    <a:pt x="310489" y="659365"/>
                    <a:pt x="304844" y="620977"/>
                    <a:pt x="304844" y="580331"/>
                  </a:cubicBezTo>
                  <a:cubicBezTo>
                    <a:pt x="304844" y="539686"/>
                    <a:pt x="311618" y="502427"/>
                    <a:pt x="324037" y="466297"/>
                  </a:cubicBezTo>
                  <a:cubicBezTo>
                    <a:pt x="337586" y="430168"/>
                    <a:pt x="355651" y="398554"/>
                    <a:pt x="379361" y="371457"/>
                  </a:cubicBezTo>
                  <a:cubicBezTo>
                    <a:pt x="403071" y="344360"/>
                    <a:pt x="432426" y="322908"/>
                    <a:pt x="466298" y="307101"/>
                  </a:cubicBezTo>
                  <a:cubicBezTo>
                    <a:pt x="500169" y="291295"/>
                    <a:pt x="537428" y="283391"/>
                    <a:pt x="579203" y="283391"/>
                  </a:cubicBezTo>
                  <a:cubicBezTo>
                    <a:pt x="619848" y="283391"/>
                    <a:pt x="657107" y="291295"/>
                    <a:pt x="690979" y="308230"/>
                  </a:cubicBezTo>
                  <a:cubicBezTo>
                    <a:pt x="724850" y="324037"/>
                    <a:pt x="753076" y="346618"/>
                    <a:pt x="776786" y="373715"/>
                  </a:cubicBezTo>
                  <a:cubicBezTo>
                    <a:pt x="800496" y="400813"/>
                    <a:pt x="819690" y="432426"/>
                    <a:pt x="832110" y="468555"/>
                  </a:cubicBezTo>
                  <a:cubicBezTo>
                    <a:pt x="844529" y="501298"/>
                    <a:pt x="850175" y="535169"/>
                    <a:pt x="851304" y="570170"/>
                  </a:cubicBezTo>
                  <a:cubicBezTo>
                    <a:pt x="851304" y="564525"/>
                    <a:pt x="851304" y="558879"/>
                    <a:pt x="851304" y="553234"/>
                  </a:cubicBezTo>
                  <a:cubicBezTo>
                    <a:pt x="851304" y="289037"/>
                    <a:pt x="672914" y="67743"/>
                    <a:pt x="431297" y="0"/>
                  </a:cubicBezTo>
                  <a:cubicBezTo>
                    <a:pt x="403071" y="7903"/>
                    <a:pt x="375974" y="16936"/>
                    <a:pt x="348876" y="29355"/>
                  </a:cubicBezTo>
                  <a:cubicBezTo>
                    <a:pt x="277746" y="59840"/>
                    <a:pt x="215649" y="102743"/>
                    <a:pt x="164841" y="158067"/>
                  </a:cubicBezTo>
                  <a:cubicBezTo>
                    <a:pt x="112905" y="212261"/>
                    <a:pt x="73388" y="275488"/>
                    <a:pt x="44033" y="348876"/>
                  </a:cubicBezTo>
                  <a:cubicBezTo>
                    <a:pt x="14678" y="421135"/>
                    <a:pt x="0" y="497911"/>
                    <a:pt x="0" y="579202"/>
                  </a:cubicBezTo>
                  <a:cubicBezTo>
                    <a:pt x="0" y="662752"/>
                    <a:pt x="13549" y="740656"/>
                    <a:pt x="39517" y="810657"/>
                  </a:cubicBezTo>
                  <a:cubicBezTo>
                    <a:pt x="65485" y="881788"/>
                    <a:pt x="101615" y="942756"/>
                    <a:pt x="150164" y="993563"/>
                  </a:cubicBezTo>
                  <a:close/>
                </a:path>
              </a:pathLst>
            </a:custGeom>
            <a:gradFill flip="none" rotWithShape="1">
              <a:gsLst>
                <a:gs pos="80000">
                  <a:schemeClr val="accent1">
                    <a:lumMod val="90000"/>
                    <a:lumOff val="10000"/>
                    <a:alpha val="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7A56DFC-4317-4EED-B855-9FF1751D186A}"/>
              </a:ext>
            </a:extLst>
          </p:cNvPr>
          <p:cNvGrpSpPr/>
          <p:nvPr/>
        </p:nvGrpSpPr>
        <p:grpSpPr>
          <a:xfrm>
            <a:off x="9835359" y="4021556"/>
            <a:ext cx="1211471" cy="1556958"/>
            <a:chOff x="9835359" y="4021556"/>
            <a:chExt cx="1211471" cy="1556958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360AC9A0-B401-4093-9F8F-F3261064BA76}"/>
                </a:ext>
              </a:extLst>
            </p:cNvPr>
            <p:cNvSpPr/>
            <p:nvPr/>
          </p:nvSpPr>
          <p:spPr>
            <a:xfrm>
              <a:off x="9835359" y="4021556"/>
              <a:ext cx="1211471" cy="1556958"/>
            </a:xfrm>
            <a:custGeom>
              <a:avLst/>
              <a:gdLst>
                <a:gd name="connsiteX0" fmla="*/ 1211471 w 1211471"/>
                <a:gd name="connsiteY0" fmla="*/ 779044 h 1556958"/>
                <a:gd name="connsiteX1" fmla="*/ 1164051 w 1211471"/>
                <a:gd name="connsiteY1" fmla="*/ 1143727 h 1556958"/>
                <a:gd name="connsiteX2" fmla="*/ 1034210 w 1211471"/>
                <a:gd name="connsiteY2" fmla="*/ 1384214 h 1556958"/>
                <a:gd name="connsiteX3" fmla="*/ 841143 w 1211471"/>
                <a:gd name="connsiteY3" fmla="*/ 1516313 h 1556958"/>
                <a:gd name="connsiteX4" fmla="*/ 605171 w 1211471"/>
                <a:gd name="connsiteY4" fmla="*/ 1556959 h 1556958"/>
                <a:gd name="connsiteX5" fmla="*/ 369200 w 1211471"/>
                <a:gd name="connsiteY5" fmla="*/ 1515184 h 1556958"/>
                <a:gd name="connsiteX6" fmla="*/ 177261 w 1211471"/>
                <a:gd name="connsiteY6" fmla="*/ 1380827 h 1556958"/>
                <a:gd name="connsiteX7" fmla="*/ 47420 w 1211471"/>
                <a:gd name="connsiteY7" fmla="*/ 1140340 h 1556958"/>
                <a:gd name="connsiteX8" fmla="*/ 0 w 1211471"/>
                <a:gd name="connsiteY8" fmla="*/ 779044 h 1556958"/>
                <a:gd name="connsiteX9" fmla="*/ 47420 w 1211471"/>
                <a:gd name="connsiteY9" fmla="*/ 415490 h 1556958"/>
                <a:gd name="connsiteX10" fmla="*/ 177261 w 1211471"/>
                <a:gd name="connsiteY10" fmla="*/ 173874 h 1556958"/>
                <a:gd name="connsiteX11" fmla="*/ 369200 w 1211471"/>
                <a:gd name="connsiteY11" fmla="*/ 40646 h 1556958"/>
                <a:gd name="connsiteX12" fmla="*/ 605171 w 1211471"/>
                <a:gd name="connsiteY12" fmla="*/ 0 h 1556958"/>
                <a:gd name="connsiteX13" fmla="*/ 841143 w 1211471"/>
                <a:gd name="connsiteY13" fmla="*/ 41775 h 1556958"/>
                <a:gd name="connsiteX14" fmla="*/ 1034210 w 1211471"/>
                <a:gd name="connsiteY14" fmla="*/ 176132 h 1556958"/>
                <a:gd name="connsiteX15" fmla="*/ 1164051 w 1211471"/>
                <a:gd name="connsiteY15" fmla="*/ 416619 h 1556958"/>
                <a:gd name="connsiteX16" fmla="*/ 1211471 w 1211471"/>
                <a:gd name="connsiteY16" fmla="*/ 779044 h 1556958"/>
                <a:gd name="connsiteX17" fmla="*/ 923563 w 1211471"/>
                <a:gd name="connsiteY17" fmla="*/ 779044 h 1556958"/>
                <a:gd name="connsiteX18" fmla="*/ 840014 w 1211471"/>
                <a:gd name="connsiteY18" fmla="*/ 404200 h 1556958"/>
                <a:gd name="connsiteX19" fmla="*/ 606300 w 1211471"/>
                <a:gd name="connsiteY19" fmla="*/ 281133 h 1556958"/>
                <a:gd name="connsiteX20" fmla="*/ 374845 w 1211471"/>
                <a:gd name="connsiteY20" fmla="*/ 403071 h 1556958"/>
                <a:gd name="connsiteX21" fmla="*/ 292424 w 1211471"/>
                <a:gd name="connsiteY21" fmla="*/ 779044 h 1556958"/>
                <a:gd name="connsiteX22" fmla="*/ 374845 w 1211471"/>
                <a:gd name="connsiteY22" fmla="*/ 1153888 h 1556958"/>
                <a:gd name="connsiteX23" fmla="*/ 605171 w 1211471"/>
                <a:gd name="connsiteY23" fmla="*/ 1275826 h 1556958"/>
                <a:gd name="connsiteX24" fmla="*/ 739528 w 1211471"/>
                <a:gd name="connsiteY24" fmla="*/ 1245341 h 1556958"/>
                <a:gd name="connsiteX25" fmla="*/ 838885 w 1211471"/>
                <a:gd name="connsiteY25" fmla="*/ 1153888 h 1556958"/>
                <a:gd name="connsiteX26" fmla="*/ 900982 w 1211471"/>
                <a:gd name="connsiteY26" fmla="*/ 999209 h 1556958"/>
                <a:gd name="connsiteX27" fmla="*/ 923563 w 1211471"/>
                <a:gd name="connsiteY27" fmla="*/ 779044 h 1556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11471" h="1556958">
                  <a:moveTo>
                    <a:pt x="1211471" y="779044"/>
                  </a:moveTo>
                  <a:cubicBezTo>
                    <a:pt x="1211471" y="922433"/>
                    <a:pt x="1195665" y="1044371"/>
                    <a:pt x="1164051" y="1143727"/>
                  </a:cubicBezTo>
                  <a:cubicBezTo>
                    <a:pt x="1132438" y="1243083"/>
                    <a:pt x="1089534" y="1323246"/>
                    <a:pt x="1034210" y="1384214"/>
                  </a:cubicBezTo>
                  <a:cubicBezTo>
                    <a:pt x="978887" y="1445183"/>
                    <a:pt x="914531" y="1489216"/>
                    <a:pt x="841143" y="1516313"/>
                  </a:cubicBezTo>
                  <a:cubicBezTo>
                    <a:pt x="767754" y="1543410"/>
                    <a:pt x="688721" y="1556959"/>
                    <a:pt x="605171" y="1556959"/>
                  </a:cubicBezTo>
                  <a:cubicBezTo>
                    <a:pt x="521621" y="1556959"/>
                    <a:pt x="442588" y="1543410"/>
                    <a:pt x="369200" y="1515184"/>
                  </a:cubicBezTo>
                  <a:cubicBezTo>
                    <a:pt x="295811" y="1486958"/>
                    <a:pt x="231455" y="1442925"/>
                    <a:pt x="177261" y="1380827"/>
                  </a:cubicBezTo>
                  <a:cubicBezTo>
                    <a:pt x="121937" y="1319859"/>
                    <a:pt x="79034" y="1239696"/>
                    <a:pt x="47420" y="1140340"/>
                  </a:cubicBezTo>
                  <a:cubicBezTo>
                    <a:pt x="15807" y="1040983"/>
                    <a:pt x="0" y="921304"/>
                    <a:pt x="0" y="779044"/>
                  </a:cubicBezTo>
                  <a:cubicBezTo>
                    <a:pt x="0" y="635655"/>
                    <a:pt x="15807" y="513717"/>
                    <a:pt x="47420" y="415490"/>
                  </a:cubicBezTo>
                  <a:cubicBezTo>
                    <a:pt x="79034" y="316134"/>
                    <a:pt x="121937" y="235971"/>
                    <a:pt x="177261" y="173874"/>
                  </a:cubicBezTo>
                  <a:cubicBezTo>
                    <a:pt x="231455" y="112905"/>
                    <a:pt x="295811" y="67743"/>
                    <a:pt x="369200" y="40646"/>
                  </a:cubicBezTo>
                  <a:cubicBezTo>
                    <a:pt x="442588" y="13549"/>
                    <a:pt x="521621" y="0"/>
                    <a:pt x="605171" y="0"/>
                  </a:cubicBezTo>
                  <a:cubicBezTo>
                    <a:pt x="688721" y="0"/>
                    <a:pt x="767754" y="13549"/>
                    <a:pt x="841143" y="41775"/>
                  </a:cubicBezTo>
                  <a:cubicBezTo>
                    <a:pt x="914531" y="70001"/>
                    <a:pt x="978887" y="114034"/>
                    <a:pt x="1034210" y="176132"/>
                  </a:cubicBezTo>
                  <a:cubicBezTo>
                    <a:pt x="1089534" y="238229"/>
                    <a:pt x="1132438" y="318392"/>
                    <a:pt x="1164051" y="416619"/>
                  </a:cubicBezTo>
                  <a:cubicBezTo>
                    <a:pt x="1195665" y="515976"/>
                    <a:pt x="1211471" y="636784"/>
                    <a:pt x="1211471" y="779044"/>
                  </a:cubicBezTo>
                  <a:close/>
                  <a:moveTo>
                    <a:pt x="923563" y="779044"/>
                  </a:moveTo>
                  <a:cubicBezTo>
                    <a:pt x="923563" y="610816"/>
                    <a:pt x="895337" y="485491"/>
                    <a:pt x="840014" y="404200"/>
                  </a:cubicBezTo>
                  <a:cubicBezTo>
                    <a:pt x="783561" y="322908"/>
                    <a:pt x="705657" y="281133"/>
                    <a:pt x="606300" y="281133"/>
                  </a:cubicBezTo>
                  <a:cubicBezTo>
                    <a:pt x="506944" y="281133"/>
                    <a:pt x="430168" y="321779"/>
                    <a:pt x="374845" y="403071"/>
                  </a:cubicBezTo>
                  <a:cubicBezTo>
                    <a:pt x="319521" y="484362"/>
                    <a:pt x="292424" y="609687"/>
                    <a:pt x="292424" y="779044"/>
                  </a:cubicBezTo>
                  <a:cubicBezTo>
                    <a:pt x="292424" y="947272"/>
                    <a:pt x="319521" y="1072597"/>
                    <a:pt x="374845" y="1153888"/>
                  </a:cubicBezTo>
                  <a:cubicBezTo>
                    <a:pt x="429039" y="1235180"/>
                    <a:pt x="505815" y="1275826"/>
                    <a:pt x="605171" y="1275826"/>
                  </a:cubicBezTo>
                  <a:cubicBezTo>
                    <a:pt x="654849" y="1275826"/>
                    <a:pt x="700011" y="1265664"/>
                    <a:pt x="739528" y="1245341"/>
                  </a:cubicBezTo>
                  <a:cubicBezTo>
                    <a:pt x="779045" y="1225019"/>
                    <a:pt x="811787" y="1194534"/>
                    <a:pt x="838885" y="1153888"/>
                  </a:cubicBezTo>
                  <a:cubicBezTo>
                    <a:pt x="865982" y="1113243"/>
                    <a:pt x="886305" y="1061306"/>
                    <a:pt x="900982" y="999209"/>
                  </a:cubicBezTo>
                  <a:cubicBezTo>
                    <a:pt x="915660" y="937111"/>
                    <a:pt x="923563" y="863723"/>
                    <a:pt x="923563" y="77904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2477AF62-17D9-499B-B588-37D4CBA9954B}"/>
                </a:ext>
              </a:extLst>
            </p:cNvPr>
            <p:cNvSpPr/>
            <p:nvPr/>
          </p:nvSpPr>
          <p:spPr>
            <a:xfrm>
              <a:off x="10201171" y="4039620"/>
              <a:ext cx="844529" cy="1517442"/>
            </a:xfrm>
            <a:custGeom>
              <a:avLst/>
              <a:gdLst>
                <a:gd name="connsiteX0" fmla="*/ 668398 w 844529"/>
                <a:gd name="connsiteY0" fmla="*/ 158067 h 1517442"/>
                <a:gd name="connsiteX1" fmla="*/ 475330 w 844529"/>
                <a:gd name="connsiteY1" fmla="*/ 23710 h 1517442"/>
                <a:gd name="connsiteX2" fmla="*/ 398555 w 844529"/>
                <a:gd name="connsiteY2" fmla="*/ 0 h 1517442"/>
                <a:gd name="connsiteX3" fmla="*/ 0 w 844529"/>
                <a:gd name="connsiteY3" fmla="*/ 395167 h 1517442"/>
                <a:gd name="connsiteX4" fmla="*/ 6774 w 844529"/>
                <a:gd name="connsiteY4" fmla="*/ 383877 h 1517442"/>
                <a:gd name="connsiteX5" fmla="*/ 238230 w 844529"/>
                <a:gd name="connsiteY5" fmla="*/ 261939 h 1517442"/>
                <a:gd name="connsiteX6" fmla="*/ 471943 w 844529"/>
                <a:gd name="connsiteY6" fmla="*/ 385006 h 1517442"/>
                <a:gd name="connsiteX7" fmla="*/ 555493 w 844529"/>
                <a:gd name="connsiteY7" fmla="*/ 759850 h 1517442"/>
                <a:gd name="connsiteX8" fmla="*/ 534041 w 844529"/>
                <a:gd name="connsiteY8" fmla="*/ 981144 h 1517442"/>
                <a:gd name="connsiteX9" fmla="*/ 471943 w 844529"/>
                <a:gd name="connsiteY9" fmla="*/ 1135824 h 1517442"/>
                <a:gd name="connsiteX10" fmla="*/ 372587 w 844529"/>
                <a:gd name="connsiteY10" fmla="*/ 1227277 h 1517442"/>
                <a:gd name="connsiteX11" fmla="*/ 239359 w 844529"/>
                <a:gd name="connsiteY11" fmla="*/ 1257761 h 1517442"/>
                <a:gd name="connsiteX12" fmla="*/ 11291 w 844529"/>
                <a:gd name="connsiteY12" fmla="*/ 1140340 h 1517442"/>
                <a:gd name="connsiteX13" fmla="*/ 412103 w 844529"/>
                <a:gd name="connsiteY13" fmla="*/ 1517442 h 1517442"/>
                <a:gd name="connsiteX14" fmla="*/ 474201 w 844529"/>
                <a:gd name="connsiteY14" fmla="*/ 1498248 h 1517442"/>
                <a:gd name="connsiteX15" fmla="*/ 667269 w 844529"/>
                <a:gd name="connsiteY15" fmla="*/ 1366150 h 1517442"/>
                <a:gd name="connsiteX16" fmla="*/ 797110 w 844529"/>
                <a:gd name="connsiteY16" fmla="*/ 1125662 h 1517442"/>
                <a:gd name="connsiteX17" fmla="*/ 844530 w 844529"/>
                <a:gd name="connsiteY17" fmla="*/ 760979 h 1517442"/>
                <a:gd name="connsiteX18" fmla="*/ 797110 w 844529"/>
                <a:gd name="connsiteY18" fmla="*/ 399683 h 1517442"/>
                <a:gd name="connsiteX19" fmla="*/ 668398 w 844529"/>
                <a:gd name="connsiteY19" fmla="*/ 158067 h 1517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4529" h="1517442">
                  <a:moveTo>
                    <a:pt x="668398" y="158067"/>
                  </a:moveTo>
                  <a:cubicBezTo>
                    <a:pt x="613074" y="95969"/>
                    <a:pt x="548719" y="51936"/>
                    <a:pt x="475330" y="23710"/>
                  </a:cubicBezTo>
                  <a:cubicBezTo>
                    <a:pt x="450491" y="14678"/>
                    <a:pt x="424523" y="6774"/>
                    <a:pt x="398555" y="0"/>
                  </a:cubicBezTo>
                  <a:cubicBezTo>
                    <a:pt x="224681" y="67743"/>
                    <a:pt x="82421" y="210003"/>
                    <a:pt x="0" y="395167"/>
                  </a:cubicBezTo>
                  <a:cubicBezTo>
                    <a:pt x="2258" y="391780"/>
                    <a:pt x="4516" y="387264"/>
                    <a:pt x="6774" y="383877"/>
                  </a:cubicBezTo>
                  <a:cubicBezTo>
                    <a:pt x="62098" y="302585"/>
                    <a:pt x="138873" y="261939"/>
                    <a:pt x="238230" y="261939"/>
                  </a:cubicBezTo>
                  <a:cubicBezTo>
                    <a:pt x="338715" y="261939"/>
                    <a:pt x="416620" y="302585"/>
                    <a:pt x="471943" y="385006"/>
                  </a:cubicBezTo>
                  <a:cubicBezTo>
                    <a:pt x="528396" y="466297"/>
                    <a:pt x="555493" y="591622"/>
                    <a:pt x="555493" y="759850"/>
                  </a:cubicBezTo>
                  <a:cubicBezTo>
                    <a:pt x="555493" y="844529"/>
                    <a:pt x="548719" y="919046"/>
                    <a:pt x="534041" y="981144"/>
                  </a:cubicBezTo>
                  <a:cubicBezTo>
                    <a:pt x="519363" y="1043242"/>
                    <a:pt x="499040" y="1095178"/>
                    <a:pt x="471943" y="1135824"/>
                  </a:cubicBezTo>
                  <a:cubicBezTo>
                    <a:pt x="444846" y="1176469"/>
                    <a:pt x="412103" y="1206954"/>
                    <a:pt x="372587" y="1227277"/>
                  </a:cubicBezTo>
                  <a:cubicBezTo>
                    <a:pt x="334199" y="1247599"/>
                    <a:pt x="289037" y="1257761"/>
                    <a:pt x="239359" y="1257761"/>
                  </a:cubicBezTo>
                  <a:cubicBezTo>
                    <a:pt x="142260" y="1257761"/>
                    <a:pt x="66614" y="1218244"/>
                    <a:pt x="11291" y="1140340"/>
                  </a:cubicBezTo>
                  <a:cubicBezTo>
                    <a:pt x="97098" y="1318730"/>
                    <a:pt x="240488" y="1455345"/>
                    <a:pt x="412103" y="1517442"/>
                  </a:cubicBezTo>
                  <a:cubicBezTo>
                    <a:pt x="433555" y="1511797"/>
                    <a:pt x="453878" y="1506152"/>
                    <a:pt x="474201" y="1498248"/>
                  </a:cubicBezTo>
                  <a:cubicBezTo>
                    <a:pt x="547590" y="1471151"/>
                    <a:pt x="611945" y="1427118"/>
                    <a:pt x="667269" y="1366150"/>
                  </a:cubicBezTo>
                  <a:cubicBezTo>
                    <a:pt x="722592" y="1305181"/>
                    <a:pt x="765496" y="1225019"/>
                    <a:pt x="797110" y="1125662"/>
                  </a:cubicBezTo>
                  <a:cubicBezTo>
                    <a:pt x="828723" y="1026306"/>
                    <a:pt x="844530" y="904368"/>
                    <a:pt x="844530" y="760979"/>
                  </a:cubicBezTo>
                  <a:cubicBezTo>
                    <a:pt x="844530" y="618719"/>
                    <a:pt x="828723" y="497911"/>
                    <a:pt x="797110" y="399683"/>
                  </a:cubicBezTo>
                  <a:cubicBezTo>
                    <a:pt x="766625" y="300327"/>
                    <a:pt x="723721" y="220165"/>
                    <a:pt x="668398" y="1580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195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A24F463-15B5-465D-924D-4229CC2ABF5B}"/>
              </a:ext>
            </a:extLst>
          </p:cNvPr>
          <p:cNvGrpSpPr/>
          <p:nvPr/>
        </p:nvGrpSpPr>
        <p:grpSpPr>
          <a:xfrm>
            <a:off x="1371982" y="1226384"/>
            <a:ext cx="760512" cy="1647787"/>
            <a:chOff x="1371982" y="1226384"/>
            <a:chExt cx="760512" cy="164778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B0E88887-88F6-42B5-B4D0-55DF2B690182}"/>
                </a:ext>
              </a:extLst>
            </p:cNvPr>
            <p:cNvSpPr/>
            <p:nvPr/>
          </p:nvSpPr>
          <p:spPr>
            <a:xfrm>
              <a:off x="1371982" y="1226384"/>
              <a:ext cx="760512" cy="531850"/>
            </a:xfrm>
            <a:custGeom>
              <a:avLst/>
              <a:gdLst>
                <a:gd name="connsiteX0" fmla="*/ 760512 w 760512"/>
                <a:gd name="connsiteY0" fmla="*/ 531851 h 531850"/>
                <a:gd name="connsiteX1" fmla="*/ 760512 w 760512"/>
                <a:gd name="connsiteY1" fmla="*/ 370396 h 531850"/>
                <a:gd name="connsiteX2" fmla="*/ 390114 w 760512"/>
                <a:gd name="connsiteY2" fmla="*/ 0 h 531850"/>
                <a:gd name="connsiteX3" fmla="*/ 185921 w 760512"/>
                <a:gd name="connsiteY3" fmla="*/ 0 h 531850"/>
                <a:gd name="connsiteX4" fmla="*/ 722 w 760512"/>
                <a:gd name="connsiteY4" fmla="*/ 166203 h 531850"/>
                <a:gd name="connsiteX5" fmla="*/ 181172 w 760512"/>
                <a:gd name="connsiteY5" fmla="*/ 365647 h 531850"/>
                <a:gd name="connsiteX6" fmla="*/ 399612 w 760512"/>
                <a:gd name="connsiteY6" fmla="*/ 365647 h 531850"/>
                <a:gd name="connsiteX7" fmla="*/ 399612 w 760512"/>
                <a:gd name="connsiteY7" fmla="*/ 365647 h 531850"/>
                <a:gd name="connsiteX8" fmla="*/ 760512 w 760512"/>
                <a:gd name="connsiteY8" fmla="*/ 531851 h 53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512" h="531850">
                  <a:moveTo>
                    <a:pt x="760512" y="531851"/>
                  </a:moveTo>
                  <a:lnTo>
                    <a:pt x="760512" y="370396"/>
                  </a:lnTo>
                  <a:cubicBezTo>
                    <a:pt x="760512" y="166203"/>
                    <a:pt x="599057" y="0"/>
                    <a:pt x="390114" y="0"/>
                  </a:cubicBezTo>
                  <a:lnTo>
                    <a:pt x="185921" y="0"/>
                  </a:lnTo>
                  <a:cubicBezTo>
                    <a:pt x="90947" y="0"/>
                    <a:pt x="10219" y="71230"/>
                    <a:pt x="722" y="166203"/>
                  </a:cubicBezTo>
                  <a:cubicBezTo>
                    <a:pt x="-8775" y="275423"/>
                    <a:pt x="76701" y="365647"/>
                    <a:pt x="181172" y="365647"/>
                  </a:cubicBezTo>
                  <a:lnTo>
                    <a:pt x="399612" y="365647"/>
                  </a:lnTo>
                  <a:lnTo>
                    <a:pt x="399612" y="365647"/>
                  </a:lnTo>
                  <a:cubicBezTo>
                    <a:pt x="546821" y="365647"/>
                    <a:pt x="675036" y="427380"/>
                    <a:pt x="760512" y="53185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21DB5852-B504-4491-91E0-BBBC72E5B896}"/>
                </a:ext>
              </a:extLst>
            </p:cNvPr>
            <p:cNvSpPr/>
            <p:nvPr/>
          </p:nvSpPr>
          <p:spPr>
            <a:xfrm>
              <a:off x="1771594" y="1587282"/>
              <a:ext cx="360900" cy="1286889"/>
            </a:xfrm>
            <a:custGeom>
              <a:avLst/>
              <a:gdLst>
                <a:gd name="connsiteX0" fmla="*/ 0 w 360900"/>
                <a:gd name="connsiteY0" fmla="*/ 0 h 1286889"/>
                <a:gd name="connsiteX1" fmla="*/ 0 w 360900"/>
                <a:gd name="connsiteY1" fmla="*/ 1106440 h 1286889"/>
                <a:gd name="connsiteX2" fmla="*/ 180450 w 360900"/>
                <a:gd name="connsiteY2" fmla="*/ 1286889 h 1286889"/>
                <a:gd name="connsiteX3" fmla="*/ 360900 w 360900"/>
                <a:gd name="connsiteY3" fmla="*/ 1106440 h 1286889"/>
                <a:gd name="connsiteX4" fmla="*/ 360900 w 360900"/>
                <a:gd name="connsiteY4" fmla="*/ 170952 h 1286889"/>
                <a:gd name="connsiteX5" fmla="*/ 0 w 360900"/>
                <a:gd name="connsiteY5" fmla="*/ 0 h 128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900" h="1286889">
                  <a:moveTo>
                    <a:pt x="0" y="0"/>
                  </a:moveTo>
                  <a:lnTo>
                    <a:pt x="0" y="1106440"/>
                  </a:lnTo>
                  <a:cubicBezTo>
                    <a:pt x="0" y="1206162"/>
                    <a:pt x="80728" y="1286889"/>
                    <a:pt x="180450" y="1286889"/>
                  </a:cubicBezTo>
                  <a:cubicBezTo>
                    <a:pt x="280173" y="1286889"/>
                    <a:pt x="360900" y="1206162"/>
                    <a:pt x="360900" y="1106440"/>
                  </a:cubicBezTo>
                  <a:lnTo>
                    <a:pt x="360900" y="170952"/>
                  </a:lnTo>
                  <a:cubicBezTo>
                    <a:pt x="275424" y="66481"/>
                    <a:pt x="147209" y="4749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F5F4158-0A43-4B2B-9E9F-FF39654D127F}"/>
              </a:ext>
            </a:extLst>
          </p:cNvPr>
          <p:cNvGrpSpPr/>
          <p:nvPr/>
        </p:nvGrpSpPr>
        <p:grpSpPr>
          <a:xfrm>
            <a:off x="3330713" y="1226384"/>
            <a:ext cx="1163432" cy="1647787"/>
            <a:chOff x="3330713" y="1226384"/>
            <a:chExt cx="1163432" cy="1647787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41D80E61-0F8E-4CAB-93BE-6185201FD567}"/>
                </a:ext>
              </a:extLst>
            </p:cNvPr>
            <p:cNvSpPr/>
            <p:nvPr/>
          </p:nvSpPr>
          <p:spPr>
            <a:xfrm>
              <a:off x="3330713" y="1226384"/>
              <a:ext cx="1163432" cy="1153926"/>
            </a:xfrm>
            <a:custGeom>
              <a:avLst/>
              <a:gdLst>
                <a:gd name="connsiteX0" fmla="*/ 987730 w 1163432"/>
                <a:gd name="connsiteY0" fmla="*/ 816771 h 1153926"/>
                <a:gd name="connsiteX1" fmla="*/ 840521 w 1163432"/>
                <a:gd name="connsiteY1" fmla="*/ 1153926 h 1153926"/>
                <a:gd name="connsiteX2" fmla="*/ 925997 w 1163432"/>
                <a:gd name="connsiteY2" fmla="*/ 1082696 h 1153926"/>
                <a:gd name="connsiteX3" fmla="*/ 1163433 w 1163432"/>
                <a:gd name="connsiteY3" fmla="*/ 579338 h 1153926"/>
                <a:gd name="connsiteX4" fmla="*/ 579342 w 1163432"/>
                <a:gd name="connsiteY4" fmla="*/ 0 h 1153926"/>
                <a:gd name="connsiteX5" fmla="*/ 0 w 1163432"/>
                <a:gd name="connsiteY5" fmla="*/ 579338 h 1153926"/>
                <a:gd name="connsiteX6" fmla="*/ 180451 w 1163432"/>
                <a:gd name="connsiteY6" fmla="*/ 759787 h 1153926"/>
                <a:gd name="connsiteX7" fmla="*/ 360902 w 1163432"/>
                <a:gd name="connsiteY7" fmla="*/ 579338 h 1153926"/>
                <a:gd name="connsiteX8" fmla="*/ 579342 w 1163432"/>
                <a:gd name="connsiteY8" fmla="*/ 360899 h 1153926"/>
                <a:gd name="connsiteX9" fmla="*/ 650572 w 1163432"/>
                <a:gd name="connsiteY9" fmla="*/ 375145 h 1153926"/>
                <a:gd name="connsiteX10" fmla="*/ 987730 w 1163432"/>
                <a:gd name="connsiteY10" fmla="*/ 816771 h 115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3432" h="1153926">
                  <a:moveTo>
                    <a:pt x="987730" y="816771"/>
                  </a:moveTo>
                  <a:cubicBezTo>
                    <a:pt x="987730" y="949734"/>
                    <a:pt x="930746" y="1068450"/>
                    <a:pt x="840521" y="1153926"/>
                  </a:cubicBezTo>
                  <a:lnTo>
                    <a:pt x="925997" y="1082696"/>
                  </a:lnTo>
                  <a:cubicBezTo>
                    <a:pt x="1073207" y="959231"/>
                    <a:pt x="1163433" y="774033"/>
                    <a:pt x="1163433" y="579338"/>
                  </a:cubicBezTo>
                  <a:cubicBezTo>
                    <a:pt x="1163433" y="261177"/>
                    <a:pt x="902254" y="0"/>
                    <a:pt x="579342" y="0"/>
                  </a:cubicBezTo>
                  <a:cubicBezTo>
                    <a:pt x="256430" y="0"/>
                    <a:pt x="0" y="261177"/>
                    <a:pt x="0" y="579338"/>
                  </a:cubicBezTo>
                  <a:cubicBezTo>
                    <a:pt x="0" y="679060"/>
                    <a:pt x="80728" y="759787"/>
                    <a:pt x="180451" y="759787"/>
                  </a:cubicBezTo>
                  <a:cubicBezTo>
                    <a:pt x="280174" y="759787"/>
                    <a:pt x="360902" y="679060"/>
                    <a:pt x="360902" y="579338"/>
                  </a:cubicBezTo>
                  <a:cubicBezTo>
                    <a:pt x="360902" y="460621"/>
                    <a:pt x="460624" y="360899"/>
                    <a:pt x="579342" y="360899"/>
                  </a:cubicBezTo>
                  <a:cubicBezTo>
                    <a:pt x="603085" y="360899"/>
                    <a:pt x="626829" y="365647"/>
                    <a:pt x="650572" y="375145"/>
                  </a:cubicBezTo>
                  <a:cubicBezTo>
                    <a:pt x="845269" y="432129"/>
                    <a:pt x="987730" y="607830"/>
                    <a:pt x="987730" y="81677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E0D59A67-BDDD-4744-84CC-2B85DBBB036A}"/>
                </a:ext>
              </a:extLst>
            </p:cNvPr>
            <p:cNvSpPr/>
            <p:nvPr/>
          </p:nvSpPr>
          <p:spPr>
            <a:xfrm>
              <a:off x="3335461" y="1601528"/>
              <a:ext cx="982981" cy="1267894"/>
            </a:xfrm>
            <a:custGeom>
              <a:avLst/>
              <a:gdLst>
                <a:gd name="connsiteX0" fmla="*/ 679065 w 982981"/>
                <a:gd name="connsiteY0" fmla="*/ 911744 h 1267894"/>
                <a:gd name="connsiteX1" fmla="*/ 679065 w 982981"/>
                <a:gd name="connsiteY1" fmla="*/ 911744 h 1267894"/>
                <a:gd name="connsiteX2" fmla="*/ 835772 w 982981"/>
                <a:gd name="connsiteY2" fmla="*/ 778782 h 1267894"/>
                <a:gd name="connsiteX3" fmla="*/ 982982 w 982981"/>
                <a:gd name="connsiteY3" fmla="*/ 441626 h 1267894"/>
                <a:gd name="connsiteX4" fmla="*/ 650572 w 982981"/>
                <a:gd name="connsiteY4" fmla="*/ 0 h 1267894"/>
                <a:gd name="connsiteX5" fmla="*/ 797782 w 982981"/>
                <a:gd name="connsiteY5" fmla="*/ 204193 h 1267894"/>
                <a:gd name="connsiteX6" fmla="*/ 688562 w 982981"/>
                <a:gd name="connsiteY6" fmla="*/ 432129 h 1267894"/>
                <a:gd name="connsiteX7" fmla="*/ 61733 w 982981"/>
                <a:gd name="connsiteY7" fmla="*/ 954482 h 1267894"/>
                <a:gd name="connsiteX8" fmla="*/ 9497 w 982981"/>
                <a:gd name="connsiteY8" fmla="*/ 1020964 h 1267894"/>
                <a:gd name="connsiteX9" fmla="*/ 9497 w 982981"/>
                <a:gd name="connsiteY9" fmla="*/ 1020964 h 1267894"/>
                <a:gd name="connsiteX10" fmla="*/ 4749 w 982981"/>
                <a:gd name="connsiteY10" fmla="*/ 1035210 h 1267894"/>
                <a:gd name="connsiteX11" fmla="*/ 4749 w 982981"/>
                <a:gd name="connsiteY11" fmla="*/ 1039958 h 1267894"/>
                <a:gd name="connsiteX12" fmla="*/ 0 w 982981"/>
                <a:gd name="connsiteY12" fmla="*/ 1049456 h 1267894"/>
                <a:gd name="connsiteX13" fmla="*/ 0 w 982981"/>
                <a:gd name="connsiteY13" fmla="*/ 1049456 h 1267894"/>
                <a:gd name="connsiteX14" fmla="*/ 0 w 982981"/>
                <a:gd name="connsiteY14" fmla="*/ 1054204 h 1267894"/>
                <a:gd name="connsiteX15" fmla="*/ 0 w 982981"/>
                <a:gd name="connsiteY15" fmla="*/ 1063702 h 1267894"/>
                <a:gd name="connsiteX16" fmla="*/ 0 w 982981"/>
                <a:gd name="connsiteY16" fmla="*/ 1068450 h 1267894"/>
                <a:gd name="connsiteX17" fmla="*/ 0 w 982981"/>
                <a:gd name="connsiteY17" fmla="*/ 1073199 h 1267894"/>
                <a:gd name="connsiteX18" fmla="*/ 0 w 982981"/>
                <a:gd name="connsiteY18" fmla="*/ 1073199 h 1267894"/>
                <a:gd name="connsiteX19" fmla="*/ 0 w 982981"/>
                <a:gd name="connsiteY19" fmla="*/ 1082697 h 1267894"/>
                <a:gd name="connsiteX20" fmla="*/ 0 w 982981"/>
                <a:gd name="connsiteY20" fmla="*/ 1087445 h 1267894"/>
                <a:gd name="connsiteX21" fmla="*/ 0 w 982981"/>
                <a:gd name="connsiteY21" fmla="*/ 1092194 h 1267894"/>
                <a:gd name="connsiteX22" fmla="*/ 0 w 982981"/>
                <a:gd name="connsiteY22" fmla="*/ 1092194 h 1267894"/>
                <a:gd name="connsiteX23" fmla="*/ 0 w 982981"/>
                <a:gd name="connsiteY23" fmla="*/ 1106440 h 1267894"/>
                <a:gd name="connsiteX24" fmla="*/ 0 w 982981"/>
                <a:gd name="connsiteY24" fmla="*/ 1106440 h 1267894"/>
                <a:gd name="connsiteX25" fmla="*/ 42738 w 982981"/>
                <a:gd name="connsiteY25" fmla="*/ 1206162 h 1267894"/>
                <a:gd name="connsiteX26" fmla="*/ 47487 w 982981"/>
                <a:gd name="connsiteY26" fmla="*/ 1210911 h 1267894"/>
                <a:gd name="connsiteX27" fmla="*/ 42738 w 982981"/>
                <a:gd name="connsiteY27" fmla="*/ 1215659 h 1267894"/>
                <a:gd name="connsiteX28" fmla="*/ 47487 w 982981"/>
                <a:gd name="connsiteY28" fmla="*/ 1220408 h 1267894"/>
                <a:gd name="connsiteX29" fmla="*/ 56984 w 982981"/>
                <a:gd name="connsiteY29" fmla="*/ 1225157 h 1267894"/>
                <a:gd name="connsiteX30" fmla="*/ 56984 w 982981"/>
                <a:gd name="connsiteY30" fmla="*/ 1225157 h 1267894"/>
                <a:gd name="connsiteX31" fmla="*/ 61733 w 982981"/>
                <a:gd name="connsiteY31" fmla="*/ 1229905 h 1267894"/>
                <a:gd name="connsiteX32" fmla="*/ 71231 w 982981"/>
                <a:gd name="connsiteY32" fmla="*/ 1234654 h 1267894"/>
                <a:gd name="connsiteX33" fmla="*/ 75979 w 982981"/>
                <a:gd name="connsiteY33" fmla="*/ 1239403 h 1267894"/>
                <a:gd name="connsiteX34" fmla="*/ 85477 w 982981"/>
                <a:gd name="connsiteY34" fmla="*/ 1244151 h 1267894"/>
                <a:gd name="connsiteX35" fmla="*/ 94974 w 982981"/>
                <a:gd name="connsiteY35" fmla="*/ 1248900 h 1267894"/>
                <a:gd name="connsiteX36" fmla="*/ 104471 w 982981"/>
                <a:gd name="connsiteY36" fmla="*/ 1253649 h 1267894"/>
                <a:gd name="connsiteX37" fmla="*/ 113969 w 982981"/>
                <a:gd name="connsiteY37" fmla="*/ 1258397 h 1267894"/>
                <a:gd name="connsiteX38" fmla="*/ 118718 w 982981"/>
                <a:gd name="connsiteY38" fmla="*/ 1263146 h 1267894"/>
                <a:gd name="connsiteX39" fmla="*/ 128215 w 982981"/>
                <a:gd name="connsiteY39" fmla="*/ 1267894 h 1267894"/>
                <a:gd name="connsiteX40" fmla="*/ 128215 w 982981"/>
                <a:gd name="connsiteY40" fmla="*/ 1267894 h 1267894"/>
                <a:gd name="connsiteX41" fmla="*/ 132964 w 982981"/>
                <a:gd name="connsiteY41" fmla="*/ 1267894 h 1267894"/>
                <a:gd name="connsiteX42" fmla="*/ 147210 w 982981"/>
                <a:gd name="connsiteY42" fmla="*/ 1267894 h 1267894"/>
                <a:gd name="connsiteX43" fmla="*/ 151959 w 982981"/>
                <a:gd name="connsiteY43" fmla="*/ 1267894 h 1267894"/>
                <a:gd name="connsiteX44" fmla="*/ 170953 w 982981"/>
                <a:gd name="connsiteY44" fmla="*/ 1267894 h 1267894"/>
                <a:gd name="connsiteX45" fmla="*/ 237435 w 982981"/>
                <a:gd name="connsiteY45" fmla="*/ 1267894 h 1267894"/>
                <a:gd name="connsiteX46" fmla="*/ 679065 w 982981"/>
                <a:gd name="connsiteY46" fmla="*/ 911744 h 1267894"/>
                <a:gd name="connsiteX47" fmla="*/ 679065 w 982981"/>
                <a:gd name="connsiteY47" fmla="*/ 911744 h 1267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82981" h="1267894">
                  <a:moveTo>
                    <a:pt x="679065" y="911744"/>
                  </a:moveTo>
                  <a:lnTo>
                    <a:pt x="679065" y="911744"/>
                  </a:lnTo>
                  <a:lnTo>
                    <a:pt x="835772" y="778782"/>
                  </a:lnTo>
                  <a:cubicBezTo>
                    <a:pt x="925997" y="693306"/>
                    <a:pt x="982982" y="574589"/>
                    <a:pt x="982982" y="441626"/>
                  </a:cubicBezTo>
                  <a:cubicBezTo>
                    <a:pt x="982982" y="232685"/>
                    <a:pt x="840521" y="52235"/>
                    <a:pt x="650572" y="0"/>
                  </a:cubicBezTo>
                  <a:cubicBezTo>
                    <a:pt x="736049" y="28492"/>
                    <a:pt x="797782" y="109219"/>
                    <a:pt x="797782" y="204193"/>
                  </a:cubicBezTo>
                  <a:cubicBezTo>
                    <a:pt x="797782" y="294417"/>
                    <a:pt x="755044" y="375145"/>
                    <a:pt x="688562" y="432129"/>
                  </a:cubicBezTo>
                  <a:lnTo>
                    <a:pt x="61733" y="954482"/>
                  </a:lnTo>
                  <a:cubicBezTo>
                    <a:pt x="37990" y="973477"/>
                    <a:pt x="23744" y="997220"/>
                    <a:pt x="9497" y="1020964"/>
                  </a:cubicBezTo>
                  <a:lnTo>
                    <a:pt x="9497" y="1020964"/>
                  </a:lnTo>
                  <a:cubicBezTo>
                    <a:pt x="9497" y="1025712"/>
                    <a:pt x="4749" y="1030461"/>
                    <a:pt x="4749" y="1035210"/>
                  </a:cubicBezTo>
                  <a:lnTo>
                    <a:pt x="4749" y="1039958"/>
                  </a:lnTo>
                  <a:cubicBezTo>
                    <a:pt x="4749" y="1044707"/>
                    <a:pt x="4749" y="1044707"/>
                    <a:pt x="0" y="1049456"/>
                  </a:cubicBezTo>
                  <a:lnTo>
                    <a:pt x="0" y="1049456"/>
                  </a:lnTo>
                  <a:cubicBezTo>
                    <a:pt x="0" y="1049456"/>
                    <a:pt x="0" y="1054204"/>
                    <a:pt x="0" y="1054204"/>
                  </a:cubicBezTo>
                  <a:cubicBezTo>
                    <a:pt x="0" y="1058953"/>
                    <a:pt x="0" y="1058953"/>
                    <a:pt x="0" y="1063702"/>
                  </a:cubicBezTo>
                  <a:lnTo>
                    <a:pt x="0" y="1068450"/>
                  </a:lnTo>
                  <a:cubicBezTo>
                    <a:pt x="0" y="1068450"/>
                    <a:pt x="0" y="1073199"/>
                    <a:pt x="0" y="1073199"/>
                  </a:cubicBezTo>
                  <a:lnTo>
                    <a:pt x="0" y="1073199"/>
                  </a:lnTo>
                  <a:cubicBezTo>
                    <a:pt x="0" y="1077948"/>
                    <a:pt x="0" y="1077948"/>
                    <a:pt x="0" y="1082697"/>
                  </a:cubicBezTo>
                  <a:lnTo>
                    <a:pt x="0" y="1087445"/>
                  </a:lnTo>
                  <a:cubicBezTo>
                    <a:pt x="0" y="1087445"/>
                    <a:pt x="0" y="1092194"/>
                    <a:pt x="0" y="1092194"/>
                  </a:cubicBezTo>
                  <a:lnTo>
                    <a:pt x="0" y="1092194"/>
                  </a:lnTo>
                  <a:cubicBezTo>
                    <a:pt x="0" y="1096942"/>
                    <a:pt x="0" y="1101691"/>
                    <a:pt x="0" y="1106440"/>
                  </a:cubicBezTo>
                  <a:lnTo>
                    <a:pt x="0" y="1106440"/>
                  </a:lnTo>
                  <a:cubicBezTo>
                    <a:pt x="4749" y="1144429"/>
                    <a:pt x="18995" y="1177670"/>
                    <a:pt x="42738" y="1206162"/>
                  </a:cubicBezTo>
                  <a:cubicBezTo>
                    <a:pt x="42738" y="1206162"/>
                    <a:pt x="47487" y="1210911"/>
                    <a:pt x="47487" y="1210911"/>
                  </a:cubicBezTo>
                  <a:lnTo>
                    <a:pt x="42738" y="1215659"/>
                  </a:lnTo>
                  <a:cubicBezTo>
                    <a:pt x="42738" y="1215659"/>
                    <a:pt x="47487" y="1220408"/>
                    <a:pt x="47487" y="1220408"/>
                  </a:cubicBezTo>
                  <a:cubicBezTo>
                    <a:pt x="52236" y="1225157"/>
                    <a:pt x="52236" y="1225157"/>
                    <a:pt x="56984" y="1225157"/>
                  </a:cubicBezTo>
                  <a:lnTo>
                    <a:pt x="56984" y="1225157"/>
                  </a:lnTo>
                  <a:cubicBezTo>
                    <a:pt x="56984" y="1225157"/>
                    <a:pt x="61733" y="1229905"/>
                    <a:pt x="61733" y="1229905"/>
                  </a:cubicBezTo>
                  <a:cubicBezTo>
                    <a:pt x="66482" y="1229905"/>
                    <a:pt x="66482" y="1234654"/>
                    <a:pt x="71231" y="1234654"/>
                  </a:cubicBezTo>
                  <a:cubicBezTo>
                    <a:pt x="71231" y="1234654"/>
                    <a:pt x="75979" y="1239403"/>
                    <a:pt x="75979" y="1239403"/>
                  </a:cubicBezTo>
                  <a:cubicBezTo>
                    <a:pt x="80728" y="1239403"/>
                    <a:pt x="80728" y="1244151"/>
                    <a:pt x="85477" y="1244151"/>
                  </a:cubicBezTo>
                  <a:cubicBezTo>
                    <a:pt x="90225" y="1244151"/>
                    <a:pt x="90225" y="1248900"/>
                    <a:pt x="94974" y="1248900"/>
                  </a:cubicBezTo>
                  <a:cubicBezTo>
                    <a:pt x="99723" y="1248900"/>
                    <a:pt x="99723" y="1253649"/>
                    <a:pt x="104471" y="1253649"/>
                  </a:cubicBezTo>
                  <a:cubicBezTo>
                    <a:pt x="109220" y="1253649"/>
                    <a:pt x="109220" y="1258397"/>
                    <a:pt x="113969" y="1258397"/>
                  </a:cubicBezTo>
                  <a:cubicBezTo>
                    <a:pt x="113969" y="1258397"/>
                    <a:pt x="118718" y="1258397"/>
                    <a:pt x="118718" y="1263146"/>
                  </a:cubicBezTo>
                  <a:cubicBezTo>
                    <a:pt x="123466" y="1263146"/>
                    <a:pt x="123466" y="1263146"/>
                    <a:pt x="128215" y="1267894"/>
                  </a:cubicBezTo>
                  <a:lnTo>
                    <a:pt x="128215" y="1267894"/>
                  </a:lnTo>
                  <a:cubicBezTo>
                    <a:pt x="128215" y="1267894"/>
                    <a:pt x="132964" y="1267894"/>
                    <a:pt x="132964" y="1267894"/>
                  </a:cubicBezTo>
                  <a:cubicBezTo>
                    <a:pt x="137712" y="1267894"/>
                    <a:pt x="142461" y="1267894"/>
                    <a:pt x="147210" y="1267894"/>
                  </a:cubicBezTo>
                  <a:cubicBezTo>
                    <a:pt x="147210" y="1267894"/>
                    <a:pt x="151959" y="1267894"/>
                    <a:pt x="151959" y="1267894"/>
                  </a:cubicBezTo>
                  <a:cubicBezTo>
                    <a:pt x="156707" y="1267894"/>
                    <a:pt x="166205" y="1267894"/>
                    <a:pt x="170953" y="1267894"/>
                  </a:cubicBezTo>
                  <a:lnTo>
                    <a:pt x="237435" y="1267894"/>
                  </a:lnTo>
                  <a:lnTo>
                    <a:pt x="679065" y="911744"/>
                  </a:lnTo>
                  <a:lnTo>
                    <a:pt x="679065" y="91174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FD4A951D-1A94-47BD-9A5F-656212DE33FE}"/>
                </a:ext>
              </a:extLst>
            </p:cNvPr>
            <p:cNvSpPr/>
            <p:nvPr/>
          </p:nvSpPr>
          <p:spPr>
            <a:xfrm>
              <a:off x="3577645" y="2513273"/>
              <a:ext cx="911940" cy="360898"/>
            </a:xfrm>
            <a:custGeom>
              <a:avLst/>
              <a:gdLst>
                <a:gd name="connsiteX0" fmla="*/ 731300 w 911940"/>
                <a:gd name="connsiteY0" fmla="*/ 0 h 360898"/>
                <a:gd name="connsiteX1" fmla="*/ 436881 w 911940"/>
                <a:gd name="connsiteY1" fmla="*/ 0 h 360898"/>
                <a:gd name="connsiteX2" fmla="*/ 432132 w 911940"/>
                <a:gd name="connsiteY2" fmla="*/ 0 h 360898"/>
                <a:gd name="connsiteX3" fmla="*/ 0 w 911940"/>
                <a:gd name="connsiteY3" fmla="*/ 360899 h 360898"/>
                <a:gd name="connsiteX4" fmla="*/ 109220 w 911940"/>
                <a:gd name="connsiteY4" fmla="*/ 360899 h 360898"/>
                <a:gd name="connsiteX5" fmla="*/ 256430 w 911940"/>
                <a:gd name="connsiteY5" fmla="*/ 360899 h 360898"/>
                <a:gd name="connsiteX6" fmla="*/ 731300 w 911940"/>
                <a:gd name="connsiteY6" fmla="*/ 360899 h 360898"/>
                <a:gd name="connsiteX7" fmla="*/ 911751 w 911940"/>
                <a:gd name="connsiteY7" fmla="*/ 180449 h 360898"/>
                <a:gd name="connsiteX8" fmla="*/ 731300 w 911940"/>
                <a:gd name="connsiteY8" fmla="*/ 0 h 36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1940" h="360898">
                  <a:moveTo>
                    <a:pt x="731300" y="0"/>
                  </a:moveTo>
                  <a:lnTo>
                    <a:pt x="436881" y="0"/>
                  </a:lnTo>
                  <a:lnTo>
                    <a:pt x="432132" y="0"/>
                  </a:lnTo>
                  <a:lnTo>
                    <a:pt x="0" y="360899"/>
                  </a:lnTo>
                  <a:lnTo>
                    <a:pt x="109220" y="360899"/>
                  </a:lnTo>
                  <a:lnTo>
                    <a:pt x="256430" y="360899"/>
                  </a:lnTo>
                  <a:lnTo>
                    <a:pt x="731300" y="360899"/>
                  </a:lnTo>
                  <a:cubicBezTo>
                    <a:pt x="831023" y="360899"/>
                    <a:pt x="911751" y="280171"/>
                    <a:pt x="911751" y="180449"/>
                  </a:cubicBezTo>
                  <a:cubicBezTo>
                    <a:pt x="916500" y="80727"/>
                    <a:pt x="831023" y="0"/>
                    <a:pt x="7313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F59A1EB-0544-4BD6-A30E-785DACA8939B}"/>
              </a:ext>
            </a:extLst>
          </p:cNvPr>
          <p:cNvGrpSpPr/>
          <p:nvPr/>
        </p:nvGrpSpPr>
        <p:grpSpPr>
          <a:xfrm>
            <a:off x="5502413" y="1226384"/>
            <a:ext cx="1163432" cy="1647787"/>
            <a:chOff x="5502413" y="1226384"/>
            <a:chExt cx="1163432" cy="1647787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DEF4CFE8-5865-4B29-8491-EC3CAC905444}"/>
                </a:ext>
              </a:extLst>
            </p:cNvPr>
            <p:cNvSpPr/>
            <p:nvPr/>
          </p:nvSpPr>
          <p:spPr>
            <a:xfrm>
              <a:off x="5502413" y="1226384"/>
              <a:ext cx="1163432" cy="826268"/>
            </a:xfrm>
            <a:custGeom>
              <a:avLst/>
              <a:gdLst>
                <a:gd name="connsiteX0" fmla="*/ 1063710 w 1163432"/>
                <a:gd name="connsiteY0" fmla="*/ 826268 h 826268"/>
                <a:gd name="connsiteX1" fmla="*/ 1163433 w 1163432"/>
                <a:gd name="connsiteY1" fmla="*/ 531851 h 826268"/>
                <a:gd name="connsiteX2" fmla="*/ 584091 w 1163432"/>
                <a:gd name="connsiteY2" fmla="*/ 0 h 826268"/>
                <a:gd name="connsiteX3" fmla="*/ 0 w 1163432"/>
                <a:gd name="connsiteY3" fmla="*/ 531851 h 826268"/>
                <a:gd name="connsiteX4" fmla="*/ 180451 w 1163432"/>
                <a:gd name="connsiteY4" fmla="*/ 712300 h 826268"/>
                <a:gd name="connsiteX5" fmla="*/ 360902 w 1163432"/>
                <a:gd name="connsiteY5" fmla="*/ 531851 h 826268"/>
                <a:gd name="connsiteX6" fmla="*/ 579342 w 1163432"/>
                <a:gd name="connsiteY6" fmla="*/ 365647 h 826268"/>
                <a:gd name="connsiteX7" fmla="*/ 631578 w 1163432"/>
                <a:gd name="connsiteY7" fmla="*/ 370396 h 826268"/>
                <a:gd name="connsiteX8" fmla="*/ 1063710 w 1163432"/>
                <a:gd name="connsiteY8" fmla="*/ 826268 h 826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3432" h="826268">
                  <a:moveTo>
                    <a:pt x="1063710" y="826268"/>
                  </a:moveTo>
                  <a:cubicBezTo>
                    <a:pt x="1130192" y="750290"/>
                    <a:pt x="1163433" y="645819"/>
                    <a:pt x="1163433" y="531851"/>
                  </a:cubicBezTo>
                  <a:cubicBezTo>
                    <a:pt x="1163433" y="218439"/>
                    <a:pt x="925997" y="0"/>
                    <a:pt x="584091" y="0"/>
                  </a:cubicBezTo>
                  <a:cubicBezTo>
                    <a:pt x="237435" y="0"/>
                    <a:pt x="0" y="218439"/>
                    <a:pt x="0" y="531851"/>
                  </a:cubicBezTo>
                  <a:cubicBezTo>
                    <a:pt x="0" y="631573"/>
                    <a:pt x="80728" y="712300"/>
                    <a:pt x="180451" y="712300"/>
                  </a:cubicBezTo>
                  <a:cubicBezTo>
                    <a:pt x="280174" y="712300"/>
                    <a:pt x="360902" y="631573"/>
                    <a:pt x="360902" y="531851"/>
                  </a:cubicBezTo>
                  <a:cubicBezTo>
                    <a:pt x="360902" y="493862"/>
                    <a:pt x="375148" y="365647"/>
                    <a:pt x="579342" y="365647"/>
                  </a:cubicBezTo>
                  <a:cubicBezTo>
                    <a:pt x="598337" y="365647"/>
                    <a:pt x="617332" y="365647"/>
                    <a:pt x="631578" y="370396"/>
                  </a:cubicBezTo>
                  <a:cubicBezTo>
                    <a:pt x="873762" y="384642"/>
                    <a:pt x="1063710" y="584086"/>
                    <a:pt x="1063710" y="82626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26EAD45B-A950-45E7-B710-BFE4B8911405}"/>
                </a:ext>
              </a:extLst>
            </p:cNvPr>
            <p:cNvSpPr/>
            <p:nvPr/>
          </p:nvSpPr>
          <p:spPr>
            <a:xfrm>
              <a:off x="5502413" y="2161871"/>
              <a:ext cx="897505" cy="712300"/>
            </a:xfrm>
            <a:custGeom>
              <a:avLst/>
              <a:gdLst>
                <a:gd name="connsiteX0" fmla="*/ 897505 w 897505"/>
                <a:gd name="connsiteY0" fmla="*/ 394139 h 712300"/>
                <a:gd name="connsiteX1" fmla="*/ 778787 w 897505"/>
                <a:gd name="connsiteY1" fmla="*/ 113968 h 712300"/>
                <a:gd name="connsiteX2" fmla="*/ 797782 w 897505"/>
                <a:gd name="connsiteY2" fmla="*/ 180449 h 712300"/>
                <a:gd name="connsiteX3" fmla="*/ 579342 w 897505"/>
                <a:gd name="connsiteY3" fmla="*/ 346653 h 712300"/>
                <a:gd name="connsiteX4" fmla="*/ 360902 w 897505"/>
                <a:gd name="connsiteY4" fmla="*/ 180449 h 712300"/>
                <a:gd name="connsiteX5" fmla="*/ 180451 w 897505"/>
                <a:gd name="connsiteY5" fmla="*/ 0 h 712300"/>
                <a:gd name="connsiteX6" fmla="*/ 0 w 897505"/>
                <a:gd name="connsiteY6" fmla="*/ 180449 h 712300"/>
                <a:gd name="connsiteX7" fmla="*/ 579342 w 897505"/>
                <a:gd name="connsiteY7" fmla="*/ 712300 h 712300"/>
                <a:gd name="connsiteX8" fmla="*/ 755044 w 897505"/>
                <a:gd name="connsiteY8" fmla="*/ 693306 h 712300"/>
                <a:gd name="connsiteX9" fmla="*/ 897505 w 897505"/>
                <a:gd name="connsiteY9" fmla="*/ 394139 h 71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7505" h="712300">
                  <a:moveTo>
                    <a:pt x="897505" y="394139"/>
                  </a:moveTo>
                  <a:cubicBezTo>
                    <a:pt x="897505" y="284920"/>
                    <a:pt x="850018" y="185198"/>
                    <a:pt x="778787" y="113968"/>
                  </a:cubicBezTo>
                  <a:cubicBezTo>
                    <a:pt x="797782" y="132963"/>
                    <a:pt x="797782" y="156706"/>
                    <a:pt x="797782" y="180449"/>
                  </a:cubicBezTo>
                  <a:cubicBezTo>
                    <a:pt x="797782" y="218439"/>
                    <a:pt x="783536" y="346653"/>
                    <a:pt x="579342" y="346653"/>
                  </a:cubicBezTo>
                  <a:cubicBezTo>
                    <a:pt x="375148" y="346653"/>
                    <a:pt x="360902" y="218439"/>
                    <a:pt x="360902" y="180449"/>
                  </a:cubicBezTo>
                  <a:cubicBezTo>
                    <a:pt x="360902" y="80727"/>
                    <a:pt x="280174" y="0"/>
                    <a:pt x="180451" y="0"/>
                  </a:cubicBezTo>
                  <a:cubicBezTo>
                    <a:pt x="80728" y="0"/>
                    <a:pt x="0" y="80727"/>
                    <a:pt x="0" y="180449"/>
                  </a:cubicBezTo>
                  <a:cubicBezTo>
                    <a:pt x="0" y="493862"/>
                    <a:pt x="237435" y="712300"/>
                    <a:pt x="579342" y="712300"/>
                  </a:cubicBezTo>
                  <a:cubicBezTo>
                    <a:pt x="641075" y="712300"/>
                    <a:pt x="702808" y="702803"/>
                    <a:pt x="755044" y="693306"/>
                  </a:cubicBezTo>
                  <a:cubicBezTo>
                    <a:pt x="840521" y="622076"/>
                    <a:pt x="897505" y="512856"/>
                    <a:pt x="897505" y="39413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AEA68818-BBC2-4222-A32B-5D0C09A5930D}"/>
                </a:ext>
              </a:extLst>
            </p:cNvPr>
            <p:cNvSpPr/>
            <p:nvPr/>
          </p:nvSpPr>
          <p:spPr>
            <a:xfrm>
              <a:off x="5906052" y="1592031"/>
              <a:ext cx="759792" cy="1267894"/>
            </a:xfrm>
            <a:custGeom>
              <a:avLst/>
              <a:gdLst>
                <a:gd name="connsiteX0" fmla="*/ 232686 w 759792"/>
                <a:gd name="connsiteY0" fmla="*/ 0 h 1267894"/>
                <a:gd name="connsiteX1" fmla="*/ 398891 w 759792"/>
                <a:gd name="connsiteY1" fmla="*/ 166203 h 1267894"/>
                <a:gd name="connsiteX2" fmla="*/ 180451 w 759792"/>
                <a:gd name="connsiteY2" fmla="*/ 280171 h 1267894"/>
                <a:gd name="connsiteX3" fmla="*/ 180451 w 759792"/>
                <a:gd name="connsiteY3" fmla="*/ 280171 h 1267894"/>
                <a:gd name="connsiteX4" fmla="*/ 0 w 759792"/>
                <a:gd name="connsiteY4" fmla="*/ 460621 h 1267894"/>
                <a:gd name="connsiteX5" fmla="*/ 180451 w 759792"/>
                <a:gd name="connsiteY5" fmla="*/ 641070 h 1267894"/>
                <a:gd name="connsiteX6" fmla="*/ 180451 w 759792"/>
                <a:gd name="connsiteY6" fmla="*/ 641070 h 1267894"/>
                <a:gd name="connsiteX7" fmla="*/ 375148 w 759792"/>
                <a:gd name="connsiteY7" fmla="*/ 688557 h 1267894"/>
                <a:gd name="connsiteX8" fmla="*/ 493865 w 759792"/>
                <a:gd name="connsiteY8" fmla="*/ 968728 h 1267894"/>
                <a:gd name="connsiteX9" fmla="*/ 356153 w 759792"/>
                <a:gd name="connsiteY9" fmla="*/ 1267895 h 1267894"/>
                <a:gd name="connsiteX10" fmla="*/ 759793 w 759792"/>
                <a:gd name="connsiteY10" fmla="*/ 759787 h 1267894"/>
                <a:gd name="connsiteX11" fmla="*/ 660070 w 759792"/>
                <a:gd name="connsiteY11" fmla="*/ 465370 h 1267894"/>
                <a:gd name="connsiteX12" fmla="*/ 232686 w 759792"/>
                <a:gd name="connsiteY12" fmla="*/ 0 h 1267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792" h="1267894">
                  <a:moveTo>
                    <a:pt x="232686" y="0"/>
                  </a:moveTo>
                  <a:cubicBezTo>
                    <a:pt x="384645" y="18995"/>
                    <a:pt x="398891" y="128214"/>
                    <a:pt x="398891" y="166203"/>
                  </a:cubicBezTo>
                  <a:cubicBezTo>
                    <a:pt x="398891" y="204193"/>
                    <a:pt x="398891" y="275423"/>
                    <a:pt x="180451" y="280171"/>
                  </a:cubicBezTo>
                  <a:lnTo>
                    <a:pt x="180451" y="280171"/>
                  </a:lnTo>
                  <a:cubicBezTo>
                    <a:pt x="80728" y="280171"/>
                    <a:pt x="0" y="360899"/>
                    <a:pt x="0" y="460621"/>
                  </a:cubicBezTo>
                  <a:cubicBezTo>
                    <a:pt x="0" y="560343"/>
                    <a:pt x="80728" y="641070"/>
                    <a:pt x="180451" y="641070"/>
                  </a:cubicBezTo>
                  <a:lnTo>
                    <a:pt x="180451" y="641070"/>
                  </a:lnTo>
                  <a:cubicBezTo>
                    <a:pt x="299168" y="641070"/>
                    <a:pt x="351404" y="660065"/>
                    <a:pt x="375148" y="688557"/>
                  </a:cubicBezTo>
                  <a:cubicBezTo>
                    <a:pt x="446378" y="759787"/>
                    <a:pt x="493865" y="859509"/>
                    <a:pt x="493865" y="968728"/>
                  </a:cubicBezTo>
                  <a:cubicBezTo>
                    <a:pt x="493865" y="1087445"/>
                    <a:pt x="441629" y="1196665"/>
                    <a:pt x="356153" y="1267895"/>
                  </a:cubicBezTo>
                  <a:cubicBezTo>
                    <a:pt x="603085" y="1206162"/>
                    <a:pt x="759793" y="1011466"/>
                    <a:pt x="759793" y="759787"/>
                  </a:cubicBezTo>
                  <a:cubicBezTo>
                    <a:pt x="759793" y="645819"/>
                    <a:pt x="726552" y="546097"/>
                    <a:pt x="660070" y="465370"/>
                  </a:cubicBezTo>
                  <a:cubicBezTo>
                    <a:pt x="660070" y="218439"/>
                    <a:pt x="470122" y="18995"/>
                    <a:pt x="23268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7E2364C-A381-4F61-A634-8CD071CF8C49}"/>
              </a:ext>
            </a:extLst>
          </p:cNvPr>
          <p:cNvGrpSpPr/>
          <p:nvPr/>
        </p:nvGrpSpPr>
        <p:grpSpPr>
          <a:xfrm>
            <a:off x="7583887" y="1226384"/>
            <a:ext cx="1358129" cy="1647787"/>
            <a:chOff x="7583887" y="1226384"/>
            <a:chExt cx="1358129" cy="1647787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50C78C1A-E36A-406D-97A9-B84F7A2D0EC0}"/>
                </a:ext>
              </a:extLst>
            </p:cNvPr>
            <p:cNvSpPr/>
            <p:nvPr/>
          </p:nvSpPr>
          <p:spPr>
            <a:xfrm>
              <a:off x="8334182" y="2513273"/>
              <a:ext cx="360901" cy="360898"/>
            </a:xfrm>
            <a:custGeom>
              <a:avLst/>
              <a:gdLst>
                <a:gd name="connsiteX0" fmla="*/ 0 w 360901"/>
                <a:gd name="connsiteY0" fmla="*/ 180449 h 360898"/>
                <a:gd name="connsiteX1" fmla="*/ 180451 w 360901"/>
                <a:gd name="connsiteY1" fmla="*/ 360899 h 360898"/>
                <a:gd name="connsiteX2" fmla="*/ 360901 w 360901"/>
                <a:gd name="connsiteY2" fmla="*/ 180449 h 360898"/>
                <a:gd name="connsiteX3" fmla="*/ 360901 w 360901"/>
                <a:gd name="connsiteY3" fmla="*/ 0 h 360898"/>
                <a:gd name="connsiteX4" fmla="*/ 0 w 360901"/>
                <a:gd name="connsiteY4" fmla="*/ 0 h 360898"/>
                <a:gd name="connsiteX5" fmla="*/ 0 w 360901"/>
                <a:gd name="connsiteY5" fmla="*/ 180449 h 36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901" h="360898">
                  <a:moveTo>
                    <a:pt x="0" y="180449"/>
                  </a:moveTo>
                  <a:cubicBezTo>
                    <a:pt x="0" y="280171"/>
                    <a:pt x="80728" y="360899"/>
                    <a:pt x="180451" y="360899"/>
                  </a:cubicBezTo>
                  <a:cubicBezTo>
                    <a:pt x="280174" y="360899"/>
                    <a:pt x="360901" y="280171"/>
                    <a:pt x="360901" y="180449"/>
                  </a:cubicBezTo>
                  <a:lnTo>
                    <a:pt x="360901" y="0"/>
                  </a:lnTo>
                  <a:lnTo>
                    <a:pt x="0" y="0"/>
                  </a:lnTo>
                  <a:lnTo>
                    <a:pt x="0" y="1804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2462A4D0-0694-46CD-9BFA-0954E3D15B1C}"/>
                </a:ext>
              </a:extLst>
            </p:cNvPr>
            <p:cNvSpPr/>
            <p:nvPr/>
          </p:nvSpPr>
          <p:spPr>
            <a:xfrm>
              <a:off x="7583887" y="1226384"/>
              <a:ext cx="1111196" cy="1286889"/>
            </a:xfrm>
            <a:custGeom>
              <a:avLst/>
              <a:gdLst>
                <a:gd name="connsiteX0" fmla="*/ 588839 w 1111196"/>
                <a:gd name="connsiteY0" fmla="*/ 888001 h 1286889"/>
                <a:gd name="connsiteX1" fmla="*/ 750295 w 1111196"/>
                <a:gd name="connsiteY1" fmla="*/ 693306 h 1286889"/>
                <a:gd name="connsiteX2" fmla="*/ 750295 w 1111196"/>
                <a:gd name="connsiteY2" fmla="*/ 925990 h 1286889"/>
                <a:gd name="connsiteX3" fmla="*/ 1111197 w 1111196"/>
                <a:gd name="connsiteY3" fmla="*/ 925990 h 1286889"/>
                <a:gd name="connsiteX4" fmla="*/ 1111197 w 1111196"/>
                <a:gd name="connsiteY4" fmla="*/ 180449 h 1286889"/>
                <a:gd name="connsiteX5" fmla="*/ 1111197 w 1111196"/>
                <a:gd name="connsiteY5" fmla="*/ 161455 h 1286889"/>
                <a:gd name="connsiteX6" fmla="*/ 1111197 w 1111196"/>
                <a:gd name="connsiteY6" fmla="*/ 151957 h 1286889"/>
                <a:gd name="connsiteX7" fmla="*/ 1111197 w 1111196"/>
                <a:gd name="connsiteY7" fmla="*/ 147209 h 1286889"/>
                <a:gd name="connsiteX8" fmla="*/ 1111197 w 1111196"/>
                <a:gd name="connsiteY8" fmla="*/ 142460 h 1286889"/>
                <a:gd name="connsiteX9" fmla="*/ 1111197 w 1111196"/>
                <a:gd name="connsiteY9" fmla="*/ 132963 h 1286889"/>
                <a:gd name="connsiteX10" fmla="*/ 1111197 w 1111196"/>
                <a:gd name="connsiteY10" fmla="*/ 128214 h 1286889"/>
                <a:gd name="connsiteX11" fmla="*/ 1111197 w 1111196"/>
                <a:gd name="connsiteY11" fmla="*/ 123465 h 1286889"/>
                <a:gd name="connsiteX12" fmla="*/ 1111197 w 1111196"/>
                <a:gd name="connsiteY12" fmla="*/ 118717 h 1286889"/>
                <a:gd name="connsiteX13" fmla="*/ 1111197 w 1111196"/>
                <a:gd name="connsiteY13" fmla="*/ 118717 h 1286889"/>
                <a:gd name="connsiteX14" fmla="*/ 1106448 w 1111196"/>
                <a:gd name="connsiteY14" fmla="*/ 109219 h 1286889"/>
                <a:gd name="connsiteX15" fmla="*/ 1106448 w 1111196"/>
                <a:gd name="connsiteY15" fmla="*/ 104471 h 1286889"/>
                <a:gd name="connsiteX16" fmla="*/ 1054212 w 1111196"/>
                <a:gd name="connsiteY16" fmla="*/ 37989 h 1286889"/>
                <a:gd name="connsiteX17" fmla="*/ 1049464 w 1111196"/>
                <a:gd name="connsiteY17" fmla="*/ 33241 h 1286889"/>
                <a:gd name="connsiteX18" fmla="*/ 1035217 w 1111196"/>
                <a:gd name="connsiteY18" fmla="*/ 23743 h 1286889"/>
                <a:gd name="connsiteX19" fmla="*/ 1025720 w 1111196"/>
                <a:gd name="connsiteY19" fmla="*/ 18995 h 1286889"/>
                <a:gd name="connsiteX20" fmla="*/ 1006725 w 1111196"/>
                <a:gd name="connsiteY20" fmla="*/ 9497 h 1286889"/>
                <a:gd name="connsiteX21" fmla="*/ 1001976 w 1111196"/>
                <a:gd name="connsiteY21" fmla="*/ 9497 h 1286889"/>
                <a:gd name="connsiteX22" fmla="*/ 982982 w 1111196"/>
                <a:gd name="connsiteY22" fmla="*/ 4749 h 1286889"/>
                <a:gd name="connsiteX23" fmla="*/ 978233 w 1111196"/>
                <a:gd name="connsiteY23" fmla="*/ 4749 h 1286889"/>
                <a:gd name="connsiteX24" fmla="*/ 959238 w 1111196"/>
                <a:gd name="connsiteY24" fmla="*/ 0 h 1286889"/>
                <a:gd name="connsiteX25" fmla="*/ 959238 w 1111196"/>
                <a:gd name="connsiteY25" fmla="*/ 0 h 1286889"/>
                <a:gd name="connsiteX26" fmla="*/ 954489 w 1111196"/>
                <a:gd name="connsiteY26" fmla="*/ 0 h 1286889"/>
                <a:gd name="connsiteX27" fmla="*/ 935495 w 1111196"/>
                <a:gd name="connsiteY27" fmla="*/ 0 h 1286889"/>
                <a:gd name="connsiteX28" fmla="*/ 935495 w 1111196"/>
                <a:gd name="connsiteY28" fmla="*/ 0 h 1286889"/>
                <a:gd name="connsiteX29" fmla="*/ 930746 w 1111196"/>
                <a:gd name="connsiteY29" fmla="*/ 0 h 1286889"/>
                <a:gd name="connsiteX30" fmla="*/ 916500 w 1111196"/>
                <a:gd name="connsiteY30" fmla="*/ 0 h 1286889"/>
                <a:gd name="connsiteX31" fmla="*/ 907002 w 1111196"/>
                <a:gd name="connsiteY31" fmla="*/ 0 h 1286889"/>
                <a:gd name="connsiteX32" fmla="*/ 892756 w 1111196"/>
                <a:gd name="connsiteY32" fmla="*/ 4749 h 1286889"/>
                <a:gd name="connsiteX33" fmla="*/ 888008 w 1111196"/>
                <a:gd name="connsiteY33" fmla="*/ 4749 h 1286889"/>
                <a:gd name="connsiteX34" fmla="*/ 873761 w 1111196"/>
                <a:gd name="connsiteY34" fmla="*/ 9497 h 1286889"/>
                <a:gd name="connsiteX35" fmla="*/ 869013 w 1111196"/>
                <a:gd name="connsiteY35" fmla="*/ 9497 h 1286889"/>
                <a:gd name="connsiteX36" fmla="*/ 850018 w 1111196"/>
                <a:gd name="connsiteY36" fmla="*/ 18995 h 1286889"/>
                <a:gd name="connsiteX37" fmla="*/ 845269 w 1111196"/>
                <a:gd name="connsiteY37" fmla="*/ 23743 h 1286889"/>
                <a:gd name="connsiteX38" fmla="*/ 835772 w 1111196"/>
                <a:gd name="connsiteY38" fmla="*/ 28492 h 1286889"/>
                <a:gd name="connsiteX39" fmla="*/ 831023 w 1111196"/>
                <a:gd name="connsiteY39" fmla="*/ 33241 h 1286889"/>
                <a:gd name="connsiteX40" fmla="*/ 821526 w 1111196"/>
                <a:gd name="connsiteY40" fmla="*/ 42738 h 1286889"/>
                <a:gd name="connsiteX41" fmla="*/ 821526 w 1111196"/>
                <a:gd name="connsiteY41" fmla="*/ 42738 h 1286889"/>
                <a:gd name="connsiteX42" fmla="*/ 816777 w 1111196"/>
                <a:gd name="connsiteY42" fmla="*/ 47487 h 1286889"/>
                <a:gd name="connsiteX43" fmla="*/ 802531 w 1111196"/>
                <a:gd name="connsiteY43" fmla="*/ 61733 h 1286889"/>
                <a:gd name="connsiteX44" fmla="*/ 37990 w 1111196"/>
                <a:gd name="connsiteY44" fmla="*/ 992472 h 1286889"/>
                <a:gd name="connsiteX45" fmla="*/ 9497 w 1111196"/>
                <a:gd name="connsiteY45" fmla="*/ 1035210 h 1286889"/>
                <a:gd name="connsiteX46" fmla="*/ 4749 w 1111196"/>
                <a:gd name="connsiteY46" fmla="*/ 1049456 h 1286889"/>
                <a:gd name="connsiteX47" fmla="*/ 4749 w 1111196"/>
                <a:gd name="connsiteY47" fmla="*/ 1054205 h 1286889"/>
                <a:gd name="connsiteX48" fmla="*/ 0 w 1111196"/>
                <a:gd name="connsiteY48" fmla="*/ 1068450 h 1286889"/>
                <a:gd name="connsiteX49" fmla="*/ 0 w 1111196"/>
                <a:gd name="connsiteY49" fmla="*/ 1073199 h 1286889"/>
                <a:gd name="connsiteX50" fmla="*/ 0 w 1111196"/>
                <a:gd name="connsiteY50" fmla="*/ 1087445 h 1286889"/>
                <a:gd name="connsiteX51" fmla="*/ 0 w 1111196"/>
                <a:gd name="connsiteY51" fmla="*/ 1092194 h 1286889"/>
                <a:gd name="connsiteX52" fmla="*/ 0 w 1111196"/>
                <a:gd name="connsiteY52" fmla="*/ 1106440 h 1286889"/>
                <a:gd name="connsiteX53" fmla="*/ 0 w 1111196"/>
                <a:gd name="connsiteY53" fmla="*/ 1111188 h 1286889"/>
                <a:gd name="connsiteX54" fmla="*/ 0 w 1111196"/>
                <a:gd name="connsiteY54" fmla="*/ 1111188 h 1286889"/>
                <a:gd name="connsiteX55" fmla="*/ 0 w 1111196"/>
                <a:gd name="connsiteY55" fmla="*/ 1125435 h 1286889"/>
                <a:gd name="connsiteX56" fmla="*/ 0 w 1111196"/>
                <a:gd name="connsiteY56" fmla="*/ 1134932 h 1286889"/>
                <a:gd name="connsiteX57" fmla="*/ 0 w 1111196"/>
                <a:gd name="connsiteY57" fmla="*/ 1139681 h 1286889"/>
                <a:gd name="connsiteX58" fmla="*/ 0 w 1111196"/>
                <a:gd name="connsiteY58" fmla="*/ 1144429 h 1286889"/>
                <a:gd name="connsiteX59" fmla="*/ 0 w 1111196"/>
                <a:gd name="connsiteY59" fmla="*/ 1153926 h 1286889"/>
                <a:gd name="connsiteX60" fmla="*/ 0 w 1111196"/>
                <a:gd name="connsiteY60" fmla="*/ 1158675 h 1286889"/>
                <a:gd name="connsiteX61" fmla="*/ 0 w 1111196"/>
                <a:gd name="connsiteY61" fmla="*/ 1163424 h 1286889"/>
                <a:gd name="connsiteX62" fmla="*/ 0 w 1111196"/>
                <a:gd name="connsiteY62" fmla="*/ 1168173 h 1286889"/>
                <a:gd name="connsiteX63" fmla="*/ 0 w 1111196"/>
                <a:gd name="connsiteY63" fmla="*/ 1172921 h 1286889"/>
                <a:gd name="connsiteX64" fmla="*/ 4749 w 1111196"/>
                <a:gd name="connsiteY64" fmla="*/ 1182419 h 1286889"/>
                <a:gd name="connsiteX65" fmla="*/ 4749 w 1111196"/>
                <a:gd name="connsiteY65" fmla="*/ 1187167 h 1286889"/>
                <a:gd name="connsiteX66" fmla="*/ 9497 w 1111196"/>
                <a:gd name="connsiteY66" fmla="*/ 1201413 h 1286889"/>
                <a:gd name="connsiteX67" fmla="*/ 61733 w 1111196"/>
                <a:gd name="connsiteY67" fmla="*/ 1248900 h 1286889"/>
                <a:gd name="connsiteX68" fmla="*/ 66482 w 1111196"/>
                <a:gd name="connsiteY68" fmla="*/ 1253649 h 1286889"/>
                <a:gd name="connsiteX69" fmla="*/ 80728 w 1111196"/>
                <a:gd name="connsiteY69" fmla="*/ 1263146 h 1286889"/>
                <a:gd name="connsiteX70" fmla="*/ 85477 w 1111196"/>
                <a:gd name="connsiteY70" fmla="*/ 1267895 h 1286889"/>
                <a:gd name="connsiteX71" fmla="*/ 104471 w 1111196"/>
                <a:gd name="connsiteY71" fmla="*/ 1277392 h 1286889"/>
                <a:gd name="connsiteX72" fmla="*/ 109220 w 1111196"/>
                <a:gd name="connsiteY72" fmla="*/ 1277392 h 1286889"/>
                <a:gd name="connsiteX73" fmla="*/ 128215 w 1111196"/>
                <a:gd name="connsiteY73" fmla="*/ 1282141 h 1286889"/>
                <a:gd name="connsiteX74" fmla="*/ 132964 w 1111196"/>
                <a:gd name="connsiteY74" fmla="*/ 1282141 h 1286889"/>
                <a:gd name="connsiteX75" fmla="*/ 151959 w 1111196"/>
                <a:gd name="connsiteY75" fmla="*/ 1286889 h 1286889"/>
                <a:gd name="connsiteX76" fmla="*/ 151959 w 1111196"/>
                <a:gd name="connsiteY76" fmla="*/ 1286889 h 1286889"/>
                <a:gd name="connsiteX77" fmla="*/ 156707 w 1111196"/>
                <a:gd name="connsiteY77" fmla="*/ 1286889 h 1286889"/>
                <a:gd name="connsiteX78" fmla="*/ 175702 w 1111196"/>
                <a:gd name="connsiteY78" fmla="*/ 1286889 h 1286889"/>
                <a:gd name="connsiteX79" fmla="*/ 261179 w 1111196"/>
                <a:gd name="connsiteY79" fmla="*/ 1286889 h 1286889"/>
                <a:gd name="connsiteX80" fmla="*/ 588839 w 1111196"/>
                <a:gd name="connsiteY80" fmla="*/ 888001 h 1286889"/>
                <a:gd name="connsiteX81" fmla="*/ 588839 w 1111196"/>
                <a:gd name="connsiteY81" fmla="*/ 888001 h 128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111196" h="1286889">
                  <a:moveTo>
                    <a:pt x="588839" y="888001"/>
                  </a:moveTo>
                  <a:lnTo>
                    <a:pt x="750295" y="693306"/>
                  </a:lnTo>
                  <a:lnTo>
                    <a:pt x="750295" y="925990"/>
                  </a:lnTo>
                  <a:lnTo>
                    <a:pt x="1111197" y="925990"/>
                  </a:lnTo>
                  <a:lnTo>
                    <a:pt x="1111197" y="180449"/>
                  </a:lnTo>
                  <a:cubicBezTo>
                    <a:pt x="1111197" y="175701"/>
                    <a:pt x="1111197" y="170952"/>
                    <a:pt x="1111197" y="161455"/>
                  </a:cubicBezTo>
                  <a:cubicBezTo>
                    <a:pt x="1111197" y="156706"/>
                    <a:pt x="1111197" y="156706"/>
                    <a:pt x="1111197" y="151957"/>
                  </a:cubicBezTo>
                  <a:lnTo>
                    <a:pt x="1111197" y="147209"/>
                  </a:lnTo>
                  <a:cubicBezTo>
                    <a:pt x="1111197" y="147209"/>
                    <a:pt x="1111197" y="142460"/>
                    <a:pt x="1111197" y="142460"/>
                  </a:cubicBezTo>
                  <a:cubicBezTo>
                    <a:pt x="1111197" y="137711"/>
                    <a:pt x="1111197" y="137711"/>
                    <a:pt x="1111197" y="132963"/>
                  </a:cubicBezTo>
                  <a:lnTo>
                    <a:pt x="1111197" y="128214"/>
                  </a:lnTo>
                  <a:cubicBezTo>
                    <a:pt x="1111197" y="128214"/>
                    <a:pt x="1111197" y="123465"/>
                    <a:pt x="1111197" y="123465"/>
                  </a:cubicBezTo>
                  <a:cubicBezTo>
                    <a:pt x="1111197" y="123465"/>
                    <a:pt x="1111197" y="118717"/>
                    <a:pt x="1111197" y="118717"/>
                  </a:cubicBezTo>
                  <a:lnTo>
                    <a:pt x="1111197" y="118717"/>
                  </a:lnTo>
                  <a:cubicBezTo>
                    <a:pt x="1111197" y="113968"/>
                    <a:pt x="1111197" y="113968"/>
                    <a:pt x="1106448" y="109219"/>
                  </a:cubicBezTo>
                  <a:cubicBezTo>
                    <a:pt x="1106448" y="109219"/>
                    <a:pt x="1106448" y="109219"/>
                    <a:pt x="1106448" y="104471"/>
                  </a:cubicBezTo>
                  <a:cubicBezTo>
                    <a:pt x="1096951" y="75979"/>
                    <a:pt x="1077956" y="56984"/>
                    <a:pt x="1054212" y="37989"/>
                  </a:cubicBezTo>
                  <a:cubicBezTo>
                    <a:pt x="1054212" y="37989"/>
                    <a:pt x="1049464" y="33241"/>
                    <a:pt x="1049464" y="33241"/>
                  </a:cubicBezTo>
                  <a:cubicBezTo>
                    <a:pt x="1044715" y="28492"/>
                    <a:pt x="1039966" y="28492"/>
                    <a:pt x="1035217" y="23743"/>
                  </a:cubicBezTo>
                  <a:cubicBezTo>
                    <a:pt x="1030469" y="23743"/>
                    <a:pt x="1030469" y="18995"/>
                    <a:pt x="1025720" y="18995"/>
                  </a:cubicBezTo>
                  <a:cubicBezTo>
                    <a:pt x="1020971" y="14246"/>
                    <a:pt x="1011474" y="14246"/>
                    <a:pt x="1006725" y="9497"/>
                  </a:cubicBezTo>
                  <a:lnTo>
                    <a:pt x="1001976" y="9497"/>
                  </a:lnTo>
                  <a:cubicBezTo>
                    <a:pt x="997228" y="4749"/>
                    <a:pt x="987730" y="4749"/>
                    <a:pt x="982982" y="4749"/>
                  </a:cubicBezTo>
                  <a:cubicBezTo>
                    <a:pt x="982982" y="4749"/>
                    <a:pt x="978233" y="4749"/>
                    <a:pt x="978233" y="4749"/>
                  </a:cubicBezTo>
                  <a:cubicBezTo>
                    <a:pt x="973484" y="4749"/>
                    <a:pt x="963987" y="0"/>
                    <a:pt x="959238" y="0"/>
                  </a:cubicBezTo>
                  <a:lnTo>
                    <a:pt x="959238" y="0"/>
                  </a:lnTo>
                  <a:lnTo>
                    <a:pt x="954489" y="0"/>
                  </a:lnTo>
                  <a:cubicBezTo>
                    <a:pt x="949741" y="0"/>
                    <a:pt x="940243" y="0"/>
                    <a:pt x="935495" y="0"/>
                  </a:cubicBezTo>
                  <a:lnTo>
                    <a:pt x="935495" y="0"/>
                  </a:lnTo>
                  <a:cubicBezTo>
                    <a:pt x="935495" y="0"/>
                    <a:pt x="930746" y="0"/>
                    <a:pt x="930746" y="0"/>
                  </a:cubicBezTo>
                  <a:cubicBezTo>
                    <a:pt x="925997" y="0"/>
                    <a:pt x="921249" y="0"/>
                    <a:pt x="916500" y="0"/>
                  </a:cubicBezTo>
                  <a:cubicBezTo>
                    <a:pt x="911751" y="0"/>
                    <a:pt x="911751" y="0"/>
                    <a:pt x="907002" y="0"/>
                  </a:cubicBezTo>
                  <a:cubicBezTo>
                    <a:pt x="902254" y="0"/>
                    <a:pt x="897505" y="0"/>
                    <a:pt x="892756" y="4749"/>
                  </a:cubicBezTo>
                  <a:cubicBezTo>
                    <a:pt x="892756" y="4749"/>
                    <a:pt x="888008" y="4749"/>
                    <a:pt x="888008" y="4749"/>
                  </a:cubicBezTo>
                  <a:cubicBezTo>
                    <a:pt x="883259" y="4749"/>
                    <a:pt x="878510" y="9497"/>
                    <a:pt x="873761" y="9497"/>
                  </a:cubicBezTo>
                  <a:cubicBezTo>
                    <a:pt x="873761" y="9497"/>
                    <a:pt x="869013" y="9497"/>
                    <a:pt x="869013" y="9497"/>
                  </a:cubicBezTo>
                  <a:cubicBezTo>
                    <a:pt x="864264" y="14246"/>
                    <a:pt x="859515" y="14246"/>
                    <a:pt x="850018" y="18995"/>
                  </a:cubicBezTo>
                  <a:cubicBezTo>
                    <a:pt x="850018" y="18995"/>
                    <a:pt x="845269" y="18995"/>
                    <a:pt x="845269" y="23743"/>
                  </a:cubicBezTo>
                  <a:cubicBezTo>
                    <a:pt x="840521" y="23743"/>
                    <a:pt x="835772" y="28492"/>
                    <a:pt x="835772" y="28492"/>
                  </a:cubicBezTo>
                  <a:cubicBezTo>
                    <a:pt x="835772" y="28492"/>
                    <a:pt x="831023" y="33241"/>
                    <a:pt x="831023" y="33241"/>
                  </a:cubicBezTo>
                  <a:cubicBezTo>
                    <a:pt x="826274" y="37989"/>
                    <a:pt x="826274" y="37989"/>
                    <a:pt x="821526" y="42738"/>
                  </a:cubicBezTo>
                  <a:lnTo>
                    <a:pt x="821526" y="42738"/>
                  </a:lnTo>
                  <a:cubicBezTo>
                    <a:pt x="821526" y="42738"/>
                    <a:pt x="816777" y="47487"/>
                    <a:pt x="816777" y="47487"/>
                  </a:cubicBezTo>
                  <a:cubicBezTo>
                    <a:pt x="812028" y="52235"/>
                    <a:pt x="807280" y="56984"/>
                    <a:pt x="802531" y="61733"/>
                  </a:cubicBezTo>
                  <a:lnTo>
                    <a:pt x="37990" y="992472"/>
                  </a:lnTo>
                  <a:cubicBezTo>
                    <a:pt x="28492" y="1006718"/>
                    <a:pt x="18995" y="1020964"/>
                    <a:pt x="9497" y="1035210"/>
                  </a:cubicBezTo>
                  <a:cubicBezTo>
                    <a:pt x="9497" y="1039958"/>
                    <a:pt x="4749" y="1044707"/>
                    <a:pt x="4749" y="1049456"/>
                  </a:cubicBezTo>
                  <a:lnTo>
                    <a:pt x="4749" y="1054205"/>
                  </a:lnTo>
                  <a:cubicBezTo>
                    <a:pt x="4749" y="1058953"/>
                    <a:pt x="0" y="1063702"/>
                    <a:pt x="0" y="1068450"/>
                  </a:cubicBezTo>
                  <a:cubicBezTo>
                    <a:pt x="0" y="1068450"/>
                    <a:pt x="0" y="1073199"/>
                    <a:pt x="0" y="1073199"/>
                  </a:cubicBezTo>
                  <a:cubicBezTo>
                    <a:pt x="0" y="1077948"/>
                    <a:pt x="0" y="1082696"/>
                    <a:pt x="0" y="1087445"/>
                  </a:cubicBezTo>
                  <a:cubicBezTo>
                    <a:pt x="0" y="1087445"/>
                    <a:pt x="0" y="1092194"/>
                    <a:pt x="0" y="1092194"/>
                  </a:cubicBezTo>
                  <a:cubicBezTo>
                    <a:pt x="0" y="1096943"/>
                    <a:pt x="0" y="1101691"/>
                    <a:pt x="0" y="1106440"/>
                  </a:cubicBezTo>
                  <a:cubicBezTo>
                    <a:pt x="0" y="1106440"/>
                    <a:pt x="0" y="1111188"/>
                    <a:pt x="0" y="1111188"/>
                  </a:cubicBezTo>
                  <a:lnTo>
                    <a:pt x="0" y="1111188"/>
                  </a:lnTo>
                  <a:cubicBezTo>
                    <a:pt x="0" y="1115937"/>
                    <a:pt x="0" y="1120686"/>
                    <a:pt x="0" y="1125435"/>
                  </a:cubicBezTo>
                  <a:cubicBezTo>
                    <a:pt x="0" y="1130183"/>
                    <a:pt x="0" y="1130183"/>
                    <a:pt x="0" y="1134932"/>
                  </a:cubicBezTo>
                  <a:lnTo>
                    <a:pt x="0" y="1139681"/>
                  </a:lnTo>
                  <a:cubicBezTo>
                    <a:pt x="0" y="1139681"/>
                    <a:pt x="0" y="1144429"/>
                    <a:pt x="0" y="1144429"/>
                  </a:cubicBezTo>
                  <a:cubicBezTo>
                    <a:pt x="0" y="1149178"/>
                    <a:pt x="0" y="1149178"/>
                    <a:pt x="0" y="1153926"/>
                  </a:cubicBezTo>
                  <a:lnTo>
                    <a:pt x="0" y="1158675"/>
                  </a:lnTo>
                  <a:cubicBezTo>
                    <a:pt x="0" y="1158675"/>
                    <a:pt x="0" y="1163424"/>
                    <a:pt x="0" y="1163424"/>
                  </a:cubicBezTo>
                  <a:cubicBezTo>
                    <a:pt x="0" y="1163424"/>
                    <a:pt x="0" y="1168173"/>
                    <a:pt x="0" y="1168173"/>
                  </a:cubicBezTo>
                  <a:lnTo>
                    <a:pt x="0" y="1172921"/>
                  </a:lnTo>
                  <a:cubicBezTo>
                    <a:pt x="0" y="1177670"/>
                    <a:pt x="0" y="1177670"/>
                    <a:pt x="4749" y="1182419"/>
                  </a:cubicBezTo>
                  <a:lnTo>
                    <a:pt x="4749" y="1187167"/>
                  </a:lnTo>
                  <a:cubicBezTo>
                    <a:pt x="4749" y="1191916"/>
                    <a:pt x="9497" y="1196665"/>
                    <a:pt x="9497" y="1201413"/>
                  </a:cubicBezTo>
                  <a:cubicBezTo>
                    <a:pt x="28492" y="1215659"/>
                    <a:pt x="42738" y="1234654"/>
                    <a:pt x="61733" y="1248900"/>
                  </a:cubicBezTo>
                  <a:cubicBezTo>
                    <a:pt x="61733" y="1248900"/>
                    <a:pt x="66482" y="1248900"/>
                    <a:pt x="66482" y="1253649"/>
                  </a:cubicBezTo>
                  <a:cubicBezTo>
                    <a:pt x="71231" y="1258397"/>
                    <a:pt x="75979" y="1258397"/>
                    <a:pt x="80728" y="1263146"/>
                  </a:cubicBezTo>
                  <a:cubicBezTo>
                    <a:pt x="80728" y="1263146"/>
                    <a:pt x="85477" y="1267895"/>
                    <a:pt x="85477" y="1267895"/>
                  </a:cubicBezTo>
                  <a:cubicBezTo>
                    <a:pt x="90225" y="1272643"/>
                    <a:pt x="99723" y="1272643"/>
                    <a:pt x="104471" y="1277392"/>
                  </a:cubicBezTo>
                  <a:cubicBezTo>
                    <a:pt x="104471" y="1277392"/>
                    <a:pt x="104471" y="1277392"/>
                    <a:pt x="109220" y="1277392"/>
                  </a:cubicBezTo>
                  <a:cubicBezTo>
                    <a:pt x="113969" y="1277392"/>
                    <a:pt x="123466" y="1282141"/>
                    <a:pt x="128215" y="1282141"/>
                  </a:cubicBezTo>
                  <a:cubicBezTo>
                    <a:pt x="128215" y="1282141"/>
                    <a:pt x="132964" y="1282141"/>
                    <a:pt x="132964" y="1282141"/>
                  </a:cubicBezTo>
                  <a:cubicBezTo>
                    <a:pt x="137712" y="1282141"/>
                    <a:pt x="147210" y="1286889"/>
                    <a:pt x="151959" y="1286889"/>
                  </a:cubicBezTo>
                  <a:lnTo>
                    <a:pt x="151959" y="1286889"/>
                  </a:lnTo>
                  <a:lnTo>
                    <a:pt x="156707" y="1286889"/>
                  </a:lnTo>
                  <a:cubicBezTo>
                    <a:pt x="161456" y="1286889"/>
                    <a:pt x="170953" y="1286889"/>
                    <a:pt x="175702" y="1286889"/>
                  </a:cubicBezTo>
                  <a:lnTo>
                    <a:pt x="261179" y="1286889"/>
                  </a:lnTo>
                  <a:lnTo>
                    <a:pt x="588839" y="888001"/>
                  </a:lnTo>
                  <a:lnTo>
                    <a:pt x="588839" y="88800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8A0416ED-5A6C-42FC-B26C-B92EBB23B83A}"/>
                </a:ext>
              </a:extLst>
            </p:cNvPr>
            <p:cNvSpPr/>
            <p:nvPr/>
          </p:nvSpPr>
          <p:spPr>
            <a:xfrm>
              <a:off x="7845066" y="2114385"/>
              <a:ext cx="1096950" cy="403636"/>
            </a:xfrm>
            <a:custGeom>
              <a:avLst/>
              <a:gdLst>
                <a:gd name="connsiteX0" fmla="*/ 916500 w 1096950"/>
                <a:gd name="connsiteY0" fmla="*/ 37989 h 403636"/>
                <a:gd name="connsiteX1" fmla="*/ 850018 w 1096950"/>
                <a:gd name="connsiteY1" fmla="*/ 37989 h 403636"/>
                <a:gd name="connsiteX2" fmla="*/ 489116 w 1096950"/>
                <a:gd name="connsiteY2" fmla="*/ 37989 h 403636"/>
                <a:gd name="connsiteX3" fmla="*/ 299168 w 1096950"/>
                <a:gd name="connsiteY3" fmla="*/ 37989 h 403636"/>
                <a:gd name="connsiteX4" fmla="*/ 294420 w 1096950"/>
                <a:gd name="connsiteY4" fmla="*/ 37989 h 403636"/>
                <a:gd name="connsiteX5" fmla="*/ 327661 w 1096950"/>
                <a:gd name="connsiteY5" fmla="*/ 0 h 403636"/>
                <a:gd name="connsiteX6" fmla="*/ 327661 w 1096950"/>
                <a:gd name="connsiteY6" fmla="*/ 0 h 403636"/>
                <a:gd name="connsiteX7" fmla="*/ 0 w 1096950"/>
                <a:gd name="connsiteY7" fmla="*/ 403637 h 403636"/>
                <a:gd name="connsiteX8" fmla="*/ 56984 w 1096950"/>
                <a:gd name="connsiteY8" fmla="*/ 403637 h 403636"/>
                <a:gd name="connsiteX9" fmla="*/ 489116 w 1096950"/>
                <a:gd name="connsiteY9" fmla="*/ 403637 h 403636"/>
                <a:gd name="connsiteX10" fmla="*/ 489116 w 1096950"/>
                <a:gd name="connsiteY10" fmla="*/ 403637 h 403636"/>
                <a:gd name="connsiteX11" fmla="*/ 850018 w 1096950"/>
                <a:gd name="connsiteY11" fmla="*/ 403637 h 403636"/>
                <a:gd name="connsiteX12" fmla="*/ 850018 w 1096950"/>
                <a:gd name="connsiteY12" fmla="*/ 403637 h 403636"/>
                <a:gd name="connsiteX13" fmla="*/ 916500 w 1096950"/>
                <a:gd name="connsiteY13" fmla="*/ 403637 h 403636"/>
                <a:gd name="connsiteX14" fmla="*/ 1096951 w 1096950"/>
                <a:gd name="connsiteY14" fmla="*/ 223187 h 403636"/>
                <a:gd name="connsiteX15" fmla="*/ 916500 w 1096950"/>
                <a:gd name="connsiteY15" fmla="*/ 37989 h 40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96950" h="403636">
                  <a:moveTo>
                    <a:pt x="916500" y="37989"/>
                  </a:moveTo>
                  <a:lnTo>
                    <a:pt x="850018" y="37989"/>
                  </a:lnTo>
                  <a:lnTo>
                    <a:pt x="489116" y="37989"/>
                  </a:lnTo>
                  <a:lnTo>
                    <a:pt x="299168" y="37989"/>
                  </a:lnTo>
                  <a:lnTo>
                    <a:pt x="294420" y="37989"/>
                  </a:lnTo>
                  <a:lnTo>
                    <a:pt x="327661" y="0"/>
                  </a:lnTo>
                  <a:lnTo>
                    <a:pt x="327661" y="0"/>
                  </a:lnTo>
                  <a:lnTo>
                    <a:pt x="0" y="403637"/>
                  </a:lnTo>
                  <a:lnTo>
                    <a:pt x="56984" y="403637"/>
                  </a:lnTo>
                  <a:lnTo>
                    <a:pt x="489116" y="403637"/>
                  </a:lnTo>
                  <a:lnTo>
                    <a:pt x="489116" y="403637"/>
                  </a:lnTo>
                  <a:lnTo>
                    <a:pt x="850018" y="403637"/>
                  </a:lnTo>
                  <a:lnTo>
                    <a:pt x="850018" y="403637"/>
                  </a:lnTo>
                  <a:lnTo>
                    <a:pt x="916500" y="403637"/>
                  </a:lnTo>
                  <a:cubicBezTo>
                    <a:pt x="1016223" y="403637"/>
                    <a:pt x="1096951" y="322909"/>
                    <a:pt x="1096951" y="223187"/>
                  </a:cubicBezTo>
                  <a:cubicBezTo>
                    <a:pt x="1096951" y="118717"/>
                    <a:pt x="1016223" y="37989"/>
                    <a:pt x="916500" y="379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4D40E88-A7E3-4FBD-A58A-D948C72976A8}"/>
              </a:ext>
            </a:extLst>
          </p:cNvPr>
          <p:cNvGrpSpPr/>
          <p:nvPr/>
        </p:nvGrpSpPr>
        <p:grpSpPr>
          <a:xfrm>
            <a:off x="9845813" y="1226384"/>
            <a:ext cx="1163432" cy="1647787"/>
            <a:chOff x="9845813" y="1226384"/>
            <a:chExt cx="1163432" cy="1647787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C69178A4-72A8-4D36-9B55-89CC465D260C}"/>
                </a:ext>
              </a:extLst>
            </p:cNvPr>
            <p:cNvSpPr/>
            <p:nvPr/>
          </p:nvSpPr>
          <p:spPr>
            <a:xfrm>
              <a:off x="9845813" y="1226384"/>
              <a:ext cx="1163432" cy="731294"/>
            </a:xfrm>
            <a:custGeom>
              <a:avLst/>
              <a:gdLst>
                <a:gd name="connsiteX0" fmla="*/ 460624 w 1163432"/>
                <a:gd name="connsiteY0" fmla="*/ 432129 h 731294"/>
                <a:gd name="connsiteX1" fmla="*/ 460624 w 1163432"/>
                <a:gd name="connsiteY1" fmla="*/ 432129 h 731294"/>
                <a:gd name="connsiteX2" fmla="*/ 479619 w 1163432"/>
                <a:gd name="connsiteY2" fmla="*/ 360899 h 731294"/>
                <a:gd name="connsiteX3" fmla="*/ 982982 w 1163432"/>
                <a:gd name="connsiteY3" fmla="*/ 360899 h 731294"/>
                <a:gd name="connsiteX4" fmla="*/ 1163433 w 1163432"/>
                <a:gd name="connsiteY4" fmla="*/ 180449 h 731294"/>
                <a:gd name="connsiteX5" fmla="*/ 982982 w 1163432"/>
                <a:gd name="connsiteY5" fmla="*/ 0 h 731294"/>
                <a:gd name="connsiteX6" fmla="*/ 341907 w 1163432"/>
                <a:gd name="connsiteY6" fmla="*/ 0 h 731294"/>
                <a:gd name="connsiteX7" fmla="*/ 166205 w 1163432"/>
                <a:gd name="connsiteY7" fmla="*/ 132963 h 731294"/>
                <a:gd name="connsiteX8" fmla="*/ 4749 w 1163432"/>
                <a:gd name="connsiteY8" fmla="*/ 688557 h 731294"/>
                <a:gd name="connsiteX9" fmla="*/ 4749 w 1163432"/>
                <a:gd name="connsiteY9" fmla="*/ 693306 h 731294"/>
                <a:gd name="connsiteX10" fmla="*/ 0 w 1163432"/>
                <a:gd name="connsiteY10" fmla="*/ 731295 h 731294"/>
                <a:gd name="connsiteX11" fmla="*/ 460624 w 1163432"/>
                <a:gd name="connsiteY11" fmla="*/ 432129 h 73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3432" h="731294">
                  <a:moveTo>
                    <a:pt x="460624" y="432129"/>
                  </a:moveTo>
                  <a:cubicBezTo>
                    <a:pt x="460624" y="432129"/>
                    <a:pt x="455876" y="432129"/>
                    <a:pt x="460624" y="432129"/>
                  </a:cubicBezTo>
                  <a:lnTo>
                    <a:pt x="479619" y="360899"/>
                  </a:lnTo>
                  <a:lnTo>
                    <a:pt x="982982" y="360899"/>
                  </a:lnTo>
                  <a:cubicBezTo>
                    <a:pt x="1082705" y="360899"/>
                    <a:pt x="1163433" y="280171"/>
                    <a:pt x="1163433" y="180449"/>
                  </a:cubicBezTo>
                  <a:cubicBezTo>
                    <a:pt x="1163433" y="80727"/>
                    <a:pt x="1082705" y="0"/>
                    <a:pt x="982982" y="0"/>
                  </a:cubicBezTo>
                  <a:lnTo>
                    <a:pt x="341907" y="0"/>
                  </a:lnTo>
                  <a:cubicBezTo>
                    <a:pt x="261179" y="0"/>
                    <a:pt x="189948" y="52235"/>
                    <a:pt x="166205" y="132963"/>
                  </a:cubicBezTo>
                  <a:lnTo>
                    <a:pt x="4749" y="688557"/>
                  </a:lnTo>
                  <a:cubicBezTo>
                    <a:pt x="4749" y="688557"/>
                    <a:pt x="4749" y="693306"/>
                    <a:pt x="4749" y="693306"/>
                  </a:cubicBezTo>
                  <a:cubicBezTo>
                    <a:pt x="0" y="707552"/>
                    <a:pt x="0" y="721798"/>
                    <a:pt x="0" y="731295"/>
                  </a:cubicBezTo>
                  <a:cubicBezTo>
                    <a:pt x="104471" y="579338"/>
                    <a:pt x="265927" y="465370"/>
                    <a:pt x="460624" y="43212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FEBB70BE-069B-4D50-8BF0-21590B345A39}"/>
                </a:ext>
              </a:extLst>
            </p:cNvPr>
            <p:cNvSpPr/>
            <p:nvPr/>
          </p:nvSpPr>
          <p:spPr>
            <a:xfrm>
              <a:off x="9845813" y="1649015"/>
              <a:ext cx="1158751" cy="1201413"/>
            </a:xfrm>
            <a:custGeom>
              <a:avLst/>
              <a:gdLst>
                <a:gd name="connsiteX0" fmla="*/ 660070 w 1158751"/>
                <a:gd name="connsiteY0" fmla="*/ 4749 h 1201413"/>
                <a:gd name="connsiteX1" fmla="*/ 660070 w 1158751"/>
                <a:gd name="connsiteY1" fmla="*/ 4749 h 1201413"/>
                <a:gd name="connsiteX2" fmla="*/ 641075 w 1158751"/>
                <a:gd name="connsiteY2" fmla="*/ 4749 h 1201413"/>
                <a:gd name="connsiteX3" fmla="*/ 579342 w 1158751"/>
                <a:gd name="connsiteY3" fmla="*/ 0 h 1201413"/>
                <a:gd name="connsiteX4" fmla="*/ 460624 w 1158751"/>
                <a:gd name="connsiteY4" fmla="*/ 9497 h 1201413"/>
                <a:gd name="connsiteX5" fmla="*/ 0 w 1158751"/>
                <a:gd name="connsiteY5" fmla="*/ 308663 h 1201413"/>
                <a:gd name="connsiteX6" fmla="*/ 14246 w 1158751"/>
                <a:gd name="connsiteY6" fmla="*/ 389391 h 1201413"/>
                <a:gd name="connsiteX7" fmla="*/ 14246 w 1158751"/>
                <a:gd name="connsiteY7" fmla="*/ 389391 h 1201413"/>
                <a:gd name="connsiteX8" fmla="*/ 18995 w 1158751"/>
                <a:gd name="connsiteY8" fmla="*/ 398888 h 1201413"/>
                <a:gd name="connsiteX9" fmla="*/ 23744 w 1158751"/>
                <a:gd name="connsiteY9" fmla="*/ 403637 h 1201413"/>
                <a:gd name="connsiteX10" fmla="*/ 33241 w 1158751"/>
                <a:gd name="connsiteY10" fmla="*/ 417883 h 1201413"/>
                <a:gd name="connsiteX11" fmla="*/ 33241 w 1158751"/>
                <a:gd name="connsiteY11" fmla="*/ 417883 h 1201413"/>
                <a:gd name="connsiteX12" fmla="*/ 128215 w 1158751"/>
                <a:gd name="connsiteY12" fmla="*/ 484364 h 1201413"/>
                <a:gd name="connsiteX13" fmla="*/ 132964 w 1158751"/>
                <a:gd name="connsiteY13" fmla="*/ 484364 h 1201413"/>
                <a:gd name="connsiteX14" fmla="*/ 137712 w 1158751"/>
                <a:gd name="connsiteY14" fmla="*/ 484364 h 1201413"/>
                <a:gd name="connsiteX15" fmla="*/ 137712 w 1158751"/>
                <a:gd name="connsiteY15" fmla="*/ 484364 h 1201413"/>
                <a:gd name="connsiteX16" fmla="*/ 151959 w 1158751"/>
                <a:gd name="connsiteY16" fmla="*/ 489113 h 1201413"/>
                <a:gd name="connsiteX17" fmla="*/ 156707 w 1158751"/>
                <a:gd name="connsiteY17" fmla="*/ 489113 h 1201413"/>
                <a:gd name="connsiteX18" fmla="*/ 161456 w 1158751"/>
                <a:gd name="connsiteY18" fmla="*/ 489113 h 1201413"/>
                <a:gd name="connsiteX19" fmla="*/ 175702 w 1158751"/>
                <a:gd name="connsiteY19" fmla="*/ 489113 h 1201413"/>
                <a:gd name="connsiteX20" fmla="*/ 227938 w 1158751"/>
                <a:gd name="connsiteY20" fmla="*/ 479616 h 1201413"/>
                <a:gd name="connsiteX21" fmla="*/ 232687 w 1158751"/>
                <a:gd name="connsiteY21" fmla="*/ 479616 h 1201413"/>
                <a:gd name="connsiteX22" fmla="*/ 256430 w 1158751"/>
                <a:gd name="connsiteY22" fmla="*/ 470118 h 1201413"/>
                <a:gd name="connsiteX23" fmla="*/ 261179 w 1158751"/>
                <a:gd name="connsiteY23" fmla="*/ 465370 h 1201413"/>
                <a:gd name="connsiteX24" fmla="*/ 280174 w 1158751"/>
                <a:gd name="connsiteY24" fmla="*/ 455872 h 1201413"/>
                <a:gd name="connsiteX25" fmla="*/ 284922 w 1158751"/>
                <a:gd name="connsiteY25" fmla="*/ 451124 h 1201413"/>
                <a:gd name="connsiteX26" fmla="*/ 579342 w 1158751"/>
                <a:gd name="connsiteY26" fmla="*/ 351401 h 1201413"/>
                <a:gd name="connsiteX27" fmla="*/ 726552 w 1158751"/>
                <a:gd name="connsiteY27" fmla="*/ 408386 h 1201413"/>
                <a:gd name="connsiteX28" fmla="*/ 897505 w 1158751"/>
                <a:gd name="connsiteY28" fmla="*/ 793028 h 1201413"/>
                <a:gd name="connsiteX29" fmla="*/ 698060 w 1158751"/>
                <a:gd name="connsiteY29" fmla="*/ 1201413 h 1201413"/>
                <a:gd name="connsiteX30" fmla="*/ 1158684 w 1158751"/>
                <a:gd name="connsiteY30" fmla="*/ 612578 h 1201413"/>
                <a:gd name="connsiteX31" fmla="*/ 660070 w 1158751"/>
                <a:gd name="connsiteY31" fmla="*/ 4749 h 120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58751" h="1201413">
                  <a:moveTo>
                    <a:pt x="660070" y="4749"/>
                  </a:moveTo>
                  <a:cubicBezTo>
                    <a:pt x="660070" y="4749"/>
                    <a:pt x="655321" y="4749"/>
                    <a:pt x="660070" y="4749"/>
                  </a:cubicBezTo>
                  <a:cubicBezTo>
                    <a:pt x="650572" y="4749"/>
                    <a:pt x="645824" y="4749"/>
                    <a:pt x="641075" y="4749"/>
                  </a:cubicBezTo>
                  <a:cubicBezTo>
                    <a:pt x="622080" y="4749"/>
                    <a:pt x="598337" y="0"/>
                    <a:pt x="579342" y="0"/>
                  </a:cubicBezTo>
                  <a:cubicBezTo>
                    <a:pt x="541352" y="0"/>
                    <a:pt x="503363" y="4749"/>
                    <a:pt x="460624" y="9497"/>
                  </a:cubicBezTo>
                  <a:cubicBezTo>
                    <a:pt x="270676" y="42738"/>
                    <a:pt x="104471" y="151957"/>
                    <a:pt x="0" y="308663"/>
                  </a:cubicBezTo>
                  <a:cubicBezTo>
                    <a:pt x="0" y="337156"/>
                    <a:pt x="4749" y="360899"/>
                    <a:pt x="14246" y="389391"/>
                  </a:cubicBezTo>
                  <a:lnTo>
                    <a:pt x="14246" y="389391"/>
                  </a:lnTo>
                  <a:cubicBezTo>
                    <a:pt x="14246" y="394140"/>
                    <a:pt x="18995" y="398888"/>
                    <a:pt x="18995" y="398888"/>
                  </a:cubicBezTo>
                  <a:cubicBezTo>
                    <a:pt x="18995" y="398888"/>
                    <a:pt x="18995" y="398888"/>
                    <a:pt x="23744" y="403637"/>
                  </a:cubicBezTo>
                  <a:cubicBezTo>
                    <a:pt x="28492" y="408386"/>
                    <a:pt x="28492" y="413134"/>
                    <a:pt x="33241" y="417883"/>
                  </a:cubicBezTo>
                  <a:lnTo>
                    <a:pt x="33241" y="417883"/>
                  </a:lnTo>
                  <a:cubicBezTo>
                    <a:pt x="56984" y="451124"/>
                    <a:pt x="90225" y="474867"/>
                    <a:pt x="128215" y="484364"/>
                  </a:cubicBezTo>
                  <a:cubicBezTo>
                    <a:pt x="128215" y="484364"/>
                    <a:pt x="132964" y="484364"/>
                    <a:pt x="132964" y="484364"/>
                  </a:cubicBezTo>
                  <a:cubicBezTo>
                    <a:pt x="132964" y="484364"/>
                    <a:pt x="137712" y="484364"/>
                    <a:pt x="137712" y="484364"/>
                  </a:cubicBezTo>
                  <a:lnTo>
                    <a:pt x="137712" y="484364"/>
                  </a:lnTo>
                  <a:cubicBezTo>
                    <a:pt x="142461" y="484364"/>
                    <a:pt x="147210" y="484364"/>
                    <a:pt x="151959" y="489113"/>
                  </a:cubicBezTo>
                  <a:cubicBezTo>
                    <a:pt x="151959" y="489113"/>
                    <a:pt x="156707" y="489113"/>
                    <a:pt x="156707" y="489113"/>
                  </a:cubicBezTo>
                  <a:lnTo>
                    <a:pt x="161456" y="489113"/>
                  </a:lnTo>
                  <a:cubicBezTo>
                    <a:pt x="166205" y="489113"/>
                    <a:pt x="170953" y="489113"/>
                    <a:pt x="175702" y="489113"/>
                  </a:cubicBezTo>
                  <a:cubicBezTo>
                    <a:pt x="194697" y="489113"/>
                    <a:pt x="213692" y="484364"/>
                    <a:pt x="227938" y="479616"/>
                  </a:cubicBezTo>
                  <a:lnTo>
                    <a:pt x="232687" y="479616"/>
                  </a:lnTo>
                  <a:cubicBezTo>
                    <a:pt x="237435" y="479616"/>
                    <a:pt x="246933" y="474867"/>
                    <a:pt x="256430" y="470118"/>
                  </a:cubicBezTo>
                  <a:cubicBezTo>
                    <a:pt x="256430" y="470118"/>
                    <a:pt x="261179" y="470118"/>
                    <a:pt x="261179" y="465370"/>
                  </a:cubicBezTo>
                  <a:cubicBezTo>
                    <a:pt x="265927" y="460621"/>
                    <a:pt x="270676" y="460621"/>
                    <a:pt x="280174" y="455872"/>
                  </a:cubicBezTo>
                  <a:cubicBezTo>
                    <a:pt x="280174" y="455872"/>
                    <a:pt x="284922" y="455872"/>
                    <a:pt x="284922" y="451124"/>
                  </a:cubicBezTo>
                  <a:cubicBezTo>
                    <a:pt x="284922" y="451124"/>
                    <a:pt x="427383" y="351401"/>
                    <a:pt x="579342" y="351401"/>
                  </a:cubicBezTo>
                  <a:cubicBezTo>
                    <a:pt x="603085" y="351401"/>
                    <a:pt x="674316" y="356150"/>
                    <a:pt x="726552" y="408386"/>
                  </a:cubicBezTo>
                  <a:cubicBezTo>
                    <a:pt x="831023" y="503359"/>
                    <a:pt x="897505" y="641070"/>
                    <a:pt x="897505" y="793028"/>
                  </a:cubicBezTo>
                  <a:cubicBezTo>
                    <a:pt x="897505" y="959231"/>
                    <a:pt x="821526" y="1106440"/>
                    <a:pt x="698060" y="1201413"/>
                  </a:cubicBezTo>
                  <a:cubicBezTo>
                    <a:pt x="982982" y="1139681"/>
                    <a:pt x="1158684" y="869006"/>
                    <a:pt x="1158684" y="612578"/>
                  </a:cubicBezTo>
                  <a:cubicBezTo>
                    <a:pt x="1163433" y="237433"/>
                    <a:pt x="916500" y="37989"/>
                    <a:pt x="660070" y="474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0F04C94-D635-4D12-B4E3-0FD90247661D}"/>
                </a:ext>
              </a:extLst>
            </p:cNvPr>
            <p:cNvSpPr/>
            <p:nvPr/>
          </p:nvSpPr>
          <p:spPr>
            <a:xfrm>
              <a:off x="9861190" y="2071646"/>
              <a:ext cx="886875" cy="802525"/>
            </a:xfrm>
            <a:custGeom>
              <a:avLst/>
              <a:gdLst>
                <a:gd name="connsiteX0" fmla="*/ 886876 w 886875"/>
                <a:gd name="connsiteY0" fmla="*/ 384642 h 802525"/>
                <a:gd name="connsiteX1" fmla="*/ 715923 w 886875"/>
                <a:gd name="connsiteY1" fmla="*/ 0 h 802525"/>
                <a:gd name="connsiteX2" fmla="*/ 787153 w 886875"/>
                <a:gd name="connsiteY2" fmla="*/ 204193 h 802525"/>
                <a:gd name="connsiteX3" fmla="*/ 568713 w 886875"/>
                <a:gd name="connsiteY3" fmla="*/ 441626 h 802525"/>
                <a:gd name="connsiteX4" fmla="*/ 412006 w 886875"/>
                <a:gd name="connsiteY4" fmla="*/ 398888 h 802525"/>
                <a:gd name="connsiteX5" fmla="*/ 355021 w 886875"/>
                <a:gd name="connsiteY5" fmla="*/ 318161 h 802525"/>
                <a:gd name="connsiteX6" fmla="*/ 179319 w 886875"/>
                <a:gd name="connsiteY6" fmla="*/ 199444 h 802525"/>
                <a:gd name="connsiteX7" fmla="*/ 117586 w 886875"/>
                <a:gd name="connsiteY7" fmla="*/ 208941 h 802525"/>
                <a:gd name="connsiteX8" fmla="*/ 13114 w 886875"/>
                <a:gd name="connsiteY8" fmla="*/ 441626 h 802525"/>
                <a:gd name="connsiteX9" fmla="*/ 184068 w 886875"/>
                <a:gd name="connsiteY9" fmla="*/ 679060 h 802525"/>
                <a:gd name="connsiteX10" fmla="*/ 184068 w 886875"/>
                <a:gd name="connsiteY10" fmla="*/ 679060 h 802525"/>
                <a:gd name="connsiteX11" fmla="*/ 241052 w 886875"/>
                <a:gd name="connsiteY11" fmla="*/ 721798 h 802525"/>
                <a:gd name="connsiteX12" fmla="*/ 241052 w 886875"/>
                <a:gd name="connsiteY12" fmla="*/ 721798 h 802525"/>
                <a:gd name="connsiteX13" fmla="*/ 568713 w 886875"/>
                <a:gd name="connsiteY13" fmla="*/ 802525 h 802525"/>
                <a:gd name="connsiteX14" fmla="*/ 692179 w 886875"/>
                <a:gd name="connsiteY14" fmla="*/ 788279 h 802525"/>
                <a:gd name="connsiteX15" fmla="*/ 886876 w 886875"/>
                <a:gd name="connsiteY15" fmla="*/ 384642 h 80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6875" h="802525">
                  <a:moveTo>
                    <a:pt x="886876" y="384642"/>
                  </a:moveTo>
                  <a:cubicBezTo>
                    <a:pt x="886876" y="232685"/>
                    <a:pt x="820394" y="94973"/>
                    <a:pt x="715923" y="0"/>
                  </a:cubicBezTo>
                  <a:cubicBezTo>
                    <a:pt x="753912" y="37989"/>
                    <a:pt x="787153" y="99722"/>
                    <a:pt x="787153" y="204193"/>
                  </a:cubicBezTo>
                  <a:cubicBezTo>
                    <a:pt x="787153" y="299166"/>
                    <a:pt x="715923" y="441626"/>
                    <a:pt x="568713" y="441626"/>
                  </a:cubicBezTo>
                  <a:cubicBezTo>
                    <a:pt x="502231" y="441626"/>
                    <a:pt x="449995" y="427380"/>
                    <a:pt x="412006" y="398888"/>
                  </a:cubicBezTo>
                  <a:cubicBezTo>
                    <a:pt x="378765" y="370396"/>
                    <a:pt x="359770" y="337156"/>
                    <a:pt x="355021" y="318161"/>
                  </a:cubicBezTo>
                  <a:cubicBezTo>
                    <a:pt x="326529" y="246931"/>
                    <a:pt x="255298" y="199444"/>
                    <a:pt x="179319" y="199444"/>
                  </a:cubicBezTo>
                  <a:cubicBezTo>
                    <a:pt x="155576" y="199444"/>
                    <a:pt x="136581" y="204193"/>
                    <a:pt x="117586" y="208941"/>
                  </a:cubicBezTo>
                  <a:cubicBezTo>
                    <a:pt x="22612" y="242182"/>
                    <a:pt x="-24875" y="346653"/>
                    <a:pt x="13114" y="441626"/>
                  </a:cubicBezTo>
                  <a:cubicBezTo>
                    <a:pt x="46355" y="536600"/>
                    <a:pt x="108089" y="617327"/>
                    <a:pt x="184068" y="679060"/>
                  </a:cubicBezTo>
                  <a:lnTo>
                    <a:pt x="184068" y="679060"/>
                  </a:lnTo>
                  <a:lnTo>
                    <a:pt x="241052" y="721798"/>
                  </a:lnTo>
                  <a:lnTo>
                    <a:pt x="241052" y="721798"/>
                  </a:lnTo>
                  <a:cubicBezTo>
                    <a:pt x="331278" y="774033"/>
                    <a:pt x="440498" y="802525"/>
                    <a:pt x="568713" y="802525"/>
                  </a:cubicBezTo>
                  <a:cubicBezTo>
                    <a:pt x="611451" y="802525"/>
                    <a:pt x="654190" y="797776"/>
                    <a:pt x="692179" y="788279"/>
                  </a:cubicBezTo>
                  <a:cubicBezTo>
                    <a:pt x="810897" y="698054"/>
                    <a:pt x="886876" y="550846"/>
                    <a:pt x="886876" y="3846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4FF9563-075C-4CFE-BA34-B88683A68A5B}"/>
              </a:ext>
            </a:extLst>
          </p:cNvPr>
          <p:cNvGrpSpPr/>
          <p:nvPr/>
        </p:nvGrpSpPr>
        <p:grpSpPr>
          <a:xfrm>
            <a:off x="1159013" y="3969584"/>
            <a:ext cx="1158683" cy="1652535"/>
            <a:chOff x="1159013" y="3969584"/>
            <a:chExt cx="1158683" cy="1652535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0B5F6CBE-A4BD-4823-B28D-B81BBA98088E}"/>
                </a:ext>
              </a:extLst>
            </p:cNvPr>
            <p:cNvSpPr/>
            <p:nvPr/>
          </p:nvSpPr>
          <p:spPr>
            <a:xfrm>
              <a:off x="1159013" y="4453948"/>
              <a:ext cx="907002" cy="1068450"/>
            </a:xfrm>
            <a:custGeom>
              <a:avLst/>
              <a:gdLst>
                <a:gd name="connsiteX0" fmla="*/ 370399 w 907002"/>
                <a:gd name="connsiteY0" fmla="*/ 42738 h 1068450"/>
                <a:gd name="connsiteX1" fmla="*/ 370399 w 907002"/>
                <a:gd name="connsiteY1" fmla="*/ 42738 h 1068450"/>
                <a:gd name="connsiteX2" fmla="*/ 0 w 907002"/>
                <a:gd name="connsiteY2" fmla="*/ 546097 h 1068450"/>
                <a:gd name="connsiteX3" fmla="*/ 0 w 907002"/>
                <a:gd name="connsiteY3" fmla="*/ 579338 h 1068450"/>
                <a:gd name="connsiteX4" fmla="*/ 0 w 907002"/>
                <a:gd name="connsiteY4" fmla="*/ 584086 h 1068450"/>
                <a:gd name="connsiteX5" fmla="*/ 251681 w 907002"/>
                <a:gd name="connsiteY5" fmla="*/ 1063702 h 1068450"/>
                <a:gd name="connsiteX6" fmla="*/ 313414 w 907002"/>
                <a:gd name="connsiteY6" fmla="*/ 1068451 h 1068450"/>
                <a:gd name="connsiteX7" fmla="*/ 797782 w 907002"/>
                <a:gd name="connsiteY7" fmla="*/ 584086 h 1068450"/>
                <a:gd name="connsiteX8" fmla="*/ 579342 w 907002"/>
                <a:gd name="connsiteY8" fmla="*/ 802525 h 1068450"/>
                <a:gd name="connsiteX9" fmla="*/ 360902 w 907002"/>
                <a:gd name="connsiteY9" fmla="*/ 584086 h 1068450"/>
                <a:gd name="connsiteX10" fmla="*/ 845269 w 907002"/>
                <a:gd name="connsiteY10" fmla="*/ 99722 h 1068450"/>
                <a:gd name="connsiteX11" fmla="*/ 907003 w 907002"/>
                <a:gd name="connsiteY11" fmla="*/ 104471 h 1068450"/>
                <a:gd name="connsiteX12" fmla="*/ 579342 w 907002"/>
                <a:gd name="connsiteY12" fmla="*/ 0 h 1068450"/>
                <a:gd name="connsiteX13" fmla="*/ 370399 w 907002"/>
                <a:gd name="connsiteY13" fmla="*/ 42738 h 10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7002" h="1068450">
                  <a:moveTo>
                    <a:pt x="370399" y="42738"/>
                  </a:moveTo>
                  <a:cubicBezTo>
                    <a:pt x="370399" y="42738"/>
                    <a:pt x="370399" y="42738"/>
                    <a:pt x="370399" y="42738"/>
                  </a:cubicBezTo>
                  <a:cubicBezTo>
                    <a:pt x="170953" y="128214"/>
                    <a:pt x="23744" y="318161"/>
                    <a:pt x="0" y="546097"/>
                  </a:cubicBezTo>
                  <a:lnTo>
                    <a:pt x="0" y="579338"/>
                  </a:lnTo>
                  <a:lnTo>
                    <a:pt x="0" y="584086"/>
                  </a:lnTo>
                  <a:cubicBezTo>
                    <a:pt x="0" y="783530"/>
                    <a:pt x="99723" y="959231"/>
                    <a:pt x="251681" y="1063702"/>
                  </a:cubicBezTo>
                  <a:cubicBezTo>
                    <a:pt x="270676" y="1068451"/>
                    <a:pt x="294420" y="1068451"/>
                    <a:pt x="313414" y="1068451"/>
                  </a:cubicBezTo>
                  <a:cubicBezTo>
                    <a:pt x="579342" y="1068451"/>
                    <a:pt x="797782" y="850012"/>
                    <a:pt x="797782" y="584086"/>
                  </a:cubicBezTo>
                  <a:cubicBezTo>
                    <a:pt x="797782" y="702803"/>
                    <a:pt x="698060" y="802525"/>
                    <a:pt x="579342" y="802525"/>
                  </a:cubicBezTo>
                  <a:cubicBezTo>
                    <a:pt x="460624" y="802525"/>
                    <a:pt x="360902" y="702803"/>
                    <a:pt x="360902" y="584086"/>
                  </a:cubicBezTo>
                  <a:cubicBezTo>
                    <a:pt x="360902" y="318161"/>
                    <a:pt x="579342" y="99722"/>
                    <a:pt x="845269" y="99722"/>
                  </a:cubicBezTo>
                  <a:cubicBezTo>
                    <a:pt x="869013" y="99722"/>
                    <a:pt x="888008" y="99722"/>
                    <a:pt x="907003" y="104471"/>
                  </a:cubicBezTo>
                  <a:cubicBezTo>
                    <a:pt x="812028" y="37989"/>
                    <a:pt x="698060" y="0"/>
                    <a:pt x="579342" y="0"/>
                  </a:cubicBezTo>
                  <a:cubicBezTo>
                    <a:pt x="508111" y="4749"/>
                    <a:pt x="436881" y="18995"/>
                    <a:pt x="370399" y="4273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0AA4806F-57DC-4F44-A71C-FB43E15A8832}"/>
                </a:ext>
              </a:extLst>
            </p:cNvPr>
            <p:cNvSpPr/>
            <p:nvPr/>
          </p:nvSpPr>
          <p:spPr>
            <a:xfrm>
              <a:off x="1410694" y="4558342"/>
              <a:ext cx="907002" cy="1063777"/>
            </a:xfrm>
            <a:custGeom>
              <a:avLst/>
              <a:gdLst>
                <a:gd name="connsiteX0" fmla="*/ 109220 w 907002"/>
                <a:gd name="connsiteY0" fmla="*/ 479692 h 1063777"/>
                <a:gd name="connsiteX1" fmla="*/ 327661 w 907002"/>
                <a:gd name="connsiteY1" fmla="*/ 261253 h 1063777"/>
                <a:gd name="connsiteX2" fmla="*/ 546101 w 907002"/>
                <a:gd name="connsiteY2" fmla="*/ 479692 h 1063777"/>
                <a:gd name="connsiteX3" fmla="*/ 61733 w 907002"/>
                <a:gd name="connsiteY3" fmla="*/ 964056 h 1063777"/>
                <a:gd name="connsiteX4" fmla="*/ 0 w 907002"/>
                <a:gd name="connsiteY4" fmla="*/ 959307 h 1063777"/>
                <a:gd name="connsiteX5" fmla="*/ 327661 w 907002"/>
                <a:gd name="connsiteY5" fmla="*/ 1063778 h 1063777"/>
                <a:gd name="connsiteX6" fmla="*/ 907002 w 907002"/>
                <a:gd name="connsiteY6" fmla="*/ 484440 h 1063777"/>
                <a:gd name="connsiteX7" fmla="*/ 655321 w 907002"/>
                <a:gd name="connsiteY7" fmla="*/ 4825 h 1063777"/>
                <a:gd name="connsiteX8" fmla="*/ 593588 w 907002"/>
                <a:gd name="connsiteY8" fmla="*/ 76 h 1063777"/>
                <a:gd name="connsiteX9" fmla="*/ 109220 w 907002"/>
                <a:gd name="connsiteY9" fmla="*/ 479692 h 106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7002" h="1063777">
                  <a:moveTo>
                    <a:pt x="109220" y="479692"/>
                  </a:moveTo>
                  <a:cubicBezTo>
                    <a:pt x="109220" y="360975"/>
                    <a:pt x="208943" y="261253"/>
                    <a:pt x="327661" y="261253"/>
                  </a:cubicBezTo>
                  <a:cubicBezTo>
                    <a:pt x="446378" y="261253"/>
                    <a:pt x="546101" y="360975"/>
                    <a:pt x="546101" y="479692"/>
                  </a:cubicBezTo>
                  <a:cubicBezTo>
                    <a:pt x="546101" y="745617"/>
                    <a:pt x="327661" y="964056"/>
                    <a:pt x="61733" y="964056"/>
                  </a:cubicBezTo>
                  <a:cubicBezTo>
                    <a:pt x="37990" y="964056"/>
                    <a:pt x="18995" y="964056"/>
                    <a:pt x="0" y="959307"/>
                  </a:cubicBezTo>
                  <a:cubicBezTo>
                    <a:pt x="94974" y="1025788"/>
                    <a:pt x="208943" y="1063778"/>
                    <a:pt x="327661" y="1063778"/>
                  </a:cubicBezTo>
                  <a:cubicBezTo>
                    <a:pt x="645824" y="1063778"/>
                    <a:pt x="907002" y="802601"/>
                    <a:pt x="907002" y="484440"/>
                  </a:cubicBezTo>
                  <a:cubicBezTo>
                    <a:pt x="907002" y="284996"/>
                    <a:pt x="807280" y="109295"/>
                    <a:pt x="655321" y="4825"/>
                  </a:cubicBezTo>
                  <a:cubicBezTo>
                    <a:pt x="636326" y="76"/>
                    <a:pt x="612583" y="76"/>
                    <a:pt x="593588" y="76"/>
                  </a:cubicBezTo>
                  <a:cubicBezTo>
                    <a:pt x="327661" y="-4673"/>
                    <a:pt x="109220" y="213766"/>
                    <a:pt x="109220" y="47969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8915BD6F-F5B9-4129-9A81-E6CA1C007BD9}"/>
                </a:ext>
              </a:extLst>
            </p:cNvPr>
            <p:cNvSpPr/>
            <p:nvPr/>
          </p:nvSpPr>
          <p:spPr>
            <a:xfrm>
              <a:off x="1159013" y="3969584"/>
              <a:ext cx="1088838" cy="1030461"/>
            </a:xfrm>
            <a:custGeom>
              <a:avLst/>
              <a:gdLst>
                <a:gd name="connsiteX0" fmla="*/ 579342 w 1088838"/>
                <a:gd name="connsiteY0" fmla="*/ 0 h 1030461"/>
                <a:gd name="connsiteX1" fmla="*/ 0 w 1088838"/>
                <a:gd name="connsiteY1" fmla="*/ 579338 h 1030461"/>
                <a:gd name="connsiteX2" fmla="*/ 0 w 1088838"/>
                <a:gd name="connsiteY2" fmla="*/ 1030461 h 1030461"/>
                <a:gd name="connsiteX3" fmla="*/ 370399 w 1088838"/>
                <a:gd name="connsiteY3" fmla="*/ 522354 h 1030461"/>
                <a:gd name="connsiteX4" fmla="*/ 522357 w 1088838"/>
                <a:gd name="connsiteY4" fmla="*/ 370396 h 1030461"/>
                <a:gd name="connsiteX5" fmla="*/ 579342 w 1088838"/>
                <a:gd name="connsiteY5" fmla="*/ 360899 h 1030461"/>
                <a:gd name="connsiteX6" fmla="*/ 579342 w 1088838"/>
                <a:gd name="connsiteY6" fmla="*/ 360899 h 1030461"/>
                <a:gd name="connsiteX7" fmla="*/ 774039 w 1088838"/>
                <a:gd name="connsiteY7" fmla="*/ 413134 h 1030461"/>
                <a:gd name="connsiteX8" fmla="*/ 935495 w 1088838"/>
                <a:gd name="connsiteY8" fmla="*/ 460621 h 1030461"/>
                <a:gd name="connsiteX9" fmla="*/ 940243 w 1088838"/>
                <a:gd name="connsiteY9" fmla="*/ 460621 h 1030461"/>
                <a:gd name="connsiteX10" fmla="*/ 1035217 w 1088838"/>
                <a:gd name="connsiteY10" fmla="*/ 156706 h 1030461"/>
                <a:gd name="connsiteX11" fmla="*/ 579342 w 1088838"/>
                <a:gd name="connsiteY11" fmla="*/ 0 h 103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8838" h="1030461">
                  <a:moveTo>
                    <a:pt x="579342" y="0"/>
                  </a:moveTo>
                  <a:cubicBezTo>
                    <a:pt x="261179" y="0"/>
                    <a:pt x="0" y="261177"/>
                    <a:pt x="0" y="579338"/>
                  </a:cubicBezTo>
                  <a:lnTo>
                    <a:pt x="0" y="1030461"/>
                  </a:lnTo>
                  <a:cubicBezTo>
                    <a:pt x="23744" y="802525"/>
                    <a:pt x="170953" y="612578"/>
                    <a:pt x="370399" y="522354"/>
                  </a:cubicBezTo>
                  <a:cubicBezTo>
                    <a:pt x="394142" y="451124"/>
                    <a:pt x="451127" y="389391"/>
                    <a:pt x="522357" y="370396"/>
                  </a:cubicBezTo>
                  <a:cubicBezTo>
                    <a:pt x="541352" y="365647"/>
                    <a:pt x="560347" y="360899"/>
                    <a:pt x="579342" y="360899"/>
                  </a:cubicBezTo>
                  <a:cubicBezTo>
                    <a:pt x="579342" y="360899"/>
                    <a:pt x="579342" y="360899"/>
                    <a:pt x="579342" y="360899"/>
                  </a:cubicBezTo>
                  <a:cubicBezTo>
                    <a:pt x="688562" y="360899"/>
                    <a:pt x="736049" y="379894"/>
                    <a:pt x="774039" y="413134"/>
                  </a:cubicBezTo>
                  <a:cubicBezTo>
                    <a:pt x="816777" y="451124"/>
                    <a:pt x="878510" y="474867"/>
                    <a:pt x="935495" y="460621"/>
                  </a:cubicBezTo>
                  <a:lnTo>
                    <a:pt x="940243" y="460621"/>
                  </a:lnTo>
                  <a:cubicBezTo>
                    <a:pt x="1082705" y="432129"/>
                    <a:pt x="1139689" y="256428"/>
                    <a:pt x="1035217" y="156706"/>
                  </a:cubicBezTo>
                  <a:cubicBezTo>
                    <a:pt x="935495" y="56984"/>
                    <a:pt x="774039" y="0"/>
                    <a:pt x="57934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C6E74D0-28A4-44FF-99D6-0FB04151DAFC}"/>
              </a:ext>
            </a:extLst>
          </p:cNvPr>
          <p:cNvGrpSpPr/>
          <p:nvPr/>
        </p:nvGrpSpPr>
        <p:grpSpPr>
          <a:xfrm>
            <a:off x="3306211" y="3969584"/>
            <a:ext cx="1216422" cy="1652536"/>
            <a:chOff x="3306211" y="3969584"/>
            <a:chExt cx="1216422" cy="1652536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3B3C4447-CE09-47BB-B0C5-89D065807A42}"/>
                </a:ext>
              </a:extLst>
            </p:cNvPr>
            <p:cNvSpPr/>
            <p:nvPr/>
          </p:nvSpPr>
          <p:spPr>
            <a:xfrm>
              <a:off x="3306211" y="3969584"/>
              <a:ext cx="1216422" cy="683808"/>
            </a:xfrm>
            <a:custGeom>
              <a:avLst/>
              <a:gdLst>
                <a:gd name="connsiteX0" fmla="*/ 1216422 w 1216422"/>
                <a:gd name="connsiteY0" fmla="*/ 185198 h 683808"/>
                <a:gd name="connsiteX1" fmla="*/ 1216422 w 1216422"/>
                <a:gd name="connsiteY1" fmla="*/ 175701 h 683808"/>
                <a:gd name="connsiteX2" fmla="*/ 1216422 w 1216422"/>
                <a:gd name="connsiteY2" fmla="*/ 175701 h 683808"/>
                <a:gd name="connsiteX3" fmla="*/ 1216422 w 1216422"/>
                <a:gd name="connsiteY3" fmla="*/ 166203 h 683808"/>
                <a:gd name="connsiteX4" fmla="*/ 1216422 w 1216422"/>
                <a:gd name="connsiteY4" fmla="*/ 166203 h 683808"/>
                <a:gd name="connsiteX5" fmla="*/ 1187930 w 1216422"/>
                <a:gd name="connsiteY5" fmla="*/ 94973 h 683808"/>
                <a:gd name="connsiteX6" fmla="*/ 1126197 w 1216422"/>
                <a:gd name="connsiteY6" fmla="*/ 33241 h 683808"/>
                <a:gd name="connsiteX7" fmla="*/ 1121449 w 1216422"/>
                <a:gd name="connsiteY7" fmla="*/ 28492 h 683808"/>
                <a:gd name="connsiteX8" fmla="*/ 1116700 w 1216422"/>
                <a:gd name="connsiteY8" fmla="*/ 23743 h 683808"/>
                <a:gd name="connsiteX9" fmla="*/ 1111951 w 1216422"/>
                <a:gd name="connsiteY9" fmla="*/ 23743 h 683808"/>
                <a:gd name="connsiteX10" fmla="*/ 1107203 w 1216422"/>
                <a:gd name="connsiteY10" fmla="*/ 18995 h 683808"/>
                <a:gd name="connsiteX11" fmla="*/ 1107203 w 1216422"/>
                <a:gd name="connsiteY11" fmla="*/ 18995 h 683808"/>
                <a:gd name="connsiteX12" fmla="*/ 1102454 w 1216422"/>
                <a:gd name="connsiteY12" fmla="*/ 18995 h 683808"/>
                <a:gd name="connsiteX13" fmla="*/ 1097705 w 1216422"/>
                <a:gd name="connsiteY13" fmla="*/ 18995 h 683808"/>
                <a:gd name="connsiteX14" fmla="*/ 1092957 w 1216422"/>
                <a:gd name="connsiteY14" fmla="*/ 18995 h 683808"/>
                <a:gd name="connsiteX15" fmla="*/ 1083459 w 1216422"/>
                <a:gd name="connsiteY15" fmla="*/ 18995 h 683808"/>
                <a:gd name="connsiteX16" fmla="*/ 1078711 w 1216422"/>
                <a:gd name="connsiteY16" fmla="*/ 18995 h 683808"/>
                <a:gd name="connsiteX17" fmla="*/ 1073962 w 1216422"/>
                <a:gd name="connsiteY17" fmla="*/ 18995 h 683808"/>
                <a:gd name="connsiteX18" fmla="*/ 1059716 w 1216422"/>
                <a:gd name="connsiteY18" fmla="*/ 18995 h 683808"/>
                <a:gd name="connsiteX19" fmla="*/ 1054967 w 1216422"/>
                <a:gd name="connsiteY19" fmla="*/ 18995 h 683808"/>
                <a:gd name="connsiteX20" fmla="*/ 1035972 w 1216422"/>
                <a:gd name="connsiteY20" fmla="*/ 18995 h 683808"/>
                <a:gd name="connsiteX21" fmla="*/ 190706 w 1216422"/>
                <a:gd name="connsiteY21" fmla="*/ 0 h 683808"/>
                <a:gd name="connsiteX22" fmla="*/ 759 w 1216422"/>
                <a:gd name="connsiteY22" fmla="*/ 161455 h 683808"/>
                <a:gd name="connsiteX23" fmla="*/ 181209 w 1216422"/>
                <a:gd name="connsiteY23" fmla="*/ 360899 h 683808"/>
                <a:gd name="connsiteX24" fmla="*/ 765297 w 1216422"/>
                <a:gd name="connsiteY24" fmla="*/ 365647 h 683808"/>
                <a:gd name="connsiteX25" fmla="*/ 1031224 w 1216422"/>
                <a:gd name="connsiteY25" fmla="*/ 641070 h 683808"/>
                <a:gd name="connsiteX26" fmla="*/ 1026475 w 1216422"/>
                <a:gd name="connsiteY26" fmla="*/ 683808 h 683808"/>
                <a:gd name="connsiteX27" fmla="*/ 1202176 w 1216422"/>
                <a:gd name="connsiteY27" fmla="*/ 256428 h 683808"/>
                <a:gd name="connsiteX28" fmla="*/ 1202176 w 1216422"/>
                <a:gd name="connsiteY28" fmla="*/ 251679 h 683808"/>
                <a:gd name="connsiteX29" fmla="*/ 1206925 w 1216422"/>
                <a:gd name="connsiteY29" fmla="*/ 242182 h 683808"/>
                <a:gd name="connsiteX30" fmla="*/ 1206925 w 1216422"/>
                <a:gd name="connsiteY30" fmla="*/ 237433 h 683808"/>
                <a:gd name="connsiteX31" fmla="*/ 1206925 w 1216422"/>
                <a:gd name="connsiteY31" fmla="*/ 232685 h 683808"/>
                <a:gd name="connsiteX32" fmla="*/ 1206925 w 1216422"/>
                <a:gd name="connsiteY32" fmla="*/ 223187 h 683808"/>
                <a:gd name="connsiteX33" fmla="*/ 1206925 w 1216422"/>
                <a:gd name="connsiteY33" fmla="*/ 213690 h 683808"/>
                <a:gd name="connsiteX34" fmla="*/ 1206925 w 1216422"/>
                <a:gd name="connsiteY34" fmla="*/ 208941 h 683808"/>
                <a:gd name="connsiteX35" fmla="*/ 1206925 w 1216422"/>
                <a:gd name="connsiteY35" fmla="*/ 204193 h 683808"/>
                <a:gd name="connsiteX36" fmla="*/ 1206925 w 1216422"/>
                <a:gd name="connsiteY36" fmla="*/ 194695 h 683808"/>
                <a:gd name="connsiteX37" fmla="*/ 1206925 w 1216422"/>
                <a:gd name="connsiteY37" fmla="*/ 194695 h 683808"/>
                <a:gd name="connsiteX38" fmla="*/ 1216422 w 1216422"/>
                <a:gd name="connsiteY38" fmla="*/ 185198 h 683808"/>
                <a:gd name="connsiteX39" fmla="*/ 1216422 w 1216422"/>
                <a:gd name="connsiteY39" fmla="*/ 185198 h 68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6422" h="683808">
                  <a:moveTo>
                    <a:pt x="1216422" y="185198"/>
                  </a:moveTo>
                  <a:cubicBezTo>
                    <a:pt x="1216422" y="185198"/>
                    <a:pt x="1216422" y="180449"/>
                    <a:pt x="1216422" y="175701"/>
                  </a:cubicBezTo>
                  <a:lnTo>
                    <a:pt x="1216422" y="175701"/>
                  </a:lnTo>
                  <a:cubicBezTo>
                    <a:pt x="1216422" y="170952"/>
                    <a:pt x="1216422" y="170952"/>
                    <a:pt x="1216422" y="166203"/>
                  </a:cubicBezTo>
                  <a:cubicBezTo>
                    <a:pt x="1216422" y="166203"/>
                    <a:pt x="1216422" y="166203"/>
                    <a:pt x="1216422" y="166203"/>
                  </a:cubicBezTo>
                  <a:cubicBezTo>
                    <a:pt x="1211674" y="142460"/>
                    <a:pt x="1202176" y="113968"/>
                    <a:pt x="1187930" y="94973"/>
                  </a:cubicBezTo>
                  <a:cubicBezTo>
                    <a:pt x="1173684" y="66481"/>
                    <a:pt x="1149941" y="47487"/>
                    <a:pt x="1126197" y="33241"/>
                  </a:cubicBezTo>
                  <a:cubicBezTo>
                    <a:pt x="1126197" y="33241"/>
                    <a:pt x="1121449" y="33241"/>
                    <a:pt x="1121449" y="28492"/>
                  </a:cubicBezTo>
                  <a:cubicBezTo>
                    <a:pt x="1121449" y="28492"/>
                    <a:pt x="1116700" y="28492"/>
                    <a:pt x="1116700" y="23743"/>
                  </a:cubicBezTo>
                  <a:lnTo>
                    <a:pt x="1111951" y="23743"/>
                  </a:lnTo>
                  <a:cubicBezTo>
                    <a:pt x="1111951" y="23743"/>
                    <a:pt x="1107203" y="23743"/>
                    <a:pt x="1107203" y="18995"/>
                  </a:cubicBezTo>
                  <a:lnTo>
                    <a:pt x="1107203" y="18995"/>
                  </a:lnTo>
                  <a:cubicBezTo>
                    <a:pt x="1107203" y="18995"/>
                    <a:pt x="1102454" y="18995"/>
                    <a:pt x="1102454" y="18995"/>
                  </a:cubicBezTo>
                  <a:lnTo>
                    <a:pt x="1097705" y="18995"/>
                  </a:lnTo>
                  <a:cubicBezTo>
                    <a:pt x="1097705" y="18995"/>
                    <a:pt x="1092957" y="18995"/>
                    <a:pt x="1092957" y="18995"/>
                  </a:cubicBezTo>
                  <a:cubicBezTo>
                    <a:pt x="1088208" y="18995"/>
                    <a:pt x="1088208" y="18995"/>
                    <a:pt x="1083459" y="18995"/>
                  </a:cubicBezTo>
                  <a:lnTo>
                    <a:pt x="1078711" y="18995"/>
                  </a:lnTo>
                  <a:cubicBezTo>
                    <a:pt x="1078711" y="18995"/>
                    <a:pt x="1073962" y="18995"/>
                    <a:pt x="1073962" y="18995"/>
                  </a:cubicBezTo>
                  <a:cubicBezTo>
                    <a:pt x="1069213" y="18995"/>
                    <a:pt x="1064464" y="18995"/>
                    <a:pt x="1059716" y="18995"/>
                  </a:cubicBezTo>
                  <a:cubicBezTo>
                    <a:pt x="1059716" y="18995"/>
                    <a:pt x="1054967" y="18995"/>
                    <a:pt x="1054967" y="18995"/>
                  </a:cubicBezTo>
                  <a:cubicBezTo>
                    <a:pt x="1050218" y="18995"/>
                    <a:pt x="1040721" y="18995"/>
                    <a:pt x="1035972" y="18995"/>
                  </a:cubicBezTo>
                  <a:lnTo>
                    <a:pt x="190706" y="0"/>
                  </a:lnTo>
                  <a:cubicBezTo>
                    <a:pt x="95733" y="0"/>
                    <a:pt x="10256" y="66481"/>
                    <a:pt x="759" y="161455"/>
                  </a:cubicBezTo>
                  <a:cubicBezTo>
                    <a:pt x="-8738" y="270674"/>
                    <a:pt x="71989" y="360899"/>
                    <a:pt x="181209" y="360899"/>
                  </a:cubicBezTo>
                  <a:lnTo>
                    <a:pt x="765297" y="365647"/>
                  </a:lnTo>
                  <a:cubicBezTo>
                    <a:pt x="912507" y="370396"/>
                    <a:pt x="1031224" y="493862"/>
                    <a:pt x="1031224" y="641070"/>
                  </a:cubicBezTo>
                  <a:cubicBezTo>
                    <a:pt x="1031224" y="655316"/>
                    <a:pt x="1031224" y="669562"/>
                    <a:pt x="1026475" y="683808"/>
                  </a:cubicBezTo>
                  <a:lnTo>
                    <a:pt x="1202176" y="256428"/>
                  </a:lnTo>
                  <a:cubicBezTo>
                    <a:pt x="1202176" y="256428"/>
                    <a:pt x="1202176" y="251679"/>
                    <a:pt x="1202176" y="251679"/>
                  </a:cubicBezTo>
                  <a:cubicBezTo>
                    <a:pt x="1202176" y="246931"/>
                    <a:pt x="1206925" y="246931"/>
                    <a:pt x="1206925" y="242182"/>
                  </a:cubicBezTo>
                  <a:cubicBezTo>
                    <a:pt x="1206925" y="242182"/>
                    <a:pt x="1206925" y="237433"/>
                    <a:pt x="1206925" y="237433"/>
                  </a:cubicBezTo>
                  <a:lnTo>
                    <a:pt x="1206925" y="232685"/>
                  </a:lnTo>
                  <a:cubicBezTo>
                    <a:pt x="1206925" y="227936"/>
                    <a:pt x="1206925" y="227936"/>
                    <a:pt x="1206925" y="223187"/>
                  </a:cubicBezTo>
                  <a:cubicBezTo>
                    <a:pt x="1206925" y="218439"/>
                    <a:pt x="1206925" y="218439"/>
                    <a:pt x="1206925" y="213690"/>
                  </a:cubicBezTo>
                  <a:lnTo>
                    <a:pt x="1206925" y="208941"/>
                  </a:lnTo>
                  <a:cubicBezTo>
                    <a:pt x="1206925" y="208941"/>
                    <a:pt x="1206925" y="204193"/>
                    <a:pt x="1206925" y="204193"/>
                  </a:cubicBezTo>
                  <a:cubicBezTo>
                    <a:pt x="1206925" y="199444"/>
                    <a:pt x="1206925" y="199444"/>
                    <a:pt x="1206925" y="194695"/>
                  </a:cubicBezTo>
                  <a:lnTo>
                    <a:pt x="1206925" y="194695"/>
                  </a:lnTo>
                  <a:cubicBezTo>
                    <a:pt x="1216422" y="189947"/>
                    <a:pt x="1216422" y="189947"/>
                    <a:pt x="1216422" y="185198"/>
                  </a:cubicBezTo>
                  <a:lnTo>
                    <a:pt x="1216422" y="18519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2E0560A7-8EA8-4A51-B04D-524E10960891}"/>
                </a:ext>
              </a:extLst>
            </p:cNvPr>
            <p:cNvSpPr/>
            <p:nvPr/>
          </p:nvSpPr>
          <p:spPr>
            <a:xfrm>
              <a:off x="3630323" y="4335231"/>
              <a:ext cx="707112" cy="1286889"/>
            </a:xfrm>
            <a:custGeom>
              <a:avLst/>
              <a:gdLst>
                <a:gd name="connsiteX0" fmla="*/ 441186 w 707112"/>
                <a:gd name="connsiteY0" fmla="*/ 0 h 1286889"/>
                <a:gd name="connsiteX1" fmla="*/ 13804 w 707112"/>
                <a:gd name="connsiteY1" fmla="*/ 1035210 h 1286889"/>
                <a:gd name="connsiteX2" fmla="*/ 113527 w 707112"/>
                <a:gd name="connsiteY2" fmla="*/ 1272643 h 1286889"/>
                <a:gd name="connsiteX3" fmla="*/ 180008 w 707112"/>
                <a:gd name="connsiteY3" fmla="*/ 1286889 h 1286889"/>
                <a:gd name="connsiteX4" fmla="*/ 350961 w 707112"/>
                <a:gd name="connsiteY4" fmla="*/ 1172921 h 1286889"/>
                <a:gd name="connsiteX5" fmla="*/ 702364 w 707112"/>
                <a:gd name="connsiteY5" fmla="*/ 318161 h 1286889"/>
                <a:gd name="connsiteX6" fmla="*/ 707112 w 707112"/>
                <a:gd name="connsiteY6" fmla="*/ 275423 h 1286889"/>
                <a:gd name="connsiteX7" fmla="*/ 441186 w 707112"/>
                <a:gd name="connsiteY7" fmla="*/ 0 h 128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7112" h="1286889">
                  <a:moveTo>
                    <a:pt x="441186" y="0"/>
                  </a:moveTo>
                  <a:lnTo>
                    <a:pt x="13804" y="1035210"/>
                  </a:lnTo>
                  <a:cubicBezTo>
                    <a:pt x="-24185" y="1125435"/>
                    <a:pt x="18553" y="1234654"/>
                    <a:pt x="113527" y="1272643"/>
                  </a:cubicBezTo>
                  <a:cubicBezTo>
                    <a:pt x="137270" y="1282141"/>
                    <a:pt x="156265" y="1286889"/>
                    <a:pt x="180008" y="1286889"/>
                  </a:cubicBezTo>
                  <a:cubicBezTo>
                    <a:pt x="255987" y="1286889"/>
                    <a:pt x="322469" y="1244151"/>
                    <a:pt x="350961" y="1172921"/>
                  </a:cubicBezTo>
                  <a:lnTo>
                    <a:pt x="702364" y="318161"/>
                  </a:lnTo>
                  <a:cubicBezTo>
                    <a:pt x="702364" y="303915"/>
                    <a:pt x="707112" y="289669"/>
                    <a:pt x="707112" y="275423"/>
                  </a:cubicBezTo>
                  <a:cubicBezTo>
                    <a:pt x="707112" y="128214"/>
                    <a:pt x="588395" y="4749"/>
                    <a:pt x="44118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9A8857D-C0C5-4411-A1F3-B597225692B2}"/>
              </a:ext>
            </a:extLst>
          </p:cNvPr>
          <p:cNvGrpSpPr/>
          <p:nvPr/>
        </p:nvGrpSpPr>
        <p:grpSpPr>
          <a:xfrm>
            <a:off x="5497664" y="3969584"/>
            <a:ext cx="1206170" cy="1643038"/>
            <a:chOff x="5497664" y="3969584"/>
            <a:chExt cx="1206170" cy="1643038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F06C09E7-1ED9-49C1-87A4-3AEE17ABB3F7}"/>
                </a:ext>
              </a:extLst>
            </p:cNvPr>
            <p:cNvSpPr/>
            <p:nvPr/>
          </p:nvSpPr>
          <p:spPr>
            <a:xfrm>
              <a:off x="5901304" y="3969584"/>
              <a:ext cx="759792" cy="774032"/>
            </a:xfrm>
            <a:custGeom>
              <a:avLst/>
              <a:gdLst>
                <a:gd name="connsiteX0" fmla="*/ 0 w 759792"/>
                <a:gd name="connsiteY0" fmla="*/ 422632 h 774032"/>
                <a:gd name="connsiteX1" fmla="*/ 9497 w 759792"/>
                <a:gd name="connsiteY1" fmla="*/ 512856 h 774032"/>
                <a:gd name="connsiteX2" fmla="*/ 9497 w 759792"/>
                <a:gd name="connsiteY2" fmla="*/ 484364 h 774032"/>
                <a:gd name="connsiteX3" fmla="*/ 204194 w 759792"/>
                <a:gd name="connsiteY3" fmla="*/ 360899 h 774032"/>
                <a:gd name="connsiteX4" fmla="*/ 398891 w 759792"/>
                <a:gd name="connsiteY4" fmla="*/ 484364 h 774032"/>
                <a:gd name="connsiteX5" fmla="*/ 227938 w 759792"/>
                <a:gd name="connsiteY5" fmla="*/ 607830 h 774032"/>
                <a:gd name="connsiteX6" fmla="*/ 674316 w 759792"/>
                <a:gd name="connsiteY6" fmla="*/ 774033 h 774032"/>
                <a:gd name="connsiteX7" fmla="*/ 759793 w 759792"/>
                <a:gd name="connsiteY7" fmla="*/ 484364 h 774032"/>
                <a:gd name="connsiteX8" fmla="*/ 237435 w 759792"/>
                <a:gd name="connsiteY8" fmla="*/ 0 h 774032"/>
                <a:gd name="connsiteX9" fmla="*/ 0 w 759792"/>
                <a:gd name="connsiteY9" fmla="*/ 422632 h 77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9792" h="774032">
                  <a:moveTo>
                    <a:pt x="0" y="422632"/>
                  </a:moveTo>
                  <a:cubicBezTo>
                    <a:pt x="0" y="455872"/>
                    <a:pt x="4749" y="484364"/>
                    <a:pt x="9497" y="512856"/>
                  </a:cubicBezTo>
                  <a:cubicBezTo>
                    <a:pt x="9497" y="503359"/>
                    <a:pt x="9497" y="493862"/>
                    <a:pt x="9497" y="484364"/>
                  </a:cubicBezTo>
                  <a:cubicBezTo>
                    <a:pt x="9497" y="455872"/>
                    <a:pt x="9497" y="360899"/>
                    <a:pt x="204194" y="360899"/>
                  </a:cubicBezTo>
                  <a:cubicBezTo>
                    <a:pt x="251681" y="360899"/>
                    <a:pt x="398891" y="360899"/>
                    <a:pt x="398891" y="484364"/>
                  </a:cubicBezTo>
                  <a:cubicBezTo>
                    <a:pt x="398891" y="541348"/>
                    <a:pt x="398891" y="603081"/>
                    <a:pt x="227938" y="607830"/>
                  </a:cubicBezTo>
                  <a:cubicBezTo>
                    <a:pt x="427383" y="612578"/>
                    <a:pt x="574593" y="669562"/>
                    <a:pt x="674316" y="774033"/>
                  </a:cubicBezTo>
                  <a:cubicBezTo>
                    <a:pt x="745547" y="674311"/>
                    <a:pt x="759793" y="565092"/>
                    <a:pt x="759793" y="484364"/>
                  </a:cubicBezTo>
                  <a:cubicBezTo>
                    <a:pt x="759793" y="199444"/>
                    <a:pt x="555598" y="14246"/>
                    <a:pt x="237435" y="0"/>
                  </a:cubicBezTo>
                  <a:cubicBezTo>
                    <a:pt x="94974" y="85476"/>
                    <a:pt x="0" y="242182"/>
                    <a:pt x="0" y="4226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5F56A661-510D-41F8-9AC7-8A9E05C14E27}"/>
                </a:ext>
              </a:extLst>
            </p:cNvPr>
            <p:cNvSpPr/>
            <p:nvPr/>
          </p:nvSpPr>
          <p:spPr>
            <a:xfrm>
              <a:off x="5497664" y="4743616"/>
              <a:ext cx="892756" cy="869006"/>
            </a:xfrm>
            <a:custGeom>
              <a:avLst/>
              <a:gdLst>
                <a:gd name="connsiteX0" fmla="*/ 892756 w 892756"/>
                <a:gd name="connsiteY0" fmla="*/ 512856 h 869006"/>
                <a:gd name="connsiteX1" fmla="*/ 831023 w 892756"/>
                <a:gd name="connsiteY1" fmla="*/ 275423 h 869006"/>
                <a:gd name="connsiteX2" fmla="*/ 840521 w 892756"/>
                <a:gd name="connsiteY2" fmla="*/ 351402 h 869006"/>
                <a:gd name="connsiteX3" fmla="*/ 603085 w 892756"/>
                <a:gd name="connsiteY3" fmla="*/ 508108 h 869006"/>
                <a:gd name="connsiteX4" fmla="*/ 365650 w 892756"/>
                <a:gd name="connsiteY4" fmla="*/ 351402 h 869006"/>
                <a:gd name="connsiteX5" fmla="*/ 579342 w 892756"/>
                <a:gd name="connsiteY5" fmla="*/ 194695 h 869006"/>
                <a:gd name="connsiteX6" fmla="*/ 128215 w 892756"/>
                <a:gd name="connsiteY6" fmla="*/ 0 h 869006"/>
                <a:gd name="connsiteX7" fmla="*/ 109220 w 892756"/>
                <a:gd name="connsiteY7" fmla="*/ 18995 h 869006"/>
                <a:gd name="connsiteX8" fmla="*/ 0 w 892756"/>
                <a:gd name="connsiteY8" fmla="*/ 351402 h 869006"/>
                <a:gd name="connsiteX9" fmla="*/ 603085 w 892756"/>
                <a:gd name="connsiteY9" fmla="*/ 869006 h 869006"/>
                <a:gd name="connsiteX10" fmla="*/ 740798 w 892756"/>
                <a:gd name="connsiteY10" fmla="*/ 859509 h 869006"/>
                <a:gd name="connsiteX11" fmla="*/ 892756 w 892756"/>
                <a:gd name="connsiteY11" fmla="*/ 512856 h 86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2756" h="869006">
                  <a:moveTo>
                    <a:pt x="892756" y="512856"/>
                  </a:moveTo>
                  <a:cubicBezTo>
                    <a:pt x="892756" y="427380"/>
                    <a:pt x="869013" y="346653"/>
                    <a:pt x="831023" y="275423"/>
                  </a:cubicBezTo>
                  <a:cubicBezTo>
                    <a:pt x="840521" y="299166"/>
                    <a:pt x="840521" y="322910"/>
                    <a:pt x="840521" y="351402"/>
                  </a:cubicBezTo>
                  <a:cubicBezTo>
                    <a:pt x="840521" y="455872"/>
                    <a:pt x="759793" y="508108"/>
                    <a:pt x="603085" y="508108"/>
                  </a:cubicBezTo>
                  <a:cubicBezTo>
                    <a:pt x="446378" y="508108"/>
                    <a:pt x="365650" y="455872"/>
                    <a:pt x="365650" y="351402"/>
                  </a:cubicBezTo>
                  <a:cubicBezTo>
                    <a:pt x="365650" y="265925"/>
                    <a:pt x="379896" y="199444"/>
                    <a:pt x="579342" y="194695"/>
                  </a:cubicBezTo>
                  <a:cubicBezTo>
                    <a:pt x="375148" y="189947"/>
                    <a:pt x="223189" y="118717"/>
                    <a:pt x="128215" y="0"/>
                  </a:cubicBezTo>
                  <a:cubicBezTo>
                    <a:pt x="123466" y="4749"/>
                    <a:pt x="113969" y="14246"/>
                    <a:pt x="109220" y="18995"/>
                  </a:cubicBezTo>
                  <a:cubicBezTo>
                    <a:pt x="18995" y="128214"/>
                    <a:pt x="0" y="261177"/>
                    <a:pt x="0" y="351402"/>
                  </a:cubicBezTo>
                  <a:cubicBezTo>
                    <a:pt x="0" y="669562"/>
                    <a:pt x="237435" y="869006"/>
                    <a:pt x="603085" y="869006"/>
                  </a:cubicBezTo>
                  <a:cubicBezTo>
                    <a:pt x="650572" y="869006"/>
                    <a:pt x="698060" y="864258"/>
                    <a:pt x="740798" y="859509"/>
                  </a:cubicBezTo>
                  <a:cubicBezTo>
                    <a:pt x="835772" y="774033"/>
                    <a:pt x="892756" y="650568"/>
                    <a:pt x="892756" y="51285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E8845787-55E0-40C9-974C-9EB3C3423AF5}"/>
                </a:ext>
              </a:extLst>
            </p:cNvPr>
            <p:cNvSpPr/>
            <p:nvPr/>
          </p:nvSpPr>
          <p:spPr>
            <a:xfrm>
              <a:off x="5545151" y="3974245"/>
              <a:ext cx="1158683" cy="1633629"/>
            </a:xfrm>
            <a:custGeom>
              <a:avLst/>
              <a:gdLst>
                <a:gd name="connsiteX0" fmla="*/ 1158684 w 1158683"/>
                <a:gd name="connsiteY0" fmla="*/ 1125522 h 1633629"/>
                <a:gd name="connsiteX1" fmla="*/ 1049464 w 1158683"/>
                <a:gd name="connsiteY1" fmla="*/ 793115 h 1633629"/>
                <a:gd name="connsiteX2" fmla="*/ 1030469 w 1158683"/>
                <a:gd name="connsiteY2" fmla="*/ 774120 h 1633629"/>
                <a:gd name="connsiteX3" fmla="*/ 584091 w 1158683"/>
                <a:gd name="connsiteY3" fmla="*/ 607917 h 1633629"/>
                <a:gd name="connsiteX4" fmla="*/ 560347 w 1158683"/>
                <a:gd name="connsiteY4" fmla="*/ 607917 h 1633629"/>
                <a:gd name="connsiteX5" fmla="*/ 555598 w 1158683"/>
                <a:gd name="connsiteY5" fmla="*/ 607917 h 1633629"/>
                <a:gd name="connsiteX6" fmla="*/ 360902 w 1158683"/>
                <a:gd name="connsiteY6" fmla="*/ 512943 h 1633629"/>
                <a:gd name="connsiteX7" fmla="*/ 351404 w 1158683"/>
                <a:gd name="connsiteY7" fmla="*/ 422719 h 1633629"/>
                <a:gd name="connsiteX8" fmla="*/ 593588 w 1158683"/>
                <a:gd name="connsiteY8" fmla="*/ 87 h 1633629"/>
                <a:gd name="connsiteX9" fmla="*/ 555598 w 1158683"/>
                <a:gd name="connsiteY9" fmla="*/ 87 h 1633629"/>
                <a:gd name="connsiteX10" fmla="*/ 0 w 1158683"/>
                <a:gd name="connsiteY10" fmla="*/ 479703 h 1633629"/>
                <a:gd name="connsiteX11" fmla="*/ 85477 w 1158683"/>
                <a:gd name="connsiteY11" fmla="*/ 769371 h 1633629"/>
                <a:gd name="connsiteX12" fmla="*/ 536604 w 1158683"/>
                <a:gd name="connsiteY12" fmla="*/ 964067 h 1633629"/>
                <a:gd name="connsiteX13" fmla="*/ 555598 w 1158683"/>
                <a:gd name="connsiteY13" fmla="*/ 964067 h 1633629"/>
                <a:gd name="connsiteX14" fmla="*/ 555598 w 1158683"/>
                <a:gd name="connsiteY14" fmla="*/ 964067 h 1633629"/>
                <a:gd name="connsiteX15" fmla="*/ 560347 w 1158683"/>
                <a:gd name="connsiteY15" fmla="*/ 964067 h 1633629"/>
                <a:gd name="connsiteX16" fmla="*/ 783536 w 1158683"/>
                <a:gd name="connsiteY16" fmla="*/ 1044794 h 1633629"/>
                <a:gd name="connsiteX17" fmla="*/ 845269 w 1158683"/>
                <a:gd name="connsiteY17" fmla="*/ 1282228 h 1633629"/>
                <a:gd name="connsiteX18" fmla="*/ 698060 w 1158683"/>
                <a:gd name="connsiteY18" fmla="*/ 1633629 h 1633629"/>
                <a:gd name="connsiteX19" fmla="*/ 1158684 w 1158683"/>
                <a:gd name="connsiteY19" fmla="*/ 1125522 h 163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58683" h="1633629">
                  <a:moveTo>
                    <a:pt x="1158684" y="1125522"/>
                  </a:moveTo>
                  <a:cubicBezTo>
                    <a:pt x="1158684" y="1035297"/>
                    <a:pt x="1139689" y="902334"/>
                    <a:pt x="1049464" y="793115"/>
                  </a:cubicBezTo>
                  <a:cubicBezTo>
                    <a:pt x="1044715" y="788366"/>
                    <a:pt x="1035218" y="778869"/>
                    <a:pt x="1030469" y="774120"/>
                  </a:cubicBezTo>
                  <a:cubicBezTo>
                    <a:pt x="930746" y="669649"/>
                    <a:pt x="783536" y="612665"/>
                    <a:pt x="584091" y="607917"/>
                  </a:cubicBezTo>
                  <a:cubicBezTo>
                    <a:pt x="574593" y="607917"/>
                    <a:pt x="565096" y="607917"/>
                    <a:pt x="560347" y="607917"/>
                  </a:cubicBezTo>
                  <a:lnTo>
                    <a:pt x="555598" y="607917"/>
                  </a:lnTo>
                  <a:cubicBezTo>
                    <a:pt x="394142" y="607917"/>
                    <a:pt x="365650" y="560430"/>
                    <a:pt x="360902" y="512943"/>
                  </a:cubicBezTo>
                  <a:cubicBezTo>
                    <a:pt x="356153" y="484451"/>
                    <a:pt x="351404" y="451211"/>
                    <a:pt x="351404" y="422719"/>
                  </a:cubicBezTo>
                  <a:cubicBezTo>
                    <a:pt x="351404" y="242269"/>
                    <a:pt x="451127" y="85563"/>
                    <a:pt x="593588" y="87"/>
                  </a:cubicBezTo>
                  <a:cubicBezTo>
                    <a:pt x="579342" y="87"/>
                    <a:pt x="569844" y="87"/>
                    <a:pt x="555598" y="87"/>
                  </a:cubicBezTo>
                  <a:cubicBezTo>
                    <a:pt x="218440" y="-4662"/>
                    <a:pt x="0" y="185285"/>
                    <a:pt x="0" y="479703"/>
                  </a:cubicBezTo>
                  <a:cubicBezTo>
                    <a:pt x="0" y="560430"/>
                    <a:pt x="14246" y="669649"/>
                    <a:pt x="85477" y="769371"/>
                  </a:cubicBezTo>
                  <a:cubicBezTo>
                    <a:pt x="180451" y="888088"/>
                    <a:pt x="332409" y="959318"/>
                    <a:pt x="536604" y="964067"/>
                  </a:cubicBezTo>
                  <a:cubicBezTo>
                    <a:pt x="541352" y="964067"/>
                    <a:pt x="550850" y="964067"/>
                    <a:pt x="555598" y="964067"/>
                  </a:cubicBezTo>
                  <a:lnTo>
                    <a:pt x="555598" y="964067"/>
                  </a:lnTo>
                  <a:lnTo>
                    <a:pt x="560347" y="964067"/>
                  </a:lnTo>
                  <a:cubicBezTo>
                    <a:pt x="707557" y="964067"/>
                    <a:pt x="764541" y="997307"/>
                    <a:pt x="783536" y="1044794"/>
                  </a:cubicBezTo>
                  <a:cubicBezTo>
                    <a:pt x="821526" y="1116024"/>
                    <a:pt x="845269" y="1196752"/>
                    <a:pt x="845269" y="1282228"/>
                  </a:cubicBezTo>
                  <a:cubicBezTo>
                    <a:pt x="845269" y="1419939"/>
                    <a:pt x="788285" y="1543404"/>
                    <a:pt x="698060" y="1633629"/>
                  </a:cubicBezTo>
                  <a:cubicBezTo>
                    <a:pt x="982982" y="1586142"/>
                    <a:pt x="1158684" y="1396196"/>
                    <a:pt x="1158684" y="112552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39A9E89-2BD2-49E0-9391-2342D2316FBB}"/>
              </a:ext>
            </a:extLst>
          </p:cNvPr>
          <p:cNvGrpSpPr/>
          <p:nvPr/>
        </p:nvGrpSpPr>
        <p:grpSpPr>
          <a:xfrm>
            <a:off x="7674113" y="3964835"/>
            <a:ext cx="1158683" cy="1652536"/>
            <a:chOff x="7674113" y="3964835"/>
            <a:chExt cx="1158683" cy="1652536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203B6063-4CDE-4284-B7FA-E1F5314C9FE3}"/>
                </a:ext>
              </a:extLst>
            </p:cNvPr>
            <p:cNvSpPr/>
            <p:nvPr/>
          </p:nvSpPr>
          <p:spPr>
            <a:xfrm>
              <a:off x="7925794" y="4064557"/>
              <a:ext cx="907002" cy="1068450"/>
            </a:xfrm>
            <a:custGeom>
              <a:avLst/>
              <a:gdLst>
                <a:gd name="connsiteX0" fmla="*/ 536604 w 907002"/>
                <a:gd name="connsiteY0" fmla="*/ 1025712 h 1068450"/>
                <a:gd name="connsiteX1" fmla="*/ 536604 w 907002"/>
                <a:gd name="connsiteY1" fmla="*/ 1025712 h 1068450"/>
                <a:gd name="connsiteX2" fmla="*/ 907002 w 907002"/>
                <a:gd name="connsiteY2" fmla="*/ 522354 h 1068450"/>
                <a:gd name="connsiteX3" fmla="*/ 907002 w 907002"/>
                <a:gd name="connsiteY3" fmla="*/ 489113 h 1068450"/>
                <a:gd name="connsiteX4" fmla="*/ 907002 w 907002"/>
                <a:gd name="connsiteY4" fmla="*/ 484364 h 1068450"/>
                <a:gd name="connsiteX5" fmla="*/ 655321 w 907002"/>
                <a:gd name="connsiteY5" fmla="*/ 4749 h 1068450"/>
                <a:gd name="connsiteX6" fmla="*/ 593588 w 907002"/>
                <a:gd name="connsiteY6" fmla="*/ 0 h 1068450"/>
                <a:gd name="connsiteX7" fmla="*/ 109220 w 907002"/>
                <a:gd name="connsiteY7" fmla="*/ 484364 h 1068450"/>
                <a:gd name="connsiteX8" fmla="*/ 327661 w 907002"/>
                <a:gd name="connsiteY8" fmla="*/ 265925 h 1068450"/>
                <a:gd name="connsiteX9" fmla="*/ 546101 w 907002"/>
                <a:gd name="connsiteY9" fmla="*/ 484364 h 1068450"/>
                <a:gd name="connsiteX10" fmla="*/ 61733 w 907002"/>
                <a:gd name="connsiteY10" fmla="*/ 968728 h 1068450"/>
                <a:gd name="connsiteX11" fmla="*/ 0 w 907002"/>
                <a:gd name="connsiteY11" fmla="*/ 963980 h 1068450"/>
                <a:gd name="connsiteX12" fmla="*/ 327661 w 907002"/>
                <a:gd name="connsiteY12" fmla="*/ 1068450 h 1068450"/>
                <a:gd name="connsiteX13" fmla="*/ 536604 w 907002"/>
                <a:gd name="connsiteY13" fmla="*/ 1025712 h 10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7002" h="1068450">
                  <a:moveTo>
                    <a:pt x="536604" y="1025712"/>
                  </a:moveTo>
                  <a:cubicBezTo>
                    <a:pt x="536604" y="1025712"/>
                    <a:pt x="536604" y="1030461"/>
                    <a:pt x="536604" y="1025712"/>
                  </a:cubicBezTo>
                  <a:cubicBezTo>
                    <a:pt x="736049" y="940236"/>
                    <a:pt x="883259" y="750290"/>
                    <a:pt x="907002" y="522354"/>
                  </a:cubicBezTo>
                  <a:lnTo>
                    <a:pt x="907002" y="489113"/>
                  </a:lnTo>
                  <a:lnTo>
                    <a:pt x="907002" y="484364"/>
                  </a:lnTo>
                  <a:cubicBezTo>
                    <a:pt x="907002" y="284920"/>
                    <a:pt x="807280" y="109219"/>
                    <a:pt x="655321" y="4749"/>
                  </a:cubicBezTo>
                  <a:cubicBezTo>
                    <a:pt x="636326" y="0"/>
                    <a:pt x="612583" y="0"/>
                    <a:pt x="593588" y="0"/>
                  </a:cubicBezTo>
                  <a:cubicBezTo>
                    <a:pt x="327661" y="0"/>
                    <a:pt x="109220" y="218439"/>
                    <a:pt x="109220" y="484364"/>
                  </a:cubicBezTo>
                  <a:cubicBezTo>
                    <a:pt x="109220" y="365647"/>
                    <a:pt x="208943" y="265925"/>
                    <a:pt x="327661" y="265925"/>
                  </a:cubicBezTo>
                  <a:cubicBezTo>
                    <a:pt x="446378" y="265925"/>
                    <a:pt x="546101" y="365647"/>
                    <a:pt x="546101" y="484364"/>
                  </a:cubicBezTo>
                  <a:cubicBezTo>
                    <a:pt x="546101" y="750290"/>
                    <a:pt x="327661" y="968728"/>
                    <a:pt x="61733" y="968728"/>
                  </a:cubicBezTo>
                  <a:cubicBezTo>
                    <a:pt x="37990" y="968728"/>
                    <a:pt x="18995" y="968728"/>
                    <a:pt x="0" y="963980"/>
                  </a:cubicBezTo>
                  <a:cubicBezTo>
                    <a:pt x="94974" y="1030461"/>
                    <a:pt x="208943" y="1068450"/>
                    <a:pt x="327661" y="1068450"/>
                  </a:cubicBezTo>
                  <a:cubicBezTo>
                    <a:pt x="403640" y="1068450"/>
                    <a:pt x="470122" y="1054205"/>
                    <a:pt x="536604" y="102571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D7D5A51A-B79D-4A89-B271-E40A047CB7B7}"/>
                </a:ext>
              </a:extLst>
            </p:cNvPr>
            <p:cNvSpPr/>
            <p:nvPr/>
          </p:nvSpPr>
          <p:spPr>
            <a:xfrm>
              <a:off x="7674113" y="3964835"/>
              <a:ext cx="907002" cy="1068450"/>
            </a:xfrm>
            <a:custGeom>
              <a:avLst/>
              <a:gdLst>
                <a:gd name="connsiteX0" fmla="*/ 797782 w 907002"/>
                <a:gd name="connsiteY0" fmla="*/ 584086 h 1068450"/>
                <a:gd name="connsiteX1" fmla="*/ 579342 w 907002"/>
                <a:gd name="connsiteY1" fmla="*/ 802525 h 1068450"/>
                <a:gd name="connsiteX2" fmla="*/ 360902 w 907002"/>
                <a:gd name="connsiteY2" fmla="*/ 584086 h 1068450"/>
                <a:gd name="connsiteX3" fmla="*/ 845269 w 907002"/>
                <a:gd name="connsiteY3" fmla="*/ 99722 h 1068450"/>
                <a:gd name="connsiteX4" fmla="*/ 907003 w 907002"/>
                <a:gd name="connsiteY4" fmla="*/ 104471 h 1068450"/>
                <a:gd name="connsiteX5" fmla="*/ 579342 w 907002"/>
                <a:gd name="connsiteY5" fmla="*/ 0 h 1068450"/>
                <a:gd name="connsiteX6" fmla="*/ 0 w 907002"/>
                <a:gd name="connsiteY6" fmla="*/ 584086 h 1068450"/>
                <a:gd name="connsiteX7" fmla="*/ 251681 w 907002"/>
                <a:gd name="connsiteY7" fmla="*/ 1063702 h 1068450"/>
                <a:gd name="connsiteX8" fmla="*/ 313414 w 907002"/>
                <a:gd name="connsiteY8" fmla="*/ 1068450 h 1068450"/>
                <a:gd name="connsiteX9" fmla="*/ 797782 w 907002"/>
                <a:gd name="connsiteY9" fmla="*/ 584086 h 10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7002" h="1068450">
                  <a:moveTo>
                    <a:pt x="797782" y="584086"/>
                  </a:moveTo>
                  <a:cubicBezTo>
                    <a:pt x="797782" y="702803"/>
                    <a:pt x="698060" y="802525"/>
                    <a:pt x="579342" y="802525"/>
                  </a:cubicBezTo>
                  <a:cubicBezTo>
                    <a:pt x="460624" y="802525"/>
                    <a:pt x="360902" y="702803"/>
                    <a:pt x="360902" y="584086"/>
                  </a:cubicBezTo>
                  <a:cubicBezTo>
                    <a:pt x="360902" y="318161"/>
                    <a:pt x="579342" y="99722"/>
                    <a:pt x="845269" y="99722"/>
                  </a:cubicBezTo>
                  <a:cubicBezTo>
                    <a:pt x="869013" y="99722"/>
                    <a:pt x="888008" y="99722"/>
                    <a:pt x="907003" y="104471"/>
                  </a:cubicBezTo>
                  <a:cubicBezTo>
                    <a:pt x="812028" y="37989"/>
                    <a:pt x="698060" y="0"/>
                    <a:pt x="579342" y="0"/>
                  </a:cubicBezTo>
                  <a:cubicBezTo>
                    <a:pt x="261179" y="4749"/>
                    <a:pt x="0" y="265925"/>
                    <a:pt x="0" y="584086"/>
                  </a:cubicBezTo>
                  <a:cubicBezTo>
                    <a:pt x="0" y="783530"/>
                    <a:pt x="99723" y="959231"/>
                    <a:pt x="251681" y="1063702"/>
                  </a:cubicBezTo>
                  <a:cubicBezTo>
                    <a:pt x="270676" y="1068450"/>
                    <a:pt x="294420" y="1068450"/>
                    <a:pt x="313414" y="1068450"/>
                  </a:cubicBezTo>
                  <a:cubicBezTo>
                    <a:pt x="584091" y="1068450"/>
                    <a:pt x="797782" y="850012"/>
                    <a:pt x="797782" y="58408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9C0A9E87-A395-46B4-B8D0-E356D384324A}"/>
                </a:ext>
              </a:extLst>
            </p:cNvPr>
            <p:cNvSpPr/>
            <p:nvPr/>
          </p:nvSpPr>
          <p:spPr>
            <a:xfrm>
              <a:off x="7743958" y="4586910"/>
              <a:ext cx="1088838" cy="1030461"/>
            </a:xfrm>
            <a:custGeom>
              <a:avLst/>
              <a:gdLst>
                <a:gd name="connsiteX0" fmla="*/ 509496 w 1088838"/>
                <a:gd name="connsiteY0" fmla="*/ 1030461 h 1030461"/>
                <a:gd name="connsiteX1" fmla="*/ 1088838 w 1088838"/>
                <a:gd name="connsiteY1" fmla="*/ 451124 h 1030461"/>
                <a:gd name="connsiteX2" fmla="*/ 1088838 w 1088838"/>
                <a:gd name="connsiteY2" fmla="*/ 0 h 1030461"/>
                <a:gd name="connsiteX3" fmla="*/ 718439 w 1088838"/>
                <a:gd name="connsiteY3" fmla="*/ 508108 h 1030461"/>
                <a:gd name="connsiteX4" fmla="*/ 566481 w 1088838"/>
                <a:gd name="connsiteY4" fmla="*/ 664814 h 1030461"/>
                <a:gd name="connsiteX5" fmla="*/ 509496 w 1088838"/>
                <a:gd name="connsiteY5" fmla="*/ 674311 h 1030461"/>
                <a:gd name="connsiteX6" fmla="*/ 509496 w 1088838"/>
                <a:gd name="connsiteY6" fmla="*/ 674311 h 1030461"/>
                <a:gd name="connsiteX7" fmla="*/ 314800 w 1088838"/>
                <a:gd name="connsiteY7" fmla="*/ 622076 h 1030461"/>
                <a:gd name="connsiteX8" fmla="*/ 153344 w 1088838"/>
                <a:gd name="connsiteY8" fmla="*/ 574589 h 1030461"/>
                <a:gd name="connsiteX9" fmla="*/ 148595 w 1088838"/>
                <a:gd name="connsiteY9" fmla="*/ 574589 h 1030461"/>
                <a:gd name="connsiteX10" fmla="*/ 53621 w 1088838"/>
                <a:gd name="connsiteY10" fmla="*/ 878504 h 1030461"/>
                <a:gd name="connsiteX11" fmla="*/ 509496 w 1088838"/>
                <a:gd name="connsiteY11" fmla="*/ 1030461 h 103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8838" h="1030461">
                  <a:moveTo>
                    <a:pt x="509496" y="1030461"/>
                  </a:moveTo>
                  <a:cubicBezTo>
                    <a:pt x="827660" y="1030461"/>
                    <a:pt x="1088838" y="769284"/>
                    <a:pt x="1088838" y="451124"/>
                  </a:cubicBezTo>
                  <a:lnTo>
                    <a:pt x="1088838" y="0"/>
                  </a:lnTo>
                  <a:cubicBezTo>
                    <a:pt x="1065095" y="227936"/>
                    <a:pt x="917885" y="417883"/>
                    <a:pt x="718439" y="508108"/>
                  </a:cubicBezTo>
                  <a:cubicBezTo>
                    <a:pt x="699445" y="584086"/>
                    <a:pt x="642460" y="641070"/>
                    <a:pt x="566481" y="664814"/>
                  </a:cubicBezTo>
                  <a:cubicBezTo>
                    <a:pt x="547486" y="669562"/>
                    <a:pt x="528491" y="674311"/>
                    <a:pt x="509496" y="674311"/>
                  </a:cubicBezTo>
                  <a:cubicBezTo>
                    <a:pt x="509496" y="674311"/>
                    <a:pt x="509496" y="674311"/>
                    <a:pt x="509496" y="674311"/>
                  </a:cubicBezTo>
                  <a:cubicBezTo>
                    <a:pt x="400276" y="674311"/>
                    <a:pt x="352789" y="655316"/>
                    <a:pt x="314800" y="622076"/>
                  </a:cubicBezTo>
                  <a:cubicBezTo>
                    <a:pt x="272061" y="584086"/>
                    <a:pt x="210328" y="560343"/>
                    <a:pt x="153344" y="574589"/>
                  </a:cubicBezTo>
                  <a:lnTo>
                    <a:pt x="148595" y="574589"/>
                  </a:lnTo>
                  <a:cubicBezTo>
                    <a:pt x="6134" y="603081"/>
                    <a:pt x="-50851" y="778782"/>
                    <a:pt x="53621" y="878504"/>
                  </a:cubicBezTo>
                  <a:cubicBezTo>
                    <a:pt x="158092" y="973477"/>
                    <a:pt x="314800" y="1030461"/>
                    <a:pt x="509496" y="103046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5B82F34-62E2-4D3C-B25D-F9E780746C51}"/>
              </a:ext>
            </a:extLst>
          </p:cNvPr>
          <p:cNvGrpSpPr/>
          <p:nvPr/>
        </p:nvGrpSpPr>
        <p:grpSpPr>
          <a:xfrm>
            <a:off x="9845813" y="3969584"/>
            <a:ext cx="1163432" cy="1647787"/>
            <a:chOff x="9845813" y="3969584"/>
            <a:chExt cx="1163432" cy="1647787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1A26C85E-0EE6-4314-9E0F-CEDBECE2C502}"/>
                </a:ext>
              </a:extLst>
            </p:cNvPr>
            <p:cNvSpPr/>
            <p:nvPr/>
          </p:nvSpPr>
          <p:spPr>
            <a:xfrm>
              <a:off x="10002520" y="3969584"/>
              <a:ext cx="1006725" cy="1491081"/>
            </a:xfrm>
            <a:custGeom>
              <a:avLst/>
              <a:gdLst>
                <a:gd name="connsiteX0" fmla="*/ 1006725 w 1006725"/>
                <a:gd name="connsiteY0" fmla="*/ 579338 h 1491081"/>
                <a:gd name="connsiteX1" fmla="*/ 422635 w 1006725"/>
                <a:gd name="connsiteY1" fmla="*/ 0 h 1491081"/>
                <a:gd name="connsiteX2" fmla="*/ 0 w 1006725"/>
                <a:gd name="connsiteY2" fmla="*/ 185198 h 1491081"/>
                <a:gd name="connsiteX3" fmla="*/ 156707 w 1006725"/>
                <a:gd name="connsiteY3" fmla="*/ 156706 h 1491081"/>
                <a:gd name="connsiteX4" fmla="*/ 607834 w 1006725"/>
                <a:gd name="connsiteY4" fmla="*/ 470118 h 1491081"/>
                <a:gd name="connsiteX5" fmla="*/ 636326 w 1006725"/>
                <a:gd name="connsiteY5" fmla="*/ 579338 h 1491081"/>
                <a:gd name="connsiteX6" fmla="*/ 636326 w 1006725"/>
                <a:gd name="connsiteY6" fmla="*/ 636322 h 1491081"/>
                <a:gd name="connsiteX7" fmla="*/ 636326 w 1006725"/>
                <a:gd name="connsiteY7" fmla="*/ 1063702 h 1491081"/>
                <a:gd name="connsiteX8" fmla="*/ 417886 w 1006725"/>
                <a:gd name="connsiteY8" fmla="*/ 1282141 h 1491081"/>
                <a:gd name="connsiteX9" fmla="*/ 227938 w 1006725"/>
                <a:gd name="connsiteY9" fmla="*/ 1172921 h 1491081"/>
                <a:gd name="connsiteX10" fmla="*/ 683813 w 1006725"/>
                <a:gd name="connsiteY10" fmla="*/ 1491082 h 1491081"/>
                <a:gd name="connsiteX11" fmla="*/ 835772 w 1006725"/>
                <a:gd name="connsiteY11" fmla="*/ 1467339 h 1491081"/>
                <a:gd name="connsiteX12" fmla="*/ 835772 w 1006725"/>
                <a:gd name="connsiteY12" fmla="*/ 1467339 h 1491081"/>
                <a:gd name="connsiteX13" fmla="*/ 997228 w 1006725"/>
                <a:gd name="connsiteY13" fmla="*/ 1068450 h 1491081"/>
                <a:gd name="connsiteX14" fmla="*/ 997228 w 1006725"/>
                <a:gd name="connsiteY14" fmla="*/ 579338 h 149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6725" h="1491081">
                  <a:moveTo>
                    <a:pt x="1006725" y="579338"/>
                  </a:moveTo>
                  <a:cubicBezTo>
                    <a:pt x="1006725" y="261177"/>
                    <a:pt x="745547" y="0"/>
                    <a:pt x="422635" y="0"/>
                  </a:cubicBezTo>
                  <a:cubicBezTo>
                    <a:pt x="256430" y="0"/>
                    <a:pt x="109220" y="71230"/>
                    <a:pt x="0" y="185198"/>
                  </a:cubicBezTo>
                  <a:cubicBezTo>
                    <a:pt x="47487" y="166203"/>
                    <a:pt x="104471" y="156706"/>
                    <a:pt x="156707" y="156706"/>
                  </a:cubicBezTo>
                  <a:cubicBezTo>
                    <a:pt x="365650" y="156706"/>
                    <a:pt x="541352" y="284920"/>
                    <a:pt x="607834" y="470118"/>
                  </a:cubicBezTo>
                  <a:cubicBezTo>
                    <a:pt x="626829" y="503359"/>
                    <a:pt x="636326" y="541348"/>
                    <a:pt x="636326" y="579338"/>
                  </a:cubicBezTo>
                  <a:lnTo>
                    <a:pt x="636326" y="636322"/>
                  </a:lnTo>
                  <a:lnTo>
                    <a:pt x="636326" y="1063702"/>
                  </a:lnTo>
                  <a:cubicBezTo>
                    <a:pt x="636326" y="1182419"/>
                    <a:pt x="536604" y="1282141"/>
                    <a:pt x="417886" y="1282141"/>
                  </a:cubicBezTo>
                  <a:cubicBezTo>
                    <a:pt x="337158" y="1282141"/>
                    <a:pt x="265927" y="1239403"/>
                    <a:pt x="227938" y="1172921"/>
                  </a:cubicBezTo>
                  <a:cubicBezTo>
                    <a:pt x="294420" y="1358119"/>
                    <a:pt x="474870" y="1491082"/>
                    <a:pt x="683813" y="1491082"/>
                  </a:cubicBezTo>
                  <a:cubicBezTo>
                    <a:pt x="736049" y="1491082"/>
                    <a:pt x="788285" y="1481585"/>
                    <a:pt x="835772" y="1467339"/>
                  </a:cubicBezTo>
                  <a:cubicBezTo>
                    <a:pt x="835772" y="1467339"/>
                    <a:pt x="835772" y="1467339"/>
                    <a:pt x="835772" y="1467339"/>
                  </a:cubicBezTo>
                  <a:cubicBezTo>
                    <a:pt x="935495" y="1362868"/>
                    <a:pt x="997228" y="1220408"/>
                    <a:pt x="997228" y="1068450"/>
                  </a:cubicBezTo>
                  <a:lnTo>
                    <a:pt x="997228" y="57933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30C3F759-663C-4A54-8CEC-4BEE6241A78A}"/>
                </a:ext>
              </a:extLst>
            </p:cNvPr>
            <p:cNvSpPr/>
            <p:nvPr/>
          </p:nvSpPr>
          <p:spPr>
            <a:xfrm>
              <a:off x="9845813" y="4126290"/>
              <a:ext cx="997227" cy="1491081"/>
            </a:xfrm>
            <a:custGeom>
              <a:avLst/>
              <a:gdLst>
                <a:gd name="connsiteX0" fmla="*/ 845269 w 997227"/>
                <a:gd name="connsiteY0" fmla="*/ 1339125 h 1491081"/>
                <a:gd name="connsiteX1" fmla="*/ 389394 w 997227"/>
                <a:gd name="connsiteY1" fmla="*/ 1020964 h 1491081"/>
                <a:gd name="connsiteX2" fmla="*/ 360902 w 997227"/>
                <a:gd name="connsiteY2" fmla="*/ 911744 h 1491081"/>
                <a:gd name="connsiteX3" fmla="*/ 360902 w 997227"/>
                <a:gd name="connsiteY3" fmla="*/ 854760 h 1491081"/>
                <a:gd name="connsiteX4" fmla="*/ 360902 w 997227"/>
                <a:gd name="connsiteY4" fmla="*/ 422632 h 1491081"/>
                <a:gd name="connsiteX5" fmla="*/ 579342 w 997227"/>
                <a:gd name="connsiteY5" fmla="*/ 204193 h 1491081"/>
                <a:gd name="connsiteX6" fmla="*/ 764541 w 997227"/>
                <a:gd name="connsiteY6" fmla="*/ 313412 h 1491081"/>
                <a:gd name="connsiteX7" fmla="*/ 318163 w 997227"/>
                <a:gd name="connsiteY7" fmla="*/ 0 h 1491081"/>
                <a:gd name="connsiteX8" fmla="*/ 161456 w 997227"/>
                <a:gd name="connsiteY8" fmla="*/ 28492 h 1491081"/>
                <a:gd name="connsiteX9" fmla="*/ 0 w 997227"/>
                <a:gd name="connsiteY9" fmla="*/ 422632 h 1491081"/>
                <a:gd name="connsiteX10" fmla="*/ 0 w 997227"/>
                <a:gd name="connsiteY10" fmla="*/ 911744 h 1491081"/>
                <a:gd name="connsiteX11" fmla="*/ 579342 w 997227"/>
                <a:gd name="connsiteY11" fmla="*/ 1491082 h 1491081"/>
                <a:gd name="connsiteX12" fmla="*/ 997228 w 997227"/>
                <a:gd name="connsiteY12" fmla="*/ 1310633 h 1491081"/>
                <a:gd name="connsiteX13" fmla="*/ 997228 w 997227"/>
                <a:gd name="connsiteY13" fmla="*/ 1310633 h 1491081"/>
                <a:gd name="connsiteX14" fmla="*/ 845269 w 997227"/>
                <a:gd name="connsiteY14" fmla="*/ 1339125 h 149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227" h="1491081">
                  <a:moveTo>
                    <a:pt x="845269" y="1339125"/>
                  </a:moveTo>
                  <a:cubicBezTo>
                    <a:pt x="636326" y="1339125"/>
                    <a:pt x="455876" y="1206162"/>
                    <a:pt x="389394" y="1020964"/>
                  </a:cubicBezTo>
                  <a:cubicBezTo>
                    <a:pt x="370399" y="987723"/>
                    <a:pt x="360902" y="954482"/>
                    <a:pt x="360902" y="911744"/>
                  </a:cubicBezTo>
                  <a:lnTo>
                    <a:pt x="360902" y="854760"/>
                  </a:lnTo>
                  <a:lnTo>
                    <a:pt x="360902" y="422632"/>
                  </a:lnTo>
                  <a:cubicBezTo>
                    <a:pt x="360902" y="303915"/>
                    <a:pt x="460624" y="204193"/>
                    <a:pt x="579342" y="204193"/>
                  </a:cubicBezTo>
                  <a:cubicBezTo>
                    <a:pt x="660070" y="204193"/>
                    <a:pt x="726552" y="246931"/>
                    <a:pt x="764541" y="313412"/>
                  </a:cubicBezTo>
                  <a:cubicBezTo>
                    <a:pt x="698060" y="128214"/>
                    <a:pt x="522357" y="0"/>
                    <a:pt x="318163" y="0"/>
                  </a:cubicBezTo>
                  <a:cubicBezTo>
                    <a:pt x="261179" y="0"/>
                    <a:pt x="208943" y="9497"/>
                    <a:pt x="161456" y="28492"/>
                  </a:cubicBezTo>
                  <a:cubicBezTo>
                    <a:pt x="61733" y="128214"/>
                    <a:pt x="0" y="270674"/>
                    <a:pt x="0" y="422632"/>
                  </a:cubicBezTo>
                  <a:lnTo>
                    <a:pt x="0" y="911744"/>
                  </a:lnTo>
                  <a:cubicBezTo>
                    <a:pt x="0" y="1229905"/>
                    <a:pt x="261179" y="1491082"/>
                    <a:pt x="579342" y="1491082"/>
                  </a:cubicBezTo>
                  <a:cubicBezTo>
                    <a:pt x="745547" y="1491082"/>
                    <a:pt x="892756" y="1419852"/>
                    <a:pt x="997228" y="1310633"/>
                  </a:cubicBezTo>
                  <a:cubicBezTo>
                    <a:pt x="997228" y="1310633"/>
                    <a:pt x="997228" y="1310633"/>
                    <a:pt x="997228" y="1310633"/>
                  </a:cubicBezTo>
                  <a:cubicBezTo>
                    <a:pt x="949741" y="1329627"/>
                    <a:pt x="897505" y="1339125"/>
                    <a:pt x="845269" y="133912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3065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DCDEBDC-2BF1-4D8D-A47E-F3191C0F280B}"/>
              </a:ext>
            </a:extLst>
          </p:cNvPr>
          <p:cNvGrpSpPr/>
          <p:nvPr/>
        </p:nvGrpSpPr>
        <p:grpSpPr>
          <a:xfrm>
            <a:off x="1384314" y="1290402"/>
            <a:ext cx="739430" cy="1537806"/>
            <a:chOff x="1347788" y="1214438"/>
            <a:chExt cx="812482" cy="1689734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E0BA6D52-AD3B-434D-94DB-E956BF1928E6}"/>
                </a:ext>
              </a:extLst>
            </p:cNvPr>
            <p:cNvSpPr/>
            <p:nvPr/>
          </p:nvSpPr>
          <p:spPr>
            <a:xfrm>
              <a:off x="1854518" y="1527810"/>
              <a:ext cx="304799" cy="1375410"/>
            </a:xfrm>
            <a:custGeom>
              <a:avLst/>
              <a:gdLst>
                <a:gd name="connsiteX0" fmla="*/ 304800 w 304799"/>
                <a:gd name="connsiteY0" fmla="*/ 75247 h 1375410"/>
                <a:gd name="connsiteX1" fmla="*/ 235268 w 304799"/>
                <a:gd name="connsiteY1" fmla="*/ 0 h 1375410"/>
                <a:gd name="connsiteX2" fmla="*/ 0 w 304799"/>
                <a:gd name="connsiteY2" fmla="*/ 120015 h 1375410"/>
                <a:gd name="connsiteX3" fmla="*/ 0 w 304799"/>
                <a:gd name="connsiteY3" fmla="*/ 120015 h 1375410"/>
                <a:gd name="connsiteX4" fmla="*/ 0 w 304799"/>
                <a:gd name="connsiteY4" fmla="*/ 120015 h 1375410"/>
                <a:gd name="connsiteX5" fmla="*/ 0 w 304799"/>
                <a:gd name="connsiteY5" fmla="*/ 1375410 h 1375410"/>
                <a:gd name="connsiteX6" fmla="*/ 304800 w 304799"/>
                <a:gd name="connsiteY6" fmla="*/ 1070610 h 1375410"/>
                <a:gd name="connsiteX7" fmla="*/ 304800 w 304799"/>
                <a:gd name="connsiteY7" fmla="*/ 75247 h 1375410"/>
                <a:gd name="connsiteX8" fmla="*/ 304800 w 304799"/>
                <a:gd name="connsiteY8" fmla="*/ 75247 h 137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799" h="1375410">
                  <a:moveTo>
                    <a:pt x="304800" y="75247"/>
                  </a:moveTo>
                  <a:cubicBezTo>
                    <a:pt x="304800" y="32385"/>
                    <a:pt x="288608" y="0"/>
                    <a:pt x="235268" y="0"/>
                  </a:cubicBezTo>
                  <a:cubicBezTo>
                    <a:pt x="177165" y="0"/>
                    <a:pt x="102870" y="33338"/>
                    <a:pt x="0" y="120015"/>
                  </a:cubicBezTo>
                  <a:lnTo>
                    <a:pt x="0" y="120015"/>
                  </a:lnTo>
                  <a:lnTo>
                    <a:pt x="0" y="120015"/>
                  </a:lnTo>
                  <a:lnTo>
                    <a:pt x="0" y="1375410"/>
                  </a:lnTo>
                  <a:cubicBezTo>
                    <a:pt x="168593" y="1375410"/>
                    <a:pt x="304800" y="1239203"/>
                    <a:pt x="304800" y="1070610"/>
                  </a:cubicBezTo>
                  <a:lnTo>
                    <a:pt x="304800" y="75247"/>
                  </a:lnTo>
                  <a:lnTo>
                    <a:pt x="304800" y="7524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EE85F87-9E97-45EF-8257-3758CB49BCB6}"/>
                </a:ext>
              </a:extLst>
            </p:cNvPr>
            <p:cNvSpPr/>
            <p:nvPr/>
          </p:nvSpPr>
          <p:spPr>
            <a:xfrm>
              <a:off x="1347788" y="1214438"/>
              <a:ext cx="811529" cy="571034"/>
            </a:xfrm>
            <a:custGeom>
              <a:avLst/>
              <a:gdLst>
                <a:gd name="connsiteX0" fmla="*/ 741998 w 811529"/>
                <a:gd name="connsiteY0" fmla="*/ 313373 h 571034"/>
                <a:gd name="connsiteX1" fmla="*/ 811530 w 811529"/>
                <a:gd name="connsiteY1" fmla="*/ 388620 h 571034"/>
                <a:gd name="connsiteX2" fmla="*/ 811530 w 811529"/>
                <a:gd name="connsiteY2" fmla="*/ 388620 h 571034"/>
                <a:gd name="connsiteX3" fmla="*/ 811530 w 811529"/>
                <a:gd name="connsiteY3" fmla="*/ 286703 h 571034"/>
                <a:gd name="connsiteX4" fmla="*/ 811530 w 811529"/>
                <a:gd name="connsiteY4" fmla="*/ 110490 h 571034"/>
                <a:gd name="connsiteX5" fmla="*/ 669608 w 811529"/>
                <a:gd name="connsiteY5" fmla="*/ 0 h 571034"/>
                <a:gd name="connsiteX6" fmla="*/ 387668 w 811529"/>
                <a:gd name="connsiteY6" fmla="*/ 136208 h 571034"/>
                <a:gd name="connsiteX7" fmla="*/ 387668 w 811529"/>
                <a:gd name="connsiteY7" fmla="*/ 136208 h 571034"/>
                <a:gd name="connsiteX8" fmla="*/ 0 w 811529"/>
                <a:gd name="connsiteY8" fmla="*/ 462915 h 571034"/>
                <a:gd name="connsiteX9" fmla="*/ 429578 w 811529"/>
                <a:gd name="connsiteY9" fmla="*/ 499110 h 571034"/>
                <a:gd name="connsiteX10" fmla="*/ 429578 w 811529"/>
                <a:gd name="connsiteY10" fmla="*/ 499110 h 571034"/>
                <a:gd name="connsiteX11" fmla="*/ 506730 w 811529"/>
                <a:gd name="connsiteY11" fmla="*/ 433388 h 571034"/>
                <a:gd name="connsiteX12" fmla="*/ 506730 w 811529"/>
                <a:gd name="connsiteY12" fmla="*/ 433388 h 571034"/>
                <a:gd name="connsiteX13" fmla="*/ 741998 w 811529"/>
                <a:gd name="connsiteY13" fmla="*/ 313373 h 57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1529" h="571034">
                  <a:moveTo>
                    <a:pt x="741998" y="313373"/>
                  </a:moveTo>
                  <a:cubicBezTo>
                    <a:pt x="795338" y="313373"/>
                    <a:pt x="811530" y="345758"/>
                    <a:pt x="811530" y="388620"/>
                  </a:cubicBezTo>
                  <a:lnTo>
                    <a:pt x="811530" y="388620"/>
                  </a:lnTo>
                  <a:lnTo>
                    <a:pt x="811530" y="286703"/>
                  </a:lnTo>
                  <a:lnTo>
                    <a:pt x="811530" y="110490"/>
                  </a:lnTo>
                  <a:cubicBezTo>
                    <a:pt x="811530" y="44768"/>
                    <a:pt x="743903" y="0"/>
                    <a:pt x="669608" y="0"/>
                  </a:cubicBezTo>
                  <a:cubicBezTo>
                    <a:pt x="574358" y="0"/>
                    <a:pt x="495300" y="44768"/>
                    <a:pt x="387668" y="136208"/>
                  </a:cubicBezTo>
                  <a:lnTo>
                    <a:pt x="387668" y="136208"/>
                  </a:lnTo>
                  <a:lnTo>
                    <a:pt x="0" y="462915"/>
                  </a:lnTo>
                  <a:cubicBezTo>
                    <a:pt x="108585" y="591503"/>
                    <a:pt x="300990" y="607695"/>
                    <a:pt x="429578" y="499110"/>
                  </a:cubicBezTo>
                  <a:lnTo>
                    <a:pt x="429578" y="499110"/>
                  </a:lnTo>
                  <a:lnTo>
                    <a:pt x="506730" y="433388"/>
                  </a:lnTo>
                  <a:lnTo>
                    <a:pt x="506730" y="433388"/>
                  </a:lnTo>
                  <a:cubicBezTo>
                    <a:pt x="609600" y="346710"/>
                    <a:pt x="683895" y="313373"/>
                    <a:pt x="741998" y="31337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8338075-15C7-41D0-B89F-3DE1944F8712}"/>
                </a:ext>
              </a:extLst>
            </p:cNvPr>
            <p:cNvSpPr/>
            <p:nvPr/>
          </p:nvSpPr>
          <p:spPr>
            <a:xfrm>
              <a:off x="1347788" y="1214438"/>
              <a:ext cx="812482" cy="487414"/>
            </a:xfrm>
            <a:custGeom>
              <a:avLst/>
              <a:gdLst>
                <a:gd name="connsiteX0" fmla="*/ 0 w 812482"/>
                <a:gd name="connsiteY0" fmla="*/ 462915 h 487414"/>
                <a:gd name="connsiteX1" fmla="*/ 288608 w 812482"/>
                <a:gd name="connsiteY1" fmla="*/ 414338 h 487414"/>
                <a:gd name="connsiteX2" fmla="*/ 490538 w 812482"/>
                <a:gd name="connsiteY2" fmla="*/ 251460 h 487414"/>
                <a:gd name="connsiteX3" fmla="*/ 490538 w 812482"/>
                <a:gd name="connsiteY3" fmla="*/ 251460 h 487414"/>
                <a:gd name="connsiteX4" fmla="*/ 672465 w 812482"/>
                <a:gd name="connsiteY4" fmla="*/ 163830 h 487414"/>
                <a:gd name="connsiteX5" fmla="*/ 742950 w 812482"/>
                <a:gd name="connsiteY5" fmla="*/ 164783 h 487414"/>
                <a:gd name="connsiteX6" fmla="*/ 812483 w 812482"/>
                <a:gd name="connsiteY6" fmla="*/ 249555 h 487414"/>
                <a:gd name="connsiteX7" fmla="*/ 812483 w 812482"/>
                <a:gd name="connsiteY7" fmla="*/ 249555 h 487414"/>
                <a:gd name="connsiteX8" fmla="*/ 812483 w 812482"/>
                <a:gd name="connsiteY8" fmla="*/ 110490 h 487414"/>
                <a:gd name="connsiteX9" fmla="*/ 669608 w 812482"/>
                <a:gd name="connsiteY9" fmla="*/ 0 h 487414"/>
                <a:gd name="connsiteX10" fmla="*/ 387668 w 812482"/>
                <a:gd name="connsiteY10" fmla="*/ 136208 h 487414"/>
                <a:gd name="connsiteX11" fmla="*/ 387668 w 812482"/>
                <a:gd name="connsiteY11" fmla="*/ 136208 h 487414"/>
                <a:gd name="connsiteX12" fmla="*/ 0 w 812482"/>
                <a:gd name="connsiteY12" fmla="*/ 462915 h 48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2482" h="487414">
                  <a:moveTo>
                    <a:pt x="0" y="462915"/>
                  </a:moveTo>
                  <a:cubicBezTo>
                    <a:pt x="45720" y="517208"/>
                    <a:pt x="219075" y="472440"/>
                    <a:pt x="288608" y="414338"/>
                  </a:cubicBezTo>
                  <a:cubicBezTo>
                    <a:pt x="367665" y="351473"/>
                    <a:pt x="477203" y="260033"/>
                    <a:pt x="490538" y="251460"/>
                  </a:cubicBezTo>
                  <a:lnTo>
                    <a:pt x="490538" y="251460"/>
                  </a:lnTo>
                  <a:cubicBezTo>
                    <a:pt x="558165" y="200025"/>
                    <a:pt x="615315" y="172403"/>
                    <a:pt x="672465" y="163830"/>
                  </a:cubicBezTo>
                  <a:cubicBezTo>
                    <a:pt x="698183" y="160020"/>
                    <a:pt x="721995" y="160020"/>
                    <a:pt x="742950" y="164783"/>
                  </a:cubicBezTo>
                  <a:cubicBezTo>
                    <a:pt x="789623" y="175260"/>
                    <a:pt x="812483" y="206693"/>
                    <a:pt x="812483" y="249555"/>
                  </a:cubicBezTo>
                  <a:lnTo>
                    <a:pt x="812483" y="249555"/>
                  </a:lnTo>
                  <a:lnTo>
                    <a:pt x="812483" y="110490"/>
                  </a:lnTo>
                  <a:cubicBezTo>
                    <a:pt x="811530" y="44768"/>
                    <a:pt x="743903" y="0"/>
                    <a:pt x="669608" y="0"/>
                  </a:cubicBezTo>
                  <a:cubicBezTo>
                    <a:pt x="574358" y="0"/>
                    <a:pt x="495300" y="44768"/>
                    <a:pt x="387668" y="136208"/>
                  </a:cubicBezTo>
                  <a:lnTo>
                    <a:pt x="387668" y="136208"/>
                  </a:lnTo>
                  <a:lnTo>
                    <a:pt x="0" y="46291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DD2305AF-2AC7-45D3-A3DE-7C129179A810}"/>
                </a:ext>
              </a:extLst>
            </p:cNvPr>
            <p:cNvSpPr/>
            <p:nvPr/>
          </p:nvSpPr>
          <p:spPr>
            <a:xfrm>
              <a:off x="1854518" y="1546860"/>
              <a:ext cx="152399" cy="1357312"/>
            </a:xfrm>
            <a:custGeom>
              <a:avLst/>
              <a:gdLst>
                <a:gd name="connsiteX0" fmla="*/ 0 w 152399"/>
                <a:gd name="connsiteY0" fmla="*/ 101917 h 1357312"/>
                <a:gd name="connsiteX1" fmla="*/ 0 w 152399"/>
                <a:gd name="connsiteY1" fmla="*/ 1357312 h 1357312"/>
                <a:gd name="connsiteX2" fmla="*/ 152400 w 152399"/>
                <a:gd name="connsiteY2" fmla="*/ 1079183 h 1357312"/>
                <a:gd name="connsiteX3" fmla="*/ 152400 w 152399"/>
                <a:gd name="connsiteY3" fmla="*/ 0 h 1357312"/>
                <a:gd name="connsiteX4" fmla="*/ 0 w 152399"/>
                <a:gd name="connsiteY4" fmla="*/ 101917 h 135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399" h="1357312">
                  <a:moveTo>
                    <a:pt x="0" y="101917"/>
                  </a:moveTo>
                  <a:lnTo>
                    <a:pt x="0" y="1357312"/>
                  </a:lnTo>
                  <a:cubicBezTo>
                    <a:pt x="83820" y="1357312"/>
                    <a:pt x="152400" y="1163003"/>
                    <a:pt x="152400" y="1079183"/>
                  </a:cubicBezTo>
                  <a:lnTo>
                    <a:pt x="152400" y="0"/>
                  </a:lnTo>
                  <a:cubicBezTo>
                    <a:pt x="109537" y="19050"/>
                    <a:pt x="60007" y="51435"/>
                    <a:pt x="0" y="10191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0889977-A994-4093-A404-098F1655C578}"/>
              </a:ext>
            </a:extLst>
          </p:cNvPr>
          <p:cNvGrpSpPr/>
          <p:nvPr/>
        </p:nvGrpSpPr>
        <p:grpSpPr>
          <a:xfrm>
            <a:off x="3386677" y="1303149"/>
            <a:ext cx="1071436" cy="1506598"/>
            <a:chOff x="3333750" y="1228725"/>
            <a:chExt cx="1177289" cy="165544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4D6A15BC-6F2B-4924-9867-CCAD7F2F8652}"/>
                </a:ext>
              </a:extLst>
            </p:cNvPr>
            <p:cNvSpPr/>
            <p:nvPr/>
          </p:nvSpPr>
          <p:spPr>
            <a:xfrm>
              <a:off x="3650932" y="2579370"/>
              <a:ext cx="853440" cy="304800"/>
            </a:xfrm>
            <a:custGeom>
              <a:avLst/>
              <a:gdLst>
                <a:gd name="connsiteX0" fmla="*/ 0 w 853440"/>
                <a:gd name="connsiteY0" fmla="*/ 167640 h 304800"/>
                <a:gd name="connsiteX1" fmla="*/ 140970 w 853440"/>
                <a:gd name="connsiteY1" fmla="*/ 304800 h 304800"/>
                <a:gd name="connsiteX2" fmla="*/ 140970 w 853440"/>
                <a:gd name="connsiteY2" fmla="*/ 304800 h 304800"/>
                <a:gd name="connsiteX3" fmla="*/ 853440 w 853440"/>
                <a:gd name="connsiteY3" fmla="*/ 304800 h 304800"/>
                <a:gd name="connsiteX4" fmla="*/ 548640 w 853440"/>
                <a:gd name="connsiteY4" fmla="*/ 0 h 304800"/>
                <a:gd name="connsiteX5" fmla="*/ 113348 w 853440"/>
                <a:gd name="connsiteY5" fmla="*/ 0 h 304800"/>
                <a:gd name="connsiteX6" fmla="*/ 113348 w 853440"/>
                <a:gd name="connsiteY6" fmla="*/ 0 h 304800"/>
                <a:gd name="connsiteX7" fmla="*/ 113348 w 853440"/>
                <a:gd name="connsiteY7" fmla="*/ 0 h 304800"/>
                <a:gd name="connsiteX8" fmla="*/ 0 w 853440"/>
                <a:gd name="connsiteY8" fmla="*/ 16764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3440" h="304800">
                  <a:moveTo>
                    <a:pt x="0" y="167640"/>
                  </a:moveTo>
                  <a:cubicBezTo>
                    <a:pt x="0" y="234315"/>
                    <a:pt x="51435" y="304800"/>
                    <a:pt x="140970" y="304800"/>
                  </a:cubicBezTo>
                  <a:lnTo>
                    <a:pt x="140970" y="304800"/>
                  </a:lnTo>
                  <a:lnTo>
                    <a:pt x="853440" y="304800"/>
                  </a:lnTo>
                  <a:cubicBezTo>
                    <a:pt x="853440" y="136208"/>
                    <a:pt x="717233" y="0"/>
                    <a:pt x="548640" y="0"/>
                  </a:cubicBezTo>
                  <a:lnTo>
                    <a:pt x="113348" y="0"/>
                  </a:lnTo>
                  <a:lnTo>
                    <a:pt x="113348" y="0"/>
                  </a:lnTo>
                  <a:lnTo>
                    <a:pt x="113348" y="0"/>
                  </a:lnTo>
                  <a:cubicBezTo>
                    <a:pt x="26670" y="59055"/>
                    <a:pt x="0" y="113347"/>
                    <a:pt x="0" y="1676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94DAC157-7015-4DA6-9955-27FC970483D4}"/>
                </a:ext>
              </a:extLst>
            </p:cNvPr>
            <p:cNvSpPr/>
            <p:nvPr/>
          </p:nvSpPr>
          <p:spPr>
            <a:xfrm>
              <a:off x="3658552" y="1376362"/>
              <a:ext cx="852487" cy="1156334"/>
            </a:xfrm>
            <a:custGeom>
              <a:avLst/>
              <a:gdLst>
                <a:gd name="connsiteX0" fmla="*/ 320993 w 852487"/>
                <a:gd name="connsiteY0" fmla="*/ 1069658 h 1156334"/>
                <a:gd name="connsiteX1" fmla="*/ 852488 w 852487"/>
                <a:gd name="connsiteY1" fmla="*/ 402908 h 1156334"/>
                <a:gd name="connsiteX2" fmla="*/ 852488 w 852487"/>
                <a:gd name="connsiteY2" fmla="*/ 402908 h 1156334"/>
                <a:gd name="connsiteX3" fmla="*/ 421958 w 852487"/>
                <a:gd name="connsiteY3" fmla="*/ 0 h 1156334"/>
                <a:gd name="connsiteX4" fmla="*/ 0 w 852487"/>
                <a:gd name="connsiteY4" fmla="*/ 336233 h 1156334"/>
                <a:gd name="connsiteX5" fmla="*/ 0 w 852487"/>
                <a:gd name="connsiteY5" fmla="*/ 336233 h 1156334"/>
                <a:gd name="connsiteX6" fmla="*/ 0 w 852487"/>
                <a:gd name="connsiteY6" fmla="*/ 336233 h 1156334"/>
                <a:gd name="connsiteX7" fmla="*/ 0 w 852487"/>
                <a:gd name="connsiteY7" fmla="*/ 336233 h 1156334"/>
                <a:gd name="connsiteX8" fmla="*/ 0 w 852487"/>
                <a:gd name="connsiteY8" fmla="*/ 336233 h 1156334"/>
                <a:gd name="connsiteX9" fmla="*/ 263843 w 852487"/>
                <a:gd name="connsiteY9" fmla="*/ 157163 h 1156334"/>
                <a:gd name="connsiteX10" fmla="*/ 278130 w 852487"/>
                <a:gd name="connsiteY10" fmla="*/ 157163 h 1156334"/>
                <a:gd name="connsiteX11" fmla="*/ 285750 w 852487"/>
                <a:gd name="connsiteY11" fmla="*/ 157163 h 1156334"/>
                <a:gd name="connsiteX12" fmla="*/ 291465 w 852487"/>
                <a:gd name="connsiteY12" fmla="*/ 157163 h 1156334"/>
                <a:gd name="connsiteX13" fmla="*/ 621983 w 852487"/>
                <a:gd name="connsiteY13" fmla="*/ 550545 h 1156334"/>
                <a:gd name="connsiteX14" fmla="*/ 176213 w 852487"/>
                <a:gd name="connsiteY14" fmla="*/ 1156335 h 1156334"/>
                <a:gd name="connsiteX15" fmla="*/ 176213 w 852487"/>
                <a:gd name="connsiteY15" fmla="*/ 1156335 h 1156334"/>
                <a:gd name="connsiteX16" fmla="*/ 217170 w 852487"/>
                <a:gd name="connsiteY16" fmla="*/ 1131570 h 1156334"/>
                <a:gd name="connsiteX17" fmla="*/ 320993 w 852487"/>
                <a:gd name="connsiteY17" fmla="*/ 1069658 h 115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52487" h="1156334">
                  <a:moveTo>
                    <a:pt x="320993" y="1069658"/>
                  </a:moveTo>
                  <a:cubicBezTo>
                    <a:pt x="532448" y="942023"/>
                    <a:pt x="852488" y="748665"/>
                    <a:pt x="852488" y="402908"/>
                  </a:cubicBezTo>
                  <a:lnTo>
                    <a:pt x="852488" y="402908"/>
                  </a:lnTo>
                  <a:cubicBezTo>
                    <a:pt x="852488" y="173355"/>
                    <a:pt x="667703" y="0"/>
                    <a:pt x="421958" y="0"/>
                  </a:cubicBezTo>
                  <a:cubicBezTo>
                    <a:pt x="216218" y="0"/>
                    <a:pt x="77153" y="139065"/>
                    <a:pt x="0" y="336233"/>
                  </a:cubicBezTo>
                  <a:lnTo>
                    <a:pt x="0" y="336233"/>
                  </a:lnTo>
                  <a:lnTo>
                    <a:pt x="0" y="336233"/>
                  </a:lnTo>
                  <a:lnTo>
                    <a:pt x="0" y="336233"/>
                  </a:lnTo>
                  <a:lnTo>
                    <a:pt x="0" y="336233"/>
                  </a:lnTo>
                  <a:cubicBezTo>
                    <a:pt x="41910" y="231458"/>
                    <a:pt x="143828" y="157163"/>
                    <a:pt x="263843" y="157163"/>
                  </a:cubicBezTo>
                  <a:cubicBezTo>
                    <a:pt x="268605" y="157163"/>
                    <a:pt x="273368" y="157163"/>
                    <a:pt x="278130" y="157163"/>
                  </a:cubicBezTo>
                  <a:cubicBezTo>
                    <a:pt x="280988" y="157163"/>
                    <a:pt x="282893" y="157163"/>
                    <a:pt x="285750" y="157163"/>
                  </a:cubicBezTo>
                  <a:cubicBezTo>
                    <a:pt x="287655" y="157163"/>
                    <a:pt x="289560" y="157163"/>
                    <a:pt x="291465" y="157163"/>
                  </a:cubicBezTo>
                  <a:cubicBezTo>
                    <a:pt x="460058" y="169545"/>
                    <a:pt x="621983" y="293370"/>
                    <a:pt x="621983" y="550545"/>
                  </a:cubicBezTo>
                  <a:cubicBezTo>
                    <a:pt x="621983" y="791528"/>
                    <a:pt x="380048" y="1033463"/>
                    <a:pt x="176213" y="1156335"/>
                  </a:cubicBezTo>
                  <a:lnTo>
                    <a:pt x="176213" y="1156335"/>
                  </a:lnTo>
                  <a:cubicBezTo>
                    <a:pt x="189548" y="1147763"/>
                    <a:pt x="202883" y="1140143"/>
                    <a:pt x="217170" y="1131570"/>
                  </a:cubicBezTo>
                  <a:cubicBezTo>
                    <a:pt x="237173" y="1121093"/>
                    <a:pt x="305753" y="1079183"/>
                    <a:pt x="320993" y="106965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D2062CB1-DD32-48C2-BBF6-CC316E4FD5CA}"/>
                </a:ext>
              </a:extLst>
            </p:cNvPr>
            <p:cNvSpPr/>
            <p:nvPr/>
          </p:nvSpPr>
          <p:spPr>
            <a:xfrm>
              <a:off x="3333750" y="1228725"/>
              <a:ext cx="1177289" cy="653336"/>
            </a:xfrm>
            <a:custGeom>
              <a:avLst/>
              <a:gdLst>
                <a:gd name="connsiteX0" fmla="*/ 588645 w 1177289"/>
                <a:gd name="connsiteY0" fmla="*/ 0 h 653336"/>
                <a:gd name="connsiteX1" fmla="*/ 0 w 1177289"/>
                <a:gd name="connsiteY1" fmla="*/ 588645 h 653336"/>
                <a:gd name="connsiteX2" fmla="*/ 0 w 1177289"/>
                <a:gd name="connsiteY2" fmla="*/ 645795 h 653336"/>
                <a:gd name="connsiteX3" fmla="*/ 324803 w 1177289"/>
                <a:gd name="connsiteY3" fmla="*/ 483870 h 653336"/>
                <a:gd name="connsiteX4" fmla="*/ 324803 w 1177289"/>
                <a:gd name="connsiteY4" fmla="*/ 483870 h 653336"/>
                <a:gd name="connsiteX5" fmla="*/ 746760 w 1177289"/>
                <a:gd name="connsiteY5" fmla="*/ 147638 h 653336"/>
                <a:gd name="connsiteX6" fmla="*/ 1177290 w 1177289"/>
                <a:gd name="connsiteY6" fmla="*/ 550545 h 653336"/>
                <a:gd name="connsiteX7" fmla="*/ 1177290 w 1177289"/>
                <a:gd name="connsiteY7" fmla="*/ 550545 h 653336"/>
                <a:gd name="connsiteX8" fmla="*/ 1177290 w 1177289"/>
                <a:gd name="connsiteY8" fmla="*/ 550545 h 653336"/>
                <a:gd name="connsiteX9" fmla="*/ 588645 w 1177289"/>
                <a:gd name="connsiteY9" fmla="*/ 0 h 653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7289" h="653336">
                  <a:moveTo>
                    <a:pt x="588645" y="0"/>
                  </a:moveTo>
                  <a:cubicBezTo>
                    <a:pt x="263843" y="0"/>
                    <a:pt x="0" y="263843"/>
                    <a:pt x="0" y="588645"/>
                  </a:cubicBezTo>
                  <a:lnTo>
                    <a:pt x="0" y="645795"/>
                  </a:lnTo>
                  <a:cubicBezTo>
                    <a:pt x="129540" y="678180"/>
                    <a:pt x="278130" y="602933"/>
                    <a:pt x="324803" y="483870"/>
                  </a:cubicBezTo>
                  <a:lnTo>
                    <a:pt x="324803" y="483870"/>
                  </a:lnTo>
                  <a:cubicBezTo>
                    <a:pt x="401955" y="286703"/>
                    <a:pt x="541020" y="147638"/>
                    <a:pt x="746760" y="147638"/>
                  </a:cubicBezTo>
                  <a:cubicBezTo>
                    <a:pt x="992505" y="147638"/>
                    <a:pt x="1177290" y="320993"/>
                    <a:pt x="1177290" y="550545"/>
                  </a:cubicBezTo>
                  <a:lnTo>
                    <a:pt x="1177290" y="550545"/>
                  </a:lnTo>
                  <a:lnTo>
                    <a:pt x="1177290" y="550545"/>
                  </a:lnTo>
                  <a:cubicBezTo>
                    <a:pt x="1177290" y="236220"/>
                    <a:pt x="923925" y="0"/>
                    <a:pt x="5886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5FFED56E-1FBC-4918-A476-8F99ED0EA8DC}"/>
                </a:ext>
              </a:extLst>
            </p:cNvPr>
            <p:cNvSpPr/>
            <p:nvPr/>
          </p:nvSpPr>
          <p:spPr>
            <a:xfrm>
              <a:off x="3333750" y="1534477"/>
              <a:ext cx="946785" cy="1349692"/>
            </a:xfrm>
            <a:custGeom>
              <a:avLst/>
              <a:gdLst>
                <a:gd name="connsiteX0" fmla="*/ 946785 w 946785"/>
                <a:gd name="connsiteY0" fmla="*/ 393383 h 1349692"/>
                <a:gd name="connsiteX1" fmla="*/ 616268 w 946785"/>
                <a:gd name="connsiteY1" fmla="*/ 0 h 1349692"/>
                <a:gd name="connsiteX2" fmla="*/ 872490 w 946785"/>
                <a:gd name="connsiteY2" fmla="*/ 244793 h 1349692"/>
                <a:gd name="connsiteX3" fmla="*/ 488633 w 946785"/>
                <a:gd name="connsiteY3" fmla="*/ 650558 h 1349692"/>
                <a:gd name="connsiteX4" fmla="*/ 385763 w 946785"/>
                <a:gd name="connsiteY4" fmla="*/ 712470 h 1349692"/>
                <a:gd name="connsiteX5" fmla="*/ 0 w 946785"/>
                <a:gd name="connsiteY5" fmla="*/ 1190625 h 1349692"/>
                <a:gd name="connsiteX6" fmla="*/ 0 w 946785"/>
                <a:gd name="connsiteY6" fmla="*/ 1204913 h 1349692"/>
                <a:gd name="connsiteX7" fmla="*/ 144780 w 946785"/>
                <a:gd name="connsiteY7" fmla="*/ 1349693 h 1349692"/>
                <a:gd name="connsiteX8" fmla="*/ 144780 w 946785"/>
                <a:gd name="connsiteY8" fmla="*/ 1349693 h 1349692"/>
                <a:gd name="connsiteX9" fmla="*/ 457200 w 946785"/>
                <a:gd name="connsiteY9" fmla="*/ 1349693 h 1349692"/>
                <a:gd name="connsiteX10" fmla="*/ 457200 w 946785"/>
                <a:gd name="connsiteY10" fmla="*/ 1349693 h 1349692"/>
                <a:gd name="connsiteX11" fmla="*/ 316230 w 946785"/>
                <a:gd name="connsiteY11" fmla="*/ 1212533 h 1349692"/>
                <a:gd name="connsiteX12" fmla="*/ 429578 w 946785"/>
                <a:gd name="connsiteY12" fmla="*/ 1044893 h 1349692"/>
                <a:gd name="connsiteX13" fmla="*/ 429578 w 946785"/>
                <a:gd name="connsiteY13" fmla="*/ 1044893 h 1349692"/>
                <a:gd name="connsiteX14" fmla="*/ 501015 w 946785"/>
                <a:gd name="connsiteY14" fmla="*/ 1000125 h 1349692"/>
                <a:gd name="connsiteX15" fmla="*/ 501015 w 946785"/>
                <a:gd name="connsiteY15" fmla="*/ 1000125 h 1349692"/>
                <a:gd name="connsiteX16" fmla="*/ 946785 w 946785"/>
                <a:gd name="connsiteY16" fmla="*/ 393383 h 1349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46785" h="1349692">
                  <a:moveTo>
                    <a:pt x="946785" y="393383"/>
                  </a:moveTo>
                  <a:cubicBezTo>
                    <a:pt x="946785" y="137160"/>
                    <a:pt x="784860" y="12383"/>
                    <a:pt x="616268" y="0"/>
                  </a:cubicBezTo>
                  <a:cubicBezTo>
                    <a:pt x="743903" y="9525"/>
                    <a:pt x="872490" y="87630"/>
                    <a:pt x="872490" y="244793"/>
                  </a:cubicBezTo>
                  <a:cubicBezTo>
                    <a:pt x="872490" y="419100"/>
                    <a:pt x="659130" y="547688"/>
                    <a:pt x="488633" y="650558"/>
                  </a:cubicBezTo>
                  <a:cubicBezTo>
                    <a:pt x="472440" y="660083"/>
                    <a:pt x="404813" y="701993"/>
                    <a:pt x="385763" y="712470"/>
                  </a:cubicBezTo>
                  <a:cubicBezTo>
                    <a:pt x="214313" y="815340"/>
                    <a:pt x="0" y="943928"/>
                    <a:pt x="0" y="1190625"/>
                  </a:cubicBezTo>
                  <a:lnTo>
                    <a:pt x="0" y="1204913"/>
                  </a:lnTo>
                  <a:cubicBezTo>
                    <a:pt x="0" y="1284923"/>
                    <a:pt x="64770" y="1349693"/>
                    <a:pt x="144780" y="1349693"/>
                  </a:cubicBezTo>
                  <a:lnTo>
                    <a:pt x="144780" y="1349693"/>
                  </a:lnTo>
                  <a:lnTo>
                    <a:pt x="457200" y="1349693"/>
                  </a:lnTo>
                  <a:lnTo>
                    <a:pt x="457200" y="1349693"/>
                  </a:lnTo>
                  <a:cubicBezTo>
                    <a:pt x="368618" y="1349693"/>
                    <a:pt x="316230" y="1279208"/>
                    <a:pt x="316230" y="1212533"/>
                  </a:cubicBezTo>
                  <a:cubicBezTo>
                    <a:pt x="316230" y="1159193"/>
                    <a:pt x="342900" y="1104900"/>
                    <a:pt x="429578" y="1044893"/>
                  </a:cubicBezTo>
                  <a:lnTo>
                    <a:pt x="429578" y="1044893"/>
                  </a:lnTo>
                  <a:cubicBezTo>
                    <a:pt x="450533" y="1030605"/>
                    <a:pt x="475298" y="1015365"/>
                    <a:pt x="501015" y="1000125"/>
                  </a:cubicBezTo>
                  <a:lnTo>
                    <a:pt x="501015" y="1000125"/>
                  </a:lnTo>
                  <a:cubicBezTo>
                    <a:pt x="704850" y="876300"/>
                    <a:pt x="946785" y="634365"/>
                    <a:pt x="946785" y="39338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9F1F506C-2C52-427F-998E-55B408ACA884}"/>
                </a:ext>
              </a:extLst>
            </p:cNvPr>
            <p:cNvSpPr/>
            <p:nvPr/>
          </p:nvSpPr>
          <p:spPr>
            <a:xfrm>
              <a:off x="3657600" y="1455419"/>
              <a:ext cx="737235" cy="1078230"/>
            </a:xfrm>
            <a:custGeom>
              <a:avLst/>
              <a:gdLst>
                <a:gd name="connsiteX0" fmla="*/ 177165 w 737235"/>
                <a:gd name="connsiteY0" fmla="*/ 1078230 h 1078230"/>
                <a:gd name="connsiteX1" fmla="*/ 177165 w 737235"/>
                <a:gd name="connsiteY1" fmla="*/ 1078230 h 1078230"/>
                <a:gd name="connsiteX2" fmla="*/ 212408 w 737235"/>
                <a:gd name="connsiteY2" fmla="*/ 1056323 h 1078230"/>
                <a:gd name="connsiteX3" fmla="*/ 300038 w 737235"/>
                <a:gd name="connsiteY3" fmla="*/ 999173 h 1078230"/>
                <a:gd name="connsiteX4" fmla="*/ 737235 w 737235"/>
                <a:gd name="connsiteY4" fmla="*/ 398145 h 1078230"/>
                <a:gd name="connsiteX5" fmla="*/ 737235 w 737235"/>
                <a:gd name="connsiteY5" fmla="*/ 398145 h 1078230"/>
                <a:gd name="connsiteX6" fmla="*/ 357188 w 737235"/>
                <a:gd name="connsiteY6" fmla="*/ 0 h 1078230"/>
                <a:gd name="connsiteX7" fmla="*/ 349567 w 737235"/>
                <a:gd name="connsiteY7" fmla="*/ 0 h 1078230"/>
                <a:gd name="connsiteX8" fmla="*/ 340042 w 737235"/>
                <a:gd name="connsiteY8" fmla="*/ 0 h 1078230"/>
                <a:gd name="connsiteX9" fmla="*/ 320992 w 737235"/>
                <a:gd name="connsiteY9" fmla="*/ 953 h 1078230"/>
                <a:gd name="connsiteX10" fmla="*/ 0 w 737235"/>
                <a:gd name="connsiteY10" fmla="*/ 257175 h 1078230"/>
                <a:gd name="connsiteX11" fmla="*/ 0 w 737235"/>
                <a:gd name="connsiteY11" fmla="*/ 257175 h 1078230"/>
                <a:gd name="connsiteX12" fmla="*/ 264795 w 737235"/>
                <a:gd name="connsiteY12" fmla="*/ 78105 h 1078230"/>
                <a:gd name="connsiteX13" fmla="*/ 279083 w 737235"/>
                <a:gd name="connsiteY13" fmla="*/ 78105 h 1078230"/>
                <a:gd name="connsiteX14" fmla="*/ 286703 w 737235"/>
                <a:gd name="connsiteY14" fmla="*/ 78105 h 1078230"/>
                <a:gd name="connsiteX15" fmla="*/ 292417 w 737235"/>
                <a:gd name="connsiteY15" fmla="*/ 78105 h 1078230"/>
                <a:gd name="connsiteX16" fmla="*/ 622935 w 737235"/>
                <a:gd name="connsiteY16" fmla="*/ 471488 h 1078230"/>
                <a:gd name="connsiteX17" fmla="*/ 177165 w 737235"/>
                <a:gd name="connsiteY17" fmla="*/ 1078230 h 107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7235" h="1078230">
                  <a:moveTo>
                    <a:pt x="177165" y="1078230"/>
                  </a:moveTo>
                  <a:lnTo>
                    <a:pt x="177165" y="1078230"/>
                  </a:lnTo>
                  <a:cubicBezTo>
                    <a:pt x="188595" y="1071563"/>
                    <a:pt x="200977" y="1063943"/>
                    <a:pt x="212408" y="1056323"/>
                  </a:cubicBezTo>
                  <a:cubicBezTo>
                    <a:pt x="234315" y="1042988"/>
                    <a:pt x="280035" y="1013460"/>
                    <a:pt x="300038" y="999173"/>
                  </a:cubicBezTo>
                  <a:cubicBezTo>
                    <a:pt x="491490" y="867728"/>
                    <a:pt x="737235" y="671513"/>
                    <a:pt x="737235" y="398145"/>
                  </a:cubicBezTo>
                  <a:lnTo>
                    <a:pt x="737235" y="398145"/>
                  </a:lnTo>
                  <a:cubicBezTo>
                    <a:pt x="737235" y="155258"/>
                    <a:pt x="563880" y="6668"/>
                    <a:pt x="357188" y="0"/>
                  </a:cubicBezTo>
                  <a:cubicBezTo>
                    <a:pt x="354330" y="0"/>
                    <a:pt x="352425" y="0"/>
                    <a:pt x="349567" y="0"/>
                  </a:cubicBezTo>
                  <a:cubicBezTo>
                    <a:pt x="346710" y="0"/>
                    <a:pt x="342900" y="0"/>
                    <a:pt x="340042" y="0"/>
                  </a:cubicBezTo>
                  <a:cubicBezTo>
                    <a:pt x="333375" y="0"/>
                    <a:pt x="327660" y="0"/>
                    <a:pt x="320992" y="953"/>
                  </a:cubicBezTo>
                  <a:cubicBezTo>
                    <a:pt x="170498" y="10478"/>
                    <a:pt x="57150" y="113348"/>
                    <a:pt x="0" y="257175"/>
                  </a:cubicBezTo>
                  <a:lnTo>
                    <a:pt x="0" y="257175"/>
                  </a:lnTo>
                  <a:cubicBezTo>
                    <a:pt x="42863" y="152400"/>
                    <a:pt x="144780" y="78105"/>
                    <a:pt x="264795" y="78105"/>
                  </a:cubicBezTo>
                  <a:cubicBezTo>
                    <a:pt x="269558" y="78105"/>
                    <a:pt x="274320" y="78105"/>
                    <a:pt x="279083" y="78105"/>
                  </a:cubicBezTo>
                  <a:cubicBezTo>
                    <a:pt x="281940" y="78105"/>
                    <a:pt x="283845" y="78105"/>
                    <a:pt x="286703" y="78105"/>
                  </a:cubicBezTo>
                  <a:cubicBezTo>
                    <a:pt x="288608" y="78105"/>
                    <a:pt x="290513" y="78105"/>
                    <a:pt x="292417" y="78105"/>
                  </a:cubicBezTo>
                  <a:cubicBezTo>
                    <a:pt x="461010" y="90488"/>
                    <a:pt x="622935" y="214313"/>
                    <a:pt x="622935" y="471488"/>
                  </a:cubicBezTo>
                  <a:cubicBezTo>
                    <a:pt x="622935" y="713423"/>
                    <a:pt x="381000" y="955358"/>
                    <a:pt x="177165" y="10782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5D938B4A-CF13-4300-AF0C-452B2BDB3C7F}"/>
                </a:ext>
              </a:extLst>
            </p:cNvPr>
            <p:cNvSpPr/>
            <p:nvPr/>
          </p:nvSpPr>
          <p:spPr>
            <a:xfrm>
              <a:off x="3333750" y="1228725"/>
              <a:ext cx="1177289" cy="645795"/>
            </a:xfrm>
            <a:custGeom>
              <a:avLst/>
              <a:gdLst>
                <a:gd name="connsiteX0" fmla="*/ 1177290 w 1177289"/>
                <a:gd name="connsiteY0" fmla="*/ 550545 h 645795"/>
                <a:gd name="connsiteX1" fmla="*/ 1177290 w 1177289"/>
                <a:gd name="connsiteY1" fmla="*/ 550545 h 645795"/>
                <a:gd name="connsiteX2" fmla="*/ 1177290 w 1177289"/>
                <a:gd name="connsiteY2" fmla="*/ 550545 h 645795"/>
                <a:gd name="connsiteX3" fmla="*/ 588645 w 1177289"/>
                <a:gd name="connsiteY3" fmla="*/ 0 h 645795"/>
                <a:gd name="connsiteX4" fmla="*/ 0 w 1177289"/>
                <a:gd name="connsiteY4" fmla="*/ 588645 h 645795"/>
                <a:gd name="connsiteX5" fmla="*/ 0 w 1177289"/>
                <a:gd name="connsiteY5" fmla="*/ 645795 h 645795"/>
                <a:gd name="connsiteX6" fmla="*/ 210503 w 1177289"/>
                <a:gd name="connsiteY6" fmla="*/ 374333 h 645795"/>
                <a:gd name="connsiteX7" fmla="*/ 210503 w 1177289"/>
                <a:gd name="connsiteY7" fmla="*/ 374333 h 645795"/>
                <a:gd name="connsiteX8" fmla="*/ 667703 w 1177289"/>
                <a:gd name="connsiteY8" fmla="*/ 73343 h 645795"/>
                <a:gd name="connsiteX9" fmla="*/ 1177290 w 1177289"/>
                <a:gd name="connsiteY9" fmla="*/ 550545 h 645795"/>
                <a:gd name="connsiteX10" fmla="*/ 1177290 w 1177289"/>
                <a:gd name="connsiteY10" fmla="*/ 550545 h 645795"/>
                <a:gd name="connsiteX11" fmla="*/ 1177290 w 1177289"/>
                <a:gd name="connsiteY11" fmla="*/ 550545 h 64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7289" h="645795">
                  <a:moveTo>
                    <a:pt x="1177290" y="550545"/>
                  </a:moveTo>
                  <a:lnTo>
                    <a:pt x="1177290" y="550545"/>
                  </a:lnTo>
                  <a:lnTo>
                    <a:pt x="1177290" y="550545"/>
                  </a:lnTo>
                  <a:cubicBezTo>
                    <a:pt x="1177290" y="236220"/>
                    <a:pt x="923925" y="0"/>
                    <a:pt x="588645" y="0"/>
                  </a:cubicBezTo>
                  <a:cubicBezTo>
                    <a:pt x="263843" y="0"/>
                    <a:pt x="0" y="263843"/>
                    <a:pt x="0" y="588645"/>
                  </a:cubicBezTo>
                  <a:lnTo>
                    <a:pt x="0" y="645795"/>
                  </a:lnTo>
                  <a:cubicBezTo>
                    <a:pt x="51435" y="632460"/>
                    <a:pt x="146685" y="525780"/>
                    <a:pt x="210503" y="374333"/>
                  </a:cubicBezTo>
                  <a:lnTo>
                    <a:pt x="210503" y="374333"/>
                  </a:lnTo>
                  <a:cubicBezTo>
                    <a:pt x="301943" y="196215"/>
                    <a:pt x="461963" y="73343"/>
                    <a:pt x="667703" y="73343"/>
                  </a:cubicBezTo>
                  <a:cubicBezTo>
                    <a:pt x="958215" y="74295"/>
                    <a:pt x="1177290" y="279083"/>
                    <a:pt x="1177290" y="550545"/>
                  </a:cubicBezTo>
                  <a:lnTo>
                    <a:pt x="1177290" y="550545"/>
                  </a:lnTo>
                  <a:lnTo>
                    <a:pt x="1177290" y="55054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DAA6CE34-BAAC-4CAE-ABBF-502A90FE894B}"/>
                </a:ext>
              </a:extLst>
            </p:cNvPr>
            <p:cNvSpPr/>
            <p:nvPr/>
          </p:nvSpPr>
          <p:spPr>
            <a:xfrm>
              <a:off x="3333750" y="1534477"/>
              <a:ext cx="908689" cy="1349692"/>
            </a:xfrm>
            <a:custGeom>
              <a:avLst/>
              <a:gdLst>
                <a:gd name="connsiteX0" fmla="*/ 616268 w 908689"/>
                <a:gd name="connsiteY0" fmla="*/ 0 h 1349692"/>
                <a:gd name="connsiteX1" fmla="*/ 872490 w 908689"/>
                <a:gd name="connsiteY1" fmla="*/ 244793 h 1349692"/>
                <a:gd name="connsiteX2" fmla="*/ 488633 w 908689"/>
                <a:gd name="connsiteY2" fmla="*/ 650558 h 1349692"/>
                <a:gd name="connsiteX3" fmla="*/ 385763 w 908689"/>
                <a:gd name="connsiteY3" fmla="*/ 712470 h 1349692"/>
                <a:gd name="connsiteX4" fmla="*/ 0 w 908689"/>
                <a:gd name="connsiteY4" fmla="*/ 1190625 h 1349692"/>
                <a:gd name="connsiteX5" fmla="*/ 0 w 908689"/>
                <a:gd name="connsiteY5" fmla="*/ 1204913 h 1349692"/>
                <a:gd name="connsiteX6" fmla="*/ 144780 w 908689"/>
                <a:gd name="connsiteY6" fmla="*/ 1349693 h 1349692"/>
                <a:gd name="connsiteX7" fmla="*/ 144780 w 908689"/>
                <a:gd name="connsiteY7" fmla="*/ 1349693 h 1349692"/>
                <a:gd name="connsiteX8" fmla="*/ 300990 w 908689"/>
                <a:gd name="connsiteY8" fmla="*/ 1349693 h 1349692"/>
                <a:gd name="connsiteX9" fmla="*/ 300990 w 908689"/>
                <a:gd name="connsiteY9" fmla="*/ 1349693 h 1349692"/>
                <a:gd name="connsiteX10" fmla="*/ 158115 w 908689"/>
                <a:gd name="connsiteY10" fmla="*/ 1208723 h 1349692"/>
                <a:gd name="connsiteX11" fmla="*/ 158115 w 908689"/>
                <a:gd name="connsiteY11" fmla="*/ 1196340 h 1349692"/>
                <a:gd name="connsiteX12" fmla="*/ 254318 w 908689"/>
                <a:gd name="connsiteY12" fmla="*/ 1000125 h 1349692"/>
                <a:gd name="connsiteX13" fmla="*/ 254318 w 908689"/>
                <a:gd name="connsiteY13" fmla="*/ 1000125 h 1349692"/>
                <a:gd name="connsiteX14" fmla="*/ 325755 w 908689"/>
                <a:gd name="connsiteY14" fmla="*/ 938213 h 1349692"/>
                <a:gd name="connsiteX15" fmla="*/ 325755 w 908689"/>
                <a:gd name="connsiteY15" fmla="*/ 938213 h 1349692"/>
                <a:gd name="connsiteX16" fmla="*/ 533400 w 908689"/>
                <a:gd name="connsiteY16" fmla="*/ 789623 h 1349692"/>
                <a:gd name="connsiteX17" fmla="*/ 618173 w 908689"/>
                <a:gd name="connsiteY17" fmla="*/ 725805 h 1349692"/>
                <a:gd name="connsiteX18" fmla="*/ 908685 w 908689"/>
                <a:gd name="connsiteY18" fmla="*/ 320040 h 1349692"/>
                <a:gd name="connsiteX19" fmla="*/ 616268 w 908689"/>
                <a:gd name="connsiteY19" fmla="*/ 0 h 1349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08689" h="1349692">
                  <a:moveTo>
                    <a:pt x="616268" y="0"/>
                  </a:moveTo>
                  <a:cubicBezTo>
                    <a:pt x="743903" y="9525"/>
                    <a:pt x="872490" y="87630"/>
                    <a:pt x="872490" y="244793"/>
                  </a:cubicBezTo>
                  <a:cubicBezTo>
                    <a:pt x="872490" y="419100"/>
                    <a:pt x="659130" y="547688"/>
                    <a:pt x="488633" y="650558"/>
                  </a:cubicBezTo>
                  <a:cubicBezTo>
                    <a:pt x="472440" y="660083"/>
                    <a:pt x="404813" y="701993"/>
                    <a:pt x="385763" y="712470"/>
                  </a:cubicBezTo>
                  <a:cubicBezTo>
                    <a:pt x="214313" y="815340"/>
                    <a:pt x="0" y="943928"/>
                    <a:pt x="0" y="1190625"/>
                  </a:cubicBezTo>
                  <a:lnTo>
                    <a:pt x="0" y="1204913"/>
                  </a:lnTo>
                  <a:cubicBezTo>
                    <a:pt x="0" y="1284923"/>
                    <a:pt x="64770" y="1349693"/>
                    <a:pt x="144780" y="1349693"/>
                  </a:cubicBezTo>
                  <a:lnTo>
                    <a:pt x="144780" y="1349693"/>
                  </a:lnTo>
                  <a:lnTo>
                    <a:pt x="300990" y="1349693"/>
                  </a:lnTo>
                  <a:lnTo>
                    <a:pt x="300990" y="1349693"/>
                  </a:lnTo>
                  <a:cubicBezTo>
                    <a:pt x="216218" y="1349693"/>
                    <a:pt x="158115" y="1282065"/>
                    <a:pt x="158115" y="1208723"/>
                  </a:cubicBezTo>
                  <a:cubicBezTo>
                    <a:pt x="158115" y="1206818"/>
                    <a:pt x="158115" y="1198245"/>
                    <a:pt x="158115" y="1196340"/>
                  </a:cubicBezTo>
                  <a:cubicBezTo>
                    <a:pt x="160020" y="1123950"/>
                    <a:pt x="189548" y="1060133"/>
                    <a:pt x="254318" y="1000125"/>
                  </a:cubicBezTo>
                  <a:lnTo>
                    <a:pt x="254318" y="1000125"/>
                  </a:lnTo>
                  <a:cubicBezTo>
                    <a:pt x="275273" y="979170"/>
                    <a:pt x="300038" y="958215"/>
                    <a:pt x="325755" y="938213"/>
                  </a:cubicBezTo>
                  <a:lnTo>
                    <a:pt x="325755" y="938213"/>
                  </a:lnTo>
                  <a:cubicBezTo>
                    <a:pt x="390525" y="887730"/>
                    <a:pt x="465773" y="840105"/>
                    <a:pt x="533400" y="789623"/>
                  </a:cubicBezTo>
                  <a:cubicBezTo>
                    <a:pt x="554355" y="773430"/>
                    <a:pt x="599123" y="741998"/>
                    <a:pt x="618173" y="725805"/>
                  </a:cubicBezTo>
                  <a:cubicBezTo>
                    <a:pt x="757238" y="611505"/>
                    <a:pt x="908685" y="479108"/>
                    <a:pt x="908685" y="320040"/>
                  </a:cubicBezTo>
                  <a:cubicBezTo>
                    <a:pt x="909638" y="112395"/>
                    <a:pt x="764858" y="11430"/>
                    <a:pt x="616268" y="0"/>
                  </a:cubicBezTo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4DE3F097-7B0B-4D54-A70D-4A18BF5C103F}"/>
                </a:ext>
              </a:extLst>
            </p:cNvPr>
            <p:cNvSpPr/>
            <p:nvPr/>
          </p:nvSpPr>
          <p:spPr>
            <a:xfrm>
              <a:off x="3651885" y="2578417"/>
              <a:ext cx="851535" cy="304800"/>
            </a:xfrm>
            <a:custGeom>
              <a:avLst/>
              <a:gdLst>
                <a:gd name="connsiteX0" fmla="*/ 546735 w 851535"/>
                <a:gd name="connsiteY0" fmla="*/ 0 h 304800"/>
                <a:gd name="connsiteX1" fmla="*/ 112395 w 851535"/>
                <a:gd name="connsiteY1" fmla="*/ 0 h 304800"/>
                <a:gd name="connsiteX2" fmla="*/ 0 w 851535"/>
                <a:gd name="connsiteY2" fmla="*/ 152400 h 304800"/>
                <a:gd name="connsiteX3" fmla="*/ 580073 w 851535"/>
                <a:gd name="connsiteY3" fmla="*/ 153353 h 304800"/>
                <a:gd name="connsiteX4" fmla="*/ 851535 w 851535"/>
                <a:gd name="connsiteY4" fmla="*/ 304800 h 304800"/>
                <a:gd name="connsiteX5" fmla="*/ 546735 w 851535"/>
                <a:gd name="connsiteY5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1535" h="304800">
                  <a:moveTo>
                    <a:pt x="546735" y="0"/>
                  </a:moveTo>
                  <a:lnTo>
                    <a:pt x="112395" y="0"/>
                  </a:lnTo>
                  <a:cubicBezTo>
                    <a:pt x="34290" y="54292"/>
                    <a:pt x="4763" y="103823"/>
                    <a:pt x="0" y="152400"/>
                  </a:cubicBezTo>
                  <a:cubicBezTo>
                    <a:pt x="160020" y="152400"/>
                    <a:pt x="577215" y="152400"/>
                    <a:pt x="580073" y="153353"/>
                  </a:cubicBezTo>
                  <a:cubicBezTo>
                    <a:pt x="676275" y="153353"/>
                    <a:pt x="851535" y="225742"/>
                    <a:pt x="851535" y="304800"/>
                  </a:cubicBezTo>
                  <a:cubicBezTo>
                    <a:pt x="851535" y="137160"/>
                    <a:pt x="715328" y="0"/>
                    <a:pt x="54673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34E2BD0-5388-4F04-86C3-B7297627AF0B}"/>
              </a:ext>
            </a:extLst>
          </p:cNvPr>
          <p:cNvGrpSpPr/>
          <p:nvPr/>
        </p:nvGrpSpPr>
        <p:grpSpPr>
          <a:xfrm>
            <a:off x="5523745" y="1303148"/>
            <a:ext cx="1141652" cy="1506598"/>
            <a:chOff x="5467350" y="1228725"/>
            <a:chExt cx="1254441" cy="1655444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4957B5B3-DCD3-40E4-BC1A-4C916C809048}"/>
                </a:ext>
              </a:extLst>
            </p:cNvPr>
            <p:cNvSpPr/>
            <p:nvPr/>
          </p:nvSpPr>
          <p:spPr>
            <a:xfrm>
              <a:off x="5468302" y="1995487"/>
              <a:ext cx="1101089" cy="888682"/>
            </a:xfrm>
            <a:custGeom>
              <a:avLst/>
              <a:gdLst>
                <a:gd name="connsiteX0" fmla="*/ 1101090 w 1101089"/>
                <a:gd name="connsiteY0" fmla="*/ 424815 h 888682"/>
                <a:gd name="connsiteX1" fmla="*/ 815340 w 1101089"/>
                <a:gd name="connsiteY1" fmla="*/ 0 h 888682"/>
                <a:gd name="connsiteX2" fmla="*/ 822008 w 1101089"/>
                <a:gd name="connsiteY2" fmla="*/ 5715 h 888682"/>
                <a:gd name="connsiteX3" fmla="*/ 822008 w 1101089"/>
                <a:gd name="connsiteY3" fmla="*/ 5715 h 888682"/>
                <a:gd name="connsiteX4" fmla="*/ 948690 w 1101089"/>
                <a:gd name="connsiteY4" fmla="*/ 261938 h 888682"/>
                <a:gd name="connsiteX5" fmla="*/ 948690 w 1101089"/>
                <a:gd name="connsiteY5" fmla="*/ 261938 h 888682"/>
                <a:gd name="connsiteX6" fmla="*/ 948690 w 1101089"/>
                <a:gd name="connsiteY6" fmla="*/ 261938 h 888682"/>
                <a:gd name="connsiteX7" fmla="*/ 474345 w 1101089"/>
                <a:gd name="connsiteY7" fmla="*/ 736283 h 888682"/>
                <a:gd name="connsiteX8" fmla="*/ 0 w 1101089"/>
                <a:gd name="connsiteY8" fmla="*/ 285750 h 888682"/>
                <a:gd name="connsiteX9" fmla="*/ 626745 w 1101089"/>
                <a:gd name="connsiteY9" fmla="*/ 888683 h 888682"/>
                <a:gd name="connsiteX10" fmla="*/ 651510 w 1101089"/>
                <a:gd name="connsiteY10" fmla="*/ 887730 h 888682"/>
                <a:gd name="connsiteX11" fmla="*/ 1101090 w 1101089"/>
                <a:gd name="connsiteY11" fmla="*/ 424815 h 88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1089" h="888682">
                  <a:moveTo>
                    <a:pt x="1101090" y="424815"/>
                  </a:moveTo>
                  <a:cubicBezTo>
                    <a:pt x="1101090" y="234315"/>
                    <a:pt x="982980" y="71438"/>
                    <a:pt x="815340" y="0"/>
                  </a:cubicBezTo>
                  <a:cubicBezTo>
                    <a:pt x="817245" y="1905"/>
                    <a:pt x="820103" y="3810"/>
                    <a:pt x="822008" y="5715"/>
                  </a:cubicBezTo>
                  <a:lnTo>
                    <a:pt x="822008" y="5715"/>
                  </a:lnTo>
                  <a:cubicBezTo>
                    <a:pt x="899160" y="64770"/>
                    <a:pt x="948690" y="157163"/>
                    <a:pt x="948690" y="261938"/>
                  </a:cubicBezTo>
                  <a:lnTo>
                    <a:pt x="948690" y="261938"/>
                  </a:lnTo>
                  <a:lnTo>
                    <a:pt x="948690" y="261938"/>
                  </a:lnTo>
                  <a:cubicBezTo>
                    <a:pt x="948690" y="523875"/>
                    <a:pt x="735330" y="736283"/>
                    <a:pt x="474345" y="736283"/>
                  </a:cubicBezTo>
                  <a:cubicBezTo>
                    <a:pt x="220980" y="736283"/>
                    <a:pt x="13335" y="536258"/>
                    <a:pt x="0" y="285750"/>
                  </a:cubicBezTo>
                  <a:cubicBezTo>
                    <a:pt x="13335" y="620078"/>
                    <a:pt x="288608" y="888683"/>
                    <a:pt x="626745" y="888683"/>
                  </a:cubicBezTo>
                  <a:cubicBezTo>
                    <a:pt x="635318" y="888683"/>
                    <a:pt x="642938" y="888683"/>
                    <a:pt x="651510" y="887730"/>
                  </a:cubicBezTo>
                  <a:cubicBezTo>
                    <a:pt x="901065" y="874395"/>
                    <a:pt x="1101090" y="672465"/>
                    <a:pt x="1101090" y="42481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B52A0363-8DDE-4E99-BE27-C61A5E23BF14}"/>
                </a:ext>
              </a:extLst>
            </p:cNvPr>
            <p:cNvSpPr/>
            <p:nvPr/>
          </p:nvSpPr>
          <p:spPr>
            <a:xfrm>
              <a:off x="5809297" y="1228725"/>
              <a:ext cx="882014" cy="766762"/>
            </a:xfrm>
            <a:custGeom>
              <a:avLst/>
              <a:gdLst>
                <a:gd name="connsiteX0" fmla="*/ 512445 w 882014"/>
                <a:gd name="connsiteY0" fmla="*/ 540068 h 766762"/>
                <a:gd name="connsiteX1" fmla="*/ 578168 w 882014"/>
                <a:gd name="connsiteY1" fmla="*/ 474345 h 766762"/>
                <a:gd name="connsiteX2" fmla="*/ 578168 w 882014"/>
                <a:gd name="connsiteY2" fmla="*/ 474345 h 766762"/>
                <a:gd name="connsiteX3" fmla="*/ 578168 w 882014"/>
                <a:gd name="connsiteY3" fmla="*/ 474345 h 766762"/>
                <a:gd name="connsiteX4" fmla="*/ 746760 w 882014"/>
                <a:gd name="connsiteY4" fmla="*/ 304800 h 766762"/>
                <a:gd name="connsiteX5" fmla="*/ 882015 w 882014"/>
                <a:gd name="connsiteY5" fmla="*/ 99060 h 766762"/>
                <a:gd name="connsiteX6" fmla="*/ 739140 w 882014"/>
                <a:gd name="connsiteY6" fmla="*/ 0 h 766762"/>
                <a:gd name="connsiteX7" fmla="*/ 309563 w 882014"/>
                <a:gd name="connsiteY7" fmla="*/ 0 h 766762"/>
                <a:gd name="connsiteX8" fmla="*/ 309563 w 882014"/>
                <a:gd name="connsiteY8" fmla="*/ 0 h 766762"/>
                <a:gd name="connsiteX9" fmla="*/ 452438 w 882014"/>
                <a:gd name="connsiteY9" fmla="*/ 99060 h 766762"/>
                <a:gd name="connsiteX10" fmla="*/ 317182 w 882014"/>
                <a:gd name="connsiteY10" fmla="*/ 304800 h 766762"/>
                <a:gd name="connsiteX11" fmla="*/ 98107 w 882014"/>
                <a:gd name="connsiteY11" fmla="*/ 524828 h 766762"/>
                <a:gd name="connsiteX12" fmla="*/ 98107 w 882014"/>
                <a:gd name="connsiteY12" fmla="*/ 524828 h 766762"/>
                <a:gd name="connsiteX13" fmla="*/ 0 w 882014"/>
                <a:gd name="connsiteY13" fmla="*/ 695325 h 766762"/>
                <a:gd name="connsiteX14" fmla="*/ 98107 w 882014"/>
                <a:gd name="connsiteY14" fmla="*/ 750570 h 766762"/>
                <a:gd name="connsiteX15" fmla="*/ 98107 w 882014"/>
                <a:gd name="connsiteY15" fmla="*/ 750570 h 766762"/>
                <a:gd name="connsiteX16" fmla="*/ 354330 w 882014"/>
                <a:gd name="connsiteY16" fmla="*/ 713423 h 766762"/>
                <a:gd name="connsiteX17" fmla="*/ 471488 w 882014"/>
                <a:gd name="connsiteY17" fmla="*/ 765810 h 766762"/>
                <a:gd name="connsiteX18" fmla="*/ 473392 w 882014"/>
                <a:gd name="connsiteY18" fmla="*/ 766763 h 766762"/>
                <a:gd name="connsiteX19" fmla="*/ 512445 w 882014"/>
                <a:gd name="connsiteY19" fmla="*/ 540068 h 76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2014" h="766762">
                  <a:moveTo>
                    <a:pt x="512445" y="540068"/>
                  </a:moveTo>
                  <a:lnTo>
                    <a:pt x="578168" y="474345"/>
                  </a:lnTo>
                  <a:lnTo>
                    <a:pt x="578168" y="474345"/>
                  </a:lnTo>
                  <a:lnTo>
                    <a:pt x="578168" y="474345"/>
                  </a:lnTo>
                  <a:lnTo>
                    <a:pt x="746760" y="304800"/>
                  </a:lnTo>
                  <a:cubicBezTo>
                    <a:pt x="822960" y="228600"/>
                    <a:pt x="882015" y="152400"/>
                    <a:pt x="882015" y="99060"/>
                  </a:cubicBezTo>
                  <a:cubicBezTo>
                    <a:pt x="882015" y="42863"/>
                    <a:pt x="837248" y="0"/>
                    <a:pt x="739140" y="0"/>
                  </a:cubicBezTo>
                  <a:lnTo>
                    <a:pt x="309563" y="0"/>
                  </a:lnTo>
                  <a:lnTo>
                    <a:pt x="309563" y="0"/>
                  </a:lnTo>
                  <a:cubicBezTo>
                    <a:pt x="408623" y="0"/>
                    <a:pt x="452438" y="42863"/>
                    <a:pt x="452438" y="99060"/>
                  </a:cubicBezTo>
                  <a:cubicBezTo>
                    <a:pt x="452438" y="152400"/>
                    <a:pt x="393382" y="228600"/>
                    <a:pt x="317182" y="304800"/>
                  </a:cubicBezTo>
                  <a:lnTo>
                    <a:pt x="98107" y="524828"/>
                  </a:lnTo>
                  <a:lnTo>
                    <a:pt x="98107" y="524828"/>
                  </a:lnTo>
                  <a:cubicBezTo>
                    <a:pt x="29527" y="593408"/>
                    <a:pt x="0" y="643890"/>
                    <a:pt x="0" y="695325"/>
                  </a:cubicBezTo>
                  <a:cubicBezTo>
                    <a:pt x="0" y="740093"/>
                    <a:pt x="51435" y="763905"/>
                    <a:pt x="98107" y="750570"/>
                  </a:cubicBezTo>
                  <a:lnTo>
                    <a:pt x="98107" y="750570"/>
                  </a:lnTo>
                  <a:cubicBezTo>
                    <a:pt x="185738" y="725805"/>
                    <a:pt x="276225" y="698183"/>
                    <a:pt x="354330" y="713423"/>
                  </a:cubicBezTo>
                  <a:cubicBezTo>
                    <a:pt x="397192" y="722948"/>
                    <a:pt x="437198" y="741045"/>
                    <a:pt x="471488" y="765810"/>
                  </a:cubicBezTo>
                  <a:cubicBezTo>
                    <a:pt x="472440" y="765810"/>
                    <a:pt x="473392" y="766763"/>
                    <a:pt x="473392" y="766763"/>
                  </a:cubicBezTo>
                  <a:cubicBezTo>
                    <a:pt x="407670" y="708660"/>
                    <a:pt x="432435" y="620078"/>
                    <a:pt x="512445" y="5400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3C6C6D76-FB5D-45DB-8BB9-595B2FB823EF}"/>
                </a:ext>
              </a:extLst>
            </p:cNvPr>
            <p:cNvSpPr/>
            <p:nvPr/>
          </p:nvSpPr>
          <p:spPr>
            <a:xfrm>
              <a:off x="5560695" y="1228725"/>
              <a:ext cx="701040" cy="304800"/>
            </a:xfrm>
            <a:custGeom>
              <a:avLst/>
              <a:gdLst>
                <a:gd name="connsiteX0" fmla="*/ 558165 w 701040"/>
                <a:gd name="connsiteY0" fmla="*/ 0 h 304800"/>
                <a:gd name="connsiteX1" fmla="*/ 558165 w 701040"/>
                <a:gd name="connsiteY1" fmla="*/ 0 h 304800"/>
                <a:gd name="connsiteX2" fmla="*/ 0 w 701040"/>
                <a:gd name="connsiteY2" fmla="*/ 0 h 304800"/>
                <a:gd name="connsiteX3" fmla="*/ 304800 w 701040"/>
                <a:gd name="connsiteY3" fmla="*/ 304800 h 304800"/>
                <a:gd name="connsiteX4" fmla="*/ 565785 w 701040"/>
                <a:gd name="connsiteY4" fmla="*/ 304800 h 304800"/>
                <a:gd name="connsiteX5" fmla="*/ 701040 w 701040"/>
                <a:gd name="connsiteY5" fmla="*/ 99060 h 304800"/>
                <a:gd name="connsiteX6" fmla="*/ 558165 w 701040"/>
                <a:gd name="connsiteY6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1040" h="304800">
                  <a:moveTo>
                    <a:pt x="558165" y="0"/>
                  </a:moveTo>
                  <a:lnTo>
                    <a:pt x="558165" y="0"/>
                  </a:lnTo>
                  <a:lnTo>
                    <a:pt x="0" y="0"/>
                  </a:lnTo>
                  <a:cubicBezTo>
                    <a:pt x="0" y="168593"/>
                    <a:pt x="136208" y="304800"/>
                    <a:pt x="304800" y="304800"/>
                  </a:cubicBezTo>
                  <a:lnTo>
                    <a:pt x="565785" y="304800"/>
                  </a:lnTo>
                  <a:cubicBezTo>
                    <a:pt x="641985" y="228600"/>
                    <a:pt x="701040" y="152400"/>
                    <a:pt x="701040" y="99060"/>
                  </a:cubicBezTo>
                  <a:cubicBezTo>
                    <a:pt x="701040" y="42863"/>
                    <a:pt x="656273" y="0"/>
                    <a:pt x="5581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BCFD2EAC-6E8B-4482-940D-C0FF9946B33B}"/>
                </a:ext>
              </a:extLst>
            </p:cNvPr>
            <p:cNvSpPr/>
            <p:nvPr/>
          </p:nvSpPr>
          <p:spPr>
            <a:xfrm>
              <a:off x="6119812" y="1702117"/>
              <a:ext cx="601979" cy="1179194"/>
            </a:xfrm>
            <a:custGeom>
              <a:avLst/>
              <a:gdLst>
                <a:gd name="connsiteX0" fmla="*/ 601980 w 601979"/>
                <a:gd name="connsiteY0" fmla="*/ 554355 h 1179194"/>
                <a:gd name="connsiteX1" fmla="*/ 268605 w 601979"/>
                <a:gd name="connsiteY1" fmla="*/ 0 h 1179194"/>
                <a:gd name="connsiteX2" fmla="*/ 268605 w 601979"/>
                <a:gd name="connsiteY2" fmla="*/ 0 h 1179194"/>
                <a:gd name="connsiteX3" fmla="*/ 202883 w 601979"/>
                <a:gd name="connsiteY3" fmla="*/ 65722 h 1179194"/>
                <a:gd name="connsiteX4" fmla="*/ 163830 w 601979"/>
                <a:gd name="connsiteY4" fmla="*/ 291465 h 1179194"/>
                <a:gd name="connsiteX5" fmla="*/ 449580 w 601979"/>
                <a:gd name="connsiteY5" fmla="*/ 716280 h 1179194"/>
                <a:gd name="connsiteX6" fmla="*/ 0 w 601979"/>
                <a:gd name="connsiteY6" fmla="*/ 1179195 h 1179194"/>
                <a:gd name="connsiteX7" fmla="*/ 601980 w 601979"/>
                <a:gd name="connsiteY7" fmla="*/ 554355 h 11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1979" h="1179194">
                  <a:moveTo>
                    <a:pt x="601980" y="554355"/>
                  </a:moveTo>
                  <a:cubicBezTo>
                    <a:pt x="601980" y="314325"/>
                    <a:pt x="466725" y="105727"/>
                    <a:pt x="268605" y="0"/>
                  </a:cubicBezTo>
                  <a:lnTo>
                    <a:pt x="268605" y="0"/>
                  </a:lnTo>
                  <a:lnTo>
                    <a:pt x="202883" y="65722"/>
                  </a:lnTo>
                  <a:cubicBezTo>
                    <a:pt x="122873" y="145733"/>
                    <a:pt x="97155" y="234315"/>
                    <a:pt x="163830" y="291465"/>
                  </a:cubicBezTo>
                  <a:cubicBezTo>
                    <a:pt x="332423" y="362903"/>
                    <a:pt x="449580" y="526733"/>
                    <a:pt x="449580" y="716280"/>
                  </a:cubicBezTo>
                  <a:cubicBezTo>
                    <a:pt x="449580" y="963930"/>
                    <a:pt x="249555" y="1166813"/>
                    <a:pt x="0" y="1179195"/>
                  </a:cubicBezTo>
                  <a:cubicBezTo>
                    <a:pt x="333375" y="1167765"/>
                    <a:pt x="601980" y="891540"/>
                    <a:pt x="601980" y="5543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6AF9B130-EBFE-493A-BCA3-2A4F099AD163}"/>
                </a:ext>
              </a:extLst>
            </p:cNvPr>
            <p:cNvSpPr/>
            <p:nvPr/>
          </p:nvSpPr>
          <p:spPr>
            <a:xfrm>
              <a:off x="5467350" y="2247415"/>
              <a:ext cx="948689" cy="483401"/>
            </a:xfrm>
            <a:custGeom>
              <a:avLst/>
              <a:gdLst>
                <a:gd name="connsiteX0" fmla="*/ 474345 w 948689"/>
                <a:gd name="connsiteY0" fmla="*/ 483402 h 483401"/>
                <a:gd name="connsiteX1" fmla="*/ 948690 w 948689"/>
                <a:gd name="connsiteY1" fmla="*/ 9057 h 483401"/>
                <a:gd name="connsiteX2" fmla="*/ 948690 w 948689"/>
                <a:gd name="connsiteY2" fmla="*/ 9057 h 483401"/>
                <a:gd name="connsiteX3" fmla="*/ 626745 w 948689"/>
                <a:gd name="connsiteY3" fmla="*/ 331002 h 483401"/>
                <a:gd name="connsiteX4" fmla="*/ 342900 w 948689"/>
                <a:gd name="connsiteY4" fmla="*/ 161457 h 483401"/>
                <a:gd name="connsiteX5" fmla="*/ 342900 w 948689"/>
                <a:gd name="connsiteY5" fmla="*/ 161457 h 483401"/>
                <a:gd name="connsiteX6" fmla="*/ 0 w 948689"/>
                <a:gd name="connsiteY6" fmla="*/ 9057 h 483401"/>
                <a:gd name="connsiteX7" fmla="*/ 953 w 948689"/>
                <a:gd name="connsiteY7" fmla="*/ 33822 h 483401"/>
                <a:gd name="connsiteX8" fmla="*/ 474345 w 948689"/>
                <a:gd name="connsiteY8" fmla="*/ 483402 h 48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8689" h="483401">
                  <a:moveTo>
                    <a:pt x="474345" y="483402"/>
                  </a:moveTo>
                  <a:cubicBezTo>
                    <a:pt x="736283" y="483402"/>
                    <a:pt x="948690" y="270042"/>
                    <a:pt x="948690" y="9057"/>
                  </a:cubicBezTo>
                  <a:lnTo>
                    <a:pt x="948690" y="9057"/>
                  </a:lnTo>
                  <a:cubicBezTo>
                    <a:pt x="948690" y="187175"/>
                    <a:pt x="803910" y="331002"/>
                    <a:pt x="626745" y="331002"/>
                  </a:cubicBezTo>
                  <a:cubicBezTo>
                    <a:pt x="503873" y="331002"/>
                    <a:pt x="397193" y="262422"/>
                    <a:pt x="342900" y="161457"/>
                  </a:cubicBezTo>
                  <a:lnTo>
                    <a:pt x="342900" y="161457"/>
                  </a:lnTo>
                  <a:cubicBezTo>
                    <a:pt x="279083" y="40489"/>
                    <a:pt x="138113" y="-25233"/>
                    <a:pt x="0" y="9057"/>
                  </a:cubicBezTo>
                  <a:cubicBezTo>
                    <a:pt x="0" y="17630"/>
                    <a:pt x="0" y="25250"/>
                    <a:pt x="953" y="33822"/>
                  </a:cubicBezTo>
                  <a:cubicBezTo>
                    <a:pt x="13335" y="284330"/>
                    <a:pt x="220980" y="483402"/>
                    <a:pt x="474345" y="48340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61A14E5-388C-4FCA-A21E-3019DAE328B9}"/>
                </a:ext>
              </a:extLst>
            </p:cNvPr>
            <p:cNvSpPr/>
            <p:nvPr/>
          </p:nvSpPr>
          <p:spPr>
            <a:xfrm>
              <a:off x="5467350" y="1994535"/>
              <a:ext cx="1024889" cy="812482"/>
            </a:xfrm>
            <a:custGeom>
              <a:avLst/>
              <a:gdLst>
                <a:gd name="connsiteX0" fmla="*/ 815340 w 1024889"/>
                <a:gd name="connsiteY0" fmla="*/ 0 h 812482"/>
                <a:gd name="connsiteX1" fmla="*/ 822008 w 1024889"/>
                <a:gd name="connsiteY1" fmla="*/ 5715 h 812482"/>
                <a:gd name="connsiteX2" fmla="*/ 822008 w 1024889"/>
                <a:gd name="connsiteY2" fmla="*/ 5715 h 812482"/>
                <a:gd name="connsiteX3" fmla="*/ 948690 w 1024889"/>
                <a:gd name="connsiteY3" fmla="*/ 261938 h 812482"/>
                <a:gd name="connsiteX4" fmla="*/ 948690 w 1024889"/>
                <a:gd name="connsiteY4" fmla="*/ 261938 h 812482"/>
                <a:gd name="connsiteX5" fmla="*/ 948690 w 1024889"/>
                <a:gd name="connsiteY5" fmla="*/ 261938 h 812482"/>
                <a:gd name="connsiteX6" fmla="*/ 474345 w 1024889"/>
                <a:gd name="connsiteY6" fmla="*/ 736282 h 812482"/>
                <a:gd name="connsiteX7" fmla="*/ 0 w 1024889"/>
                <a:gd name="connsiteY7" fmla="*/ 285750 h 812482"/>
                <a:gd name="connsiteX8" fmla="*/ 550545 w 1024889"/>
                <a:gd name="connsiteY8" fmla="*/ 812482 h 812482"/>
                <a:gd name="connsiteX9" fmla="*/ 575310 w 1024889"/>
                <a:gd name="connsiteY9" fmla="*/ 811530 h 812482"/>
                <a:gd name="connsiteX10" fmla="*/ 1024890 w 1024889"/>
                <a:gd name="connsiteY10" fmla="*/ 342900 h 812482"/>
                <a:gd name="connsiteX11" fmla="*/ 1024890 w 1024889"/>
                <a:gd name="connsiteY11" fmla="*/ 342900 h 812482"/>
                <a:gd name="connsiteX12" fmla="*/ 1024890 w 1024889"/>
                <a:gd name="connsiteY12" fmla="*/ 342900 h 812482"/>
                <a:gd name="connsiteX13" fmla="*/ 825818 w 1024889"/>
                <a:gd name="connsiteY13" fmla="*/ 5715 h 812482"/>
                <a:gd name="connsiteX14" fmla="*/ 825818 w 1024889"/>
                <a:gd name="connsiteY14" fmla="*/ 5715 h 812482"/>
                <a:gd name="connsiteX15" fmla="*/ 815340 w 1024889"/>
                <a:gd name="connsiteY15" fmla="*/ 0 h 81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24889" h="812482">
                  <a:moveTo>
                    <a:pt x="815340" y="0"/>
                  </a:moveTo>
                  <a:cubicBezTo>
                    <a:pt x="817245" y="1905"/>
                    <a:pt x="820103" y="3810"/>
                    <a:pt x="822008" y="5715"/>
                  </a:cubicBezTo>
                  <a:lnTo>
                    <a:pt x="822008" y="5715"/>
                  </a:lnTo>
                  <a:cubicBezTo>
                    <a:pt x="899160" y="64770"/>
                    <a:pt x="948690" y="157163"/>
                    <a:pt x="948690" y="261938"/>
                  </a:cubicBezTo>
                  <a:lnTo>
                    <a:pt x="948690" y="261938"/>
                  </a:lnTo>
                  <a:lnTo>
                    <a:pt x="948690" y="261938"/>
                  </a:lnTo>
                  <a:cubicBezTo>
                    <a:pt x="948690" y="523875"/>
                    <a:pt x="735330" y="736282"/>
                    <a:pt x="474345" y="736282"/>
                  </a:cubicBezTo>
                  <a:cubicBezTo>
                    <a:pt x="220980" y="736282"/>
                    <a:pt x="13335" y="536257"/>
                    <a:pt x="0" y="285750"/>
                  </a:cubicBezTo>
                  <a:cubicBezTo>
                    <a:pt x="12383" y="578168"/>
                    <a:pt x="254318" y="812482"/>
                    <a:pt x="550545" y="812482"/>
                  </a:cubicBezTo>
                  <a:cubicBezTo>
                    <a:pt x="559118" y="812482"/>
                    <a:pt x="566738" y="812482"/>
                    <a:pt x="575310" y="811530"/>
                  </a:cubicBezTo>
                  <a:cubicBezTo>
                    <a:pt x="825818" y="799148"/>
                    <a:pt x="1024890" y="593407"/>
                    <a:pt x="1024890" y="342900"/>
                  </a:cubicBezTo>
                  <a:lnTo>
                    <a:pt x="1024890" y="342900"/>
                  </a:lnTo>
                  <a:lnTo>
                    <a:pt x="1024890" y="342900"/>
                  </a:lnTo>
                  <a:cubicBezTo>
                    <a:pt x="1024890" y="198120"/>
                    <a:pt x="943928" y="72390"/>
                    <a:pt x="825818" y="5715"/>
                  </a:cubicBezTo>
                  <a:cubicBezTo>
                    <a:pt x="825818" y="5715"/>
                    <a:pt x="825818" y="5715"/>
                    <a:pt x="825818" y="5715"/>
                  </a:cubicBezTo>
                  <a:cubicBezTo>
                    <a:pt x="822960" y="3810"/>
                    <a:pt x="819150" y="1905"/>
                    <a:pt x="815340" y="0"/>
                  </a:cubicBezTo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5FE011A4-62E2-4CA4-9F3E-1635C600D365}"/>
                </a:ext>
              </a:extLst>
            </p:cNvPr>
            <p:cNvSpPr/>
            <p:nvPr/>
          </p:nvSpPr>
          <p:spPr>
            <a:xfrm>
              <a:off x="5468302" y="2247415"/>
              <a:ext cx="948689" cy="403724"/>
            </a:xfrm>
            <a:custGeom>
              <a:avLst/>
              <a:gdLst>
                <a:gd name="connsiteX0" fmla="*/ 948690 w 948689"/>
                <a:gd name="connsiteY0" fmla="*/ 9057 h 403724"/>
                <a:gd name="connsiteX1" fmla="*/ 626745 w 948689"/>
                <a:gd name="connsiteY1" fmla="*/ 331002 h 403724"/>
                <a:gd name="connsiteX2" fmla="*/ 342900 w 948689"/>
                <a:gd name="connsiteY2" fmla="*/ 161457 h 403724"/>
                <a:gd name="connsiteX3" fmla="*/ 342900 w 948689"/>
                <a:gd name="connsiteY3" fmla="*/ 161457 h 403724"/>
                <a:gd name="connsiteX4" fmla="*/ 0 w 948689"/>
                <a:gd name="connsiteY4" fmla="*/ 9057 h 403724"/>
                <a:gd name="connsiteX5" fmla="*/ 183833 w 948689"/>
                <a:gd name="connsiteY5" fmla="*/ 180507 h 403724"/>
                <a:gd name="connsiteX6" fmla="*/ 580073 w 948689"/>
                <a:gd name="connsiteY6" fmla="*/ 403392 h 403724"/>
                <a:gd name="connsiteX7" fmla="*/ 948690 w 948689"/>
                <a:gd name="connsiteY7" fmla="*/ 9057 h 40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689" h="403724">
                  <a:moveTo>
                    <a:pt x="948690" y="9057"/>
                  </a:moveTo>
                  <a:cubicBezTo>
                    <a:pt x="948690" y="187175"/>
                    <a:pt x="803910" y="331002"/>
                    <a:pt x="626745" y="331002"/>
                  </a:cubicBezTo>
                  <a:cubicBezTo>
                    <a:pt x="503873" y="331002"/>
                    <a:pt x="397193" y="262422"/>
                    <a:pt x="342900" y="161457"/>
                  </a:cubicBezTo>
                  <a:lnTo>
                    <a:pt x="342900" y="161457"/>
                  </a:lnTo>
                  <a:cubicBezTo>
                    <a:pt x="279083" y="40489"/>
                    <a:pt x="138113" y="-25233"/>
                    <a:pt x="0" y="9057"/>
                  </a:cubicBezTo>
                  <a:cubicBezTo>
                    <a:pt x="0" y="9057"/>
                    <a:pt x="78105" y="14772"/>
                    <a:pt x="183833" y="180507"/>
                  </a:cubicBezTo>
                  <a:cubicBezTo>
                    <a:pt x="251460" y="286235"/>
                    <a:pt x="388620" y="411012"/>
                    <a:pt x="580073" y="403392"/>
                  </a:cubicBezTo>
                  <a:cubicBezTo>
                    <a:pt x="822008" y="392915"/>
                    <a:pt x="948690" y="179555"/>
                    <a:pt x="948690" y="905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38F38DD5-5FC1-4B4A-8CED-F99E31B53D91}"/>
                </a:ext>
              </a:extLst>
            </p:cNvPr>
            <p:cNvSpPr/>
            <p:nvPr/>
          </p:nvSpPr>
          <p:spPr>
            <a:xfrm>
              <a:off x="5809297" y="1228725"/>
              <a:ext cx="666750" cy="754259"/>
            </a:xfrm>
            <a:custGeom>
              <a:avLst/>
              <a:gdLst>
                <a:gd name="connsiteX0" fmla="*/ 523875 w 666750"/>
                <a:gd name="connsiteY0" fmla="*/ 0 h 754259"/>
                <a:gd name="connsiteX1" fmla="*/ 309563 w 666750"/>
                <a:gd name="connsiteY1" fmla="*/ 0 h 754259"/>
                <a:gd name="connsiteX2" fmla="*/ 452438 w 666750"/>
                <a:gd name="connsiteY2" fmla="*/ 99060 h 754259"/>
                <a:gd name="connsiteX3" fmla="*/ 317182 w 666750"/>
                <a:gd name="connsiteY3" fmla="*/ 304800 h 754259"/>
                <a:gd name="connsiteX4" fmla="*/ 98107 w 666750"/>
                <a:gd name="connsiteY4" fmla="*/ 524828 h 754259"/>
                <a:gd name="connsiteX5" fmla="*/ 98107 w 666750"/>
                <a:gd name="connsiteY5" fmla="*/ 524828 h 754259"/>
                <a:gd name="connsiteX6" fmla="*/ 0 w 666750"/>
                <a:gd name="connsiteY6" fmla="*/ 695325 h 754259"/>
                <a:gd name="connsiteX7" fmla="*/ 98107 w 666750"/>
                <a:gd name="connsiteY7" fmla="*/ 750570 h 754259"/>
                <a:gd name="connsiteX8" fmla="*/ 98107 w 666750"/>
                <a:gd name="connsiteY8" fmla="*/ 750570 h 754259"/>
                <a:gd name="connsiteX9" fmla="*/ 226695 w 666750"/>
                <a:gd name="connsiteY9" fmla="*/ 717233 h 754259"/>
                <a:gd name="connsiteX10" fmla="*/ 219075 w 666750"/>
                <a:gd name="connsiteY10" fmla="*/ 676275 h 754259"/>
                <a:gd name="connsiteX11" fmla="*/ 288607 w 666750"/>
                <a:gd name="connsiteY11" fmla="*/ 550545 h 754259"/>
                <a:gd name="connsiteX12" fmla="*/ 320992 w 666750"/>
                <a:gd name="connsiteY12" fmla="*/ 517208 h 754259"/>
                <a:gd name="connsiteX13" fmla="*/ 531495 w 666750"/>
                <a:gd name="connsiteY13" fmla="*/ 304800 h 754259"/>
                <a:gd name="connsiteX14" fmla="*/ 666750 w 666750"/>
                <a:gd name="connsiteY14" fmla="*/ 99060 h 754259"/>
                <a:gd name="connsiteX15" fmla="*/ 523875 w 666750"/>
                <a:gd name="connsiteY15" fmla="*/ 0 h 75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6750" h="754259">
                  <a:moveTo>
                    <a:pt x="523875" y="0"/>
                  </a:moveTo>
                  <a:lnTo>
                    <a:pt x="309563" y="0"/>
                  </a:lnTo>
                  <a:cubicBezTo>
                    <a:pt x="408623" y="0"/>
                    <a:pt x="452438" y="42863"/>
                    <a:pt x="452438" y="99060"/>
                  </a:cubicBezTo>
                  <a:cubicBezTo>
                    <a:pt x="452438" y="152400"/>
                    <a:pt x="393382" y="228600"/>
                    <a:pt x="317182" y="304800"/>
                  </a:cubicBezTo>
                  <a:lnTo>
                    <a:pt x="98107" y="524828"/>
                  </a:lnTo>
                  <a:lnTo>
                    <a:pt x="98107" y="524828"/>
                  </a:lnTo>
                  <a:cubicBezTo>
                    <a:pt x="29527" y="593408"/>
                    <a:pt x="0" y="643890"/>
                    <a:pt x="0" y="695325"/>
                  </a:cubicBezTo>
                  <a:cubicBezTo>
                    <a:pt x="0" y="740093"/>
                    <a:pt x="51435" y="763905"/>
                    <a:pt x="98107" y="750570"/>
                  </a:cubicBezTo>
                  <a:lnTo>
                    <a:pt x="98107" y="750570"/>
                  </a:lnTo>
                  <a:cubicBezTo>
                    <a:pt x="140970" y="738188"/>
                    <a:pt x="184785" y="725805"/>
                    <a:pt x="226695" y="717233"/>
                  </a:cubicBezTo>
                  <a:cubicBezTo>
                    <a:pt x="220027" y="705803"/>
                    <a:pt x="217170" y="691515"/>
                    <a:pt x="219075" y="676275"/>
                  </a:cubicBezTo>
                  <a:cubicBezTo>
                    <a:pt x="223838" y="636270"/>
                    <a:pt x="246697" y="595313"/>
                    <a:pt x="288607" y="550545"/>
                  </a:cubicBezTo>
                  <a:cubicBezTo>
                    <a:pt x="293370" y="544830"/>
                    <a:pt x="315278" y="522923"/>
                    <a:pt x="320992" y="517208"/>
                  </a:cubicBezTo>
                  <a:lnTo>
                    <a:pt x="531495" y="304800"/>
                  </a:lnTo>
                  <a:cubicBezTo>
                    <a:pt x="607695" y="228600"/>
                    <a:pt x="666750" y="152400"/>
                    <a:pt x="666750" y="99060"/>
                  </a:cubicBezTo>
                  <a:cubicBezTo>
                    <a:pt x="666750" y="42863"/>
                    <a:pt x="622935" y="0"/>
                    <a:pt x="52387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89C1DBCC-8E23-4833-981F-6618D012518B}"/>
                </a:ext>
              </a:extLst>
            </p:cNvPr>
            <p:cNvSpPr/>
            <p:nvPr/>
          </p:nvSpPr>
          <p:spPr>
            <a:xfrm>
              <a:off x="6119812" y="1812607"/>
              <a:ext cx="525779" cy="1069657"/>
            </a:xfrm>
            <a:custGeom>
              <a:avLst/>
              <a:gdLst>
                <a:gd name="connsiteX0" fmla="*/ 164783 w 525779"/>
                <a:gd name="connsiteY0" fmla="*/ 0 h 1069657"/>
                <a:gd name="connsiteX1" fmla="*/ 163830 w 525779"/>
                <a:gd name="connsiteY1" fmla="*/ 181928 h 1069657"/>
                <a:gd name="connsiteX2" fmla="*/ 449580 w 525779"/>
                <a:gd name="connsiteY2" fmla="*/ 606743 h 1069657"/>
                <a:gd name="connsiteX3" fmla="*/ 0 w 525779"/>
                <a:gd name="connsiteY3" fmla="*/ 1069658 h 1069657"/>
                <a:gd name="connsiteX4" fmla="*/ 525780 w 525779"/>
                <a:gd name="connsiteY4" fmla="*/ 524828 h 1069657"/>
                <a:gd name="connsiteX5" fmla="*/ 164783 w 525779"/>
                <a:gd name="connsiteY5" fmla="*/ 0 h 106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779" h="1069657">
                  <a:moveTo>
                    <a:pt x="164783" y="0"/>
                  </a:moveTo>
                  <a:cubicBezTo>
                    <a:pt x="116205" y="67628"/>
                    <a:pt x="109538" y="135255"/>
                    <a:pt x="163830" y="181928"/>
                  </a:cubicBezTo>
                  <a:cubicBezTo>
                    <a:pt x="332423" y="253365"/>
                    <a:pt x="449580" y="417195"/>
                    <a:pt x="449580" y="606743"/>
                  </a:cubicBezTo>
                  <a:cubicBezTo>
                    <a:pt x="449580" y="854393"/>
                    <a:pt x="249555" y="1057275"/>
                    <a:pt x="0" y="1069658"/>
                  </a:cubicBezTo>
                  <a:cubicBezTo>
                    <a:pt x="292417" y="1057275"/>
                    <a:pt x="525780" y="817245"/>
                    <a:pt x="525780" y="524828"/>
                  </a:cubicBezTo>
                  <a:cubicBezTo>
                    <a:pt x="525780" y="210503"/>
                    <a:pt x="271463" y="52388"/>
                    <a:pt x="16478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B0CE3A0E-C141-4C80-8096-80D205871AAA}"/>
                </a:ext>
              </a:extLst>
            </p:cNvPr>
            <p:cNvSpPr/>
            <p:nvPr/>
          </p:nvSpPr>
          <p:spPr>
            <a:xfrm>
              <a:off x="5560695" y="1228725"/>
              <a:ext cx="701040" cy="152400"/>
            </a:xfrm>
            <a:custGeom>
              <a:avLst/>
              <a:gdLst>
                <a:gd name="connsiteX0" fmla="*/ 685800 w 701040"/>
                <a:gd name="connsiteY0" fmla="*/ 152400 h 152400"/>
                <a:gd name="connsiteX1" fmla="*/ 701040 w 701040"/>
                <a:gd name="connsiteY1" fmla="*/ 99060 h 152400"/>
                <a:gd name="connsiteX2" fmla="*/ 558165 w 701040"/>
                <a:gd name="connsiteY2" fmla="*/ 0 h 152400"/>
                <a:gd name="connsiteX3" fmla="*/ 0 w 701040"/>
                <a:gd name="connsiteY3" fmla="*/ 0 h 152400"/>
                <a:gd name="connsiteX4" fmla="*/ 271463 w 701040"/>
                <a:gd name="connsiteY4" fmla="*/ 151448 h 152400"/>
                <a:gd name="connsiteX5" fmla="*/ 685800 w 701040"/>
                <a:gd name="connsiteY5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1040" h="152400">
                  <a:moveTo>
                    <a:pt x="685800" y="152400"/>
                  </a:moveTo>
                  <a:cubicBezTo>
                    <a:pt x="695325" y="133350"/>
                    <a:pt x="701040" y="115253"/>
                    <a:pt x="701040" y="99060"/>
                  </a:cubicBezTo>
                  <a:cubicBezTo>
                    <a:pt x="701040" y="42863"/>
                    <a:pt x="656273" y="0"/>
                    <a:pt x="558165" y="0"/>
                  </a:cubicBezTo>
                  <a:lnTo>
                    <a:pt x="0" y="0"/>
                  </a:lnTo>
                  <a:cubicBezTo>
                    <a:pt x="0" y="80010"/>
                    <a:pt x="175260" y="151448"/>
                    <a:pt x="271463" y="151448"/>
                  </a:cubicBezTo>
                  <a:cubicBezTo>
                    <a:pt x="274320" y="152400"/>
                    <a:pt x="523875" y="152400"/>
                    <a:pt x="685800" y="152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5C0B0C9-A034-41CC-BF73-0C2C7827055F}"/>
              </a:ext>
            </a:extLst>
          </p:cNvPr>
          <p:cNvGrpSpPr/>
          <p:nvPr/>
        </p:nvGrpSpPr>
        <p:grpSpPr>
          <a:xfrm>
            <a:off x="7721408" y="1220883"/>
            <a:ext cx="1088774" cy="1673036"/>
            <a:chOff x="7721408" y="1220883"/>
            <a:chExt cx="1088774" cy="1673036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6B885499-36AF-4153-BE9C-52A47C31F5B7}"/>
                </a:ext>
              </a:extLst>
            </p:cNvPr>
            <p:cNvSpPr/>
            <p:nvPr/>
          </p:nvSpPr>
          <p:spPr>
            <a:xfrm>
              <a:off x="8035211" y="2287118"/>
              <a:ext cx="774971" cy="277395"/>
            </a:xfrm>
            <a:custGeom>
              <a:avLst/>
              <a:gdLst>
                <a:gd name="connsiteX0" fmla="*/ 0 w 851534"/>
                <a:gd name="connsiteY0" fmla="*/ 304800 h 304800"/>
                <a:gd name="connsiteX1" fmla="*/ 851535 w 851534"/>
                <a:gd name="connsiteY1" fmla="*/ 304800 h 304800"/>
                <a:gd name="connsiteX2" fmla="*/ 546735 w 851534"/>
                <a:gd name="connsiteY2" fmla="*/ 0 h 304800"/>
                <a:gd name="connsiteX3" fmla="*/ 0 w 851534"/>
                <a:gd name="connsiteY3" fmla="*/ 0 h 304800"/>
                <a:gd name="connsiteX4" fmla="*/ 0 w 851534"/>
                <a:gd name="connsiteY4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534" h="304800">
                  <a:moveTo>
                    <a:pt x="0" y="304800"/>
                  </a:moveTo>
                  <a:lnTo>
                    <a:pt x="851535" y="304800"/>
                  </a:lnTo>
                  <a:cubicBezTo>
                    <a:pt x="851535" y="136208"/>
                    <a:pt x="715328" y="0"/>
                    <a:pt x="546735" y="0"/>
                  </a:cubicBezTo>
                  <a:lnTo>
                    <a:pt x="0" y="0"/>
                  </a:lnTo>
                  <a:lnTo>
                    <a:pt x="0" y="3048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3632D3D8-60AA-49F7-AF9E-EA967DFE8C8C}"/>
                </a:ext>
              </a:extLst>
            </p:cNvPr>
            <p:cNvSpPr/>
            <p:nvPr/>
          </p:nvSpPr>
          <p:spPr>
            <a:xfrm>
              <a:off x="8532787" y="2287118"/>
              <a:ext cx="277395" cy="606801"/>
            </a:xfrm>
            <a:custGeom>
              <a:avLst/>
              <a:gdLst>
                <a:gd name="connsiteX0" fmla="*/ 304800 w 304800"/>
                <a:gd name="connsiteY0" fmla="*/ 0 h 666750"/>
                <a:gd name="connsiteX1" fmla="*/ 0 w 304800"/>
                <a:gd name="connsiteY1" fmla="*/ 304800 h 666750"/>
                <a:gd name="connsiteX2" fmla="*/ 0 w 304800"/>
                <a:gd name="connsiteY2" fmla="*/ 666750 h 666750"/>
                <a:gd name="connsiteX3" fmla="*/ 304800 w 304800"/>
                <a:gd name="connsiteY3" fmla="*/ 361950 h 666750"/>
                <a:gd name="connsiteX4" fmla="*/ 304800 w 304800"/>
                <a:gd name="connsiteY4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0" h="666750">
                  <a:moveTo>
                    <a:pt x="304800" y="0"/>
                  </a:moveTo>
                  <a:cubicBezTo>
                    <a:pt x="136208" y="0"/>
                    <a:pt x="0" y="136208"/>
                    <a:pt x="0" y="304800"/>
                  </a:cubicBezTo>
                  <a:lnTo>
                    <a:pt x="0" y="666750"/>
                  </a:lnTo>
                  <a:cubicBezTo>
                    <a:pt x="168593" y="666750"/>
                    <a:pt x="304800" y="530543"/>
                    <a:pt x="304800" y="361950"/>
                  </a:cubicBezTo>
                  <a:lnTo>
                    <a:pt x="3048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D9DBF04D-552B-41B7-8848-1CBA33281FC2}"/>
                </a:ext>
              </a:extLst>
            </p:cNvPr>
            <p:cNvSpPr/>
            <p:nvPr/>
          </p:nvSpPr>
          <p:spPr>
            <a:xfrm>
              <a:off x="8255392" y="1727994"/>
              <a:ext cx="554790" cy="836518"/>
            </a:xfrm>
            <a:custGeom>
              <a:avLst/>
              <a:gdLst>
                <a:gd name="connsiteX0" fmla="*/ 304800 w 609600"/>
                <a:gd name="connsiteY0" fmla="*/ 614363 h 919162"/>
                <a:gd name="connsiteX1" fmla="*/ 0 w 609600"/>
                <a:gd name="connsiteY1" fmla="*/ 919163 h 919162"/>
                <a:gd name="connsiteX2" fmla="*/ 304800 w 609600"/>
                <a:gd name="connsiteY2" fmla="*/ 919163 h 919162"/>
                <a:gd name="connsiteX3" fmla="*/ 609600 w 609600"/>
                <a:gd name="connsiteY3" fmla="*/ 614363 h 919162"/>
                <a:gd name="connsiteX4" fmla="*/ 609600 w 609600"/>
                <a:gd name="connsiteY4" fmla="*/ 0 h 919162"/>
                <a:gd name="connsiteX5" fmla="*/ 304800 w 609600"/>
                <a:gd name="connsiteY5" fmla="*/ 304800 h 919162"/>
                <a:gd name="connsiteX6" fmla="*/ 304800 w 609600"/>
                <a:gd name="connsiteY6" fmla="*/ 614363 h 91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919162">
                  <a:moveTo>
                    <a:pt x="304800" y="614363"/>
                  </a:moveTo>
                  <a:cubicBezTo>
                    <a:pt x="304800" y="782955"/>
                    <a:pt x="168593" y="919163"/>
                    <a:pt x="0" y="919163"/>
                  </a:cubicBezTo>
                  <a:lnTo>
                    <a:pt x="304800" y="919163"/>
                  </a:lnTo>
                  <a:cubicBezTo>
                    <a:pt x="473393" y="919163"/>
                    <a:pt x="609600" y="782955"/>
                    <a:pt x="609600" y="614363"/>
                  </a:cubicBezTo>
                  <a:lnTo>
                    <a:pt x="609600" y="0"/>
                  </a:lnTo>
                  <a:cubicBezTo>
                    <a:pt x="441008" y="0"/>
                    <a:pt x="304800" y="136208"/>
                    <a:pt x="304800" y="304800"/>
                  </a:cubicBezTo>
                  <a:lnTo>
                    <a:pt x="304800" y="61436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62C52D15-3A4B-4F68-8337-405B4E81A71E}"/>
                </a:ext>
              </a:extLst>
            </p:cNvPr>
            <p:cNvSpPr/>
            <p:nvPr/>
          </p:nvSpPr>
          <p:spPr>
            <a:xfrm>
              <a:off x="7721408" y="1220883"/>
              <a:ext cx="966005" cy="1344496"/>
            </a:xfrm>
            <a:custGeom>
              <a:avLst/>
              <a:gdLst>
                <a:gd name="connsiteX0" fmla="*/ 933450 w 1061441"/>
                <a:gd name="connsiteY0" fmla="*/ 0 h 1477327"/>
                <a:gd name="connsiteX1" fmla="*/ 87630 w 1061441"/>
                <a:gd name="connsiteY1" fmla="*/ 1184910 h 1477327"/>
                <a:gd name="connsiteX2" fmla="*/ 0 w 1061441"/>
                <a:gd name="connsiteY2" fmla="*/ 1357313 h 1477327"/>
                <a:gd name="connsiteX3" fmla="*/ 148590 w 1061441"/>
                <a:gd name="connsiteY3" fmla="*/ 1477328 h 1477327"/>
                <a:gd name="connsiteX4" fmla="*/ 522923 w 1061441"/>
                <a:gd name="connsiteY4" fmla="*/ 1477328 h 1477327"/>
                <a:gd name="connsiteX5" fmla="*/ 374333 w 1061441"/>
                <a:gd name="connsiteY5" fmla="*/ 1357313 h 1477327"/>
                <a:gd name="connsiteX6" fmla="*/ 470535 w 1061441"/>
                <a:gd name="connsiteY6" fmla="*/ 1172528 h 1477327"/>
                <a:gd name="connsiteX7" fmla="*/ 470535 w 1061441"/>
                <a:gd name="connsiteY7" fmla="*/ 1172528 h 1477327"/>
                <a:gd name="connsiteX8" fmla="*/ 470535 w 1061441"/>
                <a:gd name="connsiteY8" fmla="*/ 1172528 h 1477327"/>
                <a:gd name="connsiteX9" fmla="*/ 1003935 w 1061441"/>
                <a:gd name="connsiteY9" fmla="*/ 425768 h 1477327"/>
                <a:gd name="connsiteX10" fmla="*/ 933450 w 1061441"/>
                <a:gd name="connsiteY10" fmla="*/ 0 h 147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1441" h="1477327">
                  <a:moveTo>
                    <a:pt x="933450" y="0"/>
                  </a:moveTo>
                  <a:lnTo>
                    <a:pt x="87630" y="1184910"/>
                  </a:lnTo>
                  <a:cubicBezTo>
                    <a:pt x="40958" y="1249680"/>
                    <a:pt x="953" y="1308735"/>
                    <a:pt x="0" y="1357313"/>
                  </a:cubicBezTo>
                  <a:cubicBezTo>
                    <a:pt x="0" y="1429703"/>
                    <a:pt x="50483" y="1477328"/>
                    <a:pt x="148590" y="1477328"/>
                  </a:cubicBezTo>
                  <a:lnTo>
                    <a:pt x="522923" y="1477328"/>
                  </a:lnTo>
                  <a:cubicBezTo>
                    <a:pt x="424815" y="1477328"/>
                    <a:pt x="374333" y="1430655"/>
                    <a:pt x="374333" y="1357313"/>
                  </a:cubicBezTo>
                  <a:cubicBezTo>
                    <a:pt x="374333" y="1305878"/>
                    <a:pt x="421005" y="1242060"/>
                    <a:pt x="470535" y="1172528"/>
                  </a:cubicBezTo>
                  <a:lnTo>
                    <a:pt x="470535" y="1172528"/>
                  </a:lnTo>
                  <a:lnTo>
                    <a:pt x="470535" y="1172528"/>
                  </a:lnTo>
                  <a:lnTo>
                    <a:pt x="1003935" y="425768"/>
                  </a:lnTo>
                  <a:cubicBezTo>
                    <a:pt x="1102995" y="288608"/>
                    <a:pt x="1070610" y="98108"/>
                    <a:pt x="93345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56CD1803-2290-4413-9047-63DB9D28E929}"/>
                </a:ext>
              </a:extLst>
            </p:cNvPr>
            <p:cNvSpPr/>
            <p:nvPr/>
          </p:nvSpPr>
          <p:spPr>
            <a:xfrm>
              <a:off x="8532787" y="2527238"/>
              <a:ext cx="137830" cy="366680"/>
            </a:xfrm>
            <a:custGeom>
              <a:avLst/>
              <a:gdLst>
                <a:gd name="connsiteX0" fmla="*/ 0 w 151447"/>
                <a:gd name="connsiteY0" fmla="*/ 40958 h 402907"/>
                <a:gd name="connsiteX1" fmla="*/ 0 w 151447"/>
                <a:gd name="connsiteY1" fmla="*/ 40958 h 402907"/>
                <a:gd name="connsiteX2" fmla="*/ 0 w 151447"/>
                <a:gd name="connsiteY2" fmla="*/ 402908 h 402907"/>
                <a:gd name="connsiteX3" fmla="*/ 151448 w 151447"/>
                <a:gd name="connsiteY3" fmla="*/ 131445 h 402907"/>
                <a:gd name="connsiteX4" fmla="*/ 151448 w 151447"/>
                <a:gd name="connsiteY4" fmla="*/ 0 h 402907"/>
                <a:gd name="connsiteX5" fmla="*/ 0 w 151447"/>
                <a:gd name="connsiteY5" fmla="*/ 40958 h 40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447" h="402907">
                  <a:moveTo>
                    <a:pt x="0" y="40958"/>
                  </a:moveTo>
                  <a:lnTo>
                    <a:pt x="0" y="40958"/>
                  </a:lnTo>
                  <a:lnTo>
                    <a:pt x="0" y="402908"/>
                  </a:lnTo>
                  <a:cubicBezTo>
                    <a:pt x="80010" y="402908"/>
                    <a:pt x="151448" y="227648"/>
                    <a:pt x="151448" y="131445"/>
                  </a:cubicBezTo>
                  <a:cubicBezTo>
                    <a:pt x="151448" y="130492"/>
                    <a:pt x="151448" y="62865"/>
                    <a:pt x="151448" y="0"/>
                  </a:cubicBezTo>
                  <a:cubicBezTo>
                    <a:pt x="107633" y="26670"/>
                    <a:pt x="56198" y="40958"/>
                    <a:pt x="0" y="4095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C58F8611-0CED-4560-9014-720C3E704C3F}"/>
                </a:ext>
              </a:extLst>
            </p:cNvPr>
            <p:cNvSpPr/>
            <p:nvPr/>
          </p:nvSpPr>
          <p:spPr>
            <a:xfrm>
              <a:off x="8255392" y="1727994"/>
              <a:ext cx="554790" cy="836518"/>
            </a:xfrm>
            <a:custGeom>
              <a:avLst/>
              <a:gdLst>
                <a:gd name="connsiteX0" fmla="*/ 152400 w 609600"/>
                <a:gd name="connsiteY0" fmla="*/ 919163 h 919162"/>
                <a:gd name="connsiteX1" fmla="*/ 457200 w 609600"/>
                <a:gd name="connsiteY1" fmla="*/ 614363 h 919162"/>
                <a:gd name="connsiteX2" fmla="*/ 457200 w 609600"/>
                <a:gd name="connsiteY2" fmla="*/ 219075 h 919162"/>
                <a:gd name="connsiteX3" fmla="*/ 609600 w 609600"/>
                <a:gd name="connsiteY3" fmla="*/ 0 h 919162"/>
                <a:gd name="connsiteX4" fmla="*/ 304800 w 609600"/>
                <a:gd name="connsiteY4" fmla="*/ 304800 h 919162"/>
                <a:gd name="connsiteX5" fmla="*/ 304800 w 609600"/>
                <a:gd name="connsiteY5" fmla="*/ 614363 h 919162"/>
                <a:gd name="connsiteX6" fmla="*/ 0 w 609600"/>
                <a:gd name="connsiteY6" fmla="*/ 919163 h 919162"/>
                <a:gd name="connsiteX7" fmla="*/ 152400 w 609600"/>
                <a:gd name="connsiteY7" fmla="*/ 919163 h 91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919162">
                  <a:moveTo>
                    <a:pt x="152400" y="919163"/>
                  </a:moveTo>
                  <a:cubicBezTo>
                    <a:pt x="320993" y="919163"/>
                    <a:pt x="457200" y="782955"/>
                    <a:pt x="457200" y="614363"/>
                  </a:cubicBezTo>
                  <a:lnTo>
                    <a:pt x="457200" y="219075"/>
                  </a:lnTo>
                  <a:cubicBezTo>
                    <a:pt x="457200" y="135255"/>
                    <a:pt x="525780" y="0"/>
                    <a:pt x="609600" y="0"/>
                  </a:cubicBezTo>
                  <a:cubicBezTo>
                    <a:pt x="441008" y="0"/>
                    <a:pt x="304800" y="136208"/>
                    <a:pt x="304800" y="304800"/>
                  </a:cubicBezTo>
                  <a:lnTo>
                    <a:pt x="304800" y="614363"/>
                  </a:lnTo>
                  <a:cubicBezTo>
                    <a:pt x="304800" y="782955"/>
                    <a:pt x="168593" y="919163"/>
                    <a:pt x="0" y="919163"/>
                  </a:cubicBezTo>
                  <a:lnTo>
                    <a:pt x="152400" y="91916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E9C7E253-87B8-4654-97E9-88AA8B3C76A6}"/>
                </a:ext>
              </a:extLst>
            </p:cNvPr>
            <p:cNvSpPr/>
            <p:nvPr/>
          </p:nvSpPr>
          <p:spPr>
            <a:xfrm>
              <a:off x="7721408" y="1220883"/>
              <a:ext cx="882577" cy="1344496"/>
            </a:xfrm>
            <a:custGeom>
              <a:avLst/>
              <a:gdLst>
                <a:gd name="connsiteX0" fmla="*/ 933450 w 969771"/>
                <a:gd name="connsiteY0" fmla="*/ 0 h 1477327"/>
                <a:gd name="connsiteX1" fmla="*/ 819150 w 969771"/>
                <a:gd name="connsiteY1" fmla="*/ 160020 h 1477327"/>
                <a:gd name="connsiteX2" fmla="*/ 87630 w 969771"/>
                <a:gd name="connsiteY2" fmla="*/ 1184910 h 1477327"/>
                <a:gd name="connsiteX3" fmla="*/ 0 w 969771"/>
                <a:gd name="connsiteY3" fmla="*/ 1357313 h 1477327"/>
                <a:gd name="connsiteX4" fmla="*/ 148590 w 969771"/>
                <a:gd name="connsiteY4" fmla="*/ 1477328 h 1477327"/>
                <a:gd name="connsiteX5" fmla="*/ 336233 w 969771"/>
                <a:gd name="connsiteY5" fmla="*/ 1477328 h 1477327"/>
                <a:gd name="connsiteX6" fmla="*/ 187643 w 969771"/>
                <a:gd name="connsiteY6" fmla="*/ 1357313 h 1477327"/>
                <a:gd name="connsiteX7" fmla="*/ 261938 w 969771"/>
                <a:gd name="connsiteY7" fmla="*/ 1203008 h 1477327"/>
                <a:gd name="connsiteX8" fmla="*/ 301943 w 969771"/>
                <a:gd name="connsiteY8" fmla="*/ 1146810 h 1477327"/>
                <a:gd name="connsiteX9" fmla="*/ 301943 w 969771"/>
                <a:gd name="connsiteY9" fmla="*/ 1146810 h 1477327"/>
                <a:gd name="connsiteX10" fmla="*/ 301943 w 969771"/>
                <a:gd name="connsiteY10" fmla="*/ 1146810 h 1477327"/>
                <a:gd name="connsiteX11" fmla="*/ 912495 w 969771"/>
                <a:gd name="connsiteY11" fmla="*/ 292418 h 1477327"/>
                <a:gd name="connsiteX12" fmla="*/ 933450 w 969771"/>
                <a:gd name="connsiteY12" fmla="*/ 0 h 147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9771" h="1477327">
                  <a:moveTo>
                    <a:pt x="933450" y="0"/>
                  </a:moveTo>
                  <a:lnTo>
                    <a:pt x="819150" y="160020"/>
                  </a:lnTo>
                  <a:lnTo>
                    <a:pt x="87630" y="1184910"/>
                  </a:lnTo>
                  <a:cubicBezTo>
                    <a:pt x="40958" y="1249680"/>
                    <a:pt x="953" y="1308735"/>
                    <a:pt x="0" y="1357313"/>
                  </a:cubicBezTo>
                  <a:cubicBezTo>
                    <a:pt x="0" y="1429703"/>
                    <a:pt x="50483" y="1477328"/>
                    <a:pt x="148590" y="1477328"/>
                  </a:cubicBezTo>
                  <a:lnTo>
                    <a:pt x="336233" y="1477328"/>
                  </a:lnTo>
                  <a:cubicBezTo>
                    <a:pt x="238125" y="1477328"/>
                    <a:pt x="187643" y="1430655"/>
                    <a:pt x="187643" y="1357313"/>
                  </a:cubicBezTo>
                  <a:cubicBezTo>
                    <a:pt x="187643" y="1313498"/>
                    <a:pt x="221933" y="1261110"/>
                    <a:pt x="261938" y="1203008"/>
                  </a:cubicBezTo>
                  <a:cubicBezTo>
                    <a:pt x="267653" y="1195388"/>
                    <a:pt x="295275" y="1155383"/>
                    <a:pt x="301943" y="1146810"/>
                  </a:cubicBezTo>
                  <a:lnTo>
                    <a:pt x="301943" y="1146810"/>
                  </a:lnTo>
                  <a:lnTo>
                    <a:pt x="301943" y="1146810"/>
                  </a:lnTo>
                  <a:lnTo>
                    <a:pt x="912495" y="292418"/>
                  </a:lnTo>
                  <a:cubicBezTo>
                    <a:pt x="961073" y="223838"/>
                    <a:pt x="1002030" y="48578"/>
                    <a:pt x="93345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2EE5F873-36FE-4A12-AEC0-D1234CBF0E78}"/>
                </a:ext>
              </a:extLst>
            </p:cNvPr>
            <p:cNvSpPr/>
            <p:nvPr/>
          </p:nvSpPr>
          <p:spPr>
            <a:xfrm>
              <a:off x="8066417" y="2287118"/>
              <a:ext cx="466369" cy="138697"/>
            </a:xfrm>
            <a:custGeom>
              <a:avLst/>
              <a:gdLst>
                <a:gd name="connsiteX0" fmla="*/ 512445 w 512444"/>
                <a:gd name="connsiteY0" fmla="*/ 0 h 152400"/>
                <a:gd name="connsiteX1" fmla="*/ 512445 w 512444"/>
                <a:gd name="connsiteY1" fmla="*/ 0 h 152400"/>
                <a:gd name="connsiteX2" fmla="*/ 91440 w 512444"/>
                <a:gd name="connsiteY2" fmla="*/ 0 h 152400"/>
                <a:gd name="connsiteX3" fmla="*/ 91440 w 512444"/>
                <a:gd name="connsiteY3" fmla="*/ 0 h 152400"/>
                <a:gd name="connsiteX4" fmla="*/ 0 w 512444"/>
                <a:gd name="connsiteY4" fmla="*/ 152400 h 152400"/>
                <a:gd name="connsiteX5" fmla="*/ 470535 w 512444"/>
                <a:gd name="connsiteY5" fmla="*/ 152400 h 152400"/>
                <a:gd name="connsiteX6" fmla="*/ 512445 w 512444"/>
                <a:gd name="connsiteY6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2444" h="152400">
                  <a:moveTo>
                    <a:pt x="512445" y="0"/>
                  </a:moveTo>
                  <a:lnTo>
                    <a:pt x="512445" y="0"/>
                  </a:lnTo>
                  <a:lnTo>
                    <a:pt x="91440" y="0"/>
                  </a:lnTo>
                  <a:lnTo>
                    <a:pt x="91440" y="0"/>
                  </a:lnTo>
                  <a:cubicBezTo>
                    <a:pt x="51435" y="55245"/>
                    <a:pt x="14288" y="107633"/>
                    <a:pt x="0" y="152400"/>
                  </a:cubicBezTo>
                  <a:cubicBezTo>
                    <a:pt x="81915" y="152400"/>
                    <a:pt x="349568" y="152400"/>
                    <a:pt x="470535" y="152400"/>
                  </a:cubicBezTo>
                  <a:cubicBezTo>
                    <a:pt x="498158" y="108585"/>
                    <a:pt x="512445" y="56197"/>
                    <a:pt x="51244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58269F97-B14B-4B8D-9526-EC4EA4ED9505}"/>
              </a:ext>
            </a:extLst>
          </p:cNvPr>
          <p:cNvGrpSpPr/>
          <p:nvPr/>
        </p:nvGrpSpPr>
        <p:grpSpPr>
          <a:xfrm>
            <a:off x="1180285" y="3993297"/>
            <a:ext cx="1140802" cy="1608890"/>
            <a:chOff x="1123932" y="3913822"/>
            <a:chExt cx="1253507" cy="1767840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75BE9F5F-1FA2-489B-8157-7D5A2858CAC9}"/>
                </a:ext>
              </a:extLst>
            </p:cNvPr>
            <p:cNvSpPr/>
            <p:nvPr/>
          </p:nvSpPr>
          <p:spPr>
            <a:xfrm>
              <a:off x="1429009" y="4431982"/>
              <a:ext cx="947478" cy="1248727"/>
            </a:xfrm>
            <a:custGeom>
              <a:avLst/>
              <a:gdLst>
                <a:gd name="connsiteX0" fmla="*/ 947478 w 947478"/>
                <a:gd name="connsiteY0" fmla="*/ 624840 h 1248727"/>
                <a:gd name="connsiteX1" fmla="*/ 322638 w 947478"/>
                <a:gd name="connsiteY1" fmla="*/ 0 h 1248727"/>
                <a:gd name="connsiteX2" fmla="*/ 226436 w 947478"/>
                <a:gd name="connsiteY2" fmla="*/ 7620 h 1248727"/>
                <a:gd name="connsiteX3" fmla="*/ 226436 w 947478"/>
                <a:gd name="connsiteY3" fmla="*/ 7620 h 1248727"/>
                <a:gd name="connsiteX4" fmla="*/ 226436 w 947478"/>
                <a:gd name="connsiteY4" fmla="*/ 7620 h 1248727"/>
                <a:gd name="connsiteX5" fmla="*/ 191193 w 947478"/>
                <a:gd name="connsiteY5" fmla="*/ 43815 h 1248727"/>
                <a:gd name="connsiteX6" fmla="*/ 3551 w 947478"/>
                <a:gd name="connsiteY6" fmla="*/ 642938 h 1248727"/>
                <a:gd name="connsiteX7" fmla="*/ 3551 w 947478"/>
                <a:gd name="connsiteY7" fmla="*/ 642938 h 1248727"/>
                <a:gd name="connsiteX8" fmla="*/ 2598 w 947478"/>
                <a:gd name="connsiteY8" fmla="*/ 624840 h 1248727"/>
                <a:gd name="connsiteX9" fmla="*/ 322638 w 947478"/>
                <a:gd name="connsiteY9" fmla="*/ 304800 h 1248727"/>
                <a:gd name="connsiteX10" fmla="*/ 338831 w 947478"/>
                <a:gd name="connsiteY10" fmla="*/ 304800 h 1248727"/>
                <a:gd name="connsiteX11" fmla="*/ 795078 w 947478"/>
                <a:gd name="connsiteY11" fmla="*/ 777240 h 1248727"/>
                <a:gd name="connsiteX12" fmla="*/ 347403 w 947478"/>
                <a:gd name="connsiteY12" fmla="*/ 1248728 h 1248727"/>
                <a:gd name="connsiteX13" fmla="*/ 947478 w 947478"/>
                <a:gd name="connsiteY13" fmla="*/ 624840 h 124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7478" h="1248727">
                  <a:moveTo>
                    <a:pt x="947478" y="624840"/>
                  </a:moveTo>
                  <a:cubicBezTo>
                    <a:pt x="947478" y="280035"/>
                    <a:pt x="667443" y="0"/>
                    <a:pt x="322638" y="0"/>
                  </a:cubicBezTo>
                  <a:cubicBezTo>
                    <a:pt x="290253" y="0"/>
                    <a:pt x="257868" y="2857"/>
                    <a:pt x="226436" y="7620"/>
                  </a:cubicBezTo>
                  <a:cubicBezTo>
                    <a:pt x="226436" y="7620"/>
                    <a:pt x="226436" y="7620"/>
                    <a:pt x="226436" y="7620"/>
                  </a:cubicBezTo>
                  <a:lnTo>
                    <a:pt x="226436" y="7620"/>
                  </a:lnTo>
                  <a:cubicBezTo>
                    <a:pt x="214053" y="19050"/>
                    <a:pt x="202623" y="31432"/>
                    <a:pt x="191193" y="43815"/>
                  </a:cubicBezTo>
                  <a:cubicBezTo>
                    <a:pt x="48318" y="199072"/>
                    <a:pt x="-16452" y="406718"/>
                    <a:pt x="3551" y="642938"/>
                  </a:cubicBezTo>
                  <a:lnTo>
                    <a:pt x="3551" y="642938"/>
                  </a:lnTo>
                  <a:cubicBezTo>
                    <a:pt x="3551" y="637223"/>
                    <a:pt x="2598" y="631508"/>
                    <a:pt x="2598" y="624840"/>
                  </a:cubicBezTo>
                  <a:cubicBezTo>
                    <a:pt x="2598" y="448628"/>
                    <a:pt x="146426" y="304800"/>
                    <a:pt x="322638" y="304800"/>
                  </a:cubicBezTo>
                  <a:cubicBezTo>
                    <a:pt x="328353" y="304800"/>
                    <a:pt x="334068" y="304800"/>
                    <a:pt x="338831" y="304800"/>
                  </a:cubicBezTo>
                  <a:cubicBezTo>
                    <a:pt x="592196" y="313372"/>
                    <a:pt x="795078" y="521970"/>
                    <a:pt x="795078" y="777240"/>
                  </a:cubicBezTo>
                  <a:cubicBezTo>
                    <a:pt x="795078" y="1029652"/>
                    <a:pt x="596006" y="1236345"/>
                    <a:pt x="347403" y="1248728"/>
                  </a:cubicBezTo>
                  <a:cubicBezTo>
                    <a:pt x="680778" y="1236345"/>
                    <a:pt x="947478" y="961073"/>
                    <a:pt x="947478" y="6248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3F641445-B378-4E03-B5DA-D83F61EA3858}"/>
                </a:ext>
              </a:extLst>
            </p:cNvPr>
            <p:cNvSpPr/>
            <p:nvPr/>
          </p:nvSpPr>
          <p:spPr>
            <a:xfrm>
              <a:off x="1123932" y="4643437"/>
              <a:ext cx="1100154" cy="1038225"/>
            </a:xfrm>
            <a:custGeom>
              <a:avLst/>
              <a:gdLst>
                <a:gd name="connsiteX0" fmla="*/ 1100155 w 1100154"/>
                <a:gd name="connsiteY0" fmla="*/ 565785 h 1038225"/>
                <a:gd name="connsiteX1" fmla="*/ 643907 w 1100154"/>
                <a:gd name="connsiteY1" fmla="*/ 93345 h 1038225"/>
                <a:gd name="connsiteX2" fmla="*/ 947755 w 1100154"/>
                <a:gd name="connsiteY2" fmla="*/ 413385 h 1038225"/>
                <a:gd name="connsiteX3" fmla="*/ 787735 w 1100154"/>
                <a:gd name="connsiteY3" fmla="*/ 690563 h 1038225"/>
                <a:gd name="connsiteX4" fmla="*/ 787735 w 1100154"/>
                <a:gd name="connsiteY4" fmla="*/ 690563 h 1038225"/>
                <a:gd name="connsiteX5" fmla="*/ 782972 w 1100154"/>
                <a:gd name="connsiteY5" fmla="*/ 693420 h 1038225"/>
                <a:gd name="connsiteX6" fmla="*/ 777257 w 1100154"/>
                <a:gd name="connsiteY6" fmla="*/ 696278 h 1038225"/>
                <a:gd name="connsiteX7" fmla="*/ 100982 w 1100154"/>
                <a:gd name="connsiteY7" fmla="*/ 464820 h 1038225"/>
                <a:gd name="connsiteX8" fmla="*/ 54310 w 1100154"/>
                <a:gd name="connsiteY8" fmla="*/ 0 h 1038225"/>
                <a:gd name="connsiteX9" fmla="*/ 4780 w 1100154"/>
                <a:gd name="connsiteY9" fmla="*/ 456248 h 1038225"/>
                <a:gd name="connsiteX10" fmla="*/ 4780 w 1100154"/>
                <a:gd name="connsiteY10" fmla="*/ 456248 h 1038225"/>
                <a:gd name="connsiteX11" fmla="*/ 627715 w 1100154"/>
                <a:gd name="connsiteY11" fmla="*/ 1038225 h 1038225"/>
                <a:gd name="connsiteX12" fmla="*/ 652480 w 1100154"/>
                <a:gd name="connsiteY12" fmla="*/ 1037272 h 1038225"/>
                <a:gd name="connsiteX13" fmla="*/ 1100155 w 1100154"/>
                <a:gd name="connsiteY13" fmla="*/ 565785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0154" h="1038225">
                  <a:moveTo>
                    <a:pt x="1100155" y="565785"/>
                  </a:moveTo>
                  <a:cubicBezTo>
                    <a:pt x="1100155" y="310515"/>
                    <a:pt x="897272" y="102870"/>
                    <a:pt x="643907" y="93345"/>
                  </a:cubicBezTo>
                  <a:cubicBezTo>
                    <a:pt x="812500" y="101917"/>
                    <a:pt x="947755" y="241935"/>
                    <a:pt x="947755" y="413385"/>
                  </a:cubicBezTo>
                  <a:cubicBezTo>
                    <a:pt x="947755" y="531495"/>
                    <a:pt x="882985" y="635318"/>
                    <a:pt x="787735" y="690563"/>
                  </a:cubicBezTo>
                  <a:lnTo>
                    <a:pt x="787735" y="690563"/>
                  </a:lnTo>
                  <a:cubicBezTo>
                    <a:pt x="785830" y="691515"/>
                    <a:pt x="783925" y="692468"/>
                    <a:pt x="782972" y="693420"/>
                  </a:cubicBezTo>
                  <a:cubicBezTo>
                    <a:pt x="781067" y="694372"/>
                    <a:pt x="779162" y="695325"/>
                    <a:pt x="777257" y="696278"/>
                  </a:cubicBezTo>
                  <a:cubicBezTo>
                    <a:pt x="547705" y="820103"/>
                    <a:pt x="246715" y="718185"/>
                    <a:pt x="100982" y="464820"/>
                  </a:cubicBezTo>
                  <a:cubicBezTo>
                    <a:pt x="15257" y="316230"/>
                    <a:pt x="8590" y="142875"/>
                    <a:pt x="54310" y="0"/>
                  </a:cubicBezTo>
                  <a:cubicBezTo>
                    <a:pt x="8590" y="141923"/>
                    <a:pt x="-9508" y="296228"/>
                    <a:pt x="4780" y="456248"/>
                  </a:cubicBezTo>
                  <a:lnTo>
                    <a:pt x="4780" y="456248"/>
                  </a:lnTo>
                  <a:cubicBezTo>
                    <a:pt x="26687" y="781050"/>
                    <a:pt x="298150" y="1038225"/>
                    <a:pt x="627715" y="1038225"/>
                  </a:cubicBezTo>
                  <a:cubicBezTo>
                    <a:pt x="636287" y="1038225"/>
                    <a:pt x="643907" y="1038225"/>
                    <a:pt x="652480" y="1037272"/>
                  </a:cubicBezTo>
                  <a:cubicBezTo>
                    <a:pt x="902035" y="1024890"/>
                    <a:pt x="1100155" y="818197"/>
                    <a:pt x="1100155" y="56578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6DFE481-6EDE-4FDF-BB09-DD0AD1A083B1}"/>
                </a:ext>
              </a:extLst>
            </p:cNvPr>
            <p:cNvSpPr/>
            <p:nvPr/>
          </p:nvSpPr>
          <p:spPr>
            <a:xfrm>
              <a:off x="1150228" y="3914775"/>
              <a:ext cx="1094813" cy="1477527"/>
            </a:xfrm>
            <a:custGeom>
              <a:avLst/>
              <a:gdLst>
                <a:gd name="connsiteX0" fmla="*/ 282331 w 1094813"/>
                <a:gd name="connsiteY0" fmla="*/ 1160145 h 1477527"/>
                <a:gd name="connsiteX1" fmla="*/ 282331 w 1094813"/>
                <a:gd name="connsiteY1" fmla="*/ 1160145 h 1477527"/>
                <a:gd name="connsiteX2" fmla="*/ 282331 w 1094813"/>
                <a:gd name="connsiteY2" fmla="*/ 1160145 h 1477527"/>
                <a:gd name="connsiteX3" fmla="*/ 282331 w 1094813"/>
                <a:gd name="connsiteY3" fmla="*/ 1160145 h 1477527"/>
                <a:gd name="connsiteX4" fmla="*/ 438541 w 1094813"/>
                <a:gd name="connsiteY4" fmla="*/ 373380 h 1477527"/>
                <a:gd name="connsiteX5" fmla="*/ 1094814 w 1094813"/>
                <a:gd name="connsiteY5" fmla="*/ 0 h 1477527"/>
                <a:gd name="connsiteX6" fmla="*/ 245184 w 1094813"/>
                <a:gd name="connsiteY6" fmla="*/ 354330 h 1477527"/>
                <a:gd name="connsiteX7" fmla="*/ 28014 w 1094813"/>
                <a:gd name="connsiteY7" fmla="*/ 728663 h 1477527"/>
                <a:gd name="connsiteX8" fmla="*/ 74686 w 1094813"/>
                <a:gd name="connsiteY8" fmla="*/ 1193483 h 1477527"/>
                <a:gd name="connsiteX9" fmla="*/ 750961 w 1094813"/>
                <a:gd name="connsiteY9" fmla="*/ 1424940 h 1477527"/>
                <a:gd name="connsiteX10" fmla="*/ 601419 w 1094813"/>
                <a:gd name="connsiteY10" fmla="*/ 1462088 h 1477527"/>
                <a:gd name="connsiteX11" fmla="*/ 282331 w 1094813"/>
                <a:gd name="connsiteY11" fmla="*/ 1160145 h 147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4813" h="1477527">
                  <a:moveTo>
                    <a:pt x="282331" y="1160145"/>
                  </a:moveTo>
                  <a:lnTo>
                    <a:pt x="282331" y="1160145"/>
                  </a:lnTo>
                  <a:lnTo>
                    <a:pt x="282331" y="1160145"/>
                  </a:lnTo>
                  <a:lnTo>
                    <a:pt x="282331" y="1160145"/>
                  </a:lnTo>
                  <a:cubicBezTo>
                    <a:pt x="256614" y="862013"/>
                    <a:pt x="293761" y="584835"/>
                    <a:pt x="438541" y="373380"/>
                  </a:cubicBezTo>
                  <a:cubicBezTo>
                    <a:pt x="589036" y="152400"/>
                    <a:pt x="852879" y="0"/>
                    <a:pt x="1094814" y="0"/>
                  </a:cubicBezTo>
                  <a:cubicBezTo>
                    <a:pt x="761439" y="0"/>
                    <a:pt x="451876" y="129540"/>
                    <a:pt x="245184" y="354330"/>
                  </a:cubicBezTo>
                  <a:cubicBezTo>
                    <a:pt x="146124" y="461963"/>
                    <a:pt x="72781" y="588645"/>
                    <a:pt x="28014" y="728663"/>
                  </a:cubicBezTo>
                  <a:cubicBezTo>
                    <a:pt x="-17706" y="871538"/>
                    <a:pt x="-11039" y="1044893"/>
                    <a:pt x="74686" y="1193483"/>
                  </a:cubicBezTo>
                  <a:cubicBezTo>
                    <a:pt x="221371" y="1446848"/>
                    <a:pt x="522361" y="1548765"/>
                    <a:pt x="750961" y="1424940"/>
                  </a:cubicBezTo>
                  <a:cubicBezTo>
                    <a:pt x="706194" y="1448753"/>
                    <a:pt x="655711" y="1462088"/>
                    <a:pt x="601419" y="1462088"/>
                  </a:cubicBezTo>
                  <a:cubicBezTo>
                    <a:pt x="430921" y="1462088"/>
                    <a:pt x="290904" y="1327785"/>
                    <a:pt x="282331" y="116014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B4BDB3D8-2AE9-40B2-AA58-826D7024EA5B}"/>
                </a:ext>
              </a:extLst>
            </p:cNvPr>
            <p:cNvSpPr/>
            <p:nvPr/>
          </p:nvSpPr>
          <p:spPr>
            <a:xfrm>
              <a:off x="1424508" y="3913822"/>
              <a:ext cx="821905" cy="1160144"/>
            </a:xfrm>
            <a:custGeom>
              <a:avLst/>
              <a:gdLst>
                <a:gd name="connsiteX0" fmla="*/ 164262 w 821905"/>
                <a:gd name="connsiteY0" fmla="*/ 373380 h 1160144"/>
                <a:gd name="connsiteX1" fmla="*/ 7099 w 821905"/>
                <a:gd name="connsiteY1" fmla="*/ 1160145 h 1160144"/>
                <a:gd name="connsiteX2" fmla="*/ 194742 w 821905"/>
                <a:gd name="connsiteY2" fmla="*/ 561023 h 1160144"/>
                <a:gd name="connsiteX3" fmla="*/ 229984 w 821905"/>
                <a:gd name="connsiteY3" fmla="*/ 524828 h 1160144"/>
                <a:gd name="connsiteX4" fmla="*/ 229984 w 821905"/>
                <a:gd name="connsiteY4" fmla="*/ 524828 h 1160144"/>
                <a:gd name="connsiteX5" fmla="*/ 591934 w 821905"/>
                <a:gd name="connsiteY5" fmla="*/ 332423 h 1160144"/>
                <a:gd name="connsiteX6" fmla="*/ 590982 w 821905"/>
                <a:gd name="connsiteY6" fmla="*/ 332423 h 1160144"/>
                <a:gd name="connsiteX7" fmla="*/ 819582 w 821905"/>
                <a:gd name="connsiteY7" fmla="*/ 0 h 1160144"/>
                <a:gd name="connsiteX8" fmla="*/ 164262 w 821905"/>
                <a:gd name="connsiteY8" fmla="*/ 373380 h 1160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1905" h="1160144">
                  <a:moveTo>
                    <a:pt x="164262" y="373380"/>
                  </a:moveTo>
                  <a:cubicBezTo>
                    <a:pt x="19482" y="585788"/>
                    <a:pt x="-17666" y="862965"/>
                    <a:pt x="7099" y="1160145"/>
                  </a:cubicBezTo>
                  <a:cubicBezTo>
                    <a:pt x="-12903" y="923925"/>
                    <a:pt x="51867" y="716280"/>
                    <a:pt x="194742" y="561023"/>
                  </a:cubicBezTo>
                  <a:cubicBezTo>
                    <a:pt x="206172" y="548640"/>
                    <a:pt x="217602" y="536258"/>
                    <a:pt x="229984" y="524828"/>
                  </a:cubicBezTo>
                  <a:lnTo>
                    <a:pt x="229984" y="524828"/>
                  </a:lnTo>
                  <a:cubicBezTo>
                    <a:pt x="328092" y="432435"/>
                    <a:pt x="452869" y="366713"/>
                    <a:pt x="591934" y="332423"/>
                  </a:cubicBezTo>
                  <a:lnTo>
                    <a:pt x="590982" y="332423"/>
                  </a:lnTo>
                  <a:cubicBezTo>
                    <a:pt x="738619" y="296228"/>
                    <a:pt x="838632" y="154305"/>
                    <a:pt x="819582" y="0"/>
                  </a:cubicBezTo>
                  <a:cubicBezTo>
                    <a:pt x="578599" y="953"/>
                    <a:pt x="314757" y="153353"/>
                    <a:pt x="164262" y="3733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D4282085-41DD-43AA-9632-BF4CFF649003}"/>
                </a:ext>
              </a:extLst>
            </p:cNvPr>
            <p:cNvSpPr/>
            <p:nvPr/>
          </p:nvSpPr>
          <p:spPr>
            <a:xfrm>
              <a:off x="1123932" y="4643437"/>
              <a:ext cx="1100154" cy="1037272"/>
            </a:xfrm>
            <a:custGeom>
              <a:avLst/>
              <a:gdLst>
                <a:gd name="connsiteX0" fmla="*/ 54310 w 1100154"/>
                <a:gd name="connsiteY0" fmla="*/ 0 h 1037272"/>
                <a:gd name="connsiteX1" fmla="*/ 26687 w 1100154"/>
                <a:gd name="connsiteY1" fmla="*/ 400050 h 1037272"/>
                <a:gd name="connsiteX2" fmla="*/ 26687 w 1100154"/>
                <a:gd name="connsiteY2" fmla="*/ 400050 h 1037272"/>
                <a:gd name="connsiteX3" fmla="*/ 70502 w 1100154"/>
                <a:gd name="connsiteY3" fmla="*/ 545783 h 1037272"/>
                <a:gd name="connsiteX4" fmla="*/ 600092 w 1100154"/>
                <a:gd name="connsiteY4" fmla="*/ 893445 h 1037272"/>
                <a:gd name="connsiteX5" fmla="*/ 621047 w 1100154"/>
                <a:gd name="connsiteY5" fmla="*/ 892493 h 1037272"/>
                <a:gd name="connsiteX6" fmla="*/ 834407 w 1100154"/>
                <a:gd name="connsiteY6" fmla="*/ 825818 h 1037272"/>
                <a:gd name="connsiteX7" fmla="*/ 841075 w 1100154"/>
                <a:gd name="connsiteY7" fmla="*/ 822008 h 1037272"/>
                <a:gd name="connsiteX8" fmla="*/ 846790 w 1100154"/>
                <a:gd name="connsiteY8" fmla="*/ 818197 h 1037272"/>
                <a:gd name="connsiteX9" fmla="*/ 846790 w 1100154"/>
                <a:gd name="connsiteY9" fmla="*/ 818197 h 1037272"/>
                <a:gd name="connsiteX10" fmla="*/ 1023955 w 1100154"/>
                <a:gd name="connsiteY10" fmla="*/ 488633 h 1037272"/>
                <a:gd name="connsiteX11" fmla="*/ 643907 w 1100154"/>
                <a:gd name="connsiteY11" fmla="*/ 92392 h 1037272"/>
                <a:gd name="connsiteX12" fmla="*/ 643907 w 1100154"/>
                <a:gd name="connsiteY12" fmla="*/ 92392 h 1037272"/>
                <a:gd name="connsiteX13" fmla="*/ 1100155 w 1100154"/>
                <a:gd name="connsiteY13" fmla="*/ 564833 h 1037272"/>
                <a:gd name="connsiteX14" fmla="*/ 652480 w 1100154"/>
                <a:gd name="connsiteY14" fmla="*/ 1036320 h 1037272"/>
                <a:gd name="connsiteX15" fmla="*/ 627715 w 1100154"/>
                <a:gd name="connsiteY15" fmla="*/ 1037272 h 1037272"/>
                <a:gd name="connsiteX16" fmla="*/ 4780 w 1100154"/>
                <a:gd name="connsiteY16" fmla="*/ 455295 h 1037272"/>
                <a:gd name="connsiteX17" fmla="*/ 4780 w 1100154"/>
                <a:gd name="connsiteY17" fmla="*/ 455295 h 1037272"/>
                <a:gd name="connsiteX18" fmla="*/ 54310 w 1100154"/>
                <a:gd name="connsiteY18" fmla="*/ 0 h 103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00154" h="1037272">
                  <a:moveTo>
                    <a:pt x="54310" y="0"/>
                  </a:moveTo>
                  <a:cubicBezTo>
                    <a:pt x="14305" y="123825"/>
                    <a:pt x="2875" y="261938"/>
                    <a:pt x="26687" y="400050"/>
                  </a:cubicBezTo>
                  <a:cubicBezTo>
                    <a:pt x="26687" y="400050"/>
                    <a:pt x="26687" y="400050"/>
                    <a:pt x="26687" y="400050"/>
                  </a:cubicBezTo>
                  <a:cubicBezTo>
                    <a:pt x="34307" y="450533"/>
                    <a:pt x="49547" y="499110"/>
                    <a:pt x="70502" y="545783"/>
                  </a:cubicBezTo>
                  <a:cubicBezTo>
                    <a:pt x="166705" y="757238"/>
                    <a:pt x="375302" y="895350"/>
                    <a:pt x="600092" y="893445"/>
                  </a:cubicBezTo>
                  <a:cubicBezTo>
                    <a:pt x="607712" y="893445"/>
                    <a:pt x="614380" y="893445"/>
                    <a:pt x="621047" y="892493"/>
                  </a:cubicBezTo>
                  <a:cubicBezTo>
                    <a:pt x="697247" y="888683"/>
                    <a:pt x="770590" y="865822"/>
                    <a:pt x="834407" y="825818"/>
                  </a:cubicBezTo>
                  <a:cubicBezTo>
                    <a:pt x="836312" y="824865"/>
                    <a:pt x="839170" y="822960"/>
                    <a:pt x="841075" y="822008"/>
                  </a:cubicBezTo>
                  <a:cubicBezTo>
                    <a:pt x="842980" y="821055"/>
                    <a:pt x="844885" y="820103"/>
                    <a:pt x="846790" y="818197"/>
                  </a:cubicBezTo>
                  <a:cubicBezTo>
                    <a:pt x="846790" y="818197"/>
                    <a:pt x="846790" y="818197"/>
                    <a:pt x="846790" y="818197"/>
                  </a:cubicBezTo>
                  <a:cubicBezTo>
                    <a:pt x="953470" y="747713"/>
                    <a:pt x="1023955" y="626745"/>
                    <a:pt x="1023955" y="488633"/>
                  </a:cubicBezTo>
                  <a:cubicBezTo>
                    <a:pt x="1023955" y="275273"/>
                    <a:pt x="855362" y="100965"/>
                    <a:pt x="643907" y="92392"/>
                  </a:cubicBezTo>
                  <a:lnTo>
                    <a:pt x="643907" y="92392"/>
                  </a:lnTo>
                  <a:cubicBezTo>
                    <a:pt x="897272" y="100965"/>
                    <a:pt x="1100155" y="309563"/>
                    <a:pt x="1100155" y="564833"/>
                  </a:cubicBezTo>
                  <a:cubicBezTo>
                    <a:pt x="1100155" y="817245"/>
                    <a:pt x="901082" y="1023938"/>
                    <a:pt x="652480" y="1036320"/>
                  </a:cubicBezTo>
                  <a:cubicBezTo>
                    <a:pt x="643907" y="1036320"/>
                    <a:pt x="636287" y="1037272"/>
                    <a:pt x="627715" y="1037272"/>
                  </a:cubicBezTo>
                  <a:cubicBezTo>
                    <a:pt x="298150" y="1037272"/>
                    <a:pt x="26687" y="780097"/>
                    <a:pt x="4780" y="455295"/>
                  </a:cubicBezTo>
                  <a:lnTo>
                    <a:pt x="4780" y="455295"/>
                  </a:lnTo>
                  <a:cubicBezTo>
                    <a:pt x="-9508" y="296228"/>
                    <a:pt x="8590" y="141923"/>
                    <a:pt x="5431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0FA02D66-3910-4006-A0C4-667315212CF5}"/>
                </a:ext>
              </a:extLst>
            </p:cNvPr>
            <p:cNvSpPr/>
            <p:nvPr/>
          </p:nvSpPr>
          <p:spPr>
            <a:xfrm>
              <a:off x="1150228" y="3914775"/>
              <a:ext cx="1094813" cy="1477527"/>
            </a:xfrm>
            <a:custGeom>
              <a:avLst/>
              <a:gdLst>
                <a:gd name="connsiteX0" fmla="*/ 1094814 w 1094813"/>
                <a:gd name="connsiteY0" fmla="*/ 0 h 1477527"/>
                <a:gd name="connsiteX1" fmla="*/ 245184 w 1094813"/>
                <a:gd name="connsiteY1" fmla="*/ 354330 h 1477527"/>
                <a:gd name="connsiteX2" fmla="*/ 28014 w 1094813"/>
                <a:gd name="connsiteY2" fmla="*/ 728663 h 1477527"/>
                <a:gd name="connsiteX3" fmla="*/ 74686 w 1094813"/>
                <a:gd name="connsiteY3" fmla="*/ 1193483 h 1477527"/>
                <a:gd name="connsiteX4" fmla="*/ 750961 w 1094813"/>
                <a:gd name="connsiteY4" fmla="*/ 1424940 h 1477527"/>
                <a:gd name="connsiteX5" fmla="*/ 585226 w 1094813"/>
                <a:gd name="connsiteY5" fmla="*/ 1469708 h 1477527"/>
                <a:gd name="connsiteX6" fmla="*/ 178509 w 1094813"/>
                <a:gd name="connsiteY6" fmla="*/ 1177290 h 1477527"/>
                <a:gd name="connsiteX7" fmla="*/ 162316 w 1094813"/>
                <a:gd name="connsiteY7" fmla="*/ 730568 h 1477527"/>
                <a:gd name="connsiteX8" fmla="*/ 342339 w 1094813"/>
                <a:gd name="connsiteY8" fmla="*/ 363855 h 1477527"/>
                <a:gd name="connsiteX9" fmla="*/ 1094814 w 1094813"/>
                <a:gd name="connsiteY9" fmla="*/ 0 h 147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4813" h="1477527">
                  <a:moveTo>
                    <a:pt x="1094814" y="0"/>
                  </a:moveTo>
                  <a:cubicBezTo>
                    <a:pt x="761439" y="0"/>
                    <a:pt x="451876" y="129540"/>
                    <a:pt x="245184" y="354330"/>
                  </a:cubicBezTo>
                  <a:cubicBezTo>
                    <a:pt x="146124" y="461963"/>
                    <a:pt x="72781" y="588645"/>
                    <a:pt x="28014" y="728663"/>
                  </a:cubicBezTo>
                  <a:cubicBezTo>
                    <a:pt x="-17706" y="871538"/>
                    <a:pt x="-11039" y="1044893"/>
                    <a:pt x="74686" y="1193483"/>
                  </a:cubicBezTo>
                  <a:cubicBezTo>
                    <a:pt x="221371" y="1446848"/>
                    <a:pt x="522361" y="1548765"/>
                    <a:pt x="750961" y="1424940"/>
                  </a:cubicBezTo>
                  <a:cubicBezTo>
                    <a:pt x="699526" y="1452563"/>
                    <a:pt x="643329" y="1467803"/>
                    <a:pt x="585226" y="1469708"/>
                  </a:cubicBezTo>
                  <a:cubicBezTo>
                    <a:pt x="406156" y="1475423"/>
                    <a:pt x="237564" y="1356360"/>
                    <a:pt x="178509" y="1177290"/>
                  </a:cubicBezTo>
                  <a:cubicBezTo>
                    <a:pt x="128979" y="1027748"/>
                    <a:pt x="127074" y="868680"/>
                    <a:pt x="162316" y="730568"/>
                  </a:cubicBezTo>
                  <a:cubicBezTo>
                    <a:pt x="197559" y="594360"/>
                    <a:pt x="256614" y="470535"/>
                    <a:pt x="342339" y="363855"/>
                  </a:cubicBezTo>
                  <a:cubicBezTo>
                    <a:pt x="520456" y="140970"/>
                    <a:pt x="807159" y="0"/>
                    <a:pt x="109481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C5A53890-C2AF-4133-B974-6774EEACE47C}"/>
                </a:ext>
              </a:extLst>
            </p:cNvPr>
            <p:cNvSpPr/>
            <p:nvPr/>
          </p:nvSpPr>
          <p:spPr>
            <a:xfrm>
              <a:off x="1425015" y="3914775"/>
              <a:ext cx="820979" cy="1160145"/>
            </a:xfrm>
            <a:custGeom>
              <a:avLst/>
              <a:gdLst>
                <a:gd name="connsiteX0" fmla="*/ 7544 w 820979"/>
                <a:gd name="connsiteY0" fmla="*/ 1160145 h 1160145"/>
                <a:gd name="connsiteX1" fmla="*/ 142799 w 820979"/>
                <a:gd name="connsiteY1" fmla="*/ 533400 h 1160145"/>
                <a:gd name="connsiteX2" fmla="*/ 172327 w 820979"/>
                <a:gd name="connsiteY2" fmla="*/ 491490 h 1160145"/>
                <a:gd name="connsiteX3" fmla="*/ 172327 w 820979"/>
                <a:gd name="connsiteY3" fmla="*/ 491490 h 1160145"/>
                <a:gd name="connsiteX4" fmla="*/ 235192 w 820979"/>
                <a:gd name="connsiteY4" fmla="*/ 418148 h 1160145"/>
                <a:gd name="connsiteX5" fmla="*/ 494272 w 820979"/>
                <a:gd name="connsiteY5" fmla="*/ 238125 h 1160145"/>
                <a:gd name="connsiteX6" fmla="*/ 820979 w 820979"/>
                <a:gd name="connsiteY6" fmla="*/ 0 h 1160145"/>
                <a:gd name="connsiteX7" fmla="*/ 163754 w 820979"/>
                <a:gd name="connsiteY7" fmla="*/ 372428 h 1160145"/>
                <a:gd name="connsiteX8" fmla="*/ 7544 w 820979"/>
                <a:gd name="connsiteY8" fmla="*/ 1160145 h 1160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0979" h="1160145">
                  <a:moveTo>
                    <a:pt x="7544" y="1160145"/>
                  </a:moveTo>
                  <a:cubicBezTo>
                    <a:pt x="-12458" y="922020"/>
                    <a:pt x="30404" y="705803"/>
                    <a:pt x="142799" y="533400"/>
                  </a:cubicBezTo>
                  <a:cubicBezTo>
                    <a:pt x="152324" y="519113"/>
                    <a:pt x="161849" y="504825"/>
                    <a:pt x="172327" y="491490"/>
                  </a:cubicBezTo>
                  <a:cubicBezTo>
                    <a:pt x="172327" y="491490"/>
                    <a:pt x="172327" y="491490"/>
                    <a:pt x="172327" y="491490"/>
                  </a:cubicBezTo>
                  <a:cubicBezTo>
                    <a:pt x="191377" y="465773"/>
                    <a:pt x="212332" y="441008"/>
                    <a:pt x="235192" y="418148"/>
                  </a:cubicBezTo>
                  <a:cubicBezTo>
                    <a:pt x="307582" y="342900"/>
                    <a:pt x="368542" y="297180"/>
                    <a:pt x="494272" y="238125"/>
                  </a:cubicBezTo>
                  <a:cubicBezTo>
                    <a:pt x="620954" y="179070"/>
                    <a:pt x="764782" y="92393"/>
                    <a:pt x="820979" y="0"/>
                  </a:cubicBezTo>
                  <a:cubicBezTo>
                    <a:pt x="578092" y="0"/>
                    <a:pt x="314249" y="152400"/>
                    <a:pt x="163754" y="372428"/>
                  </a:cubicBezTo>
                  <a:cubicBezTo>
                    <a:pt x="18974" y="584835"/>
                    <a:pt x="-18173" y="862013"/>
                    <a:pt x="7544" y="116014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7376ABA3-49D8-4180-83FC-334BF31EA9FE}"/>
                </a:ext>
              </a:extLst>
            </p:cNvPr>
            <p:cNvSpPr/>
            <p:nvPr/>
          </p:nvSpPr>
          <p:spPr>
            <a:xfrm>
              <a:off x="1521142" y="4431982"/>
              <a:ext cx="856297" cy="1249680"/>
            </a:xfrm>
            <a:custGeom>
              <a:avLst/>
              <a:gdLst>
                <a:gd name="connsiteX0" fmla="*/ 230505 w 856297"/>
                <a:gd name="connsiteY0" fmla="*/ 0 h 1249680"/>
                <a:gd name="connsiteX1" fmla="*/ 134302 w 856297"/>
                <a:gd name="connsiteY1" fmla="*/ 7620 h 1249680"/>
                <a:gd name="connsiteX2" fmla="*/ 134302 w 856297"/>
                <a:gd name="connsiteY2" fmla="*/ 7620 h 1249680"/>
                <a:gd name="connsiteX3" fmla="*/ 99060 w 856297"/>
                <a:gd name="connsiteY3" fmla="*/ 43815 h 1249680"/>
                <a:gd name="connsiteX4" fmla="*/ 0 w 856297"/>
                <a:gd name="connsiteY4" fmla="*/ 181928 h 1249680"/>
                <a:gd name="connsiteX5" fmla="*/ 406718 w 856297"/>
                <a:gd name="connsiteY5" fmla="*/ 181928 h 1249680"/>
                <a:gd name="connsiteX6" fmla="*/ 780098 w 856297"/>
                <a:gd name="connsiteY6" fmla="*/ 701993 h 1249680"/>
                <a:gd name="connsiteX7" fmla="*/ 256222 w 856297"/>
                <a:gd name="connsiteY7" fmla="*/ 1249680 h 1249680"/>
                <a:gd name="connsiteX8" fmla="*/ 856298 w 856297"/>
                <a:gd name="connsiteY8" fmla="*/ 625793 h 1249680"/>
                <a:gd name="connsiteX9" fmla="*/ 230505 w 856297"/>
                <a:gd name="connsiteY9" fmla="*/ 0 h 12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6297" h="1249680">
                  <a:moveTo>
                    <a:pt x="230505" y="0"/>
                  </a:moveTo>
                  <a:cubicBezTo>
                    <a:pt x="198120" y="0"/>
                    <a:pt x="165735" y="2857"/>
                    <a:pt x="134302" y="7620"/>
                  </a:cubicBezTo>
                  <a:lnTo>
                    <a:pt x="134302" y="7620"/>
                  </a:lnTo>
                  <a:cubicBezTo>
                    <a:pt x="121920" y="19050"/>
                    <a:pt x="110490" y="31432"/>
                    <a:pt x="99060" y="43815"/>
                  </a:cubicBezTo>
                  <a:cubicBezTo>
                    <a:pt x="60007" y="85725"/>
                    <a:pt x="27622" y="132397"/>
                    <a:pt x="0" y="181928"/>
                  </a:cubicBezTo>
                  <a:cubicBezTo>
                    <a:pt x="121920" y="145733"/>
                    <a:pt x="278130" y="142875"/>
                    <a:pt x="406718" y="181928"/>
                  </a:cubicBezTo>
                  <a:cubicBezTo>
                    <a:pt x="617220" y="245745"/>
                    <a:pt x="780098" y="464820"/>
                    <a:pt x="780098" y="701993"/>
                  </a:cubicBezTo>
                  <a:cubicBezTo>
                    <a:pt x="780098" y="996315"/>
                    <a:pt x="546735" y="1237298"/>
                    <a:pt x="256222" y="1249680"/>
                  </a:cubicBezTo>
                  <a:cubicBezTo>
                    <a:pt x="589598" y="1236345"/>
                    <a:pt x="856298" y="962025"/>
                    <a:pt x="856298" y="625793"/>
                  </a:cubicBezTo>
                  <a:cubicBezTo>
                    <a:pt x="855345" y="280035"/>
                    <a:pt x="575310" y="0"/>
                    <a:pt x="23050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DD9728E5-6874-4BF3-BF8F-F8F6D5765AB0}"/>
              </a:ext>
            </a:extLst>
          </p:cNvPr>
          <p:cNvGrpSpPr/>
          <p:nvPr/>
        </p:nvGrpSpPr>
        <p:grpSpPr>
          <a:xfrm>
            <a:off x="3378051" y="4046348"/>
            <a:ext cx="1089640" cy="1506598"/>
            <a:chOff x="3324225" y="3971925"/>
            <a:chExt cx="1197292" cy="165544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B23005FE-C788-4599-B090-BD7DC3305B81}"/>
                </a:ext>
              </a:extLst>
            </p:cNvPr>
            <p:cNvSpPr/>
            <p:nvPr/>
          </p:nvSpPr>
          <p:spPr>
            <a:xfrm>
              <a:off x="3576637" y="4983479"/>
              <a:ext cx="304800" cy="643890"/>
            </a:xfrm>
            <a:custGeom>
              <a:avLst/>
              <a:gdLst>
                <a:gd name="connsiteX0" fmla="*/ 140970 w 304800"/>
                <a:gd name="connsiteY0" fmla="*/ 163830 h 643890"/>
                <a:gd name="connsiteX1" fmla="*/ 0 w 304800"/>
                <a:gd name="connsiteY1" fmla="*/ 498158 h 643890"/>
                <a:gd name="connsiteX2" fmla="*/ 0 w 304800"/>
                <a:gd name="connsiteY2" fmla="*/ 498158 h 643890"/>
                <a:gd name="connsiteX3" fmla="*/ 0 w 304800"/>
                <a:gd name="connsiteY3" fmla="*/ 643890 h 643890"/>
                <a:gd name="connsiteX4" fmla="*/ 0 w 304800"/>
                <a:gd name="connsiteY4" fmla="*/ 643890 h 643890"/>
                <a:gd name="connsiteX5" fmla="*/ 304800 w 304800"/>
                <a:gd name="connsiteY5" fmla="*/ 339090 h 643890"/>
                <a:gd name="connsiteX6" fmla="*/ 304800 w 304800"/>
                <a:gd name="connsiteY6" fmla="*/ 0 h 643890"/>
                <a:gd name="connsiteX7" fmla="*/ 140970 w 304800"/>
                <a:gd name="connsiteY7" fmla="*/ 163830 h 64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4800" h="643890">
                  <a:moveTo>
                    <a:pt x="140970" y="163830"/>
                  </a:moveTo>
                  <a:cubicBezTo>
                    <a:pt x="35243" y="269558"/>
                    <a:pt x="0" y="360998"/>
                    <a:pt x="0" y="498158"/>
                  </a:cubicBezTo>
                  <a:lnTo>
                    <a:pt x="0" y="498158"/>
                  </a:lnTo>
                  <a:lnTo>
                    <a:pt x="0" y="643890"/>
                  </a:lnTo>
                  <a:lnTo>
                    <a:pt x="0" y="643890"/>
                  </a:lnTo>
                  <a:cubicBezTo>
                    <a:pt x="168593" y="643890"/>
                    <a:pt x="304800" y="507683"/>
                    <a:pt x="304800" y="339090"/>
                  </a:cubicBezTo>
                  <a:lnTo>
                    <a:pt x="304800" y="0"/>
                  </a:lnTo>
                  <a:lnTo>
                    <a:pt x="140970" y="1638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D502819A-D08C-4D92-9742-CBD81F3E748E}"/>
                </a:ext>
              </a:extLst>
            </p:cNvPr>
            <p:cNvSpPr/>
            <p:nvPr/>
          </p:nvSpPr>
          <p:spPr>
            <a:xfrm>
              <a:off x="3324225" y="3971925"/>
              <a:ext cx="1197292" cy="668654"/>
            </a:xfrm>
            <a:custGeom>
              <a:avLst/>
              <a:gdLst>
                <a:gd name="connsiteX0" fmla="*/ 1197293 w 1197292"/>
                <a:gd name="connsiteY0" fmla="*/ 252413 h 668654"/>
                <a:gd name="connsiteX1" fmla="*/ 944880 w 1197292"/>
                <a:gd name="connsiteY1" fmla="*/ 0 h 668654"/>
                <a:gd name="connsiteX2" fmla="*/ 0 w 1197292"/>
                <a:gd name="connsiteY2" fmla="*/ 0 h 668654"/>
                <a:gd name="connsiteX3" fmla="*/ 304800 w 1197292"/>
                <a:gd name="connsiteY3" fmla="*/ 304800 h 668654"/>
                <a:gd name="connsiteX4" fmla="*/ 304800 w 1197292"/>
                <a:gd name="connsiteY4" fmla="*/ 304800 h 668654"/>
                <a:gd name="connsiteX5" fmla="*/ 832485 w 1197292"/>
                <a:gd name="connsiteY5" fmla="*/ 304800 h 668654"/>
                <a:gd name="connsiteX6" fmla="*/ 832485 w 1197292"/>
                <a:gd name="connsiteY6" fmla="*/ 304800 h 668654"/>
                <a:gd name="connsiteX7" fmla="*/ 832485 w 1197292"/>
                <a:gd name="connsiteY7" fmla="*/ 304800 h 668654"/>
                <a:gd name="connsiteX8" fmla="*/ 999173 w 1197292"/>
                <a:gd name="connsiteY8" fmla="*/ 471488 h 668654"/>
                <a:gd name="connsiteX9" fmla="*/ 899160 w 1197292"/>
                <a:gd name="connsiteY9" fmla="*/ 668655 h 668654"/>
                <a:gd name="connsiteX10" fmla="*/ 1117283 w 1197292"/>
                <a:gd name="connsiteY10" fmla="*/ 450533 h 668654"/>
                <a:gd name="connsiteX11" fmla="*/ 1197293 w 1197292"/>
                <a:gd name="connsiteY11" fmla="*/ 252413 h 66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7292" h="668654">
                  <a:moveTo>
                    <a:pt x="1197293" y="252413"/>
                  </a:moveTo>
                  <a:cubicBezTo>
                    <a:pt x="1197293" y="113348"/>
                    <a:pt x="1083945" y="0"/>
                    <a:pt x="944880" y="0"/>
                  </a:cubicBezTo>
                  <a:lnTo>
                    <a:pt x="0" y="0"/>
                  </a:lnTo>
                  <a:cubicBezTo>
                    <a:pt x="0" y="168593"/>
                    <a:pt x="136208" y="304800"/>
                    <a:pt x="304800" y="304800"/>
                  </a:cubicBezTo>
                  <a:lnTo>
                    <a:pt x="304800" y="304800"/>
                  </a:lnTo>
                  <a:lnTo>
                    <a:pt x="832485" y="304800"/>
                  </a:lnTo>
                  <a:lnTo>
                    <a:pt x="832485" y="304800"/>
                  </a:lnTo>
                  <a:lnTo>
                    <a:pt x="832485" y="304800"/>
                  </a:lnTo>
                  <a:cubicBezTo>
                    <a:pt x="924878" y="304800"/>
                    <a:pt x="999173" y="379095"/>
                    <a:pt x="999173" y="471488"/>
                  </a:cubicBezTo>
                  <a:cubicBezTo>
                    <a:pt x="999173" y="538163"/>
                    <a:pt x="957263" y="610553"/>
                    <a:pt x="899160" y="668655"/>
                  </a:cubicBezTo>
                  <a:lnTo>
                    <a:pt x="1117283" y="450533"/>
                  </a:lnTo>
                  <a:cubicBezTo>
                    <a:pt x="1170623" y="397193"/>
                    <a:pt x="1197293" y="324803"/>
                    <a:pt x="1197293" y="2524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C5D18D56-1CD1-49D8-977C-E5300E496262}"/>
                </a:ext>
              </a:extLst>
            </p:cNvPr>
            <p:cNvSpPr/>
            <p:nvPr/>
          </p:nvSpPr>
          <p:spPr>
            <a:xfrm>
              <a:off x="3576637" y="4276725"/>
              <a:ext cx="746760" cy="1204912"/>
            </a:xfrm>
            <a:custGeom>
              <a:avLst/>
              <a:gdLst>
                <a:gd name="connsiteX0" fmla="*/ 580073 w 746760"/>
                <a:gd name="connsiteY0" fmla="*/ 0 h 1204912"/>
                <a:gd name="connsiteX1" fmla="*/ 140970 w 746760"/>
                <a:gd name="connsiteY1" fmla="*/ 439103 h 1204912"/>
                <a:gd name="connsiteX2" fmla="*/ 0 w 746760"/>
                <a:gd name="connsiteY2" fmla="*/ 773430 h 1204912"/>
                <a:gd name="connsiteX3" fmla="*/ 0 w 746760"/>
                <a:gd name="connsiteY3" fmla="*/ 1204913 h 1204912"/>
                <a:gd name="connsiteX4" fmla="*/ 0 w 746760"/>
                <a:gd name="connsiteY4" fmla="*/ 1204913 h 1204912"/>
                <a:gd name="connsiteX5" fmla="*/ 140970 w 746760"/>
                <a:gd name="connsiteY5" fmla="*/ 870585 h 1204912"/>
                <a:gd name="connsiteX6" fmla="*/ 350520 w 746760"/>
                <a:gd name="connsiteY6" fmla="*/ 661035 h 1204912"/>
                <a:gd name="connsiteX7" fmla="*/ 350520 w 746760"/>
                <a:gd name="connsiteY7" fmla="*/ 661035 h 1204912"/>
                <a:gd name="connsiteX8" fmla="*/ 646748 w 746760"/>
                <a:gd name="connsiteY8" fmla="*/ 364808 h 1204912"/>
                <a:gd name="connsiteX9" fmla="*/ 746760 w 746760"/>
                <a:gd name="connsiteY9" fmla="*/ 167640 h 1204912"/>
                <a:gd name="connsiteX10" fmla="*/ 580073 w 746760"/>
                <a:gd name="connsiteY10" fmla="*/ 0 h 120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6760" h="1204912">
                  <a:moveTo>
                    <a:pt x="580073" y="0"/>
                  </a:moveTo>
                  <a:lnTo>
                    <a:pt x="140970" y="439103"/>
                  </a:lnTo>
                  <a:cubicBezTo>
                    <a:pt x="35243" y="544830"/>
                    <a:pt x="0" y="636270"/>
                    <a:pt x="0" y="773430"/>
                  </a:cubicBezTo>
                  <a:lnTo>
                    <a:pt x="0" y="1204913"/>
                  </a:lnTo>
                  <a:lnTo>
                    <a:pt x="0" y="1204913"/>
                  </a:lnTo>
                  <a:cubicBezTo>
                    <a:pt x="0" y="1067753"/>
                    <a:pt x="35243" y="976313"/>
                    <a:pt x="140970" y="870585"/>
                  </a:cubicBezTo>
                  <a:lnTo>
                    <a:pt x="350520" y="661035"/>
                  </a:lnTo>
                  <a:lnTo>
                    <a:pt x="350520" y="661035"/>
                  </a:lnTo>
                  <a:lnTo>
                    <a:pt x="646748" y="364808"/>
                  </a:lnTo>
                  <a:cubicBezTo>
                    <a:pt x="704850" y="306705"/>
                    <a:pt x="746760" y="234315"/>
                    <a:pt x="746760" y="167640"/>
                  </a:cubicBezTo>
                  <a:cubicBezTo>
                    <a:pt x="746760" y="74295"/>
                    <a:pt x="671513" y="0"/>
                    <a:pt x="58007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D7F1E382-0B6B-481F-A212-562BDCC50CCF}"/>
                </a:ext>
              </a:extLst>
            </p:cNvPr>
            <p:cNvSpPr/>
            <p:nvPr/>
          </p:nvSpPr>
          <p:spPr>
            <a:xfrm>
              <a:off x="3324225" y="3971925"/>
              <a:ext cx="1197292" cy="668654"/>
            </a:xfrm>
            <a:custGeom>
              <a:avLst/>
              <a:gdLst>
                <a:gd name="connsiteX0" fmla="*/ 0 w 1197292"/>
                <a:gd name="connsiteY0" fmla="*/ 0 h 668654"/>
                <a:gd name="connsiteX1" fmla="*/ 944880 w 1197292"/>
                <a:gd name="connsiteY1" fmla="*/ 0 h 668654"/>
                <a:gd name="connsiteX2" fmla="*/ 1197293 w 1197292"/>
                <a:gd name="connsiteY2" fmla="*/ 252413 h 668654"/>
                <a:gd name="connsiteX3" fmla="*/ 1116330 w 1197292"/>
                <a:gd name="connsiteY3" fmla="*/ 451485 h 668654"/>
                <a:gd name="connsiteX4" fmla="*/ 899160 w 1197292"/>
                <a:gd name="connsiteY4" fmla="*/ 668655 h 668654"/>
                <a:gd name="connsiteX5" fmla="*/ 1047750 w 1197292"/>
                <a:gd name="connsiteY5" fmla="*/ 504825 h 668654"/>
                <a:gd name="connsiteX6" fmla="*/ 1098233 w 1197292"/>
                <a:gd name="connsiteY6" fmla="*/ 369570 h 668654"/>
                <a:gd name="connsiteX7" fmla="*/ 1098233 w 1197292"/>
                <a:gd name="connsiteY7" fmla="*/ 358140 h 668654"/>
                <a:gd name="connsiteX8" fmla="*/ 848678 w 1197292"/>
                <a:gd name="connsiteY8" fmla="*/ 152400 h 668654"/>
                <a:gd name="connsiteX9" fmla="*/ 798195 w 1197292"/>
                <a:gd name="connsiteY9" fmla="*/ 152400 h 668654"/>
                <a:gd name="connsiteX10" fmla="*/ 798195 w 1197292"/>
                <a:gd name="connsiteY10" fmla="*/ 152400 h 668654"/>
                <a:gd name="connsiteX11" fmla="*/ 271463 w 1197292"/>
                <a:gd name="connsiteY11" fmla="*/ 151448 h 668654"/>
                <a:gd name="connsiteX12" fmla="*/ 0 w 1197292"/>
                <a:gd name="connsiteY12" fmla="*/ 0 h 66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7292" h="668654">
                  <a:moveTo>
                    <a:pt x="0" y="0"/>
                  </a:moveTo>
                  <a:lnTo>
                    <a:pt x="944880" y="0"/>
                  </a:lnTo>
                  <a:cubicBezTo>
                    <a:pt x="1083945" y="0"/>
                    <a:pt x="1197293" y="113348"/>
                    <a:pt x="1197293" y="252413"/>
                  </a:cubicBezTo>
                  <a:cubicBezTo>
                    <a:pt x="1197293" y="324803"/>
                    <a:pt x="1170623" y="397193"/>
                    <a:pt x="1116330" y="451485"/>
                  </a:cubicBezTo>
                  <a:lnTo>
                    <a:pt x="899160" y="668655"/>
                  </a:lnTo>
                  <a:cubicBezTo>
                    <a:pt x="915353" y="652463"/>
                    <a:pt x="1038225" y="524828"/>
                    <a:pt x="1047750" y="504825"/>
                  </a:cubicBezTo>
                  <a:cubicBezTo>
                    <a:pt x="1079183" y="465773"/>
                    <a:pt x="1096328" y="418148"/>
                    <a:pt x="1098233" y="369570"/>
                  </a:cubicBezTo>
                  <a:cubicBezTo>
                    <a:pt x="1098233" y="365760"/>
                    <a:pt x="1098233" y="361950"/>
                    <a:pt x="1098233" y="358140"/>
                  </a:cubicBezTo>
                  <a:cubicBezTo>
                    <a:pt x="1097280" y="258128"/>
                    <a:pt x="1026795" y="152400"/>
                    <a:pt x="848678" y="152400"/>
                  </a:cubicBezTo>
                  <a:lnTo>
                    <a:pt x="798195" y="152400"/>
                  </a:lnTo>
                  <a:lnTo>
                    <a:pt x="798195" y="152400"/>
                  </a:lnTo>
                  <a:cubicBezTo>
                    <a:pt x="798195" y="152400"/>
                    <a:pt x="276225" y="152400"/>
                    <a:pt x="271463" y="151448"/>
                  </a:cubicBezTo>
                  <a:cubicBezTo>
                    <a:pt x="175260" y="151448"/>
                    <a:pt x="0" y="8001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D3D1F446-D279-4E0B-98C8-DCF44D6E8D5E}"/>
                </a:ext>
              </a:extLst>
            </p:cNvPr>
            <p:cNvSpPr/>
            <p:nvPr/>
          </p:nvSpPr>
          <p:spPr>
            <a:xfrm>
              <a:off x="3576637" y="5136832"/>
              <a:ext cx="151447" cy="490537"/>
            </a:xfrm>
            <a:custGeom>
              <a:avLst/>
              <a:gdLst>
                <a:gd name="connsiteX0" fmla="*/ 140970 w 151447"/>
                <a:gd name="connsiteY0" fmla="*/ 10477 h 490537"/>
                <a:gd name="connsiteX1" fmla="*/ 0 w 151447"/>
                <a:gd name="connsiteY1" fmla="*/ 344805 h 490537"/>
                <a:gd name="connsiteX2" fmla="*/ 0 w 151447"/>
                <a:gd name="connsiteY2" fmla="*/ 490538 h 490537"/>
                <a:gd name="connsiteX3" fmla="*/ 151448 w 151447"/>
                <a:gd name="connsiteY3" fmla="*/ 219075 h 490537"/>
                <a:gd name="connsiteX4" fmla="*/ 151448 w 151447"/>
                <a:gd name="connsiteY4" fmla="*/ 0 h 490537"/>
                <a:gd name="connsiteX5" fmla="*/ 140970 w 151447"/>
                <a:gd name="connsiteY5" fmla="*/ 10477 h 49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447" h="490537">
                  <a:moveTo>
                    <a:pt x="140970" y="10477"/>
                  </a:moveTo>
                  <a:cubicBezTo>
                    <a:pt x="35243" y="116205"/>
                    <a:pt x="0" y="207645"/>
                    <a:pt x="0" y="344805"/>
                  </a:cubicBezTo>
                  <a:lnTo>
                    <a:pt x="0" y="490538"/>
                  </a:lnTo>
                  <a:cubicBezTo>
                    <a:pt x="80010" y="490538"/>
                    <a:pt x="151448" y="315277"/>
                    <a:pt x="151448" y="219075"/>
                  </a:cubicBezTo>
                  <a:cubicBezTo>
                    <a:pt x="151448" y="217170"/>
                    <a:pt x="151448" y="107633"/>
                    <a:pt x="151448" y="0"/>
                  </a:cubicBezTo>
                  <a:lnTo>
                    <a:pt x="140970" y="1047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98AF4B6B-F8AA-4F93-86EF-C2B44146E94E}"/>
                </a:ext>
              </a:extLst>
            </p:cNvPr>
            <p:cNvSpPr/>
            <p:nvPr/>
          </p:nvSpPr>
          <p:spPr>
            <a:xfrm>
              <a:off x="3576637" y="4276725"/>
              <a:ext cx="719137" cy="988695"/>
            </a:xfrm>
            <a:custGeom>
              <a:avLst/>
              <a:gdLst>
                <a:gd name="connsiteX0" fmla="*/ 580073 w 719137"/>
                <a:gd name="connsiteY0" fmla="*/ 0 h 988695"/>
                <a:gd name="connsiteX1" fmla="*/ 580073 w 719137"/>
                <a:gd name="connsiteY1" fmla="*/ 0 h 988695"/>
                <a:gd name="connsiteX2" fmla="*/ 140970 w 719137"/>
                <a:gd name="connsiteY2" fmla="*/ 439103 h 988695"/>
                <a:gd name="connsiteX3" fmla="*/ 0 w 719137"/>
                <a:gd name="connsiteY3" fmla="*/ 773430 h 988695"/>
                <a:gd name="connsiteX4" fmla="*/ 0 w 719137"/>
                <a:gd name="connsiteY4" fmla="*/ 988695 h 988695"/>
                <a:gd name="connsiteX5" fmla="*/ 124777 w 719137"/>
                <a:gd name="connsiteY5" fmla="*/ 671513 h 988695"/>
                <a:gd name="connsiteX6" fmla="*/ 160973 w 719137"/>
                <a:gd name="connsiteY6" fmla="*/ 634365 h 988695"/>
                <a:gd name="connsiteX7" fmla="*/ 719138 w 719137"/>
                <a:gd name="connsiteY7" fmla="*/ 76200 h 988695"/>
                <a:gd name="connsiteX8" fmla="*/ 580073 w 719137"/>
                <a:gd name="connsiteY8" fmla="*/ 0 h 98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9137" h="988695">
                  <a:moveTo>
                    <a:pt x="580073" y="0"/>
                  </a:moveTo>
                  <a:lnTo>
                    <a:pt x="580073" y="0"/>
                  </a:lnTo>
                  <a:lnTo>
                    <a:pt x="140970" y="439103"/>
                  </a:lnTo>
                  <a:cubicBezTo>
                    <a:pt x="35243" y="544830"/>
                    <a:pt x="0" y="636270"/>
                    <a:pt x="0" y="773430"/>
                  </a:cubicBezTo>
                  <a:lnTo>
                    <a:pt x="0" y="988695"/>
                  </a:lnTo>
                  <a:cubicBezTo>
                    <a:pt x="0" y="859155"/>
                    <a:pt x="31432" y="770573"/>
                    <a:pt x="124777" y="671513"/>
                  </a:cubicBezTo>
                  <a:cubicBezTo>
                    <a:pt x="129540" y="665798"/>
                    <a:pt x="155258" y="640080"/>
                    <a:pt x="160973" y="634365"/>
                  </a:cubicBezTo>
                  <a:lnTo>
                    <a:pt x="719138" y="76200"/>
                  </a:lnTo>
                  <a:cubicBezTo>
                    <a:pt x="689610" y="30480"/>
                    <a:pt x="638175" y="0"/>
                    <a:pt x="58007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E0004C4-B286-4FDA-A18E-15C33E712352}"/>
              </a:ext>
            </a:extLst>
          </p:cNvPr>
          <p:cNvGrpSpPr/>
          <p:nvPr/>
        </p:nvGrpSpPr>
        <p:grpSpPr>
          <a:xfrm>
            <a:off x="5606226" y="4046305"/>
            <a:ext cx="979550" cy="1505732"/>
            <a:chOff x="5557838" y="3971925"/>
            <a:chExt cx="1076325" cy="1654492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3F51FEA4-6207-4F1F-A6A3-802E7DA9BC27}"/>
                </a:ext>
              </a:extLst>
            </p:cNvPr>
            <p:cNvSpPr/>
            <p:nvPr/>
          </p:nvSpPr>
          <p:spPr>
            <a:xfrm>
              <a:off x="5557838" y="4680585"/>
              <a:ext cx="771525" cy="793432"/>
            </a:xfrm>
            <a:custGeom>
              <a:avLst/>
              <a:gdLst>
                <a:gd name="connsiteX0" fmla="*/ 0 w 771525"/>
                <a:gd name="connsiteY0" fmla="*/ 407670 h 793432"/>
                <a:gd name="connsiteX1" fmla="*/ 385763 w 771525"/>
                <a:gd name="connsiteY1" fmla="*/ 793432 h 793432"/>
                <a:gd name="connsiteX2" fmla="*/ 771525 w 771525"/>
                <a:gd name="connsiteY2" fmla="*/ 420053 h 793432"/>
                <a:gd name="connsiteX3" fmla="*/ 538163 w 771525"/>
                <a:gd name="connsiteY3" fmla="*/ 641032 h 793432"/>
                <a:gd name="connsiteX4" fmla="*/ 304800 w 771525"/>
                <a:gd name="connsiteY4" fmla="*/ 407670 h 793432"/>
                <a:gd name="connsiteX5" fmla="*/ 538163 w 771525"/>
                <a:gd name="connsiteY5" fmla="*/ 174307 h 793432"/>
                <a:gd name="connsiteX6" fmla="*/ 538163 w 771525"/>
                <a:gd name="connsiteY6" fmla="*/ 0 h 793432"/>
                <a:gd name="connsiteX7" fmla="*/ 186690 w 771525"/>
                <a:gd name="connsiteY7" fmla="*/ 0 h 793432"/>
                <a:gd name="connsiteX8" fmla="*/ 0 w 771525"/>
                <a:gd name="connsiteY8" fmla="*/ 407670 h 79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793432">
                  <a:moveTo>
                    <a:pt x="0" y="407670"/>
                  </a:moveTo>
                  <a:cubicBezTo>
                    <a:pt x="0" y="620078"/>
                    <a:pt x="173355" y="793432"/>
                    <a:pt x="385763" y="793432"/>
                  </a:cubicBezTo>
                  <a:cubicBezTo>
                    <a:pt x="594360" y="793432"/>
                    <a:pt x="764858" y="626745"/>
                    <a:pt x="771525" y="420053"/>
                  </a:cubicBezTo>
                  <a:cubicBezTo>
                    <a:pt x="764858" y="542925"/>
                    <a:pt x="662940" y="641032"/>
                    <a:pt x="538163" y="641032"/>
                  </a:cubicBezTo>
                  <a:cubicBezTo>
                    <a:pt x="409575" y="641032"/>
                    <a:pt x="304800" y="536257"/>
                    <a:pt x="304800" y="407670"/>
                  </a:cubicBezTo>
                  <a:cubicBezTo>
                    <a:pt x="304800" y="279082"/>
                    <a:pt x="409575" y="174307"/>
                    <a:pt x="538163" y="174307"/>
                  </a:cubicBezTo>
                  <a:lnTo>
                    <a:pt x="538163" y="0"/>
                  </a:lnTo>
                  <a:lnTo>
                    <a:pt x="186690" y="0"/>
                  </a:lnTo>
                  <a:cubicBezTo>
                    <a:pt x="72390" y="99060"/>
                    <a:pt x="0" y="245745"/>
                    <a:pt x="0" y="407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BC97B7F6-2F7A-4068-97E9-FCC855E03180}"/>
                </a:ext>
              </a:extLst>
            </p:cNvPr>
            <p:cNvSpPr/>
            <p:nvPr/>
          </p:nvSpPr>
          <p:spPr>
            <a:xfrm>
              <a:off x="5958840" y="4124325"/>
              <a:ext cx="579120" cy="557212"/>
            </a:xfrm>
            <a:custGeom>
              <a:avLst/>
              <a:gdLst>
                <a:gd name="connsiteX0" fmla="*/ 579120 w 579120"/>
                <a:gd name="connsiteY0" fmla="*/ 289560 h 557212"/>
                <a:gd name="connsiteX1" fmla="*/ 289560 w 579120"/>
                <a:gd name="connsiteY1" fmla="*/ 0 h 557212"/>
                <a:gd name="connsiteX2" fmla="*/ 0 w 579120"/>
                <a:gd name="connsiteY2" fmla="*/ 289560 h 557212"/>
                <a:gd name="connsiteX3" fmla="*/ 137160 w 579120"/>
                <a:gd name="connsiteY3" fmla="*/ 152400 h 557212"/>
                <a:gd name="connsiteX4" fmla="*/ 274320 w 579120"/>
                <a:gd name="connsiteY4" fmla="*/ 289560 h 557212"/>
                <a:gd name="connsiteX5" fmla="*/ 137160 w 579120"/>
                <a:gd name="connsiteY5" fmla="*/ 426720 h 557212"/>
                <a:gd name="connsiteX6" fmla="*/ 137160 w 579120"/>
                <a:gd name="connsiteY6" fmla="*/ 557213 h 557212"/>
                <a:gd name="connsiteX7" fmla="*/ 488633 w 579120"/>
                <a:gd name="connsiteY7" fmla="*/ 557213 h 557212"/>
                <a:gd name="connsiteX8" fmla="*/ 579120 w 579120"/>
                <a:gd name="connsiteY8" fmla="*/ 289560 h 55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9120" h="557212">
                  <a:moveTo>
                    <a:pt x="579120" y="289560"/>
                  </a:moveTo>
                  <a:cubicBezTo>
                    <a:pt x="579120" y="130493"/>
                    <a:pt x="449580" y="0"/>
                    <a:pt x="289560" y="0"/>
                  </a:cubicBezTo>
                  <a:cubicBezTo>
                    <a:pt x="130493" y="0"/>
                    <a:pt x="0" y="129540"/>
                    <a:pt x="0" y="289560"/>
                  </a:cubicBezTo>
                  <a:cubicBezTo>
                    <a:pt x="0" y="214313"/>
                    <a:pt x="60960" y="152400"/>
                    <a:pt x="137160" y="152400"/>
                  </a:cubicBezTo>
                  <a:cubicBezTo>
                    <a:pt x="212408" y="152400"/>
                    <a:pt x="274320" y="213360"/>
                    <a:pt x="274320" y="289560"/>
                  </a:cubicBezTo>
                  <a:cubicBezTo>
                    <a:pt x="274320" y="365760"/>
                    <a:pt x="213360" y="426720"/>
                    <a:pt x="137160" y="426720"/>
                  </a:cubicBezTo>
                  <a:lnTo>
                    <a:pt x="137160" y="557213"/>
                  </a:lnTo>
                  <a:lnTo>
                    <a:pt x="488633" y="557213"/>
                  </a:lnTo>
                  <a:cubicBezTo>
                    <a:pt x="544830" y="482917"/>
                    <a:pt x="579120" y="389573"/>
                    <a:pt x="579120" y="28956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EC2F6DDA-617D-40ED-A40F-D4F48C3A5B27}"/>
                </a:ext>
              </a:extLst>
            </p:cNvPr>
            <p:cNvSpPr/>
            <p:nvPr/>
          </p:nvSpPr>
          <p:spPr>
            <a:xfrm>
              <a:off x="5557838" y="3971925"/>
              <a:ext cx="1076325" cy="1654492"/>
            </a:xfrm>
            <a:custGeom>
              <a:avLst/>
              <a:gdLst>
                <a:gd name="connsiteX0" fmla="*/ 771525 w 1076325"/>
                <a:gd name="connsiteY0" fmla="*/ 1116330 h 1654492"/>
                <a:gd name="connsiteX1" fmla="*/ 385763 w 1076325"/>
                <a:gd name="connsiteY1" fmla="*/ 1502093 h 1654492"/>
                <a:gd name="connsiteX2" fmla="*/ 0 w 1076325"/>
                <a:gd name="connsiteY2" fmla="*/ 1116330 h 1654492"/>
                <a:gd name="connsiteX3" fmla="*/ 538163 w 1076325"/>
                <a:gd name="connsiteY3" fmla="*/ 1654493 h 1654492"/>
                <a:gd name="connsiteX4" fmla="*/ 1076325 w 1076325"/>
                <a:gd name="connsiteY4" fmla="*/ 1116330 h 1654492"/>
                <a:gd name="connsiteX5" fmla="*/ 538163 w 1076325"/>
                <a:gd name="connsiteY5" fmla="*/ 578168 h 1654492"/>
                <a:gd name="connsiteX6" fmla="*/ 538163 w 1076325"/>
                <a:gd name="connsiteY6" fmla="*/ 578168 h 1654492"/>
                <a:gd name="connsiteX7" fmla="*/ 401003 w 1076325"/>
                <a:gd name="connsiteY7" fmla="*/ 441008 h 1654492"/>
                <a:gd name="connsiteX8" fmla="*/ 690563 w 1076325"/>
                <a:gd name="connsiteY8" fmla="*/ 152400 h 1654492"/>
                <a:gd name="connsiteX9" fmla="*/ 980123 w 1076325"/>
                <a:gd name="connsiteY9" fmla="*/ 441960 h 1654492"/>
                <a:gd name="connsiteX10" fmla="*/ 538163 w 1076325"/>
                <a:gd name="connsiteY10" fmla="*/ 0 h 1654492"/>
                <a:gd name="connsiteX11" fmla="*/ 96203 w 1076325"/>
                <a:gd name="connsiteY11" fmla="*/ 441960 h 1654492"/>
                <a:gd name="connsiteX12" fmla="*/ 538163 w 1076325"/>
                <a:gd name="connsiteY12" fmla="*/ 883920 h 1654492"/>
                <a:gd name="connsiteX13" fmla="*/ 538163 w 1076325"/>
                <a:gd name="connsiteY13" fmla="*/ 883920 h 1654492"/>
                <a:gd name="connsiteX14" fmla="*/ 771525 w 1076325"/>
                <a:gd name="connsiteY14" fmla="*/ 1116330 h 165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6325" h="1654492">
                  <a:moveTo>
                    <a:pt x="771525" y="1116330"/>
                  </a:moveTo>
                  <a:cubicBezTo>
                    <a:pt x="771525" y="1328738"/>
                    <a:pt x="598170" y="1502093"/>
                    <a:pt x="385763" y="1502093"/>
                  </a:cubicBezTo>
                  <a:cubicBezTo>
                    <a:pt x="173355" y="1502093"/>
                    <a:pt x="0" y="1329690"/>
                    <a:pt x="0" y="1116330"/>
                  </a:cubicBezTo>
                  <a:cubicBezTo>
                    <a:pt x="0" y="1413510"/>
                    <a:pt x="240983" y="1654493"/>
                    <a:pt x="538163" y="1654493"/>
                  </a:cubicBezTo>
                  <a:cubicBezTo>
                    <a:pt x="835343" y="1654493"/>
                    <a:pt x="1076325" y="1413510"/>
                    <a:pt x="1076325" y="1116330"/>
                  </a:cubicBezTo>
                  <a:cubicBezTo>
                    <a:pt x="1076325" y="819150"/>
                    <a:pt x="834390" y="578168"/>
                    <a:pt x="538163" y="578168"/>
                  </a:cubicBezTo>
                  <a:lnTo>
                    <a:pt x="538163" y="578168"/>
                  </a:lnTo>
                  <a:cubicBezTo>
                    <a:pt x="462915" y="578168"/>
                    <a:pt x="401003" y="517208"/>
                    <a:pt x="401003" y="441008"/>
                  </a:cubicBezTo>
                  <a:cubicBezTo>
                    <a:pt x="401003" y="281940"/>
                    <a:pt x="530543" y="152400"/>
                    <a:pt x="690563" y="152400"/>
                  </a:cubicBezTo>
                  <a:cubicBezTo>
                    <a:pt x="849630" y="152400"/>
                    <a:pt x="980123" y="281940"/>
                    <a:pt x="980123" y="441960"/>
                  </a:cubicBezTo>
                  <a:cubicBezTo>
                    <a:pt x="980123" y="198120"/>
                    <a:pt x="782003" y="0"/>
                    <a:pt x="538163" y="0"/>
                  </a:cubicBezTo>
                  <a:cubicBezTo>
                    <a:pt x="294323" y="0"/>
                    <a:pt x="96203" y="198120"/>
                    <a:pt x="96203" y="441960"/>
                  </a:cubicBezTo>
                  <a:cubicBezTo>
                    <a:pt x="96203" y="685800"/>
                    <a:pt x="294323" y="883920"/>
                    <a:pt x="538163" y="883920"/>
                  </a:cubicBezTo>
                  <a:lnTo>
                    <a:pt x="538163" y="883920"/>
                  </a:lnTo>
                  <a:cubicBezTo>
                    <a:pt x="666750" y="882968"/>
                    <a:pt x="771525" y="987743"/>
                    <a:pt x="771525" y="11163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F517A455-431F-4E2A-B253-C029D9C5C6D3}"/>
                </a:ext>
              </a:extLst>
            </p:cNvPr>
            <p:cNvSpPr/>
            <p:nvPr/>
          </p:nvSpPr>
          <p:spPr>
            <a:xfrm>
              <a:off x="5557838" y="3971925"/>
              <a:ext cx="980122" cy="1578292"/>
            </a:xfrm>
            <a:custGeom>
              <a:avLst/>
              <a:gdLst>
                <a:gd name="connsiteX0" fmla="*/ 980123 w 980122"/>
                <a:gd name="connsiteY0" fmla="*/ 441960 h 1578292"/>
                <a:gd name="connsiteX1" fmla="*/ 538163 w 980122"/>
                <a:gd name="connsiteY1" fmla="*/ 0 h 1578292"/>
                <a:gd name="connsiteX2" fmla="*/ 96203 w 980122"/>
                <a:gd name="connsiteY2" fmla="*/ 441960 h 1578292"/>
                <a:gd name="connsiteX3" fmla="*/ 538163 w 980122"/>
                <a:gd name="connsiteY3" fmla="*/ 883920 h 1578292"/>
                <a:gd name="connsiteX4" fmla="*/ 538163 w 980122"/>
                <a:gd name="connsiteY4" fmla="*/ 883920 h 1578292"/>
                <a:gd name="connsiteX5" fmla="*/ 771525 w 980122"/>
                <a:gd name="connsiteY5" fmla="*/ 1117283 h 1578292"/>
                <a:gd name="connsiteX6" fmla="*/ 385763 w 980122"/>
                <a:gd name="connsiteY6" fmla="*/ 1503045 h 1578292"/>
                <a:gd name="connsiteX7" fmla="*/ 0 w 980122"/>
                <a:gd name="connsiteY7" fmla="*/ 1116330 h 1578292"/>
                <a:gd name="connsiteX8" fmla="*/ 461963 w 980122"/>
                <a:gd name="connsiteY8" fmla="*/ 1578293 h 1578292"/>
                <a:gd name="connsiteX9" fmla="*/ 923925 w 980122"/>
                <a:gd name="connsiteY9" fmla="*/ 1116330 h 1578292"/>
                <a:gd name="connsiteX10" fmla="*/ 538163 w 980122"/>
                <a:gd name="connsiteY10" fmla="*/ 730568 h 1578292"/>
                <a:gd name="connsiteX11" fmla="*/ 538163 w 980122"/>
                <a:gd name="connsiteY11" fmla="*/ 730568 h 1578292"/>
                <a:gd name="connsiteX12" fmla="*/ 538163 w 980122"/>
                <a:gd name="connsiteY12" fmla="*/ 730568 h 1578292"/>
                <a:gd name="connsiteX13" fmla="*/ 282893 w 980122"/>
                <a:gd name="connsiteY13" fmla="*/ 559118 h 1578292"/>
                <a:gd name="connsiteX14" fmla="*/ 260985 w 980122"/>
                <a:gd name="connsiteY14" fmla="*/ 382905 h 1578292"/>
                <a:gd name="connsiteX15" fmla="*/ 614363 w 980122"/>
                <a:gd name="connsiteY15" fmla="*/ 76200 h 1578292"/>
                <a:gd name="connsiteX16" fmla="*/ 980123 w 980122"/>
                <a:gd name="connsiteY16" fmla="*/ 441960 h 157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0122" h="1578292">
                  <a:moveTo>
                    <a:pt x="980123" y="441960"/>
                  </a:moveTo>
                  <a:cubicBezTo>
                    <a:pt x="980123" y="198120"/>
                    <a:pt x="782003" y="0"/>
                    <a:pt x="538163" y="0"/>
                  </a:cubicBezTo>
                  <a:cubicBezTo>
                    <a:pt x="294323" y="0"/>
                    <a:pt x="96203" y="198120"/>
                    <a:pt x="96203" y="441960"/>
                  </a:cubicBezTo>
                  <a:cubicBezTo>
                    <a:pt x="96203" y="685800"/>
                    <a:pt x="294323" y="883920"/>
                    <a:pt x="538163" y="883920"/>
                  </a:cubicBezTo>
                  <a:lnTo>
                    <a:pt x="538163" y="883920"/>
                  </a:lnTo>
                  <a:cubicBezTo>
                    <a:pt x="666750" y="883920"/>
                    <a:pt x="771525" y="988695"/>
                    <a:pt x="771525" y="1117283"/>
                  </a:cubicBezTo>
                  <a:cubicBezTo>
                    <a:pt x="771525" y="1329690"/>
                    <a:pt x="598170" y="1503045"/>
                    <a:pt x="385763" y="1503045"/>
                  </a:cubicBezTo>
                  <a:cubicBezTo>
                    <a:pt x="173355" y="1502093"/>
                    <a:pt x="0" y="1329690"/>
                    <a:pt x="0" y="1116330"/>
                  </a:cubicBezTo>
                  <a:cubicBezTo>
                    <a:pt x="0" y="1370648"/>
                    <a:pt x="207645" y="1578293"/>
                    <a:pt x="461963" y="1578293"/>
                  </a:cubicBezTo>
                  <a:cubicBezTo>
                    <a:pt x="716280" y="1578293"/>
                    <a:pt x="923925" y="1370648"/>
                    <a:pt x="923925" y="1116330"/>
                  </a:cubicBezTo>
                  <a:cubicBezTo>
                    <a:pt x="923925" y="903923"/>
                    <a:pt x="750570" y="730568"/>
                    <a:pt x="538163" y="730568"/>
                  </a:cubicBezTo>
                  <a:lnTo>
                    <a:pt x="538163" y="730568"/>
                  </a:lnTo>
                  <a:lnTo>
                    <a:pt x="538163" y="730568"/>
                  </a:lnTo>
                  <a:cubicBezTo>
                    <a:pt x="421958" y="730568"/>
                    <a:pt x="321945" y="658178"/>
                    <a:pt x="282893" y="559118"/>
                  </a:cubicBezTo>
                  <a:cubicBezTo>
                    <a:pt x="260985" y="504825"/>
                    <a:pt x="253365" y="443865"/>
                    <a:pt x="260985" y="382905"/>
                  </a:cubicBezTo>
                  <a:cubicBezTo>
                    <a:pt x="283845" y="210503"/>
                    <a:pt x="433388" y="76200"/>
                    <a:pt x="614363" y="76200"/>
                  </a:cubicBezTo>
                  <a:cubicBezTo>
                    <a:pt x="816293" y="76200"/>
                    <a:pt x="980123" y="240030"/>
                    <a:pt x="980123" y="44196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09E27767-1A65-497A-A8C4-D1CA5E325724}"/>
                </a:ext>
              </a:extLst>
            </p:cNvPr>
            <p:cNvSpPr/>
            <p:nvPr/>
          </p:nvSpPr>
          <p:spPr>
            <a:xfrm>
              <a:off x="5959793" y="4124325"/>
              <a:ext cx="578167" cy="557212"/>
            </a:xfrm>
            <a:custGeom>
              <a:avLst/>
              <a:gdLst>
                <a:gd name="connsiteX0" fmla="*/ 288608 w 578167"/>
                <a:gd name="connsiteY0" fmla="*/ 0 h 557212"/>
                <a:gd name="connsiteX1" fmla="*/ 0 w 578167"/>
                <a:gd name="connsiteY1" fmla="*/ 278130 h 557212"/>
                <a:gd name="connsiteX2" fmla="*/ 212408 w 578167"/>
                <a:gd name="connsiteY2" fmla="*/ 76200 h 557212"/>
                <a:gd name="connsiteX3" fmla="*/ 425768 w 578167"/>
                <a:gd name="connsiteY3" fmla="*/ 289560 h 557212"/>
                <a:gd name="connsiteX4" fmla="*/ 344805 w 578167"/>
                <a:gd name="connsiteY4" fmla="*/ 468630 h 557212"/>
                <a:gd name="connsiteX5" fmla="*/ 487680 w 578167"/>
                <a:gd name="connsiteY5" fmla="*/ 557213 h 557212"/>
                <a:gd name="connsiteX6" fmla="*/ 578168 w 578167"/>
                <a:gd name="connsiteY6" fmla="*/ 289560 h 557212"/>
                <a:gd name="connsiteX7" fmla="*/ 288608 w 578167"/>
                <a:gd name="connsiteY7" fmla="*/ 0 h 55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8167" h="557212">
                  <a:moveTo>
                    <a:pt x="288608" y="0"/>
                  </a:moveTo>
                  <a:cubicBezTo>
                    <a:pt x="132397" y="0"/>
                    <a:pt x="5715" y="123825"/>
                    <a:pt x="0" y="278130"/>
                  </a:cubicBezTo>
                  <a:cubicBezTo>
                    <a:pt x="5715" y="165735"/>
                    <a:pt x="98107" y="76200"/>
                    <a:pt x="212408" y="76200"/>
                  </a:cubicBezTo>
                  <a:cubicBezTo>
                    <a:pt x="329565" y="76200"/>
                    <a:pt x="425768" y="171450"/>
                    <a:pt x="425768" y="289560"/>
                  </a:cubicBezTo>
                  <a:cubicBezTo>
                    <a:pt x="425768" y="361950"/>
                    <a:pt x="393383" y="426720"/>
                    <a:pt x="344805" y="468630"/>
                  </a:cubicBezTo>
                  <a:cubicBezTo>
                    <a:pt x="397193" y="490538"/>
                    <a:pt x="444818" y="521017"/>
                    <a:pt x="487680" y="557213"/>
                  </a:cubicBezTo>
                  <a:cubicBezTo>
                    <a:pt x="544830" y="482917"/>
                    <a:pt x="578168" y="390525"/>
                    <a:pt x="578168" y="289560"/>
                  </a:cubicBezTo>
                  <a:cubicBezTo>
                    <a:pt x="578168" y="129540"/>
                    <a:pt x="447675" y="0"/>
                    <a:pt x="2886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CE8EA0C8-7872-4876-8C19-0941E43719B3}"/>
                </a:ext>
              </a:extLst>
            </p:cNvPr>
            <p:cNvSpPr/>
            <p:nvPr/>
          </p:nvSpPr>
          <p:spPr>
            <a:xfrm>
              <a:off x="5710238" y="4792979"/>
              <a:ext cx="619125" cy="604837"/>
            </a:xfrm>
            <a:custGeom>
              <a:avLst/>
              <a:gdLst>
                <a:gd name="connsiteX0" fmla="*/ 0 w 619125"/>
                <a:gd name="connsiteY0" fmla="*/ 295275 h 604837"/>
                <a:gd name="connsiteX1" fmla="*/ 309563 w 619125"/>
                <a:gd name="connsiteY1" fmla="*/ 604838 h 604837"/>
                <a:gd name="connsiteX2" fmla="*/ 619125 w 619125"/>
                <a:gd name="connsiteY2" fmla="*/ 307658 h 604837"/>
                <a:gd name="connsiteX3" fmla="*/ 385763 w 619125"/>
                <a:gd name="connsiteY3" fmla="*/ 528638 h 604837"/>
                <a:gd name="connsiteX4" fmla="*/ 152400 w 619125"/>
                <a:gd name="connsiteY4" fmla="*/ 295275 h 604837"/>
                <a:gd name="connsiteX5" fmla="*/ 385763 w 619125"/>
                <a:gd name="connsiteY5" fmla="*/ 61913 h 604837"/>
                <a:gd name="connsiteX6" fmla="*/ 160973 w 619125"/>
                <a:gd name="connsiteY6" fmla="*/ 0 h 604837"/>
                <a:gd name="connsiteX7" fmla="*/ 0 w 619125"/>
                <a:gd name="connsiteY7" fmla="*/ 295275 h 60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5" h="604837">
                  <a:moveTo>
                    <a:pt x="0" y="295275"/>
                  </a:moveTo>
                  <a:cubicBezTo>
                    <a:pt x="0" y="465773"/>
                    <a:pt x="139065" y="604838"/>
                    <a:pt x="309563" y="604838"/>
                  </a:cubicBezTo>
                  <a:cubicBezTo>
                    <a:pt x="476250" y="604838"/>
                    <a:pt x="612458" y="472440"/>
                    <a:pt x="619125" y="307658"/>
                  </a:cubicBezTo>
                  <a:cubicBezTo>
                    <a:pt x="612458" y="430530"/>
                    <a:pt x="510540" y="528638"/>
                    <a:pt x="385763" y="528638"/>
                  </a:cubicBezTo>
                  <a:cubicBezTo>
                    <a:pt x="257175" y="528638"/>
                    <a:pt x="152400" y="423863"/>
                    <a:pt x="152400" y="295275"/>
                  </a:cubicBezTo>
                  <a:cubicBezTo>
                    <a:pt x="152400" y="166688"/>
                    <a:pt x="257175" y="61913"/>
                    <a:pt x="385763" y="61913"/>
                  </a:cubicBezTo>
                  <a:cubicBezTo>
                    <a:pt x="303848" y="61913"/>
                    <a:pt x="226695" y="39053"/>
                    <a:pt x="160973" y="0"/>
                  </a:cubicBezTo>
                  <a:cubicBezTo>
                    <a:pt x="65723" y="60960"/>
                    <a:pt x="0" y="170498"/>
                    <a:pt x="0" y="29527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2F72AFD1-AA82-403D-A314-31B10CDC5429}"/>
              </a:ext>
            </a:extLst>
          </p:cNvPr>
          <p:cNvGrpSpPr/>
          <p:nvPr/>
        </p:nvGrpSpPr>
        <p:grpSpPr>
          <a:xfrm>
            <a:off x="7700037" y="3963911"/>
            <a:ext cx="1138184" cy="1669568"/>
            <a:chOff x="7643813" y="3881438"/>
            <a:chExt cx="1250632" cy="1834514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0B5280D6-A5D7-424A-AE6D-4F45A1D36C3D}"/>
                </a:ext>
              </a:extLst>
            </p:cNvPr>
            <p:cNvSpPr/>
            <p:nvPr/>
          </p:nvSpPr>
          <p:spPr>
            <a:xfrm>
              <a:off x="7987875" y="4167838"/>
              <a:ext cx="842928" cy="1548114"/>
            </a:xfrm>
            <a:custGeom>
              <a:avLst/>
              <a:gdLst>
                <a:gd name="connsiteX0" fmla="*/ 773220 w 842928"/>
                <a:gd name="connsiteY0" fmla="*/ 246999 h 1548114"/>
                <a:gd name="connsiteX1" fmla="*/ 130283 w 842928"/>
                <a:gd name="connsiteY1" fmla="*/ 56499 h 1548114"/>
                <a:gd name="connsiteX2" fmla="*/ 280778 w 842928"/>
                <a:gd name="connsiteY2" fmla="*/ 19352 h 1548114"/>
                <a:gd name="connsiteX3" fmla="*/ 600818 w 842928"/>
                <a:gd name="connsiteY3" fmla="*/ 339392 h 1548114"/>
                <a:gd name="connsiteX4" fmla="*/ 273158 w 842928"/>
                <a:gd name="connsiteY4" fmla="*/ 964232 h 1548114"/>
                <a:gd name="connsiteX5" fmla="*/ 85515 w 842928"/>
                <a:gd name="connsiteY5" fmla="*/ 1145207 h 1548114"/>
                <a:gd name="connsiteX6" fmla="*/ 85515 w 842928"/>
                <a:gd name="connsiteY6" fmla="*/ 1145207 h 1548114"/>
                <a:gd name="connsiteX7" fmla="*/ 71228 w 842928"/>
                <a:gd name="connsiteY7" fmla="*/ 1548115 h 1548114"/>
                <a:gd name="connsiteX8" fmla="*/ 776078 w 842928"/>
                <a:gd name="connsiteY8" fmla="*/ 792782 h 1548114"/>
                <a:gd name="connsiteX9" fmla="*/ 773220 w 842928"/>
                <a:gd name="connsiteY9" fmla="*/ 246999 h 154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2928" h="1548114">
                  <a:moveTo>
                    <a:pt x="773220" y="246999"/>
                  </a:moveTo>
                  <a:cubicBezTo>
                    <a:pt x="640823" y="17447"/>
                    <a:pt x="355073" y="-66373"/>
                    <a:pt x="130283" y="56499"/>
                  </a:cubicBezTo>
                  <a:cubicBezTo>
                    <a:pt x="175050" y="32687"/>
                    <a:pt x="226485" y="19352"/>
                    <a:pt x="280778" y="19352"/>
                  </a:cubicBezTo>
                  <a:cubicBezTo>
                    <a:pt x="456990" y="19352"/>
                    <a:pt x="600818" y="163179"/>
                    <a:pt x="600818" y="339392"/>
                  </a:cubicBezTo>
                  <a:cubicBezTo>
                    <a:pt x="600818" y="539417"/>
                    <a:pt x="462705" y="761349"/>
                    <a:pt x="273158" y="964232"/>
                  </a:cubicBezTo>
                  <a:cubicBezTo>
                    <a:pt x="215055" y="1027097"/>
                    <a:pt x="151238" y="1088057"/>
                    <a:pt x="85515" y="1145207"/>
                  </a:cubicBezTo>
                  <a:lnTo>
                    <a:pt x="85515" y="1145207"/>
                  </a:lnTo>
                  <a:cubicBezTo>
                    <a:pt x="-24022" y="1249982"/>
                    <a:pt x="-27832" y="1428099"/>
                    <a:pt x="71228" y="1548115"/>
                  </a:cubicBezTo>
                  <a:cubicBezTo>
                    <a:pt x="278873" y="1392857"/>
                    <a:pt x="599865" y="1117584"/>
                    <a:pt x="776078" y="792782"/>
                  </a:cubicBezTo>
                  <a:cubicBezTo>
                    <a:pt x="858945" y="635619"/>
                    <a:pt x="872280" y="418449"/>
                    <a:pt x="773220" y="24699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34C33037-724F-4F52-A722-1637B7BEB078}"/>
                </a:ext>
              </a:extLst>
            </p:cNvPr>
            <p:cNvSpPr/>
            <p:nvPr/>
          </p:nvSpPr>
          <p:spPr>
            <a:xfrm>
              <a:off x="7894437" y="3917239"/>
              <a:ext cx="999055" cy="1042428"/>
            </a:xfrm>
            <a:custGeom>
              <a:avLst/>
              <a:gdLst>
                <a:gd name="connsiteX0" fmla="*/ 752358 w 999055"/>
                <a:gd name="connsiteY0" fmla="*/ 91834 h 1042428"/>
                <a:gd name="connsiteX1" fmla="*/ 110373 w 999055"/>
                <a:gd name="connsiteY1" fmla="*/ 168986 h 1042428"/>
                <a:gd name="connsiteX2" fmla="*/ 157998 w 999055"/>
                <a:gd name="connsiteY2" fmla="*/ 825259 h 1042428"/>
                <a:gd name="connsiteX3" fmla="*/ 54176 w 999055"/>
                <a:gd name="connsiteY3" fmla="*/ 589039 h 1042428"/>
                <a:gd name="connsiteX4" fmla="*/ 219911 w 999055"/>
                <a:gd name="connsiteY4" fmla="*/ 309004 h 1042428"/>
                <a:gd name="connsiteX5" fmla="*/ 214196 w 999055"/>
                <a:gd name="connsiteY5" fmla="*/ 311861 h 1042428"/>
                <a:gd name="connsiteX6" fmla="*/ 219911 w 999055"/>
                <a:gd name="connsiteY6" fmla="*/ 309004 h 1042428"/>
                <a:gd name="connsiteX7" fmla="*/ 223721 w 999055"/>
                <a:gd name="connsiteY7" fmla="*/ 307099 h 1042428"/>
                <a:gd name="connsiteX8" fmla="*/ 866658 w 999055"/>
                <a:gd name="connsiteY8" fmla="*/ 497599 h 1042428"/>
                <a:gd name="connsiteX9" fmla="*/ 870468 w 999055"/>
                <a:gd name="connsiteY9" fmla="*/ 1042429 h 1042428"/>
                <a:gd name="connsiteX10" fmla="*/ 999056 w 999055"/>
                <a:gd name="connsiteY10" fmla="*/ 589039 h 1042428"/>
                <a:gd name="connsiteX11" fmla="*/ 752358 w 999055"/>
                <a:gd name="connsiteY11" fmla="*/ 91834 h 104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9055" h="1042428">
                  <a:moveTo>
                    <a:pt x="752358" y="91834"/>
                  </a:moveTo>
                  <a:cubicBezTo>
                    <a:pt x="553286" y="-54851"/>
                    <a:pt x="271346" y="-23419"/>
                    <a:pt x="110373" y="168986"/>
                  </a:cubicBezTo>
                  <a:cubicBezTo>
                    <a:pt x="-54409" y="364249"/>
                    <a:pt x="-31549" y="655714"/>
                    <a:pt x="157998" y="825259"/>
                  </a:cubicBezTo>
                  <a:cubicBezTo>
                    <a:pt x="94181" y="766204"/>
                    <a:pt x="54176" y="682384"/>
                    <a:pt x="54176" y="589039"/>
                  </a:cubicBezTo>
                  <a:cubicBezTo>
                    <a:pt x="54176" y="468071"/>
                    <a:pt x="120851" y="363296"/>
                    <a:pt x="219911" y="309004"/>
                  </a:cubicBezTo>
                  <a:cubicBezTo>
                    <a:pt x="218006" y="309956"/>
                    <a:pt x="216101" y="310909"/>
                    <a:pt x="214196" y="311861"/>
                  </a:cubicBezTo>
                  <a:cubicBezTo>
                    <a:pt x="216101" y="310909"/>
                    <a:pt x="218006" y="309956"/>
                    <a:pt x="219911" y="309004"/>
                  </a:cubicBezTo>
                  <a:cubicBezTo>
                    <a:pt x="220863" y="308051"/>
                    <a:pt x="222768" y="307099"/>
                    <a:pt x="223721" y="307099"/>
                  </a:cubicBezTo>
                  <a:cubicBezTo>
                    <a:pt x="447558" y="185179"/>
                    <a:pt x="734261" y="268999"/>
                    <a:pt x="866658" y="497599"/>
                  </a:cubicBezTo>
                  <a:cubicBezTo>
                    <a:pt x="965718" y="669049"/>
                    <a:pt x="951431" y="886219"/>
                    <a:pt x="870468" y="1042429"/>
                  </a:cubicBezTo>
                  <a:cubicBezTo>
                    <a:pt x="948573" y="898601"/>
                    <a:pt x="999056" y="746201"/>
                    <a:pt x="999056" y="589039"/>
                  </a:cubicBezTo>
                  <a:cubicBezTo>
                    <a:pt x="999056" y="386156"/>
                    <a:pt x="901901" y="206134"/>
                    <a:pt x="752358" y="918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BB40DBD-9395-4902-8523-9ACDE59339CF}"/>
                </a:ext>
              </a:extLst>
            </p:cNvPr>
            <p:cNvSpPr/>
            <p:nvPr/>
          </p:nvSpPr>
          <p:spPr>
            <a:xfrm>
              <a:off x="7664536" y="3881438"/>
              <a:ext cx="982258" cy="1021292"/>
            </a:xfrm>
            <a:custGeom>
              <a:avLst/>
              <a:gdLst>
                <a:gd name="connsiteX0" fmla="*/ 235499 w 982258"/>
                <a:gd name="connsiteY0" fmla="*/ 958215 h 1021292"/>
                <a:gd name="connsiteX1" fmla="*/ 876531 w 982258"/>
                <a:gd name="connsiteY1" fmla="*/ 792480 h 1021292"/>
                <a:gd name="connsiteX2" fmla="*/ 603164 w 982258"/>
                <a:gd name="connsiteY2" fmla="*/ 945833 h 1021292"/>
                <a:gd name="connsiteX3" fmla="*/ 392661 w 982258"/>
                <a:gd name="connsiteY3" fmla="*/ 866775 h 1021292"/>
                <a:gd name="connsiteX4" fmla="*/ 397424 w 982258"/>
                <a:gd name="connsiteY4" fmla="*/ 870585 h 1021292"/>
                <a:gd name="connsiteX5" fmla="*/ 392661 w 982258"/>
                <a:gd name="connsiteY5" fmla="*/ 866775 h 1021292"/>
                <a:gd name="connsiteX6" fmla="*/ 386946 w 982258"/>
                <a:gd name="connsiteY6" fmla="*/ 861060 h 1021292"/>
                <a:gd name="connsiteX7" fmla="*/ 340274 w 982258"/>
                <a:gd name="connsiteY7" fmla="*/ 204788 h 1021292"/>
                <a:gd name="connsiteX8" fmla="*/ 982259 w 982258"/>
                <a:gd name="connsiteY8" fmla="*/ 127635 h 1021292"/>
                <a:gd name="connsiteX9" fmla="*/ 604116 w 982258"/>
                <a:gd name="connsiteY9" fmla="*/ 0 h 1021292"/>
                <a:gd name="connsiteX10" fmla="*/ 57381 w 982258"/>
                <a:gd name="connsiteY10" fmla="*/ 323850 h 1021292"/>
                <a:gd name="connsiteX11" fmla="*/ 53571 w 982258"/>
                <a:gd name="connsiteY11" fmla="*/ 331470 h 1021292"/>
                <a:gd name="connsiteX12" fmla="*/ 50714 w 982258"/>
                <a:gd name="connsiteY12" fmla="*/ 337185 h 1021292"/>
                <a:gd name="connsiteX13" fmla="*/ 235499 w 982258"/>
                <a:gd name="connsiteY13" fmla="*/ 958215 h 102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2258" h="1021292">
                  <a:moveTo>
                    <a:pt x="235499" y="958215"/>
                  </a:moveTo>
                  <a:cubicBezTo>
                    <a:pt x="458384" y="1086803"/>
                    <a:pt x="744134" y="1012508"/>
                    <a:pt x="876531" y="792480"/>
                  </a:cubicBezTo>
                  <a:cubicBezTo>
                    <a:pt x="820334" y="883920"/>
                    <a:pt x="719369" y="945833"/>
                    <a:pt x="603164" y="945833"/>
                  </a:cubicBezTo>
                  <a:cubicBezTo>
                    <a:pt x="523154" y="945833"/>
                    <a:pt x="448859" y="916305"/>
                    <a:pt x="392661" y="866775"/>
                  </a:cubicBezTo>
                  <a:cubicBezTo>
                    <a:pt x="394566" y="867728"/>
                    <a:pt x="395519" y="869633"/>
                    <a:pt x="397424" y="870585"/>
                  </a:cubicBezTo>
                  <a:cubicBezTo>
                    <a:pt x="395519" y="869633"/>
                    <a:pt x="394566" y="867728"/>
                    <a:pt x="392661" y="866775"/>
                  </a:cubicBezTo>
                  <a:cubicBezTo>
                    <a:pt x="390756" y="864870"/>
                    <a:pt x="388851" y="862965"/>
                    <a:pt x="386946" y="861060"/>
                  </a:cubicBezTo>
                  <a:cubicBezTo>
                    <a:pt x="198351" y="691515"/>
                    <a:pt x="175491" y="400050"/>
                    <a:pt x="340274" y="204788"/>
                  </a:cubicBezTo>
                  <a:cubicBezTo>
                    <a:pt x="501246" y="12383"/>
                    <a:pt x="783186" y="-19050"/>
                    <a:pt x="982259" y="127635"/>
                  </a:cubicBezTo>
                  <a:cubicBezTo>
                    <a:pt x="876531" y="47625"/>
                    <a:pt x="746039" y="0"/>
                    <a:pt x="604116" y="0"/>
                  </a:cubicBezTo>
                  <a:cubicBezTo>
                    <a:pt x="368849" y="0"/>
                    <a:pt x="163109" y="130493"/>
                    <a:pt x="57381" y="323850"/>
                  </a:cubicBezTo>
                  <a:cubicBezTo>
                    <a:pt x="56429" y="326708"/>
                    <a:pt x="54524" y="328613"/>
                    <a:pt x="53571" y="331470"/>
                  </a:cubicBezTo>
                  <a:cubicBezTo>
                    <a:pt x="52619" y="333375"/>
                    <a:pt x="51666" y="335280"/>
                    <a:pt x="50714" y="337185"/>
                  </a:cubicBezTo>
                  <a:cubicBezTo>
                    <a:pt x="-61681" y="558165"/>
                    <a:pt x="18329" y="832485"/>
                    <a:pt x="235499" y="95821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4F06FD76-182A-4B7F-B960-B7E4E24B08EE}"/>
                </a:ext>
              </a:extLst>
            </p:cNvPr>
            <p:cNvSpPr/>
            <p:nvPr/>
          </p:nvSpPr>
          <p:spPr>
            <a:xfrm>
              <a:off x="7643813" y="4217670"/>
              <a:ext cx="944879" cy="913447"/>
            </a:xfrm>
            <a:custGeom>
              <a:avLst/>
              <a:gdLst>
                <a:gd name="connsiteX0" fmla="*/ 899160 w 944879"/>
                <a:gd name="connsiteY0" fmla="*/ 453390 h 913447"/>
                <a:gd name="connsiteX1" fmla="*/ 902018 w 944879"/>
                <a:gd name="connsiteY1" fmla="*/ 448628 h 913447"/>
                <a:gd name="connsiteX2" fmla="*/ 899160 w 944879"/>
                <a:gd name="connsiteY2" fmla="*/ 453390 h 913447"/>
                <a:gd name="connsiteX3" fmla="*/ 898208 w 944879"/>
                <a:gd name="connsiteY3" fmla="*/ 455295 h 913447"/>
                <a:gd name="connsiteX4" fmla="*/ 257175 w 944879"/>
                <a:gd name="connsiteY4" fmla="*/ 621030 h 913447"/>
                <a:gd name="connsiteX5" fmla="*/ 70485 w 944879"/>
                <a:gd name="connsiteY5" fmla="*/ 0 h 913447"/>
                <a:gd name="connsiteX6" fmla="*/ 0 w 944879"/>
                <a:gd name="connsiteY6" fmla="*/ 288608 h 913447"/>
                <a:gd name="connsiteX7" fmla="*/ 617220 w 944879"/>
                <a:gd name="connsiteY7" fmla="*/ 913448 h 913447"/>
                <a:gd name="connsiteX8" fmla="*/ 944880 w 944879"/>
                <a:gd name="connsiteY8" fmla="*/ 288608 h 913447"/>
                <a:gd name="connsiteX9" fmla="*/ 899160 w 944879"/>
                <a:gd name="connsiteY9" fmla="*/ 453390 h 91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879" h="913447">
                  <a:moveTo>
                    <a:pt x="899160" y="453390"/>
                  </a:moveTo>
                  <a:cubicBezTo>
                    <a:pt x="900113" y="451485"/>
                    <a:pt x="901065" y="450533"/>
                    <a:pt x="902018" y="448628"/>
                  </a:cubicBezTo>
                  <a:cubicBezTo>
                    <a:pt x="901065" y="450533"/>
                    <a:pt x="900113" y="451485"/>
                    <a:pt x="899160" y="453390"/>
                  </a:cubicBezTo>
                  <a:cubicBezTo>
                    <a:pt x="899160" y="454343"/>
                    <a:pt x="898208" y="455295"/>
                    <a:pt x="898208" y="455295"/>
                  </a:cubicBezTo>
                  <a:cubicBezTo>
                    <a:pt x="765810" y="675323"/>
                    <a:pt x="480060" y="749618"/>
                    <a:pt x="257175" y="621030"/>
                  </a:cubicBezTo>
                  <a:cubicBezTo>
                    <a:pt x="39053" y="496253"/>
                    <a:pt x="-40958" y="221933"/>
                    <a:pt x="70485" y="0"/>
                  </a:cubicBezTo>
                  <a:cubicBezTo>
                    <a:pt x="25718" y="86678"/>
                    <a:pt x="0" y="184785"/>
                    <a:pt x="0" y="288608"/>
                  </a:cubicBezTo>
                  <a:cubicBezTo>
                    <a:pt x="0" y="630555"/>
                    <a:pt x="276225" y="909638"/>
                    <a:pt x="617220" y="913448"/>
                  </a:cubicBezTo>
                  <a:cubicBezTo>
                    <a:pt x="805815" y="710565"/>
                    <a:pt x="944880" y="488633"/>
                    <a:pt x="944880" y="288608"/>
                  </a:cubicBezTo>
                  <a:cubicBezTo>
                    <a:pt x="944880" y="348615"/>
                    <a:pt x="928688" y="405765"/>
                    <a:pt x="899160" y="45339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B100B196-CF93-471D-9D6C-7C947CFEC4BA}"/>
                </a:ext>
              </a:extLst>
            </p:cNvPr>
            <p:cNvSpPr/>
            <p:nvPr/>
          </p:nvSpPr>
          <p:spPr>
            <a:xfrm>
              <a:off x="7987875" y="4177968"/>
              <a:ext cx="705289" cy="1537032"/>
            </a:xfrm>
            <a:custGeom>
              <a:avLst/>
              <a:gdLst>
                <a:gd name="connsiteX0" fmla="*/ 130283 w 705289"/>
                <a:gd name="connsiteY0" fmla="*/ 45417 h 1537032"/>
                <a:gd name="connsiteX1" fmla="*/ 280778 w 705289"/>
                <a:gd name="connsiteY1" fmla="*/ 8270 h 1537032"/>
                <a:gd name="connsiteX2" fmla="*/ 600818 w 705289"/>
                <a:gd name="connsiteY2" fmla="*/ 328310 h 1537032"/>
                <a:gd name="connsiteX3" fmla="*/ 273158 w 705289"/>
                <a:gd name="connsiteY3" fmla="*/ 953150 h 1537032"/>
                <a:gd name="connsiteX4" fmla="*/ 85515 w 705289"/>
                <a:gd name="connsiteY4" fmla="*/ 1134125 h 1537032"/>
                <a:gd name="connsiteX5" fmla="*/ 85515 w 705289"/>
                <a:gd name="connsiteY5" fmla="*/ 1134125 h 1537032"/>
                <a:gd name="connsiteX6" fmla="*/ 71228 w 705289"/>
                <a:gd name="connsiteY6" fmla="*/ 1537033 h 1537032"/>
                <a:gd name="connsiteX7" fmla="*/ 202673 w 705289"/>
                <a:gd name="connsiteY7" fmla="*/ 1221755 h 1537032"/>
                <a:gd name="connsiteX8" fmla="*/ 456990 w 705289"/>
                <a:gd name="connsiteY8" fmla="*/ 970295 h 1537032"/>
                <a:gd name="connsiteX9" fmla="*/ 594150 w 705289"/>
                <a:gd name="connsiteY9" fmla="*/ 783605 h 1537032"/>
                <a:gd name="connsiteX10" fmla="*/ 685590 w 705289"/>
                <a:gd name="connsiteY10" fmla="*/ 282590 h 1537032"/>
                <a:gd name="connsiteX11" fmla="*/ 287445 w 705289"/>
                <a:gd name="connsiteY11" fmla="*/ 650 h 1537032"/>
                <a:gd name="connsiteX12" fmla="*/ 130283 w 705289"/>
                <a:gd name="connsiteY12" fmla="*/ 45417 h 153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5289" h="1537032">
                  <a:moveTo>
                    <a:pt x="130283" y="45417"/>
                  </a:moveTo>
                  <a:cubicBezTo>
                    <a:pt x="175050" y="21605"/>
                    <a:pt x="226485" y="8270"/>
                    <a:pt x="280778" y="8270"/>
                  </a:cubicBezTo>
                  <a:cubicBezTo>
                    <a:pt x="456990" y="8270"/>
                    <a:pt x="600818" y="152097"/>
                    <a:pt x="600818" y="328310"/>
                  </a:cubicBezTo>
                  <a:cubicBezTo>
                    <a:pt x="600818" y="528335"/>
                    <a:pt x="462705" y="750267"/>
                    <a:pt x="273158" y="953150"/>
                  </a:cubicBezTo>
                  <a:cubicBezTo>
                    <a:pt x="215055" y="1016015"/>
                    <a:pt x="151238" y="1076975"/>
                    <a:pt x="85515" y="1134125"/>
                  </a:cubicBezTo>
                  <a:lnTo>
                    <a:pt x="85515" y="1134125"/>
                  </a:lnTo>
                  <a:cubicBezTo>
                    <a:pt x="-24022" y="1238900"/>
                    <a:pt x="-27832" y="1417017"/>
                    <a:pt x="71228" y="1537033"/>
                  </a:cubicBezTo>
                  <a:cubicBezTo>
                    <a:pt x="75038" y="1437020"/>
                    <a:pt x="81705" y="1341770"/>
                    <a:pt x="202673" y="1221755"/>
                  </a:cubicBezTo>
                  <a:cubicBezTo>
                    <a:pt x="202673" y="1221755"/>
                    <a:pt x="397935" y="1040780"/>
                    <a:pt x="456990" y="970295"/>
                  </a:cubicBezTo>
                  <a:cubicBezTo>
                    <a:pt x="507473" y="910287"/>
                    <a:pt x="554145" y="847422"/>
                    <a:pt x="594150" y="783605"/>
                  </a:cubicBezTo>
                  <a:cubicBezTo>
                    <a:pt x="691305" y="628347"/>
                    <a:pt x="733215" y="441657"/>
                    <a:pt x="685590" y="282590"/>
                  </a:cubicBezTo>
                  <a:cubicBezTo>
                    <a:pt x="633203" y="107330"/>
                    <a:pt x="468420" y="-9828"/>
                    <a:pt x="287445" y="650"/>
                  </a:cubicBezTo>
                  <a:cubicBezTo>
                    <a:pt x="233153" y="3507"/>
                    <a:pt x="179813" y="19700"/>
                    <a:pt x="130283" y="4541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FAA7200F-F8DD-44AA-BA4E-8BB8EF770CAE}"/>
                </a:ext>
              </a:extLst>
            </p:cNvPr>
            <p:cNvSpPr/>
            <p:nvPr/>
          </p:nvSpPr>
          <p:spPr>
            <a:xfrm>
              <a:off x="7894437" y="3917239"/>
              <a:ext cx="1000008" cy="1042428"/>
            </a:xfrm>
            <a:custGeom>
              <a:avLst/>
              <a:gdLst>
                <a:gd name="connsiteX0" fmla="*/ 157998 w 1000008"/>
                <a:gd name="connsiteY0" fmla="*/ 825259 h 1042428"/>
                <a:gd name="connsiteX1" fmla="*/ 110373 w 1000008"/>
                <a:gd name="connsiteY1" fmla="*/ 168986 h 1042428"/>
                <a:gd name="connsiteX2" fmla="*/ 752358 w 1000008"/>
                <a:gd name="connsiteY2" fmla="*/ 91834 h 1042428"/>
                <a:gd name="connsiteX3" fmla="*/ 1000008 w 1000008"/>
                <a:gd name="connsiteY3" fmla="*/ 589039 h 1042428"/>
                <a:gd name="connsiteX4" fmla="*/ 871421 w 1000008"/>
                <a:gd name="connsiteY4" fmla="*/ 1042429 h 1042428"/>
                <a:gd name="connsiteX5" fmla="*/ 967623 w 1000008"/>
                <a:gd name="connsiteY5" fmla="*/ 692861 h 1042428"/>
                <a:gd name="connsiteX6" fmla="*/ 809508 w 1000008"/>
                <a:gd name="connsiteY6" fmla="*/ 294716 h 1042428"/>
                <a:gd name="connsiteX7" fmla="*/ 170381 w 1000008"/>
                <a:gd name="connsiteY7" fmla="*/ 233756 h 1042428"/>
                <a:gd name="connsiteX8" fmla="*/ 166571 w 1000008"/>
                <a:gd name="connsiteY8" fmla="*/ 236614 h 1042428"/>
                <a:gd name="connsiteX9" fmla="*/ 161808 w 1000008"/>
                <a:gd name="connsiteY9" fmla="*/ 240424 h 1042428"/>
                <a:gd name="connsiteX10" fmla="*/ 161808 w 1000008"/>
                <a:gd name="connsiteY10" fmla="*/ 242329 h 1042428"/>
                <a:gd name="connsiteX11" fmla="*/ 30363 w 1000008"/>
                <a:gd name="connsiteY11" fmla="*/ 572846 h 1042428"/>
                <a:gd name="connsiteX12" fmla="*/ 157998 w 1000008"/>
                <a:gd name="connsiteY12" fmla="*/ 825259 h 104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0008" h="1042428">
                  <a:moveTo>
                    <a:pt x="157998" y="825259"/>
                  </a:moveTo>
                  <a:cubicBezTo>
                    <a:pt x="-31549" y="655714"/>
                    <a:pt x="-54409" y="364249"/>
                    <a:pt x="110373" y="168986"/>
                  </a:cubicBezTo>
                  <a:cubicBezTo>
                    <a:pt x="271346" y="-23419"/>
                    <a:pt x="553286" y="-54851"/>
                    <a:pt x="752358" y="91834"/>
                  </a:cubicBezTo>
                  <a:cubicBezTo>
                    <a:pt x="902853" y="206134"/>
                    <a:pt x="1000008" y="386156"/>
                    <a:pt x="1000008" y="589039"/>
                  </a:cubicBezTo>
                  <a:cubicBezTo>
                    <a:pt x="1000008" y="746201"/>
                    <a:pt x="949526" y="898601"/>
                    <a:pt x="871421" y="1042429"/>
                  </a:cubicBezTo>
                  <a:cubicBezTo>
                    <a:pt x="929523" y="934796"/>
                    <a:pt x="965718" y="814781"/>
                    <a:pt x="967623" y="692861"/>
                  </a:cubicBezTo>
                  <a:cubicBezTo>
                    <a:pt x="970481" y="540461"/>
                    <a:pt x="908568" y="400444"/>
                    <a:pt x="809508" y="294716"/>
                  </a:cubicBezTo>
                  <a:cubicBezTo>
                    <a:pt x="639963" y="112789"/>
                    <a:pt x="364691" y="81356"/>
                    <a:pt x="170381" y="233756"/>
                  </a:cubicBezTo>
                  <a:cubicBezTo>
                    <a:pt x="169428" y="234709"/>
                    <a:pt x="167523" y="235661"/>
                    <a:pt x="166571" y="236614"/>
                  </a:cubicBezTo>
                  <a:cubicBezTo>
                    <a:pt x="164666" y="237566"/>
                    <a:pt x="163713" y="239471"/>
                    <a:pt x="161808" y="240424"/>
                  </a:cubicBezTo>
                  <a:cubicBezTo>
                    <a:pt x="161808" y="241376"/>
                    <a:pt x="161808" y="241376"/>
                    <a:pt x="161808" y="242329"/>
                  </a:cubicBezTo>
                  <a:cubicBezTo>
                    <a:pt x="67511" y="325196"/>
                    <a:pt x="17981" y="447116"/>
                    <a:pt x="30363" y="572846"/>
                  </a:cubicBezTo>
                  <a:cubicBezTo>
                    <a:pt x="39888" y="669049"/>
                    <a:pt x="85608" y="758584"/>
                    <a:pt x="157998" y="82525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A78DCC98-1EE3-422F-BF98-D2F26AB6BA8E}"/>
                </a:ext>
              </a:extLst>
            </p:cNvPr>
            <p:cNvSpPr/>
            <p:nvPr/>
          </p:nvSpPr>
          <p:spPr>
            <a:xfrm>
              <a:off x="7664243" y="3881438"/>
              <a:ext cx="981599" cy="1021292"/>
            </a:xfrm>
            <a:custGeom>
              <a:avLst/>
              <a:gdLst>
                <a:gd name="connsiteX0" fmla="*/ 877777 w 981599"/>
                <a:gd name="connsiteY0" fmla="*/ 792480 h 1021292"/>
                <a:gd name="connsiteX1" fmla="*/ 236744 w 981599"/>
                <a:gd name="connsiteY1" fmla="*/ 958215 h 1021292"/>
                <a:gd name="connsiteX2" fmla="*/ 50054 w 981599"/>
                <a:gd name="connsiteY2" fmla="*/ 336233 h 1021292"/>
                <a:gd name="connsiteX3" fmla="*/ 52912 w 981599"/>
                <a:gd name="connsiteY3" fmla="*/ 330518 h 1021292"/>
                <a:gd name="connsiteX4" fmla="*/ 57674 w 981599"/>
                <a:gd name="connsiteY4" fmla="*/ 323850 h 1021292"/>
                <a:gd name="connsiteX5" fmla="*/ 604409 w 981599"/>
                <a:gd name="connsiteY5" fmla="*/ 0 h 1021292"/>
                <a:gd name="connsiteX6" fmla="*/ 981599 w 981599"/>
                <a:gd name="connsiteY6" fmla="*/ 127635 h 1021292"/>
                <a:gd name="connsiteX7" fmla="*/ 639652 w 981599"/>
                <a:gd name="connsiteY7" fmla="*/ 18098 h 1021292"/>
                <a:gd name="connsiteX8" fmla="*/ 256747 w 981599"/>
                <a:gd name="connsiteY8" fmla="*/ 188595 h 1021292"/>
                <a:gd name="connsiteX9" fmla="*/ 159592 w 981599"/>
                <a:gd name="connsiteY9" fmla="*/ 329565 h 1021292"/>
                <a:gd name="connsiteX10" fmla="*/ 156734 w 981599"/>
                <a:gd name="connsiteY10" fmla="*/ 336233 h 1021292"/>
                <a:gd name="connsiteX11" fmla="*/ 154829 w 981599"/>
                <a:gd name="connsiteY11" fmla="*/ 340995 h 1021292"/>
                <a:gd name="connsiteX12" fmla="*/ 304372 w 981599"/>
                <a:gd name="connsiteY12" fmla="*/ 904875 h 1021292"/>
                <a:gd name="connsiteX13" fmla="*/ 311992 w 981599"/>
                <a:gd name="connsiteY13" fmla="*/ 910590 h 1021292"/>
                <a:gd name="connsiteX14" fmla="*/ 317707 w 981599"/>
                <a:gd name="connsiteY14" fmla="*/ 914400 h 1021292"/>
                <a:gd name="connsiteX15" fmla="*/ 318659 w 981599"/>
                <a:gd name="connsiteY15" fmla="*/ 914400 h 1021292"/>
                <a:gd name="connsiteX16" fmla="*/ 568214 w 981599"/>
                <a:gd name="connsiteY16" fmla="*/ 981075 h 1021292"/>
                <a:gd name="connsiteX17" fmla="*/ 877777 w 981599"/>
                <a:gd name="connsiteY17" fmla="*/ 792480 h 102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81599" h="1021292">
                  <a:moveTo>
                    <a:pt x="877777" y="792480"/>
                  </a:moveTo>
                  <a:cubicBezTo>
                    <a:pt x="745379" y="1012508"/>
                    <a:pt x="459629" y="1086803"/>
                    <a:pt x="236744" y="958215"/>
                  </a:cubicBezTo>
                  <a:cubicBezTo>
                    <a:pt x="18622" y="832485"/>
                    <a:pt x="-61388" y="558165"/>
                    <a:pt x="50054" y="336233"/>
                  </a:cubicBezTo>
                  <a:cubicBezTo>
                    <a:pt x="51007" y="334328"/>
                    <a:pt x="51959" y="332423"/>
                    <a:pt x="52912" y="330518"/>
                  </a:cubicBezTo>
                  <a:cubicBezTo>
                    <a:pt x="54817" y="328613"/>
                    <a:pt x="55769" y="325755"/>
                    <a:pt x="57674" y="323850"/>
                  </a:cubicBezTo>
                  <a:cubicBezTo>
                    <a:pt x="163402" y="130493"/>
                    <a:pt x="369142" y="0"/>
                    <a:pt x="604409" y="0"/>
                  </a:cubicBezTo>
                  <a:cubicBezTo>
                    <a:pt x="746332" y="0"/>
                    <a:pt x="876824" y="47625"/>
                    <a:pt x="981599" y="127635"/>
                  </a:cubicBezTo>
                  <a:cubicBezTo>
                    <a:pt x="883492" y="54293"/>
                    <a:pt x="764429" y="15240"/>
                    <a:pt x="639652" y="18098"/>
                  </a:cubicBezTo>
                  <a:cubicBezTo>
                    <a:pt x="492967" y="21908"/>
                    <a:pt x="355807" y="83820"/>
                    <a:pt x="256747" y="188595"/>
                  </a:cubicBezTo>
                  <a:cubicBezTo>
                    <a:pt x="216742" y="230505"/>
                    <a:pt x="184357" y="278130"/>
                    <a:pt x="159592" y="329565"/>
                  </a:cubicBezTo>
                  <a:cubicBezTo>
                    <a:pt x="158639" y="331470"/>
                    <a:pt x="157687" y="334328"/>
                    <a:pt x="156734" y="336233"/>
                  </a:cubicBezTo>
                  <a:cubicBezTo>
                    <a:pt x="155782" y="338138"/>
                    <a:pt x="154829" y="340043"/>
                    <a:pt x="154829" y="340995"/>
                  </a:cubicBezTo>
                  <a:cubicBezTo>
                    <a:pt x="67199" y="538163"/>
                    <a:pt x="128159" y="773430"/>
                    <a:pt x="304372" y="904875"/>
                  </a:cubicBezTo>
                  <a:cubicBezTo>
                    <a:pt x="307229" y="906780"/>
                    <a:pt x="309134" y="908685"/>
                    <a:pt x="311992" y="910590"/>
                  </a:cubicBezTo>
                  <a:cubicBezTo>
                    <a:pt x="313897" y="911543"/>
                    <a:pt x="315802" y="913448"/>
                    <a:pt x="317707" y="914400"/>
                  </a:cubicBezTo>
                  <a:cubicBezTo>
                    <a:pt x="317707" y="914400"/>
                    <a:pt x="318659" y="914400"/>
                    <a:pt x="318659" y="914400"/>
                  </a:cubicBezTo>
                  <a:cubicBezTo>
                    <a:pt x="392002" y="963930"/>
                    <a:pt x="479632" y="987743"/>
                    <a:pt x="568214" y="981075"/>
                  </a:cubicBezTo>
                  <a:cubicBezTo>
                    <a:pt x="694897" y="972503"/>
                    <a:pt x="811102" y="902018"/>
                    <a:pt x="877777" y="79248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5365199A-296B-4F96-A491-A5B9B25EA384}"/>
                </a:ext>
              </a:extLst>
            </p:cNvPr>
            <p:cNvSpPr/>
            <p:nvPr/>
          </p:nvSpPr>
          <p:spPr>
            <a:xfrm>
              <a:off x="7643813" y="4217670"/>
              <a:ext cx="744854" cy="913447"/>
            </a:xfrm>
            <a:custGeom>
              <a:avLst/>
              <a:gdLst>
                <a:gd name="connsiteX0" fmla="*/ 744855 w 744854"/>
                <a:gd name="connsiteY0" fmla="*/ 762953 h 913447"/>
                <a:gd name="connsiteX1" fmla="*/ 638175 w 744854"/>
                <a:gd name="connsiteY1" fmla="*/ 782955 h 913447"/>
                <a:gd name="connsiteX2" fmla="*/ 11430 w 744854"/>
                <a:gd name="connsiteY2" fmla="*/ 274320 h 913447"/>
                <a:gd name="connsiteX3" fmla="*/ 71438 w 744854"/>
                <a:gd name="connsiteY3" fmla="*/ 0 h 913447"/>
                <a:gd name="connsiteX4" fmla="*/ 0 w 744854"/>
                <a:gd name="connsiteY4" fmla="*/ 288608 h 913447"/>
                <a:gd name="connsiteX5" fmla="*/ 617220 w 744854"/>
                <a:gd name="connsiteY5" fmla="*/ 913448 h 913447"/>
                <a:gd name="connsiteX6" fmla="*/ 744855 w 744854"/>
                <a:gd name="connsiteY6" fmla="*/ 762953 h 91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4854" h="913447">
                  <a:moveTo>
                    <a:pt x="744855" y="762953"/>
                  </a:moveTo>
                  <a:cubicBezTo>
                    <a:pt x="712470" y="772478"/>
                    <a:pt x="676275" y="780098"/>
                    <a:pt x="638175" y="782955"/>
                  </a:cubicBezTo>
                  <a:cubicBezTo>
                    <a:pt x="285750" y="813435"/>
                    <a:pt x="11430" y="565785"/>
                    <a:pt x="11430" y="274320"/>
                  </a:cubicBezTo>
                  <a:cubicBezTo>
                    <a:pt x="11430" y="170498"/>
                    <a:pt x="25718" y="86678"/>
                    <a:pt x="71438" y="0"/>
                  </a:cubicBezTo>
                  <a:cubicBezTo>
                    <a:pt x="25718" y="86678"/>
                    <a:pt x="0" y="184785"/>
                    <a:pt x="0" y="288608"/>
                  </a:cubicBezTo>
                  <a:cubicBezTo>
                    <a:pt x="0" y="630555"/>
                    <a:pt x="276225" y="909638"/>
                    <a:pt x="617220" y="913448"/>
                  </a:cubicBezTo>
                  <a:cubicBezTo>
                    <a:pt x="663893" y="863918"/>
                    <a:pt x="706755" y="813435"/>
                    <a:pt x="744855" y="76295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94C20104-C379-4B08-8E68-05A6C66516F2}"/>
              </a:ext>
            </a:extLst>
          </p:cNvPr>
          <p:cNvGrpSpPr/>
          <p:nvPr/>
        </p:nvGrpSpPr>
        <p:grpSpPr>
          <a:xfrm>
            <a:off x="9807927" y="4169123"/>
            <a:ext cx="1265028" cy="1264914"/>
            <a:chOff x="9745437" y="4106638"/>
            <a:chExt cx="1390008" cy="1389883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7D1F7104-5E49-489C-BE73-64A6481BA57C}"/>
                </a:ext>
              </a:extLst>
            </p:cNvPr>
            <p:cNvSpPr/>
            <p:nvPr/>
          </p:nvSpPr>
          <p:spPr>
            <a:xfrm>
              <a:off x="10079139" y="4106638"/>
              <a:ext cx="1056306" cy="1264427"/>
            </a:xfrm>
            <a:custGeom>
              <a:avLst/>
              <a:gdLst>
                <a:gd name="connsiteX0" fmla="*/ 388842 w 1056306"/>
                <a:gd name="connsiteY0" fmla="*/ 1246519 h 1264427"/>
                <a:gd name="connsiteX1" fmla="*/ 15179 w 1056306"/>
                <a:gd name="connsiteY1" fmla="*/ 614573 h 1264427"/>
                <a:gd name="connsiteX2" fmla="*/ 18354 w 1056306"/>
                <a:gd name="connsiteY2" fmla="*/ 787114 h 1264427"/>
                <a:gd name="connsiteX3" fmla="*/ 454472 w 1056306"/>
                <a:gd name="connsiteY3" fmla="*/ 1039046 h 1264427"/>
                <a:gd name="connsiteX4" fmla="*/ 472467 w 1056306"/>
                <a:gd name="connsiteY4" fmla="*/ 1033753 h 1264427"/>
                <a:gd name="connsiteX5" fmla="*/ 826018 w 1056306"/>
                <a:gd name="connsiteY5" fmla="*/ 395456 h 1264427"/>
                <a:gd name="connsiteX6" fmla="*/ 181369 w 1056306"/>
                <a:gd name="connsiteY6" fmla="*/ 23910 h 1264427"/>
                <a:gd name="connsiteX7" fmla="*/ 1032433 w 1056306"/>
                <a:gd name="connsiteY7" fmla="*/ 515070 h 1264427"/>
                <a:gd name="connsiteX8" fmla="*/ 1029258 w 1056306"/>
                <a:gd name="connsiteY8" fmla="*/ 886616 h 1264427"/>
                <a:gd name="connsiteX9" fmla="*/ 1028199 w 1056306"/>
                <a:gd name="connsiteY9" fmla="*/ 890851 h 1264427"/>
                <a:gd name="connsiteX10" fmla="*/ 1022906 w 1056306"/>
                <a:gd name="connsiteY10" fmla="*/ 906729 h 1264427"/>
                <a:gd name="connsiteX11" fmla="*/ 388842 w 1056306"/>
                <a:gd name="connsiteY11" fmla="*/ 1246519 h 126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6306" h="1264427">
                  <a:moveTo>
                    <a:pt x="388842" y="1246519"/>
                  </a:moveTo>
                  <a:cubicBezTo>
                    <a:pt x="112564" y="1172421"/>
                    <a:pt x="-52568" y="890851"/>
                    <a:pt x="15179" y="614573"/>
                  </a:cubicBezTo>
                  <a:cubicBezTo>
                    <a:pt x="2476" y="669617"/>
                    <a:pt x="2476" y="728895"/>
                    <a:pt x="18354" y="787114"/>
                  </a:cubicBezTo>
                  <a:cubicBezTo>
                    <a:pt x="69164" y="976592"/>
                    <a:pt x="264994" y="1089855"/>
                    <a:pt x="454472" y="1039046"/>
                  </a:cubicBezTo>
                  <a:cubicBezTo>
                    <a:pt x="460823" y="1037987"/>
                    <a:pt x="466116" y="1035870"/>
                    <a:pt x="472467" y="1033753"/>
                  </a:cubicBezTo>
                  <a:cubicBezTo>
                    <a:pt x="741335" y="951187"/>
                    <a:pt x="899058" y="669617"/>
                    <a:pt x="826018" y="395456"/>
                  </a:cubicBezTo>
                  <a:cubicBezTo>
                    <a:pt x="749804" y="116002"/>
                    <a:pt x="461882" y="-50188"/>
                    <a:pt x="181369" y="23910"/>
                  </a:cubicBezTo>
                  <a:cubicBezTo>
                    <a:pt x="550799" y="-75593"/>
                    <a:pt x="932931" y="144583"/>
                    <a:pt x="1032433" y="515070"/>
                  </a:cubicBezTo>
                  <a:cubicBezTo>
                    <a:pt x="1066306" y="641036"/>
                    <a:pt x="1063131" y="769119"/>
                    <a:pt x="1029258" y="886616"/>
                  </a:cubicBezTo>
                  <a:cubicBezTo>
                    <a:pt x="1029258" y="887675"/>
                    <a:pt x="1028199" y="889792"/>
                    <a:pt x="1028199" y="890851"/>
                  </a:cubicBezTo>
                  <a:cubicBezTo>
                    <a:pt x="1026082" y="896143"/>
                    <a:pt x="1025024" y="901436"/>
                    <a:pt x="1022906" y="906729"/>
                  </a:cubicBezTo>
                  <a:cubicBezTo>
                    <a:pt x="933989" y="1167128"/>
                    <a:pt x="657711" y="1318499"/>
                    <a:pt x="388842" y="124651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6DA947F0-681B-4A97-84CC-C9B10D490043}"/>
                </a:ext>
              </a:extLst>
            </p:cNvPr>
            <p:cNvSpPr/>
            <p:nvPr/>
          </p:nvSpPr>
          <p:spPr>
            <a:xfrm>
              <a:off x="9796271" y="4396488"/>
              <a:ext cx="1304715" cy="1100033"/>
            </a:xfrm>
            <a:custGeom>
              <a:avLst/>
              <a:gdLst>
                <a:gd name="connsiteX0" fmla="*/ 132915 w 1304715"/>
                <a:gd name="connsiteY0" fmla="*/ 874103 h 1100033"/>
                <a:gd name="connsiteX1" fmla="*/ 154085 w 1304715"/>
                <a:gd name="connsiteY1" fmla="*/ 153240 h 1100033"/>
                <a:gd name="connsiteX2" fmla="*/ 890827 w 1304715"/>
                <a:gd name="connsiteY2" fmla="*/ 146889 h 1100033"/>
                <a:gd name="connsiteX3" fmla="*/ 553154 w 1304715"/>
                <a:gd name="connsiteY3" fmla="*/ 61147 h 1100033"/>
                <a:gd name="connsiteX4" fmla="*/ 299105 w 1304715"/>
                <a:gd name="connsiteY4" fmla="*/ 320489 h 1100033"/>
                <a:gd name="connsiteX5" fmla="*/ 301222 w 1304715"/>
                <a:gd name="connsiteY5" fmla="*/ 313079 h 1100033"/>
                <a:gd name="connsiteX6" fmla="*/ 299105 w 1304715"/>
                <a:gd name="connsiteY6" fmla="*/ 320489 h 1100033"/>
                <a:gd name="connsiteX7" fmla="*/ 298046 w 1304715"/>
                <a:gd name="connsiteY7" fmla="*/ 324723 h 1100033"/>
                <a:gd name="connsiteX8" fmla="*/ 671710 w 1304715"/>
                <a:gd name="connsiteY8" fmla="*/ 956669 h 1100033"/>
                <a:gd name="connsiteX9" fmla="*/ 1304715 w 1304715"/>
                <a:gd name="connsiteY9" fmla="*/ 617937 h 1100033"/>
                <a:gd name="connsiteX10" fmla="*/ 824139 w 1304715"/>
                <a:gd name="connsiteY10" fmla="*/ 1076283 h 1100033"/>
                <a:gd name="connsiteX11" fmla="*/ 143500 w 1304715"/>
                <a:gd name="connsiteY11" fmla="*/ 886805 h 1100033"/>
                <a:gd name="connsiteX12" fmla="*/ 137149 w 1304715"/>
                <a:gd name="connsiteY12" fmla="*/ 879396 h 1100033"/>
                <a:gd name="connsiteX13" fmla="*/ 132915 w 1304715"/>
                <a:gd name="connsiteY13" fmla="*/ 874103 h 110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4715" h="1100033">
                  <a:moveTo>
                    <a:pt x="132915" y="874103"/>
                  </a:moveTo>
                  <a:cubicBezTo>
                    <a:pt x="-51271" y="667688"/>
                    <a:pt x="-43861" y="351186"/>
                    <a:pt x="154085" y="153240"/>
                  </a:cubicBezTo>
                  <a:cubicBezTo>
                    <a:pt x="356266" y="-48940"/>
                    <a:pt x="685471" y="-51058"/>
                    <a:pt x="890827" y="146889"/>
                  </a:cubicBezTo>
                  <a:cubicBezTo>
                    <a:pt x="804027" y="64323"/>
                    <a:pt x="677003" y="27274"/>
                    <a:pt x="553154" y="61147"/>
                  </a:cubicBezTo>
                  <a:cubicBezTo>
                    <a:pt x="422954" y="96079"/>
                    <a:pt x="328744" y="198757"/>
                    <a:pt x="299105" y="320489"/>
                  </a:cubicBezTo>
                  <a:cubicBezTo>
                    <a:pt x="300163" y="318371"/>
                    <a:pt x="300163" y="316254"/>
                    <a:pt x="301222" y="313079"/>
                  </a:cubicBezTo>
                  <a:cubicBezTo>
                    <a:pt x="300163" y="315196"/>
                    <a:pt x="300163" y="317313"/>
                    <a:pt x="299105" y="320489"/>
                  </a:cubicBezTo>
                  <a:cubicBezTo>
                    <a:pt x="299105" y="321547"/>
                    <a:pt x="298046" y="323664"/>
                    <a:pt x="298046" y="324723"/>
                  </a:cubicBezTo>
                  <a:cubicBezTo>
                    <a:pt x="230300" y="601001"/>
                    <a:pt x="396490" y="882571"/>
                    <a:pt x="671710" y="956669"/>
                  </a:cubicBezTo>
                  <a:cubicBezTo>
                    <a:pt x="940579" y="1028649"/>
                    <a:pt x="1216857" y="877278"/>
                    <a:pt x="1304715" y="617937"/>
                  </a:cubicBezTo>
                  <a:cubicBezTo>
                    <a:pt x="1234852" y="834937"/>
                    <a:pt x="1060193" y="1012771"/>
                    <a:pt x="824139" y="1076283"/>
                  </a:cubicBezTo>
                  <a:cubicBezTo>
                    <a:pt x="571149" y="1144029"/>
                    <a:pt x="313924" y="1062522"/>
                    <a:pt x="143500" y="886805"/>
                  </a:cubicBezTo>
                  <a:cubicBezTo>
                    <a:pt x="141383" y="884688"/>
                    <a:pt x="139266" y="882571"/>
                    <a:pt x="137149" y="879396"/>
                  </a:cubicBezTo>
                  <a:cubicBezTo>
                    <a:pt x="135032" y="877278"/>
                    <a:pt x="133973" y="876220"/>
                    <a:pt x="132915" y="87410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A6AB5E25-3FAC-4191-B1C5-851DF43ACF6F}"/>
                </a:ext>
              </a:extLst>
            </p:cNvPr>
            <p:cNvSpPr/>
            <p:nvPr/>
          </p:nvSpPr>
          <p:spPr>
            <a:xfrm>
              <a:off x="9745437" y="4113537"/>
              <a:ext cx="1176506" cy="1158112"/>
            </a:xfrm>
            <a:custGeom>
              <a:avLst/>
              <a:gdLst>
                <a:gd name="connsiteX0" fmla="*/ 1158662 w 1176506"/>
                <a:gd name="connsiteY0" fmla="*/ 388557 h 1158112"/>
                <a:gd name="connsiteX1" fmla="*/ 805110 w 1176506"/>
                <a:gd name="connsiteY1" fmla="*/ 1026854 h 1158112"/>
                <a:gd name="connsiteX2" fmla="*/ 1039047 w 1176506"/>
                <a:gd name="connsiteY2" fmla="*/ 596030 h 1158112"/>
                <a:gd name="connsiteX3" fmla="*/ 942720 w 1176506"/>
                <a:gd name="connsiteY3" fmla="*/ 431957 h 1158112"/>
                <a:gd name="connsiteX4" fmla="*/ 946954 w 1176506"/>
                <a:gd name="connsiteY4" fmla="*/ 436191 h 1158112"/>
                <a:gd name="connsiteX5" fmla="*/ 942720 w 1176506"/>
                <a:gd name="connsiteY5" fmla="*/ 431957 h 1158112"/>
                <a:gd name="connsiteX6" fmla="*/ 940603 w 1176506"/>
                <a:gd name="connsiteY6" fmla="*/ 430898 h 1158112"/>
                <a:gd name="connsiteX7" fmla="*/ 203861 w 1176506"/>
                <a:gd name="connsiteY7" fmla="*/ 437249 h 1158112"/>
                <a:gd name="connsiteX8" fmla="*/ 182690 w 1176506"/>
                <a:gd name="connsiteY8" fmla="*/ 1158112 h 1158112"/>
                <a:gd name="connsiteX9" fmla="*/ 23910 w 1176506"/>
                <a:gd name="connsiteY9" fmla="*/ 869132 h 1158112"/>
                <a:gd name="connsiteX10" fmla="*/ 515071 w 1176506"/>
                <a:gd name="connsiteY10" fmla="*/ 18069 h 1158112"/>
                <a:gd name="connsiteX11" fmla="*/ 1158662 w 1176506"/>
                <a:gd name="connsiteY11" fmla="*/ 388557 h 115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6506" h="1158112">
                  <a:moveTo>
                    <a:pt x="1158662" y="388557"/>
                  </a:moveTo>
                  <a:cubicBezTo>
                    <a:pt x="1231701" y="662717"/>
                    <a:pt x="1073979" y="944288"/>
                    <a:pt x="805110" y="1026854"/>
                  </a:cubicBezTo>
                  <a:cubicBezTo>
                    <a:pt x="984003" y="968634"/>
                    <a:pt x="1088798" y="780215"/>
                    <a:pt x="1039047" y="596030"/>
                  </a:cubicBezTo>
                  <a:cubicBezTo>
                    <a:pt x="1022111" y="531459"/>
                    <a:pt x="987179" y="475357"/>
                    <a:pt x="942720" y="431957"/>
                  </a:cubicBezTo>
                  <a:cubicBezTo>
                    <a:pt x="943779" y="433015"/>
                    <a:pt x="945896" y="435132"/>
                    <a:pt x="946954" y="436191"/>
                  </a:cubicBezTo>
                  <a:cubicBezTo>
                    <a:pt x="945896" y="435132"/>
                    <a:pt x="943779" y="433015"/>
                    <a:pt x="942720" y="431957"/>
                  </a:cubicBezTo>
                  <a:cubicBezTo>
                    <a:pt x="941662" y="431957"/>
                    <a:pt x="941662" y="430898"/>
                    <a:pt x="940603" y="430898"/>
                  </a:cubicBezTo>
                  <a:cubicBezTo>
                    <a:pt x="735247" y="231893"/>
                    <a:pt x="407100" y="234010"/>
                    <a:pt x="203861" y="437249"/>
                  </a:cubicBezTo>
                  <a:cubicBezTo>
                    <a:pt x="5915" y="635196"/>
                    <a:pt x="-437" y="951698"/>
                    <a:pt x="182690" y="1158112"/>
                  </a:cubicBezTo>
                  <a:cubicBezTo>
                    <a:pt x="109651" y="1078722"/>
                    <a:pt x="53549" y="980278"/>
                    <a:pt x="23910" y="869132"/>
                  </a:cubicBezTo>
                  <a:cubicBezTo>
                    <a:pt x="-75593" y="499703"/>
                    <a:pt x="144583" y="117571"/>
                    <a:pt x="515071" y="18069"/>
                  </a:cubicBezTo>
                  <a:cubicBezTo>
                    <a:pt x="795584" y="-57087"/>
                    <a:pt x="1083506" y="109103"/>
                    <a:pt x="1158662" y="3885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51D81B5C-1A92-4244-9839-AD53AC1EA164}"/>
                </a:ext>
              </a:extLst>
            </p:cNvPr>
            <p:cNvSpPr/>
            <p:nvPr/>
          </p:nvSpPr>
          <p:spPr>
            <a:xfrm>
              <a:off x="9796271" y="4396488"/>
              <a:ext cx="1304715" cy="1100033"/>
            </a:xfrm>
            <a:custGeom>
              <a:avLst/>
              <a:gdLst>
                <a:gd name="connsiteX0" fmla="*/ 1304715 w 1304715"/>
                <a:gd name="connsiteY0" fmla="*/ 617937 h 1100033"/>
                <a:gd name="connsiteX1" fmla="*/ 824139 w 1304715"/>
                <a:gd name="connsiteY1" fmla="*/ 1076283 h 1100033"/>
                <a:gd name="connsiteX2" fmla="*/ 143500 w 1304715"/>
                <a:gd name="connsiteY2" fmla="*/ 886805 h 1100033"/>
                <a:gd name="connsiteX3" fmla="*/ 137149 w 1304715"/>
                <a:gd name="connsiteY3" fmla="*/ 879396 h 1100033"/>
                <a:gd name="connsiteX4" fmla="*/ 132915 w 1304715"/>
                <a:gd name="connsiteY4" fmla="*/ 874103 h 1100033"/>
                <a:gd name="connsiteX5" fmla="*/ 154085 w 1304715"/>
                <a:gd name="connsiteY5" fmla="*/ 153240 h 1100033"/>
                <a:gd name="connsiteX6" fmla="*/ 890827 w 1304715"/>
                <a:gd name="connsiteY6" fmla="*/ 146889 h 1100033"/>
                <a:gd name="connsiteX7" fmla="*/ 542569 w 1304715"/>
                <a:gd name="connsiteY7" fmla="*/ 31508 h 1100033"/>
                <a:gd name="connsiteX8" fmla="*/ 182666 w 1304715"/>
                <a:gd name="connsiteY8" fmla="*/ 323664 h 1100033"/>
                <a:gd name="connsiteX9" fmla="*/ 296988 w 1304715"/>
                <a:gd name="connsiteY9" fmla="*/ 859283 h 1100033"/>
                <a:gd name="connsiteX10" fmla="*/ 892944 w 1304715"/>
                <a:gd name="connsiteY10" fmla="*/ 1013830 h 1100033"/>
                <a:gd name="connsiteX11" fmla="*/ 1304715 w 1304715"/>
                <a:gd name="connsiteY11" fmla="*/ 617937 h 110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4715" h="1100033">
                  <a:moveTo>
                    <a:pt x="1304715" y="617937"/>
                  </a:moveTo>
                  <a:cubicBezTo>
                    <a:pt x="1233794" y="833878"/>
                    <a:pt x="1060193" y="1012771"/>
                    <a:pt x="824139" y="1076283"/>
                  </a:cubicBezTo>
                  <a:cubicBezTo>
                    <a:pt x="571149" y="1144029"/>
                    <a:pt x="313924" y="1062522"/>
                    <a:pt x="143500" y="886805"/>
                  </a:cubicBezTo>
                  <a:cubicBezTo>
                    <a:pt x="141383" y="884688"/>
                    <a:pt x="139266" y="882571"/>
                    <a:pt x="137149" y="879396"/>
                  </a:cubicBezTo>
                  <a:cubicBezTo>
                    <a:pt x="136090" y="877278"/>
                    <a:pt x="133973" y="876220"/>
                    <a:pt x="132915" y="874103"/>
                  </a:cubicBezTo>
                  <a:cubicBezTo>
                    <a:pt x="-51271" y="667688"/>
                    <a:pt x="-43861" y="351186"/>
                    <a:pt x="154085" y="153240"/>
                  </a:cubicBezTo>
                  <a:cubicBezTo>
                    <a:pt x="356266" y="-48940"/>
                    <a:pt x="685471" y="-51058"/>
                    <a:pt x="890827" y="146889"/>
                  </a:cubicBezTo>
                  <a:cubicBezTo>
                    <a:pt x="796618" y="57972"/>
                    <a:pt x="669593" y="17747"/>
                    <a:pt x="542569" y="31508"/>
                  </a:cubicBezTo>
                  <a:cubicBezTo>
                    <a:pt x="416603" y="45269"/>
                    <a:pt x="248295" y="137362"/>
                    <a:pt x="182666" y="323664"/>
                  </a:cubicBezTo>
                  <a:cubicBezTo>
                    <a:pt x="99041" y="559718"/>
                    <a:pt x="183724" y="734376"/>
                    <a:pt x="296988" y="859283"/>
                  </a:cubicBezTo>
                  <a:cubicBezTo>
                    <a:pt x="348856" y="916444"/>
                    <a:pt x="574325" y="1099571"/>
                    <a:pt x="892944" y="1013830"/>
                  </a:cubicBezTo>
                  <a:cubicBezTo>
                    <a:pt x="1089832" y="960903"/>
                    <a:pt x="1242262" y="808474"/>
                    <a:pt x="1304715" y="6179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58AE5DB8-6A15-495D-A8CF-8A0C6F907A52}"/>
                </a:ext>
              </a:extLst>
            </p:cNvPr>
            <p:cNvSpPr/>
            <p:nvPr/>
          </p:nvSpPr>
          <p:spPr>
            <a:xfrm>
              <a:off x="9746190" y="4113226"/>
              <a:ext cx="1175858" cy="1154189"/>
            </a:xfrm>
            <a:custGeom>
              <a:avLst/>
              <a:gdLst>
                <a:gd name="connsiteX0" fmla="*/ 179819 w 1175858"/>
                <a:gd name="connsiteY0" fmla="*/ 1154189 h 1154189"/>
                <a:gd name="connsiteX1" fmla="*/ 23156 w 1175858"/>
                <a:gd name="connsiteY1" fmla="*/ 508482 h 1154189"/>
                <a:gd name="connsiteX2" fmla="*/ 528078 w 1175858"/>
                <a:gd name="connsiteY2" fmla="*/ 14146 h 1154189"/>
                <a:gd name="connsiteX3" fmla="*/ 537605 w 1175858"/>
                <a:gd name="connsiteY3" fmla="*/ 12029 h 1154189"/>
                <a:gd name="connsiteX4" fmla="*/ 543956 w 1175858"/>
                <a:gd name="connsiteY4" fmla="*/ 10970 h 1154189"/>
                <a:gd name="connsiteX5" fmla="*/ 1157908 w 1175858"/>
                <a:gd name="connsiteY5" fmla="*/ 388868 h 1154189"/>
                <a:gd name="connsiteX6" fmla="*/ 794830 w 1175858"/>
                <a:gd name="connsiteY6" fmla="*/ 1029282 h 1154189"/>
                <a:gd name="connsiteX7" fmla="*/ 1068991 w 1175858"/>
                <a:gd name="connsiteY7" fmla="*/ 787936 h 1154189"/>
                <a:gd name="connsiteX8" fmla="*/ 995952 w 1175858"/>
                <a:gd name="connsiteY8" fmla="*/ 329590 h 1154189"/>
                <a:gd name="connsiteX9" fmla="*/ 474093 w 1175858"/>
                <a:gd name="connsiteY9" fmla="*/ 160224 h 1154189"/>
                <a:gd name="connsiteX10" fmla="*/ 43268 w 1175858"/>
                <a:gd name="connsiteY10" fmla="*/ 598458 h 1154189"/>
                <a:gd name="connsiteX11" fmla="*/ 179819 w 1175858"/>
                <a:gd name="connsiteY11" fmla="*/ 1154189 h 115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5858" h="1154189">
                  <a:moveTo>
                    <a:pt x="179819" y="1154189"/>
                  </a:moveTo>
                  <a:cubicBezTo>
                    <a:pt x="28449" y="984824"/>
                    <a:pt x="-39298" y="744536"/>
                    <a:pt x="23156" y="508482"/>
                  </a:cubicBezTo>
                  <a:cubicBezTo>
                    <a:pt x="90902" y="256551"/>
                    <a:pt x="290966" y="73424"/>
                    <a:pt x="528078" y="14146"/>
                  </a:cubicBezTo>
                  <a:cubicBezTo>
                    <a:pt x="531254" y="13088"/>
                    <a:pt x="534430" y="13088"/>
                    <a:pt x="537605" y="12029"/>
                  </a:cubicBezTo>
                  <a:cubicBezTo>
                    <a:pt x="539722" y="12029"/>
                    <a:pt x="541839" y="10970"/>
                    <a:pt x="543956" y="10970"/>
                  </a:cubicBezTo>
                  <a:cubicBezTo>
                    <a:pt x="813883" y="-45132"/>
                    <a:pt x="1085928" y="118941"/>
                    <a:pt x="1157908" y="388868"/>
                  </a:cubicBezTo>
                  <a:cubicBezTo>
                    <a:pt x="1232006" y="666204"/>
                    <a:pt x="1070049" y="950950"/>
                    <a:pt x="794830" y="1029282"/>
                  </a:cubicBezTo>
                  <a:cubicBezTo>
                    <a:pt x="918679" y="993292"/>
                    <a:pt x="1018181" y="904375"/>
                    <a:pt x="1068991" y="787936"/>
                  </a:cubicBezTo>
                  <a:cubicBezTo>
                    <a:pt x="1119801" y="672555"/>
                    <a:pt x="1125093" y="479902"/>
                    <a:pt x="995952" y="329590"/>
                  </a:cubicBezTo>
                  <a:cubicBezTo>
                    <a:pt x="832937" y="139053"/>
                    <a:pt x="639225" y="125292"/>
                    <a:pt x="474093" y="160224"/>
                  </a:cubicBezTo>
                  <a:cubicBezTo>
                    <a:pt x="399995" y="177161"/>
                    <a:pt x="129010" y="279839"/>
                    <a:pt x="43268" y="598458"/>
                  </a:cubicBezTo>
                  <a:cubicBezTo>
                    <a:pt x="-9659" y="796404"/>
                    <a:pt x="46444" y="1004936"/>
                    <a:pt x="179819" y="11541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207566D8-2AB4-4791-8FEC-F253753ECD54}"/>
                </a:ext>
              </a:extLst>
            </p:cNvPr>
            <p:cNvSpPr/>
            <p:nvPr/>
          </p:nvSpPr>
          <p:spPr>
            <a:xfrm>
              <a:off x="10078729" y="4108101"/>
              <a:ext cx="1055914" cy="1262874"/>
            </a:xfrm>
            <a:custGeom>
              <a:avLst/>
              <a:gdLst>
                <a:gd name="connsiteX0" fmla="*/ 215652 w 1055914"/>
                <a:gd name="connsiteY0" fmla="*/ 15037 h 1262874"/>
                <a:gd name="connsiteX1" fmla="*/ 852892 w 1055914"/>
                <a:gd name="connsiteY1" fmla="*/ 202398 h 1262874"/>
                <a:gd name="connsiteX2" fmla="*/ 1028609 w 1055914"/>
                <a:gd name="connsiteY2" fmla="*/ 886212 h 1262874"/>
                <a:gd name="connsiteX3" fmla="*/ 1025434 w 1055914"/>
                <a:gd name="connsiteY3" fmla="*/ 895739 h 1262874"/>
                <a:gd name="connsiteX4" fmla="*/ 1023316 w 1055914"/>
                <a:gd name="connsiteY4" fmla="*/ 902090 h 1262874"/>
                <a:gd name="connsiteX5" fmla="*/ 389252 w 1055914"/>
                <a:gd name="connsiteY5" fmla="*/ 1245056 h 1262874"/>
                <a:gd name="connsiteX6" fmla="*/ 15589 w 1055914"/>
                <a:gd name="connsiteY6" fmla="*/ 610993 h 1262874"/>
                <a:gd name="connsiteX7" fmla="*/ 87569 w 1055914"/>
                <a:gd name="connsiteY7" fmla="*/ 969836 h 1262874"/>
                <a:gd name="connsiteX8" fmla="*/ 520511 w 1055914"/>
                <a:gd name="connsiteY8" fmla="*/ 1136026 h 1262874"/>
                <a:gd name="connsiteX9" fmla="*/ 928048 w 1055914"/>
                <a:gd name="connsiteY9" fmla="*/ 768714 h 1262874"/>
                <a:gd name="connsiteX10" fmla="*/ 763975 w 1055914"/>
                <a:gd name="connsiteY10" fmla="*/ 175934 h 1262874"/>
                <a:gd name="connsiteX11" fmla="*/ 215652 w 1055914"/>
                <a:gd name="connsiteY11" fmla="*/ 15037 h 126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5914" h="1262874">
                  <a:moveTo>
                    <a:pt x="215652" y="15037"/>
                  </a:moveTo>
                  <a:cubicBezTo>
                    <a:pt x="439004" y="-31539"/>
                    <a:pt x="680350" y="29856"/>
                    <a:pt x="852892" y="202398"/>
                  </a:cubicBezTo>
                  <a:cubicBezTo>
                    <a:pt x="1038136" y="387642"/>
                    <a:pt x="1096356" y="651217"/>
                    <a:pt x="1028609" y="886212"/>
                  </a:cubicBezTo>
                  <a:cubicBezTo>
                    <a:pt x="1027551" y="889388"/>
                    <a:pt x="1026492" y="892563"/>
                    <a:pt x="1025434" y="895739"/>
                  </a:cubicBezTo>
                  <a:cubicBezTo>
                    <a:pt x="1024375" y="897856"/>
                    <a:pt x="1024375" y="899973"/>
                    <a:pt x="1023316" y="902090"/>
                  </a:cubicBezTo>
                  <a:cubicBezTo>
                    <a:pt x="936516" y="1164607"/>
                    <a:pt x="659180" y="1317036"/>
                    <a:pt x="389252" y="1245056"/>
                  </a:cubicBezTo>
                  <a:cubicBezTo>
                    <a:pt x="111916" y="1170958"/>
                    <a:pt x="-53216" y="887270"/>
                    <a:pt x="15589" y="610993"/>
                  </a:cubicBezTo>
                  <a:cubicBezTo>
                    <a:pt x="-15109" y="735900"/>
                    <a:pt x="12413" y="867158"/>
                    <a:pt x="87569" y="969836"/>
                  </a:cubicBezTo>
                  <a:cubicBezTo>
                    <a:pt x="161667" y="1072514"/>
                    <a:pt x="326799" y="1172017"/>
                    <a:pt x="520511" y="1136026"/>
                  </a:cubicBezTo>
                  <a:cubicBezTo>
                    <a:pt x="767150" y="1090509"/>
                    <a:pt x="876180" y="929612"/>
                    <a:pt x="928048" y="768714"/>
                  </a:cubicBezTo>
                  <a:cubicBezTo>
                    <a:pt x="952394" y="694617"/>
                    <a:pt x="997911" y="408812"/>
                    <a:pt x="763975" y="175934"/>
                  </a:cubicBezTo>
                  <a:cubicBezTo>
                    <a:pt x="620014" y="29856"/>
                    <a:pt x="412540" y="-25188"/>
                    <a:pt x="215652" y="150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848DCB6E-7F73-4284-87D6-8BB0D6F3736E}"/>
              </a:ext>
            </a:extLst>
          </p:cNvPr>
          <p:cNvGrpSpPr/>
          <p:nvPr/>
        </p:nvGrpSpPr>
        <p:grpSpPr>
          <a:xfrm>
            <a:off x="9808335" y="1220915"/>
            <a:ext cx="1260718" cy="1673676"/>
            <a:chOff x="9746058" y="1138238"/>
            <a:chExt cx="1385272" cy="1839029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7BE4EAB5-B4FF-448D-8C9A-C8F4AF85DF3D}"/>
                </a:ext>
              </a:extLst>
            </p:cNvPr>
            <p:cNvSpPr/>
            <p:nvPr/>
          </p:nvSpPr>
          <p:spPr>
            <a:xfrm>
              <a:off x="10240089" y="1594790"/>
              <a:ext cx="692429" cy="1035278"/>
            </a:xfrm>
            <a:custGeom>
              <a:avLst/>
              <a:gdLst>
                <a:gd name="connsiteX0" fmla="*/ 11244 w 692429"/>
                <a:gd name="connsiteY0" fmla="*/ 22612 h 1035278"/>
                <a:gd name="connsiteX1" fmla="*/ 1364 w 692429"/>
                <a:gd name="connsiteY1" fmla="*/ 127054 h 1035278"/>
                <a:gd name="connsiteX2" fmla="*/ 100514 w 692429"/>
                <a:gd name="connsiteY2" fmla="*/ 344759 h 1035278"/>
                <a:gd name="connsiteX3" fmla="*/ 198605 w 692429"/>
                <a:gd name="connsiteY3" fmla="*/ 335938 h 1035278"/>
                <a:gd name="connsiteX4" fmla="*/ 198605 w 692429"/>
                <a:gd name="connsiteY4" fmla="*/ 335938 h 1035278"/>
                <a:gd name="connsiteX5" fmla="*/ 552510 w 692429"/>
                <a:gd name="connsiteY5" fmla="*/ 689842 h 1035278"/>
                <a:gd name="connsiteX6" fmla="*/ 275173 w 692429"/>
                <a:gd name="connsiteY6" fmla="*/ 1035278 h 1035278"/>
                <a:gd name="connsiteX7" fmla="*/ 684474 w 692429"/>
                <a:gd name="connsiteY7" fmla="*/ 432265 h 1035278"/>
                <a:gd name="connsiteX8" fmla="*/ 88165 w 692429"/>
                <a:gd name="connsiteY8" fmla="*/ 6381 h 1035278"/>
                <a:gd name="connsiteX9" fmla="*/ 11244 w 692429"/>
                <a:gd name="connsiteY9" fmla="*/ 22612 h 1035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2429" h="1035278">
                  <a:moveTo>
                    <a:pt x="11244" y="22612"/>
                  </a:moveTo>
                  <a:lnTo>
                    <a:pt x="1364" y="127054"/>
                  </a:lnTo>
                  <a:cubicBezTo>
                    <a:pt x="-7104" y="268545"/>
                    <a:pt x="23594" y="355345"/>
                    <a:pt x="100514" y="344759"/>
                  </a:cubicBezTo>
                  <a:cubicBezTo>
                    <a:pt x="130153" y="339467"/>
                    <a:pt x="162615" y="335938"/>
                    <a:pt x="198605" y="335938"/>
                  </a:cubicBezTo>
                  <a:lnTo>
                    <a:pt x="198605" y="335938"/>
                  </a:lnTo>
                  <a:cubicBezTo>
                    <a:pt x="393729" y="335938"/>
                    <a:pt x="552510" y="494719"/>
                    <a:pt x="552510" y="689842"/>
                  </a:cubicBezTo>
                  <a:cubicBezTo>
                    <a:pt x="552510" y="858503"/>
                    <a:pt x="433601" y="999994"/>
                    <a:pt x="275173" y="1035278"/>
                  </a:cubicBezTo>
                  <a:cubicBezTo>
                    <a:pt x="550745" y="978117"/>
                    <a:pt x="733520" y="711013"/>
                    <a:pt x="684474" y="432265"/>
                  </a:cubicBezTo>
                  <a:cubicBezTo>
                    <a:pt x="635076" y="151400"/>
                    <a:pt x="368677" y="-37725"/>
                    <a:pt x="88165" y="6381"/>
                  </a:cubicBezTo>
                  <a:cubicBezTo>
                    <a:pt x="62054" y="10262"/>
                    <a:pt x="36649" y="15555"/>
                    <a:pt x="11244" y="22612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C41B6EE1-E3E6-4E23-A60D-7DC4516CD5E8}"/>
                </a:ext>
              </a:extLst>
            </p:cNvPr>
            <p:cNvSpPr/>
            <p:nvPr/>
          </p:nvSpPr>
          <p:spPr>
            <a:xfrm>
              <a:off x="10264741" y="1138238"/>
              <a:ext cx="814015" cy="338731"/>
            </a:xfrm>
            <a:custGeom>
              <a:avLst/>
              <a:gdLst>
                <a:gd name="connsiteX0" fmla="*/ 0 w 814015"/>
                <a:gd name="connsiteY0" fmla="*/ 338732 h 338731"/>
                <a:gd name="connsiteX1" fmla="*/ 475283 w 814015"/>
                <a:gd name="connsiteY1" fmla="*/ 338732 h 338731"/>
                <a:gd name="connsiteX2" fmla="*/ 814015 w 814015"/>
                <a:gd name="connsiteY2" fmla="*/ 0 h 338731"/>
                <a:gd name="connsiteX3" fmla="*/ 340143 w 814015"/>
                <a:gd name="connsiteY3" fmla="*/ 0 h 338731"/>
                <a:gd name="connsiteX4" fmla="*/ 340143 w 814015"/>
                <a:gd name="connsiteY4" fmla="*/ 0 h 338731"/>
                <a:gd name="connsiteX5" fmla="*/ 0 w 814015"/>
                <a:gd name="connsiteY5" fmla="*/ 338732 h 33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4015" h="338731">
                  <a:moveTo>
                    <a:pt x="0" y="338732"/>
                  </a:moveTo>
                  <a:lnTo>
                    <a:pt x="475283" y="338732"/>
                  </a:lnTo>
                  <a:cubicBezTo>
                    <a:pt x="662292" y="338732"/>
                    <a:pt x="814015" y="187008"/>
                    <a:pt x="814015" y="0"/>
                  </a:cubicBezTo>
                  <a:lnTo>
                    <a:pt x="340143" y="0"/>
                  </a:lnTo>
                  <a:lnTo>
                    <a:pt x="340143" y="0"/>
                  </a:lnTo>
                  <a:cubicBezTo>
                    <a:pt x="153135" y="0"/>
                    <a:pt x="17289" y="151018"/>
                    <a:pt x="0" y="338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061B3A7B-C6B1-43C9-9382-E811BC2A945A}"/>
                </a:ext>
              </a:extLst>
            </p:cNvPr>
            <p:cNvSpPr/>
            <p:nvPr/>
          </p:nvSpPr>
          <p:spPr>
            <a:xfrm>
              <a:off x="9746058" y="2274407"/>
              <a:ext cx="1385272" cy="702860"/>
            </a:xfrm>
            <a:custGeom>
              <a:avLst/>
              <a:gdLst>
                <a:gd name="connsiteX0" fmla="*/ 1385273 w 1385272"/>
                <a:gd name="connsiteY0" fmla="*/ 10225 h 702860"/>
                <a:gd name="connsiteX1" fmla="*/ 857768 w 1385272"/>
                <a:gd name="connsiteY1" fmla="*/ 537729 h 702860"/>
                <a:gd name="connsiteX2" fmla="*/ 381426 w 1385272"/>
                <a:gd name="connsiteY2" fmla="*/ 178885 h 702860"/>
                <a:gd name="connsiteX3" fmla="*/ 0 w 1385272"/>
                <a:gd name="connsiteY3" fmla="*/ 10225 h 702860"/>
                <a:gd name="connsiteX4" fmla="*/ 692636 w 1385272"/>
                <a:gd name="connsiteY4" fmla="*/ 702861 h 702860"/>
                <a:gd name="connsiteX5" fmla="*/ 1385273 w 1385272"/>
                <a:gd name="connsiteY5" fmla="*/ 10225 h 702860"/>
                <a:gd name="connsiteX6" fmla="*/ 1385273 w 1385272"/>
                <a:gd name="connsiteY6" fmla="*/ 10225 h 702860"/>
                <a:gd name="connsiteX7" fmla="*/ 1385273 w 1385272"/>
                <a:gd name="connsiteY7" fmla="*/ 10225 h 70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5272" h="702860">
                  <a:moveTo>
                    <a:pt x="1385273" y="10225"/>
                  </a:moveTo>
                  <a:cubicBezTo>
                    <a:pt x="1385273" y="300970"/>
                    <a:pt x="1148513" y="537729"/>
                    <a:pt x="857768" y="537729"/>
                  </a:cubicBezTo>
                  <a:cubicBezTo>
                    <a:pt x="624184" y="537729"/>
                    <a:pt x="487633" y="375067"/>
                    <a:pt x="381426" y="178885"/>
                  </a:cubicBezTo>
                  <a:cubicBezTo>
                    <a:pt x="310151" y="44804"/>
                    <a:pt x="153841" y="-28235"/>
                    <a:pt x="0" y="10225"/>
                  </a:cubicBezTo>
                  <a:cubicBezTo>
                    <a:pt x="0" y="392004"/>
                    <a:pt x="310857" y="702861"/>
                    <a:pt x="692636" y="702861"/>
                  </a:cubicBezTo>
                  <a:cubicBezTo>
                    <a:pt x="1074416" y="702861"/>
                    <a:pt x="1385273" y="392004"/>
                    <a:pt x="1385273" y="10225"/>
                  </a:cubicBezTo>
                  <a:lnTo>
                    <a:pt x="1385273" y="10225"/>
                  </a:lnTo>
                  <a:lnTo>
                    <a:pt x="1385273" y="1022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59A9B0F7-1AAD-4400-BC88-D30500F7237D}"/>
                </a:ext>
              </a:extLst>
            </p:cNvPr>
            <p:cNvSpPr/>
            <p:nvPr/>
          </p:nvSpPr>
          <p:spPr>
            <a:xfrm>
              <a:off x="10127484" y="1591997"/>
              <a:ext cx="1003846" cy="1220139"/>
            </a:xfrm>
            <a:custGeom>
              <a:avLst/>
              <a:gdLst>
                <a:gd name="connsiteX0" fmla="*/ 476342 w 1003846"/>
                <a:gd name="connsiteY0" fmla="*/ 1220140 h 1220139"/>
                <a:gd name="connsiteX1" fmla="*/ 1003846 w 1003846"/>
                <a:gd name="connsiteY1" fmla="*/ 692636 h 1220139"/>
                <a:gd name="connsiteX2" fmla="*/ 1003846 w 1003846"/>
                <a:gd name="connsiteY2" fmla="*/ 692636 h 1220139"/>
                <a:gd name="connsiteX3" fmla="*/ 311210 w 1003846"/>
                <a:gd name="connsiteY3" fmla="*/ 0 h 1220139"/>
                <a:gd name="connsiteX4" fmla="*/ 200769 w 1003846"/>
                <a:gd name="connsiteY4" fmla="*/ 8821 h 1220139"/>
                <a:gd name="connsiteX5" fmla="*/ 797079 w 1003846"/>
                <a:gd name="connsiteY5" fmla="*/ 434706 h 1220139"/>
                <a:gd name="connsiteX6" fmla="*/ 387778 w 1003846"/>
                <a:gd name="connsiteY6" fmla="*/ 1037719 h 1220139"/>
                <a:gd name="connsiteX7" fmla="*/ 375781 w 1003846"/>
                <a:gd name="connsiteY7" fmla="*/ 1040188 h 1220139"/>
                <a:gd name="connsiteX8" fmla="*/ 372605 w 1003846"/>
                <a:gd name="connsiteY8" fmla="*/ 1040894 h 1220139"/>
                <a:gd name="connsiteX9" fmla="*/ 372605 w 1003846"/>
                <a:gd name="connsiteY9" fmla="*/ 1040894 h 1220139"/>
                <a:gd name="connsiteX10" fmla="*/ 311210 w 1003846"/>
                <a:gd name="connsiteY10" fmla="*/ 1046187 h 1220139"/>
                <a:gd name="connsiteX11" fmla="*/ 0 w 1003846"/>
                <a:gd name="connsiteY11" fmla="*/ 860943 h 1220139"/>
                <a:gd name="connsiteX12" fmla="*/ 0 w 1003846"/>
                <a:gd name="connsiteY12" fmla="*/ 860943 h 1220139"/>
                <a:gd name="connsiteX13" fmla="*/ 476342 w 1003846"/>
                <a:gd name="connsiteY13" fmla="*/ 1220140 h 122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3846" h="1220139">
                  <a:moveTo>
                    <a:pt x="476342" y="1220140"/>
                  </a:moveTo>
                  <a:cubicBezTo>
                    <a:pt x="767087" y="1220140"/>
                    <a:pt x="1003846" y="983380"/>
                    <a:pt x="1003846" y="692636"/>
                  </a:cubicBezTo>
                  <a:lnTo>
                    <a:pt x="1003846" y="692636"/>
                  </a:lnTo>
                  <a:cubicBezTo>
                    <a:pt x="1003846" y="310857"/>
                    <a:pt x="692989" y="0"/>
                    <a:pt x="311210" y="0"/>
                  </a:cubicBezTo>
                  <a:cubicBezTo>
                    <a:pt x="274161" y="0"/>
                    <a:pt x="237112" y="3176"/>
                    <a:pt x="200769" y="8821"/>
                  </a:cubicBezTo>
                  <a:cubicBezTo>
                    <a:pt x="481282" y="-35285"/>
                    <a:pt x="747680" y="153841"/>
                    <a:pt x="797079" y="434706"/>
                  </a:cubicBezTo>
                  <a:cubicBezTo>
                    <a:pt x="846124" y="713806"/>
                    <a:pt x="663350" y="980910"/>
                    <a:pt x="387778" y="1037719"/>
                  </a:cubicBezTo>
                  <a:cubicBezTo>
                    <a:pt x="383896" y="1038777"/>
                    <a:pt x="379662" y="1039483"/>
                    <a:pt x="375781" y="1040188"/>
                  </a:cubicBezTo>
                  <a:cubicBezTo>
                    <a:pt x="374722" y="1040541"/>
                    <a:pt x="373664" y="1040541"/>
                    <a:pt x="372605" y="1040894"/>
                  </a:cubicBezTo>
                  <a:lnTo>
                    <a:pt x="372605" y="1040894"/>
                  </a:lnTo>
                  <a:cubicBezTo>
                    <a:pt x="352846" y="1044423"/>
                    <a:pt x="332381" y="1046187"/>
                    <a:pt x="311210" y="1046187"/>
                  </a:cubicBezTo>
                  <a:cubicBezTo>
                    <a:pt x="177129" y="1046187"/>
                    <a:pt x="59984" y="971031"/>
                    <a:pt x="0" y="860943"/>
                  </a:cubicBezTo>
                  <a:lnTo>
                    <a:pt x="0" y="860943"/>
                  </a:lnTo>
                  <a:cubicBezTo>
                    <a:pt x="106207" y="1057478"/>
                    <a:pt x="242758" y="1220140"/>
                    <a:pt x="476342" y="12201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799D8059-7596-444C-B1E8-D97BD9E30521}"/>
                </a:ext>
              </a:extLst>
            </p:cNvPr>
            <p:cNvSpPr/>
            <p:nvPr/>
          </p:nvSpPr>
          <p:spPr>
            <a:xfrm>
              <a:off x="9872376" y="1138238"/>
              <a:ext cx="732507" cy="919515"/>
            </a:xfrm>
            <a:custGeom>
              <a:avLst/>
              <a:gdLst>
                <a:gd name="connsiteX0" fmla="*/ 369430 w 732507"/>
                <a:gd name="connsiteY0" fmla="*/ 583606 h 919515"/>
                <a:gd name="connsiteX1" fmla="*/ 379309 w 732507"/>
                <a:gd name="connsiteY1" fmla="*/ 479164 h 919515"/>
                <a:gd name="connsiteX2" fmla="*/ 392365 w 732507"/>
                <a:gd name="connsiteY2" fmla="*/ 338732 h 919515"/>
                <a:gd name="connsiteX3" fmla="*/ 732508 w 732507"/>
                <a:gd name="connsiteY3" fmla="*/ 0 h 919515"/>
                <a:gd name="connsiteX4" fmla="*/ 732508 w 732507"/>
                <a:gd name="connsiteY4" fmla="*/ 0 h 919515"/>
                <a:gd name="connsiteX5" fmla="*/ 392365 w 732507"/>
                <a:gd name="connsiteY5" fmla="*/ 0 h 919515"/>
                <a:gd name="connsiteX6" fmla="*/ 52221 w 732507"/>
                <a:gd name="connsiteY6" fmla="*/ 338732 h 919515"/>
                <a:gd name="connsiteX7" fmla="*/ 52221 w 732507"/>
                <a:gd name="connsiteY7" fmla="*/ 338732 h 919515"/>
                <a:gd name="connsiteX8" fmla="*/ 0 w 732507"/>
                <a:gd name="connsiteY8" fmla="*/ 895522 h 919515"/>
                <a:gd name="connsiteX9" fmla="*/ 107971 w 732507"/>
                <a:gd name="connsiteY9" fmla="*/ 919515 h 919515"/>
                <a:gd name="connsiteX10" fmla="*/ 468579 w 732507"/>
                <a:gd name="connsiteY10" fmla="*/ 801312 h 919515"/>
                <a:gd name="connsiteX11" fmla="*/ 369430 w 732507"/>
                <a:gd name="connsiteY11" fmla="*/ 583606 h 91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2507" h="919515">
                  <a:moveTo>
                    <a:pt x="369430" y="583606"/>
                  </a:moveTo>
                  <a:lnTo>
                    <a:pt x="379309" y="479164"/>
                  </a:lnTo>
                  <a:lnTo>
                    <a:pt x="392365" y="338732"/>
                  </a:lnTo>
                  <a:cubicBezTo>
                    <a:pt x="410007" y="151018"/>
                    <a:pt x="545500" y="0"/>
                    <a:pt x="732508" y="0"/>
                  </a:cubicBezTo>
                  <a:lnTo>
                    <a:pt x="732508" y="0"/>
                  </a:lnTo>
                  <a:lnTo>
                    <a:pt x="392365" y="0"/>
                  </a:lnTo>
                  <a:cubicBezTo>
                    <a:pt x="205356" y="0"/>
                    <a:pt x="69863" y="151018"/>
                    <a:pt x="52221" y="338732"/>
                  </a:cubicBezTo>
                  <a:lnTo>
                    <a:pt x="52221" y="338732"/>
                  </a:lnTo>
                  <a:lnTo>
                    <a:pt x="0" y="895522"/>
                  </a:lnTo>
                  <a:cubicBezTo>
                    <a:pt x="0" y="895522"/>
                    <a:pt x="21876" y="919515"/>
                    <a:pt x="107971" y="919515"/>
                  </a:cubicBezTo>
                  <a:cubicBezTo>
                    <a:pt x="234642" y="919515"/>
                    <a:pt x="312269" y="829893"/>
                    <a:pt x="468579" y="801312"/>
                  </a:cubicBezTo>
                  <a:cubicBezTo>
                    <a:pt x="391306" y="811898"/>
                    <a:pt x="360961" y="725098"/>
                    <a:pt x="369430" y="58360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FB13F5F2-463F-44E7-A62D-62AE6137DF0D}"/>
                </a:ext>
              </a:extLst>
            </p:cNvPr>
            <p:cNvSpPr/>
            <p:nvPr/>
          </p:nvSpPr>
          <p:spPr>
            <a:xfrm>
              <a:off x="9746058" y="2274407"/>
              <a:ext cx="1385272" cy="620294"/>
            </a:xfrm>
            <a:custGeom>
              <a:avLst/>
              <a:gdLst>
                <a:gd name="connsiteX0" fmla="*/ 0 w 1385272"/>
                <a:gd name="connsiteY0" fmla="*/ 10225 h 620294"/>
                <a:gd name="connsiteX1" fmla="*/ 234995 w 1385272"/>
                <a:gd name="connsiteY1" fmla="*/ 268861 h 620294"/>
                <a:gd name="connsiteX2" fmla="*/ 775202 w 1385272"/>
                <a:gd name="connsiteY2" fmla="*/ 620295 h 620294"/>
                <a:gd name="connsiteX3" fmla="*/ 1385273 w 1385272"/>
                <a:gd name="connsiteY3" fmla="*/ 10225 h 620294"/>
                <a:gd name="connsiteX4" fmla="*/ 857768 w 1385272"/>
                <a:gd name="connsiteY4" fmla="*/ 537729 h 620294"/>
                <a:gd name="connsiteX5" fmla="*/ 381426 w 1385272"/>
                <a:gd name="connsiteY5" fmla="*/ 178885 h 620294"/>
                <a:gd name="connsiteX6" fmla="*/ 0 w 1385272"/>
                <a:gd name="connsiteY6" fmla="*/ 10225 h 62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5272" h="620294">
                  <a:moveTo>
                    <a:pt x="0" y="10225"/>
                  </a:moveTo>
                  <a:cubicBezTo>
                    <a:pt x="56102" y="38100"/>
                    <a:pt x="147842" y="122783"/>
                    <a:pt x="234995" y="268861"/>
                  </a:cubicBezTo>
                  <a:cubicBezTo>
                    <a:pt x="345083" y="453399"/>
                    <a:pt x="516566" y="620295"/>
                    <a:pt x="775202" y="620295"/>
                  </a:cubicBezTo>
                  <a:cubicBezTo>
                    <a:pt x="1111464" y="620295"/>
                    <a:pt x="1385273" y="346487"/>
                    <a:pt x="1385273" y="10225"/>
                  </a:cubicBezTo>
                  <a:cubicBezTo>
                    <a:pt x="1385273" y="300970"/>
                    <a:pt x="1148513" y="537729"/>
                    <a:pt x="857768" y="537729"/>
                  </a:cubicBezTo>
                  <a:cubicBezTo>
                    <a:pt x="624184" y="537729"/>
                    <a:pt x="487633" y="375067"/>
                    <a:pt x="381426" y="178885"/>
                  </a:cubicBezTo>
                  <a:cubicBezTo>
                    <a:pt x="310151" y="44804"/>
                    <a:pt x="153841" y="-28235"/>
                    <a:pt x="0" y="1022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DEC02145-C39D-4E51-8A09-799451D2C668}"/>
                </a:ext>
              </a:extLst>
            </p:cNvPr>
            <p:cNvSpPr/>
            <p:nvPr/>
          </p:nvSpPr>
          <p:spPr>
            <a:xfrm>
              <a:off x="10127484" y="1593399"/>
              <a:ext cx="902439" cy="1129511"/>
            </a:xfrm>
            <a:custGeom>
              <a:avLst/>
              <a:gdLst>
                <a:gd name="connsiteX0" fmla="*/ 0 w 902439"/>
                <a:gd name="connsiteY0" fmla="*/ 859894 h 1129511"/>
                <a:gd name="connsiteX1" fmla="*/ 0 w 902439"/>
                <a:gd name="connsiteY1" fmla="*/ 859894 h 1129511"/>
                <a:gd name="connsiteX2" fmla="*/ 340849 w 902439"/>
                <a:gd name="connsiteY2" fmla="*/ 1125939 h 1129511"/>
                <a:gd name="connsiteX3" fmla="*/ 413535 w 902439"/>
                <a:gd name="connsiteY3" fmla="*/ 1129115 h 1129511"/>
                <a:gd name="connsiteX4" fmla="*/ 413535 w 902439"/>
                <a:gd name="connsiteY4" fmla="*/ 1129115 h 1129511"/>
                <a:gd name="connsiteX5" fmla="*/ 417417 w 902439"/>
                <a:gd name="connsiteY5" fmla="*/ 1128762 h 1129511"/>
                <a:gd name="connsiteX6" fmla="*/ 432236 w 902439"/>
                <a:gd name="connsiteY6" fmla="*/ 1127704 h 1129511"/>
                <a:gd name="connsiteX7" fmla="*/ 900462 w 902439"/>
                <a:gd name="connsiteY7" fmla="*/ 562445 h 1129511"/>
                <a:gd name="connsiteX8" fmla="*/ 293215 w 902439"/>
                <a:gd name="connsiteY8" fmla="*/ 9 h 1129511"/>
                <a:gd name="connsiteX9" fmla="*/ 200416 w 902439"/>
                <a:gd name="connsiteY9" fmla="*/ 7772 h 1129511"/>
                <a:gd name="connsiteX10" fmla="*/ 796726 w 902439"/>
                <a:gd name="connsiteY10" fmla="*/ 433657 h 1129511"/>
                <a:gd name="connsiteX11" fmla="*/ 387425 w 902439"/>
                <a:gd name="connsiteY11" fmla="*/ 1036669 h 1129511"/>
                <a:gd name="connsiteX12" fmla="*/ 375428 w 902439"/>
                <a:gd name="connsiteY12" fmla="*/ 1039139 h 1129511"/>
                <a:gd name="connsiteX13" fmla="*/ 372252 w 902439"/>
                <a:gd name="connsiteY13" fmla="*/ 1039845 h 1129511"/>
                <a:gd name="connsiteX14" fmla="*/ 372252 w 902439"/>
                <a:gd name="connsiteY14" fmla="*/ 1039845 h 1129511"/>
                <a:gd name="connsiteX15" fmla="*/ 310857 w 902439"/>
                <a:gd name="connsiteY15" fmla="*/ 1045138 h 1129511"/>
                <a:gd name="connsiteX16" fmla="*/ 0 w 902439"/>
                <a:gd name="connsiteY16" fmla="*/ 859894 h 112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2439" h="1129511">
                  <a:moveTo>
                    <a:pt x="0" y="859894"/>
                  </a:moveTo>
                  <a:lnTo>
                    <a:pt x="0" y="859894"/>
                  </a:lnTo>
                  <a:cubicBezTo>
                    <a:pt x="74450" y="997151"/>
                    <a:pt x="188067" y="1105474"/>
                    <a:pt x="340849" y="1125939"/>
                  </a:cubicBezTo>
                  <a:cubicBezTo>
                    <a:pt x="364490" y="1129115"/>
                    <a:pt x="388836" y="1130174"/>
                    <a:pt x="413535" y="1129115"/>
                  </a:cubicBezTo>
                  <a:cubicBezTo>
                    <a:pt x="413535" y="1129115"/>
                    <a:pt x="413535" y="1129115"/>
                    <a:pt x="413535" y="1129115"/>
                  </a:cubicBezTo>
                  <a:cubicBezTo>
                    <a:pt x="414947" y="1129115"/>
                    <a:pt x="416005" y="1129115"/>
                    <a:pt x="417417" y="1128762"/>
                  </a:cubicBezTo>
                  <a:cubicBezTo>
                    <a:pt x="422356" y="1128409"/>
                    <a:pt x="427296" y="1128057"/>
                    <a:pt x="432236" y="1127704"/>
                  </a:cubicBezTo>
                  <a:cubicBezTo>
                    <a:pt x="715571" y="1100535"/>
                    <a:pt x="925162" y="847192"/>
                    <a:pt x="900462" y="562445"/>
                  </a:cubicBezTo>
                  <a:cubicBezTo>
                    <a:pt x="877880" y="243473"/>
                    <a:pt x="610070" y="-1755"/>
                    <a:pt x="293215" y="9"/>
                  </a:cubicBezTo>
                  <a:cubicBezTo>
                    <a:pt x="262164" y="9"/>
                    <a:pt x="231467" y="2832"/>
                    <a:pt x="200416" y="7772"/>
                  </a:cubicBezTo>
                  <a:cubicBezTo>
                    <a:pt x="480929" y="-36334"/>
                    <a:pt x="747327" y="152792"/>
                    <a:pt x="796726" y="433657"/>
                  </a:cubicBezTo>
                  <a:cubicBezTo>
                    <a:pt x="845771" y="712757"/>
                    <a:pt x="662997" y="979861"/>
                    <a:pt x="387425" y="1036669"/>
                  </a:cubicBezTo>
                  <a:cubicBezTo>
                    <a:pt x="383543" y="1037728"/>
                    <a:pt x="379309" y="1038434"/>
                    <a:pt x="375428" y="1039139"/>
                  </a:cubicBezTo>
                  <a:cubicBezTo>
                    <a:pt x="374369" y="1039492"/>
                    <a:pt x="373311" y="1039492"/>
                    <a:pt x="372252" y="1039845"/>
                  </a:cubicBezTo>
                  <a:lnTo>
                    <a:pt x="372252" y="1039845"/>
                  </a:lnTo>
                  <a:cubicBezTo>
                    <a:pt x="352493" y="1043374"/>
                    <a:pt x="332028" y="1045138"/>
                    <a:pt x="310857" y="1045138"/>
                  </a:cubicBezTo>
                  <a:cubicBezTo>
                    <a:pt x="177129" y="1045138"/>
                    <a:pt x="59984" y="969982"/>
                    <a:pt x="0" y="85989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5FB4FF94-04F9-4B84-A92E-5A0D2E4B8704}"/>
                </a:ext>
              </a:extLst>
            </p:cNvPr>
            <p:cNvSpPr/>
            <p:nvPr/>
          </p:nvSpPr>
          <p:spPr>
            <a:xfrm>
              <a:off x="10241100" y="1762804"/>
              <a:ext cx="619929" cy="867264"/>
            </a:xfrm>
            <a:custGeom>
              <a:avLst/>
              <a:gdLst>
                <a:gd name="connsiteX0" fmla="*/ 617480 w 619929"/>
                <a:gd name="connsiteY0" fmla="*/ 393040 h 867264"/>
                <a:gd name="connsiteX1" fmla="*/ 170072 w 619929"/>
                <a:gd name="connsiteY1" fmla="*/ 323 h 867264"/>
                <a:gd name="connsiteX2" fmla="*/ 170072 w 619929"/>
                <a:gd name="connsiteY2" fmla="*/ 323 h 867264"/>
                <a:gd name="connsiteX3" fmla="*/ 0 w 619929"/>
                <a:gd name="connsiteY3" fmla="*/ 25728 h 867264"/>
                <a:gd name="connsiteX4" fmla="*/ 99855 w 619929"/>
                <a:gd name="connsiteY4" fmla="*/ 176746 h 867264"/>
                <a:gd name="connsiteX5" fmla="*/ 197946 w 619929"/>
                <a:gd name="connsiteY5" fmla="*/ 167925 h 867264"/>
                <a:gd name="connsiteX6" fmla="*/ 197946 w 619929"/>
                <a:gd name="connsiteY6" fmla="*/ 167925 h 867264"/>
                <a:gd name="connsiteX7" fmla="*/ 551851 w 619929"/>
                <a:gd name="connsiteY7" fmla="*/ 521829 h 867264"/>
                <a:gd name="connsiteX8" fmla="*/ 274514 w 619929"/>
                <a:gd name="connsiteY8" fmla="*/ 867264 h 867264"/>
                <a:gd name="connsiteX9" fmla="*/ 617480 w 619929"/>
                <a:gd name="connsiteY9" fmla="*/ 393040 h 86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929" h="867264">
                  <a:moveTo>
                    <a:pt x="617480" y="393040"/>
                  </a:moveTo>
                  <a:cubicBezTo>
                    <a:pt x="593487" y="164396"/>
                    <a:pt x="397304" y="-8498"/>
                    <a:pt x="170072" y="323"/>
                  </a:cubicBezTo>
                  <a:cubicBezTo>
                    <a:pt x="170072" y="323"/>
                    <a:pt x="170072" y="323"/>
                    <a:pt x="170072" y="323"/>
                  </a:cubicBezTo>
                  <a:cubicBezTo>
                    <a:pt x="95621" y="323"/>
                    <a:pt x="35990" y="15142"/>
                    <a:pt x="0" y="25728"/>
                  </a:cubicBezTo>
                  <a:cubicBezTo>
                    <a:pt x="4234" y="126994"/>
                    <a:pt x="35990" y="185920"/>
                    <a:pt x="99855" y="176746"/>
                  </a:cubicBezTo>
                  <a:cubicBezTo>
                    <a:pt x="129494" y="171453"/>
                    <a:pt x="161956" y="167925"/>
                    <a:pt x="197946" y="167925"/>
                  </a:cubicBezTo>
                  <a:cubicBezTo>
                    <a:pt x="197946" y="167925"/>
                    <a:pt x="197946" y="167925"/>
                    <a:pt x="197946" y="167925"/>
                  </a:cubicBezTo>
                  <a:cubicBezTo>
                    <a:pt x="393070" y="167925"/>
                    <a:pt x="551851" y="326705"/>
                    <a:pt x="551851" y="521829"/>
                  </a:cubicBezTo>
                  <a:cubicBezTo>
                    <a:pt x="551851" y="690489"/>
                    <a:pt x="432942" y="831980"/>
                    <a:pt x="274514" y="867264"/>
                  </a:cubicBezTo>
                  <a:cubicBezTo>
                    <a:pt x="491161" y="821042"/>
                    <a:pt x="641121" y="617097"/>
                    <a:pt x="617480" y="39304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E7FC5D72-9D5F-42D1-9049-31D8A6BF7476}"/>
                </a:ext>
              </a:extLst>
            </p:cNvPr>
            <p:cNvSpPr/>
            <p:nvPr/>
          </p:nvSpPr>
          <p:spPr>
            <a:xfrm>
              <a:off x="9872376" y="1138238"/>
              <a:ext cx="562083" cy="919515"/>
            </a:xfrm>
            <a:custGeom>
              <a:avLst/>
              <a:gdLst>
                <a:gd name="connsiteX0" fmla="*/ 107618 w 562083"/>
                <a:gd name="connsiteY0" fmla="*/ 919515 h 919515"/>
                <a:gd name="connsiteX1" fmla="*/ 285452 w 562083"/>
                <a:gd name="connsiteY1" fmla="*/ 866941 h 919515"/>
                <a:gd name="connsiteX2" fmla="*/ 184538 w 562083"/>
                <a:gd name="connsiteY2" fmla="*/ 739564 h 919515"/>
                <a:gd name="connsiteX3" fmla="*/ 200416 w 562083"/>
                <a:gd name="connsiteY3" fmla="*/ 568787 h 919515"/>
                <a:gd name="connsiteX4" fmla="*/ 221940 w 562083"/>
                <a:gd name="connsiteY4" fmla="*/ 338732 h 919515"/>
                <a:gd name="connsiteX5" fmla="*/ 562083 w 562083"/>
                <a:gd name="connsiteY5" fmla="*/ 0 h 919515"/>
                <a:gd name="connsiteX6" fmla="*/ 392365 w 562083"/>
                <a:gd name="connsiteY6" fmla="*/ 0 h 919515"/>
                <a:gd name="connsiteX7" fmla="*/ 52221 w 562083"/>
                <a:gd name="connsiteY7" fmla="*/ 338732 h 919515"/>
                <a:gd name="connsiteX8" fmla="*/ 52221 w 562083"/>
                <a:gd name="connsiteY8" fmla="*/ 338732 h 919515"/>
                <a:gd name="connsiteX9" fmla="*/ 0 w 562083"/>
                <a:gd name="connsiteY9" fmla="*/ 895522 h 919515"/>
                <a:gd name="connsiteX10" fmla="*/ 107618 w 562083"/>
                <a:gd name="connsiteY10" fmla="*/ 919515 h 91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2083" h="919515">
                  <a:moveTo>
                    <a:pt x="107618" y="919515"/>
                  </a:moveTo>
                  <a:cubicBezTo>
                    <a:pt x="174306" y="919515"/>
                    <a:pt x="227586" y="894463"/>
                    <a:pt x="285452" y="866941"/>
                  </a:cubicBezTo>
                  <a:cubicBezTo>
                    <a:pt x="210296" y="868000"/>
                    <a:pt x="180657" y="808016"/>
                    <a:pt x="184538" y="739564"/>
                  </a:cubicBezTo>
                  <a:lnTo>
                    <a:pt x="200416" y="568787"/>
                  </a:lnTo>
                  <a:lnTo>
                    <a:pt x="221940" y="338732"/>
                  </a:lnTo>
                  <a:cubicBezTo>
                    <a:pt x="239582" y="151018"/>
                    <a:pt x="375075" y="0"/>
                    <a:pt x="562083" y="0"/>
                  </a:cubicBezTo>
                  <a:lnTo>
                    <a:pt x="392365" y="0"/>
                  </a:lnTo>
                  <a:cubicBezTo>
                    <a:pt x="205356" y="0"/>
                    <a:pt x="69863" y="151018"/>
                    <a:pt x="52221" y="338732"/>
                  </a:cubicBezTo>
                  <a:lnTo>
                    <a:pt x="52221" y="338732"/>
                  </a:lnTo>
                  <a:lnTo>
                    <a:pt x="0" y="895522"/>
                  </a:lnTo>
                  <a:cubicBezTo>
                    <a:pt x="0" y="895522"/>
                    <a:pt x="21876" y="919515"/>
                    <a:pt x="107618" y="91951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5CCBD33B-65D2-4E99-89D6-6CA0CE1E1204}"/>
                </a:ext>
              </a:extLst>
            </p:cNvPr>
            <p:cNvSpPr/>
            <p:nvPr/>
          </p:nvSpPr>
          <p:spPr>
            <a:xfrm>
              <a:off x="10318021" y="1138238"/>
              <a:ext cx="760735" cy="169365"/>
            </a:xfrm>
            <a:custGeom>
              <a:avLst/>
              <a:gdLst>
                <a:gd name="connsiteX0" fmla="*/ 286864 w 760735"/>
                <a:gd name="connsiteY0" fmla="*/ 0 h 169365"/>
                <a:gd name="connsiteX1" fmla="*/ 0 w 760735"/>
                <a:gd name="connsiteY1" fmla="*/ 169366 h 169365"/>
                <a:gd name="connsiteX2" fmla="*/ 458700 w 760735"/>
                <a:gd name="connsiteY2" fmla="*/ 168660 h 169365"/>
                <a:gd name="connsiteX3" fmla="*/ 760736 w 760735"/>
                <a:gd name="connsiteY3" fmla="*/ 0 h 169365"/>
                <a:gd name="connsiteX4" fmla="*/ 286864 w 760735"/>
                <a:gd name="connsiteY4" fmla="*/ 0 h 16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735" h="169365">
                  <a:moveTo>
                    <a:pt x="286864" y="0"/>
                  </a:moveTo>
                  <a:cubicBezTo>
                    <a:pt x="161251" y="0"/>
                    <a:pt x="59278" y="68099"/>
                    <a:pt x="0" y="169366"/>
                  </a:cubicBezTo>
                  <a:cubicBezTo>
                    <a:pt x="164426" y="169366"/>
                    <a:pt x="455524" y="169013"/>
                    <a:pt x="458700" y="168660"/>
                  </a:cubicBezTo>
                  <a:cubicBezTo>
                    <a:pt x="565612" y="168660"/>
                    <a:pt x="760736" y="88564"/>
                    <a:pt x="760736" y="0"/>
                  </a:cubicBezTo>
                  <a:lnTo>
                    <a:pt x="28686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3503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B554A74-692A-4981-864E-1A9A547FB0AD}"/>
              </a:ext>
            </a:extLst>
          </p:cNvPr>
          <p:cNvGrpSpPr/>
          <p:nvPr/>
        </p:nvGrpSpPr>
        <p:grpSpPr>
          <a:xfrm>
            <a:off x="1392913" y="1305634"/>
            <a:ext cx="714560" cy="1499922"/>
            <a:chOff x="1380723" y="1280046"/>
            <a:chExt cx="738940" cy="155109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1F8077FF-1DAE-4734-9987-A16B660EBBF0}"/>
                </a:ext>
              </a:extLst>
            </p:cNvPr>
            <p:cNvSpPr/>
            <p:nvPr/>
          </p:nvSpPr>
          <p:spPr>
            <a:xfrm>
              <a:off x="1795250" y="1363401"/>
              <a:ext cx="324412" cy="1467742"/>
            </a:xfrm>
            <a:custGeom>
              <a:avLst/>
              <a:gdLst>
                <a:gd name="connsiteX0" fmla="*/ 346630 w 346629"/>
                <a:gd name="connsiteY0" fmla="*/ 1221631 h 1568260"/>
                <a:gd name="connsiteX1" fmla="*/ 0 w 346629"/>
                <a:gd name="connsiteY1" fmla="*/ 1568261 h 1568260"/>
                <a:gd name="connsiteX2" fmla="*/ 0 w 346629"/>
                <a:gd name="connsiteY2" fmla="*/ 0 h 1568260"/>
                <a:gd name="connsiteX3" fmla="*/ 312930 w 346629"/>
                <a:gd name="connsiteY3" fmla="*/ 0 h 1568260"/>
                <a:gd name="connsiteX4" fmla="*/ 346630 w 346629"/>
                <a:gd name="connsiteY4" fmla="*/ 75825 h 1568260"/>
                <a:gd name="connsiteX5" fmla="*/ 346630 w 346629"/>
                <a:gd name="connsiteY5" fmla="*/ 1221631 h 1568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6629" h="1568260">
                  <a:moveTo>
                    <a:pt x="346630" y="1221631"/>
                  </a:moveTo>
                  <a:cubicBezTo>
                    <a:pt x="346630" y="1412999"/>
                    <a:pt x="191369" y="1568261"/>
                    <a:pt x="0" y="1568261"/>
                  </a:cubicBezTo>
                  <a:lnTo>
                    <a:pt x="0" y="0"/>
                  </a:lnTo>
                  <a:lnTo>
                    <a:pt x="312930" y="0"/>
                  </a:lnTo>
                  <a:lnTo>
                    <a:pt x="346630" y="75825"/>
                  </a:lnTo>
                  <a:lnTo>
                    <a:pt x="346630" y="122163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0CE1CB22-BB60-433A-A374-14A881DD1F8F}"/>
                </a:ext>
              </a:extLst>
            </p:cNvPr>
            <p:cNvSpPr/>
            <p:nvPr/>
          </p:nvSpPr>
          <p:spPr>
            <a:xfrm>
              <a:off x="1380723" y="1280046"/>
              <a:ext cx="738940" cy="639571"/>
            </a:xfrm>
            <a:custGeom>
              <a:avLst/>
              <a:gdLst>
                <a:gd name="connsiteX0" fmla="*/ 789546 w 789545"/>
                <a:gd name="connsiteY0" fmla="*/ 166094 h 683372"/>
                <a:gd name="connsiteX1" fmla="*/ 576513 w 789545"/>
                <a:gd name="connsiteY1" fmla="*/ 0 h 683372"/>
                <a:gd name="connsiteX2" fmla="*/ 267194 w 789545"/>
                <a:gd name="connsiteY2" fmla="*/ 173315 h 683372"/>
                <a:gd name="connsiteX3" fmla="*/ 0 w 789545"/>
                <a:gd name="connsiteY3" fmla="*/ 636692 h 683372"/>
                <a:gd name="connsiteX4" fmla="*/ 473005 w 789545"/>
                <a:gd name="connsiteY4" fmla="*/ 510317 h 683372"/>
                <a:gd name="connsiteX5" fmla="*/ 674002 w 789545"/>
                <a:gd name="connsiteY5" fmla="*/ 161279 h 683372"/>
                <a:gd name="connsiteX6" fmla="*/ 788342 w 789545"/>
                <a:gd name="connsiteY6" fmla="*/ 198590 h 683372"/>
                <a:gd name="connsiteX7" fmla="*/ 788342 w 789545"/>
                <a:gd name="connsiteY7" fmla="*/ 166094 h 68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9545" h="683372">
                  <a:moveTo>
                    <a:pt x="789546" y="166094"/>
                  </a:moveTo>
                  <a:cubicBezTo>
                    <a:pt x="789546" y="101100"/>
                    <a:pt x="730571" y="0"/>
                    <a:pt x="576513" y="0"/>
                  </a:cubicBezTo>
                  <a:cubicBezTo>
                    <a:pt x="452544" y="0"/>
                    <a:pt x="333391" y="58975"/>
                    <a:pt x="267194" y="173315"/>
                  </a:cubicBezTo>
                  <a:lnTo>
                    <a:pt x="0" y="636692"/>
                  </a:lnTo>
                  <a:cubicBezTo>
                    <a:pt x="166093" y="732978"/>
                    <a:pt x="377923" y="675207"/>
                    <a:pt x="473005" y="510317"/>
                  </a:cubicBezTo>
                  <a:lnTo>
                    <a:pt x="674002" y="161279"/>
                  </a:lnTo>
                  <a:cubicBezTo>
                    <a:pt x="711313" y="96286"/>
                    <a:pt x="788342" y="110729"/>
                    <a:pt x="788342" y="198590"/>
                  </a:cubicBezTo>
                  <a:lnTo>
                    <a:pt x="788342" y="1660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7B0659E2-C3B1-4BEA-BE9D-9517D34456F5}"/>
                </a:ext>
              </a:extLst>
            </p:cNvPr>
            <p:cNvSpPr/>
            <p:nvPr/>
          </p:nvSpPr>
          <p:spPr>
            <a:xfrm>
              <a:off x="1380723" y="1280046"/>
              <a:ext cx="738940" cy="609808"/>
            </a:xfrm>
            <a:custGeom>
              <a:avLst/>
              <a:gdLst>
                <a:gd name="connsiteX0" fmla="*/ 0 w 789545"/>
                <a:gd name="connsiteY0" fmla="*/ 636692 h 651570"/>
                <a:gd name="connsiteX1" fmla="*/ 264787 w 789545"/>
                <a:gd name="connsiteY1" fmla="*/ 524760 h 651570"/>
                <a:gd name="connsiteX2" fmla="*/ 471802 w 789545"/>
                <a:gd name="connsiteY2" fmla="*/ 166094 h 651570"/>
                <a:gd name="connsiteX3" fmla="*/ 655949 w 789545"/>
                <a:gd name="connsiteY3" fmla="*/ 45736 h 651570"/>
                <a:gd name="connsiteX4" fmla="*/ 789546 w 789545"/>
                <a:gd name="connsiteY4" fmla="*/ 182944 h 651570"/>
                <a:gd name="connsiteX5" fmla="*/ 789546 w 789545"/>
                <a:gd name="connsiteY5" fmla="*/ 166094 h 651570"/>
                <a:gd name="connsiteX6" fmla="*/ 576513 w 789545"/>
                <a:gd name="connsiteY6" fmla="*/ 0 h 651570"/>
                <a:gd name="connsiteX7" fmla="*/ 267194 w 789545"/>
                <a:gd name="connsiteY7" fmla="*/ 173315 h 651570"/>
                <a:gd name="connsiteX8" fmla="*/ 55364 w 789545"/>
                <a:gd name="connsiteY8" fmla="*/ 540406 h 651570"/>
                <a:gd name="connsiteX9" fmla="*/ 0 w 789545"/>
                <a:gd name="connsiteY9" fmla="*/ 636692 h 65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9545" h="651570">
                  <a:moveTo>
                    <a:pt x="0" y="636692"/>
                  </a:moveTo>
                  <a:cubicBezTo>
                    <a:pt x="83047" y="684835"/>
                    <a:pt x="216644" y="607806"/>
                    <a:pt x="264787" y="524760"/>
                  </a:cubicBezTo>
                  <a:lnTo>
                    <a:pt x="471802" y="166094"/>
                  </a:lnTo>
                  <a:cubicBezTo>
                    <a:pt x="511520" y="96286"/>
                    <a:pt x="583734" y="45736"/>
                    <a:pt x="655949" y="45736"/>
                  </a:cubicBezTo>
                  <a:cubicBezTo>
                    <a:pt x="747421" y="46939"/>
                    <a:pt x="789546" y="125172"/>
                    <a:pt x="789546" y="182944"/>
                  </a:cubicBezTo>
                  <a:lnTo>
                    <a:pt x="789546" y="166094"/>
                  </a:lnTo>
                  <a:cubicBezTo>
                    <a:pt x="789546" y="101100"/>
                    <a:pt x="730571" y="0"/>
                    <a:pt x="576513" y="0"/>
                  </a:cubicBezTo>
                  <a:cubicBezTo>
                    <a:pt x="452544" y="0"/>
                    <a:pt x="333391" y="58975"/>
                    <a:pt x="267194" y="173315"/>
                  </a:cubicBezTo>
                  <a:lnTo>
                    <a:pt x="55364" y="540406"/>
                  </a:lnTo>
                  <a:lnTo>
                    <a:pt x="0" y="63669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E6BDE12-4297-4E30-A6D8-A12E97B83DF8}"/>
                </a:ext>
              </a:extLst>
            </p:cNvPr>
            <p:cNvSpPr/>
            <p:nvPr/>
          </p:nvSpPr>
          <p:spPr>
            <a:xfrm>
              <a:off x="1795250" y="1525608"/>
              <a:ext cx="162206" cy="1305536"/>
            </a:xfrm>
            <a:custGeom>
              <a:avLst/>
              <a:gdLst>
                <a:gd name="connsiteX0" fmla="*/ 30089 w 173314"/>
                <a:gd name="connsiteY0" fmla="*/ 247937 h 1394945"/>
                <a:gd name="connsiteX1" fmla="*/ 0 w 173314"/>
                <a:gd name="connsiteY1" fmla="*/ 292469 h 1394945"/>
                <a:gd name="connsiteX2" fmla="*/ 0 w 173314"/>
                <a:gd name="connsiteY2" fmla="*/ 1185523 h 1394945"/>
                <a:gd name="connsiteX3" fmla="*/ 0 w 173314"/>
                <a:gd name="connsiteY3" fmla="*/ 1394946 h 1394945"/>
                <a:gd name="connsiteX4" fmla="*/ 173315 w 173314"/>
                <a:gd name="connsiteY4" fmla="*/ 1116919 h 1394945"/>
                <a:gd name="connsiteX5" fmla="*/ 173315 w 173314"/>
                <a:gd name="connsiteY5" fmla="*/ 0 h 1394945"/>
                <a:gd name="connsiteX6" fmla="*/ 30089 w 173314"/>
                <a:gd name="connsiteY6" fmla="*/ 247937 h 139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314" h="1394945">
                  <a:moveTo>
                    <a:pt x="30089" y="247937"/>
                  </a:moveTo>
                  <a:cubicBezTo>
                    <a:pt x="20461" y="263583"/>
                    <a:pt x="10832" y="279230"/>
                    <a:pt x="0" y="292469"/>
                  </a:cubicBezTo>
                  <a:lnTo>
                    <a:pt x="0" y="1185523"/>
                  </a:lnTo>
                  <a:lnTo>
                    <a:pt x="0" y="1394946"/>
                  </a:lnTo>
                  <a:cubicBezTo>
                    <a:pt x="96286" y="1394946"/>
                    <a:pt x="173315" y="1212002"/>
                    <a:pt x="173315" y="1116919"/>
                  </a:cubicBezTo>
                  <a:lnTo>
                    <a:pt x="173315" y="0"/>
                  </a:lnTo>
                  <a:lnTo>
                    <a:pt x="30089" y="2479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94536AA-74C6-43EC-B7F4-E66977B38257}"/>
              </a:ext>
            </a:extLst>
          </p:cNvPr>
          <p:cNvGrpSpPr/>
          <p:nvPr/>
        </p:nvGrpSpPr>
        <p:grpSpPr>
          <a:xfrm>
            <a:off x="3325031" y="1300589"/>
            <a:ext cx="1194928" cy="1518438"/>
            <a:chOff x="3304647" y="1274686"/>
            <a:chExt cx="1235696" cy="157024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8B267FCA-8658-4F96-9E19-AB9F9AF42CD7}"/>
                </a:ext>
              </a:extLst>
            </p:cNvPr>
            <p:cNvSpPr/>
            <p:nvPr/>
          </p:nvSpPr>
          <p:spPr>
            <a:xfrm>
              <a:off x="3304647" y="1274686"/>
              <a:ext cx="1224431" cy="1112913"/>
            </a:xfrm>
            <a:custGeom>
              <a:avLst/>
              <a:gdLst>
                <a:gd name="connsiteX0" fmla="*/ 777510 w 1308287"/>
                <a:gd name="connsiteY0" fmla="*/ 1189133 h 1189132"/>
                <a:gd name="connsiteX1" fmla="*/ 1308288 w 1308287"/>
                <a:gd name="connsiteY1" fmla="*/ 580123 h 1189132"/>
                <a:gd name="connsiteX2" fmla="*/ 1145805 w 1308287"/>
                <a:gd name="connsiteY2" fmla="*/ 186554 h 1189132"/>
                <a:gd name="connsiteX3" fmla="*/ 681224 w 1308287"/>
                <a:gd name="connsiteY3" fmla="*/ 0 h 1189132"/>
                <a:gd name="connsiteX4" fmla="*/ 0 w 1308287"/>
                <a:gd name="connsiteY4" fmla="*/ 646320 h 1189132"/>
                <a:gd name="connsiteX5" fmla="*/ 0 w 1308287"/>
                <a:gd name="connsiteY5" fmla="*/ 646320 h 1189132"/>
                <a:gd name="connsiteX6" fmla="*/ 379127 w 1308287"/>
                <a:gd name="connsiteY6" fmla="*/ 491059 h 1189132"/>
                <a:gd name="connsiteX7" fmla="*/ 379127 w 1308287"/>
                <a:gd name="connsiteY7" fmla="*/ 491059 h 1189132"/>
                <a:gd name="connsiteX8" fmla="*/ 681224 w 1308287"/>
                <a:gd name="connsiteY8" fmla="*/ 346630 h 1189132"/>
                <a:gd name="connsiteX9" fmla="*/ 961658 w 1308287"/>
                <a:gd name="connsiteY9" fmla="*/ 578920 h 1189132"/>
                <a:gd name="connsiteX10" fmla="*/ 624656 w 1308287"/>
                <a:gd name="connsiteY10" fmla="*/ 877407 h 1189132"/>
                <a:gd name="connsiteX11" fmla="*/ 777510 w 1308287"/>
                <a:gd name="connsiteY11" fmla="*/ 1189133 h 118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8287" h="1189132">
                  <a:moveTo>
                    <a:pt x="777510" y="1189133"/>
                  </a:moveTo>
                  <a:cubicBezTo>
                    <a:pt x="1038686" y="1060350"/>
                    <a:pt x="1308288" y="927957"/>
                    <a:pt x="1308288" y="580123"/>
                  </a:cubicBezTo>
                  <a:cubicBezTo>
                    <a:pt x="1308288" y="436898"/>
                    <a:pt x="1249312" y="293672"/>
                    <a:pt x="1145805" y="186554"/>
                  </a:cubicBezTo>
                  <a:cubicBezTo>
                    <a:pt x="1063962" y="101100"/>
                    <a:pt x="917125" y="0"/>
                    <a:pt x="681224" y="0"/>
                  </a:cubicBezTo>
                  <a:cubicBezTo>
                    <a:pt x="267194" y="0"/>
                    <a:pt x="0" y="253954"/>
                    <a:pt x="0" y="646320"/>
                  </a:cubicBezTo>
                  <a:lnTo>
                    <a:pt x="0" y="646320"/>
                  </a:lnTo>
                  <a:cubicBezTo>
                    <a:pt x="146836" y="707702"/>
                    <a:pt x="302098" y="634284"/>
                    <a:pt x="379127" y="491059"/>
                  </a:cubicBezTo>
                  <a:lnTo>
                    <a:pt x="379127" y="491059"/>
                  </a:lnTo>
                  <a:cubicBezTo>
                    <a:pt x="438102" y="375516"/>
                    <a:pt x="568088" y="346630"/>
                    <a:pt x="681224" y="346630"/>
                  </a:cubicBezTo>
                  <a:cubicBezTo>
                    <a:pt x="887036" y="346630"/>
                    <a:pt x="961658" y="486245"/>
                    <a:pt x="961658" y="578920"/>
                  </a:cubicBezTo>
                  <a:cubicBezTo>
                    <a:pt x="961658" y="698074"/>
                    <a:pt x="893054" y="745013"/>
                    <a:pt x="624656" y="877407"/>
                  </a:cubicBezTo>
                  <a:lnTo>
                    <a:pt x="777510" y="118913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13322A64-9A4A-489B-B9D1-79B3B992834E}"/>
                </a:ext>
              </a:extLst>
            </p:cNvPr>
            <p:cNvSpPr/>
            <p:nvPr/>
          </p:nvSpPr>
          <p:spPr>
            <a:xfrm>
              <a:off x="3519795" y="2520518"/>
              <a:ext cx="1019421" cy="324411"/>
            </a:xfrm>
            <a:custGeom>
              <a:avLst/>
              <a:gdLst>
                <a:gd name="connsiteX0" fmla="*/ 1089237 w 1089236"/>
                <a:gd name="connsiteY0" fmla="*/ 346630 h 346629"/>
                <a:gd name="connsiteX1" fmla="*/ 742607 w 1089236"/>
                <a:gd name="connsiteY1" fmla="*/ 0 h 346629"/>
                <a:gd name="connsiteX2" fmla="*/ 0 w 1089236"/>
                <a:gd name="connsiteY2" fmla="*/ 0 h 346629"/>
                <a:gd name="connsiteX3" fmla="*/ 0 w 1089236"/>
                <a:gd name="connsiteY3" fmla="*/ 346630 h 346629"/>
                <a:gd name="connsiteX4" fmla="*/ 1089237 w 1089236"/>
                <a:gd name="connsiteY4" fmla="*/ 346630 h 34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236" h="346629">
                  <a:moveTo>
                    <a:pt x="1089237" y="346630"/>
                  </a:moveTo>
                  <a:cubicBezTo>
                    <a:pt x="1089237" y="155261"/>
                    <a:pt x="933975" y="0"/>
                    <a:pt x="742607" y="0"/>
                  </a:cubicBezTo>
                  <a:lnTo>
                    <a:pt x="0" y="0"/>
                  </a:lnTo>
                  <a:lnTo>
                    <a:pt x="0" y="346630"/>
                  </a:lnTo>
                  <a:lnTo>
                    <a:pt x="1089237" y="346630"/>
                  </a:lnTo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DFB866A6-6E8F-40F6-B011-BF4369F44B8D}"/>
                </a:ext>
              </a:extLst>
            </p:cNvPr>
            <p:cNvSpPr/>
            <p:nvPr/>
          </p:nvSpPr>
          <p:spPr>
            <a:xfrm>
              <a:off x="3306900" y="1467305"/>
              <a:ext cx="1222179" cy="1377624"/>
            </a:xfrm>
            <a:custGeom>
              <a:avLst/>
              <a:gdLst>
                <a:gd name="connsiteX0" fmla="*/ 357462 w 1305880"/>
                <a:gd name="connsiteY0" fmla="*/ 1334765 h 1471972"/>
                <a:gd name="connsiteX1" fmla="*/ 506706 w 1305880"/>
                <a:gd name="connsiteY1" fmla="*/ 1125343 h 1471972"/>
                <a:gd name="connsiteX2" fmla="*/ 657153 w 1305880"/>
                <a:gd name="connsiteY2" fmla="*/ 1042296 h 1471972"/>
                <a:gd name="connsiteX3" fmla="*/ 775103 w 1305880"/>
                <a:gd name="connsiteY3" fmla="*/ 983321 h 1471972"/>
                <a:gd name="connsiteX4" fmla="*/ 1305880 w 1305880"/>
                <a:gd name="connsiteY4" fmla="*/ 374312 h 1471972"/>
                <a:gd name="connsiteX5" fmla="*/ 1161451 w 1305880"/>
                <a:gd name="connsiteY5" fmla="*/ 0 h 1471972"/>
                <a:gd name="connsiteX6" fmla="*/ 819636 w 1305880"/>
                <a:gd name="connsiteY6" fmla="*/ 568088 h 1471972"/>
                <a:gd name="connsiteX7" fmla="*/ 621045 w 1305880"/>
                <a:gd name="connsiteY7" fmla="*/ 672799 h 1471972"/>
                <a:gd name="connsiteX8" fmla="*/ 498281 w 1305880"/>
                <a:gd name="connsiteY8" fmla="*/ 734181 h 1471972"/>
                <a:gd name="connsiteX9" fmla="*/ 0 w 1305880"/>
                <a:gd name="connsiteY9" fmla="*/ 1298658 h 1471972"/>
                <a:gd name="connsiteX10" fmla="*/ 176926 w 1305880"/>
                <a:gd name="connsiteY10" fmla="*/ 1471973 h 1471972"/>
                <a:gd name="connsiteX11" fmla="*/ 533184 w 1305880"/>
                <a:gd name="connsiteY11" fmla="*/ 1471973 h 1471972"/>
                <a:gd name="connsiteX12" fmla="*/ 357462 w 1305880"/>
                <a:gd name="connsiteY12" fmla="*/ 1334765 h 147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880" h="1471972">
                  <a:moveTo>
                    <a:pt x="357462" y="1334765"/>
                  </a:moveTo>
                  <a:cubicBezTo>
                    <a:pt x="357462" y="1251719"/>
                    <a:pt x="398384" y="1196354"/>
                    <a:pt x="506706" y="1125343"/>
                  </a:cubicBezTo>
                  <a:cubicBezTo>
                    <a:pt x="546424" y="1101272"/>
                    <a:pt x="595770" y="1073589"/>
                    <a:pt x="657153" y="1042296"/>
                  </a:cubicBezTo>
                  <a:cubicBezTo>
                    <a:pt x="696871" y="1021836"/>
                    <a:pt x="736589" y="1002578"/>
                    <a:pt x="775103" y="983321"/>
                  </a:cubicBezTo>
                  <a:cubicBezTo>
                    <a:pt x="1036279" y="854539"/>
                    <a:pt x="1305880" y="722145"/>
                    <a:pt x="1305880" y="374312"/>
                  </a:cubicBezTo>
                  <a:cubicBezTo>
                    <a:pt x="1305880" y="239512"/>
                    <a:pt x="1254127" y="104711"/>
                    <a:pt x="1161451" y="0"/>
                  </a:cubicBezTo>
                  <a:cubicBezTo>
                    <a:pt x="1281809" y="138411"/>
                    <a:pt x="1090440" y="409216"/>
                    <a:pt x="819636" y="568088"/>
                  </a:cubicBezTo>
                  <a:cubicBezTo>
                    <a:pt x="770289" y="598177"/>
                    <a:pt x="705296" y="630674"/>
                    <a:pt x="621045" y="672799"/>
                  </a:cubicBezTo>
                  <a:cubicBezTo>
                    <a:pt x="581327" y="692056"/>
                    <a:pt x="541609" y="712517"/>
                    <a:pt x="498281" y="734181"/>
                  </a:cubicBezTo>
                  <a:cubicBezTo>
                    <a:pt x="182944" y="895460"/>
                    <a:pt x="0" y="1039889"/>
                    <a:pt x="0" y="1298658"/>
                  </a:cubicBezTo>
                  <a:cubicBezTo>
                    <a:pt x="0" y="1381705"/>
                    <a:pt x="49347" y="1471973"/>
                    <a:pt x="176926" y="1471973"/>
                  </a:cubicBezTo>
                  <a:lnTo>
                    <a:pt x="533184" y="1471973"/>
                  </a:lnTo>
                  <a:cubicBezTo>
                    <a:pt x="429677" y="1471973"/>
                    <a:pt x="357462" y="1402166"/>
                    <a:pt x="357462" y="133476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7B316711-99A7-4CC3-8196-1AD80F29BC4A}"/>
                </a:ext>
              </a:extLst>
            </p:cNvPr>
            <p:cNvSpPr/>
            <p:nvPr/>
          </p:nvSpPr>
          <p:spPr>
            <a:xfrm>
              <a:off x="3304647" y="1274686"/>
              <a:ext cx="1088133" cy="625447"/>
            </a:xfrm>
            <a:custGeom>
              <a:avLst/>
              <a:gdLst>
                <a:gd name="connsiteX0" fmla="*/ 379127 w 1162654"/>
                <a:gd name="connsiteY0" fmla="*/ 491059 h 668282"/>
                <a:gd name="connsiteX1" fmla="*/ 1162655 w 1162654"/>
                <a:gd name="connsiteY1" fmla="*/ 204608 h 668282"/>
                <a:gd name="connsiteX2" fmla="*/ 1145805 w 1162654"/>
                <a:gd name="connsiteY2" fmla="*/ 186554 h 668282"/>
                <a:gd name="connsiteX3" fmla="*/ 681224 w 1162654"/>
                <a:gd name="connsiteY3" fmla="*/ 0 h 668282"/>
                <a:gd name="connsiteX4" fmla="*/ 0 w 1162654"/>
                <a:gd name="connsiteY4" fmla="*/ 646320 h 668282"/>
                <a:gd name="connsiteX5" fmla="*/ 0 w 1162654"/>
                <a:gd name="connsiteY5" fmla="*/ 646320 h 668282"/>
                <a:gd name="connsiteX6" fmla="*/ 379127 w 1162654"/>
                <a:gd name="connsiteY6" fmla="*/ 491059 h 668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2654" h="668282">
                  <a:moveTo>
                    <a:pt x="379127" y="491059"/>
                  </a:moveTo>
                  <a:cubicBezTo>
                    <a:pt x="551238" y="143225"/>
                    <a:pt x="1006190" y="26479"/>
                    <a:pt x="1162655" y="204608"/>
                  </a:cubicBezTo>
                  <a:cubicBezTo>
                    <a:pt x="1156637" y="198590"/>
                    <a:pt x="1151823" y="192572"/>
                    <a:pt x="1145805" y="186554"/>
                  </a:cubicBezTo>
                  <a:cubicBezTo>
                    <a:pt x="1063962" y="101100"/>
                    <a:pt x="917125" y="0"/>
                    <a:pt x="681224" y="0"/>
                  </a:cubicBezTo>
                  <a:cubicBezTo>
                    <a:pt x="267194" y="0"/>
                    <a:pt x="0" y="253954"/>
                    <a:pt x="0" y="646320"/>
                  </a:cubicBezTo>
                  <a:lnTo>
                    <a:pt x="0" y="646320"/>
                  </a:lnTo>
                  <a:cubicBezTo>
                    <a:pt x="146836" y="707702"/>
                    <a:pt x="302098" y="635488"/>
                    <a:pt x="379127" y="491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BC554329-EE46-428F-B0FE-08E4D5CB34D7}"/>
                </a:ext>
              </a:extLst>
            </p:cNvPr>
            <p:cNvSpPr/>
            <p:nvPr/>
          </p:nvSpPr>
          <p:spPr>
            <a:xfrm>
              <a:off x="3304647" y="1274686"/>
              <a:ext cx="1080248" cy="604894"/>
            </a:xfrm>
            <a:custGeom>
              <a:avLst/>
              <a:gdLst>
                <a:gd name="connsiteX0" fmla="*/ 0 w 1154229"/>
                <a:gd name="connsiteY0" fmla="*/ 646320 h 646320"/>
                <a:gd name="connsiteX1" fmla="*/ 0 w 1154229"/>
                <a:gd name="connsiteY1" fmla="*/ 646320 h 646320"/>
                <a:gd name="connsiteX2" fmla="*/ 36107 w 1154229"/>
                <a:gd name="connsiteY2" fmla="*/ 414030 h 646320"/>
                <a:gd name="connsiteX3" fmla="*/ 681224 w 1154229"/>
                <a:gd name="connsiteY3" fmla="*/ 0 h 646320"/>
                <a:gd name="connsiteX4" fmla="*/ 1145805 w 1154229"/>
                <a:gd name="connsiteY4" fmla="*/ 185351 h 646320"/>
                <a:gd name="connsiteX5" fmla="*/ 1154230 w 1154229"/>
                <a:gd name="connsiteY5" fmla="*/ 194979 h 646320"/>
                <a:gd name="connsiteX6" fmla="*/ 752235 w 1154229"/>
                <a:gd name="connsiteY6" fmla="*/ 68604 h 646320"/>
                <a:gd name="connsiteX7" fmla="*/ 221458 w 1154229"/>
                <a:gd name="connsiteY7" fmla="*/ 412826 h 646320"/>
                <a:gd name="connsiteX8" fmla="*/ 0 w 1154229"/>
                <a:gd name="connsiteY8" fmla="*/ 646320 h 64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4229" h="646320">
                  <a:moveTo>
                    <a:pt x="0" y="646320"/>
                  </a:moveTo>
                  <a:lnTo>
                    <a:pt x="0" y="646320"/>
                  </a:lnTo>
                  <a:cubicBezTo>
                    <a:pt x="0" y="562070"/>
                    <a:pt x="12036" y="483837"/>
                    <a:pt x="36107" y="414030"/>
                  </a:cubicBezTo>
                  <a:cubicBezTo>
                    <a:pt x="121561" y="156465"/>
                    <a:pt x="356259" y="0"/>
                    <a:pt x="681224" y="0"/>
                  </a:cubicBezTo>
                  <a:cubicBezTo>
                    <a:pt x="917125" y="0"/>
                    <a:pt x="1063962" y="101100"/>
                    <a:pt x="1145805" y="185351"/>
                  </a:cubicBezTo>
                  <a:lnTo>
                    <a:pt x="1154230" y="194979"/>
                  </a:lnTo>
                  <a:cubicBezTo>
                    <a:pt x="1078404" y="111933"/>
                    <a:pt x="938790" y="52957"/>
                    <a:pt x="752235" y="68604"/>
                  </a:cubicBezTo>
                  <a:cubicBezTo>
                    <a:pt x="505502" y="90268"/>
                    <a:pt x="292469" y="209422"/>
                    <a:pt x="221458" y="412826"/>
                  </a:cubicBezTo>
                  <a:cubicBezTo>
                    <a:pt x="172111" y="550034"/>
                    <a:pt x="80640" y="646320"/>
                    <a:pt x="0" y="64632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5978BBB1-CB11-4F08-A96C-7FB482B992AA}"/>
                </a:ext>
              </a:extLst>
            </p:cNvPr>
            <p:cNvSpPr/>
            <p:nvPr/>
          </p:nvSpPr>
          <p:spPr>
            <a:xfrm>
              <a:off x="3306900" y="1467305"/>
              <a:ext cx="1153762" cy="1377625"/>
            </a:xfrm>
            <a:custGeom>
              <a:avLst/>
              <a:gdLst>
                <a:gd name="connsiteX0" fmla="*/ 355055 w 1232778"/>
                <a:gd name="connsiteY0" fmla="*/ 1471973 h 1471972"/>
                <a:gd name="connsiteX1" fmla="*/ 179333 w 1232778"/>
                <a:gd name="connsiteY1" fmla="*/ 1316712 h 1471972"/>
                <a:gd name="connsiteX2" fmla="*/ 504298 w 1232778"/>
                <a:gd name="connsiteY2" fmla="*/ 929160 h 1471972"/>
                <a:gd name="connsiteX3" fmla="*/ 640303 w 1232778"/>
                <a:gd name="connsiteY3" fmla="*/ 856946 h 1471972"/>
                <a:gd name="connsiteX4" fmla="*/ 797971 w 1232778"/>
                <a:gd name="connsiteY4" fmla="*/ 775103 h 1471972"/>
                <a:gd name="connsiteX5" fmla="*/ 1218019 w 1232778"/>
                <a:gd name="connsiteY5" fmla="*/ 330983 h 1471972"/>
                <a:gd name="connsiteX6" fmla="*/ 1161451 w 1232778"/>
                <a:gd name="connsiteY6" fmla="*/ 0 h 1471972"/>
                <a:gd name="connsiteX7" fmla="*/ 1130158 w 1232778"/>
                <a:gd name="connsiteY7" fmla="*/ 288858 h 1471972"/>
                <a:gd name="connsiteX8" fmla="*/ 820839 w 1232778"/>
                <a:gd name="connsiteY8" fmla="*/ 568088 h 1471972"/>
                <a:gd name="connsiteX9" fmla="*/ 622249 w 1232778"/>
                <a:gd name="connsiteY9" fmla="*/ 672799 h 1471972"/>
                <a:gd name="connsiteX10" fmla="*/ 499484 w 1232778"/>
                <a:gd name="connsiteY10" fmla="*/ 734181 h 1471972"/>
                <a:gd name="connsiteX11" fmla="*/ 0 w 1232778"/>
                <a:gd name="connsiteY11" fmla="*/ 1297455 h 1471972"/>
                <a:gd name="connsiteX12" fmla="*/ 176926 w 1232778"/>
                <a:gd name="connsiteY12" fmla="*/ 1470769 h 1471972"/>
                <a:gd name="connsiteX13" fmla="*/ 355055 w 1232778"/>
                <a:gd name="connsiteY13" fmla="*/ 1470769 h 147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2778" h="1471972">
                  <a:moveTo>
                    <a:pt x="355055" y="1471973"/>
                  </a:moveTo>
                  <a:cubicBezTo>
                    <a:pt x="239512" y="1471973"/>
                    <a:pt x="179333" y="1392537"/>
                    <a:pt x="179333" y="1316712"/>
                  </a:cubicBezTo>
                  <a:cubicBezTo>
                    <a:pt x="179333" y="1145804"/>
                    <a:pt x="291265" y="1047111"/>
                    <a:pt x="504298" y="929160"/>
                  </a:cubicBezTo>
                  <a:cubicBezTo>
                    <a:pt x="545220" y="906292"/>
                    <a:pt x="589752" y="882221"/>
                    <a:pt x="640303" y="856946"/>
                  </a:cubicBezTo>
                  <a:cubicBezTo>
                    <a:pt x="702889" y="825653"/>
                    <a:pt x="754642" y="799174"/>
                    <a:pt x="797971" y="775103"/>
                  </a:cubicBezTo>
                  <a:cubicBezTo>
                    <a:pt x="991747" y="670392"/>
                    <a:pt x="1168673" y="552441"/>
                    <a:pt x="1218019" y="330983"/>
                  </a:cubicBezTo>
                  <a:cubicBezTo>
                    <a:pt x="1245702" y="207015"/>
                    <a:pt x="1238480" y="87861"/>
                    <a:pt x="1161451" y="0"/>
                  </a:cubicBezTo>
                  <a:cubicBezTo>
                    <a:pt x="1224037" y="72215"/>
                    <a:pt x="1202373" y="179333"/>
                    <a:pt x="1130158" y="288858"/>
                  </a:cubicBezTo>
                  <a:cubicBezTo>
                    <a:pt x="1062758" y="389958"/>
                    <a:pt x="950825" y="492262"/>
                    <a:pt x="820839" y="568088"/>
                  </a:cubicBezTo>
                  <a:cubicBezTo>
                    <a:pt x="771493" y="598177"/>
                    <a:pt x="706499" y="630674"/>
                    <a:pt x="622249" y="672799"/>
                  </a:cubicBezTo>
                  <a:cubicBezTo>
                    <a:pt x="582531" y="692056"/>
                    <a:pt x="542813" y="712517"/>
                    <a:pt x="499484" y="734181"/>
                  </a:cubicBezTo>
                  <a:cubicBezTo>
                    <a:pt x="182944" y="895460"/>
                    <a:pt x="0" y="1039889"/>
                    <a:pt x="0" y="1297455"/>
                  </a:cubicBezTo>
                  <a:cubicBezTo>
                    <a:pt x="0" y="1380501"/>
                    <a:pt x="49347" y="1470769"/>
                    <a:pt x="176926" y="1470769"/>
                  </a:cubicBezTo>
                  <a:lnTo>
                    <a:pt x="355055" y="147076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232E23C8-B127-422D-BF38-45CF717F2EDE}"/>
                </a:ext>
              </a:extLst>
            </p:cNvPr>
            <p:cNvSpPr/>
            <p:nvPr/>
          </p:nvSpPr>
          <p:spPr>
            <a:xfrm>
              <a:off x="3644830" y="2520518"/>
              <a:ext cx="895513" cy="324412"/>
            </a:xfrm>
            <a:custGeom>
              <a:avLst/>
              <a:gdLst>
                <a:gd name="connsiteX0" fmla="*/ 609010 w 956843"/>
                <a:gd name="connsiteY0" fmla="*/ 0 h 346629"/>
                <a:gd name="connsiteX1" fmla="*/ 146836 w 956843"/>
                <a:gd name="connsiteY1" fmla="*/ 0 h 346629"/>
                <a:gd name="connsiteX2" fmla="*/ 0 w 956843"/>
                <a:gd name="connsiteY2" fmla="*/ 173315 h 346629"/>
                <a:gd name="connsiteX3" fmla="*/ 710110 w 956843"/>
                <a:gd name="connsiteY3" fmla="*/ 173315 h 346629"/>
                <a:gd name="connsiteX4" fmla="*/ 956843 w 956843"/>
                <a:gd name="connsiteY4" fmla="*/ 346630 h 346629"/>
                <a:gd name="connsiteX5" fmla="*/ 609010 w 956843"/>
                <a:gd name="connsiteY5" fmla="*/ 0 h 34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6843" h="346629">
                  <a:moveTo>
                    <a:pt x="609010" y="0"/>
                  </a:moveTo>
                  <a:lnTo>
                    <a:pt x="146836" y="0"/>
                  </a:lnTo>
                  <a:cubicBezTo>
                    <a:pt x="54161" y="60179"/>
                    <a:pt x="10832" y="109525"/>
                    <a:pt x="0" y="173315"/>
                  </a:cubicBezTo>
                  <a:lnTo>
                    <a:pt x="710110" y="173315"/>
                  </a:lnTo>
                  <a:cubicBezTo>
                    <a:pt x="806396" y="173315"/>
                    <a:pt x="956843" y="250344"/>
                    <a:pt x="956843" y="346630"/>
                  </a:cubicBezTo>
                  <a:cubicBezTo>
                    <a:pt x="955640" y="154058"/>
                    <a:pt x="800378" y="0"/>
                    <a:pt x="60901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85255DAA-50E0-4D82-8D42-A7D1A9264284}"/>
                </a:ext>
              </a:extLst>
            </p:cNvPr>
            <p:cNvSpPr/>
            <p:nvPr/>
          </p:nvSpPr>
          <p:spPr>
            <a:xfrm>
              <a:off x="3659473" y="1438018"/>
              <a:ext cx="699514" cy="559836"/>
            </a:xfrm>
            <a:custGeom>
              <a:avLst/>
              <a:gdLst>
                <a:gd name="connsiteX0" fmla="*/ 335798 w 747420"/>
                <a:gd name="connsiteY0" fmla="*/ 0 h 598177"/>
                <a:gd name="connsiteX1" fmla="*/ 0 w 747420"/>
                <a:gd name="connsiteY1" fmla="*/ 316540 h 598177"/>
                <a:gd name="connsiteX2" fmla="*/ 302098 w 747420"/>
                <a:gd name="connsiteY2" fmla="*/ 172111 h 598177"/>
                <a:gd name="connsiteX3" fmla="*/ 582531 w 747420"/>
                <a:gd name="connsiteY3" fmla="*/ 404401 h 598177"/>
                <a:gd name="connsiteX4" fmla="*/ 444120 w 747420"/>
                <a:gd name="connsiteY4" fmla="*/ 598177 h 598177"/>
                <a:gd name="connsiteX5" fmla="*/ 444120 w 747420"/>
                <a:gd name="connsiteY5" fmla="*/ 598177 h 598177"/>
                <a:gd name="connsiteX6" fmla="*/ 747421 w 747420"/>
                <a:gd name="connsiteY6" fmla="*/ 327373 h 598177"/>
                <a:gd name="connsiteX7" fmla="*/ 636692 w 747420"/>
                <a:gd name="connsiteY7" fmla="*/ 125172 h 598177"/>
                <a:gd name="connsiteX8" fmla="*/ 335798 w 747420"/>
                <a:gd name="connsiteY8" fmla="*/ 0 h 598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7420" h="598177">
                  <a:moveTo>
                    <a:pt x="335798" y="0"/>
                  </a:moveTo>
                  <a:cubicBezTo>
                    <a:pt x="202201" y="58975"/>
                    <a:pt x="74622" y="166093"/>
                    <a:pt x="0" y="316540"/>
                  </a:cubicBezTo>
                  <a:cubicBezTo>
                    <a:pt x="58975" y="200997"/>
                    <a:pt x="188962" y="172111"/>
                    <a:pt x="302098" y="172111"/>
                  </a:cubicBezTo>
                  <a:cubicBezTo>
                    <a:pt x="507909" y="172111"/>
                    <a:pt x="582531" y="311726"/>
                    <a:pt x="582531" y="404401"/>
                  </a:cubicBezTo>
                  <a:cubicBezTo>
                    <a:pt x="582531" y="486245"/>
                    <a:pt x="550034" y="534388"/>
                    <a:pt x="444120" y="598177"/>
                  </a:cubicBezTo>
                  <a:lnTo>
                    <a:pt x="444120" y="598177"/>
                  </a:lnTo>
                  <a:cubicBezTo>
                    <a:pt x="570495" y="524759"/>
                    <a:pt x="680021" y="426066"/>
                    <a:pt x="747421" y="327373"/>
                  </a:cubicBezTo>
                  <a:cubicBezTo>
                    <a:pt x="731774" y="253954"/>
                    <a:pt x="694464" y="182943"/>
                    <a:pt x="636692" y="125172"/>
                  </a:cubicBezTo>
                  <a:cubicBezTo>
                    <a:pt x="577717" y="67400"/>
                    <a:pt x="481431" y="8425"/>
                    <a:pt x="335798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5458258-44A2-4147-9993-D540683B78E4}"/>
              </a:ext>
            </a:extLst>
          </p:cNvPr>
          <p:cNvGrpSpPr/>
          <p:nvPr/>
        </p:nvGrpSpPr>
        <p:grpSpPr>
          <a:xfrm>
            <a:off x="5469671" y="1300531"/>
            <a:ext cx="1252660" cy="1517350"/>
            <a:chOff x="5448302" y="1274647"/>
            <a:chExt cx="1295398" cy="1569118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ABEC199A-EDBA-447A-B110-786AB7EA9308}"/>
                </a:ext>
              </a:extLst>
            </p:cNvPr>
            <p:cNvSpPr/>
            <p:nvPr/>
          </p:nvSpPr>
          <p:spPr>
            <a:xfrm>
              <a:off x="5448302" y="1786046"/>
              <a:ext cx="1295398" cy="1057719"/>
            </a:xfrm>
            <a:custGeom>
              <a:avLst/>
              <a:gdLst>
                <a:gd name="connsiteX0" fmla="*/ 730572 w 1384114"/>
                <a:gd name="connsiteY0" fmla="*/ 265990 h 1130157"/>
                <a:gd name="connsiteX1" fmla="*/ 1037484 w 1384114"/>
                <a:gd name="connsiteY1" fmla="*/ 524759 h 1130157"/>
                <a:gd name="connsiteX2" fmla="*/ 692057 w 1384114"/>
                <a:gd name="connsiteY2" fmla="*/ 783528 h 1130157"/>
                <a:gd name="connsiteX3" fmla="*/ 400791 w 1384114"/>
                <a:gd name="connsiteY3" fmla="*/ 660763 h 1130157"/>
                <a:gd name="connsiteX4" fmla="*/ 400791 w 1384114"/>
                <a:gd name="connsiteY4" fmla="*/ 660763 h 1130157"/>
                <a:gd name="connsiteX5" fmla="*/ 0 w 1384114"/>
                <a:gd name="connsiteY5" fmla="*/ 524759 h 1130157"/>
                <a:gd name="connsiteX6" fmla="*/ 0 w 1384114"/>
                <a:gd name="connsiteY6" fmla="*/ 524759 h 1130157"/>
                <a:gd name="connsiteX7" fmla="*/ 692057 w 1384114"/>
                <a:gd name="connsiteY7" fmla="*/ 1130158 h 1130157"/>
                <a:gd name="connsiteX8" fmla="*/ 1384114 w 1384114"/>
                <a:gd name="connsiteY8" fmla="*/ 524759 h 1130157"/>
                <a:gd name="connsiteX9" fmla="*/ 1067573 w 1384114"/>
                <a:gd name="connsiteY9" fmla="*/ 0 h 1130157"/>
                <a:gd name="connsiteX10" fmla="*/ 730572 w 1384114"/>
                <a:gd name="connsiteY10" fmla="*/ 265990 h 113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84114" h="1130157">
                  <a:moveTo>
                    <a:pt x="730572" y="265990"/>
                  </a:moveTo>
                  <a:cubicBezTo>
                    <a:pt x="911108" y="265990"/>
                    <a:pt x="1037484" y="373108"/>
                    <a:pt x="1037484" y="524759"/>
                  </a:cubicBezTo>
                  <a:cubicBezTo>
                    <a:pt x="1037484" y="665577"/>
                    <a:pt x="879815" y="783528"/>
                    <a:pt x="692057" y="783528"/>
                  </a:cubicBezTo>
                  <a:cubicBezTo>
                    <a:pt x="571699" y="783528"/>
                    <a:pt x="462174" y="734181"/>
                    <a:pt x="400791" y="660763"/>
                  </a:cubicBezTo>
                  <a:lnTo>
                    <a:pt x="400791" y="660763"/>
                  </a:lnTo>
                  <a:cubicBezTo>
                    <a:pt x="322559" y="569291"/>
                    <a:pt x="160076" y="464580"/>
                    <a:pt x="0" y="524759"/>
                  </a:cubicBezTo>
                  <a:lnTo>
                    <a:pt x="0" y="524759"/>
                  </a:lnTo>
                  <a:cubicBezTo>
                    <a:pt x="0" y="858149"/>
                    <a:pt x="310523" y="1130158"/>
                    <a:pt x="692057" y="1130158"/>
                  </a:cubicBezTo>
                  <a:cubicBezTo>
                    <a:pt x="1073591" y="1130158"/>
                    <a:pt x="1384114" y="858149"/>
                    <a:pt x="1384114" y="524759"/>
                  </a:cubicBezTo>
                  <a:cubicBezTo>
                    <a:pt x="1384114" y="294876"/>
                    <a:pt x="1260146" y="103507"/>
                    <a:pt x="1067573" y="0"/>
                  </a:cubicBezTo>
                  <a:lnTo>
                    <a:pt x="730572" y="26599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802D3E75-601D-4E1F-8681-0F628F1C828E}"/>
                </a:ext>
              </a:extLst>
            </p:cNvPr>
            <p:cNvSpPr/>
            <p:nvPr/>
          </p:nvSpPr>
          <p:spPr>
            <a:xfrm>
              <a:off x="5531657" y="1274647"/>
              <a:ext cx="923675" cy="324411"/>
            </a:xfrm>
            <a:custGeom>
              <a:avLst/>
              <a:gdLst>
                <a:gd name="connsiteX0" fmla="*/ 0 w 986933"/>
                <a:gd name="connsiteY0" fmla="*/ 0 h 346629"/>
                <a:gd name="connsiteX1" fmla="*/ 346630 w 986933"/>
                <a:gd name="connsiteY1" fmla="*/ 346630 h 346629"/>
                <a:gd name="connsiteX2" fmla="*/ 986934 w 986933"/>
                <a:gd name="connsiteY2" fmla="*/ 346630 h 346629"/>
                <a:gd name="connsiteX3" fmla="*/ 986934 w 986933"/>
                <a:gd name="connsiteY3" fmla="*/ 0 h 346629"/>
                <a:gd name="connsiteX4" fmla="*/ 0 w 986933"/>
                <a:gd name="connsiteY4" fmla="*/ 0 h 34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6933" h="346629">
                  <a:moveTo>
                    <a:pt x="0" y="0"/>
                  </a:moveTo>
                  <a:cubicBezTo>
                    <a:pt x="0" y="191369"/>
                    <a:pt x="155261" y="346630"/>
                    <a:pt x="346630" y="346630"/>
                  </a:cubicBezTo>
                  <a:lnTo>
                    <a:pt x="986934" y="346630"/>
                  </a:lnTo>
                  <a:lnTo>
                    <a:pt x="986934" y="0"/>
                  </a:ln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6925263C-C8F0-4D08-BDD7-37ABDAA98446}"/>
                </a:ext>
              </a:extLst>
            </p:cNvPr>
            <p:cNvSpPr/>
            <p:nvPr/>
          </p:nvSpPr>
          <p:spPr>
            <a:xfrm>
              <a:off x="5875219" y="1274647"/>
              <a:ext cx="832433" cy="1003649"/>
            </a:xfrm>
            <a:custGeom>
              <a:avLst/>
              <a:gdLst>
                <a:gd name="connsiteX0" fmla="*/ 648728 w 889443"/>
                <a:gd name="connsiteY0" fmla="*/ 0 h 1072385"/>
                <a:gd name="connsiteX1" fmla="*/ 889444 w 889443"/>
                <a:gd name="connsiteY1" fmla="*/ 173315 h 1072385"/>
                <a:gd name="connsiteX2" fmla="*/ 712518 w 889443"/>
                <a:gd name="connsiteY2" fmla="*/ 446527 h 1072385"/>
                <a:gd name="connsiteX3" fmla="*/ 611417 w 889443"/>
                <a:gd name="connsiteY3" fmla="*/ 547627 h 1072385"/>
                <a:gd name="connsiteX4" fmla="*/ 473006 w 889443"/>
                <a:gd name="connsiteY4" fmla="*/ 788342 h 1072385"/>
                <a:gd name="connsiteX5" fmla="*/ 581328 w 889443"/>
                <a:gd name="connsiteY5" fmla="*/ 1072386 h 1072385"/>
                <a:gd name="connsiteX6" fmla="*/ 274416 w 889443"/>
                <a:gd name="connsiteY6" fmla="*/ 813617 h 1072385"/>
                <a:gd name="connsiteX7" fmla="*/ 137208 w 889443"/>
                <a:gd name="connsiteY7" fmla="*/ 813617 h 1072385"/>
                <a:gd name="connsiteX8" fmla="*/ 0 w 889443"/>
                <a:gd name="connsiteY8" fmla="*/ 726960 h 1072385"/>
                <a:gd name="connsiteX9" fmla="*/ 101100 w 889443"/>
                <a:gd name="connsiteY9" fmla="*/ 568088 h 1072385"/>
                <a:gd name="connsiteX10" fmla="*/ 101100 w 889443"/>
                <a:gd name="connsiteY10" fmla="*/ 568088 h 1072385"/>
                <a:gd name="connsiteX11" fmla="*/ 322559 w 889443"/>
                <a:gd name="connsiteY11" fmla="*/ 346630 h 1072385"/>
                <a:gd name="connsiteX12" fmla="*/ 444120 w 889443"/>
                <a:gd name="connsiteY12" fmla="*/ 131190 h 1072385"/>
                <a:gd name="connsiteX13" fmla="*/ 269601 w 889443"/>
                <a:gd name="connsiteY13" fmla="*/ 0 h 1072385"/>
                <a:gd name="connsiteX14" fmla="*/ 648728 w 889443"/>
                <a:gd name="connsiteY14" fmla="*/ 0 h 107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9443" h="1072385">
                  <a:moveTo>
                    <a:pt x="648728" y="0"/>
                  </a:moveTo>
                  <a:cubicBezTo>
                    <a:pt x="791954" y="0"/>
                    <a:pt x="889444" y="67400"/>
                    <a:pt x="889444" y="173315"/>
                  </a:cubicBezTo>
                  <a:cubicBezTo>
                    <a:pt x="889444" y="251547"/>
                    <a:pt x="825654" y="333390"/>
                    <a:pt x="712518" y="446527"/>
                  </a:cubicBezTo>
                  <a:lnTo>
                    <a:pt x="611417" y="547627"/>
                  </a:lnTo>
                  <a:cubicBezTo>
                    <a:pt x="521149" y="637895"/>
                    <a:pt x="473006" y="693260"/>
                    <a:pt x="473006" y="788342"/>
                  </a:cubicBezTo>
                  <a:cubicBezTo>
                    <a:pt x="473006" y="859353"/>
                    <a:pt x="581328" y="919532"/>
                    <a:pt x="581328" y="1072386"/>
                  </a:cubicBezTo>
                  <a:cubicBezTo>
                    <a:pt x="581328" y="919532"/>
                    <a:pt x="454952" y="813617"/>
                    <a:pt x="274416" y="813617"/>
                  </a:cubicBezTo>
                  <a:lnTo>
                    <a:pt x="137208" y="813617"/>
                  </a:lnTo>
                  <a:cubicBezTo>
                    <a:pt x="58975" y="813617"/>
                    <a:pt x="0" y="779917"/>
                    <a:pt x="0" y="726960"/>
                  </a:cubicBezTo>
                  <a:cubicBezTo>
                    <a:pt x="0" y="675206"/>
                    <a:pt x="34904" y="634284"/>
                    <a:pt x="101100" y="568088"/>
                  </a:cubicBezTo>
                  <a:lnTo>
                    <a:pt x="101100" y="568088"/>
                  </a:lnTo>
                  <a:lnTo>
                    <a:pt x="322559" y="346630"/>
                  </a:lnTo>
                  <a:cubicBezTo>
                    <a:pt x="389959" y="279230"/>
                    <a:pt x="444120" y="205811"/>
                    <a:pt x="444120" y="131190"/>
                  </a:cubicBezTo>
                  <a:cubicBezTo>
                    <a:pt x="444120" y="56568"/>
                    <a:pt x="373109" y="0"/>
                    <a:pt x="269601" y="0"/>
                  </a:cubicBezTo>
                  <a:lnTo>
                    <a:pt x="64872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0E9A502C-7BDF-47A1-97B9-3A276875D986}"/>
                </a:ext>
              </a:extLst>
            </p:cNvPr>
            <p:cNvSpPr/>
            <p:nvPr/>
          </p:nvSpPr>
          <p:spPr>
            <a:xfrm>
              <a:off x="5448302" y="2260562"/>
              <a:ext cx="1295398" cy="583203"/>
            </a:xfrm>
            <a:custGeom>
              <a:avLst/>
              <a:gdLst>
                <a:gd name="connsiteX0" fmla="*/ 911108 w 1384114"/>
                <a:gd name="connsiteY0" fmla="*/ 430572 h 623144"/>
                <a:gd name="connsiteX1" fmla="*/ 400791 w 1384114"/>
                <a:gd name="connsiteY1" fmla="*/ 154953 h 623144"/>
                <a:gd name="connsiteX2" fmla="*/ 0 w 1384114"/>
                <a:gd name="connsiteY2" fmla="*/ 17746 h 623144"/>
                <a:gd name="connsiteX3" fmla="*/ 0 w 1384114"/>
                <a:gd name="connsiteY3" fmla="*/ 17746 h 623144"/>
                <a:gd name="connsiteX4" fmla="*/ 692057 w 1384114"/>
                <a:gd name="connsiteY4" fmla="*/ 623144 h 623144"/>
                <a:gd name="connsiteX5" fmla="*/ 1384114 w 1384114"/>
                <a:gd name="connsiteY5" fmla="*/ 17746 h 623144"/>
                <a:gd name="connsiteX6" fmla="*/ 911108 w 1384114"/>
                <a:gd name="connsiteY6" fmla="*/ 430572 h 62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114" h="623144">
                  <a:moveTo>
                    <a:pt x="911108" y="430572"/>
                  </a:moveTo>
                  <a:cubicBezTo>
                    <a:pt x="712518" y="430572"/>
                    <a:pt x="528371" y="304197"/>
                    <a:pt x="400791" y="154953"/>
                  </a:cubicBezTo>
                  <a:cubicBezTo>
                    <a:pt x="322559" y="62278"/>
                    <a:pt x="160076" y="-42433"/>
                    <a:pt x="0" y="17746"/>
                  </a:cubicBezTo>
                  <a:lnTo>
                    <a:pt x="0" y="17746"/>
                  </a:lnTo>
                  <a:cubicBezTo>
                    <a:pt x="0" y="351136"/>
                    <a:pt x="310523" y="623144"/>
                    <a:pt x="692057" y="623144"/>
                  </a:cubicBezTo>
                  <a:cubicBezTo>
                    <a:pt x="1073591" y="623144"/>
                    <a:pt x="1384114" y="351136"/>
                    <a:pt x="1384114" y="17746"/>
                  </a:cubicBezTo>
                  <a:cubicBezTo>
                    <a:pt x="1384114" y="262072"/>
                    <a:pt x="1155434" y="430572"/>
                    <a:pt x="911108" y="43057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728FA2B1-03A3-4D35-92D7-0F47AD17E735}"/>
                </a:ext>
              </a:extLst>
            </p:cNvPr>
            <p:cNvSpPr/>
            <p:nvPr/>
          </p:nvSpPr>
          <p:spPr>
            <a:xfrm>
              <a:off x="5448302" y="2260553"/>
              <a:ext cx="1295398" cy="493098"/>
            </a:xfrm>
            <a:custGeom>
              <a:avLst/>
              <a:gdLst>
                <a:gd name="connsiteX0" fmla="*/ 1384114 w 1384114"/>
                <a:gd name="connsiteY0" fmla="*/ 17756 h 526868"/>
                <a:gd name="connsiteX1" fmla="*/ 911108 w 1384114"/>
                <a:gd name="connsiteY1" fmla="*/ 429379 h 526868"/>
                <a:gd name="connsiteX2" fmla="*/ 400791 w 1384114"/>
                <a:gd name="connsiteY2" fmla="*/ 153760 h 526868"/>
                <a:gd name="connsiteX3" fmla="*/ 0 w 1384114"/>
                <a:gd name="connsiteY3" fmla="*/ 17756 h 526868"/>
                <a:gd name="connsiteX4" fmla="*/ 282841 w 1384114"/>
                <a:gd name="connsiteY4" fmla="*/ 296986 h 526868"/>
                <a:gd name="connsiteX5" fmla="*/ 802786 w 1384114"/>
                <a:gd name="connsiteY5" fmla="*/ 526869 h 526868"/>
                <a:gd name="connsiteX6" fmla="*/ 1384114 w 1384114"/>
                <a:gd name="connsiteY6" fmla="*/ 17756 h 52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114" h="526868">
                  <a:moveTo>
                    <a:pt x="1384114" y="17756"/>
                  </a:moveTo>
                  <a:cubicBezTo>
                    <a:pt x="1384114" y="262082"/>
                    <a:pt x="1155434" y="429379"/>
                    <a:pt x="911108" y="429379"/>
                  </a:cubicBezTo>
                  <a:cubicBezTo>
                    <a:pt x="712518" y="429379"/>
                    <a:pt x="528371" y="303003"/>
                    <a:pt x="400791" y="153760"/>
                  </a:cubicBezTo>
                  <a:cubicBezTo>
                    <a:pt x="322559" y="62288"/>
                    <a:pt x="160076" y="-42423"/>
                    <a:pt x="0" y="17756"/>
                  </a:cubicBezTo>
                  <a:cubicBezTo>
                    <a:pt x="72215" y="45438"/>
                    <a:pt x="213033" y="221160"/>
                    <a:pt x="282841" y="296986"/>
                  </a:cubicBezTo>
                  <a:cubicBezTo>
                    <a:pt x="410420" y="436600"/>
                    <a:pt x="598178" y="526869"/>
                    <a:pt x="802786" y="526869"/>
                  </a:cubicBezTo>
                  <a:cubicBezTo>
                    <a:pt x="1114513" y="526869"/>
                    <a:pt x="1384114" y="306614"/>
                    <a:pt x="1384114" y="1775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9979B180-D10A-4AB9-8D14-DCC611826B27}"/>
                </a:ext>
              </a:extLst>
            </p:cNvPr>
            <p:cNvSpPr/>
            <p:nvPr/>
          </p:nvSpPr>
          <p:spPr>
            <a:xfrm>
              <a:off x="5875219" y="1274647"/>
              <a:ext cx="625170" cy="761468"/>
            </a:xfrm>
            <a:custGeom>
              <a:avLst/>
              <a:gdLst>
                <a:gd name="connsiteX0" fmla="*/ 458563 w 667985"/>
                <a:gd name="connsiteY0" fmla="*/ 0 h 813617"/>
                <a:gd name="connsiteX1" fmla="*/ 269601 w 667985"/>
                <a:gd name="connsiteY1" fmla="*/ 0 h 813617"/>
                <a:gd name="connsiteX2" fmla="*/ 442916 w 667985"/>
                <a:gd name="connsiteY2" fmla="*/ 131190 h 813617"/>
                <a:gd name="connsiteX3" fmla="*/ 321355 w 667985"/>
                <a:gd name="connsiteY3" fmla="*/ 346630 h 813617"/>
                <a:gd name="connsiteX4" fmla="*/ 101100 w 667985"/>
                <a:gd name="connsiteY4" fmla="*/ 568088 h 813617"/>
                <a:gd name="connsiteX5" fmla="*/ 101100 w 667985"/>
                <a:gd name="connsiteY5" fmla="*/ 568088 h 813617"/>
                <a:gd name="connsiteX6" fmla="*/ 0 w 667985"/>
                <a:gd name="connsiteY6" fmla="*/ 726960 h 813617"/>
                <a:gd name="connsiteX7" fmla="*/ 137208 w 667985"/>
                <a:gd name="connsiteY7" fmla="*/ 813617 h 813617"/>
                <a:gd name="connsiteX8" fmla="*/ 270805 w 667985"/>
                <a:gd name="connsiteY8" fmla="*/ 813617 h 813617"/>
                <a:gd name="connsiteX9" fmla="*/ 247937 w 667985"/>
                <a:gd name="connsiteY9" fmla="*/ 781121 h 813617"/>
                <a:gd name="connsiteX10" fmla="*/ 240715 w 667985"/>
                <a:gd name="connsiteY10" fmla="*/ 732978 h 813617"/>
                <a:gd name="connsiteX11" fmla="*/ 338205 w 667985"/>
                <a:gd name="connsiteY11" fmla="*/ 577716 h 813617"/>
                <a:gd name="connsiteX12" fmla="*/ 377923 w 667985"/>
                <a:gd name="connsiteY12" fmla="*/ 536795 h 813617"/>
                <a:gd name="connsiteX13" fmla="*/ 482635 w 667985"/>
                <a:gd name="connsiteY13" fmla="*/ 432084 h 813617"/>
                <a:gd name="connsiteX14" fmla="*/ 551238 w 667985"/>
                <a:gd name="connsiteY14" fmla="*/ 362276 h 813617"/>
                <a:gd name="connsiteX15" fmla="*/ 667985 w 667985"/>
                <a:gd name="connsiteY15" fmla="*/ 152854 h 813617"/>
                <a:gd name="connsiteX16" fmla="*/ 458563 w 667985"/>
                <a:gd name="connsiteY16" fmla="*/ 0 h 813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7985" h="813617">
                  <a:moveTo>
                    <a:pt x="458563" y="0"/>
                  </a:moveTo>
                  <a:lnTo>
                    <a:pt x="269601" y="0"/>
                  </a:lnTo>
                  <a:cubicBezTo>
                    <a:pt x="373109" y="0"/>
                    <a:pt x="442916" y="56568"/>
                    <a:pt x="442916" y="131190"/>
                  </a:cubicBezTo>
                  <a:cubicBezTo>
                    <a:pt x="442916" y="205811"/>
                    <a:pt x="388755" y="279230"/>
                    <a:pt x="321355" y="346630"/>
                  </a:cubicBezTo>
                  <a:lnTo>
                    <a:pt x="101100" y="568088"/>
                  </a:lnTo>
                  <a:lnTo>
                    <a:pt x="101100" y="568088"/>
                  </a:lnTo>
                  <a:cubicBezTo>
                    <a:pt x="36107" y="633081"/>
                    <a:pt x="0" y="674002"/>
                    <a:pt x="0" y="726960"/>
                  </a:cubicBezTo>
                  <a:cubicBezTo>
                    <a:pt x="0" y="779917"/>
                    <a:pt x="58975" y="813617"/>
                    <a:pt x="137208" y="813617"/>
                  </a:cubicBezTo>
                  <a:lnTo>
                    <a:pt x="270805" y="813617"/>
                  </a:lnTo>
                  <a:cubicBezTo>
                    <a:pt x="259973" y="803989"/>
                    <a:pt x="251548" y="793156"/>
                    <a:pt x="247937" y="781121"/>
                  </a:cubicBezTo>
                  <a:cubicBezTo>
                    <a:pt x="241919" y="765474"/>
                    <a:pt x="238308" y="749828"/>
                    <a:pt x="240715" y="732978"/>
                  </a:cubicBezTo>
                  <a:cubicBezTo>
                    <a:pt x="246733" y="680020"/>
                    <a:pt x="280434" y="637895"/>
                    <a:pt x="338205" y="577716"/>
                  </a:cubicBezTo>
                  <a:cubicBezTo>
                    <a:pt x="344223" y="571698"/>
                    <a:pt x="371905" y="544016"/>
                    <a:pt x="377923" y="536795"/>
                  </a:cubicBezTo>
                  <a:lnTo>
                    <a:pt x="482635" y="432084"/>
                  </a:lnTo>
                  <a:cubicBezTo>
                    <a:pt x="494670" y="420048"/>
                    <a:pt x="541610" y="373108"/>
                    <a:pt x="551238" y="362276"/>
                  </a:cubicBezTo>
                  <a:cubicBezTo>
                    <a:pt x="621046" y="288858"/>
                    <a:pt x="667985" y="220254"/>
                    <a:pt x="667985" y="152854"/>
                  </a:cubicBezTo>
                  <a:cubicBezTo>
                    <a:pt x="666782" y="62586"/>
                    <a:pt x="582532" y="0"/>
                    <a:pt x="4585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87048AF1-280E-4523-8B52-F710BBC3172F}"/>
                </a:ext>
              </a:extLst>
            </p:cNvPr>
            <p:cNvSpPr/>
            <p:nvPr/>
          </p:nvSpPr>
          <p:spPr>
            <a:xfrm>
              <a:off x="5824530" y="1925724"/>
              <a:ext cx="756962" cy="734433"/>
            </a:xfrm>
            <a:custGeom>
              <a:avLst/>
              <a:gdLst>
                <a:gd name="connsiteX0" fmla="*/ 457359 w 808803"/>
                <a:gd name="connsiteY0" fmla="*/ 784731 h 784731"/>
                <a:gd name="connsiteX1" fmla="*/ 808804 w 808803"/>
                <a:gd name="connsiteY1" fmla="*/ 375516 h 784731"/>
                <a:gd name="connsiteX2" fmla="*/ 546424 w 808803"/>
                <a:gd name="connsiteY2" fmla="*/ 0 h 784731"/>
                <a:gd name="connsiteX3" fmla="*/ 528371 w 808803"/>
                <a:gd name="connsiteY3" fmla="*/ 90268 h 784731"/>
                <a:gd name="connsiteX4" fmla="*/ 636692 w 808803"/>
                <a:gd name="connsiteY4" fmla="*/ 374312 h 784731"/>
                <a:gd name="connsiteX5" fmla="*/ 291266 w 808803"/>
                <a:gd name="connsiteY5" fmla="*/ 633081 h 784731"/>
                <a:gd name="connsiteX6" fmla="*/ 0 w 808803"/>
                <a:gd name="connsiteY6" fmla="*/ 510316 h 784731"/>
                <a:gd name="connsiteX7" fmla="*/ 0 w 808803"/>
                <a:gd name="connsiteY7" fmla="*/ 510316 h 784731"/>
                <a:gd name="connsiteX8" fmla="*/ 457359 w 808803"/>
                <a:gd name="connsiteY8" fmla="*/ 784731 h 784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8803" h="784731">
                  <a:moveTo>
                    <a:pt x="457359" y="784731"/>
                  </a:moveTo>
                  <a:cubicBezTo>
                    <a:pt x="660764" y="725756"/>
                    <a:pt x="808804" y="564477"/>
                    <a:pt x="808804" y="375516"/>
                  </a:cubicBezTo>
                  <a:cubicBezTo>
                    <a:pt x="808804" y="202201"/>
                    <a:pt x="705296" y="62586"/>
                    <a:pt x="546424" y="0"/>
                  </a:cubicBezTo>
                  <a:cubicBezTo>
                    <a:pt x="534388" y="27682"/>
                    <a:pt x="528371" y="56568"/>
                    <a:pt x="528371" y="90268"/>
                  </a:cubicBezTo>
                  <a:cubicBezTo>
                    <a:pt x="528371" y="161279"/>
                    <a:pt x="636692" y="221458"/>
                    <a:pt x="636692" y="374312"/>
                  </a:cubicBezTo>
                  <a:cubicBezTo>
                    <a:pt x="636692" y="515130"/>
                    <a:pt x="479024" y="633081"/>
                    <a:pt x="291266" y="633081"/>
                  </a:cubicBezTo>
                  <a:cubicBezTo>
                    <a:pt x="170908" y="633081"/>
                    <a:pt x="61382" y="583734"/>
                    <a:pt x="0" y="510316"/>
                  </a:cubicBezTo>
                  <a:lnTo>
                    <a:pt x="0" y="510316"/>
                  </a:lnTo>
                  <a:cubicBezTo>
                    <a:pt x="115543" y="648727"/>
                    <a:pt x="279230" y="765474"/>
                    <a:pt x="457359" y="78473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CA1B0F1A-9B9D-4DA2-B9AF-B0F2B60AABEA}"/>
                </a:ext>
              </a:extLst>
            </p:cNvPr>
            <p:cNvSpPr/>
            <p:nvPr/>
          </p:nvSpPr>
          <p:spPr>
            <a:xfrm>
              <a:off x="5531657" y="1274647"/>
              <a:ext cx="759216" cy="162205"/>
            </a:xfrm>
            <a:custGeom>
              <a:avLst/>
              <a:gdLst>
                <a:gd name="connsiteX0" fmla="*/ 811211 w 811211"/>
                <a:gd name="connsiteY0" fmla="*/ 131190 h 173314"/>
                <a:gd name="connsiteX1" fmla="*/ 636692 w 811211"/>
                <a:gd name="connsiteY1" fmla="*/ 0 h 173314"/>
                <a:gd name="connsiteX2" fmla="*/ 146836 w 811211"/>
                <a:gd name="connsiteY2" fmla="*/ 0 h 173314"/>
                <a:gd name="connsiteX3" fmla="*/ 0 w 811211"/>
                <a:gd name="connsiteY3" fmla="*/ 0 h 173314"/>
                <a:gd name="connsiteX4" fmla="*/ 246733 w 811211"/>
                <a:gd name="connsiteY4" fmla="*/ 173315 h 173314"/>
                <a:gd name="connsiteX5" fmla="*/ 805193 w 811211"/>
                <a:gd name="connsiteY5" fmla="*/ 173315 h 173314"/>
                <a:gd name="connsiteX6" fmla="*/ 811211 w 811211"/>
                <a:gd name="connsiteY6" fmla="*/ 131190 h 17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211" h="173314">
                  <a:moveTo>
                    <a:pt x="811211" y="131190"/>
                  </a:moveTo>
                  <a:cubicBezTo>
                    <a:pt x="811211" y="56568"/>
                    <a:pt x="740200" y="0"/>
                    <a:pt x="636692" y="0"/>
                  </a:cubicBezTo>
                  <a:lnTo>
                    <a:pt x="146836" y="0"/>
                  </a:lnTo>
                  <a:lnTo>
                    <a:pt x="0" y="0"/>
                  </a:lnTo>
                  <a:cubicBezTo>
                    <a:pt x="0" y="96286"/>
                    <a:pt x="150447" y="173315"/>
                    <a:pt x="246733" y="173315"/>
                  </a:cubicBezTo>
                  <a:lnTo>
                    <a:pt x="805193" y="173315"/>
                  </a:lnTo>
                  <a:cubicBezTo>
                    <a:pt x="808804" y="158872"/>
                    <a:pt x="811211" y="145633"/>
                    <a:pt x="811211" y="13119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C966AF8-0238-4F36-9006-436AA90EA36A}"/>
              </a:ext>
            </a:extLst>
          </p:cNvPr>
          <p:cNvGrpSpPr/>
          <p:nvPr/>
        </p:nvGrpSpPr>
        <p:grpSpPr>
          <a:xfrm>
            <a:off x="7635639" y="1267798"/>
            <a:ext cx="1258104" cy="1581614"/>
            <a:chOff x="7614177" y="1240817"/>
            <a:chExt cx="1301028" cy="1635576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A4686413-D198-41C6-BB70-2F5C3FAA2E2B}"/>
                </a:ext>
              </a:extLst>
            </p:cNvPr>
            <p:cNvSpPr/>
            <p:nvPr/>
          </p:nvSpPr>
          <p:spPr>
            <a:xfrm>
              <a:off x="8590793" y="1566355"/>
              <a:ext cx="324411" cy="1310037"/>
            </a:xfrm>
            <a:custGeom>
              <a:avLst/>
              <a:gdLst>
                <a:gd name="connsiteX0" fmla="*/ 346630 w 346629"/>
                <a:gd name="connsiteY0" fmla="*/ 0 h 1399757"/>
                <a:gd name="connsiteX1" fmla="*/ 0 w 346629"/>
                <a:gd name="connsiteY1" fmla="*/ 346630 h 1399757"/>
                <a:gd name="connsiteX2" fmla="*/ 0 w 346629"/>
                <a:gd name="connsiteY2" fmla="*/ 1399758 h 1399757"/>
                <a:gd name="connsiteX3" fmla="*/ 346630 w 346629"/>
                <a:gd name="connsiteY3" fmla="*/ 1053128 h 1399757"/>
                <a:gd name="connsiteX4" fmla="*/ 346630 w 346629"/>
                <a:gd name="connsiteY4" fmla="*/ 0 h 1399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629" h="1399757">
                  <a:moveTo>
                    <a:pt x="346630" y="0"/>
                  </a:moveTo>
                  <a:cubicBezTo>
                    <a:pt x="155261" y="0"/>
                    <a:pt x="0" y="155261"/>
                    <a:pt x="0" y="346630"/>
                  </a:cubicBezTo>
                  <a:lnTo>
                    <a:pt x="0" y="1399758"/>
                  </a:lnTo>
                  <a:cubicBezTo>
                    <a:pt x="191369" y="1399758"/>
                    <a:pt x="346630" y="1244497"/>
                    <a:pt x="346630" y="1053128"/>
                  </a:cubicBezTo>
                  <a:lnTo>
                    <a:pt x="34663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1172C5B-862C-48FD-908A-9025DD9A2581}"/>
                </a:ext>
              </a:extLst>
            </p:cNvPr>
            <p:cNvSpPr/>
            <p:nvPr/>
          </p:nvSpPr>
          <p:spPr>
            <a:xfrm>
              <a:off x="8590793" y="1566355"/>
              <a:ext cx="324411" cy="986752"/>
            </a:xfrm>
            <a:custGeom>
              <a:avLst/>
              <a:gdLst>
                <a:gd name="connsiteX0" fmla="*/ 346630 w 346629"/>
                <a:gd name="connsiteY0" fmla="*/ 0 h 1054331"/>
                <a:gd name="connsiteX1" fmla="*/ 0 w 346629"/>
                <a:gd name="connsiteY1" fmla="*/ 346630 h 1054331"/>
                <a:gd name="connsiteX2" fmla="*/ 0 w 346629"/>
                <a:gd name="connsiteY2" fmla="*/ 1054332 h 1054331"/>
                <a:gd name="connsiteX3" fmla="*/ 346630 w 346629"/>
                <a:gd name="connsiteY3" fmla="*/ 707702 h 1054331"/>
                <a:gd name="connsiteX4" fmla="*/ 346630 w 346629"/>
                <a:gd name="connsiteY4" fmla="*/ 0 h 105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629" h="1054331">
                  <a:moveTo>
                    <a:pt x="346630" y="0"/>
                  </a:moveTo>
                  <a:cubicBezTo>
                    <a:pt x="155261" y="0"/>
                    <a:pt x="0" y="155261"/>
                    <a:pt x="0" y="346630"/>
                  </a:cubicBezTo>
                  <a:lnTo>
                    <a:pt x="0" y="1054332"/>
                  </a:lnTo>
                  <a:cubicBezTo>
                    <a:pt x="191369" y="1054332"/>
                    <a:pt x="346630" y="899071"/>
                    <a:pt x="346630" y="707702"/>
                  </a:cubicBezTo>
                  <a:lnTo>
                    <a:pt x="34663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162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20B583E0-011B-4430-8353-E3C47893153B}"/>
                </a:ext>
              </a:extLst>
            </p:cNvPr>
            <p:cNvSpPr/>
            <p:nvPr/>
          </p:nvSpPr>
          <p:spPr>
            <a:xfrm>
              <a:off x="7871003" y="1905410"/>
              <a:ext cx="1044201" cy="648823"/>
            </a:xfrm>
            <a:custGeom>
              <a:avLst/>
              <a:gdLst>
                <a:gd name="connsiteX0" fmla="*/ 0 w 1115714"/>
                <a:gd name="connsiteY0" fmla="*/ 346630 h 693259"/>
                <a:gd name="connsiteX1" fmla="*/ 769085 w 1115714"/>
                <a:gd name="connsiteY1" fmla="*/ 346630 h 693259"/>
                <a:gd name="connsiteX2" fmla="*/ 1115715 w 1115714"/>
                <a:gd name="connsiteY2" fmla="*/ 0 h 693259"/>
                <a:gd name="connsiteX3" fmla="*/ 1115715 w 1115714"/>
                <a:gd name="connsiteY3" fmla="*/ 346630 h 693259"/>
                <a:gd name="connsiteX4" fmla="*/ 769085 w 1115714"/>
                <a:gd name="connsiteY4" fmla="*/ 693259 h 693259"/>
                <a:gd name="connsiteX5" fmla="*/ 0 w 1115714"/>
                <a:gd name="connsiteY5" fmla="*/ 693259 h 693259"/>
                <a:gd name="connsiteX6" fmla="*/ 0 w 1115714"/>
                <a:gd name="connsiteY6" fmla="*/ 346630 h 69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5714" h="693259">
                  <a:moveTo>
                    <a:pt x="0" y="346630"/>
                  </a:moveTo>
                  <a:lnTo>
                    <a:pt x="769085" y="346630"/>
                  </a:lnTo>
                  <a:cubicBezTo>
                    <a:pt x="960454" y="346630"/>
                    <a:pt x="1115715" y="191368"/>
                    <a:pt x="1115715" y="0"/>
                  </a:cubicBezTo>
                  <a:lnTo>
                    <a:pt x="1115715" y="346630"/>
                  </a:lnTo>
                  <a:cubicBezTo>
                    <a:pt x="1115715" y="537998"/>
                    <a:pt x="960454" y="693259"/>
                    <a:pt x="769085" y="693259"/>
                  </a:cubicBezTo>
                  <a:lnTo>
                    <a:pt x="0" y="693259"/>
                  </a:lnTo>
                  <a:lnTo>
                    <a:pt x="0" y="34663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2000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F99A9EE5-D161-403C-A458-A438B1C9B4C9}"/>
                </a:ext>
              </a:extLst>
            </p:cNvPr>
            <p:cNvSpPr/>
            <p:nvPr/>
          </p:nvSpPr>
          <p:spPr>
            <a:xfrm>
              <a:off x="7614177" y="1240817"/>
              <a:ext cx="1008727" cy="1313417"/>
            </a:xfrm>
            <a:custGeom>
              <a:avLst/>
              <a:gdLst>
                <a:gd name="connsiteX0" fmla="*/ 959250 w 1077811"/>
                <a:gd name="connsiteY0" fmla="*/ 0 h 1403368"/>
                <a:gd name="connsiteX1" fmla="*/ 991747 w 1077811"/>
                <a:gd name="connsiteY1" fmla="*/ 488652 h 1403368"/>
                <a:gd name="connsiteX2" fmla="*/ 495873 w 1077811"/>
                <a:gd name="connsiteY2" fmla="*/ 1056739 h 1403368"/>
                <a:gd name="connsiteX3" fmla="*/ 391162 w 1077811"/>
                <a:gd name="connsiteY3" fmla="*/ 1266161 h 1403368"/>
                <a:gd name="connsiteX4" fmla="*/ 564477 w 1077811"/>
                <a:gd name="connsiteY4" fmla="*/ 1403369 h 1403368"/>
                <a:gd name="connsiteX5" fmla="*/ 240715 w 1077811"/>
                <a:gd name="connsiteY5" fmla="*/ 1403369 h 1403368"/>
                <a:gd name="connsiteX6" fmla="*/ 0 w 1077811"/>
                <a:gd name="connsiteY6" fmla="*/ 1190336 h 1403368"/>
                <a:gd name="connsiteX7" fmla="*/ 160076 w 1077811"/>
                <a:gd name="connsiteY7" fmla="*/ 913514 h 1403368"/>
                <a:gd name="connsiteX8" fmla="*/ 959250 w 1077811"/>
                <a:gd name="connsiteY8" fmla="*/ 0 h 14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7811" h="1403368">
                  <a:moveTo>
                    <a:pt x="959250" y="0"/>
                  </a:moveTo>
                  <a:cubicBezTo>
                    <a:pt x="1103679" y="126375"/>
                    <a:pt x="1118122" y="345426"/>
                    <a:pt x="991747" y="488652"/>
                  </a:cubicBezTo>
                  <a:lnTo>
                    <a:pt x="495873" y="1056739"/>
                  </a:lnTo>
                  <a:cubicBezTo>
                    <a:pt x="414030" y="1151821"/>
                    <a:pt x="391162" y="1198761"/>
                    <a:pt x="391162" y="1266161"/>
                  </a:cubicBezTo>
                  <a:cubicBezTo>
                    <a:pt x="391162" y="1333561"/>
                    <a:pt x="460970" y="1403369"/>
                    <a:pt x="564477" y="1403369"/>
                  </a:cubicBezTo>
                  <a:lnTo>
                    <a:pt x="240715" y="1403369"/>
                  </a:lnTo>
                  <a:cubicBezTo>
                    <a:pt x="97490" y="1403369"/>
                    <a:pt x="0" y="1333561"/>
                    <a:pt x="0" y="1190336"/>
                  </a:cubicBezTo>
                  <a:cubicBezTo>
                    <a:pt x="0" y="1103678"/>
                    <a:pt x="92675" y="994153"/>
                    <a:pt x="160076" y="913514"/>
                  </a:cubicBezTo>
                  <a:lnTo>
                    <a:pt x="95925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AD3607F3-090E-419B-9976-76D0EA7A7F9B}"/>
                </a:ext>
              </a:extLst>
            </p:cNvPr>
            <p:cNvSpPr/>
            <p:nvPr/>
          </p:nvSpPr>
          <p:spPr>
            <a:xfrm>
              <a:off x="7614177" y="1240817"/>
              <a:ext cx="925493" cy="1312291"/>
            </a:xfrm>
            <a:custGeom>
              <a:avLst/>
              <a:gdLst>
                <a:gd name="connsiteX0" fmla="*/ 959250 w 988875"/>
                <a:gd name="connsiteY0" fmla="*/ 0 h 1402165"/>
                <a:gd name="connsiteX1" fmla="*/ 893053 w 988875"/>
                <a:gd name="connsiteY1" fmla="*/ 338205 h 1402165"/>
                <a:gd name="connsiteX2" fmla="*/ 327373 w 988875"/>
                <a:gd name="connsiteY2" fmla="*/ 984525 h 1402165"/>
                <a:gd name="connsiteX3" fmla="*/ 194979 w 988875"/>
                <a:gd name="connsiteY3" fmla="*/ 1227647 h 1402165"/>
                <a:gd name="connsiteX4" fmla="*/ 401994 w 988875"/>
                <a:gd name="connsiteY4" fmla="*/ 1402165 h 1402165"/>
                <a:gd name="connsiteX5" fmla="*/ 240715 w 988875"/>
                <a:gd name="connsiteY5" fmla="*/ 1402165 h 1402165"/>
                <a:gd name="connsiteX6" fmla="*/ 0 w 988875"/>
                <a:gd name="connsiteY6" fmla="*/ 1189132 h 1402165"/>
                <a:gd name="connsiteX7" fmla="*/ 160076 w 988875"/>
                <a:gd name="connsiteY7" fmla="*/ 912310 h 1402165"/>
                <a:gd name="connsiteX8" fmla="*/ 831671 w 988875"/>
                <a:gd name="connsiteY8" fmla="*/ 144429 h 1402165"/>
                <a:gd name="connsiteX9" fmla="*/ 959250 w 988875"/>
                <a:gd name="connsiteY9" fmla="*/ 0 h 140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8875" h="1402165">
                  <a:moveTo>
                    <a:pt x="959250" y="0"/>
                  </a:moveTo>
                  <a:cubicBezTo>
                    <a:pt x="1031465" y="62586"/>
                    <a:pt x="956843" y="265990"/>
                    <a:pt x="893053" y="338205"/>
                  </a:cubicBezTo>
                  <a:lnTo>
                    <a:pt x="327373" y="984525"/>
                  </a:lnTo>
                  <a:cubicBezTo>
                    <a:pt x="252751" y="1072386"/>
                    <a:pt x="194979" y="1150618"/>
                    <a:pt x="194979" y="1227647"/>
                  </a:cubicBezTo>
                  <a:cubicBezTo>
                    <a:pt x="194979" y="1333561"/>
                    <a:pt x="279230" y="1402165"/>
                    <a:pt x="401994" y="1402165"/>
                  </a:cubicBezTo>
                  <a:lnTo>
                    <a:pt x="240715" y="1402165"/>
                  </a:lnTo>
                  <a:cubicBezTo>
                    <a:pt x="97490" y="1402165"/>
                    <a:pt x="0" y="1332358"/>
                    <a:pt x="0" y="1189132"/>
                  </a:cubicBezTo>
                  <a:cubicBezTo>
                    <a:pt x="0" y="1102475"/>
                    <a:pt x="92675" y="992950"/>
                    <a:pt x="160076" y="912310"/>
                  </a:cubicBezTo>
                  <a:lnTo>
                    <a:pt x="831671" y="144429"/>
                  </a:lnTo>
                  <a:lnTo>
                    <a:pt x="95925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57EF11CD-CD79-4436-8B96-1BF49A709791}"/>
                </a:ext>
              </a:extLst>
            </p:cNvPr>
            <p:cNvSpPr/>
            <p:nvPr/>
          </p:nvSpPr>
          <p:spPr>
            <a:xfrm>
              <a:off x="8590793" y="2510304"/>
              <a:ext cx="162205" cy="366089"/>
            </a:xfrm>
            <a:custGeom>
              <a:avLst/>
              <a:gdLst>
                <a:gd name="connsiteX0" fmla="*/ 0 w 173314"/>
                <a:gd name="connsiteY0" fmla="*/ 46939 h 391161"/>
                <a:gd name="connsiteX1" fmla="*/ 0 w 173314"/>
                <a:gd name="connsiteY1" fmla="*/ 229883 h 391161"/>
                <a:gd name="connsiteX2" fmla="*/ 0 w 173314"/>
                <a:gd name="connsiteY2" fmla="*/ 391162 h 391161"/>
                <a:gd name="connsiteX3" fmla="*/ 173315 w 173314"/>
                <a:gd name="connsiteY3" fmla="*/ 138411 h 391161"/>
                <a:gd name="connsiteX4" fmla="*/ 173315 w 173314"/>
                <a:gd name="connsiteY4" fmla="*/ 0 h 391161"/>
                <a:gd name="connsiteX5" fmla="*/ 0 w 173314"/>
                <a:gd name="connsiteY5" fmla="*/ 46939 h 391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314" h="391161">
                  <a:moveTo>
                    <a:pt x="0" y="46939"/>
                  </a:moveTo>
                  <a:lnTo>
                    <a:pt x="0" y="229883"/>
                  </a:lnTo>
                  <a:lnTo>
                    <a:pt x="0" y="391162"/>
                  </a:lnTo>
                  <a:cubicBezTo>
                    <a:pt x="96286" y="391162"/>
                    <a:pt x="173315" y="233494"/>
                    <a:pt x="173315" y="138411"/>
                  </a:cubicBezTo>
                  <a:lnTo>
                    <a:pt x="173315" y="0"/>
                  </a:lnTo>
                  <a:cubicBezTo>
                    <a:pt x="121561" y="30089"/>
                    <a:pt x="62586" y="46939"/>
                    <a:pt x="0" y="4693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33D2792-0848-4013-B5B4-9777310620A0}"/>
                </a:ext>
              </a:extLst>
            </p:cNvPr>
            <p:cNvSpPr/>
            <p:nvPr/>
          </p:nvSpPr>
          <p:spPr>
            <a:xfrm>
              <a:off x="8590793" y="1567481"/>
              <a:ext cx="324412" cy="662341"/>
            </a:xfrm>
            <a:custGeom>
              <a:avLst/>
              <a:gdLst>
                <a:gd name="connsiteX0" fmla="*/ 173315 w 346629"/>
                <a:gd name="connsiteY0" fmla="*/ 279229 h 707702"/>
                <a:gd name="connsiteX1" fmla="*/ 346630 w 346629"/>
                <a:gd name="connsiteY1" fmla="*/ 0 h 707702"/>
                <a:gd name="connsiteX2" fmla="*/ 0 w 346629"/>
                <a:gd name="connsiteY2" fmla="*/ 346630 h 707702"/>
                <a:gd name="connsiteX3" fmla="*/ 0 w 346629"/>
                <a:gd name="connsiteY3" fmla="*/ 707702 h 707702"/>
                <a:gd name="connsiteX4" fmla="*/ 173315 w 346629"/>
                <a:gd name="connsiteY4" fmla="*/ 660763 h 707702"/>
                <a:gd name="connsiteX5" fmla="*/ 173315 w 346629"/>
                <a:gd name="connsiteY5" fmla="*/ 279229 h 70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6629" h="707702">
                  <a:moveTo>
                    <a:pt x="173315" y="279229"/>
                  </a:moveTo>
                  <a:cubicBezTo>
                    <a:pt x="173315" y="182943"/>
                    <a:pt x="250344" y="0"/>
                    <a:pt x="346630" y="0"/>
                  </a:cubicBezTo>
                  <a:cubicBezTo>
                    <a:pt x="155261" y="0"/>
                    <a:pt x="0" y="155261"/>
                    <a:pt x="0" y="346630"/>
                  </a:cubicBezTo>
                  <a:lnTo>
                    <a:pt x="0" y="707702"/>
                  </a:lnTo>
                  <a:cubicBezTo>
                    <a:pt x="62586" y="707702"/>
                    <a:pt x="122765" y="690852"/>
                    <a:pt x="173315" y="660763"/>
                  </a:cubicBezTo>
                  <a:lnTo>
                    <a:pt x="173315" y="27922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0C922FD0-C3F4-40AA-B763-9FA0ADC1F99F}"/>
                </a:ext>
              </a:extLst>
            </p:cNvPr>
            <p:cNvSpPr/>
            <p:nvPr/>
          </p:nvSpPr>
          <p:spPr>
            <a:xfrm>
              <a:off x="7982520" y="1905411"/>
              <a:ext cx="932685" cy="486618"/>
            </a:xfrm>
            <a:custGeom>
              <a:avLst/>
              <a:gdLst>
                <a:gd name="connsiteX0" fmla="*/ 649931 w 996560"/>
                <a:gd name="connsiteY0" fmla="*/ 346630 h 519944"/>
                <a:gd name="connsiteX1" fmla="*/ 102304 w 996560"/>
                <a:gd name="connsiteY1" fmla="*/ 346630 h 519944"/>
                <a:gd name="connsiteX2" fmla="*/ 0 w 996560"/>
                <a:gd name="connsiteY2" fmla="*/ 519944 h 519944"/>
                <a:gd name="connsiteX3" fmla="*/ 649931 w 996560"/>
                <a:gd name="connsiteY3" fmla="*/ 519944 h 519944"/>
                <a:gd name="connsiteX4" fmla="*/ 996561 w 996560"/>
                <a:gd name="connsiteY4" fmla="*/ 173315 h 519944"/>
                <a:gd name="connsiteX5" fmla="*/ 996561 w 996560"/>
                <a:gd name="connsiteY5" fmla="*/ 0 h 519944"/>
                <a:gd name="connsiteX6" fmla="*/ 649931 w 996560"/>
                <a:gd name="connsiteY6" fmla="*/ 346630 h 519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6560" h="519944">
                  <a:moveTo>
                    <a:pt x="649931" y="346630"/>
                  </a:moveTo>
                  <a:lnTo>
                    <a:pt x="102304" y="346630"/>
                  </a:lnTo>
                  <a:cubicBezTo>
                    <a:pt x="36107" y="423658"/>
                    <a:pt x="8425" y="469394"/>
                    <a:pt x="0" y="519944"/>
                  </a:cubicBezTo>
                  <a:lnTo>
                    <a:pt x="649931" y="519944"/>
                  </a:lnTo>
                  <a:cubicBezTo>
                    <a:pt x="841300" y="519944"/>
                    <a:pt x="996561" y="364683"/>
                    <a:pt x="996561" y="173315"/>
                  </a:cubicBezTo>
                  <a:lnTo>
                    <a:pt x="996561" y="0"/>
                  </a:lnTo>
                  <a:cubicBezTo>
                    <a:pt x="996561" y="191368"/>
                    <a:pt x="841300" y="346630"/>
                    <a:pt x="649931" y="34663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A2CBA240-1C57-4700-85F5-52BACA120F09}"/>
              </a:ext>
            </a:extLst>
          </p:cNvPr>
          <p:cNvGrpSpPr/>
          <p:nvPr/>
        </p:nvGrpSpPr>
        <p:grpSpPr>
          <a:xfrm>
            <a:off x="9813071" y="1300589"/>
            <a:ext cx="1252660" cy="1518438"/>
            <a:chOff x="9791702" y="1274686"/>
            <a:chExt cx="1295398" cy="157024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AC6C6BD-0974-40D6-A79D-385EE8CE62C5}"/>
                </a:ext>
              </a:extLst>
            </p:cNvPr>
            <p:cNvSpPr/>
            <p:nvPr/>
          </p:nvSpPr>
          <p:spPr>
            <a:xfrm>
              <a:off x="10110482" y="1274686"/>
              <a:ext cx="947330" cy="324412"/>
            </a:xfrm>
            <a:custGeom>
              <a:avLst/>
              <a:gdLst>
                <a:gd name="connsiteX0" fmla="*/ 1012209 w 1012208"/>
                <a:gd name="connsiteY0" fmla="*/ 0 h 346629"/>
                <a:gd name="connsiteX1" fmla="*/ 665578 w 1012208"/>
                <a:gd name="connsiteY1" fmla="*/ 346630 h 346629"/>
                <a:gd name="connsiteX2" fmla="*/ 0 w 1012208"/>
                <a:gd name="connsiteY2" fmla="*/ 346630 h 346629"/>
                <a:gd name="connsiteX3" fmla="*/ 148040 w 1012208"/>
                <a:gd name="connsiteY3" fmla="*/ 0 h 346629"/>
                <a:gd name="connsiteX4" fmla="*/ 1012209 w 1012208"/>
                <a:gd name="connsiteY4" fmla="*/ 0 h 34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208" h="346629">
                  <a:moveTo>
                    <a:pt x="1012209" y="0"/>
                  </a:moveTo>
                  <a:cubicBezTo>
                    <a:pt x="1012209" y="191369"/>
                    <a:pt x="856947" y="346630"/>
                    <a:pt x="665578" y="346630"/>
                  </a:cubicBezTo>
                  <a:lnTo>
                    <a:pt x="0" y="346630"/>
                  </a:lnTo>
                  <a:lnTo>
                    <a:pt x="148040" y="0"/>
                  </a:lnTo>
                  <a:lnTo>
                    <a:pt x="1012209" y="0"/>
                  </a:lnTo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BAA383DB-2215-42EC-B644-AAC19B7CDB25}"/>
                </a:ext>
              </a:extLst>
            </p:cNvPr>
            <p:cNvSpPr/>
            <p:nvPr/>
          </p:nvSpPr>
          <p:spPr>
            <a:xfrm>
              <a:off x="9842391" y="1274686"/>
              <a:ext cx="693882" cy="868478"/>
            </a:xfrm>
            <a:custGeom>
              <a:avLst/>
              <a:gdLst>
                <a:gd name="connsiteX0" fmla="*/ 0 w 741403"/>
                <a:gd name="connsiteY0" fmla="*/ 927957 h 927956"/>
                <a:gd name="connsiteX1" fmla="*/ 46940 w 741403"/>
                <a:gd name="connsiteY1" fmla="*/ 346630 h 927956"/>
                <a:gd name="connsiteX2" fmla="*/ 393570 w 741403"/>
                <a:gd name="connsiteY2" fmla="*/ 0 h 927956"/>
                <a:gd name="connsiteX3" fmla="*/ 741404 w 741403"/>
                <a:gd name="connsiteY3" fmla="*/ 0 h 927956"/>
                <a:gd name="connsiteX4" fmla="*/ 394773 w 741403"/>
                <a:gd name="connsiteY4" fmla="*/ 346630 h 927956"/>
                <a:gd name="connsiteX5" fmla="*/ 371905 w 741403"/>
                <a:gd name="connsiteY5" fmla="*/ 629470 h 927956"/>
                <a:gd name="connsiteX6" fmla="*/ 0 w 741403"/>
                <a:gd name="connsiteY6" fmla="*/ 927957 h 92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1403" h="927956">
                  <a:moveTo>
                    <a:pt x="0" y="927957"/>
                  </a:moveTo>
                  <a:lnTo>
                    <a:pt x="46940" y="346630"/>
                  </a:lnTo>
                  <a:cubicBezTo>
                    <a:pt x="62586" y="152854"/>
                    <a:pt x="202201" y="0"/>
                    <a:pt x="393570" y="0"/>
                  </a:cubicBezTo>
                  <a:lnTo>
                    <a:pt x="741404" y="0"/>
                  </a:lnTo>
                  <a:cubicBezTo>
                    <a:pt x="550035" y="0"/>
                    <a:pt x="410420" y="152854"/>
                    <a:pt x="394773" y="346630"/>
                  </a:cubicBezTo>
                  <a:lnTo>
                    <a:pt x="371905" y="629470"/>
                  </a:lnTo>
                  <a:lnTo>
                    <a:pt x="0" y="92795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694A6E8-FFB3-4C13-9D90-281D85A7254B}"/>
                </a:ext>
              </a:extLst>
            </p:cNvPr>
            <p:cNvSpPr/>
            <p:nvPr/>
          </p:nvSpPr>
          <p:spPr>
            <a:xfrm>
              <a:off x="9791702" y="1691465"/>
              <a:ext cx="1295398" cy="1153465"/>
            </a:xfrm>
            <a:custGeom>
              <a:avLst/>
              <a:gdLst>
                <a:gd name="connsiteX0" fmla="*/ 54161 w 1384114"/>
                <a:gd name="connsiteY0" fmla="*/ 482634 h 1232461"/>
                <a:gd name="connsiteX1" fmla="*/ 479024 w 1384114"/>
                <a:gd name="connsiteY1" fmla="*/ 404401 h 1232461"/>
                <a:gd name="connsiteX2" fmla="*/ 479024 w 1384114"/>
                <a:gd name="connsiteY2" fmla="*/ 404401 h 1232461"/>
                <a:gd name="connsiteX3" fmla="*/ 692057 w 1384114"/>
                <a:gd name="connsiteY3" fmla="*/ 345426 h 1232461"/>
                <a:gd name="connsiteX4" fmla="*/ 1037484 w 1384114"/>
                <a:gd name="connsiteY4" fmla="*/ 615027 h 1232461"/>
                <a:gd name="connsiteX5" fmla="*/ 692057 w 1384114"/>
                <a:gd name="connsiteY5" fmla="*/ 884628 h 1232461"/>
                <a:gd name="connsiteX6" fmla="*/ 410420 w 1384114"/>
                <a:gd name="connsiteY6" fmla="*/ 771492 h 1232461"/>
                <a:gd name="connsiteX7" fmla="*/ 410420 w 1384114"/>
                <a:gd name="connsiteY7" fmla="*/ 771492 h 1232461"/>
                <a:gd name="connsiteX8" fmla="*/ 0 w 1384114"/>
                <a:gd name="connsiteY8" fmla="*/ 635488 h 1232461"/>
                <a:gd name="connsiteX9" fmla="*/ 692057 w 1384114"/>
                <a:gd name="connsiteY9" fmla="*/ 1232461 h 1232461"/>
                <a:gd name="connsiteX10" fmla="*/ 1384114 w 1384114"/>
                <a:gd name="connsiteY10" fmla="*/ 616231 h 1232461"/>
                <a:gd name="connsiteX11" fmla="*/ 692057 w 1384114"/>
                <a:gd name="connsiteY11" fmla="*/ 0 h 1232461"/>
                <a:gd name="connsiteX12" fmla="*/ 54161 w 1384114"/>
                <a:gd name="connsiteY12" fmla="*/ 482634 h 1232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84114" h="1232461">
                  <a:moveTo>
                    <a:pt x="54161" y="482634"/>
                  </a:moveTo>
                  <a:cubicBezTo>
                    <a:pt x="210626" y="530777"/>
                    <a:pt x="373109" y="470598"/>
                    <a:pt x="479024" y="404401"/>
                  </a:cubicBezTo>
                  <a:lnTo>
                    <a:pt x="479024" y="404401"/>
                  </a:lnTo>
                  <a:cubicBezTo>
                    <a:pt x="539203" y="367091"/>
                    <a:pt x="615028" y="345426"/>
                    <a:pt x="692057" y="345426"/>
                  </a:cubicBezTo>
                  <a:cubicBezTo>
                    <a:pt x="882222" y="345426"/>
                    <a:pt x="1037484" y="465784"/>
                    <a:pt x="1037484" y="615027"/>
                  </a:cubicBezTo>
                  <a:cubicBezTo>
                    <a:pt x="1037484" y="763067"/>
                    <a:pt x="882222" y="884628"/>
                    <a:pt x="692057" y="884628"/>
                  </a:cubicBezTo>
                  <a:cubicBezTo>
                    <a:pt x="576514" y="884628"/>
                    <a:pt x="473006" y="840096"/>
                    <a:pt x="410420" y="771492"/>
                  </a:cubicBezTo>
                  <a:lnTo>
                    <a:pt x="410420" y="771492"/>
                  </a:lnTo>
                  <a:cubicBezTo>
                    <a:pt x="328577" y="683631"/>
                    <a:pt x="162483" y="574106"/>
                    <a:pt x="0" y="635488"/>
                  </a:cubicBezTo>
                  <a:cubicBezTo>
                    <a:pt x="10832" y="966471"/>
                    <a:pt x="316541" y="1232461"/>
                    <a:pt x="692057" y="1232461"/>
                  </a:cubicBezTo>
                  <a:cubicBezTo>
                    <a:pt x="1073591" y="1232461"/>
                    <a:pt x="1384114" y="955639"/>
                    <a:pt x="1384114" y="616231"/>
                  </a:cubicBezTo>
                  <a:cubicBezTo>
                    <a:pt x="1384114" y="276822"/>
                    <a:pt x="1073591" y="0"/>
                    <a:pt x="692057" y="0"/>
                  </a:cubicBezTo>
                  <a:cubicBezTo>
                    <a:pt x="380330" y="0"/>
                    <a:pt x="119154" y="207015"/>
                    <a:pt x="54161" y="4826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5AD69014-C8CC-45AE-B90A-0A06E13CBC3E}"/>
                </a:ext>
              </a:extLst>
            </p:cNvPr>
            <p:cNvSpPr/>
            <p:nvPr/>
          </p:nvSpPr>
          <p:spPr>
            <a:xfrm>
              <a:off x="9842391" y="1691465"/>
              <a:ext cx="1243582" cy="558709"/>
            </a:xfrm>
            <a:custGeom>
              <a:avLst/>
              <a:gdLst>
                <a:gd name="connsiteX0" fmla="*/ 1328750 w 1328749"/>
                <a:gd name="connsiteY0" fmla="*/ 596973 h 596973"/>
                <a:gd name="connsiteX1" fmla="*/ 637896 w 1328749"/>
                <a:gd name="connsiteY1" fmla="*/ 0 h 596973"/>
                <a:gd name="connsiteX2" fmla="*/ 0 w 1328749"/>
                <a:gd name="connsiteY2" fmla="*/ 482634 h 596973"/>
                <a:gd name="connsiteX3" fmla="*/ 424863 w 1328749"/>
                <a:gd name="connsiteY3" fmla="*/ 404401 h 596973"/>
                <a:gd name="connsiteX4" fmla="*/ 894258 w 1328749"/>
                <a:gd name="connsiteY4" fmla="*/ 194979 h 596973"/>
                <a:gd name="connsiteX5" fmla="*/ 1328750 w 1328749"/>
                <a:gd name="connsiteY5" fmla="*/ 596973 h 59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8749" h="596973">
                  <a:moveTo>
                    <a:pt x="1328750" y="596973"/>
                  </a:moveTo>
                  <a:cubicBezTo>
                    <a:pt x="1316714" y="265990"/>
                    <a:pt x="1011005" y="0"/>
                    <a:pt x="637896" y="0"/>
                  </a:cubicBezTo>
                  <a:cubicBezTo>
                    <a:pt x="327373" y="0"/>
                    <a:pt x="66197" y="207015"/>
                    <a:pt x="0" y="482634"/>
                  </a:cubicBezTo>
                  <a:cubicBezTo>
                    <a:pt x="156465" y="530777"/>
                    <a:pt x="318948" y="470598"/>
                    <a:pt x="424863" y="404401"/>
                  </a:cubicBezTo>
                  <a:cubicBezTo>
                    <a:pt x="553646" y="323762"/>
                    <a:pt x="713721" y="194979"/>
                    <a:pt x="894258" y="194979"/>
                  </a:cubicBezTo>
                  <a:cubicBezTo>
                    <a:pt x="1136177" y="194979"/>
                    <a:pt x="1317917" y="365887"/>
                    <a:pt x="1328750" y="59697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D641191C-FC4B-4334-8D3C-29EF9EFB07F5}"/>
                </a:ext>
              </a:extLst>
            </p:cNvPr>
            <p:cNvSpPr/>
            <p:nvPr/>
          </p:nvSpPr>
          <p:spPr>
            <a:xfrm>
              <a:off x="9791702" y="2269754"/>
              <a:ext cx="1295398" cy="575176"/>
            </a:xfrm>
            <a:custGeom>
              <a:avLst/>
              <a:gdLst>
                <a:gd name="connsiteX0" fmla="*/ 907497 w 1384114"/>
                <a:gd name="connsiteY0" fmla="*/ 409960 h 614567"/>
                <a:gd name="connsiteX1" fmla="*/ 403198 w 1384114"/>
                <a:gd name="connsiteY1" fmla="*/ 146377 h 614567"/>
                <a:gd name="connsiteX2" fmla="*/ 0 w 1384114"/>
                <a:gd name="connsiteY2" fmla="*/ 17595 h 614567"/>
                <a:gd name="connsiteX3" fmla="*/ 692057 w 1384114"/>
                <a:gd name="connsiteY3" fmla="*/ 614568 h 614567"/>
                <a:gd name="connsiteX4" fmla="*/ 1384114 w 1384114"/>
                <a:gd name="connsiteY4" fmla="*/ 744 h 614567"/>
                <a:gd name="connsiteX5" fmla="*/ 1384114 w 1384114"/>
                <a:gd name="connsiteY5" fmla="*/ 744 h 614567"/>
                <a:gd name="connsiteX6" fmla="*/ 907497 w 1384114"/>
                <a:gd name="connsiteY6" fmla="*/ 409960 h 61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114" h="614567">
                  <a:moveTo>
                    <a:pt x="907497" y="409960"/>
                  </a:moveTo>
                  <a:cubicBezTo>
                    <a:pt x="712518" y="409960"/>
                    <a:pt x="513928" y="292010"/>
                    <a:pt x="403198" y="146377"/>
                  </a:cubicBezTo>
                  <a:cubicBezTo>
                    <a:pt x="320152" y="59720"/>
                    <a:pt x="157669" y="-41381"/>
                    <a:pt x="0" y="17595"/>
                  </a:cubicBezTo>
                  <a:cubicBezTo>
                    <a:pt x="10832" y="348578"/>
                    <a:pt x="316541" y="614568"/>
                    <a:pt x="692057" y="614568"/>
                  </a:cubicBezTo>
                  <a:cubicBezTo>
                    <a:pt x="1073591" y="614568"/>
                    <a:pt x="1382911" y="338949"/>
                    <a:pt x="1384114" y="744"/>
                  </a:cubicBezTo>
                  <a:lnTo>
                    <a:pt x="1384114" y="744"/>
                  </a:lnTo>
                  <a:cubicBezTo>
                    <a:pt x="1382911" y="242663"/>
                    <a:pt x="1153027" y="409960"/>
                    <a:pt x="907497" y="40996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CC8E5E41-3C1D-4F96-A481-E1327F6E60FE}"/>
                </a:ext>
              </a:extLst>
            </p:cNvPr>
            <p:cNvSpPr/>
            <p:nvPr/>
          </p:nvSpPr>
          <p:spPr>
            <a:xfrm>
              <a:off x="9842391" y="1691465"/>
              <a:ext cx="1243582" cy="557583"/>
            </a:xfrm>
            <a:custGeom>
              <a:avLst/>
              <a:gdLst>
                <a:gd name="connsiteX0" fmla="*/ 0 w 1328749"/>
                <a:gd name="connsiteY0" fmla="*/ 482634 h 595769"/>
                <a:gd name="connsiteX1" fmla="*/ 333391 w 1328749"/>
                <a:gd name="connsiteY1" fmla="*/ 267194 h 595769"/>
                <a:gd name="connsiteX2" fmla="*/ 660764 w 1328749"/>
                <a:gd name="connsiteY2" fmla="*/ 123968 h 595769"/>
                <a:gd name="connsiteX3" fmla="*/ 889444 w 1328749"/>
                <a:gd name="connsiteY3" fmla="*/ 117950 h 595769"/>
                <a:gd name="connsiteX4" fmla="*/ 1328750 w 1328749"/>
                <a:gd name="connsiteY4" fmla="*/ 595770 h 595769"/>
                <a:gd name="connsiteX5" fmla="*/ 637896 w 1328749"/>
                <a:gd name="connsiteY5" fmla="*/ 0 h 595769"/>
                <a:gd name="connsiteX6" fmla="*/ 0 w 1328749"/>
                <a:gd name="connsiteY6" fmla="*/ 482634 h 59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8749" h="595769">
                  <a:moveTo>
                    <a:pt x="0" y="482634"/>
                  </a:moveTo>
                  <a:cubicBezTo>
                    <a:pt x="103508" y="441712"/>
                    <a:pt x="186555" y="374312"/>
                    <a:pt x="333391" y="267194"/>
                  </a:cubicBezTo>
                  <a:cubicBezTo>
                    <a:pt x="415234" y="208219"/>
                    <a:pt x="551238" y="145633"/>
                    <a:pt x="660764" y="123968"/>
                  </a:cubicBezTo>
                  <a:cubicBezTo>
                    <a:pt x="737793" y="108322"/>
                    <a:pt x="814822" y="104711"/>
                    <a:pt x="889444" y="117950"/>
                  </a:cubicBezTo>
                  <a:cubicBezTo>
                    <a:pt x="1137381" y="161279"/>
                    <a:pt x="1317917" y="353851"/>
                    <a:pt x="1328750" y="595770"/>
                  </a:cubicBezTo>
                  <a:cubicBezTo>
                    <a:pt x="1316714" y="265990"/>
                    <a:pt x="1011005" y="0"/>
                    <a:pt x="637896" y="0"/>
                  </a:cubicBezTo>
                  <a:cubicBezTo>
                    <a:pt x="326169" y="0"/>
                    <a:pt x="64993" y="207015"/>
                    <a:pt x="0" y="48263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23B064B6-E100-472B-829F-8A84479992D6}"/>
                </a:ext>
              </a:extLst>
            </p:cNvPr>
            <p:cNvSpPr/>
            <p:nvPr/>
          </p:nvSpPr>
          <p:spPr>
            <a:xfrm>
              <a:off x="9791702" y="2269325"/>
              <a:ext cx="1295398" cy="479859"/>
            </a:xfrm>
            <a:custGeom>
              <a:avLst/>
              <a:gdLst>
                <a:gd name="connsiteX0" fmla="*/ 1384114 w 1384114"/>
                <a:gd name="connsiteY0" fmla="*/ 0 h 512723"/>
                <a:gd name="connsiteX1" fmla="*/ 908701 w 1384114"/>
                <a:gd name="connsiteY1" fmla="*/ 410419 h 512723"/>
                <a:gd name="connsiteX2" fmla="*/ 404402 w 1384114"/>
                <a:gd name="connsiteY2" fmla="*/ 146836 h 512723"/>
                <a:gd name="connsiteX3" fmla="*/ 0 w 1384114"/>
                <a:gd name="connsiteY3" fmla="*/ 18054 h 512723"/>
                <a:gd name="connsiteX4" fmla="*/ 268398 w 1384114"/>
                <a:gd name="connsiteY4" fmla="*/ 276822 h 512723"/>
                <a:gd name="connsiteX5" fmla="*/ 800379 w 1384114"/>
                <a:gd name="connsiteY5" fmla="*/ 512723 h 512723"/>
                <a:gd name="connsiteX6" fmla="*/ 1384114 w 1384114"/>
                <a:gd name="connsiteY6" fmla="*/ 0 h 512723"/>
                <a:gd name="connsiteX7" fmla="*/ 1384114 w 1384114"/>
                <a:gd name="connsiteY7" fmla="*/ 0 h 51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4114" h="512723">
                  <a:moveTo>
                    <a:pt x="1384114" y="0"/>
                  </a:moveTo>
                  <a:cubicBezTo>
                    <a:pt x="1382911" y="243122"/>
                    <a:pt x="1154231" y="410419"/>
                    <a:pt x="908701" y="410419"/>
                  </a:cubicBezTo>
                  <a:cubicBezTo>
                    <a:pt x="713721" y="410419"/>
                    <a:pt x="515131" y="292469"/>
                    <a:pt x="404402" y="146836"/>
                  </a:cubicBezTo>
                  <a:cubicBezTo>
                    <a:pt x="320152" y="60179"/>
                    <a:pt x="157669" y="-40922"/>
                    <a:pt x="0" y="18054"/>
                  </a:cubicBezTo>
                  <a:cubicBezTo>
                    <a:pt x="89065" y="56568"/>
                    <a:pt x="211830" y="220254"/>
                    <a:pt x="268398" y="276822"/>
                  </a:cubicBezTo>
                  <a:cubicBezTo>
                    <a:pt x="387552" y="412826"/>
                    <a:pt x="599382" y="512723"/>
                    <a:pt x="800379" y="512723"/>
                  </a:cubicBezTo>
                  <a:cubicBezTo>
                    <a:pt x="1113309" y="512723"/>
                    <a:pt x="1382911" y="291265"/>
                    <a:pt x="1384114" y="0"/>
                  </a:cubicBezTo>
                  <a:lnTo>
                    <a:pt x="138411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25272E50-D38B-4383-BB83-B0B5C2ED96BB}"/>
                </a:ext>
              </a:extLst>
            </p:cNvPr>
            <p:cNvSpPr/>
            <p:nvPr/>
          </p:nvSpPr>
          <p:spPr>
            <a:xfrm>
              <a:off x="10173562" y="1880705"/>
              <a:ext cx="751331" cy="771605"/>
            </a:xfrm>
            <a:custGeom>
              <a:avLst/>
              <a:gdLst>
                <a:gd name="connsiteX0" fmla="*/ 802786 w 802786"/>
                <a:gd name="connsiteY0" fmla="*/ 414030 h 824449"/>
                <a:gd name="connsiteX1" fmla="*/ 466988 w 802786"/>
                <a:gd name="connsiteY1" fmla="*/ 0 h 824449"/>
                <a:gd name="connsiteX2" fmla="*/ 69807 w 802786"/>
                <a:gd name="connsiteY2" fmla="*/ 202201 h 824449"/>
                <a:gd name="connsiteX3" fmla="*/ 69807 w 802786"/>
                <a:gd name="connsiteY3" fmla="*/ 202201 h 824449"/>
                <a:gd name="connsiteX4" fmla="*/ 69807 w 802786"/>
                <a:gd name="connsiteY4" fmla="*/ 202201 h 824449"/>
                <a:gd name="connsiteX5" fmla="*/ 282841 w 802786"/>
                <a:gd name="connsiteY5" fmla="*/ 143225 h 824449"/>
                <a:gd name="connsiteX6" fmla="*/ 628267 w 802786"/>
                <a:gd name="connsiteY6" fmla="*/ 412826 h 824449"/>
                <a:gd name="connsiteX7" fmla="*/ 282841 w 802786"/>
                <a:gd name="connsiteY7" fmla="*/ 682427 h 824449"/>
                <a:gd name="connsiteX8" fmla="*/ 1204 w 802786"/>
                <a:gd name="connsiteY8" fmla="*/ 569291 h 824449"/>
                <a:gd name="connsiteX9" fmla="*/ 1204 w 802786"/>
                <a:gd name="connsiteY9" fmla="*/ 569291 h 824449"/>
                <a:gd name="connsiteX10" fmla="*/ 0 w 802786"/>
                <a:gd name="connsiteY10" fmla="*/ 569291 h 824449"/>
                <a:gd name="connsiteX11" fmla="*/ 474210 w 802786"/>
                <a:gd name="connsiteY11" fmla="*/ 824449 h 824449"/>
                <a:gd name="connsiteX12" fmla="*/ 802786 w 802786"/>
                <a:gd name="connsiteY12" fmla="*/ 414030 h 8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2786" h="824449">
                  <a:moveTo>
                    <a:pt x="802786" y="414030"/>
                  </a:moveTo>
                  <a:cubicBezTo>
                    <a:pt x="802786" y="225069"/>
                    <a:pt x="663171" y="63789"/>
                    <a:pt x="466988" y="0"/>
                  </a:cubicBezTo>
                  <a:cubicBezTo>
                    <a:pt x="316541" y="27682"/>
                    <a:pt x="181740" y="132393"/>
                    <a:pt x="69807" y="202201"/>
                  </a:cubicBezTo>
                  <a:lnTo>
                    <a:pt x="69807" y="202201"/>
                  </a:lnTo>
                  <a:lnTo>
                    <a:pt x="69807" y="202201"/>
                  </a:lnTo>
                  <a:cubicBezTo>
                    <a:pt x="129986" y="164890"/>
                    <a:pt x="205812" y="143225"/>
                    <a:pt x="282841" y="143225"/>
                  </a:cubicBezTo>
                  <a:cubicBezTo>
                    <a:pt x="473006" y="143225"/>
                    <a:pt x="628267" y="263583"/>
                    <a:pt x="628267" y="412826"/>
                  </a:cubicBezTo>
                  <a:cubicBezTo>
                    <a:pt x="628267" y="560866"/>
                    <a:pt x="473006" y="682427"/>
                    <a:pt x="282841" y="682427"/>
                  </a:cubicBezTo>
                  <a:cubicBezTo>
                    <a:pt x="167297" y="682427"/>
                    <a:pt x="63790" y="637895"/>
                    <a:pt x="1204" y="569291"/>
                  </a:cubicBezTo>
                  <a:lnTo>
                    <a:pt x="1204" y="569291"/>
                  </a:lnTo>
                  <a:lnTo>
                    <a:pt x="0" y="569291"/>
                  </a:lnTo>
                  <a:cubicBezTo>
                    <a:pt x="107118" y="705295"/>
                    <a:pt x="291266" y="814821"/>
                    <a:pt x="474210" y="824449"/>
                  </a:cubicBezTo>
                  <a:cubicBezTo>
                    <a:pt x="666782" y="759456"/>
                    <a:pt x="802786" y="600584"/>
                    <a:pt x="802786" y="4140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8693DD95-8065-4E6C-A145-745BB2FC8C98}"/>
                </a:ext>
              </a:extLst>
            </p:cNvPr>
            <p:cNvSpPr/>
            <p:nvPr/>
          </p:nvSpPr>
          <p:spPr>
            <a:xfrm>
              <a:off x="9842391" y="1274686"/>
              <a:ext cx="530549" cy="868478"/>
            </a:xfrm>
            <a:custGeom>
              <a:avLst/>
              <a:gdLst>
                <a:gd name="connsiteX0" fmla="*/ 199794 w 566884"/>
                <a:gd name="connsiteY0" fmla="*/ 605399 h 927956"/>
                <a:gd name="connsiteX1" fmla="*/ 220255 w 566884"/>
                <a:gd name="connsiteY1" fmla="*/ 346630 h 927956"/>
                <a:gd name="connsiteX2" fmla="*/ 566885 w 566884"/>
                <a:gd name="connsiteY2" fmla="*/ 0 h 927956"/>
                <a:gd name="connsiteX3" fmla="*/ 393570 w 566884"/>
                <a:gd name="connsiteY3" fmla="*/ 0 h 927956"/>
                <a:gd name="connsiteX4" fmla="*/ 46940 w 566884"/>
                <a:gd name="connsiteY4" fmla="*/ 346630 h 927956"/>
                <a:gd name="connsiteX5" fmla="*/ 0 w 566884"/>
                <a:gd name="connsiteY5" fmla="*/ 927957 h 927956"/>
                <a:gd name="connsiteX6" fmla="*/ 199794 w 566884"/>
                <a:gd name="connsiteY6" fmla="*/ 605399 h 92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6884" h="927956">
                  <a:moveTo>
                    <a:pt x="199794" y="605399"/>
                  </a:moveTo>
                  <a:lnTo>
                    <a:pt x="220255" y="346630"/>
                  </a:lnTo>
                  <a:cubicBezTo>
                    <a:pt x="237105" y="152854"/>
                    <a:pt x="375516" y="0"/>
                    <a:pt x="566885" y="0"/>
                  </a:cubicBezTo>
                  <a:lnTo>
                    <a:pt x="393570" y="0"/>
                  </a:lnTo>
                  <a:cubicBezTo>
                    <a:pt x="202201" y="0"/>
                    <a:pt x="62586" y="152854"/>
                    <a:pt x="46940" y="346630"/>
                  </a:cubicBezTo>
                  <a:lnTo>
                    <a:pt x="0" y="927957"/>
                  </a:lnTo>
                  <a:cubicBezTo>
                    <a:pt x="30089" y="801581"/>
                    <a:pt x="101101" y="689649"/>
                    <a:pt x="199794" y="60539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793F0F3F-D30E-4E4C-9B25-B7F3F8223526}"/>
                </a:ext>
              </a:extLst>
            </p:cNvPr>
            <p:cNvSpPr/>
            <p:nvPr/>
          </p:nvSpPr>
          <p:spPr>
            <a:xfrm>
              <a:off x="10261424" y="1274686"/>
              <a:ext cx="796388" cy="162205"/>
            </a:xfrm>
            <a:custGeom>
              <a:avLst/>
              <a:gdLst>
                <a:gd name="connsiteX0" fmla="*/ 704093 w 850929"/>
                <a:gd name="connsiteY0" fmla="*/ 0 h 173314"/>
                <a:gd name="connsiteX1" fmla="*/ 293673 w 850929"/>
                <a:gd name="connsiteY1" fmla="*/ 0 h 173314"/>
                <a:gd name="connsiteX2" fmla="*/ 0 w 850929"/>
                <a:gd name="connsiteY2" fmla="*/ 173315 h 173314"/>
                <a:gd name="connsiteX3" fmla="*/ 604196 w 850929"/>
                <a:gd name="connsiteY3" fmla="*/ 173315 h 173314"/>
                <a:gd name="connsiteX4" fmla="*/ 850929 w 850929"/>
                <a:gd name="connsiteY4" fmla="*/ 0 h 173314"/>
                <a:gd name="connsiteX5" fmla="*/ 704093 w 850929"/>
                <a:gd name="connsiteY5" fmla="*/ 0 h 17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0929" h="173314">
                  <a:moveTo>
                    <a:pt x="704093" y="0"/>
                  </a:moveTo>
                  <a:lnTo>
                    <a:pt x="293673" y="0"/>
                  </a:lnTo>
                  <a:cubicBezTo>
                    <a:pt x="164890" y="0"/>
                    <a:pt x="60179" y="68604"/>
                    <a:pt x="0" y="173315"/>
                  </a:cubicBezTo>
                  <a:lnTo>
                    <a:pt x="604196" y="173315"/>
                  </a:lnTo>
                  <a:cubicBezTo>
                    <a:pt x="700482" y="173315"/>
                    <a:pt x="850929" y="96286"/>
                    <a:pt x="850929" y="0"/>
                  </a:cubicBezTo>
                  <a:lnTo>
                    <a:pt x="70409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06E7B775-F780-4C3E-A67A-692C7D143293}"/>
              </a:ext>
            </a:extLst>
          </p:cNvPr>
          <p:cNvGrpSpPr/>
          <p:nvPr/>
        </p:nvGrpSpPr>
        <p:grpSpPr>
          <a:xfrm>
            <a:off x="1114990" y="4032781"/>
            <a:ext cx="1274814" cy="1538048"/>
            <a:chOff x="1093243" y="4006544"/>
            <a:chExt cx="1318308" cy="1590522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355DDAA4-2B3B-44B4-B724-2D1129860DA6}"/>
                </a:ext>
              </a:extLst>
            </p:cNvPr>
            <p:cNvSpPr/>
            <p:nvPr/>
          </p:nvSpPr>
          <p:spPr>
            <a:xfrm>
              <a:off x="1093243" y="4006544"/>
              <a:ext cx="1317185" cy="1590522"/>
            </a:xfrm>
            <a:custGeom>
              <a:avLst/>
              <a:gdLst>
                <a:gd name="connsiteX0" fmla="*/ 714128 w 1407392"/>
                <a:gd name="connsiteY0" fmla="*/ 503095 h 1699449"/>
                <a:gd name="connsiteX1" fmla="*/ 407216 w 1407392"/>
                <a:gd name="connsiteY1" fmla="*/ 564477 h 1699449"/>
                <a:gd name="connsiteX2" fmla="*/ 743014 w 1407392"/>
                <a:gd name="connsiteY2" fmla="*/ 346630 h 1699449"/>
                <a:gd name="connsiteX3" fmla="*/ 925958 w 1407392"/>
                <a:gd name="connsiteY3" fmla="*/ 379126 h 1699449"/>
                <a:gd name="connsiteX4" fmla="*/ 925958 w 1407392"/>
                <a:gd name="connsiteY4" fmla="*/ 379126 h 1699449"/>
                <a:gd name="connsiteX5" fmla="*/ 1330360 w 1407392"/>
                <a:gd name="connsiteY5" fmla="*/ 238308 h 1699449"/>
                <a:gd name="connsiteX6" fmla="*/ 743014 w 1407392"/>
                <a:gd name="connsiteY6" fmla="*/ 0 h 1699449"/>
                <a:gd name="connsiteX7" fmla="*/ 23274 w 1407392"/>
                <a:gd name="connsiteY7" fmla="*/ 655949 h 1699449"/>
                <a:gd name="connsiteX8" fmla="*/ 38921 w 1407392"/>
                <a:gd name="connsiteY8" fmla="*/ 1238480 h 1699449"/>
                <a:gd name="connsiteX9" fmla="*/ 38921 w 1407392"/>
                <a:gd name="connsiteY9" fmla="*/ 1238480 h 1699449"/>
                <a:gd name="connsiteX10" fmla="*/ 714128 w 1407392"/>
                <a:gd name="connsiteY10" fmla="*/ 1699449 h 1699449"/>
                <a:gd name="connsiteX11" fmla="*/ 1407389 w 1407392"/>
                <a:gd name="connsiteY11" fmla="*/ 1102476 h 1699449"/>
                <a:gd name="connsiteX12" fmla="*/ 714128 w 1407392"/>
                <a:gd name="connsiteY12" fmla="*/ 503095 h 1699449"/>
                <a:gd name="connsiteX13" fmla="*/ 714128 w 1407392"/>
                <a:gd name="connsiteY13" fmla="*/ 1351616 h 1699449"/>
                <a:gd name="connsiteX14" fmla="*/ 367498 w 1407392"/>
                <a:gd name="connsiteY14" fmla="*/ 1101272 h 1699449"/>
                <a:gd name="connsiteX15" fmla="*/ 714128 w 1407392"/>
                <a:gd name="connsiteY15" fmla="*/ 850928 h 1699449"/>
                <a:gd name="connsiteX16" fmla="*/ 1060758 w 1407392"/>
                <a:gd name="connsiteY16" fmla="*/ 1101272 h 1699449"/>
                <a:gd name="connsiteX17" fmla="*/ 714128 w 1407392"/>
                <a:gd name="connsiteY17" fmla="*/ 1351616 h 1699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7392" h="1699449">
                  <a:moveTo>
                    <a:pt x="714128" y="503095"/>
                  </a:moveTo>
                  <a:cubicBezTo>
                    <a:pt x="604603" y="503095"/>
                    <a:pt x="499891" y="525963"/>
                    <a:pt x="407216" y="564477"/>
                  </a:cubicBezTo>
                  <a:cubicBezTo>
                    <a:pt x="469802" y="420048"/>
                    <a:pt x="582938" y="346630"/>
                    <a:pt x="743014" y="346630"/>
                  </a:cubicBezTo>
                  <a:cubicBezTo>
                    <a:pt x="808007" y="346630"/>
                    <a:pt x="870593" y="357462"/>
                    <a:pt x="925958" y="379126"/>
                  </a:cubicBezTo>
                  <a:lnTo>
                    <a:pt x="925958" y="379126"/>
                  </a:lnTo>
                  <a:cubicBezTo>
                    <a:pt x="1058351" y="415234"/>
                    <a:pt x="1278606" y="400791"/>
                    <a:pt x="1330360" y="238308"/>
                  </a:cubicBezTo>
                  <a:cubicBezTo>
                    <a:pt x="1181116" y="84250"/>
                    <a:pt x="972897" y="0"/>
                    <a:pt x="743014" y="0"/>
                  </a:cubicBezTo>
                  <a:cubicBezTo>
                    <a:pt x="363887" y="0"/>
                    <a:pt x="94285" y="245529"/>
                    <a:pt x="23274" y="655949"/>
                  </a:cubicBezTo>
                  <a:cubicBezTo>
                    <a:pt x="-24869" y="932771"/>
                    <a:pt x="12442" y="1139786"/>
                    <a:pt x="38921" y="1238480"/>
                  </a:cubicBezTo>
                  <a:lnTo>
                    <a:pt x="38921" y="1238480"/>
                  </a:lnTo>
                  <a:cubicBezTo>
                    <a:pt x="111136" y="1502063"/>
                    <a:pt x="386755" y="1699449"/>
                    <a:pt x="714128" y="1699449"/>
                  </a:cubicBezTo>
                  <a:cubicBezTo>
                    <a:pt x="1096866" y="1699449"/>
                    <a:pt x="1407389" y="1431052"/>
                    <a:pt x="1407389" y="1102476"/>
                  </a:cubicBezTo>
                  <a:cubicBezTo>
                    <a:pt x="1408592" y="771492"/>
                    <a:pt x="1096866" y="503095"/>
                    <a:pt x="714128" y="503095"/>
                  </a:cubicBezTo>
                  <a:close/>
                  <a:moveTo>
                    <a:pt x="714128" y="1351616"/>
                  </a:moveTo>
                  <a:cubicBezTo>
                    <a:pt x="526370" y="1351616"/>
                    <a:pt x="367498" y="1237276"/>
                    <a:pt x="367498" y="1101272"/>
                  </a:cubicBezTo>
                  <a:cubicBezTo>
                    <a:pt x="367498" y="965268"/>
                    <a:pt x="526370" y="850928"/>
                    <a:pt x="714128" y="850928"/>
                  </a:cubicBezTo>
                  <a:cubicBezTo>
                    <a:pt x="901886" y="850928"/>
                    <a:pt x="1060758" y="965268"/>
                    <a:pt x="1060758" y="1101272"/>
                  </a:cubicBezTo>
                  <a:cubicBezTo>
                    <a:pt x="1060758" y="1237276"/>
                    <a:pt x="903090" y="1351616"/>
                    <a:pt x="714128" y="135161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2F69A162-257D-41C6-99E4-EFBAF9835F31}"/>
                </a:ext>
              </a:extLst>
            </p:cNvPr>
            <p:cNvSpPr/>
            <p:nvPr/>
          </p:nvSpPr>
          <p:spPr>
            <a:xfrm>
              <a:off x="1108267" y="4477392"/>
              <a:ext cx="1303284" cy="910157"/>
            </a:xfrm>
            <a:custGeom>
              <a:avLst/>
              <a:gdLst>
                <a:gd name="connsiteX0" fmla="*/ 524760 w 1392539"/>
                <a:gd name="connsiteY0" fmla="*/ 972489 h 972489"/>
                <a:gd name="connsiteX1" fmla="*/ 1044706 w 1392539"/>
                <a:gd name="connsiteY1" fmla="*/ 596974 h 972489"/>
                <a:gd name="connsiteX2" fmla="*/ 698075 w 1392539"/>
                <a:gd name="connsiteY2" fmla="*/ 847317 h 972489"/>
                <a:gd name="connsiteX3" fmla="*/ 351445 w 1392539"/>
                <a:gd name="connsiteY3" fmla="*/ 596974 h 972489"/>
                <a:gd name="connsiteX4" fmla="*/ 871390 w 1392539"/>
                <a:gd name="connsiteY4" fmla="*/ 221458 h 972489"/>
                <a:gd name="connsiteX5" fmla="*/ 1392540 w 1392539"/>
                <a:gd name="connsiteY5" fmla="*/ 596974 h 972489"/>
                <a:gd name="connsiteX6" fmla="*/ 699279 w 1392539"/>
                <a:gd name="connsiteY6" fmla="*/ 0 h 972489"/>
                <a:gd name="connsiteX7" fmla="*/ 392366 w 1392539"/>
                <a:gd name="connsiteY7" fmla="*/ 61382 h 972489"/>
                <a:gd name="connsiteX8" fmla="*/ 0 w 1392539"/>
                <a:gd name="connsiteY8" fmla="*/ 596974 h 972489"/>
                <a:gd name="connsiteX9" fmla="*/ 2407 w 1392539"/>
                <a:gd name="connsiteY9" fmla="*/ 633081 h 972489"/>
                <a:gd name="connsiteX10" fmla="*/ 3611 w 1392539"/>
                <a:gd name="connsiteY10" fmla="*/ 637895 h 972489"/>
                <a:gd name="connsiteX11" fmla="*/ 524760 w 1392539"/>
                <a:gd name="connsiteY11" fmla="*/ 972489 h 97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92539" h="972489">
                  <a:moveTo>
                    <a:pt x="524760" y="972489"/>
                  </a:moveTo>
                  <a:cubicBezTo>
                    <a:pt x="806397" y="972489"/>
                    <a:pt x="1044706" y="800378"/>
                    <a:pt x="1044706" y="596974"/>
                  </a:cubicBezTo>
                  <a:cubicBezTo>
                    <a:pt x="1044706" y="732978"/>
                    <a:pt x="885833" y="847317"/>
                    <a:pt x="698075" y="847317"/>
                  </a:cubicBezTo>
                  <a:cubicBezTo>
                    <a:pt x="510317" y="847317"/>
                    <a:pt x="351445" y="732978"/>
                    <a:pt x="351445" y="596974"/>
                  </a:cubicBezTo>
                  <a:cubicBezTo>
                    <a:pt x="351445" y="393569"/>
                    <a:pt x="589753" y="221458"/>
                    <a:pt x="871390" y="221458"/>
                  </a:cubicBezTo>
                  <a:cubicBezTo>
                    <a:pt x="1153028" y="221458"/>
                    <a:pt x="1392540" y="393569"/>
                    <a:pt x="1392540" y="596974"/>
                  </a:cubicBezTo>
                  <a:cubicBezTo>
                    <a:pt x="1392540" y="267194"/>
                    <a:pt x="1080813" y="0"/>
                    <a:pt x="699279" y="0"/>
                  </a:cubicBezTo>
                  <a:cubicBezTo>
                    <a:pt x="589753" y="0"/>
                    <a:pt x="485042" y="22868"/>
                    <a:pt x="392366" y="61382"/>
                  </a:cubicBezTo>
                  <a:cubicBezTo>
                    <a:pt x="161279" y="158872"/>
                    <a:pt x="0" y="362276"/>
                    <a:pt x="0" y="596974"/>
                  </a:cubicBezTo>
                  <a:cubicBezTo>
                    <a:pt x="0" y="609009"/>
                    <a:pt x="1204" y="621045"/>
                    <a:pt x="2407" y="633081"/>
                  </a:cubicBezTo>
                  <a:cubicBezTo>
                    <a:pt x="2407" y="634285"/>
                    <a:pt x="2407" y="636692"/>
                    <a:pt x="3611" y="637895"/>
                  </a:cubicBezTo>
                  <a:cubicBezTo>
                    <a:pt x="32497" y="823246"/>
                    <a:pt x="262380" y="972489"/>
                    <a:pt x="524760" y="9724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4CBF7940-F7F5-40E1-85E4-F26F696DC064}"/>
                </a:ext>
              </a:extLst>
            </p:cNvPr>
            <p:cNvSpPr/>
            <p:nvPr/>
          </p:nvSpPr>
          <p:spPr>
            <a:xfrm>
              <a:off x="1110520" y="4685782"/>
              <a:ext cx="1299909" cy="911283"/>
            </a:xfrm>
            <a:custGeom>
              <a:avLst/>
              <a:gdLst>
                <a:gd name="connsiteX0" fmla="*/ 868983 w 1388933"/>
                <a:gd name="connsiteY0" fmla="*/ 0 h 973692"/>
                <a:gd name="connsiteX1" fmla="*/ 349038 w 1388933"/>
                <a:gd name="connsiteY1" fmla="*/ 375516 h 973692"/>
                <a:gd name="connsiteX2" fmla="*/ 695668 w 1388933"/>
                <a:gd name="connsiteY2" fmla="*/ 125172 h 973692"/>
                <a:gd name="connsiteX3" fmla="*/ 1042298 w 1388933"/>
                <a:gd name="connsiteY3" fmla="*/ 375516 h 973692"/>
                <a:gd name="connsiteX4" fmla="*/ 522353 w 1388933"/>
                <a:gd name="connsiteY4" fmla="*/ 751031 h 973692"/>
                <a:gd name="connsiteX5" fmla="*/ 0 w 1388933"/>
                <a:gd name="connsiteY5" fmla="*/ 416437 h 973692"/>
                <a:gd name="connsiteX6" fmla="*/ 20461 w 1388933"/>
                <a:gd name="connsiteY6" fmla="*/ 512723 h 973692"/>
                <a:gd name="connsiteX7" fmla="*/ 20461 w 1388933"/>
                <a:gd name="connsiteY7" fmla="*/ 512723 h 973692"/>
                <a:gd name="connsiteX8" fmla="*/ 695668 w 1388933"/>
                <a:gd name="connsiteY8" fmla="*/ 973693 h 973692"/>
                <a:gd name="connsiteX9" fmla="*/ 1388929 w 1388933"/>
                <a:gd name="connsiteY9" fmla="*/ 376719 h 973692"/>
                <a:gd name="connsiteX10" fmla="*/ 868983 w 1388933"/>
                <a:gd name="connsiteY10" fmla="*/ 0 h 97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88933" h="973692">
                  <a:moveTo>
                    <a:pt x="868983" y="0"/>
                  </a:moveTo>
                  <a:cubicBezTo>
                    <a:pt x="587346" y="0"/>
                    <a:pt x="349038" y="172111"/>
                    <a:pt x="349038" y="375516"/>
                  </a:cubicBezTo>
                  <a:cubicBezTo>
                    <a:pt x="349038" y="239512"/>
                    <a:pt x="507910" y="125172"/>
                    <a:pt x="695668" y="125172"/>
                  </a:cubicBezTo>
                  <a:cubicBezTo>
                    <a:pt x="883426" y="125172"/>
                    <a:pt x="1042298" y="239512"/>
                    <a:pt x="1042298" y="375516"/>
                  </a:cubicBezTo>
                  <a:cubicBezTo>
                    <a:pt x="1042298" y="578920"/>
                    <a:pt x="803990" y="751031"/>
                    <a:pt x="522353" y="751031"/>
                  </a:cubicBezTo>
                  <a:cubicBezTo>
                    <a:pt x="258769" y="751031"/>
                    <a:pt x="28886" y="601788"/>
                    <a:pt x="0" y="416437"/>
                  </a:cubicBezTo>
                  <a:cubicBezTo>
                    <a:pt x="6018" y="454952"/>
                    <a:pt x="14443" y="487448"/>
                    <a:pt x="20461" y="512723"/>
                  </a:cubicBezTo>
                  <a:lnTo>
                    <a:pt x="20461" y="512723"/>
                  </a:lnTo>
                  <a:cubicBezTo>
                    <a:pt x="92675" y="776307"/>
                    <a:pt x="368295" y="973693"/>
                    <a:pt x="695668" y="973693"/>
                  </a:cubicBezTo>
                  <a:cubicBezTo>
                    <a:pt x="1078406" y="973693"/>
                    <a:pt x="1388929" y="705296"/>
                    <a:pt x="1388929" y="376719"/>
                  </a:cubicBezTo>
                  <a:cubicBezTo>
                    <a:pt x="1390132" y="170908"/>
                    <a:pt x="1151824" y="0"/>
                    <a:pt x="8689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1F391A3B-A9BD-4AA7-8740-CCBB1A9FCECA}"/>
                </a:ext>
              </a:extLst>
            </p:cNvPr>
            <p:cNvSpPr/>
            <p:nvPr/>
          </p:nvSpPr>
          <p:spPr>
            <a:xfrm>
              <a:off x="1151072" y="4006544"/>
              <a:ext cx="1188388" cy="470848"/>
            </a:xfrm>
            <a:custGeom>
              <a:avLst/>
              <a:gdLst>
                <a:gd name="connsiteX0" fmla="*/ 415234 w 1269774"/>
                <a:gd name="connsiteY0" fmla="*/ 223865 h 503094"/>
                <a:gd name="connsiteX1" fmla="*/ 865372 w 1269774"/>
                <a:gd name="connsiteY1" fmla="*/ 379126 h 503094"/>
                <a:gd name="connsiteX2" fmla="*/ 1269775 w 1269774"/>
                <a:gd name="connsiteY2" fmla="*/ 238308 h 503094"/>
                <a:gd name="connsiteX3" fmla="*/ 681225 w 1269774"/>
                <a:gd name="connsiteY3" fmla="*/ 0 h 503094"/>
                <a:gd name="connsiteX4" fmla="*/ 0 w 1269774"/>
                <a:gd name="connsiteY4" fmla="*/ 503095 h 503094"/>
                <a:gd name="connsiteX5" fmla="*/ 415234 w 1269774"/>
                <a:gd name="connsiteY5" fmla="*/ 223865 h 50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9774" h="503094">
                  <a:moveTo>
                    <a:pt x="415234" y="223865"/>
                  </a:moveTo>
                  <a:cubicBezTo>
                    <a:pt x="598178" y="223865"/>
                    <a:pt x="708907" y="309319"/>
                    <a:pt x="865372" y="379126"/>
                  </a:cubicBezTo>
                  <a:cubicBezTo>
                    <a:pt x="997766" y="415234"/>
                    <a:pt x="1218021" y="400791"/>
                    <a:pt x="1269775" y="238308"/>
                  </a:cubicBezTo>
                  <a:cubicBezTo>
                    <a:pt x="1119327" y="84250"/>
                    <a:pt x="911108" y="0"/>
                    <a:pt x="681225" y="0"/>
                  </a:cubicBezTo>
                  <a:cubicBezTo>
                    <a:pt x="351445" y="0"/>
                    <a:pt x="104711" y="185351"/>
                    <a:pt x="0" y="503095"/>
                  </a:cubicBezTo>
                  <a:cubicBezTo>
                    <a:pt x="62586" y="351444"/>
                    <a:pt x="200997" y="223865"/>
                    <a:pt x="415234" y="22386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32387A13-4BDF-42F9-A737-7F6FB44A2537}"/>
                </a:ext>
              </a:extLst>
            </p:cNvPr>
            <p:cNvSpPr/>
            <p:nvPr/>
          </p:nvSpPr>
          <p:spPr>
            <a:xfrm>
              <a:off x="1110519" y="4744357"/>
              <a:ext cx="1137698" cy="747950"/>
            </a:xfrm>
            <a:custGeom>
              <a:avLst/>
              <a:gdLst>
                <a:gd name="connsiteX0" fmla="*/ 0 w 1215613"/>
                <a:gd name="connsiteY0" fmla="*/ 352648 h 799174"/>
                <a:gd name="connsiteX1" fmla="*/ 19257 w 1215613"/>
                <a:gd name="connsiteY1" fmla="*/ 433287 h 799174"/>
                <a:gd name="connsiteX2" fmla="*/ 19257 w 1215613"/>
                <a:gd name="connsiteY2" fmla="*/ 433287 h 799174"/>
                <a:gd name="connsiteX3" fmla="*/ 609010 w 1215613"/>
                <a:gd name="connsiteY3" fmla="*/ 799174 h 799174"/>
                <a:gd name="connsiteX4" fmla="*/ 1215614 w 1215613"/>
                <a:gd name="connsiteY4" fmla="*/ 312930 h 799174"/>
                <a:gd name="connsiteX5" fmla="*/ 782326 w 1215613"/>
                <a:gd name="connsiteY5" fmla="*/ 0 h 799174"/>
                <a:gd name="connsiteX6" fmla="*/ 349038 w 1215613"/>
                <a:gd name="connsiteY6" fmla="*/ 312930 h 799174"/>
                <a:gd name="connsiteX7" fmla="*/ 695668 w 1215613"/>
                <a:gd name="connsiteY7" fmla="*/ 62586 h 799174"/>
                <a:gd name="connsiteX8" fmla="*/ 1042298 w 1215613"/>
                <a:gd name="connsiteY8" fmla="*/ 312930 h 799174"/>
                <a:gd name="connsiteX9" fmla="*/ 522353 w 1215613"/>
                <a:gd name="connsiteY9" fmla="*/ 688445 h 799174"/>
                <a:gd name="connsiteX10" fmla="*/ 0 w 1215613"/>
                <a:gd name="connsiteY10" fmla="*/ 352648 h 799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5613" h="799174">
                  <a:moveTo>
                    <a:pt x="0" y="352648"/>
                  </a:moveTo>
                  <a:cubicBezTo>
                    <a:pt x="4814" y="382737"/>
                    <a:pt x="12036" y="409216"/>
                    <a:pt x="19257" y="433287"/>
                  </a:cubicBezTo>
                  <a:cubicBezTo>
                    <a:pt x="19257" y="433287"/>
                    <a:pt x="19257" y="433287"/>
                    <a:pt x="19257" y="433287"/>
                  </a:cubicBezTo>
                  <a:cubicBezTo>
                    <a:pt x="87861" y="642710"/>
                    <a:pt x="328577" y="799174"/>
                    <a:pt x="609010" y="799174"/>
                  </a:cubicBezTo>
                  <a:cubicBezTo>
                    <a:pt x="941198" y="799174"/>
                    <a:pt x="1215614" y="578920"/>
                    <a:pt x="1215614" y="312930"/>
                  </a:cubicBezTo>
                  <a:cubicBezTo>
                    <a:pt x="1215614" y="143226"/>
                    <a:pt x="1017023" y="0"/>
                    <a:pt x="782326" y="0"/>
                  </a:cubicBezTo>
                  <a:cubicBezTo>
                    <a:pt x="547628" y="0"/>
                    <a:pt x="349038" y="143226"/>
                    <a:pt x="349038" y="312930"/>
                  </a:cubicBezTo>
                  <a:cubicBezTo>
                    <a:pt x="349038" y="176926"/>
                    <a:pt x="507910" y="62586"/>
                    <a:pt x="695668" y="62586"/>
                  </a:cubicBezTo>
                  <a:cubicBezTo>
                    <a:pt x="883426" y="62586"/>
                    <a:pt x="1042298" y="176926"/>
                    <a:pt x="1042298" y="312930"/>
                  </a:cubicBezTo>
                  <a:cubicBezTo>
                    <a:pt x="1042298" y="516334"/>
                    <a:pt x="803990" y="688445"/>
                    <a:pt x="522353" y="688445"/>
                  </a:cubicBezTo>
                  <a:cubicBezTo>
                    <a:pt x="259973" y="687242"/>
                    <a:pt x="30089" y="537998"/>
                    <a:pt x="0" y="35264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646418BB-BCAA-4851-AB43-BE63D1F949E7}"/>
                </a:ext>
              </a:extLst>
            </p:cNvPr>
            <p:cNvSpPr/>
            <p:nvPr/>
          </p:nvSpPr>
          <p:spPr>
            <a:xfrm>
              <a:off x="1151071" y="4006544"/>
              <a:ext cx="1188388" cy="470848"/>
            </a:xfrm>
            <a:custGeom>
              <a:avLst/>
              <a:gdLst>
                <a:gd name="connsiteX0" fmla="*/ 0 w 1269774"/>
                <a:gd name="connsiteY0" fmla="*/ 503095 h 503094"/>
                <a:gd name="connsiteX1" fmla="*/ 548832 w 1269774"/>
                <a:gd name="connsiteY1" fmla="*/ 111933 h 503094"/>
                <a:gd name="connsiteX2" fmla="*/ 1006191 w 1269774"/>
                <a:gd name="connsiteY2" fmla="*/ 257565 h 503094"/>
                <a:gd name="connsiteX3" fmla="*/ 1269775 w 1269774"/>
                <a:gd name="connsiteY3" fmla="*/ 238308 h 503094"/>
                <a:gd name="connsiteX4" fmla="*/ 1147010 w 1269774"/>
                <a:gd name="connsiteY4" fmla="*/ 136004 h 503094"/>
                <a:gd name="connsiteX5" fmla="*/ 681225 w 1269774"/>
                <a:gd name="connsiteY5" fmla="*/ 0 h 503094"/>
                <a:gd name="connsiteX6" fmla="*/ 0 w 1269774"/>
                <a:gd name="connsiteY6" fmla="*/ 503095 h 50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9774" h="503094">
                  <a:moveTo>
                    <a:pt x="0" y="503095"/>
                  </a:moveTo>
                  <a:cubicBezTo>
                    <a:pt x="78233" y="265990"/>
                    <a:pt x="275619" y="111933"/>
                    <a:pt x="548832" y="111933"/>
                  </a:cubicBezTo>
                  <a:cubicBezTo>
                    <a:pt x="726961" y="111933"/>
                    <a:pt x="861762" y="178129"/>
                    <a:pt x="1006191" y="257565"/>
                  </a:cubicBezTo>
                  <a:cubicBezTo>
                    <a:pt x="1094052" y="290062"/>
                    <a:pt x="1225242" y="300894"/>
                    <a:pt x="1269775" y="238308"/>
                  </a:cubicBezTo>
                  <a:cubicBezTo>
                    <a:pt x="1232464" y="199794"/>
                    <a:pt x="1191542" y="166093"/>
                    <a:pt x="1147010" y="136004"/>
                  </a:cubicBezTo>
                  <a:cubicBezTo>
                    <a:pt x="1014616" y="46939"/>
                    <a:pt x="853337" y="0"/>
                    <a:pt x="681225" y="0"/>
                  </a:cubicBezTo>
                  <a:cubicBezTo>
                    <a:pt x="351445" y="0"/>
                    <a:pt x="104711" y="185351"/>
                    <a:pt x="0" y="50309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FFCE6DBF-96B0-44AE-B52A-9533D7875D4F}"/>
                </a:ext>
              </a:extLst>
            </p:cNvPr>
            <p:cNvSpPr/>
            <p:nvPr/>
          </p:nvSpPr>
          <p:spPr>
            <a:xfrm>
              <a:off x="1108267" y="4477392"/>
              <a:ext cx="1303284" cy="910157"/>
            </a:xfrm>
            <a:custGeom>
              <a:avLst/>
              <a:gdLst>
                <a:gd name="connsiteX0" fmla="*/ 1045909 w 1392539"/>
                <a:gd name="connsiteY0" fmla="*/ 596974 h 972489"/>
                <a:gd name="connsiteX1" fmla="*/ 612621 w 1392539"/>
                <a:gd name="connsiteY1" fmla="*/ 909903 h 972489"/>
                <a:gd name="connsiteX2" fmla="*/ 178130 w 1392539"/>
                <a:gd name="connsiteY2" fmla="*/ 630674 h 972489"/>
                <a:gd name="connsiteX3" fmla="*/ 176926 w 1392539"/>
                <a:gd name="connsiteY3" fmla="*/ 627063 h 972489"/>
                <a:gd name="connsiteX4" fmla="*/ 174519 w 1392539"/>
                <a:gd name="connsiteY4" fmla="*/ 596974 h 972489"/>
                <a:gd name="connsiteX5" fmla="*/ 523556 w 1392539"/>
                <a:gd name="connsiteY5" fmla="*/ 158872 h 972489"/>
                <a:gd name="connsiteX6" fmla="*/ 784733 w 1392539"/>
                <a:gd name="connsiteY6" fmla="*/ 110729 h 972489"/>
                <a:gd name="connsiteX7" fmla="*/ 1392540 w 1392539"/>
                <a:gd name="connsiteY7" fmla="*/ 596974 h 972489"/>
                <a:gd name="connsiteX8" fmla="*/ 699279 w 1392539"/>
                <a:gd name="connsiteY8" fmla="*/ 0 h 972489"/>
                <a:gd name="connsiteX9" fmla="*/ 392366 w 1392539"/>
                <a:gd name="connsiteY9" fmla="*/ 61382 h 972489"/>
                <a:gd name="connsiteX10" fmla="*/ 0 w 1392539"/>
                <a:gd name="connsiteY10" fmla="*/ 596974 h 972489"/>
                <a:gd name="connsiteX11" fmla="*/ 2407 w 1392539"/>
                <a:gd name="connsiteY11" fmla="*/ 633081 h 972489"/>
                <a:gd name="connsiteX12" fmla="*/ 3611 w 1392539"/>
                <a:gd name="connsiteY12" fmla="*/ 637895 h 972489"/>
                <a:gd name="connsiteX13" fmla="*/ 525964 w 1392539"/>
                <a:gd name="connsiteY13" fmla="*/ 972489 h 972489"/>
                <a:gd name="connsiteX14" fmla="*/ 1045909 w 1392539"/>
                <a:gd name="connsiteY14" fmla="*/ 596974 h 97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2539" h="972489">
                  <a:moveTo>
                    <a:pt x="1045909" y="596974"/>
                  </a:moveTo>
                  <a:cubicBezTo>
                    <a:pt x="1045909" y="766678"/>
                    <a:pt x="847319" y="909903"/>
                    <a:pt x="612621" y="909903"/>
                  </a:cubicBezTo>
                  <a:cubicBezTo>
                    <a:pt x="393570" y="909903"/>
                    <a:pt x="203405" y="784732"/>
                    <a:pt x="178130" y="630674"/>
                  </a:cubicBezTo>
                  <a:cubicBezTo>
                    <a:pt x="178130" y="629470"/>
                    <a:pt x="178130" y="628267"/>
                    <a:pt x="176926" y="627063"/>
                  </a:cubicBezTo>
                  <a:cubicBezTo>
                    <a:pt x="175722" y="617434"/>
                    <a:pt x="174519" y="607806"/>
                    <a:pt x="174519" y="596974"/>
                  </a:cubicBezTo>
                  <a:cubicBezTo>
                    <a:pt x="174519" y="405605"/>
                    <a:pt x="318948" y="238308"/>
                    <a:pt x="523556" y="158872"/>
                  </a:cubicBezTo>
                  <a:cubicBezTo>
                    <a:pt x="602993" y="128783"/>
                    <a:pt x="690854" y="110729"/>
                    <a:pt x="784733" y="110729"/>
                  </a:cubicBezTo>
                  <a:cubicBezTo>
                    <a:pt x="1118124" y="110729"/>
                    <a:pt x="1392540" y="330983"/>
                    <a:pt x="1392540" y="596974"/>
                  </a:cubicBezTo>
                  <a:cubicBezTo>
                    <a:pt x="1392540" y="267194"/>
                    <a:pt x="1080813" y="0"/>
                    <a:pt x="699279" y="0"/>
                  </a:cubicBezTo>
                  <a:cubicBezTo>
                    <a:pt x="589753" y="0"/>
                    <a:pt x="485042" y="22868"/>
                    <a:pt x="392366" y="61382"/>
                  </a:cubicBezTo>
                  <a:cubicBezTo>
                    <a:pt x="161279" y="158872"/>
                    <a:pt x="0" y="362276"/>
                    <a:pt x="0" y="596974"/>
                  </a:cubicBezTo>
                  <a:cubicBezTo>
                    <a:pt x="0" y="609009"/>
                    <a:pt x="1204" y="621045"/>
                    <a:pt x="2407" y="633081"/>
                  </a:cubicBezTo>
                  <a:cubicBezTo>
                    <a:pt x="2407" y="634285"/>
                    <a:pt x="2407" y="636692"/>
                    <a:pt x="3611" y="637895"/>
                  </a:cubicBezTo>
                  <a:cubicBezTo>
                    <a:pt x="33700" y="823246"/>
                    <a:pt x="263584" y="972489"/>
                    <a:pt x="525964" y="972489"/>
                  </a:cubicBezTo>
                  <a:cubicBezTo>
                    <a:pt x="807601" y="972489"/>
                    <a:pt x="1045909" y="801582"/>
                    <a:pt x="1045909" y="59697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8456B8D8-25DA-4301-ADC0-256138B3DE3E}"/>
                </a:ext>
              </a:extLst>
            </p:cNvPr>
            <p:cNvSpPr/>
            <p:nvPr/>
          </p:nvSpPr>
          <p:spPr>
            <a:xfrm>
              <a:off x="1094449" y="4213807"/>
              <a:ext cx="468897" cy="923674"/>
            </a:xfrm>
            <a:custGeom>
              <a:avLst/>
              <a:gdLst>
                <a:gd name="connsiteX0" fmla="*/ 17171 w 501009"/>
                <a:gd name="connsiteY0" fmla="*/ 919532 h 986932"/>
                <a:gd name="connsiteX1" fmla="*/ 15968 w 501009"/>
                <a:gd name="connsiteY1" fmla="*/ 914718 h 986932"/>
                <a:gd name="connsiteX2" fmla="*/ 13561 w 501009"/>
                <a:gd name="connsiteY2" fmla="*/ 878610 h 986932"/>
                <a:gd name="connsiteX3" fmla="*/ 220576 w 501009"/>
                <a:gd name="connsiteY3" fmla="*/ 456155 h 986932"/>
                <a:gd name="connsiteX4" fmla="*/ 247055 w 501009"/>
                <a:gd name="connsiteY4" fmla="*/ 324966 h 986932"/>
                <a:gd name="connsiteX5" fmla="*/ 501010 w 501009"/>
                <a:gd name="connsiteY5" fmla="*/ 1204 h 986932"/>
                <a:gd name="connsiteX6" fmla="*/ 475734 w 501009"/>
                <a:gd name="connsiteY6" fmla="*/ 0 h 986932"/>
                <a:gd name="connsiteX7" fmla="*/ 60500 w 501009"/>
                <a:gd name="connsiteY7" fmla="*/ 279230 h 986932"/>
                <a:gd name="connsiteX8" fmla="*/ 105033 w 501009"/>
                <a:gd name="connsiteY8" fmla="*/ 169704 h 986932"/>
                <a:gd name="connsiteX9" fmla="*/ 23189 w 501009"/>
                <a:gd name="connsiteY9" fmla="*/ 430880 h 986932"/>
                <a:gd name="connsiteX10" fmla="*/ 32818 w 501009"/>
                <a:gd name="connsiteY10" fmla="*/ 986932 h 986932"/>
                <a:gd name="connsiteX11" fmla="*/ 37632 w 501009"/>
                <a:gd name="connsiteY11" fmla="*/ 979711 h 986932"/>
                <a:gd name="connsiteX12" fmla="*/ 17171 w 501009"/>
                <a:gd name="connsiteY12" fmla="*/ 919532 h 98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1009" h="986932">
                  <a:moveTo>
                    <a:pt x="17171" y="919532"/>
                  </a:moveTo>
                  <a:cubicBezTo>
                    <a:pt x="17171" y="918328"/>
                    <a:pt x="17171" y="915921"/>
                    <a:pt x="15968" y="914718"/>
                  </a:cubicBezTo>
                  <a:cubicBezTo>
                    <a:pt x="14764" y="902682"/>
                    <a:pt x="13561" y="890646"/>
                    <a:pt x="13561" y="878610"/>
                  </a:cubicBezTo>
                  <a:cubicBezTo>
                    <a:pt x="13561" y="713720"/>
                    <a:pt x="92997" y="564477"/>
                    <a:pt x="220576" y="456155"/>
                  </a:cubicBezTo>
                  <a:cubicBezTo>
                    <a:pt x="225390" y="415234"/>
                    <a:pt x="233815" y="371905"/>
                    <a:pt x="247055" y="324966"/>
                  </a:cubicBezTo>
                  <a:cubicBezTo>
                    <a:pt x="289180" y="172111"/>
                    <a:pt x="378245" y="61382"/>
                    <a:pt x="501010" y="1204"/>
                  </a:cubicBezTo>
                  <a:cubicBezTo>
                    <a:pt x="492585" y="1204"/>
                    <a:pt x="484160" y="0"/>
                    <a:pt x="475734" y="0"/>
                  </a:cubicBezTo>
                  <a:cubicBezTo>
                    <a:pt x="261498" y="0"/>
                    <a:pt x="123086" y="127579"/>
                    <a:pt x="60500" y="279230"/>
                  </a:cubicBezTo>
                  <a:cubicBezTo>
                    <a:pt x="73739" y="240715"/>
                    <a:pt x="88182" y="204608"/>
                    <a:pt x="105033" y="169704"/>
                  </a:cubicBezTo>
                  <a:cubicBezTo>
                    <a:pt x="67722" y="246733"/>
                    <a:pt x="40039" y="334594"/>
                    <a:pt x="23189" y="430880"/>
                  </a:cubicBezTo>
                  <a:cubicBezTo>
                    <a:pt x="-21343" y="684835"/>
                    <a:pt x="7543" y="881018"/>
                    <a:pt x="32818" y="986932"/>
                  </a:cubicBezTo>
                  <a:lnTo>
                    <a:pt x="37632" y="979711"/>
                  </a:lnTo>
                  <a:cubicBezTo>
                    <a:pt x="26800" y="962861"/>
                    <a:pt x="20782" y="941196"/>
                    <a:pt x="17171" y="91953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70000"/>
                  </a:schemeClr>
                </a:gs>
              </a:gsLst>
              <a:lin ang="189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107416C5-6B13-4C47-AE76-FBA1691632AA}"/>
              </a:ext>
            </a:extLst>
          </p:cNvPr>
          <p:cNvGrpSpPr/>
          <p:nvPr/>
        </p:nvGrpSpPr>
        <p:grpSpPr>
          <a:xfrm>
            <a:off x="3297914" y="4042357"/>
            <a:ext cx="1251570" cy="1514080"/>
            <a:chOff x="3276563" y="4016528"/>
            <a:chExt cx="1294272" cy="1565738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520B751A-25F1-4112-A92D-D00A9C37634F}"/>
                </a:ext>
              </a:extLst>
            </p:cNvPr>
            <p:cNvSpPr/>
            <p:nvPr/>
          </p:nvSpPr>
          <p:spPr>
            <a:xfrm>
              <a:off x="3276563" y="4017655"/>
              <a:ext cx="983377" cy="324411"/>
            </a:xfrm>
            <a:custGeom>
              <a:avLst/>
              <a:gdLst>
                <a:gd name="connsiteX0" fmla="*/ 0 w 1050723"/>
                <a:gd name="connsiteY0" fmla="*/ 0 h 346629"/>
                <a:gd name="connsiteX1" fmla="*/ 346630 w 1050723"/>
                <a:gd name="connsiteY1" fmla="*/ 346630 h 346629"/>
                <a:gd name="connsiteX2" fmla="*/ 1050723 w 1050723"/>
                <a:gd name="connsiteY2" fmla="*/ 346630 h 346629"/>
                <a:gd name="connsiteX3" fmla="*/ 1050723 w 1050723"/>
                <a:gd name="connsiteY3" fmla="*/ 0 h 346629"/>
                <a:gd name="connsiteX4" fmla="*/ 0 w 1050723"/>
                <a:gd name="connsiteY4" fmla="*/ 0 h 34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723" h="346629">
                  <a:moveTo>
                    <a:pt x="0" y="0"/>
                  </a:moveTo>
                  <a:cubicBezTo>
                    <a:pt x="0" y="191369"/>
                    <a:pt x="155261" y="346630"/>
                    <a:pt x="346630" y="346630"/>
                  </a:cubicBezTo>
                  <a:lnTo>
                    <a:pt x="1050723" y="346630"/>
                  </a:lnTo>
                  <a:lnTo>
                    <a:pt x="1050723" y="0"/>
                  </a:ln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CD497B98-329C-4577-B21E-7610DBBEDD45}"/>
                </a:ext>
              </a:extLst>
            </p:cNvPr>
            <p:cNvSpPr/>
            <p:nvPr/>
          </p:nvSpPr>
          <p:spPr>
            <a:xfrm>
              <a:off x="3686585" y="4841075"/>
              <a:ext cx="324413" cy="741191"/>
            </a:xfrm>
            <a:custGeom>
              <a:avLst/>
              <a:gdLst>
                <a:gd name="connsiteX0" fmla="*/ 0 w 346630"/>
                <a:gd name="connsiteY0" fmla="*/ 791953 h 791952"/>
                <a:gd name="connsiteX1" fmla="*/ 346630 w 346630"/>
                <a:gd name="connsiteY1" fmla="*/ 445323 h 791952"/>
                <a:gd name="connsiteX2" fmla="*/ 346630 w 346630"/>
                <a:gd name="connsiteY2" fmla="*/ 0 h 791952"/>
                <a:gd name="connsiteX3" fmla="*/ 0 w 346630"/>
                <a:gd name="connsiteY3" fmla="*/ 346630 h 791952"/>
                <a:gd name="connsiteX4" fmla="*/ 0 w 346630"/>
                <a:gd name="connsiteY4" fmla="*/ 791953 h 79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630" h="791952">
                  <a:moveTo>
                    <a:pt x="0" y="791953"/>
                  </a:moveTo>
                  <a:cubicBezTo>
                    <a:pt x="191369" y="791953"/>
                    <a:pt x="346630" y="636692"/>
                    <a:pt x="346630" y="445323"/>
                  </a:cubicBezTo>
                  <a:lnTo>
                    <a:pt x="346630" y="0"/>
                  </a:lnTo>
                  <a:cubicBezTo>
                    <a:pt x="155261" y="0"/>
                    <a:pt x="0" y="155261"/>
                    <a:pt x="0" y="346630"/>
                  </a:cubicBezTo>
                  <a:lnTo>
                    <a:pt x="0" y="7919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D9E1FA4B-2F2E-4793-B45C-EFFF6C0CD7AF}"/>
                </a:ext>
              </a:extLst>
            </p:cNvPr>
            <p:cNvSpPr/>
            <p:nvPr/>
          </p:nvSpPr>
          <p:spPr>
            <a:xfrm>
              <a:off x="3686585" y="4016528"/>
              <a:ext cx="884250" cy="1511670"/>
            </a:xfrm>
            <a:custGeom>
              <a:avLst/>
              <a:gdLst>
                <a:gd name="connsiteX0" fmla="*/ 346630 w 944808"/>
                <a:gd name="connsiteY0" fmla="*/ 432084 h 1615198"/>
                <a:gd name="connsiteX1" fmla="*/ 0 w 944808"/>
                <a:gd name="connsiteY1" fmla="*/ 1125343 h 1615198"/>
                <a:gd name="connsiteX2" fmla="*/ 0 w 944808"/>
                <a:gd name="connsiteY2" fmla="*/ 1615199 h 1615198"/>
                <a:gd name="connsiteX3" fmla="*/ 346630 w 944808"/>
                <a:gd name="connsiteY3" fmla="*/ 921939 h 1615198"/>
                <a:gd name="connsiteX4" fmla="*/ 813618 w 944808"/>
                <a:gd name="connsiteY4" fmla="*/ 454952 h 1615198"/>
                <a:gd name="connsiteX5" fmla="*/ 944808 w 944808"/>
                <a:gd name="connsiteY5" fmla="*/ 179333 h 1615198"/>
                <a:gd name="connsiteX6" fmla="*/ 690853 w 944808"/>
                <a:gd name="connsiteY6" fmla="*/ 0 h 1615198"/>
                <a:gd name="connsiteX7" fmla="*/ 362277 w 944808"/>
                <a:gd name="connsiteY7" fmla="*/ 0 h 1615198"/>
                <a:gd name="connsiteX8" fmla="*/ 548831 w 944808"/>
                <a:gd name="connsiteY8" fmla="*/ 139615 h 1615198"/>
                <a:gd name="connsiteX9" fmla="*/ 430881 w 944808"/>
                <a:gd name="connsiteY9" fmla="*/ 347833 h 1615198"/>
                <a:gd name="connsiteX10" fmla="*/ 346630 w 944808"/>
                <a:gd name="connsiteY10" fmla="*/ 432084 h 161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4808" h="1615198">
                  <a:moveTo>
                    <a:pt x="346630" y="432084"/>
                  </a:moveTo>
                  <a:cubicBezTo>
                    <a:pt x="155261" y="623452"/>
                    <a:pt x="0" y="932771"/>
                    <a:pt x="0" y="1125343"/>
                  </a:cubicBezTo>
                  <a:lnTo>
                    <a:pt x="0" y="1615199"/>
                  </a:lnTo>
                  <a:cubicBezTo>
                    <a:pt x="0" y="1423830"/>
                    <a:pt x="155261" y="1113307"/>
                    <a:pt x="346630" y="921939"/>
                  </a:cubicBezTo>
                  <a:lnTo>
                    <a:pt x="813618" y="454952"/>
                  </a:lnTo>
                  <a:cubicBezTo>
                    <a:pt x="900276" y="368294"/>
                    <a:pt x="944808" y="281637"/>
                    <a:pt x="944808" y="179333"/>
                  </a:cubicBezTo>
                  <a:cubicBezTo>
                    <a:pt x="944808" y="58975"/>
                    <a:pt x="834079" y="0"/>
                    <a:pt x="690853" y="0"/>
                  </a:cubicBezTo>
                  <a:lnTo>
                    <a:pt x="362277" y="0"/>
                  </a:lnTo>
                  <a:cubicBezTo>
                    <a:pt x="465784" y="1204"/>
                    <a:pt x="548831" y="55364"/>
                    <a:pt x="548831" y="139615"/>
                  </a:cubicBezTo>
                  <a:cubicBezTo>
                    <a:pt x="548831" y="207015"/>
                    <a:pt x="506706" y="272008"/>
                    <a:pt x="430881" y="347833"/>
                  </a:cubicBezTo>
                  <a:lnTo>
                    <a:pt x="346630" y="4320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317CE8F0-7E54-41A3-B055-0721C180C6D9}"/>
                </a:ext>
              </a:extLst>
            </p:cNvPr>
            <p:cNvSpPr/>
            <p:nvPr/>
          </p:nvSpPr>
          <p:spPr>
            <a:xfrm>
              <a:off x="3686585" y="4016528"/>
              <a:ext cx="698389" cy="1281877"/>
            </a:xfrm>
            <a:custGeom>
              <a:avLst/>
              <a:gdLst>
                <a:gd name="connsiteX0" fmla="*/ 0 w 746217"/>
                <a:gd name="connsiteY0" fmla="*/ 1369669 h 1369668"/>
                <a:gd name="connsiteX1" fmla="*/ 346630 w 746217"/>
                <a:gd name="connsiteY1" fmla="*/ 676409 h 1369668"/>
                <a:gd name="connsiteX2" fmla="*/ 622250 w 746217"/>
                <a:gd name="connsiteY2" fmla="*/ 400791 h 1369668"/>
                <a:gd name="connsiteX3" fmla="*/ 746218 w 746217"/>
                <a:gd name="connsiteY3" fmla="*/ 158872 h 1369668"/>
                <a:gd name="connsiteX4" fmla="*/ 525963 w 746217"/>
                <a:gd name="connsiteY4" fmla="*/ 0 h 1369668"/>
                <a:gd name="connsiteX5" fmla="*/ 362277 w 746217"/>
                <a:gd name="connsiteY5" fmla="*/ 0 h 1369668"/>
                <a:gd name="connsiteX6" fmla="*/ 548831 w 746217"/>
                <a:gd name="connsiteY6" fmla="*/ 139615 h 1369668"/>
                <a:gd name="connsiteX7" fmla="*/ 430881 w 746217"/>
                <a:gd name="connsiteY7" fmla="*/ 347833 h 1369668"/>
                <a:gd name="connsiteX8" fmla="*/ 346630 w 746217"/>
                <a:gd name="connsiteY8" fmla="*/ 432084 h 1369668"/>
                <a:gd name="connsiteX9" fmla="*/ 0 w 746217"/>
                <a:gd name="connsiteY9" fmla="*/ 1125343 h 1369668"/>
                <a:gd name="connsiteX10" fmla="*/ 0 w 746217"/>
                <a:gd name="connsiteY10" fmla="*/ 1369669 h 13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6217" h="1369668">
                  <a:moveTo>
                    <a:pt x="0" y="1369669"/>
                  </a:moveTo>
                  <a:cubicBezTo>
                    <a:pt x="0" y="1178301"/>
                    <a:pt x="155261" y="867778"/>
                    <a:pt x="346630" y="676409"/>
                  </a:cubicBezTo>
                  <a:lnTo>
                    <a:pt x="622250" y="400791"/>
                  </a:lnTo>
                  <a:cubicBezTo>
                    <a:pt x="702889" y="320151"/>
                    <a:pt x="746218" y="243122"/>
                    <a:pt x="746218" y="158872"/>
                  </a:cubicBezTo>
                  <a:cubicBezTo>
                    <a:pt x="746218" y="56568"/>
                    <a:pt x="649932" y="0"/>
                    <a:pt x="525963" y="0"/>
                  </a:cubicBezTo>
                  <a:lnTo>
                    <a:pt x="362277" y="0"/>
                  </a:lnTo>
                  <a:cubicBezTo>
                    <a:pt x="465784" y="1204"/>
                    <a:pt x="548831" y="55364"/>
                    <a:pt x="548831" y="139615"/>
                  </a:cubicBezTo>
                  <a:cubicBezTo>
                    <a:pt x="548831" y="207015"/>
                    <a:pt x="506706" y="272008"/>
                    <a:pt x="430881" y="347833"/>
                  </a:cubicBezTo>
                  <a:lnTo>
                    <a:pt x="346630" y="432084"/>
                  </a:lnTo>
                  <a:cubicBezTo>
                    <a:pt x="155261" y="623452"/>
                    <a:pt x="0" y="932771"/>
                    <a:pt x="0" y="1125343"/>
                  </a:cubicBezTo>
                  <a:lnTo>
                    <a:pt x="0" y="136966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2CE658C6-7595-4B70-B7B3-A8D1B7649EC1}"/>
                </a:ext>
              </a:extLst>
            </p:cNvPr>
            <p:cNvSpPr/>
            <p:nvPr/>
          </p:nvSpPr>
          <p:spPr>
            <a:xfrm>
              <a:off x="3686585" y="5084384"/>
              <a:ext cx="162207" cy="497882"/>
            </a:xfrm>
            <a:custGeom>
              <a:avLst/>
              <a:gdLst>
                <a:gd name="connsiteX0" fmla="*/ 0 w 173315"/>
                <a:gd name="connsiteY0" fmla="*/ 474209 h 531980"/>
                <a:gd name="connsiteX1" fmla="*/ 0 w 173315"/>
                <a:gd name="connsiteY1" fmla="*/ 531980 h 531980"/>
                <a:gd name="connsiteX2" fmla="*/ 173315 w 173315"/>
                <a:gd name="connsiteY2" fmla="*/ 276822 h 531980"/>
                <a:gd name="connsiteX3" fmla="*/ 173315 w 173315"/>
                <a:gd name="connsiteY3" fmla="*/ 0 h 531980"/>
                <a:gd name="connsiteX4" fmla="*/ 0 w 173315"/>
                <a:gd name="connsiteY4" fmla="*/ 474209 h 53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15" h="531980">
                  <a:moveTo>
                    <a:pt x="0" y="474209"/>
                  </a:moveTo>
                  <a:lnTo>
                    <a:pt x="0" y="531980"/>
                  </a:lnTo>
                  <a:cubicBezTo>
                    <a:pt x="96286" y="531980"/>
                    <a:pt x="173315" y="371905"/>
                    <a:pt x="173315" y="276822"/>
                  </a:cubicBezTo>
                  <a:lnTo>
                    <a:pt x="173315" y="0"/>
                  </a:lnTo>
                  <a:cubicBezTo>
                    <a:pt x="69807" y="163686"/>
                    <a:pt x="0" y="345426"/>
                    <a:pt x="0" y="47420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1039E8DB-0526-473B-8AB3-3D441F399DAB}"/>
                </a:ext>
              </a:extLst>
            </p:cNvPr>
            <p:cNvSpPr/>
            <p:nvPr/>
          </p:nvSpPr>
          <p:spPr>
            <a:xfrm>
              <a:off x="3276563" y="4017655"/>
              <a:ext cx="923676" cy="162205"/>
            </a:xfrm>
            <a:custGeom>
              <a:avLst/>
              <a:gdLst>
                <a:gd name="connsiteX0" fmla="*/ 986933 w 986933"/>
                <a:gd name="connsiteY0" fmla="*/ 138411 h 173314"/>
                <a:gd name="connsiteX1" fmla="*/ 800379 w 986933"/>
                <a:gd name="connsiteY1" fmla="*/ 0 h 173314"/>
                <a:gd name="connsiteX2" fmla="*/ 146836 w 986933"/>
                <a:gd name="connsiteY2" fmla="*/ 0 h 173314"/>
                <a:gd name="connsiteX3" fmla="*/ 0 w 986933"/>
                <a:gd name="connsiteY3" fmla="*/ 0 h 173314"/>
                <a:gd name="connsiteX4" fmla="*/ 246733 w 986933"/>
                <a:gd name="connsiteY4" fmla="*/ 173315 h 173314"/>
                <a:gd name="connsiteX5" fmla="*/ 983323 w 986933"/>
                <a:gd name="connsiteY5" fmla="*/ 173315 h 173314"/>
                <a:gd name="connsiteX6" fmla="*/ 986933 w 986933"/>
                <a:gd name="connsiteY6" fmla="*/ 138411 h 17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933" h="173314">
                  <a:moveTo>
                    <a:pt x="986933" y="138411"/>
                  </a:moveTo>
                  <a:cubicBezTo>
                    <a:pt x="986933" y="54161"/>
                    <a:pt x="903887" y="0"/>
                    <a:pt x="800379" y="0"/>
                  </a:cubicBezTo>
                  <a:lnTo>
                    <a:pt x="146836" y="0"/>
                  </a:lnTo>
                  <a:lnTo>
                    <a:pt x="0" y="0"/>
                  </a:lnTo>
                  <a:cubicBezTo>
                    <a:pt x="0" y="96286"/>
                    <a:pt x="150447" y="173315"/>
                    <a:pt x="246733" y="173315"/>
                  </a:cubicBezTo>
                  <a:lnTo>
                    <a:pt x="983323" y="173315"/>
                  </a:lnTo>
                  <a:cubicBezTo>
                    <a:pt x="985730" y="161279"/>
                    <a:pt x="986933" y="150447"/>
                    <a:pt x="986933" y="13841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9B55B7CC-0459-4F70-9079-473B8241A207}"/>
              </a:ext>
            </a:extLst>
          </p:cNvPr>
          <p:cNvGrpSpPr/>
          <p:nvPr/>
        </p:nvGrpSpPr>
        <p:grpSpPr>
          <a:xfrm>
            <a:off x="5469843" y="4032668"/>
            <a:ext cx="1255926" cy="1535866"/>
            <a:chOff x="5448418" y="4006467"/>
            <a:chExt cx="1298776" cy="1588268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7EB40DDA-243F-4606-ABE5-9CAAEDE1ECA5}"/>
                </a:ext>
              </a:extLst>
            </p:cNvPr>
            <p:cNvSpPr/>
            <p:nvPr/>
          </p:nvSpPr>
          <p:spPr>
            <a:xfrm>
              <a:off x="5448418" y="4671061"/>
              <a:ext cx="973237" cy="767099"/>
            </a:xfrm>
            <a:custGeom>
              <a:avLst/>
              <a:gdLst>
                <a:gd name="connsiteX0" fmla="*/ 519945 w 1039890"/>
                <a:gd name="connsiteY0" fmla="*/ 819635 h 819635"/>
                <a:gd name="connsiteX1" fmla="*/ 1039891 w 1039890"/>
                <a:gd name="connsiteY1" fmla="*/ 422455 h 819635"/>
                <a:gd name="connsiteX2" fmla="*/ 693261 w 1039890"/>
                <a:gd name="connsiteY2" fmla="*/ 640302 h 819635"/>
                <a:gd name="connsiteX3" fmla="*/ 346630 w 1039890"/>
                <a:gd name="connsiteY3" fmla="*/ 422455 h 819635"/>
                <a:gd name="connsiteX4" fmla="*/ 684836 w 1039890"/>
                <a:gd name="connsiteY4" fmla="*/ 204608 h 819635"/>
                <a:gd name="connsiteX5" fmla="*/ 222662 w 1039890"/>
                <a:gd name="connsiteY5" fmla="*/ 0 h 819635"/>
                <a:gd name="connsiteX6" fmla="*/ 0 w 1039890"/>
                <a:gd name="connsiteY6" fmla="*/ 422455 h 819635"/>
                <a:gd name="connsiteX7" fmla="*/ 519945 w 1039890"/>
                <a:gd name="connsiteY7" fmla="*/ 819635 h 81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9890" h="819635">
                  <a:moveTo>
                    <a:pt x="519945" y="819635"/>
                  </a:moveTo>
                  <a:cubicBezTo>
                    <a:pt x="796768" y="819635"/>
                    <a:pt x="1039891" y="634284"/>
                    <a:pt x="1039891" y="422455"/>
                  </a:cubicBezTo>
                  <a:cubicBezTo>
                    <a:pt x="1039891" y="537998"/>
                    <a:pt x="877408" y="640302"/>
                    <a:pt x="693261" y="640302"/>
                  </a:cubicBezTo>
                  <a:cubicBezTo>
                    <a:pt x="507910" y="640302"/>
                    <a:pt x="346630" y="537998"/>
                    <a:pt x="346630" y="422455"/>
                  </a:cubicBezTo>
                  <a:cubicBezTo>
                    <a:pt x="346630" y="302098"/>
                    <a:pt x="494670" y="207015"/>
                    <a:pt x="684836" y="204608"/>
                  </a:cubicBezTo>
                  <a:cubicBezTo>
                    <a:pt x="480227" y="202201"/>
                    <a:pt x="315337" y="125172"/>
                    <a:pt x="222662" y="0"/>
                  </a:cubicBezTo>
                  <a:cubicBezTo>
                    <a:pt x="84250" y="102304"/>
                    <a:pt x="0" y="251547"/>
                    <a:pt x="0" y="422455"/>
                  </a:cubicBezTo>
                  <a:cubicBezTo>
                    <a:pt x="0" y="634284"/>
                    <a:pt x="243123" y="819635"/>
                    <a:pt x="519945" y="8196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573FD3C4-0646-44CE-82F8-6192098257C8}"/>
                </a:ext>
              </a:extLst>
            </p:cNvPr>
            <p:cNvSpPr/>
            <p:nvPr/>
          </p:nvSpPr>
          <p:spPr>
            <a:xfrm>
              <a:off x="5905749" y="4152902"/>
              <a:ext cx="707399" cy="518158"/>
            </a:xfrm>
            <a:custGeom>
              <a:avLst/>
              <a:gdLst>
                <a:gd name="connsiteX0" fmla="*/ 377923 w 755846"/>
                <a:gd name="connsiteY0" fmla="*/ 0 h 553644"/>
                <a:gd name="connsiteX1" fmla="*/ 0 w 755846"/>
                <a:gd name="connsiteY1" fmla="*/ 300894 h 553644"/>
                <a:gd name="connsiteX2" fmla="*/ 204608 w 755846"/>
                <a:gd name="connsiteY2" fmla="*/ 190165 h 553644"/>
                <a:gd name="connsiteX3" fmla="*/ 409216 w 755846"/>
                <a:gd name="connsiteY3" fmla="*/ 300894 h 553644"/>
                <a:gd name="connsiteX4" fmla="*/ 211830 w 755846"/>
                <a:gd name="connsiteY4" fmla="*/ 411623 h 553644"/>
                <a:gd name="connsiteX5" fmla="*/ 674003 w 755846"/>
                <a:gd name="connsiteY5" fmla="*/ 553645 h 553644"/>
                <a:gd name="connsiteX6" fmla="*/ 755847 w 755846"/>
                <a:gd name="connsiteY6" fmla="*/ 300894 h 553644"/>
                <a:gd name="connsiteX7" fmla="*/ 377923 w 755846"/>
                <a:gd name="connsiteY7" fmla="*/ 0 h 55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5846" h="553644">
                  <a:moveTo>
                    <a:pt x="377923" y="0"/>
                  </a:moveTo>
                  <a:cubicBezTo>
                    <a:pt x="151651" y="0"/>
                    <a:pt x="0" y="180536"/>
                    <a:pt x="0" y="300894"/>
                  </a:cubicBezTo>
                  <a:cubicBezTo>
                    <a:pt x="0" y="256362"/>
                    <a:pt x="81843" y="190165"/>
                    <a:pt x="204608" y="190165"/>
                  </a:cubicBezTo>
                  <a:cubicBezTo>
                    <a:pt x="327373" y="190165"/>
                    <a:pt x="409216" y="257565"/>
                    <a:pt x="409216" y="300894"/>
                  </a:cubicBezTo>
                  <a:cubicBezTo>
                    <a:pt x="409216" y="399587"/>
                    <a:pt x="249141" y="410419"/>
                    <a:pt x="211830" y="411623"/>
                  </a:cubicBezTo>
                  <a:cubicBezTo>
                    <a:pt x="393570" y="412827"/>
                    <a:pt x="554849" y="465784"/>
                    <a:pt x="674003" y="553645"/>
                  </a:cubicBezTo>
                  <a:cubicBezTo>
                    <a:pt x="725757" y="482634"/>
                    <a:pt x="755847" y="397180"/>
                    <a:pt x="755847" y="300894"/>
                  </a:cubicBezTo>
                  <a:cubicBezTo>
                    <a:pt x="755847" y="180536"/>
                    <a:pt x="605399" y="0"/>
                    <a:pt x="37792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FD1149B0-7C7B-41F4-98BB-28ECB93113CB}"/>
                </a:ext>
              </a:extLst>
            </p:cNvPr>
            <p:cNvSpPr/>
            <p:nvPr/>
          </p:nvSpPr>
          <p:spPr>
            <a:xfrm>
              <a:off x="5449544" y="4006467"/>
              <a:ext cx="1297650" cy="1588268"/>
            </a:xfrm>
            <a:custGeom>
              <a:avLst/>
              <a:gdLst>
                <a:gd name="connsiteX0" fmla="*/ 1162656 w 1386521"/>
                <a:gd name="connsiteY0" fmla="*/ 710110 h 1697042"/>
                <a:gd name="connsiteX1" fmla="*/ 700482 w 1386521"/>
                <a:gd name="connsiteY1" fmla="*/ 568088 h 1697042"/>
                <a:gd name="connsiteX2" fmla="*/ 693261 w 1386521"/>
                <a:gd name="connsiteY2" fmla="*/ 568088 h 1697042"/>
                <a:gd name="connsiteX3" fmla="*/ 686039 w 1386521"/>
                <a:gd name="connsiteY3" fmla="*/ 568088 h 1697042"/>
                <a:gd name="connsiteX4" fmla="*/ 488652 w 1386521"/>
                <a:gd name="connsiteY4" fmla="*/ 457359 h 1697042"/>
                <a:gd name="connsiteX5" fmla="*/ 865372 w 1386521"/>
                <a:gd name="connsiteY5" fmla="*/ 156465 h 1697042"/>
                <a:gd name="connsiteX6" fmla="*/ 1243296 w 1386521"/>
                <a:gd name="connsiteY6" fmla="*/ 457359 h 1697042"/>
                <a:gd name="connsiteX7" fmla="*/ 692057 w 1386521"/>
                <a:gd name="connsiteY7" fmla="*/ 0 h 1697042"/>
                <a:gd name="connsiteX8" fmla="*/ 140819 w 1386521"/>
                <a:gd name="connsiteY8" fmla="*/ 457359 h 1697042"/>
                <a:gd name="connsiteX9" fmla="*/ 222662 w 1386521"/>
                <a:gd name="connsiteY9" fmla="*/ 710110 h 1697042"/>
                <a:gd name="connsiteX10" fmla="*/ 684836 w 1386521"/>
                <a:gd name="connsiteY10" fmla="*/ 914718 h 1697042"/>
                <a:gd name="connsiteX11" fmla="*/ 693261 w 1386521"/>
                <a:gd name="connsiteY11" fmla="*/ 914718 h 1697042"/>
                <a:gd name="connsiteX12" fmla="*/ 701686 w 1386521"/>
                <a:gd name="connsiteY12" fmla="*/ 914718 h 1697042"/>
                <a:gd name="connsiteX13" fmla="*/ 1039891 w 1386521"/>
                <a:gd name="connsiteY13" fmla="*/ 1132565 h 1697042"/>
                <a:gd name="connsiteX14" fmla="*/ 519945 w 1386521"/>
                <a:gd name="connsiteY14" fmla="*/ 1529745 h 1697042"/>
                <a:gd name="connsiteX15" fmla="*/ 0 w 1386521"/>
                <a:gd name="connsiteY15" fmla="*/ 1132565 h 1697042"/>
                <a:gd name="connsiteX16" fmla="*/ 221458 w 1386521"/>
                <a:gd name="connsiteY16" fmla="*/ 1547799 h 1697042"/>
                <a:gd name="connsiteX17" fmla="*/ 693261 w 1386521"/>
                <a:gd name="connsiteY17" fmla="*/ 1697042 h 1697042"/>
                <a:gd name="connsiteX18" fmla="*/ 1165063 w 1386521"/>
                <a:gd name="connsiteY18" fmla="*/ 1547799 h 1697042"/>
                <a:gd name="connsiteX19" fmla="*/ 1386521 w 1386521"/>
                <a:gd name="connsiteY19" fmla="*/ 1132565 h 1697042"/>
                <a:gd name="connsiteX20" fmla="*/ 1162656 w 1386521"/>
                <a:gd name="connsiteY20" fmla="*/ 710110 h 169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86521" h="1697042">
                  <a:moveTo>
                    <a:pt x="1162656" y="710110"/>
                  </a:moveTo>
                  <a:cubicBezTo>
                    <a:pt x="1042298" y="622249"/>
                    <a:pt x="882222" y="569291"/>
                    <a:pt x="700482" y="568088"/>
                  </a:cubicBezTo>
                  <a:cubicBezTo>
                    <a:pt x="698075" y="568088"/>
                    <a:pt x="695668" y="568088"/>
                    <a:pt x="693261" y="568088"/>
                  </a:cubicBezTo>
                  <a:cubicBezTo>
                    <a:pt x="690853" y="568088"/>
                    <a:pt x="688446" y="568088"/>
                    <a:pt x="686039" y="568088"/>
                  </a:cubicBezTo>
                  <a:cubicBezTo>
                    <a:pt x="648728" y="566884"/>
                    <a:pt x="488652" y="556052"/>
                    <a:pt x="488652" y="457359"/>
                  </a:cubicBezTo>
                  <a:cubicBezTo>
                    <a:pt x="487449" y="337001"/>
                    <a:pt x="639100" y="156465"/>
                    <a:pt x="865372" y="156465"/>
                  </a:cubicBezTo>
                  <a:cubicBezTo>
                    <a:pt x="1092848" y="156465"/>
                    <a:pt x="1243296" y="337001"/>
                    <a:pt x="1243296" y="457359"/>
                  </a:cubicBezTo>
                  <a:cubicBezTo>
                    <a:pt x="1243296" y="200997"/>
                    <a:pt x="1001376" y="0"/>
                    <a:pt x="692057" y="0"/>
                  </a:cubicBezTo>
                  <a:cubicBezTo>
                    <a:pt x="382738" y="0"/>
                    <a:pt x="140819" y="200997"/>
                    <a:pt x="140819" y="457359"/>
                  </a:cubicBezTo>
                  <a:cubicBezTo>
                    <a:pt x="140819" y="553645"/>
                    <a:pt x="169704" y="639099"/>
                    <a:pt x="222662" y="710110"/>
                  </a:cubicBezTo>
                  <a:cubicBezTo>
                    <a:pt x="315337" y="835282"/>
                    <a:pt x="480227" y="912311"/>
                    <a:pt x="684836" y="914718"/>
                  </a:cubicBezTo>
                  <a:cubicBezTo>
                    <a:pt x="687243" y="914718"/>
                    <a:pt x="690853" y="914718"/>
                    <a:pt x="693261" y="914718"/>
                  </a:cubicBezTo>
                  <a:cubicBezTo>
                    <a:pt x="695668" y="914718"/>
                    <a:pt x="699279" y="914718"/>
                    <a:pt x="701686" y="914718"/>
                  </a:cubicBezTo>
                  <a:cubicBezTo>
                    <a:pt x="891851" y="917125"/>
                    <a:pt x="1039891" y="1012207"/>
                    <a:pt x="1039891" y="1132565"/>
                  </a:cubicBezTo>
                  <a:cubicBezTo>
                    <a:pt x="1039891" y="1344394"/>
                    <a:pt x="796768" y="1529745"/>
                    <a:pt x="519945" y="1529745"/>
                  </a:cubicBezTo>
                  <a:cubicBezTo>
                    <a:pt x="243123" y="1529745"/>
                    <a:pt x="0" y="1344394"/>
                    <a:pt x="0" y="1132565"/>
                  </a:cubicBezTo>
                  <a:cubicBezTo>
                    <a:pt x="0" y="1290233"/>
                    <a:pt x="80640" y="1441884"/>
                    <a:pt x="221458" y="1547799"/>
                  </a:cubicBezTo>
                  <a:cubicBezTo>
                    <a:pt x="349037" y="1644085"/>
                    <a:pt x="517538" y="1697042"/>
                    <a:pt x="693261" y="1697042"/>
                  </a:cubicBezTo>
                  <a:cubicBezTo>
                    <a:pt x="870187" y="1697042"/>
                    <a:pt x="1037484" y="1644085"/>
                    <a:pt x="1165063" y="1547799"/>
                  </a:cubicBezTo>
                  <a:cubicBezTo>
                    <a:pt x="1305882" y="1441884"/>
                    <a:pt x="1386521" y="1290233"/>
                    <a:pt x="1386521" y="1132565"/>
                  </a:cubicBezTo>
                  <a:cubicBezTo>
                    <a:pt x="1386521" y="961657"/>
                    <a:pt x="1301067" y="812414"/>
                    <a:pt x="1162656" y="7101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130452F4-8931-4D56-ADFD-66BB85C58908}"/>
                </a:ext>
              </a:extLst>
            </p:cNvPr>
            <p:cNvSpPr/>
            <p:nvPr/>
          </p:nvSpPr>
          <p:spPr>
            <a:xfrm>
              <a:off x="5449544" y="4006467"/>
              <a:ext cx="1163604" cy="1510544"/>
            </a:xfrm>
            <a:custGeom>
              <a:avLst/>
              <a:gdLst>
                <a:gd name="connsiteX0" fmla="*/ 1243296 w 1243295"/>
                <a:gd name="connsiteY0" fmla="*/ 457359 h 1613995"/>
                <a:gd name="connsiteX1" fmla="*/ 692057 w 1243295"/>
                <a:gd name="connsiteY1" fmla="*/ 0 h 1613995"/>
                <a:gd name="connsiteX2" fmla="*/ 140819 w 1243295"/>
                <a:gd name="connsiteY2" fmla="*/ 457359 h 1613995"/>
                <a:gd name="connsiteX3" fmla="*/ 222662 w 1243295"/>
                <a:gd name="connsiteY3" fmla="*/ 710110 h 1613995"/>
                <a:gd name="connsiteX4" fmla="*/ 684836 w 1243295"/>
                <a:gd name="connsiteY4" fmla="*/ 914718 h 1613995"/>
                <a:gd name="connsiteX5" fmla="*/ 693261 w 1243295"/>
                <a:gd name="connsiteY5" fmla="*/ 914718 h 1613995"/>
                <a:gd name="connsiteX6" fmla="*/ 701686 w 1243295"/>
                <a:gd name="connsiteY6" fmla="*/ 914718 h 1613995"/>
                <a:gd name="connsiteX7" fmla="*/ 1039891 w 1243295"/>
                <a:gd name="connsiteY7" fmla="*/ 1132565 h 1613995"/>
                <a:gd name="connsiteX8" fmla="*/ 519945 w 1243295"/>
                <a:gd name="connsiteY8" fmla="*/ 1529745 h 1613995"/>
                <a:gd name="connsiteX9" fmla="*/ 0 w 1243295"/>
                <a:gd name="connsiteY9" fmla="*/ 1132565 h 1613995"/>
                <a:gd name="connsiteX10" fmla="*/ 198590 w 1243295"/>
                <a:gd name="connsiteY10" fmla="*/ 1486416 h 1613995"/>
                <a:gd name="connsiteX11" fmla="*/ 606603 w 1243295"/>
                <a:gd name="connsiteY11" fmla="*/ 1613995 h 1613995"/>
                <a:gd name="connsiteX12" fmla="*/ 1014616 w 1243295"/>
                <a:gd name="connsiteY12" fmla="*/ 1486416 h 1613995"/>
                <a:gd name="connsiteX13" fmla="*/ 1213206 w 1243295"/>
                <a:gd name="connsiteY13" fmla="*/ 1132565 h 1613995"/>
                <a:gd name="connsiteX14" fmla="*/ 1038687 w 1243295"/>
                <a:gd name="connsiteY14" fmla="*/ 836485 h 1613995"/>
                <a:gd name="connsiteX15" fmla="*/ 700482 w 1243295"/>
                <a:gd name="connsiteY15" fmla="*/ 741403 h 1613995"/>
                <a:gd name="connsiteX16" fmla="*/ 684836 w 1243295"/>
                <a:gd name="connsiteY16" fmla="*/ 741403 h 1613995"/>
                <a:gd name="connsiteX17" fmla="*/ 355055 w 1243295"/>
                <a:gd name="connsiteY17" fmla="*/ 583734 h 1613995"/>
                <a:gd name="connsiteX18" fmla="*/ 335798 w 1243295"/>
                <a:gd name="connsiteY18" fmla="*/ 394773 h 1613995"/>
                <a:gd name="connsiteX19" fmla="*/ 778715 w 1243295"/>
                <a:gd name="connsiteY19" fmla="*/ 78232 h 1613995"/>
                <a:gd name="connsiteX20" fmla="*/ 1243296 w 1243295"/>
                <a:gd name="connsiteY20" fmla="*/ 457359 h 161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43295" h="1613995">
                  <a:moveTo>
                    <a:pt x="1243296" y="457359"/>
                  </a:moveTo>
                  <a:cubicBezTo>
                    <a:pt x="1243296" y="200997"/>
                    <a:pt x="1001376" y="0"/>
                    <a:pt x="692057" y="0"/>
                  </a:cubicBezTo>
                  <a:cubicBezTo>
                    <a:pt x="382738" y="0"/>
                    <a:pt x="140819" y="200997"/>
                    <a:pt x="140819" y="457359"/>
                  </a:cubicBezTo>
                  <a:cubicBezTo>
                    <a:pt x="140819" y="553645"/>
                    <a:pt x="169704" y="639099"/>
                    <a:pt x="222662" y="710110"/>
                  </a:cubicBezTo>
                  <a:cubicBezTo>
                    <a:pt x="315337" y="835282"/>
                    <a:pt x="480227" y="912311"/>
                    <a:pt x="684836" y="914718"/>
                  </a:cubicBezTo>
                  <a:cubicBezTo>
                    <a:pt x="687243" y="914718"/>
                    <a:pt x="690853" y="914718"/>
                    <a:pt x="693261" y="914718"/>
                  </a:cubicBezTo>
                  <a:cubicBezTo>
                    <a:pt x="695668" y="914718"/>
                    <a:pt x="699279" y="914718"/>
                    <a:pt x="701686" y="914718"/>
                  </a:cubicBezTo>
                  <a:cubicBezTo>
                    <a:pt x="891851" y="917125"/>
                    <a:pt x="1039891" y="1012207"/>
                    <a:pt x="1039891" y="1132565"/>
                  </a:cubicBezTo>
                  <a:cubicBezTo>
                    <a:pt x="1039891" y="1344394"/>
                    <a:pt x="796768" y="1529745"/>
                    <a:pt x="519945" y="1529745"/>
                  </a:cubicBezTo>
                  <a:cubicBezTo>
                    <a:pt x="243123" y="1529745"/>
                    <a:pt x="0" y="1344394"/>
                    <a:pt x="0" y="1132565"/>
                  </a:cubicBezTo>
                  <a:cubicBezTo>
                    <a:pt x="0" y="1267366"/>
                    <a:pt x="74622" y="1396148"/>
                    <a:pt x="198590" y="1486416"/>
                  </a:cubicBezTo>
                  <a:cubicBezTo>
                    <a:pt x="309319" y="1567056"/>
                    <a:pt x="453749" y="1613995"/>
                    <a:pt x="606603" y="1613995"/>
                  </a:cubicBezTo>
                  <a:cubicBezTo>
                    <a:pt x="759457" y="1613995"/>
                    <a:pt x="903887" y="1567056"/>
                    <a:pt x="1014616" y="1486416"/>
                  </a:cubicBezTo>
                  <a:cubicBezTo>
                    <a:pt x="1138584" y="1396148"/>
                    <a:pt x="1213206" y="1268569"/>
                    <a:pt x="1213206" y="1132565"/>
                  </a:cubicBezTo>
                  <a:cubicBezTo>
                    <a:pt x="1213206" y="1012207"/>
                    <a:pt x="1147009" y="907496"/>
                    <a:pt x="1038687" y="836485"/>
                  </a:cubicBezTo>
                  <a:cubicBezTo>
                    <a:pt x="949623" y="777510"/>
                    <a:pt x="832876" y="742606"/>
                    <a:pt x="700482" y="741403"/>
                  </a:cubicBezTo>
                  <a:lnTo>
                    <a:pt x="684836" y="741403"/>
                  </a:lnTo>
                  <a:cubicBezTo>
                    <a:pt x="564478" y="740199"/>
                    <a:pt x="404402" y="694463"/>
                    <a:pt x="355055" y="583734"/>
                  </a:cubicBezTo>
                  <a:cubicBezTo>
                    <a:pt x="330984" y="528370"/>
                    <a:pt x="322559" y="464580"/>
                    <a:pt x="335798" y="394773"/>
                  </a:cubicBezTo>
                  <a:cubicBezTo>
                    <a:pt x="368295" y="221458"/>
                    <a:pt x="546424" y="78232"/>
                    <a:pt x="778715" y="78232"/>
                  </a:cubicBezTo>
                  <a:cubicBezTo>
                    <a:pt x="1047112" y="78232"/>
                    <a:pt x="1243296" y="269601"/>
                    <a:pt x="1243296" y="45735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8EFAE1D0-956E-46F5-98C4-5B12AD3B3677}"/>
                </a:ext>
              </a:extLst>
            </p:cNvPr>
            <p:cNvSpPr/>
            <p:nvPr/>
          </p:nvSpPr>
          <p:spPr>
            <a:xfrm>
              <a:off x="5448418" y="4671061"/>
              <a:ext cx="973237" cy="767099"/>
            </a:xfrm>
            <a:custGeom>
              <a:avLst/>
              <a:gdLst>
                <a:gd name="connsiteX0" fmla="*/ 519945 w 1039890"/>
                <a:gd name="connsiteY0" fmla="*/ 819635 h 819635"/>
                <a:gd name="connsiteX1" fmla="*/ 1039891 w 1039890"/>
                <a:gd name="connsiteY1" fmla="*/ 422455 h 819635"/>
                <a:gd name="connsiteX2" fmla="*/ 606603 w 1039890"/>
                <a:gd name="connsiteY2" fmla="*/ 730571 h 819635"/>
                <a:gd name="connsiteX3" fmla="*/ 173315 w 1039890"/>
                <a:gd name="connsiteY3" fmla="*/ 422455 h 819635"/>
                <a:gd name="connsiteX4" fmla="*/ 380330 w 1039890"/>
                <a:gd name="connsiteY4" fmla="*/ 132393 h 819635"/>
                <a:gd name="connsiteX5" fmla="*/ 223865 w 1039890"/>
                <a:gd name="connsiteY5" fmla="*/ 0 h 819635"/>
                <a:gd name="connsiteX6" fmla="*/ 223865 w 1039890"/>
                <a:gd name="connsiteY6" fmla="*/ 0 h 819635"/>
                <a:gd name="connsiteX7" fmla="*/ 0 w 1039890"/>
                <a:gd name="connsiteY7" fmla="*/ 422455 h 819635"/>
                <a:gd name="connsiteX8" fmla="*/ 519945 w 1039890"/>
                <a:gd name="connsiteY8" fmla="*/ 819635 h 81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9890" h="819635">
                  <a:moveTo>
                    <a:pt x="519945" y="819635"/>
                  </a:moveTo>
                  <a:cubicBezTo>
                    <a:pt x="796768" y="819635"/>
                    <a:pt x="1039891" y="634284"/>
                    <a:pt x="1039891" y="422455"/>
                  </a:cubicBezTo>
                  <a:cubicBezTo>
                    <a:pt x="1039891" y="586141"/>
                    <a:pt x="837690" y="730571"/>
                    <a:pt x="606603" y="730571"/>
                  </a:cubicBezTo>
                  <a:cubicBezTo>
                    <a:pt x="375516" y="730571"/>
                    <a:pt x="173315" y="587345"/>
                    <a:pt x="173315" y="422455"/>
                  </a:cubicBezTo>
                  <a:cubicBezTo>
                    <a:pt x="173315" y="299690"/>
                    <a:pt x="256362" y="193776"/>
                    <a:pt x="380330" y="132393"/>
                  </a:cubicBezTo>
                  <a:cubicBezTo>
                    <a:pt x="316541" y="98693"/>
                    <a:pt x="263583" y="54161"/>
                    <a:pt x="223865" y="0"/>
                  </a:cubicBezTo>
                  <a:lnTo>
                    <a:pt x="223865" y="0"/>
                  </a:lnTo>
                  <a:cubicBezTo>
                    <a:pt x="84250" y="102304"/>
                    <a:pt x="0" y="251547"/>
                    <a:pt x="0" y="422455"/>
                  </a:cubicBezTo>
                  <a:cubicBezTo>
                    <a:pt x="0" y="634284"/>
                    <a:pt x="243123" y="819635"/>
                    <a:pt x="519945" y="81963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FC381C65-0E79-4585-A6D1-172E227D0863}"/>
                </a:ext>
              </a:extLst>
            </p:cNvPr>
            <p:cNvSpPr/>
            <p:nvPr/>
          </p:nvSpPr>
          <p:spPr>
            <a:xfrm>
              <a:off x="5905749" y="4152902"/>
              <a:ext cx="708526" cy="518158"/>
            </a:xfrm>
            <a:custGeom>
              <a:avLst/>
              <a:gdLst>
                <a:gd name="connsiteX0" fmla="*/ 291266 w 757050"/>
                <a:gd name="connsiteY0" fmla="*/ 95082 h 553644"/>
                <a:gd name="connsiteX1" fmla="*/ 582532 w 757050"/>
                <a:gd name="connsiteY1" fmla="*/ 300894 h 553644"/>
                <a:gd name="connsiteX2" fmla="*/ 481431 w 757050"/>
                <a:gd name="connsiteY2" fmla="*/ 454952 h 553644"/>
                <a:gd name="connsiteX3" fmla="*/ 675207 w 757050"/>
                <a:gd name="connsiteY3" fmla="*/ 553645 h 553644"/>
                <a:gd name="connsiteX4" fmla="*/ 757050 w 757050"/>
                <a:gd name="connsiteY4" fmla="*/ 300894 h 553644"/>
                <a:gd name="connsiteX5" fmla="*/ 377923 w 757050"/>
                <a:gd name="connsiteY5" fmla="*/ 0 h 553644"/>
                <a:gd name="connsiteX6" fmla="*/ 0 w 757050"/>
                <a:gd name="connsiteY6" fmla="*/ 300894 h 553644"/>
                <a:gd name="connsiteX7" fmla="*/ 291266 w 757050"/>
                <a:gd name="connsiteY7" fmla="*/ 95082 h 55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7050" h="553644">
                  <a:moveTo>
                    <a:pt x="291266" y="95082"/>
                  </a:moveTo>
                  <a:cubicBezTo>
                    <a:pt x="466988" y="95082"/>
                    <a:pt x="582532" y="219051"/>
                    <a:pt x="582532" y="300894"/>
                  </a:cubicBezTo>
                  <a:cubicBezTo>
                    <a:pt x="582532" y="375516"/>
                    <a:pt x="527167" y="421252"/>
                    <a:pt x="481431" y="454952"/>
                  </a:cubicBezTo>
                  <a:cubicBezTo>
                    <a:pt x="553646" y="479023"/>
                    <a:pt x="618639" y="512723"/>
                    <a:pt x="675207" y="553645"/>
                  </a:cubicBezTo>
                  <a:cubicBezTo>
                    <a:pt x="726961" y="482634"/>
                    <a:pt x="757050" y="397180"/>
                    <a:pt x="757050" y="300894"/>
                  </a:cubicBezTo>
                  <a:cubicBezTo>
                    <a:pt x="755847" y="180536"/>
                    <a:pt x="605399" y="0"/>
                    <a:pt x="377923" y="0"/>
                  </a:cubicBezTo>
                  <a:cubicBezTo>
                    <a:pt x="151651" y="0"/>
                    <a:pt x="0" y="180536"/>
                    <a:pt x="0" y="300894"/>
                  </a:cubicBezTo>
                  <a:cubicBezTo>
                    <a:pt x="0" y="219051"/>
                    <a:pt x="116747" y="95082"/>
                    <a:pt x="291266" y="9508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F5CFFCEB-5475-4A4E-8ADE-4C25CD1293C7}"/>
              </a:ext>
            </a:extLst>
          </p:cNvPr>
          <p:cNvGrpSpPr/>
          <p:nvPr/>
        </p:nvGrpSpPr>
        <p:grpSpPr>
          <a:xfrm>
            <a:off x="7641543" y="3994656"/>
            <a:ext cx="1255926" cy="1614294"/>
            <a:chOff x="7620118" y="3967118"/>
            <a:chExt cx="1298776" cy="1669370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E2E39457-8B35-431C-AF41-4A1E5ED42EE0}"/>
                </a:ext>
              </a:extLst>
            </p:cNvPr>
            <p:cNvSpPr/>
            <p:nvPr/>
          </p:nvSpPr>
          <p:spPr>
            <a:xfrm>
              <a:off x="7620118" y="3967118"/>
              <a:ext cx="1297650" cy="1206407"/>
            </a:xfrm>
            <a:custGeom>
              <a:avLst/>
              <a:gdLst>
                <a:gd name="connsiteX0" fmla="*/ 693261 w 1386521"/>
                <a:gd name="connsiteY0" fmla="*/ 1289030 h 1289029"/>
                <a:gd name="connsiteX1" fmla="*/ 209422 w 1386521"/>
                <a:gd name="connsiteY1" fmla="*/ 1108493 h 1289029"/>
                <a:gd name="connsiteX2" fmla="*/ 0 w 1386521"/>
                <a:gd name="connsiteY2" fmla="*/ 645117 h 1289029"/>
                <a:gd name="connsiteX3" fmla="*/ 209422 w 1386521"/>
                <a:gd name="connsiteY3" fmla="*/ 180536 h 1289029"/>
                <a:gd name="connsiteX4" fmla="*/ 693261 w 1386521"/>
                <a:gd name="connsiteY4" fmla="*/ 0 h 1289029"/>
                <a:gd name="connsiteX5" fmla="*/ 1177099 w 1386521"/>
                <a:gd name="connsiteY5" fmla="*/ 180536 h 1289029"/>
                <a:gd name="connsiteX6" fmla="*/ 1386521 w 1386521"/>
                <a:gd name="connsiteY6" fmla="*/ 643913 h 1289029"/>
                <a:gd name="connsiteX7" fmla="*/ 1177099 w 1386521"/>
                <a:gd name="connsiteY7" fmla="*/ 1107290 h 1289029"/>
                <a:gd name="connsiteX8" fmla="*/ 693261 w 1386521"/>
                <a:gd name="connsiteY8" fmla="*/ 1289030 h 1289029"/>
                <a:gd name="connsiteX9" fmla="*/ 693261 w 1386521"/>
                <a:gd name="connsiteY9" fmla="*/ 346630 h 1289029"/>
                <a:gd name="connsiteX10" fmla="*/ 346630 w 1386521"/>
                <a:gd name="connsiteY10" fmla="*/ 645117 h 1289029"/>
                <a:gd name="connsiteX11" fmla="*/ 693261 w 1386521"/>
                <a:gd name="connsiteY11" fmla="*/ 943603 h 1289029"/>
                <a:gd name="connsiteX12" fmla="*/ 1039891 w 1386521"/>
                <a:gd name="connsiteY12" fmla="*/ 645117 h 1289029"/>
                <a:gd name="connsiteX13" fmla="*/ 693261 w 1386521"/>
                <a:gd name="connsiteY13" fmla="*/ 346630 h 128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6521" h="1289029">
                  <a:moveTo>
                    <a:pt x="693261" y="1289030"/>
                  </a:moveTo>
                  <a:cubicBezTo>
                    <a:pt x="510317" y="1289030"/>
                    <a:pt x="339409" y="1225240"/>
                    <a:pt x="209422" y="1108493"/>
                  </a:cubicBezTo>
                  <a:cubicBezTo>
                    <a:pt x="74622" y="986932"/>
                    <a:pt x="0" y="822042"/>
                    <a:pt x="0" y="645117"/>
                  </a:cubicBezTo>
                  <a:cubicBezTo>
                    <a:pt x="0" y="466987"/>
                    <a:pt x="74622" y="303301"/>
                    <a:pt x="209422" y="180536"/>
                  </a:cubicBezTo>
                  <a:cubicBezTo>
                    <a:pt x="339409" y="63790"/>
                    <a:pt x="511520" y="0"/>
                    <a:pt x="693261" y="0"/>
                  </a:cubicBezTo>
                  <a:cubicBezTo>
                    <a:pt x="876204" y="0"/>
                    <a:pt x="1047112" y="63790"/>
                    <a:pt x="1177099" y="180536"/>
                  </a:cubicBezTo>
                  <a:cubicBezTo>
                    <a:pt x="1311899" y="302098"/>
                    <a:pt x="1386521" y="466987"/>
                    <a:pt x="1386521" y="643913"/>
                  </a:cubicBezTo>
                  <a:cubicBezTo>
                    <a:pt x="1386521" y="820839"/>
                    <a:pt x="1311899" y="985729"/>
                    <a:pt x="1177099" y="1107290"/>
                  </a:cubicBezTo>
                  <a:cubicBezTo>
                    <a:pt x="1048316" y="1225240"/>
                    <a:pt x="876204" y="1289030"/>
                    <a:pt x="693261" y="1289030"/>
                  </a:cubicBezTo>
                  <a:close/>
                  <a:moveTo>
                    <a:pt x="693261" y="346630"/>
                  </a:moveTo>
                  <a:cubicBezTo>
                    <a:pt x="498281" y="346630"/>
                    <a:pt x="346630" y="477820"/>
                    <a:pt x="346630" y="645117"/>
                  </a:cubicBezTo>
                  <a:cubicBezTo>
                    <a:pt x="346630" y="812414"/>
                    <a:pt x="499485" y="943603"/>
                    <a:pt x="693261" y="943603"/>
                  </a:cubicBezTo>
                  <a:cubicBezTo>
                    <a:pt x="888240" y="943603"/>
                    <a:pt x="1039891" y="812414"/>
                    <a:pt x="1039891" y="645117"/>
                  </a:cubicBezTo>
                  <a:cubicBezTo>
                    <a:pt x="1041094" y="477820"/>
                    <a:pt x="888240" y="346630"/>
                    <a:pt x="693261" y="34663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54670760-F434-44C8-B3A9-A98CFC07EC10}"/>
                </a:ext>
              </a:extLst>
            </p:cNvPr>
            <p:cNvSpPr/>
            <p:nvPr/>
          </p:nvSpPr>
          <p:spPr>
            <a:xfrm>
              <a:off x="7945656" y="4152978"/>
              <a:ext cx="973237" cy="1483510"/>
            </a:xfrm>
            <a:custGeom>
              <a:avLst/>
              <a:gdLst>
                <a:gd name="connsiteX0" fmla="*/ 1039891 w 1039890"/>
                <a:gd name="connsiteY0" fmla="*/ 446527 h 1585109"/>
                <a:gd name="connsiteX1" fmla="*/ 519945 w 1039890"/>
                <a:gd name="connsiteY1" fmla="*/ 0 h 1585109"/>
                <a:gd name="connsiteX2" fmla="*/ 0 w 1039890"/>
                <a:gd name="connsiteY2" fmla="*/ 446527 h 1585109"/>
                <a:gd name="connsiteX3" fmla="*/ 346630 w 1039890"/>
                <a:gd name="connsiteY3" fmla="*/ 148040 h 1585109"/>
                <a:gd name="connsiteX4" fmla="*/ 693261 w 1039890"/>
                <a:gd name="connsiteY4" fmla="*/ 446527 h 1585109"/>
                <a:gd name="connsiteX5" fmla="*/ 214237 w 1039890"/>
                <a:gd name="connsiteY5" fmla="*/ 1172283 h 1585109"/>
                <a:gd name="connsiteX6" fmla="*/ 214237 w 1039890"/>
                <a:gd name="connsiteY6" fmla="*/ 1172283 h 1585109"/>
                <a:gd name="connsiteX7" fmla="*/ 261176 w 1039890"/>
                <a:gd name="connsiteY7" fmla="*/ 1585109 h 1585109"/>
                <a:gd name="connsiteX8" fmla="*/ 261176 w 1039890"/>
                <a:gd name="connsiteY8" fmla="*/ 1585109 h 1585109"/>
                <a:gd name="connsiteX9" fmla="*/ 589753 w 1039890"/>
                <a:gd name="connsiteY9" fmla="*/ 1292640 h 1585109"/>
                <a:gd name="connsiteX10" fmla="*/ 1039891 w 1039890"/>
                <a:gd name="connsiteY10" fmla="*/ 446527 h 1585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9890" h="1585109">
                  <a:moveTo>
                    <a:pt x="1039891" y="446527"/>
                  </a:moveTo>
                  <a:cubicBezTo>
                    <a:pt x="1039891" y="196183"/>
                    <a:pt x="811211" y="0"/>
                    <a:pt x="519945" y="0"/>
                  </a:cubicBezTo>
                  <a:cubicBezTo>
                    <a:pt x="228680" y="0"/>
                    <a:pt x="0" y="196183"/>
                    <a:pt x="0" y="446527"/>
                  </a:cubicBezTo>
                  <a:cubicBezTo>
                    <a:pt x="0" y="279230"/>
                    <a:pt x="152854" y="148040"/>
                    <a:pt x="346630" y="148040"/>
                  </a:cubicBezTo>
                  <a:cubicBezTo>
                    <a:pt x="541610" y="148040"/>
                    <a:pt x="693261" y="279230"/>
                    <a:pt x="693261" y="446527"/>
                  </a:cubicBezTo>
                  <a:cubicBezTo>
                    <a:pt x="693261" y="655949"/>
                    <a:pt x="464581" y="944807"/>
                    <a:pt x="214237" y="1172283"/>
                  </a:cubicBezTo>
                  <a:lnTo>
                    <a:pt x="214237" y="1172283"/>
                  </a:lnTo>
                  <a:cubicBezTo>
                    <a:pt x="119154" y="1295047"/>
                    <a:pt x="115543" y="1503266"/>
                    <a:pt x="261176" y="1585109"/>
                  </a:cubicBezTo>
                  <a:lnTo>
                    <a:pt x="261176" y="1585109"/>
                  </a:lnTo>
                  <a:cubicBezTo>
                    <a:pt x="368295" y="1502063"/>
                    <a:pt x="481431" y="1403369"/>
                    <a:pt x="589753" y="1292640"/>
                  </a:cubicBezTo>
                  <a:cubicBezTo>
                    <a:pt x="794361" y="1080811"/>
                    <a:pt x="1039891" y="763067"/>
                    <a:pt x="1039891" y="44652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329D0416-8C33-4DE7-AE95-50DF8C7E9610}"/>
                </a:ext>
              </a:extLst>
            </p:cNvPr>
            <p:cNvSpPr/>
            <p:nvPr/>
          </p:nvSpPr>
          <p:spPr>
            <a:xfrm>
              <a:off x="7755290" y="3967118"/>
              <a:ext cx="1162478" cy="883122"/>
            </a:xfrm>
            <a:custGeom>
              <a:avLst/>
              <a:gdLst>
                <a:gd name="connsiteX0" fmla="*/ 0 w 1242091"/>
                <a:gd name="connsiteY0" fmla="*/ 471802 h 943603"/>
                <a:gd name="connsiteX1" fmla="*/ 548831 w 1242091"/>
                <a:gd name="connsiteY1" fmla="*/ 943603 h 943603"/>
                <a:gd name="connsiteX2" fmla="*/ 202201 w 1242091"/>
                <a:gd name="connsiteY2" fmla="*/ 645117 h 943603"/>
                <a:gd name="connsiteX3" fmla="*/ 722146 w 1242091"/>
                <a:gd name="connsiteY3" fmla="*/ 198590 h 943603"/>
                <a:gd name="connsiteX4" fmla="*/ 1242092 w 1242091"/>
                <a:gd name="connsiteY4" fmla="*/ 645117 h 943603"/>
                <a:gd name="connsiteX5" fmla="*/ 1032669 w 1242091"/>
                <a:gd name="connsiteY5" fmla="*/ 181740 h 943603"/>
                <a:gd name="connsiteX6" fmla="*/ 548831 w 1242091"/>
                <a:gd name="connsiteY6" fmla="*/ 0 h 943603"/>
                <a:gd name="connsiteX7" fmla="*/ 519945 w 1242091"/>
                <a:gd name="connsiteY7" fmla="*/ 1204 h 943603"/>
                <a:gd name="connsiteX8" fmla="*/ 0 w 1242091"/>
                <a:gd name="connsiteY8" fmla="*/ 471802 h 9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091" h="943603">
                  <a:moveTo>
                    <a:pt x="0" y="471802"/>
                  </a:moveTo>
                  <a:cubicBezTo>
                    <a:pt x="0" y="736588"/>
                    <a:pt x="240715" y="943603"/>
                    <a:pt x="548831" y="943603"/>
                  </a:cubicBezTo>
                  <a:cubicBezTo>
                    <a:pt x="353852" y="943603"/>
                    <a:pt x="202201" y="812414"/>
                    <a:pt x="202201" y="645117"/>
                  </a:cubicBezTo>
                  <a:cubicBezTo>
                    <a:pt x="202201" y="394773"/>
                    <a:pt x="430881" y="198590"/>
                    <a:pt x="722146" y="198590"/>
                  </a:cubicBezTo>
                  <a:cubicBezTo>
                    <a:pt x="1013412" y="198590"/>
                    <a:pt x="1242092" y="394773"/>
                    <a:pt x="1242092" y="645117"/>
                  </a:cubicBezTo>
                  <a:cubicBezTo>
                    <a:pt x="1242092" y="468191"/>
                    <a:pt x="1167470" y="303301"/>
                    <a:pt x="1032669" y="181740"/>
                  </a:cubicBezTo>
                  <a:cubicBezTo>
                    <a:pt x="903887" y="63790"/>
                    <a:pt x="731775" y="0"/>
                    <a:pt x="548831" y="0"/>
                  </a:cubicBezTo>
                  <a:cubicBezTo>
                    <a:pt x="539203" y="0"/>
                    <a:pt x="529574" y="0"/>
                    <a:pt x="519945" y="1204"/>
                  </a:cubicBezTo>
                  <a:cubicBezTo>
                    <a:pt x="226273" y="13239"/>
                    <a:pt x="0" y="215440"/>
                    <a:pt x="0" y="47180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AA9A1C19-CE78-445D-90C0-6FEC2361A22B}"/>
                </a:ext>
              </a:extLst>
            </p:cNvPr>
            <p:cNvSpPr/>
            <p:nvPr/>
          </p:nvSpPr>
          <p:spPr>
            <a:xfrm>
              <a:off x="7945656" y="4221691"/>
              <a:ext cx="811031" cy="1413671"/>
            </a:xfrm>
            <a:custGeom>
              <a:avLst/>
              <a:gdLst>
                <a:gd name="connsiteX0" fmla="*/ 420049 w 866575"/>
                <a:gd name="connsiteY0" fmla="*/ 1139786 h 1510487"/>
                <a:gd name="connsiteX1" fmla="*/ 866576 w 866575"/>
                <a:gd name="connsiteY1" fmla="*/ 371905 h 1510487"/>
                <a:gd name="connsiteX2" fmla="*/ 433288 w 866575"/>
                <a:gd name="connsiteY2" fmla="*/ 0 h 1510487"/>
                <a:gd name="connsiteX3" fmla="*/ 0 w 866575"/>
                <a:gd name="connsiteY3" fmla="*/ 371905 h 1510487"/>
                <a:gd name="connsiteX4" fmla="*/ 346630 w 866575"/>
                <a:gd name="connsiteY4" fmla="*/ 73418 h 1510487"/>
                <a:gd name="connsiteX5" fmla="*/ 693261 w 866575"/>
                <a:gd name="connsiteY5" fmla="*/ 371905 h 1510487"/>
                <a:gd name="connsiteX6" fmla="*/ 214237 w 866575"/>
                <a:gd name="connsiteY6" fmla="*/ 1097661 h 1510487"/>
                <a:gd name="connsiteX7" fmla="*/ 214237 w 866575"/>
                <a:gd name="connsiteY7" fmla="*/ 1097661 h 1510487"/>
                <a:gd name="connsiteX8" fmla="*/ 261176 w 866575"/>
                <a:gd name="connsiteY8" fmla="*/ 1510488 h 1510487"/>
                <a:gd name="connsiteX9" fmla="*/ 261176 w 866575"/>
                <a:gd name="connsiteY9" fmla="*/ 1510488 h 1510487"/>
                <a:gd name="connsiteX10" fmla="*/ 420049 w 866575"/>
                <a:gd name="connsiteY10" fmla="*/ 1139786 h 151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5" h="1510487">
                  <a:moveTo>
                    <a:pt x="420049" y="1139786"/>
                  </a:moveTo>
                  <a:cubicBezTo>
                    <a:pt x="645118" y="921939"/>
                    <a:pt x="866576" y="627063"/>
                    <a:pt x="866576" y="371905"/>
                  </a:cubicBezTo>
                  <a:cubicBezTo>
                    <a:pt x="866576" y="163686"/>
                    <a:pt x="676411" y="0"/>
                    <a:pt x="433288" y="0"/>
                  </a:cubicBezTo>
                  <a:cubicBezTo>
                    <a:pt x="190165" y="0"/>
                    <a:pt x="0" y="163686"/>
                    <a:pt x="0" y="371905"/>
                  </a:cubicBezTo>
                  <a:cubicBezTo>
                    <a:pt x="0" y="204608"/>
                    <a:pt x="152854" y="73418"/>
                    <a:pt x="346630" y="73418"/>
                  </a:cubicBezTo>
                  <a:cubicBezTo>
                    <a:pt x="541610" y="73418"/>
                    <a:pt x="693261" y="204608"/>
                    <a:pt x="693261" y="371905"/>
                  </a:cubicBezTo>
                  <a:cubicBezTo>
                    <a:pt x="693261" y="581327"/>
                    <a:pt x="464581" y="870185"/>
                    <a:pt x="214237" y="1097661"/>
                  </a:cubicBezTo>
                  <a:lnTo>
                    <a:pt x="214237" y="1097661"/>
                  </a:lnTo>
                  <a:cubicBezTo>
                    <a:pt x="119154" y="1220426"/>
                    <a:pt x="115543" y="1428644"/>
                    <a:pt x="261176" y="1510488"/>
                  </a:cubicBezTo>
                  <a:lnTo>
                    <a:pt x="261176" y="1510488"/>
                  </a:lnTo>
                  <a:cubicBezTo>
                    <a:pt x="233494" y="1423830"/>
                    <a:pt x="262380" y="1291437"/>
                    <a:pt x="420049" y="11397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31F3C307-8D9F-4D9B-A84A-32E5C4B027AC}"/>
                </a:ext>
              </a:extLst>
            </p:cNvPr>
            <p:cNvSpPr/>
            <p:nvPr/>
          </p:nvSpPr>
          <p:spPr>
            <a:xfrm>
              <a:off x="7755289" y="3967118"/>
              <a:ext cx="1163605" cy="883122"/>
            </a:xfrm>
            <a:custGeom>
              <a:avLst/>
              <a:gdLst>
                <a:gd name="connsiteX0" fmla="*/ 1243296 w 1243295"/>
                <a:gd name="connsiteY0" fmla="*/ 645117 h 943603"/>
                <a:gd name="connsiteX1" fmla="*/ 1033873 w 1243295"/>
                <a:gd name="connsiteY1" fmla="*/ 181740 h 943603"/>
                <a:gd name="connsiteX2" fmla="*/ 548831 w 1243295"/>
                <a:gd name="connsiteY2" fmla="*/ 0 h 943603"/>
                <a:gd name="connsiteX3" fmla="*/ 519945 w 1243295"/>
                <a:gd name="connsiteY3" fmla="*/ 1204 h 943603"/>
                <a:gd name="connsiteX4" fmla="*/ 0 w 1243295"/>
                <a:gd name="connsiteY4" fmla="*/ 471802 h 943603"/>
                <a:gd name="connsiteX5" fmla="*/ 548831 w 1243295"/>
                <a:gd name="connsiteY5" fmla="*/ 943603 h 943603"/>
                <a:gd name="connsiteX6" fmla="*/ 101101 w 1243295"/>
                <a:gd name="connsiteY6" fmla="*/ 558459 h 943603"/>
                <a:gd name="connsiteX7" fmla="*/ 621046 w 1243295"/>
                <a:gd name="connsiteY7" fmla="*/ 99897 h 943603"/>
                <a:gd name="connsiteX8" fmla="*/ 646321 w 1243295"/>
                <a:gd name="connsiteY8" fmla="*/ 99897 h 943603"/>
                <a:gd name="connsiteX9" fmla="*/ 1060352 w 1243295"/>
                <a:gd name="connsiteY9" fmla="*/ 251547 h 943603"/>
                <a:gd name="connsiteX10" fmla="*/ 1243296 w 1243295"/>
                <a:gd name="connsiteY10" fmla="*/ 645117 h 9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3295" h="943603">
                  <a:moveTo>
                    <a:pt x="1243296" y="645117"/>
                  </a:moveTo>
                  <a:cubicBezTo>
                    <a:pt x="1243296" y="468191"/>
                    <a:pt x="1168674" y="303301"/>
                    <a:pt x="1033873" y="181740"/>
                  </a:cubicBezTo>
                  <a:cubicBezTo>
                    <a:pt x="903887" y="63790"/>
                    <a:pt x="731775" y="0"/>
                    <a:pt x="548831" y="0"/>
                  </a:cubicBezTo>
                  <a:cubicBezTo>
                    <a:pt x="539203" y="0"/>
                    <a:pt x="529574" y="0"/>
                    <a:pt x="519945" y="1204"/>
                  </a:cubicBezTo>
                  <a:cubicBezTo>
                    <a:pt x="226273" y="13239"/>
                    <a:pt x="0" y="215440"/>
                    <a:pt x="0" y="471802"/>
                  </a:cubicBezTo>
                  <a:cubicBezTo>
                    <a:pt x="0" y="736588"/>
                    <a:pt x="240715" y="943603"/>
                    <a:pt x="548831" y="943603"/>
                  </a:cubicBezTo>
                  <a:cubicBezTo>
                    <a:pt x="297284" y="943603"/>
                    <a:pt x="101101" y="775103"/>
                    <a:pt x="101101" y="558459"/>
                  </a:cubicBezTo>
                  <a:cubicBezTo>
                    <a:pt x="101101" y="305708"/>
                    <a:pt x="328577" y="105915"/>
                    <a:pt x="621046" y="99897"/>
                  </a:cubicBezTo>
                  <a:cubicBezTo>
                    <a:pt x="629471" y="99897"/>
                    <a:pt x="637896" y="99897"/>
                    <a:pt x="646321" y="99897"/>
                  </a:cubicBezTo>
                  <a:cubicBezTo>
                    <a:pt x="805193" y="101100"/>
                    <a:pt x="950826" y="156465"/>
                    <a:pt x="1060352" y="251547"/>
                  </a:cubicBezTo>
                  <a:cubicBezTo>
                    <a:pt x="1175895" y="352648"/>
                    <a:pt x="1243296" y="492262"/>
                    <a:pt x="1243296" y="64511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F7411F96-1BFA-47A1-AB1D-182FF47B9A0E}"/>
                </a:ext>
              </a:extLst>
            </p:cNvPr>
            <p:cNvSpPr/>
            <p:nvPr/>
          </p:nvSpPr>
          <p:spPr>
            <a:xfrm>
              <a:off x="7687703" y="3968244"/>
              <a:ext cx="905652" cy="1049569"/>
            </a:xfrm>
            <a:custGeom>
              <a:avLst/>
              <a:gdLst>
                <a:gd name="connsiteX0" fmla="*/ 732979 w 967676"/>
                <a:gd name="connsiteY0" fmla="*/ 1116918 h 1121450"/>
                <a:gd name="connsiteX1" fmla="*/ 967676 w 967676"/>
                <a:gd name="connsiteY1" fmla="*/ 660763 h 1121450"/>
                <a:gd name="connsiteX2" fmla="*/ 621046 w 967676"/>
                <a:gd name="connsiteY2" fmla="*/ 941196 h 1121450"/>
                <a:gd name="connsiteX3" fmla="*/ 72215 w 967676"/>
                <a:gd name="connsiteY3" fmla="*/ 470598 h 1121450"/>
                <a:gd name="connsiteX4" fmla="*/ 592160 w 967676"/>
                <a:gd name="connsiteY4" fmla="*/ 0 h 1121450"/>
                <a:gd name="connsiteX5" fmla="*/ 190165 w 967676"/>
                <a:gd name="connsiteY5" fmla="*/ 152854 h 1121450"/>
                <a:gd name="connsiteX6" fmla="*/ 0 w 967676"/>
                <a:gd name="connsiteY6" fmla="*/ 557256 h 1121450"/>
                <a:gd name="connsiteX7" fmla="*/ 379127 w 967676"/>
                <a:gd name="connsiteY7" fmla="*/ 1082015 h 1121450"/>
                <a:gd name="connsiteX8" fmla="*/ 732979 w 967676"/>
                <a:gd name="connsiteY8" fmla="*/ 1116918 h 112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7676" h="1121450">
                  <a:moveTo>
                    <a:pt x="732979" y="1116918"/>
                  </a:moveTo>
                  <a:cubicBezTo>
                    <a:pt x="865372" y="958046"/>
                    <a:pt x="960455" y="794360"/>
                    <a:pt x="967676" y="660763"/>
                  </a:cubicBezTo>
                  <a:cubicBezTo>
                    <a:pt x="958048" y="819635"/>
                    <a:pt x="808804" y="941196"/>
                    <a:pt x="621046" y="941196"/>
                  </a:cubicBezTo>
                  <a:cubicBezTo>
                    <a:pt x="314134" y="941196"/>
                    <a:pt x="72215" y="734181"/>
                    <a:pt x="72215" y="470598"/>
                  </a:cubicBezTo>
                  <a:cubicBezTo>
                    <a:pt x="72215" y="214236"/>
                    <a:pt x="298487" y="13239"/>
                    <a:pt x="592160" y="0"/>
                  </a:cubicBezTo>
                  <a:cubicBezTo>
                    <a:pt x="438102" y="6018"/>
                    <a:pt x="297284" y="60179"/>
                    <a:pt x="190165" y="152854"/>
                  </a:cubicBezTo>
                  <a:cubicBezTo>
                    <a:pt x="69807" y="256362"/>
                    <a:pt x="0" y="399587"/>
                    <a:pt x="0" y="557256"/>
                  </a:cubicBezTo>
                  <a:cubicBezTo>
                    <a:pt x="0" y="802785"/>
                    <a:pt x="163687" y="1002579"/>
                    <a:pt x="379127" y="1082015"/>
                  </a:cubicBezTo>
                  <a:cubicBezTo>
                    <a:pt x="475413" y="1116918"/>
                    <a:pt x="621046" y="1128954"/>
                    <a:pt x="732979" y="111691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4785C738-2873-49DF-9E59-F62819BB329A}"/>
              </a:ext>
            </a:extLst>
          </p:cNvPr>
          <p:cNvGrpSpPr/>
          <p:nvPr/>
        </p:nvGrpSpPr>
        <p:grpSpPr>
          <a:xfrm>
            <a:off x="9764110" y="4032667"/>
            <a:ext cx="1351782" cy="1535868"/>
            <a:chOff x="9741050" y="4006467"/>
            <a:chExt cx="1397902" cy="1588268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6302E2EB-3DDA-4008-9798-680C3A63DB27}"/>
                </a:ext>
              </a:extLst>
            </p:cNvPr>
            <p:cNvSpPr/>
            <p:nvPr/>
          </p:nvSpPr>
          <p:spPr>
            <a:xfrm>
              <a:off x="9741050" y="4126995"/>
              <a:ext cx="1072364" cy="1347211"/>
            </a:xfrm>
            <a:custGeom>
              <a:avLst/>
              <a:gdLst>
                <a:gd name="connsiteX0" fmla="*/ 572903 w 1145805"/>
                <a:gd name="connsiteY0" fmla="*/ 1439477 h 1439476"/>
                <a:gd name="connsiteX1" fmla="*/ 1145806 w 1145805"/>
                <a:gd name="connsiteY1" fmla="*/ 751031 h 1439476"/>
                <a:gd name="connsiteX2" fmla="*/ 746218 w 1145805"/>
                <a:gd name="connsiteY2" fmla="*/ 1221630 h 1439476"/>
                <a:gd name="connsiteX3" fmla="*/ 346630 w 1145805"/>
                <a:gd name="connsiteY3" fmla="*/ 719738 h 1439476"/>
                <a:gd name="connsiteX4" fmla="*/ 746218 w 1145805"/>
                <a:gd name="connsiteY4" fmla="*/ 217847 h 1439476"/>
                <a:gd name="connsiteX5" fmla="*/ 1145806 w 1145805"/>
                <a:gd name="connsiteY5" fmla="*/ 688445 h 1439476"/>
                <a:gd name="connsiteX6" fmla="*/ 572903 w 1145805"/>
                <a:gd name="connsiteY6" fmla="*/ 0 h 1439476"/>
                <a:gd name="connsiteX7" fmla="*/ 52957 w 1145805"/>
                <a:gd name="connsiteY7" fmla="*/ 386348 h 1439476"/>
                <a:gd name="connsiteX8" fmla="*/ 0 w 1145805"/>
                <a:gd name="connsiteY8" fmla="*/ 719738 h 1439476"/>
                <a:gd name="connsiteX9" fmla="*/ 54161 w 1145805"/>
                <a:gd name="connsiteY9" fmla="*/ 1053129 h 1439476"/>
                <a:gd name="connsiteX10" fmla="*/ 572903 w 1145805"/>
                <a:gd name="connsiteY10" fmla="*/ 1439477 h 143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5805" h="1439476">
                  <a:moveTo>
                    <a:pt x="572903" y="1439477"/>
                  </a:moveTo>
                  <a:cubicBezTo>
                    <a:pt x="852133" y="1439477"/>
                    <a:pt x="1133770" y="1226444"/>
                    <a:pt x="1145806" y="751031"/>
                  </a:cubicBezTo>
                  <a:cubicBezTo>
                    <a:pt x="1133770" y="1075997"/>
                    <a:pt x="938790" y="1221630"/>
                    <a:pt x="746218" y="1221630"/>
                  </a:cubicBezTo>
                  <a:cubicBezTo>
                    <a:pt x="547628" y="1221630"/>
                    <a:pt x="346630" y="1066368"/>
                    <a:pt x="346630" y="719738"/>
                  </a:cubicBezTo>
                  <a:cubicBezTo>
                    <a:pt x="346630" y="373109"/>
                    <a:pt x="547628" y="217847"/>
                    <a:pt x="746218" y="217847"/>
                  </a:cubicBezTo>
                  <a:cubicBezTo>
                    <a:pt x="938790" y="217847"/>
                    <a:pt x="1133770" y="363480"/>
                    <a:pt x="1145806" y="688445"/>
                  </a:cubicBezTo>
                  <a:cubicBezTo>
                    <a:pt x="1133770" y="214237"/>
                    <a:pt x="852133" y="0"/>
                    <a:pt x="572903" y="0"/>
                  </a:cubicBezTo>
                  <a:cubicBezTo>
                    <a:pt x="362277" y="0"/>
                    <a:pt x="150447" y="121561"/>
                    <a:pt x="52957" y="386348"/>
                  </a:cubicBezTo>
                  <a:cubicBezTo>
                    <a:pt x="19257" y="487448"/>
                    <a:pt x="0" y="599381"/>
                    <a:pt x="0" y="719738"/>
                  </a:cubicBezTo>
                  <a:cubicBezTo>
                    <a:pt x="0" y="840096"/>
                    <a:pt x="19257" y="952029"/>
                    <a:pt x="54161" y="1053129"/>
                  </a:cubicBezTo>
                  <a:cubicBezTo>
                    <a:pt x="150447" y="1317916"/>
                    <a:pt x="362277" y="1439477"/>
                    <a:pt x="572903" y="143947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8DB73377-D5DE-4D0F-9D8B-88BA43A6CC3F}"/>
                </a:ext>
              </a:extLst>
            </p:cNvPr>
            <p:cNvSpPr/>
            <p:nvPr/>
          </p:nvSpPr>
          <p:spPr>
            <a:xfrm>
              <a:off x="9791739" y="4006467"/>
              <a:ext cx="1347213" cy="1588268"/>
            </a:xfrm>
            <a:custGeom>
              <a:avLst/>
              <a:gdLst>
                <a:gd name="connsiteX0" fmla="*/ 692057 w 1439478"/>
                <a:gd name="connsiteY0" fmla="*/ 0 h 1697042"/>
                <a:gd name="connsiteX1" fmla="*/ 0 w 1439478"/>
                <a:gd name="connsiteY1" fmla="*/ 515130 h 1697042"/>
                <a:gd name="connsiteX2" fmla="*/ 519945 w 1439478"/>
                <a:gd name="connsiteY2" fmla="*/ 128783 h 1697042"/>
                <a:gd name="connsiteX3" fmla="*/ 1092848 w 1439478"/>
                <a:gd name="connsiteY3" fmla="*/ 848521 h 1697042"/>
                <a:gd name="connsiteX4" fmla="*/ 519945 w 1439478"/>
                <a:gd name="connsiteY4" fmla="*/ 1568259 h 1697042"/>
                <a:gd name="connsiteX5" fmla="*/ 0 w 1439478"/>
                <a:gd name="connsiteY5" fmla="*/ 1181912 h 1697042"/>
                <a:gd name="connsiteX6" fmla="*/ 693261 w 1439478"/>
                <a:gd name="connsiteY6" fmla="*/ 1697042 h 1697042"/>
                <a:gd name="connsiteX7" fmla="*/ 1439479 w 1439478"/>
                <a:gd name="connsiteY7" fmla="*/ 848521 h 1697042"/>
                <a:gd name="connsiteX8" fmla="*/ 692057 w 1439478"/>
                <a:gd name="connsiteY8" fmla="*/ 0 h 169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9478" h="1697042">
                  <a:moveTo>
                    <a:pt x="692057" y="0"/>
                  </a:moveTo>
                  <a:cubicBezTo>
                    <a:pt x="365888" y="0"/>
                    <a:pt x="107118" y="203404"/>
                    <a:pt x="0" y="515130"/>
                  </a:cubicBezTo>
                  <a:cubicBezTo>
                    <a:pt x="96286" y="250344"/>
                    <a:pt x="308116" y="128783"/>
                    <a:pt x="519945" y="128783"/>
                  </a:cubicBezTo>
                  <a:cubicBezTo>
                    <a:pt x="805193" y="128783"/>
                    <a:pt x="1092848" y="351444"/>
                    <a:pt x="1092848" y="848521"/>
                  </a:cubicBezTo>
                  <a:cubicBezTo>
                    <a:pt x="1092848" y="1345598"/>
                    <a:pt x="805193" y="1568259"/>
                    <a:pt x="519945" y="1568259"/>
                  </a:cubicBezTo>
                  <a:cubicBezTo>
                    <a:pt x="309319" y="1568259"/>
                    <a:pt x="97490" y="1446698"/>
                    <a:pt x="0" y="1181912"/>
                  </a:cubicBezTo>
                  <a:cubicBezTo>
                    <a:pt x="107118" y="1493638"/>
                    <a:pt x="365888" y="1697042"/>
                    <a:pt x="693261" y="1697042"/>
                  </a:cubicBezTo>
                  <a:cubicBezTo>
                    <a:pt x="1125345" y="1697042"/>
                    <a:pt x="1439479" y="1339580"/>
                    <a:pt x="1439479" y="848521"/>
                  </a:cubicBezTo>
                  <a:cubicBezTo>
                    <a:pt x="1438275" y="357462"/>
                    <a:pt x="1125345" y="0"/>
                    <a:pt x="69205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F43151CC-3411-4138-B54B-69C0EAC672BD}"/>
                </a:ext>
              </a:extLst>
            </p:cNvPr>
            <p:cNvSpPr/>
            <p:nvPr/>
          </p:nvSpPr>
          <p:spPr>
            <a:xfrm>
              <a:off x="9791739" y="4065041"/>
              <a:ext cx="1185008" cy="1468866"/>
            </a:xfrm>
            <a:custGeom>
              <a:avLst/>
              <a:gdLst>
                <a:gd name="connsiteX0" fmla="*/ 0 w 1266163"/>
                <a:gd name="connsiteY0" fmla="*/ 452545 h 1569463"/>
                <a:gd name="connsiteX1" fmla="*/ 519945 w 1266163"/>
                <a:gd name="connsiteY1" fmla="*/ 66197 h 1569463"/>
                <a:gd name="connsiteX2" fmla="*/ 1092848 w 1266163"/>
                <a:gd name="connsiteY2" fmla="*/ 785935 h 1569463"/>
                <a:gd name="connsiteX3" fmla="*/ 519945 w 1266163"/>
                <a:gd name="connsiteY3" fmla="*/ 1505674 h 1569463"/>
                <a:gd name="connsiteX4" fmla="*/ 0 w 1266163"/>
                <a:gd name="connsiteY4" fmla="*/ 1119326 h 1569463"/>
                <a:gd name="connsiteX5" fmla="*/ 606603 w 1266163"/>
                <a:gd name="connsiteY5" fmla="*/ 1569463 h 1569463"/>
                <a:gd name="connsiteX6" fmla="*/ 1266163 w 1266163"/>
                <a:gd name="connsiteY6" fmla="*/ 784732 h 1569463"/>
                <a:gd name="connsiteX7" fmla="*/ 606603 w 1266163"/>
                <a:gd name="connsiteY7" fmla="*/ 0 h 1569463"/>
                <a:gd name="connsiteX8" fmla="*/ 0 w 1266163"/>
                <a:gd name="connsiteY8" fmla="*/ 452545 h 156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6163" h="1569463">
                  <a:moveTo>
                    <a:pt x="0" y="452545"/>
                  </a:moveTo>
                  <a:cubicBezTo>
                    <a:pt x="96286" y="187758"/>
                    <a:pt x="308116" y="66197"/>
                    <a:pt x="519945" y="66197"/>
                  </a:cubicBezTo>
                  <a:cubicBezTo>
                    <a:pt x="805193" y="66197"/>
                    <a:pt x="1092848" y="288858"/>
                    <a:pt x="1092848" y="785935"/>
                  </a:cubicBezTo>
                  <a:cubicBezTo>
                    <a:pt x="1092848" y="1283012"/>
                    <a:pt x="805193" y="1505674"/>
                    <a:pt x="519945" y="1505674"/>
                  </a:cubicBezTo>
                  <a:cubicBezTo>
                    <a:pt x="309319" y="1505674"/>
                    <a:pt x="97490" y="1384112"/>
                    <a:pt x="0" y="1119326"/>
                  </a:cubicBezTo>
                  <a:cubicBezTo>
                    <a:pt x="102304" y="1406980"/>
                    <a:pt x="337002" y="1569463"/>
                    <a:pt x="606603" y="1569463"/>
                  </a:cubicBezTo>
                  <a:cubicBezTo>
                    <a:pt x="965269" y="1569463"/>
                    <a:pt x="1266163" y="1279401"/>
                    <a:pt x="1266163" y="784732"/>
                  </a:cubicBezTo>
                  <a:cubicBezTo>
                    <a:pt x="1266163" y="290062"/>
                    <a:pt x="965269" y="0"/>
                    <a:pt x="606603" y="0"/>
                  </a:cubicBezTo>
                  <a:cubicBezTo>
                    <a:pt x="337002" y="2407"/>
                    <a:pt x="101101" y="164890"/>
                    <a:pt x="0" y="45254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172B904C-2059-4843-B0F7-D5A5ED76D52C}"/>
                </a:ext>
              </a:extLst>
            </p:cNvPr>
            <p:cNvSpPr/>
            <p:nvPr/>
          </p:nvSpPr>
          <p:spPr>
            <a:xfrm>
              <a:off x="9741050" y="4126995"/>
              <a:ext cx="740067" cy="1347211"/>
            </a:xfrm>
            <a:custGeom>
              <a:avLst/>
              <a:gdLst>
                <a:gd name="connsiteX0" fmla="*/ 572903 w 790750"/>
                <a:gd name="connsiteY0" fmla="*/ 1439477 h 1439476"/>
                <a:gd name="connsiteX1" fmla="*/ 790750 w 790750"/>
                <a:gd name="connsiteY1" fmla="*/ 1393741 h 1439476"/>
                <a:gd name="connsiteX2" fmla="*/ 746218 w 790750"/>
                <a:gd name="connsiteY2" fmla="*/ 1396148 h 1439476"/>
                <a:gd name="connsiteX3" fmla="*/ 173315 w 790750"/>
                <a:gd name="connsiteY3" fmla="*/ 720942 h 1439476"/>
                <a:gd name="connsiteX4" fmla="*/ 746218 w 790750"/>
                <a:gd name="connsiteY4" fmla="*/ 45736 h 1439476"/>
                <a:gd name="connsiteX5" fmla="*/ 790750 w 790750"/>
                <a:gd name="connsiteY5" fmla="*/ 48143 h 1439476"/>
                <a:gd name="connsiteX6" fmla="*/ 572903 w 790750"/>
                <a:gd name="connsiteY6" fmla="*/ 0 h 1439476"/>
                <a:gd name="connsiteX7" fmla="*/ 52957 w 790750"/>
                <a:gd name="connsiteY7" fmla="*/ 386348 h 1439476"/>
                <a:gd name="connsiteX8" fmla="*/ 0 w 790750"/>
                <a:gd name="connsiteY8" fmla="*/ 719738 h 1439476"/>
                <a:gd name="connsiteX9" fmla="*/ 54161 w 790750"/>
                <a:gd name="connsiteY9" fmla="*/ 1053129 h 1439476"/>
                <a:gd name="connsiteX10" fmla="*/ 572903 w 790750"/>
                <a:gd name="connsiteY10" fmla="*/ 1439477 h 143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0750" h="1439476">
                  <a:moveTo>
                    <a:pt x="572903" y="1439477"/>
                  </a:moveTo>
                  <a:cubicBezTo>
                    <a:pt x="647525" y="1439477"/>
                    <a:pt x="720943" y="1423830"/>
                    <a:pt x="790750" y="1393741"/>
                  </a:cubicBezTo>
                  <a:cubicBezTo>
                    <a:pt x="776307" y="1394944"/>
                    <a:pt x="760661" y="1396148"/>
                    <a:pt x="746218" y="1396148"/>
                  </a:cubicBezTo>
                  <a:cubicBezTo>
                    <a:pt x="430881" y="1396148"/>
                    <a:pt x="173315" y="1139786"/>
                    <a:pt x="173315" y="720942"/>
                  </a:cubicBezTo>
                  <a:cubicBezTo>
                    <a:pt x="173315" y="302098"/>
                    <a:pt x="430881" y="45736"/>
                    <a:pt x="746218" y="45736"/>
                  </a:cubicBezTo>
                  <a:cubicBezTo>
                    <a:pt x="761865" y="45736"/>
                    <a:pt x="776307" y="46939"/>
                    <a:pt x="790750" y="48143"/>
                  </a:cubicBezTo>
                  <a:cubicBezTo>
                    <a:pt x="722146" y="15646"/>
                    <a:pt x="647525" y="0"/>
                    <a:pt x="572903" y="0"/>
                  </a:cubicBezTo>
                  <a:cubicBezTo>
                    <a:pt x="362277" y="0"/>
                    <a:pt x="150447" y="121561"/>
                    <a:pt x="52957" y="386348"/>
                  </a:cubicBezTo>
                  <a:cubicBezTo>
                    <a:pt x="19257" y="487448"/>
                    <a:pt x="0" y="599381"/>
                    <a:pt x="0" y="719738"/>
                  </a:cubicBezTo>
                  <a:cubicBezTo>
                    <a:pt x="0" y="840096"/>
                    <a:pt x="19257" y="952029"/>
                    <a:pt x="54161" y="1053129"/>
                  </a:cubicBezTo>
                  <a:cubicBezTo>
                    <a:pt x="150447" y="1317916"/>
                    <a:pt x="362277" y="1439477"/>
                    <a:pt x="572903" y="143947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8348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8F5F5B0-7CFE-4834-9311-4B230EF132A8}"/>
              </a:ext>
            </a:extLst>
          </p:cNvPr>
          <p:cNvGrpSpPr/>
          <p:nvPr/>
        </p:nvGrpSpPr>
        <p:grpSpPr>
          <a:xfrm>
            <a:off x="1456243" y="1368569"/>
            <a:ext cx="594317" cy="1379263"/>
            <a:chOff x="1456243" y="1368569"/>
            <a:chExt cx="594317" cy="137926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4E4AFD92-AA4D-4328-96D6-386EC09DDF74}"/>
                </a:ext>
              </a:extLst>
            </p:cNvPr>
            <p:cNvSpPr/>
            <p:nvPr/>
          </p:nvSpPr>
          <p:spPr>
            <a:xfrm>
              <a:off x="1456243" y="1368569"/>
              <a:ext cx="594317" cy="1379263"/>
            </a:xfrm>
            <a:custGeom>
              <a:avLst/>
              <a:gdLst>
                <a:gd name="connsiteX0" fmla="*/ 594318 w 594317"/>
                <a:gd name="connsiteY0" fmla="*/ 0 h 1379263"/>
                <a:gd name="connsiteX1" fmla="*/ 594318 w 594317"/>
                <a:gd name="connsiteY1" fmla="*/ 1379264 h 1379263"/>
                <a:gd name="connsiteX2" fmla="*/ 275533 w 594317"/>
                <a:gd name="connsiteY2" fmla="*/ 1379264 h 1379263"/>
                <a:gd name="connsiteX3" fmla="*/ 275533 w 594317"/>
                <a:gd name="connsiteY3" fmla="*/ 256309 h 1379263"/>
                <a:gd name="connsiteX4" fmla="*/ 0 w 594317"/>
                <a:gd name="connsiteY4" fmla="*/ 256309 h 1379263"/>
                <a:gd name="connsiteX5" fmla="*/ 0 w 594317"/>
                <a:gd name="connsiteY5" fmla="*/ 0 h 1379263"/>
                <a:gd name="connsiteX6" fmla="*/ 594318 w 594317"/>
                <a:gd name="connsiteY6" fmla="*/ 0 h 137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4317" h="1379263">
                  <a:moveTo>
                    <a:pt x="594318" y="0"/>
                  </a:moveTo>
                  <a:lnTo>
                    <a:pt x="594318" y="1379264"/>
                  </a:lnTo>
                  <a:lnTo>
                    <a:pt x="275533" y="1379264"/>
                  </a:lnTo>
                  <a:lnTo>
                    <a:pt x="275533" y="256309"/>
                  </a:lnTo>
                  <a:lnTo>
                    <a:pt x="0" y="256309"/>
                  </a:lnTo>
                  <a:lnTo>
                    <a:pt x="0" y="0"/>
                  </a:lnTo>
                  <a:lnTo>
                    <a:pt x="59431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AF4A0135-6607-409F-9B44-27C48C15A435}"/>
                </a:ext>
              </a:extLst>
            </p:cNvPr>
            <p:cNvSpPr/>
            <p:nvPr/>
          </p:nvSpPr>
          <p:spPr>
            <a:xfrm>
              <a:off x="1456243" y="1368569"/>
              <a:ext cx="272328" cy="256309"/>
            </a:xfrm>
            <a:custGeom>
              <a:avLst/>
              <a:gdLst>
                <a:gd name="connsiteX0" fmla="*/ 0 w 272328"/>
                <a:gd name="connsiteY0" fmla="*/ 0 h 256309"/>
                <a:gd name="connsiteX1" fmla="*/ 272329 w 272328"/>
                <a:gd name="connsiteY1" fmla="*/ 0 h 256309"/>
                <a:gd name="connsiteX2" fmla="*/ 272329 w 272328"/>
                <a:gd name="connsiteY2" fmla="*/ 256309 h 256309"/>
                <a:gd name="connsiteX3" fmla="*/ 0 w 272328"/>
                <a:gd name="connsiteY3" fmla="*/ 256309 h 25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328" h="256309">
                  <a:moveTo>
                    <a:pt x="0" y="0"/>
                  </a:moveTo>
                  <a:lnTo>
                    <a:pt x="272329" y="0"/>
                  </a:lnTo>
                  <a:lnTo>
                    <a:pt x="272329" y="256309"/>
                  </a:lnTo>
                  <a:lnTo>
                    <a:pt x="0" y="25630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6ABF3AA-C46F-482B-9C51-81CDCE4CA77B}"/>
              </a:ext>
            </a:extLst>
          </p:cNvPr>
          <p:cNvGrpSpPr/>
          <p:nvPr/>
        </p:nvGrpSpPr>
        <p:grpSpPr>
          <a:xfrm>
            <a:off x="3371634" y="1352550"/>
            <a:ext cx="1105334" cy="1403291"/>
            <a:chOff x="3371634" y="1352550"/>
            <a:chExt cx="1105334" cy="140329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347EC7D7-636D-4E54-AA77-8F8FE1B8903D}"/>
                </a:ext>
              </a:extLst>
            </p:cNvPr>
            <p:cNvSpPr/>
            <p:nvPr/>
          </p:nvSpPr>
          <p:spPr>
            <a:xfrm>
              <a:off x="3371634" y="1352550"/>
              <a:ext cx="1105334" cy="1401690"/>
            </a:xfrm>
            <a:custGeom>
              <a:avLst/>
              <a:gdLst>
                <a:gd name="connsiteX0" fmla="*/ 1105334 w 1105334"/>
                <a:gd name="connsiteY0" fmla="*/ 1142177 h 1401690"/>
                <a:gd name="connsiteX1" fmla="*/ 1105334 w 1105334"/>
                <a:gd name="connsiteY1" fmla="*/ 1401690 h 1401690"/>
                <a:gd name="connsiteX2" fmla="*/ 62475 w 1105334"/>
                <a:gd name="connsiteY2" fmla="*/ 1401690 h 1401690"/>
                <a:gd name="connsiteX3" fmla="*/ 62475 w 1105334"/>
                <a:gd name="connsiteY3" fmla="*/ 1142177 h 1401690"/>
                <a:gd name="connsiteX4" fmla="*/ 594317 w 1105334"/>
                <a:gd name="connsiteY4" fmla="*/ 693636 h 1401690"/>
                <a:gd name="connsiteX5" fmla="*/ 738491 w 1105334"/>
                <a:gd name="connsiteY5" fmla="*/ 438929 h 1401690"/>
                <a:gd name="connsiteX6" fmla="*/ 517424 w 1105334"/>
                <a:gd name="connsiteY6" fmla="*/ 267523 h 1401690"/>
                <a:gd name="connsiteX7" fmla="*/ 232280 w 1105334"/>
                <a:gd name="connsiteY7" fmla="*/ 405289 h 1401690"/>
                <a:gd name="connsiteX8" fmla="*/ 0 w 1105334"/>
                <a:gd name="connsiteY8" fmla="*/ 256309 h 1401690"/>
                <a:gd name="connsiteX9" fmla="*/ 547861 w 1105334"/>
                <a:gd name="connsiteY9" fmla="*/ 0 h 1401690"/>
                <a:gd name="connsiteX10" fmla="*/ 1060480 w 1105334"/>
                <a:gd name="connsiteY10" fmla="*/ 408493 h 1401690"/>
                <a:gd name="connsiteX11" fmla="*/ 829801 w 1105334"/>
                <a:gd name="connsiteY11" fmla="*/ 844218 h 1401690"/>
                <a:gd name="connsiteX12" fmla="*/ 512619 w 1105334"/>
                <a:gd name="connsiteY12" fmla="*/ 1142177 h 1401690"/>
                <a:gd name="connsiteX13" fmla="*/ 1105334 w 1105334"/>
                <a:gd name="connsiteY13" fmla="*/ 1142177 h 140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5334" h="1401690">
                  <a:moveTo>
                    <a:pt x="1105334" y="1142177"/>
                  </a:moveTo>
                  <a:lnTo>
                    <a:pt x="1105334" y="1401690"/>
                  </a:lnTo>
                  <a:lnTo>
                    <a:pt x="62475" y="1401690"/>
                  </a:lnTo>
                  <a:lnTo>
                    <a:pt x="62475" y="1142177"/>
                  </a:lnTo>
                  <a:lnTo>
                    <a:pt x="594317" y="693636"/>
                  </a:lnTo>
                  <a:cubicBezTo>
                    <a:pt x="716064" y="576695"/>
                    <a:pt x="738491" y="506210"/>
                    <a:pt x="738491" y="438929"/>
                  </a:cubicBezTo>
                  <a:cubicBezTo>
                    <a:pt x="738491" y="329998"/>
                    <a:pt x="663200" y="267523"/>
                    <a:pt x="517424" y="267523"/>
                  </a:cubicBezTo>
                  <a:cubicBezTo>
                    <a:pt x="398881" y="267523"/>
                    <a:pt x="297960" y="312377"/>
                    <a:pt x="232280" y="405289"/>
                  </a:cubicBezTo>
                  <a:lnTo>
                    <a:pt x="0" y="256309"/>
                  </a:lnTo>
                  <a:cubicBezTo>
                    <a:pt x="105728" y="100922"/>
                    <a:pt x="299562" y="0"/>
                    <a:pt x="547861" y="0"/>
                  </a:cubicBezTo>
                  <a:cubicBezTo>
                    <a:pt x="855432" y="0"/>
                    <a:pt x="1060480" y="156989"/>
                    <a:pt x="1060480" y="408493"/>
                  </a:cubicBezTo>
                  <a:cubicBezTo>
                    <a:pt x="1060480" y="543055"/>
                    <a:pt x="1023635" y="664802"/>
                    <a:pt x="829801" y="844218"/>
                  </a:cubicBezTo>
                  <a:lnTo>
                    <a:pt x="512619" y="1142177"/>
                  </a:lnTo>
                  <a:lnTo>
                    <a:pt x="1105334" y="114217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FA0C452-EE38-4F4F-BDF9-82BB6281D927}"/>
                </a:ext>
              </a:extLst>
            </p:cNvPr>
            <p:cNvSpPr/>
            <p:nvPr/>
          </p:nvSpPr>
          <p:spPr>
            <a:xfrm>
              <a:off x="3434109" y="2494727"/>
              <a:ext cx="1042858" cy="261114"/>
            </a:xfrm>
            <a:custGeom>
              <a:avLst/>
              <a:gdLst>
                <a:gd name="connsiteX0" fmla="*/ 450143 w 1042858"/>
                <a:gd name="connsiteY0" fmla="*/ 0 h 261114"/>
                <a:gd name="connsiteX1" fmla="*/ 0 w 1042858"/>
                <a:gd name="connsiteY1" fmla="*/ 0 h 261114"/>
                <a:gd name="connsiteX2" fmla="*/ 0 w 1042858"/>
                <a:gd name="connsiteY2" fmla="*/ 261115 h 261114"/>
                <a:gd name="connsiteX3" fmla="*/ 1042859 w 1042858"/>
                <a:gd name="connsiteY3" fmla="*/ 261115 h 261114"/>
                <a:gd name="connsiteX4" fmla="*/ 1042859 w 1042858"/>
                <a:gd name="connsiteY4" fmla="*/ 0 h 261114"/>
                <a:gd name="connsiteX5" fmla="*/ 450143 w 1042858"/>
                <a:gd name="connsiteY5" fmla="*/ 0 h 26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2858" h="261114">
                  <a:moveTo>
                    <a:pt x="450143" y="0"/>
                  </a:moveTo>
                  <a:lnTo>
                    <a:pt x="0" y="0"/>
                  </a:lnTo>
                  <a:lnTo>
                    <a:pt x="0" y="261115"/>
                  </a:lnTo>
                  <a:lnTo>
                    <a:pt x="1042859" y="261115"/>
                  </a:lnTo>
                  <a:lnTo>
                    <a:pt x="1042859" y="0"/>
                  </a:lnTo>
                  <a:lnTo>
                    <a:pt x="45014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04300079-CAD8-49A7-8890-694EB3DDBA62}"/>
              </a:ext>
            </a:extLst>
          </p:cNvPr>
          <p:cNvGrpSpPr/>
          <p:nvPr/>
        </p:nvGrpSpPr>
        <p:grpSpPr>
          <a:xfrm>
            <a:off x="5543334" y="1352550"/>
            <a:ext cx="1097324" cy="1403292"/>
            <a:chOff x="5543334" y="1352550"/>
            <a:chExt cx="1097324" cy="1403292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9DA29A7B-4660-4EFE-876C-13C18A859C47}"/>
                </a:ext>
              </a:extLst>
            </p:cNvPr>
            <p:cNvSpPr/>
            <p:nvPr/>
          </p:nvSpPr>
          <p:spPr>
            <a:xfrm>
              <a:off x="5543334" y="1352550"/>
              <a:ext cx="1097324" cy="1403292"/>
            </a:xfrm>
            <a:custGeom>
              <a:avLst/>
              <a:gdLst>
                <a:gd name="connsiteX0" fmla="*/ 1097324 w 1097324"/>
                <a:gd name="connsiteY0" fmla="*/ 957955 h 1403292"/>
                <a:gd name="connsiteX1" fmla="*/ 525434 w 1097324"/>
                <a:gd name="connsiteY1" fmla="*/ 1403292 h 1403292"/>
                <a:gd name="connsiteX2" fmla="*/ 0 w 1097324"/>
                <a:gd name="connsiteY2" fmla="*/ 1255915 h 1403292"/>
                <a:gd name="connsiteX3" fmla="*/ 123349 w 1097324"/>
                <a:gd name="connsiteY3" fmla="*/ 1010819 h 1403292"/>
                <a:gd name="connsiteX4" fmla="*/ 517424 w 1097324"/>
                <a:gd name="connsiteY4" fmla="*/ 1134168 h 1403292"/>
                <a:gd name="connsiteX5" fmla="*/ 775336 w 1097324"/>
                <a:gd name="connsiteY5" fmla="*/ 956353 h 1403292"/>
                <a:gd name="connsiteX6" fmla="*/ 517424 w 1097324"/>
                <a:gd name="connsiteY6" fmla="*/ 786549 h 1403292"/>
                <a:gd name="connsiteX7" fmla="*/ 371649 w 1097324"/>
                <a:gd name="connsiteY7" fmla="*/ 786549 h 1403292"/>
                <a:gd name="connsiteX8" fmla="*/ 371649 w 1097324"/>
                <a:gd name="connsiteY8" fmla="*/ 576695 h 1403292"/>
                <a:gd name="connsiteX9" fmla="*/ 679220 w 1097324"/>
                <a:gd name="connsiteY9" fmla="*/ 256309 h 1403292"/>
                <a:gd name="connsiteX10" fmla="*/ 68883 w 1097324"/>
                <a:gd name="connsiteY10" fmla="*/ 256309 h 1403292"/>
                <a:gd name="connsiteX11" fmla="*/ 68883 w 1097324"/>
                <a:gd name="connsiteY11" fmla="*/ 0 h 1403292"/>
                <a:gd name="connsiteX12" fmla="*/ 1034849 w 1097324"/>
                <a:gd name="connsiteY12" fmla="*/ 0 h 1403292"/>
                <a:gd name="connsiteX13" fmla="*/ 1034849 w 1097324"/>
                <a:gd name="connsiteY13" fmla="*/ 254707 h 1403292"/>
                <a:gd name="connsiteX14" fmla="*/ 722472 w 1097324"/>
                <a:gd name="connsiteY14" fmla="*/ 562278 h 1403292"/>
                <a:gd name="connsiteX15" fmla="*/ 1097324 w 1097324"/>
                <a:gd name="connsiteY15" fmla="*/ 957955 h 140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97324" h="1403292">
                  <a:moveTo>
                    <a:pt x="1097324" y="957955"/>
                  </a:moveTo>
                  <a:cubicBezTo>
                    <a:pt x="1097324" y="1190235"/>
                    <a:pt x="917908" y="1403292"/>
                    <a:pt x="525434" y="1403292"/>
                  </a:cubicBezTo>
                  <a:cubicBezTo>
                    <a:pt x="331600" y="1403292"/>
                    <a:pt x="132960" y="1350429"/>
                    <a:pt x="0" y="1255915"/>
                  </a:cubicBezTo>
                  <a:lnTo>
                    <a:pt x="123349" y="1010819"/>
                  </a:lnTo>
                  <a:cubicBezTo>
                    <a:pt x="227475" y="1089314"/>
                    <a:pt x="373250" y="1134168"/>
                    <a:pt x="517424" y="1134168"/>
                  </a:cubicBezTo>
                  <a:cubicBezTo>
                    <a:pt x="677618" y="1134168"/>
                    <a:pt x="775336" y="1068489"/>
                    <a:pt x="775336" y="956353"/>
                  </a:cubicBezTo>
                  <a:cubicBezTo>
                    <a:pt x="775336" y="852228"/>
                    <a:pt x="698443" y="786549"/>
                    <a:pt x="517424" y="786549"/>
                  </a:cubicBezTo>
                  <a:lnTo>
                    <a:pt x="371649" y="786549"/>
                  </a:lnTo>
                  <a:lnTo>
                    <a:pt x="371649" y="576695"/>
                  </a:lnTo>
                  <a:lnTo>
                    <a:pt x="679220" y="256309"/>
                  </a:lnTo>
                  <a:lnTo>
                    <a:pt x="68883" y="256309"/>
                  </a:lnTo>
                  <a:lnTo>
                    <a:pt x="68883" y="0"/>
                  </a:lnTo>
                  <a:lnTo>
                    <a:pt x="1034849" y="0"/>
                  </a:lnTo>
                  <a:lnTo>
                    <a:pt x="1034849" y="254707"/>
                  </a:lnTo>
                  <a:lnTo>
                    <a:pt x="722472" y="562278"/>
                  </a:lnTo>
                  <a:cubicBezTo>
                    <a:pt x="970772" y="600724"/>
                    <a:pt x="1097324" y="754510"/>
                    <a:pt x="1097324" y="95795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90D32C68-BD09-4800-BA00-246ABFB8BE36}"/>
                </a:ext>
              </a:extLst>
            </p:cNvPr>
            <p:cNvSpPr/>
            <p:nvPr/>
          </p:nvSpPr>
          <p:spPr>
            <a:xfrm>
              <a:off x="5543334" y="1907678"/>
              <a:ext cx="1097324" cy="848163"/>
            </a:xfrm>
            <a:custGeom>
              <a:avLst/>
              <a:gdLst>
                <a:gd name="connsiteX0" fmla="*/ 722472 w 1097324"/>
                <a:gd name="connsiteY0" fmla="*/ 7149 h 848163"/>
                <a:gd name="connsiteX1" fmla="*/ 371649 w 1097324"/>
                <a:gd name="connsiteY1" fmla="*/ 23168 h 848163"/>
                <a:gd name="connsiteX2" fmla="*/ 371649 w 1097324"/>
                <a:gd name="connsiteY2" fmla="*/ 234623 h 848163"/>
                <a:gd name="connsiteX3" fmla="*/ 517424 w 1097324"/>
                <a:gd name="connsiteY3" fmla="*/ 234623 h 848163"/>
                <a:gd name="connsiteX4" fmla="*/ 775336 w 1097324"/>
                <a:gd name="connsiteY4" fmla="*/ 404428 h 848163"/>
                <a:gd name="connsiteX5" fmla="*/ 517424 w 1097324"/>
                <a:gd name="connsiteY5" fmla="*/ 582243 h 848163"/>
                <a:gd name="connsiteX6" fmla="*/ 123349 w 1097324"/>
                <a:gd name="connsiteY6" fmla="*/ 458894 h 848163"/>
                <a:gd name="connsiteX7" fmla="*/ 0 w 1097324"/>
                <a:gd name="connsiteY7" fmla="*/ 700786 h 848163"/>
                <a:gd name="connsiteX8" fmla="*/ 525434 w 1097324"/>
                <a:gd name="connsiteY8" fmla="*/ 848163 h 848163"/>
                <a:gd name="connsiteX9" fmla="*/ 1097324 w 1097324"/>
                <a:gd name="connsiteY9" fmla="*/ 402826 h 848163"/>
                <a:gd name="connsiteX10" fmla="*/ 722472 w 1097324"/>
                <a:gd name="connsiteY10" fmla="*/ 7149 h 84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324" h="848163">
                  <a:moveTo>
                    <a:pt x="722472" y="7149"/>
                  </a:moveTo>
                  <a:cubicBezTo>
                    <a:pt x="722472" y="7149"/>
                    <a:pt x="482182" y="-16880"/>
                    <a:pt x="371649" y="23168"/>
                  </a:cubicBezTo>
                  <a:lnTo>
                    <a:pt x="371649" y="234623"/>
                  </a:lnTo>
                  <a:lnTo>
                    <a:pt x="517424" y="234623"/>
                  </a:lnTo>
                  <a:cubicBezTo>
                    <a:pt x="698443" y="234623"/>
                    <a:pt x="775336" y="300303"/>
                    <a:pt x="775336" y="404428"/>
                  </a:cubicBezTo>
                  <a:cubicBezTo>
                    <a:pt x="775336" y="516563"/>
                    <a:pt x="677618" y="582243"/>
                    <a:pt x="517424" y="582243"/>
                  </a:cubicBezTo>
                  <a:cubicBezTo>
                    <a:pt x="373250" y="582243"/>
                    <a:pt x="227475" y="537389"/>
                    <a:pt x="123349" y="458894"/>
                  </a:cubicBezTo>
                  <a:lnTo>
                    <a:pt x="0" y="700786"/>
                  </a:lnTo>
                  <a:cubicBezTo>
                    <a:pt x="134562" y="795300"/>
                    <a:pt x="333202" y="848163"/>
                    <a:pt x="525434" y="848163"/>
                  </a:cubicBezTo>
                  <a:cubicBezTo>
                    <a:pt x="917908" y="848163"/>
                    <a:pt x="1097324" y="635106"/>
                    <a:pt x="1097324" y="402826"/>
                  </a:cubicBezTo>
                  <a:cubicBezTo>
                    <a:pt x="1097324" y="199381"/>
                    <a:pt x="970772" y="45596"/>
                    <a:pt x="722472" y="714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683EC8D-F5A3-45CC-877C-E7AA8A7CBF6B}"/>
                </a:ext>
              </a:extLst>
            </p:cNvPr>
            <p:cNvSpPr/>
            <p:nvPr/>
          </p:nvSpPr>
          <p:spPr>
            <a:xfrm>
              <a:off x="5612217" y="1352550"/>
              <a:ext cx="965965" cy="254707"/>
            </a:xfrm>
            <a:custGeom>
              <a:avLst/>
              <a:gdLst>
                <a:gd name="connsiteX0" fmla="*/ 0 w 965965"/>
                <a:gd name="connsiteY0" fmla="*/ 0 h 254707"/>
                <a:gd name="connsiteX1" fmla="*/ 965966 w 965965"/>
                <a:gd name="connsiteY1" fmla="*/ 0 h 254707"/>
                <a:gd name="connsiteX2" fmla="*/ 965966 w 965965"/>
                <a:gd name="connsiteY2" fmla="*/ 254707 h 254707"/>
                <a:gd name="connsiteX3" fmla="*/ 0 w 965965"/>
                <a:gd name="connsiteY3" fmla="*/ 254707 h 254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5965" h="254707">
                  <a:moveTo>
                    <a:pt x="0" y="0"/>
                  </a:moveTo>
                  <a:lnTo>
                    <a:pt x="965966" y="0"/>
                  </a:lnTo>
                  <a:lnTo>
                    <a:pt x="965966" y="254707"/>
                  </a:lnTo>
                  <a:lnTo>
                    <a:pt x="0" y="25470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2E9C418-EC01-4897-B5E8-4302AC886EA8}"/>
              </a:ext>
            </a:extLst>
          </p:cNvPr>
          <p:cNvGrpSpPr/>
          <p:nvPr/>
        </p:nvGrpSpPr>
        <p:grpSpPr>
          <a:xfrm>
            <a:off x="7642946" y="1368569"/>
            <a:ext cx="1244702" cy="1379263"/>
            <a:chOff x="7642946" y="1368569"/>
            <a:chExt cx="1244702" cy="1379263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C34168A7-C0A0-49C2-AB9A-87114B8A1ABB}"/>
                </a:ext>
              </a:extLst>
            </p:cNvPr>
            <p:cNvSpPr/>
            <p:nvPr/>
          </p:nvSpPr>
          <p:spPr>
            <a:xfrm>
              <a:off x="7642946" y="1368569"/>
              <a:ext cx="1244702" cy="1379263"/>
            </a:xfrm>
            <a:custGeom>
              <a:avLst/>
              <a:gdLst>
                <a:gd name="connsiteX0" fmla="*/ 1020432 w 1244702"/>
                <a:gd name="connsiteY0" fmla="*/ 829801 h 1379263"/>
                <a:gd name="connsiteX1" fmla="*/ 1020432 w 1244702"/>
                <a:gd name="connsiteY1" fmla="*/ 571890 h 1379263"/>
                <a:gd name="connsiteX2" fmla="*/ 719268 w 1244702"/>
                <a:gd name="connsiteY2" fmla="*/ 571890 h 1379263"/>
                <a:gd name="connsiteX3" fmla="*/ 719268 w 1244702"/>
                <a:gd name="connsiteY3" fmla="*/ 829801 h 1379263"/>
                <a:gd name="connsiteX4" fmla="*/ 349221 w 1244702"/>
                <a:gd name="connsiteY4" fmla="*/ 829801 h 1379263"/>
                <a:gd name="connsiteX5" fmla="*/ 951548 w 1244702"/>
                <a:gd name="connsiteY5" fmla="*/ 0 h 1379263"/>
                <a:gd name="connsiteX6" fmla="*/ 616744 w 1244702"/>
                <a:gd name="connsiteY6" fmla="*/ 0 h 1379263"/>
                <a:gd name="connsiteX7" fmla="*/ 0 w 1244702"/>
                <a:gd name="connsiteY7" fmla="*/ 829801 h 1379263"/>
                <a:gd name="connsiteX8" fmla="*/ 0 w 1244702"/>
                <a:gd name="connsiteY8" fmla="*/ 1089314 h 1379263"/>
                <a:gd name="connsiteX9" fmla="*/ 709656 w 1244702"/>
                <a:gd name="connsiteY9" fmla="*/ 1089314 h 1379263"/>
                <a:gd name="connsiteX10" fmla="*/ 709656 w 1244702"/>
                <a:gd name="connsiteY10" fmla="*/ 1379264 h 1379263"/>
                <a:gd name="connsiteX11" fmla="*/ 1020432 w 1244702"/>
                <a:gd name="connsiteY11" fmla="*/ 1379264 h 1379263"/>
                <a:gd name="connsiteX12" fmla="*/ 1020432 w 1244702"/>
                <a:gd name="connsiteY12" fmla="*/ 1089314 h 1379263"/>
                <a:gd name="connsiteX13" fmla="*/ 1244702 w 1244702"/>
                <a:gd name="connsiteY13" fmla="*/ 1089314 h 1379263"/>
                <a:gd name="connsiteX14" fmla="*/ 1244702 w 1244702"/>
                <a:gd name="connsiteY14" fmla="*/ 829801 h 137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44702" h="1379263">
                  <a:moveTo>
                    <a:pt x="1020432" y="829801"/>
                  </a:moveTo>
                  <a:lnTo>
                    <a:pt x="1020432" y="571890"/>
                  </a:lnTo>
                  <a:lnTo>
                    <a:pt x="719268" y="571890"/>
                  </a:lnTo>
                  <a:lnTo>
                    <a:pt x="719268" y="829801"/>
                  </a:lnTo>
                  <a:lnTo>
                    <a:pt x="349221" y="829801"/>
                  </a:lnTo>
                  <a:lnTo>
                    <a:pt x="951548" y="0"/>
                  </a:lnTo>
                  <a:lnTo>
                    <a:pt x="616744" y="0"/>
                  </a:lnTo>
                  <a:lnTo>
                    <a:pt x="0" y="829801"/>
                  </a:lnTo>
                  <a:lnTo>
                    <a:pt x="0" y="1089314"/>
                  </a:lnTo>
                  <a:lnTo>
                    <a:pt x="709656" y="1089314"/>
                  </a:lnTo>
                  <a:lnTo>
                    <a:pt x="709656" y="1379264"/>
                  </a:lnTo>
                  <a:lnTo>
                    <a:pt x="1020432" y="1379264"/>
                  </a:lnTo>
                  <a:lnTo>
                    <a:pt x="1020432" y="1089314"/>
                  </a:lnTo>
                  <a:lnTo>
                    <a:pt x="1244702" y="1089314"/>
                  </a:lnTo>
                  <a:lnTo>
                    <a:pt x="1244702" y="82980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6AA960EF-188A-42D2-90AC-F67687ED7112}"/>
                </a:ext>
              </a:extLst>
            </p:cNvPr>
            <p:cNvSpPr/>
            <p:nvPr/>
          </p:nvSpPr>
          <p:spPr>
            <a:xfrm>
              <a:off x="8362214" y="1940458"/>
              <a:ext cx="301163" cy="257911"/>
            </a:xfrm>
            <a:custGeom>
              <a:avLst/>
              <a:gdLst>
                <a:gd name="connsiteX0" fmla="*/ 301163 w 301163"/>
                <a:gd name="connsiteY0" fmla="*/ 256309 h 257911"/>
                <a:gd name="connsiteX1" fmla="*/ 301163 w 301163"/>
                <a:gd name="connsiteY1" fmla="*/ 0 h 257911"/>
                <a:gd name="connsiteX2" fmla="*/ 0 w 301163"/>
                <a:gd name="connsiteY2" fmla="*/ 0 h 257911"/>
                <a:gd name="connsiteX3" fmla="*/ 0 w 301163"/>
                <a:gd name="connsiteY3" fmla="*/ 257911 h 25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163" h="257911">
                  <a:moveTo>
                    <a:pt x="301163" y="256309"/>
                  </a:moveTo>
                  <a:lnTo>
                    <a:pt x="301163" y="0"/>
                  </a:lnTo>
                  <a:lnTo>
                    <a:pt x="0" y="0"/>
                  </a:lnTo>
                  <a:lnTo>
                    <a:pt x="0" y="25791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4CBB7723-B457-4918-A5FC-D02FB59CCE7A}"/>
                </a:ext>
              </a:extLst>
            </p:cNvPr>
            <p:cNvSpPr/>
            <p:nvPr/>
          </p:nvSpPr>
          <p:spPr>
            <a:xfrm>
              <a:off x="8352602" y="2457883"/>
              <a:ext cx="310775" cy="289949"/>
            </a:xfrm>
            <a:custGeom>
              <a:avLst/>
              <a:gdLst>
                <a:gd name="connsiteX0" fmla="*/ 0 w 310775"/>
                <a:gd name="connsiteY0" fmla="*/ 0 h 289949"/>
                <a:gd name="connsiteX1" fmla="*/ 310775 w 310775"/>
                <a:gd name="connsiteY1" fmla="*/ 0 h 289949"/>
                <a:gd name="connsiteX2" fmla="*/ 310775 w 310775"/>
                <a:gd name="connsiteY2" fmla="*/ 289950 h 289949"/>
                <a:gd name="connsiteX3" fmla="*/ 0 w 310775"/>
                <a:gd name="connsiteY3" fmla="*/ 289950 h 28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775" h="289949">
                  <a:moveTo>
                    <a:pt x="0" y="0"/>
                  </a:moveTo>
                  <a:lnTo>
                    <a:pt x="310775" y="0"/>
                  </a:lnTo>
                  <a:lnTo>
                    <a:pt x="310775" y="289950"/>
                  </a:lnTo>
                  <a:lnTo>
                    <a:pt x="0" y="28995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E7152B28-BC2B-4C29-B0B7-AA0D48A6A7EE}"/>
                </a:ext>
              </a:extLst>
            </p:cNvPr>
            <p:cNvSpPr/>
            <p:nvPr/>
          </p:nvSpPr>
          <p:spPr>
            <a:xfrm>
              <a:off x="7644547" y="1368569"/>
              <a:ext cx="949946" cy="828199"/>
            </a:xfrm>
            <a:custGeom>
              <a:avLst/>
              <a:gdLst>
                <a:gd name="connsiteX0" fmla="*/ 347620 w 949946"/>
                <a:gd name="connsiteY0" fmla="*/ 828199 h 828199"/>
                <a:gd name="connsiteX1" fmla="*/ 949947 w 949946"/>
                <a:gd name="connsiteY1" fmla="*/ 0 h 828199"/>
                <a:gd name="connsiteX2" fmla="*/ 615142 w 949946"/>
                <a:gd name="connsiteY2" fmla="*/ 0 h 828199"/>
                <a:gd name="connsiteX3" fmla="*/ 0 w 949946"/>
                <a:gd name="connsiteY3" fmla="*/ 828199 h 82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9946" h="828199">
                  <a:moveTo>
                    <a:pt x="347620" y="828199"/>
                  </a:moveTo>
                  <a:lnTo>
                    <a:pt x="949947" y="0"/>
                  </a:lnTo>
                  <a:lnTo>
                    <a:pt x="615142" y="0"/>
                  </a:lnTo>
                  <a:lnTo>
                    <a:pt x="0" y="82819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DF05217-6F84-47E6-B7AF-2C1AFB161D5D}"/>
              </a:ext>
            </a:extLst>
          </p:cNvPr>
          <p:cNvGrpSpPr/>
          <p:nvPr/>
        </p:nvGrpSpPr>
        <p:grpSpPr>
          <a:xfrm>
            <a:off x="9886734" y="1352550"/>
            <a:ext cx="1098926" cy="1403291"/>
            <a:chOff x="9886734" y="1352550"/>
            <a:chExt cx="1098926" cy="1403291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FAF41EA9-58A8-41E0-BFC3-ED5F65DB3239}"/>
                </a:ext>
              </a:extLst>
            </p:cNvPr>
            <p:cNvSpPr/>
            <p:nvPr/>
          </p:nvSpPr>
          <p:spPr>
            <a:xfrm>
              <a:off x="9886734" y="1352550"/>
              <a:ext cx="1098926" cy="1401690"/>
            </a:xfrm>
            <a:custGeom>
              <a:avLst/>
              <a:gdLst>
                <a:gd name="connsiteX0" fmla="*/ 1098926 w 1098926"/>
                <a:gd name="connsiteY0" fmla="*/ 945140 h 1401690"/>
                <a:gd name="connsiteX1" fmla="*/ 525434 w 1098926"/>
                <a:gd name="connsiteY1" fmla="*/ 1401690 h 1401690"/>
                <a:gd name="connsiteX2" fmla="*/ 0 w 1098926"/>
                <a:gd name="connsiteY2" fmla="*/ 1254313 h 1401690"/>
                <a:gd name="connsiteX3" fmla="*/ 126553 w 1098926"/>
                <a:gd name="connsiteY3" fmla="*/ 1009217 h 1401690"/>
                <a:gd name="connsiteX4" fmla="*/ 519026 w 1098926"/>
                <a:gd name="connsiteY4" fmla="*/ 1132566 h 1401690"/>
                <a:gd name="connsiteX5" fmla="*/ 776938 w 1098926"/>
                <a:gd name="connsiteY5" fmla="*/ 953149 h 1401690"/>
                <a:gd name="connsiteX6" fmla="*/ 456551 w 1098926"/>
                <a:gd name="connsiteY6" fmla="*/ 773733 h 1401690"/>
                <a:gd name="connsiteX7" fmla="*/ 104126 w 1098926"/>
                <a:gd name="connsiteY7" fmla="*/ 773733 h 1401690"/>
                <a:gd name="connsiteX8" fmla="*/ 173009 w 1098926"/>
                <a:gd name="connsiteY8" fmla="*/ 0 h 1401690"/>
                <a:gd name="connsiteX9" fmla="*/ 1014024 w 1098926"/>
                <a:gd name="connsiteY9" fmla="*/ 0 h 1401690"/>
                <a:gd name="connsiteX10" fmla="*/ 1014024 w 1098926"/>
                <a:gd name="connsiteY10" fmla="*/ 256309 h 1401690"/>
                <a:gd name="connsiteX11" fmla="*/ 438930 w 1098926"/>
                <a:gd name="connsiteY11" fmla="*/ 256309 h 1401690"/>
                <a:gd name="connsiteX12" fmla="*/ 416503 w 1098926"/>
                <a:gd name="connsiteY12" fmla="*/ 519026 h 1401690"/>
                <a:gd name="connsiteX13" fmla="*/ 528638 w 1098926"/>
                <a:gd name="connsiteY13" fmla="*/ 519026 h 1401690"/>
                <a:gd name="connsiteX14" fmla="*/ 1098926 w 1098926"/>
                <a:gd name="connsiteY14" fmla="*/ 945140 h 140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98926" h="1401690">
                  <a:moveTo>
                    <a:pt x="1098926" y="945140"/>
                  </a:moveTo>
                  <a:cubicBezTo>
                    <a:pt x="1098926" y="1190235"/>
                    <a:pt x="919510" y="1401690"/>
                    <a:pt x="525434" y="1401690"/>
                  </a:cubicBezTo>
                  <a:cubicBezTo>
                    <a:pt x="334804" y="1401690"/>
                    <a:pt x="132960" y="1348827"/>
                    <a:pt x="0" y="1254313"/>
                  </a:cubicBezTo>
                  <a:lnTo>
                    <a:pt x="126553" y="1009217"/>
                  </a:lnTo>
                  <a:cubicBezTo>
                    <a:pt x="230678" y="1087712"/>
                    <a:pt x="374852" y="1132566"/>
                    <a:pt x="519026" y="1132566"/>
                  </a:cubicBezTo>
                  <a:cubicBezTo>
                    <a:pt x="679220" y="1132566"/>
                    <a:pt x="776938" y="1065285"/>
                    <a:pt x="776938" y="953149"/>
                  </a:cubicBezTo>
                  <a:cubicBezTo>
                    <a:pt x="776938" y="844218"/>
                    <a:pt x="706453" y="773733"/>
                    <a:pt x="456551" y="773733"/>
                  </a:cubicBezTo>
                  <a:lnTo>
                    <a:pt x="104126" y="773733"/>
                  </a:lnTo>
                  <a:lnTo>
                    <a:pt x="173009" y="0"/>
                  </a:lnTo>
                  <a:lnTo>
                    <a:pt x="1014024" y="0"/>
                  </a:lnTo>
                  <a:lnTo>
                    <a:pt x="1014024" y="256309"/>
                  </a:lnTo>
                  <a:lnTo>
                    <a:pt x="438930" y="256309"/>
                  </a:lnTo>
                  <a:lnTo>
                    <a:pt x="416503" y="519026"/>
                  </a:lnTo>
                  <a:lnTo>
                    <a:pt x="528638" y="519026"/>
                  </a:lnTo>
                  <a:cubicBezTo>
                    <a:pt x="937131" y="517424"/>
                    <a:pt x="1098926" y="701646"/>
                    <a:pt x="1098926" y="9451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143080DC-6A10-46F3-B7FA-5A5297A450FE}"/>
                </a:ext>
              </a:extLst>
            </p:cNvPr>
            <p:cNvSpPr/>
            <p:nvPr/>
          </p:nvSpPr>
          <p:spPr>
            <a:xfrm>
              <a:off x="9886734" y="1869973"/>
              <a:ext cx="1098926" cy="885868"/>
            </a:xfrm>
            <a:custGeom>
              <a:avLst/>
              <a:gdLst>
                <a:gd name="connsiteX0" fmla="*/ 530240 w 1098926"/>
                <a:gd name="connsiteY0" fmla="*/ 0 h 885868"/>
                <a:gd name="connsiteX1" fmla="*/ 418105 w 1098926"/>
                <a:gd name="connsiteY1" fmla="*/ 0 h 885868"/>
                <a:gd name="connsiteX2" fmla="*/ 390872 w 1098926"/>
                <a:gd name="connsiteY2" fmla="*/ 257911 h 885868"/>
                <a:gd name="connsiteX3" fmla="*/ 454949 w 1098926"/>
                <a:gd name="connsiteY3" fmla="*/ 257911 h 885868"/>
                <a:gd name="connsiteX4" fmla="*/ 775336 w 1098926"/>
                <a:gd name="connsiteY4" fmla="*/ 437327 h 885868"/>
                <a:gd name="connsiteX5" fmla="*/ 517424 w 1098926"/>
                <a:gd name="connsiteY5" fmla="*/ 616744 h 885868"/>
                <a:gd name="connsiteX6" fmla="*/ 124951 w 1098926"/>
                <a:gd name="connsiteY6" fmla="*/ 493395 h 885868"/>
                <a:gd name="connsiteX7" fmla="*/ 0 w 1098926"/>
                <a:gd name="connsiteY7" fmla="*/ 738491 h 885868"/>
                <a:gd name="connsiteX8" fmla="*/ 525434 w 1098926"/>
                <a:gd name="connsiteY8" fmla="*/ 885868 h 885868"/>
                <a:gd name="connsiteX9" fmla="*/ 1098926 w 1098926"/>
                <a:gd name="connsiteY9" fmla="*/ 429318 h 885868"/>
                <a:gd name="connsiteX10" fmla="*/ 530240 w 1098926"/>
                <a:gd name="connsiteY10" fmla="*/ 0 h 885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8926" h="885868">
                  <a:moveTo>
                    <a:pt x="530240" y="0"/>
                  </a:moveTo>
                  <a:lnTo>
                    <a:pt x="418105" y="0"/>
                  </a:lnTo>
                  <a:lnTo>
                    <a:pt x="390872" y="257911"/>
                  </a:lnTo>
                  <a:lnTo>
                    <a:pt x="454949" y="257911"/>
                  </a:lnTo>
                  <a:cubicBezTo>
                    <a:pt x="704851" y="257911"/>
                    <a:pt x="775336" y="328396"/>
                    <a:pt x="775336" y="437327"/>
                  </a:cubicBezTo>
                  <a:cubicBezTo>
                    <a:pt x="775336" y="549463"/>
                    <a:pt x="676016" y="616744"/>
                    <a:pt x="517424" y="616744"/>
                  </a:cubicBezTo>
                  <a:cubicBezTo>
                    <a:pt x="373250" y="616744"/>
                    <a:pt x="229076" y="571890"/>
                    <a:pt x="124951" y="493395"/>
                  </a:cubicBezTo>
                  <a:lnTo>
                    <a:pt x="0" y="738491"/>
                  </a:lnTo>
                  <a:cubicBezTo>
                    <a:pt x="134562" y="833005"/>
                    <a:pt x="334804" y="885868"/>
                    <a:pt x="525434" y="885868"/>
                  </a:cubicBezTo>
                  <a:cubicBezTo>
                    <a:pt x="919510" y="885868"/>
                    <a:pt x="1098926" y="672811"/>
                    <a:pt x="1098926" y="429318"/>
                  </a:cubicBezTo>
                  <a:cubicBezTo>
                    <a:pt x="1098926" y="184222"/>
                    <a:pt x="937131" y="0"/>
                    <a:pt x="53024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C55D931-685A-46A5-971E-24CE5143F492}"/>
                </a:ext>
              </a:extLst>
            </p:cNvPr>
            <p:cNvSpPr/>
            <p:nvPr/>
          </p:nvSpPr>
          <p:spPr>
            <a:xfrm>
              <a:off x="10037315" y="1352550"/>
              <a:ext cx="863442" cy="254707"/>
            </a:xfrm>
            <a:custGeom>
              <a:avLst/>
              <a:gdLst>
                <a:gd name="connsiteX0" fmla="*/ 863442 w 863442"/>
                <a:gd name="connsiteY0" fmla="*/ 254707 h 254707"/>
                <a:gd name="connsiteX1" fmla="*/ 863442 w 863442"/>
                <a:gd name="connsiteY1" fmla="*/ 0 h 254707"/>
                <a:gd name="connsiteX2" fmla="*/ 22427 w 863442"/>
                <a:gd name="connsiteY2" fmla="*/ 0 h 254707"/>
                <a:gd name="connsiteX3" fmla="*/ 0 w 863442"/>
                <a:gd name="connsiteY3" fmla="*/ 254707 h 254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442" h="254707">
                  <a:moveTo>
                    <a:pt x="863442" y="254707"/>
                  </a:moveTo>
                  <a:lnTo>
                    <a:pt x="863442" y="0"/>
                  </a:lnTo>
                  <a:lnTo>
                    <a:pt x="22427" y="0"/>
                  </a:lnTo>
                  <a:lnTo>
                    <a:pt x="0" y="25470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9D2CDA8-371C-4F31-A74D-1DC653B5C314}"/>
              </a:ext>
            </a:extLst>
          </p:cNvPr>
          <p:cNvGrpSpPr/>
          <p:nvPr/>
        </p:nvGrpSpPr>
        <p:grpSpPr>
          <a:xfrm>
            <a:off x="1183914" y="4087742"/>
            <a:ext cx="1138975" cy="1427319"/>
            <a:chOff x="1183914" y="4087742"/>
            <a:chExt cx="1138975" cy="1427319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E3BA1115-88C9-473D-8635-AE8EDAC4F82A}"/>
                </a:ext>
              </a:extLst>
            </p:cNvPr>
            <p:cNvSpPr/>
            <p:nvPr/>
          </p:nvSpPr>
          <p:spPr>
            <a:xfrm>
              <a:off x="1183914" y="4087742"/>
              <a:ext cx="1138975" cy="1427319"/>
            </a:xfrm>
            <a:custGeom>
              <a:avLst/>
              <a:gdLst>
                <a:gd name="connsiteX0" fmla="*/ 1138976 w 1138975"/>
                <a:gd name="connsiteY0" fmla="*/ 967566 h 1427319"/>
                <a:gd name="connsiteX1" fmla="*/ 616745 w 1138975"/>
                <a:gd name="connsiteY1" fmla="*/ 1427320 h 1427319"/>
                <a:gd name="connsiteX2" fmla="*/ 0 w 1138975"/>
                <a:gd name="connsiteY2" fmla="*/ 743296 h 1427319"/>
                <a:gd name="connsiteX3" fmla="*/ 703250 w 1138975"/>
                <a:gd name="connsiteY3" fmla="*/ 0 h 1427319"/>
                <a:gd name="connsiteX4" fmla="*/ 1087714 w 1138975"/>
                <a:gd name="connsiteY4" fmla="*/ 94514 h 1427319"/>
                <a:gd name="connsiteX5" fmla="*/ 969171 w 1138975"/>
                <a:gd name="connsiteY5" fmla="*/ 328396 h 1427319"/>
                <a:gd name="connsiteX6" fmla="*/ 711259 w 1138975"/>
                <a:gd name="connsiteY6" fmla="*/ 259513 h 1427319"/>
                <a:gd name="connsiteX7" fmla="*/ 323591 w 1138975"/>
                <a:gd name="connsiteY7" fmla="*/ 659995 h 1427319"/>
                <a:gd name="connsiteX8" fmla="*/ 664803 w 1138975"/>
                <a:gd name="connsiteY8" fmla="*/ 538249 h 1427319"/>
                <a:gd name="connsiteX9" fmla="*/ 1138976 w 1138975"/>
                <a:gd name="connsiteY9" fmla="*/ 967566 h 1427319"/>
                <a:gd name="connsiteX10" fmla="*/ 829802 w 1138975"/>
                <a:gd name="connsiteY10" fmla="*/ 983585 h 1427319"/>
                <a:gd name="connsiteX11" fmla="*/ 595920 w 1138975"/>
                <a:gd name="connsiteY11" fmla="*/ 776936 h 1427319"/>
                <a:gd name="connsiteX12" fmla="*/ 357232 w 1138975"/>
                <a:gd name="connsiteY12" fmla="*/ 983585 h 1427319"/>
                <a:gd name="connsiteX13" fmla="*/ 599124 w 1138975"/>
                <a:gd name="connsiteY13" fmla="*/ 1188632 h 1427319"/>
                <a:gd name="connsiteX14" fmla="*/ 829802 w 1138975"/>
                <a:gd name="connsiteY14" fmla="*/ 983585 h 142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8975" h="1427319">
                  <a:moveTo>
                    <a:pt x="1138976" y="967566"/>
                  </a:moveTo>
                  <a:cubicBezTo>
                    <a:pt x="1138976" y="1249506"/>
                    <a:pt x="908297" y="1427320"/>
                    <a:pt x="616745" y="1427320"/>
                  </a:cubicBezTo>
                  <a:cubicBezTo>
                    <a:pt x="237086" y="1427320"/>
                    <a:pt x="0" y="1188632"/>
                    <a:pt x="0" y="743296"/>
                  </a:cubicBezTo>
                  <a:cubicBezTo>
                    <a:pt x="0" y="265920"/>
                    <a:pt x="288348" y="0"/>
                    <a:pt x="703250" y="0"/>
                  </a:cubicBezTo>
                  <a:cubicBezTo>
                    <a:pt x="849026" y="0"/>
                    <a:pt x="991598" y="33641"/>
                    <a:pt x="1087714" y="94514"/>
                  </a:cubicBezTo>
                  <a:lnTo>
                    <a:pt x="969171" y="328396"/>
                  </a:lnTo>
                  <a:cubicBezTo>
                    <a:pt x="892278" y="277134"/>
                    <a:pt x="804172" y="259513"/>
                    <a:pt x="711259" y="259513"/>
                  </a:cubicBezTo>
                  <a:cubicBezTo>
                    <a:pt x="480581" y="259513"/>
                    <a:pt x="333203" y="395677"/>
                    <a:pt x="323591" y="659995"/>
                  </a:cubicBezTo>
                  <a:cubicBezTo>
                    <a:pt x="403688" y="579899"/>
                    <a:pt x="520629" y="538249"/>
                    <a:pt x="664803" y="538249"/>
                  </a:cubicBezTo>
                  <a:cubicBezTo>
                    <a:pt x="930724" y="538249"/>
                    <a:pt x="1138976" y="708053"/>
                    <a:pt x="1138976" y="967566"/>
                  </a:cubicBezTo>
                  <a:close/>
                  <a:moveTo>
                    <a:pt x="829802" y="983585"/>
                  </a:moveTo>
                  <a:cubicBezTo>
                    <a:pt x="829802" y="857033"/>
                    <a:pt x="736890" y="776936"/>
                    <a:pt x="595920" y="776936"/>
                  </a:cubicBezTo>
                  <a:cubicBezTo>
                    <a:pt x="456552" y="776936"/>
                    <a:pt x="357232" y="863441"/>
                    <a:pt x="357232" y="983585"/>
                  </a:cubicBezTo>
                  <a:cubicBezTo>
                    <a:pt x="357232" y="1102128"/>
                    <a:pt x="445338" y="1188632"/>
                    <a:pt x="599124" y="1188632"/>
                  </a:cubicBezTo>
                  <a:cubicBezTo>
                    <a:pt x="735288" y="1188632"/>
                    <a:pt x="829802" y="1110138"/>
                    <a:pt x="829802" y="98358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A571A221-D67D-45F2-8F53-C08BA1023F34}"/>
                </a:ext>
              </a:extLst>
            </p:cNvPr>
            <p:cNvSpPr/>
            <p:nvPr/>
          </p:nvSpPr>
          <p:spPr>
            <a:xfrm>
              <a:off x="1506639" y="4625990"/>
              <a:ext cx="816250" cy="887469"/>
            </a:xfrm>
            <a:custGeom>
              <a:avLst/>
              <a:gdLst>
                <a:gd name="connsiteX0" fmla="*/ 342077 w 816250"/>
                <a:gd name="connsiteY0" fmla="*/ 0 h 887469"/>
                <a:gd name="connsiteX1" fmla="*/ 12079 w 816250"/>
                <a:gd name="connsiteY1" fmla="*/ 110533 h 887469"/>
                <a:gd name="connsiteX2" fmla="*/ 865 w 816250"/>
                <a:gd name="connsiteY2" fmla="*/ 121747 h 887469"/>
                <a:gd name="connsiteX3" fmla="*/ 36108 w 816250"/>
                <a:gd name="connsiteY3" fmla="*/ 421308 h 887469"/>
                <a:gd name="connsiteX4" fmla="*/ 273194 w 816250"/>
                <a:gd name="connsiteY4" fmla="*/ 237086 h 887469"/>
                <a:gd name="connsiteX5" fmla="*/ 507077 w 816250"/>
                <a:gd name="connsiteY5" fmla="*/ 443735 h 887469"/>
                <a:gd name="connsiteX6" fmla="*/ 276398 w 816250"/>
                <a:gd name="connsiteY6" fmla="*/ 648782 h 887469"/>
                <a:gd name="connsiteX7" fmla="*/ 294019 w 816250"/>
                <a:gd name="connsiteY7" fmla="*/ 887469 h 887469"/>
                <a:gd name="connsiteX8" fmla="*/ 816250 w 816250"/>
                <a:gd name="connsiteY8" fmla="*/ 427715 h 887469"/>
                <a:gd name="connsiteX9" fmla="*/ 342077 w 816250"/>
                <a:gd name="connsiteY9" fmla="*/ 0 h 88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6250" h="887469">
                  <a:moveTo>
                    <a:pt x="342077" y="0"/>
                  </a:moveTo>
                  <a:cubicBezTo>
                    <a:pt x="204311" y="0"/>
                    <a:pt x="93777" y="38446"/>
                    <a:pt x="12079" y="110533"/>
                  </a:cubicBezTo>
                  <a:cubicBezTo>
                    <a:pt x="5671" y="116941"/>
                    <a:pt x="865" y="121747"/>
                    <a:pt x="865" y="121747"/>
                  </a:cubicBezTo>
                  <a:cubicBezTo>
                    <a:pt x="865" y="121747"/>
                    <a:pt x="-8747" y="232280"/>
                    <a:pt x="36108" y="421308"/>
                  </a:cubicBezTo>
                  <a:cubicBezTo>
                    <a:pt x="47321" y="313978"/>
                    <a:pt x="141835" y="237086"/>
                    <a:pt x="273194" y="237086"/>
                  </a:cubicBezTo>
                  <a:cubicBezTo>
                    <a:pt x="415766" y="237086"/>
                    <a:pt x="507077" y="317182"/>
                    <a:pt x="507077" y="443735"/>
                  </a:cubicBezTo>
                  <a:cubicBezTo>
                    <a:pt x="507077" y="570287"/>
                    <a:pt x="412562" y="648782"/>
                    <a:pt x="276398" y="648782"/>
                  </a:cubicBezTo>
                  <a:lnTo>
                    <a:pt x="294019" y="887469"/>
                  </a:lnTo>
                  <a:cubicBezTo>
                    <a:pt x="585571" y="887469"/>
                    <a:pt x="816250" y="709655"/>
                    <a:pt x="816250" y="427715"/>
                  </a:cubicBezTo>
                  <a:cubicBezTo>
                    <a:pt x="816250" y="169805"/>
                    <a:pt x="607998" y="0"/>
                    <a:pt x="34207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1000">
                  <a:schemeClr val="accent1">
                    <a:lumMod val="9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0E58F80-8C2C-40CA-9AD1-AFE75C77ED40}"/>
              </a:ext>
            </a:extLst>
          </p:cNvPr>
          <p:cNvGrpSpPr/>
          <p:nvPr/>
        </p:nvGrpSpPr>
        <p:grpSpPr>
          <a:xfrm>
            <a:off x="3379643" y="4111769"/>
            <a:ext cx="1081303" cy="1379263"/>
            <a:chOff x="3379643" y="4111769"/>
            <a:chExt cx="1081303" cy="137926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017F0CB1-532B-4971-8675-50ED0571A067}"/>
                </a:ext>
              </a:extLst>
            </p:cNvPr>
            <p:cNvSpPr/>
            <p:nvPr/>
          </p:nvSpPr>
          <p:spPr>
            <a:xfrm>
              <a:off x="3379643" y="4111769"/>
              <a:ext cx="1079702" cy="1379263"/>
            </a:xfrm>
            <a:custGeom>
              <a:avLst/>
              <a:gdLst>
                <a:gd name="connsiteX0" fmla="*/ 1079702 w 1079702"/>
                <a:gd name="connsiteY0" fmla="*/ 0 h 1379263"/>
                <a:gd name="connsiteX1" fmla="*/ 0 w 1079702"/>
                <a:gd name="connsiteY1" fmla="*/ 0 h 1379263"/>
                <a:gd name="connsiteX2" fmla="*/ 0 w 1079702"/>
                <a:gd name="connsiteY2" fmla="*/ 485386 h 1379263"/>
                <a:gd name="connsiteX3" fmla="*/ 283542 w 1079702"/>
                <a:gd name="connsiteY3" fmla="*/ 485386 h 1379263"/>
                <a:gd name="connsiteX4" fmla="*/ 283542 w 1079702"/>
                <a:gd name="connsiteY4" fmla="*/ 259513 h 1379263"/>
                <a:gd name="connsiteX5" fmla="*/ 740093 w 1079702"/>
                <a:gd name="connsiteY5" fmla="*/ 259513 h 1379263"/>
                <a:gd name="connsiteX6" fmla="*/ 246698 w 1079702"/>
                <a:gd name="connsiteY6" fmla="*/ 1379264 h 1379263"/>
                <a:gd name="connsiteX7" fmla="*/ 592715 w 1079702"/>
                <a:gd name="connsiteY7" fmla="*/ 1379264 h 1379263"/>
                <a:gd name="connsiteX8" fmla="*/ 1079702 w 1079702"/>
                <a:gd name="connsiteY8" fmla="*/ 264319 h 137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702" h="1379263">
                  <a:moveTo>
                    <a:pt x="1079702" y="0"/>
                  </a:moveTo>
                  <a:lnTo>
                    <a:pt x="0" y="0"/>
                  </a:lnTo>
                  <a:lnTo>
                    <a:pt x="0" y="485386"/>
                  </a:lnTo>
                  <a:lnTo>
                    <a:pt x="283542" y="485386"/>
                  </a:lnTo>
                  <a:lnTo>
                    <a:pt x="283542" y="259513"/>
                  </a:lnTo>
                  <a:lnTo>
                    <a:pt x="740093" y="259513"/>
                  </a:lnTo>
                  <a:lnTo>
                    <a:pt x="246698" y="1379264"/>
                  </a:lnTo>
                  <a:lnTo>
                    <a:pt x="592715" y="1379264"/>
                  </a:lnTo>
                  <a:lnTo>
                    <a:pt x="1079702" y="2643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87D8995C-C6F2-4F32-804E-C8099334A80A}"/>
                </a:ext>
              </a:extLst>
            </p:cNvPr>
            <p:cNvSpPr/>
            <p:nvPr/>
          </p:nvSpPr>
          <p:spPr>
            <a:xfrm>
              <a:off x="3379643" y="4374485"/>
              <a:ext cx="283542" cy="222668"/>
            </a:xfrm>
            <a:custGeom>
              <a:avLst/>
              <a:gdLst>
                <a:gd name="connsiteX0" fmla="*/ 0 w 283542"/>
                <a:gd name="connsiteY0" fmla="*/ 0 h 222668"/>
                <a:gd name="connsiteX1" fmla="*/ 283542 w 283542"/>
                <a:gd name="connsiteY1" fmla="*/ 0 h 222668"/>
                <a:gd name="connsiteX2" fmla="*/ 283542 w 283542"/>
                <a:gd name="connsiteY2" fmla="*/ 222669 h 222668"/>
                <a:gd name="connsiteX3" fmla="*/ 0 w 283542"/>
                <a:gd name="connsiteY3" fmla="*/ 222669 h 22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542" h="222668">
                  <a:moveTo>
                    <a:pt x="0" y="0"/>
                  </a:moveTo>
                  <a:lnTo>
                    <a:pt x="283542" y="0"/>
                  </a:lnTo>
                  <a:lnTo>
                    <a:pt x="283542" y="222669"/>
                  </a:lnTo>
                  <a:lnTo>
                    <a:pt x="0" y="22266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1232BA09-6EA4-48C6-BC9A-238311A80601}"/>
                </a:ext>
              </a:extLst>
            </p:cNvPr>
            <p:cNvSpPr/>
            <p:nvPr/>
          </p:nvSpPr>
          <p:spPr>
            <a:xfrm>
              <a:off x="3626340" y="4374485"/>
              <a:ext cx="834606" cy="1116546"/>
            </a:xfrm>
            <a:custGeom>
              <a:avLst/>
              <a:gdLst>
                <a:gd name="connsiteX0" fmla="*/ 493395 w 834606"/>
                <a:gd name="connsiteY0" fmla="*/ 0 h 1116546"/>
                <a:gd name="connsiteX1" fmla="*/ 0 w 834606"/>
                <a:gd name="connsiteY1" fmla="*/ 1116547 h 1116546"/>
                <a:gd name="connsiteX2" fmla="*/ 346017 w 834606"/>
                <a:gd name="connsiteY2" fmla="*/ 1116547 h 1116546"/>
                <a:gd name="connsiteX3" fmla="*/ 834607 w 834606"/>
                <a:gd name="connsiteY3" fmla="*/ 0 h 111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4606" h="1116546">
                  <a:moveTo>
                    <a:pt x="493395" y="0"/>
                  </a:moveTo>
                  <a:lnTo>
                    <a:pt x="0" y="1116547"/>
                  </a:lnTo>
                  <a:lnTo>
                    <a:pt x="346017" y="1116547"/>
                  </a:lnTo>
                  <a:lnTo>
                    <a:pt x="83460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1CA531C-0E92-4FBF-B1E2-48AE86B10724}"/>
              </a:ext>
            </a:extLst>
          </p:cNvPr>
          <p:cNvGrpSpPr/>
          <p:nvPr/>
        </p:nvGrpSpPr>
        <p:grpSpPr>
          <a:xfrm>
            <a:off x="5511295" y="4087742"/>
            <a:ext cx="1163004" cy="1425729"/>
            <a:chOff x="5511295" y="4087742"/>
            <a:chExt cx="1163004" cy="1425729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880031F1-23A1-4F3F-8646-E76CBFC9840A}"/>
                </a:ext>
              </a:extLst>
            </p:cNvPr>
            <p:cNvSpPr/>
            <p:nvPr/>
          </p:nvSpPr>
          <p:spPr>
            <a:xfrm>
              <a:off x="5511295" y="4087742"/>
              <a:ext cx="1163004" cy="1425729"/>
            </a:xfrm>
            <a:custGeom>
              <a:avLst/>
              <a:gdLst>
                <a:gd name="connsiteX0" fmla="*/ 1163004 w 1163004"/>
                <a:gd name="connsiteY0" fmla="*/ 1002808 h 1425729"/>
                <a:gd name="connsiteX1" fmla="*/ 579900 w 1163004"/>
                <a:gd name="connsiteY1" fmla="*/ 1425718 h 1425729"/>
                <a:gd name="connsiteX2" fmla="*/ 0 w 1163004"/>
                <a:gd name="connsiteY2" fmla="*/ 1002808 h 1425729"/>
                <a:gd name="connsiteX3" fmla="*/ 208251 w 1163004"/>
                <a:gd name="connsiteY3" fmla="*/ 677617 h 1425729"/>
                <a:gd name="connsiteX4" fmla="*/ 48058 w 1163004"/>
                <a:gd name="connsiteY4" fmla="*/ 394075 h 1425729"/>
                <a:gd name="connsiteX5" fmla="*/ 579900 w 1163004"/>
                <a:gd name="connsiteY5" fmla="*/ 0 h 1425729"/>
                <a:gd name="connsiteX6" fmla="*/ 1113344 w 1163004"/>
                <a:gd name="connsiteY6" fmla="*/ 394075 h 1425729"/>
                <a:gd name="connsiteX7" fmla="*/ 951549 w 1163004"/>
                <a:gd name="connsiteY7" fmla="*/ 677617 h 1425729"/>
                <a:gd name="connsiteX8" fmla="*/ 1163004 w 1163004"/>
                <a:gd name="connsiteY8" fmla="*/ 1002808 h 1425729"/>
                <a:gd name="connsiteX9" fmla="*/ 839414 w 1163004"/>
                <a:gd name="connsiteY9" fmla="*/ 993197 h 1425729"/>
                <a:gd name="connsiteX10" fmla="*/ 579900 w 1163004"/>
                <a:gd name="connsiteY10" fmla="*/ 796159 h 1425729"/>
                <a:gd name="connsiteX11" fmla="*/ 323591 w 1163004"/>
                <a:gd name="connsiteY11" fmla="*/ 993197 h 1425729"/>
                <a:gd name="connsiteX12" fmla="*/ 579900 w 1163004"/>
                <a:gd name="connsiteY12" fmla="*/ 1191836 h 1425729"/>
                <a:gd name="connsiteX13" fmla="*/ 839414 w 1163004"/>
                <a:gd name="connsiteY13" fmla="*/ 993197 h 1425729"/>
                <a:gd name="connsiteX14" fmla="*/ 366843 w 1163004"/>
                <a:gd name="connsiteY14" fmla="*/ 408492 h 1425729"/>
                <a:gd name="connsiteX15" fmla="*/ 579900 w 1163004"/>
                <a:gd name="connsiteY15" fmla="*/ 576695 h 1425729"/>
                <a:gd name="connsiteX16" fmla="*/ 796161 w 1163004"/>
                <a:gd name="connsiteY16" fmla="*/ 406890 h 1425729"/>
                <a:gd name="connsiteX17" fmla="*/ 579900 w 1163004"/>
                <a:gd name="connsiteY17" fmla="*/ 233882 h 1425729"/>
                <a:gd name="connsiteX18" fmla="*/ 366843 w 1163004"/>
                <a:gd name="connsiteY18" fmla="*/ 408492 h 14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3004" h="1425729">
                  <a:moveTo>
                    <a:pt x="1163004" y="1002808"/>
                  </a:moveTo>
                  <a:cubicBezTo>
                    <a:pt x="1163004" y="1262321"/>
                    <a:pt x="930724" y="1425718"/>
                    <a:pt x="579900" y="1425718"/>
                  </a:cubicBezTo>
                  <a:cubicBezTo>
                    <a:pt x="230679" y="1427320"/>
                    <a:pt x="0" y="1262321"/>
                    <a:pt x="0" y="1002808"/>
                  </a:cubicBezTo>
                  <a:cubicBezTo>
                    <a:pt x="0" y="855431"/>
                    <a:pt x="76893" y="744898"/>
                    <a:pt x="208251" y="677617"/>
                  </a:cubicBezTo>
                  <a:cubicBezTo>
                    <a:pt x="105728" y="615141"/>
                    <a:pt x="48058" y="517424"/>
                    <a:pt x="48058" y="394075"/>
                  </a:cubicBezTo>
                  <a:cubicBezTo>
                    <a:pt x="49660" y="152183"/>
                    <a:pt x="265921" y="0"/>
                    <a:pt x="579900" y="0"/>
                  </a:cubicBezTo>
                  <a:cubicBezTo>
                    <a:pt x="897083" y="0"/>
                    <a:pt x="1113344" y="152183"/>
                    <a:pt x="1113344" y="394075"/>
                  </a:cubicBezTo>
                  <a:cubicBezTo>
                    <a:pt x="1113344" y="517424"/>
                    <a:pt x="1054073" y="615141"/>
                    <a:pt x="951549" y="677617"/>
                  </a:cubicBezTo>
                  <a:cubicBezTo>
                    <a:pt x="1086112" y="744898"/>
                    <a:pt x="1163004" y="855431"/>
                    <a:pt x="1163004" y="1002808"/>
                  </a:cubicBezTo>
                  <a:close/>
                  <a:moveTo>
                    <a:pt x="839414" y="993197"/>
                  </a:moveTo>
                  <a:cubicBezTo>
                    <a:pt x="839414" y="871450"/>
                    <a:pt x="738492" y="796159"/>
                    <a:pt x="579900" y="796159"/>
                  </a:cubicBezTo>
                  <a:cubicBezTo>
                    <a:pt x="422911" y="796159"/>
                    <a:pt x="323591" y="871450"/>
                    <a:pt x="323591" y="993197"/>
                  </a:cubicBezTo>
                  <a:cubicBezTo>
                    <a:pt x="323591" y="1114944"/>
                    <a:pt x="422911" y="1191836"/>
                    <a:pt x="579900" y="1191836"/>
                  </a:cubicBezTo>
                  <a:cubicBezTo>
                    <a:pt x="738492" y="1191836"/>
                    <a:pt x="839414" y="1114944"/>
                    <a:pt x="839414" y="993197"/>
                  </a:cubicBezTo>
                  <a:close/>
                  <a:moveTo>
                    <a:pt x="366843" y="408492"/>
                  </a:moveTo>
                  <a:cubicBezTo>
                    <a:pt x="366843" y="512618"/>
                    <a:pt x="448542" y="576695"/>
                    <a:pt x="579900" y="576695"/>
                  </a:cubicBezTo>
                  <a:cubicBezTo>
                    <a:pt x="711259" y="576695"/>
                    <a:pt x="796161" y="511016"/>
                    <a:pt x="796161" y="406890"/>
                  </a:cubicBezTo>
                  <a:cubicBezTo>
                    <a:pt x="796161" y="297959"/>
                    <a:pt x="709657" y="233882"/>
                    <a:pt x="579900" y="233882"/>
                  </a:cubicBezTo>
                  <a:cubicBezTo>
                    <a:pt x="451745" y="233882"/>
                    <a:pt x="366843" y="299561"/>
                    <a:pt x="366843" y="40849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9F6756A2-B371-4974-90A8-CF31188A9E2F}"/>
                </a:ext>
              </a:extLst>
            </p:cNvPr>
            <p:cNvSpPr/>
            <p:nvPr/>
          </p:nvSpPr>
          <p:spPr>
            <a:xfrm>
              <a:off x="6047942" y="4087742"/>
              <a:ext cx="576696" cy="677616"/>
            </a:xfrm>
            <a:custGeom>
              <a:avLst/>
              <a:gdLst>
                <a:gd name="connsiteX0" fmla="*/ 414901 w 576696"/>
                <a:gd name="connsiteY0" fmla="*/ 677617 h 677616"/>
                <a:gd name="connsiteX1" fmla="*/ 576696 w 576696"/>
                <a:gd name="connsiteY1" fmla="*/ 394075 h 677616"/>
                <a:gd name="connsiteX2" fmla="*/ 43252 w 576696"/>
                <a:gd name="connsiteY2" fmla="*/ 0 h 677616"/>
                <a:gd name="connsiteX3" fmla="*/ 0 w 576696"/>
                <a:gd name="connsiteY3" fmla="*/ 1602 h 677616"/>
                <a:gd name="connsiteX4" fmla="*/ 0 w 576696"/>
                <a:gd name="connsiteY4" fmla="*/ 237086 h 677616"/>
                <a:gd name="connsiteX5" fmla="*/ 43252 w 576696"/>
                <a:gd name="connsiteY5" fmla="*/ 233882 h 677616"/>
                <a:gd name="connsiteX6" fmla="*/ 259513 w 576696"/>
                <a:gd name="connsiteY6" fmla="*/ 406890 h 677616"/>
                <a:gd name="connsiteX7" fmla="*/ 43252 w 576696"/>
                <a:gd name="connsiteY7" fmla="*/ 576695 h 677616"/>
                <a:gd name="connsiteX8" fmla="*/ 414901 w 576696"/>
                <a:gd name="connsiteY8" fmla="*/ 677617 h 67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696" h="677616">
                  <a:moveTo>
                    <a:pt x="414901" y="677617"/>
                  </a:moveTo>
                  <a:cubicBezTo>
                    <a:pt x="517425" y="615141"/>
                    <a:pt x="576696" y="517424"/>
                    <a:pt x="576696" y="394075"/>
                  </a:cubicBezTo>
                  <a:cubicBezTo>
                    <a:pt x="576696" y="152183"/>
                    <a:pt x="360435" y="0"/>
                    <a:pt x="43252" y="0"/>
                  </a:cubicBezTo>
                  <a:cubicBezTo>
                    <a:pt x="28835" y="0"/>
                    <a:pt x="14417" y="0"/>
                    <a:pt x="0" y="1602"/>
                  </a:cubicBezTo>
                  <a:lnTo>
                    <a:pt x="0" y="237086"/>
                  </a:lnTo>
                  <a:cubicBezTo>
                    <a:pt x="14417" y="235484"/>
                    <a:pt x="28835" y="233882"/>
                    <a:pt x="43252" y="233882"/>
                  </a:cubicBezTo>
                  <a:cubicBezTo>
                    <a:pt x="173009" y="233882"/>
                    <a:pt x="259513" y="299561"/>
                    <a:pt x="259513" y="406890"/>
                  </a:cubicBezTo>
                  <a:cubicBezTo>
                    <a:pt x="259513" y="512618"/>
                    <a:pt x="174611" y="576695"/>
                    <a:pt x="43252" y="576695"/>
                  </a:cubicBezTo>
                  <a:cubicBezTo>
                    <a:pt x="40048" y="576695"/>
                    <a:pt x="249902" y="603928"/>
                    <a:pt x="414901" y="67761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1000">
                  <a:schemeClr val="accent1">
                    <a:lumMod val="9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4A75C561-993D-419F-9A5B-047CD692941F}"/>
                </a:ext>
              </a:extLst>
            </p:cNvPr>
            <p:cNvSpPr/>
            <p:nvPr/>
          </p:nvSpPr>
          <p:spPr>
            <a:xfrm>
              <a:off x="5511295" y="4765358"/>
              <a:ext cx="579947" cy="748101"/>
            </a:xfrm>
            <a:custGeom>
              <a:avLst/>
              <a:gdLst>
                <a:gd name="connsiteX0" fmla="*/ 576696 w 579947"/>
                <a:gd name="connsiteY0" fmla="*/ 514220 h 748101"/>
                <a:gd name="connsiteX1" fmla="*/ 323591 w 579947"/>
                <a:gd name="connsiteY1" fmla="*/ 315580 h 748101"/>
                <a:gd name="connsiteX2" fmla="*/ 579900 w 579947"/>
                <a:gd name="connsiteY2" fmla="*/ 118543 h 748101"/>
                <a:gd name="connsiteX3" fmla="*/ 209853 w 579947"/>
                <a:gd name="connsiteY3" fmla="*/ 0 h 748101"/>
                <a:gd name="connsiteX4" fmla="*/ 0 w 579947"/>
                <a:gd name="connsiteY4" fmla="*/ 325192 h 748101"/>
                <a:gd name="connsiteX5" fmla="*/ 576696 w 579947"/>
                <a:gd name="connsiteY5" fmla="*/ 748102 h 748101"/>
                <a:gd name="connsiteX6" fmla="*/ 576696 w 579947"/>
                <a:gd name="connsiteY6" fmla="*/ 514220 h 74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947" h="748101">
                  <a:moveTo>
                    <a:pt x="576696" y="514220"/>
                  </a:moveTo>
                  <a:cubicBezTo>
                    <a:pt x="421309" y="512618"/>
                    <a:pt x="323591" y="437327"/>
                    <a:pt x="323591" y="315580"/>
                  </a:cubicBezTo>
                  <a:cubicBezTo>
                    <a:pt x="323591" y="193834"/>
                    <a:pt x="422911" y="118543"/>
                    <a:pt x="579900" y="118543"/>
                  </a:cubicBezTo>
                  <a:cubicBezTo>
                    <a:pt x="583104" y="118543"/>
                    <a:pt x="424513" y="118543"/>
                    <a:pt x="209853" y="0"/>
                  </a:cubicBezTo>
                  <a:cubicBezTo>
                    <a:pt x="76893" y="67281"/>
                    <a:pt x="0" y="177814"/>
                    <a:pt x="0" y="325192"/>
                  </a:cubicBezTo>
                  <a:cubicBezTo>
                    <a:pt x="0" y="584705"/>
                    <a:pt x="229077" y="748102"/>
                    <a:pt x="576696" y="748102"/>
                  </a:cubicBezTo>
                  <a:lnTo>
                    <a:pt x="576696" y="5142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1000">
                  <a:schemeClr val="accent1">
                    <a:lumMod val="9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99C45AEA-A692-4B41-B647-A44C235CE4D0}"/>
              </a:ext>
            </a:extLst>
          </p:cNvPr>
          <p:cNvGrpSpPr/>
          <p:nvPr/>
        </p:nvGrpSpPr>
        <p:grpSpPr>
          <a:xfrm>
            <a:off x="7699014" y="4087742"/>
            <a:ext cx="1138975" cy="1427319"/>
            <a:chOff x="7699014" y="4087742"/>
            <a:chExt cx="1138975" cy="1427319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2BB5771A-A28B-4DF7-A73C-8AF0C9051464}"/>
                </a:ext>
              </a:extLst>
            </p:cNvPr>
            <p:cNvSpPr/>
            <p:nvPr/>
          </p:nvSpPr>
          <p:spPr>
            <a:xfrm>
              <a:off x="7699014" y="4087742"/>
              <a:ext cx="1138975" cy="1427319"/>
            </a:xfrm>
            <a:custGeom>
              <a:avLst/>
              <a:gdLst>
                <a:gd name="connsiteX0" fmla="*/ 0 w 1138975"/>
                <a:gd name="connsiteY0" fmla="*/ 459754 h 1427319"/>
                <a:gd name="connsiteX1" fmla="*/ 522231 w 1138975"/>
                <a:gd name="connsiteY1" fmla="*/ 0 h 1427319"/>
                <a:gd name="connsiteX2" fmla="*/ 1138976 w 1138975"/>
                <a:gd name="connsiteY2" fmla="*/ 684024 h 1427319"/>
                <a:gd name="connsiteX3" fmla="*/ 435726 w 1138975"/>
                <a:gd name="connsiteY3" fmla="*/ 1427320 h 1427319"/>
                <a:gd name="connsiteX4" fmla="*/ 51262 w 1138975"/>
                <a:gd name="connsiteY4" fmla="*/ 1332806 h 1427319"/>
                <a:gd name="connsiteX5" fmla="*/ 169805 w 1138975"/>
                <a:gd name="connsiteY5" fmla="*/ 1098924 h 1427319"/>
                <a:gd name="connsiteX6" fmla="*/ 427717 w 1138975"/>
                <a:gd name="connsiteY6" fmla="*/ 1167807 h 1427319"/>
                <a:gd name="connsiteX7" fmla="*/ 815385 w 1138975"/>
                <a:gd name="connsiteY7" fmla="*/ 767325 h 1427319"/>
                <a:gd name="connsiteX8" fmla="*/ 474173 w 1138975"/>
                <a:gd name="connsiteY8" fmla="*/ 889071 h 1427319"/>
                <a:gd name="connsiteX9" fmla="*/ 0 w 1138975"/>
                <a:gd name="connsiteY9" fmla="*/ 459754 h 1427319"/>
                <a:gd name="connsiteX10" fmla="*/ 309173 w 1138975"/>
                <a:gd name="connsiteY10" fmla="*/ 443735 h 1427319"/>
                <a:gd name="connsiteX11" fmla="*/ 543056 w 1138975"/>
                <a:gd name="connsiteY11" fmla="*/ 650384 h 1427319"/>
                <a:gd name="connsiteX12" fmla="*/ 781744 w 1138975"/>
                <a:gd name="connsiteY12" fmla="*/ 443735 h 1427319"/>
                <a:gd name="connsiteX13" fmla="*/ 539852 w 1138975"/>
                <a:gd name="connsiteY13" fmla="*/ 238688 h 1427319"/>
                <a:gd name="connsiteX14" fmla="*/ 309173 w 1138975"/>
                <a:gd name="connsiteY14" fmla="*/ 443735 h 142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8975" h="1427319">
                  <a:moveTo>
                    <a:pt x="0" y="459754"/>
                  </a:moveTo>
                  <a:cubicBezTo>
                    <a:pt x="0" y="177814"/>
                    <a:pt x="230679" y="0"/>
                    <a:pt x="522231" y="0"/>
                  </a:cubicBezTo>
                  <a:cubicBezTo>
                    <a:pt x="901890" y="0"/>
                    <a:pt x="1138976" y="238688"/>
                    <a:pt x="1138976" y="684024"/>
                  </a:cubicBezTo>
                  <a:cubicBezTo>
                    <a:pt x="1138976" y="1161400"/>
                    <a:pt x="850628" y="1427320"/>
                    <a:pt x="435726" y="1427320"/>
                  </a:cubicBezTo>
                  <a:cubicBezTo>
                    <a:pt x="289950" y="1427320"/>
                    <a:pt x="147378" y="1393679"/>
                    <a:pt x="51262" y="1332806"/>
                  </a:cubicBezTo>
                  <a:lnTo>
                    <a:pt x="169805" y="1098924"/>
                  </a:lnTo>
                  <a:cubicBezTo>
                    <a:pt x="246698" y="1150186"/>
                    <a:pt x="334804" y="1167807"/>
                    <a:pt x="427717" y="1167807"/>
                  </a:cubicBezTo>
                  <a:cubicBezTo>
                    <a:pt x="658395" y="1167807"/>
                    <a:pt x="805773" y="1031643"/>
                    <a:pt x="815385" y="767325"/>
                  </a:cubicBezTo>
                  <a:cubicBezTo>
                    <a:pt x="735288" y="847421"/>
                    <a:pt x="618347" y="889071"/>
                    <a:pt x="474173" y="889071"/>
                  </a:cubicBezTo>
                  <a:cubicBezTo>
                    <a:pt x="208252" y="889071"/>
                    <a:pt x="0" y="719267"/>
                    <a:pt x="0" y="459754"/>
                  </a:cubicBezTo>
                  <a:close/>
                  <a:moveTo>
                    <a:pt x="309173" y="443735"/>
                  </a:moveTo>
                  <a:cubicBezTo>
                    <a:pt x="309173" y="570287"/>
                    <a:pt x="402086" y="650384"/>
                    <a:pt x="543056" y="650384"/>
                  </a:cubicBezTo>
                  <a:cubicBezTo>
                    <a:pt x="682424" y="650384"/>
                    <a:pt x="781744" y="563880"/>
                    <a:pt x="781744" y="443735"/>
                  </a:cubicBezTo>
                  <a:cubicBezTo>
                    <a:pt x="781744" y="325192"/>
                    <a:pt x="693638" y="238688"/>
                    <a:pt x="539852" y="238688"/>
                  </a:cubicBezTo>
                  <a:cubicBezTo>
                    <a:pt x="403688" y="238688"/>
                    <a:pt x="309173" y="317182"/>
                    <a:pt x="309173" y="44373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E2664AEA-22C4-491C-86DF-2C2AAE35F398}"/>
                </a:ext>
              </a:extLst>
            </p:cNvPr>
            <p:cNvSpPr/>
            <p:nvPr/>
          </p:nvSpPr>
          <p:spPr>
            <a:xfrm>
              <a:off x="7699014" y="4087742"/>
              <a:ext cx="816250" cy="889071"/>
            </a:xfrm>
            <a:custGeom>
              <a:avLst/>
              <a:gdLst>
                <a:gd name="connsiteX0" fmla="*/ 474173 w 816250"/>
                <a:gd name="connsiteY0" fmla="*/ 889071 h 889071"/>
                <a:gd name="connsiteX1" fmla="*/ 804172 w 816250"/>
                <a:gd name="connsiteY1" fmla="*/ 778538 h 889071"/>
                <a:gd name="connsiteX2" fmla="*/ 815385 w 816250"/>
                <a:gd name="connsiteY2" fmla="*/ 767325 h 889071"/>
                <a:gd name="connsiteX3" fmla="*/ 780142 w 816250"/>
                <a:gd name="connsiteY3" fmla="*/ 467764 h 889071"/>
                <a:gd name="connsiteX4" fmla="*/ 543056 w 816250"/>
                <a:gd name="connsiteY4" fmla="*/ 651986 h 889071"/>
                <a:gd name="connsiteX5" fmla="*/ 309173 w 816250"/>
                <a:gd name="connsiteY5" fmla="*/ 445337 h 889071"/>
                <a:gd name="connsiteX6" fmla="*/ 539852 w 816250"/>
                <a:gd name="connsiteY6" fmla="*/ 240290 h 889071"/>
                <a:gd name="connsiteX7" fmla="*/ 522231 w 816250"/>
                <a:gd name="connsiteY7" fmla="*/ 0 h 889071"/>
                <a:gd name="connsiteX8" fmla="*/ 0 w 816250"/>
                <a:gd name="connsiteY8" fmla="*/ 459754 h 889071"/>
                <a:gd name="connsiteX9" fmla="*/ 474173 w 816250"/>
                <a:gd name="connsiteY9" fmla="*/ 889071 h 88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6250" h="889071">
                  <a:moveTo>
                    <a:pt x="474173" y="889071"/>
                  </a:moveTo>
                  <a:cubicBezTo>
                    <a:pt x="611939" y="889071"/>
                    <a:pt x="722473" y="850625"/>
                    <a:pt x="804172" y="778538"/>
                  </a:cubicBezTo>
                  <a:cubicBezTo>
                    <a:pt x="810579" y="772130"/>
                    <a:pt x="815385" y="767325"/>
                    <a:pt x="815385" y="767325"/>
                  </a:cubicBezTo>
                  <a:cubicBezTo>
                    <a:pt x="815385" y="767325"/>
                    <a:pt x="824997" y="656791"/>
                    <a:pt x="780142" y="467764"/>
                  </a:cubicBezTo>
                  <a:cubicBezTo>
                    <a:pt x="768929" y="575093"/>
                    <a:pt x="674415" y="651986"/>
                    <a:pt x="543056" y="651986"/>
                  </a:cubicBezTo>
                  <a:cubicBezTo>
                    <a:pt x="400484" y="651986"/>
                    <a:pt x="309173" y="571889"/>
                    <a:pt x="309173" y="445337"/>
                  </a:cubicBezTo>
                  <a:cubicBezTo>
                    <a:pt x="309173" y="318784"/>
                    <a:pt x="403688" y="240290"/>
                    <a:pt x="539852" y="240290"/>
                  </a:cubicBezTo>
                  <a:lnTo>
                    <a:pt x="522231" y="0"/>
                  </a:lnTo>
                  <a:cubicBezTo>
                    <a:pt x="230679" y="0"/>
                    <a:pt x="0" y="177814"/>
                    <a:pt x="0" y="459754"/>
                  </a:cubicBezTo>
                  <a:cubicBezTo>
                    <a:pt x="0" y="719267"/>
                    <a:pt x="208252" y="889071"/>
                    <a:pt x="474173" y="8890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50000">
                  <a:schemeClr val="accent1">
                    <a:lumMod val="90000"/>
                    <a:lumOff val="10000"/>
                  </a:schemeClr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C6EDCCE-E4DA-40EC-8F03-3D56202D0228}"/>
              </a:ext>
            </a:extLst>
          </p:cNvPr>
          <p:cNvGrpSpPr/>
          <p:nvPr/>
        </p:nvGrpSpPr>
        <p:grpSpPr>
          <a:xfrm>
            <a:off x="9846685" y="4087742"/>
            <a:ext cx="1182226" cy="1425725"/>
            <a:chOff x="9846685" y="4087742"/>
            <a:chExt cx="1182226" cy="142572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18CF577D-34C4-46F4-8E88-B78A57839BC8}"/>
                </a:ext>
              </a:extLst>
            </p:cNvPr>
            <p:cNvSpPr/>
            <p:nvPr/>
          </p:nvSpPr>
          <p:spPr>
            <a:xfrm>
              <a:off x="9846685" y="4087742"/>
              <a:ext cx="1182226" cy="1425725"/>
            </a:xfrm>
            <a:custGeom>
              <a:avLst/>
              <a:gdLst>
                <a:gd name="connsiteX0" fmla="*/ 0 w 1182226"/>
                <a:gd name="connsiteY0" fmla="*/ 712859 h 1425725"/>
                <a:gd name="connsiteX1" fmla="*/ 591113 w 1182226"/>
                <a:gd name="connsiteY1" fmla="*/ 0 h 1425725"/>
                <a:gd name="connsiteX2" fmla="*/ 1182226 w 1182226"/>
                <a:gd name="connsiteY2" fmla="*/ 712859 h 1425725"/>
                <a:gd name="connsiteX3" fmla="*/ 591113 w 1182226"/>
                <a:gd name="connsiteY3" fmla="*/ 1425718 h 1425725"/>
                <a:gd name="connsiteX4" fmla="*/ 0 w 1182226"/>
                <a:gd name="connsiteY4" fmla="*/ 712859 h 1425725"/>
                <a:gd name="connsiteX5" fmla="*/ 861840 w 1182226"/>
                <a:gd name="connsiteY5" fmla="*/ 712859 h 1425725"/>
                <a:gd name="connsiteX6" fmla="*/ 591113 w 1182226"/>
                <a:gd name="connsiteY6" fmla="*/ 269124 h 1425725"/>
                <a:gd name="connsiteX7" fmla="*/ 323590 w 1182226"/>
                <a:gd name="connsiteY7" fmla="*/ 712859 h 1425725"/>
                <a:gd name="connsiteX8" fmla="*/ 591113 w 1182226"/>
                <a:gd name="connsiteY8" fmla="*/ 1156594 h 1425725"/>
                <a:gd name="connsiteX9" fmla="*/ 861840 w 1182226"/>
                <a:gd name="connsiteY9" fmla="*/ 712859 h 142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2226" h="1425725">
                  <a:moveTo>
                    <a:pt x="0" y="712859"/>
                  </a:moveTo>
                  <a:cubicBezTo>
                    <a:pt x="0" y="257911"/>
                    <a:pt x="251503" y="0"/>
                    <a:pt x="591113" y="0"/>
                  </a:cubicBezTo>
                  <a:cubicBezTo>
                    <a:pt x="932325" y="0"/>
                    <a:pt x="1182226" y="257911"/>
                    <a:pt x="1182226" y="712859"/>
                  </a:cubicBezTo>
                  <a:cubicBezTo>
                    <a:pt x="1182226" y="1167807"/>
                    <a:pt x="932325" y="1425718"/>
                    <a:pt x="591113" y="1425718"/>
                  </a:cubicBezTo>
                  <a:cubicBezTo>
                    <a:pt x="251503" y="1427320"/>
                    <a:pt x="0" y="1167807"/>
                    <a:pt x="0" y="712859"/>
                  </a:cubicBezTo>
                  <a:close/>
                  <a:moveTo>
                    <a:pt x="861840" y="712859"/>
                  </a:moveTo>
                  <a:cubicBezTo>
                    <a:pt x="861840" y="398881"/>
                    <a:pt x="751306" y="269124"/>
                    <a:pt x="591113" y="269124"/>
                  </a:cubicBezTo>
                  <a:cubicBezTo>
                    <a:pt x="434124" y="269124"/>
                    <a:pt x="323590" y="398881"/>
                    <a:pt x="323590" y="712859"/>
                  </a:cubicBezTo>
                  <a:cubicBezTo>
                    <a:pt x="323590" y="1026837"/>
                    <a:pt x="434124" y="1156594"/>
                    <a:pt x="591113" y="1156594"/>
                  </a:cubicBezTo>
                  <a:cubicBezTo>
                    <a:pt x="751306" y="1156594"/>
                    <a:pt x="861840" y="1026837"/>
                    <a:pt x="861840" y="7128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1000">
                  <a:schemeClr val="accent1">
                    <a:lumMod val="9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5E9D19E2-7D6A-48BB-B5FD-36AEBF0EFA4C}"/>
                </a:ext>
              </a:extLst>
            </p:cNvPr>
            <p:cNvSpPr/>
            <p:nvPr/>
          </p:nvSpPr>
          <p:spPr>
            <a:xfrm>
              <a:off x="10437798" y="4087742"/>
              <a:ext cx="591113" cy="1419310"/>
            </a:xfrm>
            <a:custGeom>
              <a:avLst/>
              <a:gdLst>
                <a:gd name="connsiteX0" fmla="*/ 0 w 591113"/>
                <a:gd name="connsiteY0" fmla="*/ 0 h 1419310"/>
                <a:gd name="connsiteX1" fmla="*/ 0 w 591113"/>
                <a:gd name="connsiteY1" fmla="*/ 270726 h 1419310"/>
                <a:gd name="connsiteX2" fmla="*/ 270727 w 591113"/>
                <a:gd name="connsiteY2" fmla="*/ 714461 h 1419310"/>
                <a:gd name="connsiteX3" fmla="*/ 99320 w 591113"/>
                <a:gd name="connsiteY3" fmla="*/ 1137371 h 1419310"/>
                <a:gd name="connsiteX4" fmla="*/ 99320 w 591113"/>
                <a:gd name="connsiteY4" fmla="*/ 1419310 h 1419310"/>
                <a:gd name="connsiteX5" fmla="*/ 591113 w 591113"/>
                <a:gd name="connsiteY5" fmla="*/ 714461 h 1419310"/>
                <a:gd name="connsiteX6" fmla="*/ 0 w 591113"/>
                <a:gd name="connsiteY6" fmla="*/ 0 h 1419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113" h="1419310">
                  <a:moveTo>
                    <a:pt x="0" y="0"/>
                  </a:moveTo>
                  <a:cubicBezTo>
                    <a:pt x="0" y="24029"/>
                    <a:pt x="0" y="217863"/>
                    <a:pt x="0" y="270726"/>
                  </a:cubicBezTo>
                  <a:cubicBezTo>
                    <a:pt x="160193" y="270726"/>
                    <a:pt x="270727" y="400483"/>
                    <a:pt x="270727" y="714461"/>
                  </a:cubicBezTo>
                  <a:cubicBezTo>
                    <a:pt x="270727" y="957954"/>
                    <a:pt x="205047" y="1090915"/>
                    <a:pt x="99320" y="1137371"/>
                  </a:cubicBezTo>
                  <a:lnTo>
                    <a:pt x="99320" y="1419310"/>
                  </a:lnTo>
                  <a:cubicBezTo>
                    <a:pt x="387668" y="1372854"/>
                    <a:pt x="591113" y="1122953"/>
                    <a:pt x="591113" y="714461"/>
                  </a:cubicBezTo>
                  <a:cubicBezTo>
                    <a:pt x="591113" y="257911"/>
                    <a:pt x="341212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1000">
                  <a:schemeClr val="accent1">
                    <a:lumMod val="90000"/>
                  </a:schemeClr>
                </a:gs>
              </a:gsLst>
              <a:lin ang="189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725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09ED6E1-E971-46D8-848D-F3C5F158C049}"/>
              </a:ext>
            </a:extLst>
          </p:cNvPr>
          <p:cNvGrpSpPr/>
          <p:nvPr/>
        </p:nvGrpSpPr>
        <p:grpSpPr>
          <a:xfrm>
            <a:off x="1436942" y="1371686"/>
            <a:ext cx="631316" cy="1368348"/>
            <a:chOff x="1436942" y="1371686"/>
            <a:chExt cx="631316" cy="136834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526DAB1C-3BE6-4526-9D03-52BAD3C84A7C}"/>
                </a:ext>
              </a:extLst>
            </p:cNvPr>
            <p:cNvSpPr/>
            <p:nvPr/>
          </p:nvSpPr>
          <p:spPr>
            <a:xfrm>
              <a:off x="1737191" y="1371686"/>
              <a:ext cx="329760" cy="1368348"/>
            </a:xfrm>
            <a:custGeom>
              <a:avLst/>
              <a:gdLst>
                <a:gd name="connsiteX0" fmla="*/ 164880 w 329760"/>
                <a:gd name="connsiteY0" fmla="*/ 1368348 h 1368348"/>
                <a:gd name="connsiteX1" fmla="*/ 0 w 329760"/>
                <a:gd name="connsiteY1" fmla="*/ 1203468 h 1368348"/>
                <a:gd name="connsiteX2" fmla="*/ 0 w 329760"/>
                <a:gd name="connsiteY2" fmla="*/ 164880 h 1368348"/>
                <a:gd name="connsiteX3" fmla="*/ 164880 w 329760"/>
                <a:gd name="connsiteY3" fmla="*/ 0 h 1368348"/>
                <a:gd name="connsiteX4" fmla="*/ 329760 w 329760"/>
                <a:gd name="connsiteY4" fmla="*/ 164880 h 1368348"/>
                <a:gd name="connsiteX5" fmla="*/ 329760 w 329760"/>
                <a:gd name="connsiteY5" fmla="*/ 1203468 h 1368348"/>
                <a:gd name="connsiteX6" fmla="*/ 164880 w 329760"/>
                <a:gd name="connsiteY6" fmla="*/ 1368348 h 1368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760" h="1368348">
                  <a:moveTo>
                    <a:pt x="164880" y="1368348"/>
                  </a:moveTo>
                  <a:cubicBezTo>
                    <a:pt x="73965" y="1368348"/>
                    <a:pt x="0" y="1294383"/>
                    <a:pt x="0" y="1203468"/>
                  </a:cubicBezTo>
                  <a:lnTo>
                    <a:pt x="0" y="164880"/>
                  </a:lnTo>
                  <a:cubicBezTo>
                    <a:pt x="0" y="73965"/>
                    <a:pt x="73965" y="0"/>
                    <a:pt x="164880" y="0"/>
                  </a:cubicBezTo>
                  <a:cubicBezTo>
                    <a:pt x="255795" y="0"/>
                    <a:pt x="329760" y="73965"/>
                    <a:pt x="329760" y="164880"/>
                  </a:cubicBezTo>
                  <a:lnTo>
                    <a:pt x="329760" y="1203468"/>
                  </a:lnTo>
                  <a:cubicBezTo>
                    <a:pt x="329760" y="1294383"/>
                    <a:pt x="255795" y="1368348"/>
                    <a:pt x="164880" y="136834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282FC408-EED4-4BDE-8C19-72047818923B}"/>
                </a:ext>
              </a:extLst>
            </p:cNvPr>
            <p:cNvSpPr/>
            <p:nvPr/>
          </p:nvSpPr>
          <p:spPr>
            <a:xfrm>
              <a:off x="1764928" y="1399422"/>
              <a:ext cx="274286" cy="1312874"/>
            </a:xfrm>
            <a:custGeom>
              <a:avLst/>
              <a:gdLst>
                <a:gd name="connsiteX0" fmla="*/ 137143 w 274286"/>
                <a:gd name="connsiteY0" fmla="*/ 1312875 h 1312874"/>
                <a:gd name="connsiteX1" fmla="*/ 0 w 274286"/>
                <a:gd name="connsiteY1" fmla="*/ 1175732 h 1312874"/>
                <a:gd name="connsiteX2" fmla="*/ 0 w 274286"/>
                <a:gd name="connsiteY2" fmla="*/ 137143 h 1312874"/>
                <a:gd name="connsiteX3" fmla="*/ 137143 w 274286"/>
                <a:gd name="connsiteY3" fmla="*/ 0 h 1312874"/>
                <a:gd name="connsiteX4" fmla="*/ 274287 w 274286"/>
                <a:gd name="connsiteY4" fmla="*/ 137143 h 1312874"/>
                <a:gd name="connsiteX5" fmla="*/ 274287 w 274286"/>
                <a:gd name="connsiteY5" fmla="*/ 1175732 h 1312874"/>
                <a:gd name="connsiteX6" fmla="*/ 137143 w 274286"/>
                <a:gd name="connsiteY6" fmla="*/ 1312875 h 131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286" h="1312874">
                  <a:moveTo>
                    <a:pt x="137143" y="1312875"/>
                  </a:moveTo>
                  <a:cubicBezTo>
                    <a:pt x="61637" y="1312875"/>
                    <a:pt x="0" y="1251237"/>
                    <a:pt x="0" y="1175732"/>
                  </a:cubicBezTo>
                  <a:lnTo>
                    <a:pt x="0" y="137143"/>
                  </a:lnTo>
                  <a:cubicBezTo>
                    <a:pt x="0" y="61637"/>
                    <a:pt x="61637" y="0"/>
                    <a:pt x="137143" y="0"/>
                  </a:cubicBezTo>
                  <a:cubicBezTo>
                    <a:pt x="212649" y="0"/>
                    <a:pt x="274287" y="61637"/>
                    <a:pt x="274287" y="137143"/>
                  </a:cubicBezTo>
                  <a:lnTo>
                    <a:pt x="274287" y="1175732"/>
                  </a:lnTo>
                  <a:cubicBezTo>
                    <a:pt x="274287" y="1251237"/>
                    <a:pt x="212649" y="1312875"/>
                    <a:pt x="137143" y="1312875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52841" t="86226" r="47159" b="13774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25A33FE0-021E-4968-B1F2-72DCF41F3141}"/>
                </a:ext>
              </a:extLst>
            </p:cNvPr>
            <p:cNvSpPr/>
            <p:nvPr/>
          </p:nvSpPr>
          <p:spPr>
            <a:xfrm>
              <a:off x="1892826" y="1527320"/>
              <a:ext cx="18491" cy="1057079"/>
            </a:xfrm>
            <a:custGeom>
              <a:avLst/>
              <a:gdLst>
                <a:gd name="connsiteX0" fmla="*/ 9246 w 18491"/>
                <a:gd name="connsiteY0" fmla="*/ 1057080 h 1057079"/>
                <a:gd name="connsiteX1" fmla="*/ 0 w 18491"/>
                <a:gd name="connsiteY1" fmla="*/ 1047834 h 1057079"/>
                <a:gd name="connsiteX2" fmla="*/ 0 w 18491"/>
                <a:gd name="connsiteY2" fmla="*/ 9246 h 1057079"/>
                <a:gd name="connsiteX3" fmla="*/ 9246 w 18491"/>
                <a:gd name="connsiteY3" fmla="*/ 0 h 1057079"/>
                <a:gd name="connsiteX4" fmla="*/ 18491 w 18491"/>
                <a:gd name="connsiteY4" fmla="*/ 9246 h 1057079"/>
                <a:gd name="connsiteX5" fmla="*/ 18491 w 18491"/>
                <a:gd name="connsiteY5" fmla="*/ 1047834 h 1057079"/>
                <a:gd name="connsiteX6" fmla="*/ 9246 w 18491"/>
                <a:gd name="connsiteY6" fmla="*/ 1057080 h 105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91" h="1057079">
                  <a:moveTo>
                    <a:pt x="9246" y="1057080"/>
                  </a:moveTo>
                  <a:cubicBezTo>
                    <a:pt x="4623" y="1057080"/>
                    <a:pt x="0" y="1052457"/>
                    <a:pt x="0" y="1047834"/>
                  </a:cubicBezTo>
                  <a:lnTo>
                    <a:pt x="0" y="9246"/>
                  </a:lnTo>
                  <a:cubicBezTo>
                    <a:pt x="0" y="4623"/>
                    <a:pt x="4623" y="0"/>
                    <a:pt x="9246" y="0"/>
                  </a:cubicBezTo>
                  <a:cubicBezTo>
                    <a:pt x="13868" y="0"/>
                    <a:pt x="18491" y="4623"/>
                    <a:pt x="18491" y="9246"/>
                  </a:cubicBezTo>
                  <a:lnTo>
                    <a:pt x="18491" y="1047834"/>
                  </a:lnTo>
                  <a:cubicBezTo>
                    <a:pt x="18491" y="1052457"/>
                    <a:pt x="13868" y="1057080"/>
                    <a:pt x="9246" y="1057080"/>
                  </a:cubicBezTo>
                  <a:close/>
                </a:path>
              </a:pathLst>
            </a:custGeom>
            <a:solidFill>
              <a:schemeClr val="accent1"/>
            </a:solidFill>
            <a:ln w="15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06542E22-BBC4-4F65-9773-E0BA5C41A7F2}"/>
                </a:ext>
              </a:extLst>
            </p:cNvPr>
            <p:cNvSpPr/>
            <p:nvPr/>
          </p:nvSpPr>
          <p:spPr>
            <a:xfrm>
              <a:off x="1436942" y="1371919"/>
              <a:ext cx="631316" cy="549879"/>
            </a:xfrm>
            <a:custGeom>
              <a:avLst/>
              <a:gdLst>
                <a:gd name="connsiteX0" fmla="*/ 164646 w 631316"/>
                <a:gd name="connsiteY0" fmla="*/ 549879 h 549879"/>
                <a:gd name="connsiteX1" fmla="*/ 32126 w 631316"/>
                <a:gd name="connsiteY1" fmla="*/ 482078 h 549879"/>
                <a:gd name="connsiteX2" fmla="*/ 67567 w 631316"/>
                <a:gd name="connsiteY2" fmla="*/ 250938 h 549879"/>
                <a:gd name="connsiteX3" fmla="*/ 368050 w 631316"/>
                <a:gd name="connsiteY3" fmla="*/ 32126 h 549879"/>
                <a:gd name="connsiteX4" fmla="*/ 599191 w 631316"/>
                <a:gd name="connsiteY4" fmla="*/ 67567 h 549879"/>
                <a:gd name="connsiteX5" fmla="*/ 563749 w 631316"/>
                <a:gd name="connsiteY5" fmla="*/ 298707 h 549879"/>
                <a:gd name="connsiteX6" fmla="*/ 261725 w 631316"/>
                <a:gd name="connsiteY6" fmla="*/ 517520 h 549879"/>
                <a:gd name="connsiteX7" fmla="*/ 164646 w 631316"/>
                <a:gd name="connsiteY7" fmla="*/ 549879 h 54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1316" h="549879">
                  <a:moveTo>
                    <a:pt x="164646" y="549879"/>
                  </a:moveTo>
                  <a:cubicBezTo>
                    <a:pt x="113795" y="549879"/>
                    <a:pt x="64486" y="526765"/>
                    <a:pt x="32126" y="482078"/>
                  </a:cubicBezTo>
                  <a:cubicBezTo>
                    <a:pt x="-21807" y="408113"/>
                    <a:pt x="-6398" y="304871"/>
                    <a:pt x="67567" y="250938"/>
                  </a:cubicBezTo>
                  <a:lnTo>
                    <a:pt x="368050" y="32126"/>
                  </a:lnTo>
                  <a:cubicBezTo>
                    <a:pt x="442015" y="-21807"/>
                    <a:pt x="545258" y="-6398"/>
                    <a:pt x="599191" y="67567"/>
                  </a:cubicBezTo>
                  <a:cubicBezTo>
                    <a:pt x="653123" y="141532"/>
                    <a:pt x="637714" y="244774"/>
                    <a:pt x="563749" y="298707"/>
                  </a:cubicBezTo>
                  <a:lnTo>
                    <a:pt x="261725" y="517520"/>
                  </a:lnTo>
                  <a:cubicBezTo>
                    <a:pt x="232448" y="539093"/>
                    <a:pt x="198547" y="549879"/>
                    <a:pt x="164646" y="54987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81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C2F811F4-9FE9-4627-B64E-A3A164B60941}"/>
                </a:ext>
              </a:extLst>
            </p:cNvPr>
            <p:cNvSpPr/>
            <p:nvPr/>
          </p:nvSpPr>
          <p:spPr>
            <a:xfrm>
              <a:off x="1463889" y="1398866"/>
              <a:ext cx="575881" cy="495195"/>
            </a:xfrm>
            <a:custGeom>
              <a:avLst/>
              <a:gdLst>
                <a:gd name="connsiteX0" fmla="*/ 137699 w 575881"/>
                <a:gd name="connsiteY0" fmla="*/ 495195 h 495195"/>
                <a:gd name="connsiteX1" fmla="*/ 26752 w 575881"/>
                <a:gd name="connsiteY1" fmla="*/ 439722 h 495195"/>
                <a:gd name="connsiteX2" fmla="*/ 56030 w 575881"/>
                <a:gd name="connsiteY2" fmla="*/ 247105 h 495195"/>
                <a:gd name="connsiteX3" fmla="*/ 356512 w 575881"/>
                <a:gd name="connsiteY3" fmla="*/ 26752 h 495195"/>
                <a:gd name="connsiteX4" fmla="*/ 549130 w 575881"/>
                <a:gd name="connsiteY4" fmla="*/ 56030 h 495195"/>
                <a:gd name="connsiteX5" fmla="*/ 519852 w 575881"/>
                <a:gd name="connsiteY5" fmla="*/ 248646 h 495195"/>
                <a:gd name="connsiteX6" fmla="*/ 219369 w 575881"/>
                <a:gd name="connsiteY6" fmla="*/ 469000 h 495195"/>
                <a:gd name="connsiteX7" fmla="*/ 137699 w 575881"/>
                <a:gd name="connsiteY7" fmla="*/ 495195 h 49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5881" h="495195">
                  <a:moveTo>
                    <a:pt x="137699" y="495195"/>
                  </a:moveTo>
                  <a:cubicBezTo>
                    <a:pt x="96094" y="495195"/>
                    <a:pt x="54489" y="475163"/>
                    <a:pt x="26752" y="439722"/>
                  </a:cubicBezTo>
                  <a:cubicBezTo>
                    <a:pt x="-17935" y="378085"/>
                    <a:pt x="-5608" y="291792"/>
                    <a:pt x="56030" y="247105"/>
                  </a:cubicBezTo>
                  <a:lnTo>
                    <a:pt x="356512" y="26752"/>
                  </a:lnTo>
                  <a:cubicBezTo>
                    <a:pt x="418150" y="-17935"/>
                    <a:pt x="502901" y="-5608"/>
                    <a:pt x="549130" y="56030"/>
                  </a:cubicBezTo>
                  <a:cubicBezTo>
                    <a:pt x="593817" y="117667"/>
                    <a:pt x="581489" y="203959"/>
                    <a:pt x="519852" y="248646"/>
                  </a:cubicBezTo>
                  <a:lnTo>
                    <a:pt x="219369" y="469000"/>
                  </a:lnTo>
                  <a:cubicBezTo>
                    <a:pt x="194714" y="487491"/>
                    <a:pt x="165436" y="495195"/>
                    <a:pt x="137699" y="495195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72977" t="21422" r="27023" b="78578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A07705A8-E790-4AEC-BFF9-BC086F62053E}"/>
                </a:ext>
              </a:extLst>
            </p:cNvPr>
            <p:cNvSpPr/>
            <p:nvPr/>
          </p:nvSpPr>
          <p:spPr>
            <a:xfrm>
              <a:off x="1592204" y="1528722"/>
              <a:ext cx="317710" cy="237442"/>
            </a:xfrm>
            <a:custGeom>
              <a:avLst/>
              <a:gdLst>
                <a:gd name="connsiteX0" fmla="*/ 9385 w 317710"/>
                <a:gd name="connsiteY0" fmla="*/ 237443 h 237442"/>
                <a:gd name="connsiteX1" fmla="*/ 1680 w 317710"/>
                <a:gd name="connsiteY1" fmla="*/ 234361 h 237442"/>
                <a:gd name="connsiteX2" fmla="*/ 3221 w 317710"/>
                <a:gd name="connsiteY2" fmla="*/ 222033 h 237442"/>
                <a:gd name="connsiteX3" fmla="*/ 303703 w 317710"/>
                <a:gd name="connsiteY3" fmla="*/ 1680 h 237442"/>
                <a:gd name="connsiteX4" fmla="*/ 316031 w 317710"/>
                <a:gd name="connsiteY4" fmla="*/ 3221 h 237442"/>
                <a:gd name="connsiteX5" fmla="*/ 314490 w 317710"/>
                <a:gd name="connsiteY5" fmla="*/ 15548 h 237442"/>
                <a:gd name="connsiteX6" fmla="*/ 15548 w 317710"/>
                <a:gd name="connsiteY6" fmla="*/ 235902 h 237442"/>
                <a:gd name="connsiteX7" fmla="*/ 9385 w 317710"/>
                <a:gd name="connsiteY7" fmla="*/ 237443 h 237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710" h="237442">
                  <a:moveTo>
                    <a:pt x="9385" y="237443"/>
                  </a:moveTo>
                  <a:cubicBezTo>
                    <a:pt x="6303" y="237443"/>
                    <a:pt x="3221" y="235902"/>
                    <a:pt x="1680" y="234361"/>
                  </a:cubicBezTo>
                  <a:cubicBezTo>
                    <a:pt x="-1402" y="229738"/>
                    <a:pt x="139" y="225115"/>
                    <a:pt x="3221" y="222033"/>
                  </a:cubicBezTo>
                  <a:lnTo>
                    <a:pt x="303703" y="1680"/>
                  </a:lnTo>
                  <a:cubicBezTo>
                    <a:pt x="308326" y="-1402"/>
                    <a:pt x="312949" y="139"/>
                    <a:pt x="316031" y="3221"/>
                  </a:cubicBezTo>
                  <a:cubicBezTo>
                    <a:pt x="319113" y="7844"/>
                    <a:pt x="317572" y="12466"/>
                    <a:pt x="314490" y="15548"/>
                  </a:cubicBezTo>
                  <a:lnTo>
                    <a:pt x="15548" y="235902"/>
                  </a:lnTo>
                  <a:cubicBezTo>
                    <a:pt x="12466" y="237443"/>
                    <a:pt x="10926" y="237443"/>
                    <a:pt x="9385" y="237443"/>
                  </a:cubicBezTo>
                  <a:close/>
                </a:path>
              </a:pathLst>
            </a:custGeom>
            <a:solidFill>
              <a:schemeClr val="accent1"/>
            </a:solidFill>
            <a:ln w="15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02E5DC4C-3AB2-4B64-A262-7AA1282B6485}"/>
                </a:ext>
              </a:extLst>
            </p:cNvPr>
            <p:cNvSpPr/>
            <p:nvPr/>
          </p:nvSpPr>
          <p:spPr>
            <a:xfrm>
              <a:off x="1817320" y="1451814"/>
              <a:ext cx="169503" cy="169502"/>
            </a:xfrm>
            <a:custGeom>
              <a:avLst/>
              <a:gdLst>
                <a:gd name="connsiteX0" fmla="*/ 84752 w 169503"/>
                <a:gd name="connsiteY0" fmla="*/ 169503 h 169502"/>
                <a:gd name="connsiteX1" fmla="*/ 0 w 169503"/>
                <a:gd name="connsiteY1" fmla="*/ 84751 h 169502"/>
                <a:gd name="connsiteX2" fmla="*/ 84752 w 169503"/>
                <a:gd name="connsiteY2" fmla="*/ 0 h 169502"/>
                <a:gd name="connsiteX3" fmla="*/ 169503 w 169503"/>
                <a:gd name="connsiteY3" fmla="*/ 84751 h 169502"/>
                <a:gd name="connsiteX4" fmla="*/ 84752 w 169503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3" h="169502">
                  <a:moveTo>
                    <a:pt x="84752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2" y="0"/>
                  </a:cubicBezTo>
                  <a:cubicBezTo>
                    <a:pt x="130980" y="0"/>
                    <a:pt x="169503" y="38523"/>
                    <a:pt x="169503" y="84751"/>
                  </a:cubicBezTo>
                  <a:cubicBezTo>
                    <a:pt x="169503" y="130979"/>
                    <a:pt x="130980" y="169503"/>
                    <a:pt x="84752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F4A974C8-F4DC-4DAB-90C6-FEE36932B3C4}"/>
                </a:ext>
              </a:extLst>
            </p:cNvPr>
            <p:cNvSpPr/>
            <p:nvPr/>
          </p:nvSpPr>
          <p:spPr>
            <a:xfrm>
              <a:off x="1846598" y="1481092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49ED9C55-0752-445D-8DCD-E87B736D0810}"/>
                </a:ext>
              </a:extLst>
            </p:cNvPr>
            <p:cNvSpPr/>
            <p:nvPr/>
          </p:nvSpPr>
          <p:spPr>
            <a:xfrm>
              <a:off x="1868171" y="1502665"/>
              <a:ext cx="67801" cy="67801"/>
            </a:xfrm>
            <a:custGeom>
              <a:avLst/>
              <a:gdLst>
                <a:gd name="connsiteX0" fmla="*/ 60097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7 w 67801"/>
                <a:gd name="connsiteY14" fmla="*/ 41605 h 67801"/>
                <a:gd name="connsiteX15" fmla="*/ 67801 w 67801"/>
                <a:gd name="connsiteY15" fmla="*/ 33901 h 67801"/>
                <a:gd name="connsiteX16" fmla="*/ 60097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7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7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0097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D1246C1-5266-464A-BAC0-8078549A5A26}"/>
              </a:ext>
            </a:extLst>
          </p:cNvPr>
          <p:cNvGrpSpPr/>
          <p:nvPr/>
        </p:nvGrpSpPr>
        <p:grpSpPr>
          <a:xfrm>
            <a:off x="3285667" y="1363980"/>
            <a:ext cx="1273498" cy="1380675"/>
            <a:chOff x="3285667" y="1363980"/>
            <a:chExt cx="1273498" cy="1380675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67495C41-75DF-4F60-87C3-94D3979B8840}"/>
                </a:ext>
              </a:extLst>
            </p:cNvPr>
            <p:cNvSpPr/>
            <p:nvPr/>
          </p:nvSpPr>
          <p:spPr>
            <a:xfrm>
              <a:off x="3294058" y="2414896"/>
              <a:ext cx="1246616" cy="329759"/>
            </a:xfrm>
            <a:custGeom>
              <a:avLst/>
              <a:gdLst>
                <a:gd name="connsiteX0" fmla="*/ 1081736 w 1246616"/>
                <a:gd name="connsiteY0" fmla="*/ 329760 h 329759"/>
                <a:gd name="connsiteX1" fmla="*/ 164880 w 1246616"/>
                <a:gd name="connsiteY1" fmla="*/ 329760 h 329759"/>
                <a:gd name="connsiteX2" fmla="*/ 0 w 1246616"/>
                <a:gd name="connsiteY2" fmla="*/ 164880 h 329759"/>
                <a:gd name="connsiteX3" fmla="*/ 164880 w 1246616"/>
                <a:gd name="connsiteY3" fmla="*/ 0 h 329759"/>
                <a:gd name="connsiteX4" fmla="*/ 1081736 w 1246616"/>
                <a:gd name="connsiteY4" fmla="*/ 0 h 329759"/>
                <a:gd name="connsiteX5" fmla="*/ 1246616 w 1246616"/>
                <a:gd name="connsiteY5" fmla="*/ 164880 h 329759"/>
                <a:gd name="connsiteX6" fmla="*/ 1081736 w 1246616"/>
                <a:gd name="connsiteY6" fmla="*/ 329760 h 32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6616" h="329759">
                  <a:moveTo>
                    <a:pt x="1081736" y="329760"/>
                  </a:moveTo>
                  <a:lnTo>
                    <a:pt x="164880" y="329760"/>
                  </a:lnTo>
                  <a:cubicBezTo>
                    <a:pt x="73965" y="329760"/>
                    <a:pt x="0" y="255795"/>
                    <a:pt x="0" y="164880"/>
                  </a:cubicBezTo>
                  <a:cubicBezTo>
                    <a:pt x="0" y="73965"/>
                    <a:pt x="73965" y="0"/>
                    <a:pt x="164880" y="0"/>
                  </a:cubicBezTo>
                  <a:lnTo>
                    <a:pt x="1081736" y="0"/>
                  </a:lnTo>
                  <a:cubicBezTo>
                    <a:pt x="1172652" y="0"/>
                    <a:pt x="1246616" y="73965"/>
                    <a:pt x="1246616" y="164880"/>
                  </a:cubicBezTo>
                  <a:cubicBezTo>
                    <a:pt x="1246616" y="257336"/>
                    <a:pt x="1172652" y="329760"/>
                    <a:pt x="1081736" y="32976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08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BED3071F-98E5-42A8-8B0A-2FEBE0783959}"/>
                </a:ext>
              </a:extLst>
            </p:cNvPr>
            <p:cNvSpPr/>
            <p:nvPr/>
          </p:nvSpPr>
          <p:spPr>
            <a:xfrm>
              <a:off x="3321795" y="2444174"/>
              <a:ext cx="1191142" cy="274286"/>
            </a:xfrm>
            <a:custGeom>
              <a:avLst/>
              <a:gdLst>
                <a:gd name="connsiteX0" fmla="*/ 1054000 w 1191142"/>
                <a:gd name="connsiteY0" fmla="*/ 274286 h 274286"/>
                <a:gd name="connsiteX1" fmla="*/ 137143 w 1191142"/>
                <a:gd name="connsiteY1" fmla="*/ 274286 h 274286"/>
                <a:gd name="connsiteX2" fmla="*/ 0 w 1191142"/>
                <a:gd name="connsiteY2" fmla="*/ 137143 h 274286"/>
                <a:gd name="connsiteX3" fmla="*/ 137143 w 1191142"/>
                <a:gd name="connsiteY3" fmla="*/ 0 h 274286"/>
                <a:gd name="connsiteX4" fmla="*/ 1054000 w 1191142"/>
                <a:gd name="connsiteY4" fmla="*/ 0 h 274286"/>
                <a:gd name="connsiteX5" fmla="*/ 1191143 w 1191142"/>
                <a:gd name="connsiteY5" fmla="*/ 137143 h 274286"/>
                <a:gd name="connsiteX6" fmla="*/ 1054000 w 1191142"/>
                <a:gd name="connsiteY6" fmla="*/ 274286 h 27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1142" h="274286">
                  <a:moveTo>
                    <a:pt x="1054000" y="274286"/>
                  </a:moveTo>
                  <a:lnTo>
                    <a:pt x="137143" y="274286"/>
                  </a:lnTo>
                  <a:cubicBezTo>
                    <a:pt x="61637" y="274286"/>
                    <a:pt x="0" y="212649"/>
                    <a:pt x="0" y="137143"/>
                  </a:cubicBezTo>
                  <a:cubicBezTo>
                    <a:pt x="0" y="61637"/>
                    <a:pt x="61637" y="0"/>
                    <a:pt x="137143" y="0"/>
                  </a:cubicBezTo>
                  <a:lnTo>
                    <a:pt x="1054000" y="0"/>
                  </a:lnTo>
                  <a:cubicBezTo>
                    <a:pt x="1129505" y="0"/>
                    <a:pt x="1191143" y="61637"/>
                    <a:pt x="1191143" y="137143"/>
                  </a:cubicBezTo>
                  <a:cubicBezTo>
                    <a:pt x="1191143" y="212649"/>
                    <a:pt x="1129505" y="274286"/>
                    <a:pt x="1054000" y="274286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83968" t="44317" r="16032" b="55683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C9AE0D93-909F-488C-8C39-824CB2DCE9C9}"/>
                </a:ext>
              </a:extLst>
            </p:cNvPr>
            <p:cNvSpPr/>
            <p:nvPr/>
          </p:nvSpPr>
          <p:spPr>
            <a:xfrm>
              <a:off x="3449693" y="2570530"/>
              <a:ext cx="935347" cy="18491"/>
            </a:xfrm>
            <a:custGeom>
              <a:avLst/>
              <a:gdLst>
                <a:gd name="connsiteX0" fmla="*/ 926102 w 935347"/>
                <a:gd name="connsiteY0" fmla="*/ 18491 h 18491"/>
                <a:gd name="connsiteX1" fmla="*/ 9246 w 935347"/>
                <a:gd name="connsiteY1" fmla="*/ 18491 h 18491"/>
                <a:gd name="connsiteX2" fmla="*/ 0 w 935347"/>
                <a:gd name="connsiteY2" fmla="*/ 9246 h 18491"/>
                <a:gd name="connsiteX3" fmla="*/ 9246 w 935347"/>
                <a:gd name="connsiteY3" fmla="*/ 0 h 18491"/>
                <a:gd name="connsiteX4" fmla="*/ 926102 w 935347"/>
                <a:gd name="connsiteY4" fmla="*/ 0 h 18491"/>
                <a:gd name="connsiteX5" fmla="*/ 935348 w 935347"/>
                <a:gd name="connsiteY5" fmla="*/ 9246 h 18491"/>
                <a:gd name="connsiteX6" fmla="*/ 926102 w 935347"/>
                <a:gd name="connsiteY6" fmla="*/ 18491 h 1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5347" h="18491">
                  <a:moveTo>
                    <a:pt x="926102" y="18491"/>
                  </a:moveTo>
                  <a:lnTo>
                    <a:pt x="9246" y="18491"/>
                  </a:lnTo>
                  <a:cubicBezTo>
                    <a:pt x="4623" y="18491"/>
                    <a:pt x="0" y="13868"/>
                    <a:pt x="0" y="9246"/>
                  </a:cubicBezTo>
                  <a:cubicBezTo>
                    <a:pt x="0" y="4623"/>
                    <a:pt x="4623" y="0"/>
                    <a:pt x="9246" y="0"/>
                  </a:cubicBezTo>
                  <a:lnTo>
                    <a:pt x="926102" y="0"/>
                  </a:lnTo>
                  <a:cubicBezTo>
                    <a:pt x="930725" y="0"/>
                    <a:pt x="935348" y="4623"/>
                    <a:pt x="935348" y="9246"/>
                  </a:cubicBezTo>
                  <a:cubicBezTo>
                    <a:pt x="935348" y="15409"/>
                    <a:pt x="930725" y="18491"/>
                    <a:pt x="926102" y="18491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E117C411-E90C-4A43-8CAB-DDFF53419917}"/>
                </a:ext>
              </a:extLst>
            </p:cNvPr>
            <p:cNvSpPr/>
            <p:nvPr/>
          </p:nvSpPr>
          <p:spPr>
            <a:xfrm>
              <a:off x="3294058" y="1666002"/>
              <a:ext cx="1265107" cy="1078653"/>
            </a:xfrm>
            <a:custGeom>
              <a:avLst/>
              <a:gdLst>
                <a:gd name="connsiteX0" fmla="*/ 164880 w 1265107"/>
                <a:gd name="connsiteY0" fmla="*/ 1078653 h 1078653"/>
                <a:gd name="connsiteX1" fmla="*/ 0 w 1265107"/>
                <a:gd name="connsiteY1" fmla="*/ 913774 h 1078653"/>
                <a:gd name="connsiteX2" fmla="*/ 579392 w 1265107"/>
                <a:gd name="connsiteY2" fmla="*/ 363660 h 1078653"/>
                <a:gd name="connsiteX3" fmla="*/ 935348 w 1265107"/>
                <a:gd name="connsiteY3" fmla="*/ 164880 h 1078653"/>
                <a:gd name="connsiteX4" fmla="*/ 1100228 w 1265107"/>
                <a:gd name="connsiteY4" fmla="*/ 0 h 1078653"/>
                <a:gd name="connsiteX5" fmla="*/ 1265108 w 1265107"/>
                <a:gd name="connsiteY5" fmla="*/ 164880 h 1078653"/>
                <a:gd name="connsiteX6" fmla="*/ 674930 w 1265107"/>
                <a:gd name="connsiteY6" fmla="*/ 679552 h 1078653"/>
                <a:gd name="connsiteX7" fmla="*/ 329760 w 1265107"/>
                <a:gd name="connsiteY7" fmla="*/ 913774 h 1078653"/>
                <a:gd name="connsiteX8" fmla="*/ 164880 w 1265107"/>
                <a:gd name="connsiteY8" fmla="*/ 1078653 h 107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5107" h="1078653">
                  <a:moveTo>
                    <a:pt x="164880" y="1078653"/>
                  </a:moveTo>
                  <a:cubicBezTo>
                    <a:pt x="73965" y="1078653"/>
                    <a:pt x="0" y="1004689"/>
                    <a:pt x="0" y="913774"/>
                  </a:cubicBezTo>
                  <a:cubicBezTo>
                    <a:pt x="0" y="577850"/>
                    <a:pt x="329760" y="439166"/>
                    <a:pt x="579392" y="363660"/>
                  </a:cubicBezTo>
                  <a:cubicBezTo>
                    <a:pt x="873710" y="275827"/>
                    <a:pt x="935348" y="206485"/>
                    <a:pt x="935348" y="164880"/>
                  </a:cubicBezTo>
                  <a:cubicBezTo>
                    <a:pt x="935348" y="73965"/>
                    <a:pt x="1009312" y="0"/>
                    <a:pt x="1100228" y="0"/>
                  </a:cubicBezTo>
                  <a:cubicBezTo>
                    <a:pt x="1191143" y="0"/>
                    <a:pt x="1265108" y="73965"/>
                    <a:pt x="1265108" y="164880"/>
                  </a:cubicBezTo>
                  <a:cubicBezTo>
                    <a:pt x="1265108" y="502344"/>
                    <a:pt x="866005" y="622537"/>
                    <a:pt x="674930" y="679552"/>
                  </a:cubicBezTo>
                  <a:cubicBezTo>
                    <a:pt x="329760" y="784335"/>
                    <a:pt x="329760" y="878332"/>
                    <a:pt x="329760" y="913774"/>
                  </a:cubicBezTo>
                  <a:cubicBezTo>
                    <a:pt x="329760" y="1006230"/>
                    <a:pt x="255795" y="1078653"/>
                    <a:pt x="164880" y="1078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C541559B-E6F8-45E3-8755-EDD2096FEF8A}"/>
                </a:ext>
              </a:extLst>
            </p:cNvPr>
            <p:cNvSpPr/>
            <p:nvPr/>
          </p:nvSpPr>
          <p:spPr>
            <a:xfrm>
              <a:off x="3321795" y="1695280"/>
              <a:ext cx="1208093" cy="1023179"/>
            </a:xfrm>
            <a:custGeom>
              <a:avLst/>
              <a:gdLst>
                <a:gd name="connsiteX0" fmla="*/ 137143 w 1208093"/>
                <a:gd name="connsiteY0" fmla="*/ 1023180 h 1023179"/>
                <a:gd name="connsiteX1" fmla="*/ 0 w 1208093"/>
                <a:gd name="connsiteY1" fmla="*/ 886037 h 1023179"/>
                <a:gd name="connsiteX2" fmla="*/ 559359 w 1208093"/>
                <a:gd name="connsiteY2" fmla="*/ 362119 h 1023179"/>
                <a:gd name="connsiteX3" fmla="*/ 933807 w 1208093"/>
                <a:gd name="connsiteY3" fmla="*/ 137143 h 1023179"/>
                <a:gd name="connsiteX4" fmla="*/ 1070950 w 1208093"/>
                <a:gd name="connsiteY4" fmla="*/ 0 h 1023179"/>
                <a:gd name="connsiteX5" fmla="*/ 1208093 w 1208093"/>
                <a:gd name="connsiteY5" fmla="*/ 137143 h 1023179"/>
                <a:gd name="connsiteX6" fmla="*/ 637947 w 1208093"/>
                <a:gd name="connsiteY6" fmla="*/ 625619 h 1023179"/>
                <a:gd name="connsiteX7" fmla="*/ 274286 w 1208093"/>
                <a:gd name="connsiteY7" fmla="*/ 886037 h 1023179"/>
                <a:gd name="connsiteX8" fmla="*/ 137143 w 1208093"/>
                <a:gd name="connsiteY8" fmla="*/ 1023180 h 102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8093" h="1023179">
                  <a:moveTo>
                    <a:pt x="137143" y="1023180"/>
                  </a:moveTo>
                  <a:cubicBezTo>
                    <a:pt x="61637" y="1023180"/>
                    <a:pt x="0" y="961542"/>
                    <a:pt x="0" y="886037"/>
                  </a:cubicBezTo>
                  <a:cubicBezTo>
                    <a:pt x="0" y="568604"/>
                    <a:pt x="318974" y="434543"/>
                    <a:pt x="559359" y="362119"/>
                  </a:cubicBezTo>
                  <a:cubicBezTo>
                    <a:pt x="651816" y="334383"/>
                    <a:pt x="933807" y="249631"/>
                    <a:pt x="933807" y="137143"/>
                  </a:cubicBezTo>
                  <a:cubicBezTo>
                    <a:pt x="933807" y="61637"/>
                    <a:pt x="995444" y="0"/>
                    <a:pt x="1070950" y="0"/>
                  </a:cubicBezTo>
                  <a:cubicBezTo>
                    <a:pt x="1146456" y="0"/>
                    <a:pt x="1208093" y="61637"/>
                    <a:pt x="1208093" y="137143"/>
                  </a:cubicBezTo>
                  <a:cubicBezTo>
                    <a:pt x="1208093" y="454575"/>
                    <a:pt x="822859" y="570145"/>
                    <a:pt x="637947" y="625619"/>
                  </a:cubicBezTo>
                  <a:cubicBezTo>
                    <a:pt x="274286" y="735025"/>
                    <a:pt x="274286" y="844432"/>
                    <a:pt x="274286" y="886037"/>
                  </a:cubicBezTo>
                  <a:cubicBezTo>
                    <a:pt x="274286" y="961542"/>
                    <a:pt x="212649" y="1023180"/>
                    <a:pt x="137143" y="1023180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8848" t="82652" r="91152" b="17348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D4F392BC-1BE4-4801-A246-36DAB99B9FD2}"/>
                </a:ext>
              </a:extLst>
            </p:cNvPr>
            <p:cNvSpPr/>
            <p:nvPr/>
          </p:nvSpPr>
          <p:spPr>
            <a:xfrm>
              <a:off x="3449693" y="1821637"/>
              <a:ext cx="953838" cy="767384"/>
            </a:xfrm>
            <a:custGeom>
              <a:avLst/>
              <a:gdLst>
                <a:gd name="connsiteX0" fmla="*/ 9246 w 953838"/>
                <a:gd name="connsiteY0" fmla="*/ 767385 h 767384"/>
                <a:gd name="connsiteX1" fmla="*/ 0 w 953838"/>
                <a:gd name="connsiteY1" fmla="*/ 758139 h 767384"/>
                <a:gd name="connsiteX2" fmla="*/ 468444 w 953838"/>
                <a:gd name="connsiteY2" fmla="*/ 357497 h 767384"/>
                <a:gd name="connsiteX3" fmla="*/ 935348 w 953838"/>
                <a:gd name="connsiteY3" fmla="*/ 9246 h 767384"/>
                <a:gd name="connsiteX4" fmla="*/ 944593 w 953838"/>
                <a:gd name="connsiteY4" fmla="*/ 0 h 767384"/>
                <a:gd name="connsiteX5" fmla="*/ 953839 w 953838"/>
                <a:gd name="connsiteY5" fmla="*/ 9246 h 767384"/>
                <a:gd name="connsiteX6" fmla="*/ 474608 w 953838"/>
                <a:gd name="connsiteY6" fmla="*/ 374447 h 767384"/>
                <a:gd name="connsiteX7" fmla="*/ 18491 w 953838"/>
                <a:gd name="connsiteY7" fmla="*/ 758139 h 767384"/>
                <a:gd name="connsiteX8" fmla="*/ 9246 w 953838"/>
                <a:gd name="connsiteY8" fmla="*/ 767385 h 767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3838" h="767384">
                  <a:moveTo>
                    <a:pt x="9246" y="767385"/>
                  </a:moveTo>
                  <a:cubicBezTo>
                    <a:pt x="4623" y="767385"/>
                    <a:pt x="0" y="762762"/>
                    <a:pt x="0" y="758139"/>
                  </a:cubicBezTo>
                  <a:cubicBezTo>
                    <a:pt x="0" y="579391"/>
                    <a:pt x="144848" y="454575"/>
                    <a:pt x="468444" y="357497"/>
                  </a:cubicBezTo>
                  <a:cubicBezTo>
                    <a:pt x="710371" y="285073"/>
                    <a:pt x="935348" y="192617"/>
                    <a:pt x="935348" y="9246"/>
                  </a:cubicBezTo>
                  <a:cubicBezTo>
                    <a:pt x="935348" y="4623"/>
                    <a:pt x="939970" y="0"/>
                    <a:pt x="944593" y="0"/>
                  </a:cubicBezTo>
                  <a:cubicBezTo>
                    <a:pt x="949216" y="0"/>
                    <a:pt x="953839" y="4623"/>
                    <a:pt x="953839" y="9246"/>
                  </a:cubicBezTo>
                  <a:cubicBezTo>
                    <a:pt x="953839" y="203403"/>
                    <a:pt x="722698" y="300482"/>
                    <a:pt x="474608" y="374447"/>
                  </a:cubicBezTo>
                  <a:cubicBezTo>
                    <a:pt x="158716" y="469985"/>
                    <a:pt x="18491" y="588637"/>
                    <a:pt x="18491" y="758139"/>
                  </a:cubicBezTo>
                  <a:cubicBezTo>
                    <a:pt x="18491" y="764303"/>
                    <a:pt x="13868" y="767385"/>
                    <a:pt x="9246" y="767385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E722419D-D326-4B58-8A32-B8F7348AECFA}"/>
                </a:ext>
              </a:extLst>
            </p:cNvPr>
            <p:cNvSpPr/>
            <p:nvPr/>
          </p:nvSpPr>
          <p:spPr>
            <a:xfrm>
              <a:off x="3285667" y="1363980"/>
              <a:ext cx="1271981" cy="631782"/>
            </a:xfrm>
            <a:custGeom>
              <a:avLst/>
              <a:gdLst>
                <a:gd name="connsiteX0" fmla="*/ 1108619 w 1271981"/>
                <a:gd name="connsiteY0" fmla="*/ 631783 h 631782"/>
                <a:gd name="connsiteX1" fmla="*/ 943739 w 1271981"/>
                <a:gd name="connsiteY1" fmla="*/ 466903 h 631782"/>
                <a:gd name="connsiteX2" fmla="*/ 658666 w 1271981"/>
                <a:gd name="connsiteY2" fmla="*/ 328219 h 631782"/>
                <a:gd name="connsiteX3" fmla="*/ 295005 w 1271981"/>
                <a:gd name="connsiteY3" fmla="*/ 494640 h 631782"/>
                <a:gd name="connsiteX4" fmla="*/ 63865 w 1271981"/>
                <a:gd name="connsiteY4" fmla="*/ 523917 h 631782"/>
                <a:gd name="connsiteX5" fmla="*/ 34587 w 1271981"/>
                <a:gd name="connsiteY5" fmla="*/ 292777 h 631782"/>
                <a:gd name="connsiteX6" fmla="*/ 657125 w 1271981"/>
                <a:gd name="connsiteY6" fmla="*/ 0 h 631782"/>
                <a:gd name="connsiteX7" fmla="*/ 1271958 w 1271981"/>
                <a:gd name="connsiteY7" fmla="*/ 466903 h 631782"/>
                <a:gd name="connsiteX8" fmla="*/ 1108619 w 1271981"/>
                <a:gd name="connsiteY8" fmla="*/ 631783 h 63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1981" h="631782">
                  <a:moveTo>
                    <a:pt x="1108619" y="631783"/>
                  </a:moveTo>
                  <a:cubicBezTo>
                    <a:pt x="1017704" y="631783"/>
                    <a:pt x="943739" y="557818"/>
                    <a:pt x="943739" y="466903"/>
                  </a:cubicBezTo>
                  <a:cubicBezTo>
                    <a:pt x="943739" y="391397"/>
                    <a:pt x="815841" y="328219"/>
                    <a:pt x="658666" y="328219"/>
                  </a:cubicBezTo>
                  <a:cubicBezTo>
                    <a:pt x="452181" y="328219"/>
                    <a:pt x="359725" y="412970"/>
                    <a:pt x="295005" y="494640"/>
                  </a:cubicBezTo>
                  <a:cubicBezTo>
                    <a:pt x="239532" y="567063"/>
                    <a:pt x="136289" y="579391"/>
                    <a:pt x="63865" y="523917"/>
                  </a:cubicBezTo>
                  <a:cubicBezTo>
                    <a:pt x="-8559" y="468444"/>
                    <a:pt x="-20886" y="365201"/>
                    <a:pt x="34587" y="292777"/>
                  </a:cubicBezTo>
                  <a:cubicBezTo>
                    <a:pt x="187140" y="97079"/>
                    <a:pt x="390543" y="0"/>
                    <a:pt x="657125" y="0"/>
                  </a:cubicBezTo>
                  <a:cubicBezTo>
                    <a:pt x="1013081" y="0"/>
                    <a:pt x="1271958" y="197239"/>
                    <a:pt x="1271958" y="466903"/>
                  </a:cubicBezTo>
                  <a:cubicBezTo>
                    <a:pt x="1273499" y="559359"/>
                    <a:pt x="1199534" y="631783"/>
                    <a:pt x="1108619" y="631783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81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886BAAB-047C-482D-BFD6-F75706AB5661}"/>
                </a:ext>
              </a:extLst>
            </p:cNvPr>
            <p:cNvSpPr/>
            <p:nvPr/>
          </p:nvSpPr>
          <p:spPr>
            <a:xfrm>
              <a:off x="3313180" y="1391716"/>
              <a:ext cx="1216736" cy="577849"/>
            </a:xfrm>
            <a:custGeom>
              <a:avLst/>
              <a:gdLst>
                <a:gd name="connsiteX0" fmla="*/ 1081106 w 1216736"/>
                <a:gd name="connsiteY0" fmla="*/ 577850 h 577849"/>
                <a:gd name="connsiteX1" fmla="*/ 943963 w 1216736"/>
                <a:gd name="connsiteY1" fmla="*/ 440707 h 577849"/>
                <a:gd name="connsiteX2" fmla="*/ 631153 w 1216736"/>
                <a:gd name="connsiteY2" fmla="*/ 275827 h 577849"/>
                <a:gd name="connsiteX3" fmla="*/ 245919 w 1216736"/>
                <a:gd name="connsiteY3" fmla="*/ 453034 h 577849"/>
                <a:gd name="connsiteX4" fmla="*/ 53302 w 1216736"/>
                <a:gd name="connsiteY4" fmla="*/ 477689 h 577849"/>
                <a:gd name="connsiteX5" fmla="*/ 28647 w 1216736"/>
                <a:gd name="connsiteY5" fmla="*/ 285073 h 577849"/>
                <a:gd name="connsiteX6" fmla="*/ 629612 w 1216736"/>
                <a:gd name="connsiteY6" fmla="*/ 0 h 577849"/>
                <a:gd name="connsiteX7" fmla="*/ 1216708 w 1216736"/>
                <a:gd name="connsiteY7" fmla="*/ 440707 h 577849"/>
                <a:gd name="connsiteX8" fmla="*/ 1081106 w 1216736"/>
                <a:gd name="connsiteY8" fmla="*/ 577850 h 57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6736" h="577849">
                  <a:moveTo>
                    <a:pt x="1081106" y="577850"/>
                  </a:moveTo>
                  <a:cubicBezTo>
                    <a:pt x="1005600" y="577850"/>
                    <a:pt x="943963" y="516213"/>
                    <a:pt x="943963" y="440707"/>
                  </a:cubicBezTo>
                  <a:cubicBezTo>
                    <a:pt x="943963" y="348251"/>
                    <a:pt x="806820" y="275827"/>
                    <a:pt x="631153" y="275827"/>
                  </a:cubicBezTo>
                  <a:cubicBezTo>
                    <a:pt x="412340" y="275827"/>
                    <a:pt x="313720" y="365201"/>
                    <a:pt x="245919" y="453034"/>
                  </a:cubicBezTo>
                  <a:cubicBezTo>
                    <a:pt x="199691" y="513131"/>
                    <a:pt x="113399" y="523917"/>
                    <a:pt x="53302" y="477689"/>
                  </a:cubicBezTo>
                  <a:cubicBezTo>
                    <a:pt x="-6794" y="431461"/>
                    <a:pt x="-17581" y="345169"/>
                    <a:pt x="28647" y="285073"/>
                  </a:cubicBezTo>
                  <a:cubicBezTo>
                    <a:pt x="175036" y="92456"/>
                    <a:pt x="372276" y="0"/>
                    <a:pt x="629612" y="0"/>
                  </a:cubicBezTo>
                  <a:cubicBezTo>
                    <a:pt x="970159" y="0"/>
                    <a:pt x="1216708" y="184912"/>
                    <a:pt x="1216708" y="440707"/>
                  </a:cubicBezTo>
                  <a:cubicBezTo>
                    <a:pt x="1218249" y="516213"/>
                    <a:pt x="1156612" y="577850"/>
                    <a:pt x="1081106" y="577850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85401" t="62048" r="14599" b="37952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B3A753E7-6C3D-41BB-AB3F-7BCDCF323A0E}"/>
                </a:ext>
              </a:extLst>
            </p:cNvPr>
            <p:cNvSpPr/>
            <p:nvPr/>
          </p:nvSpPr>
          <p:spPr>
            <a:xfrm>
              <a:off x="3441381" y="1519614"/>
              <a:ext cx="962150" cy="320514"/>
            </a:xfrm>
            <a:custGeom>
              <a:avLst/>
              <a:gdLst>
                <a:gd name="connsiteX0" fmla="*/ 952905 w 962150"/>
                <a:gd name="connsiteY0" fmla="*/ 320514 h 320514"/>
                <a:gd name="connsiteX1" fmla="*/ 943659 w 962150"/>
                <a:gd name="connsiteY1" fmla="*/ 311269 h 320514"/>
                <a:gd name="connsiteX2" fmla="*/ 502952 w 962150"/>
                <a:gd name="connsiteY2" fmla="*/ 16950 h 320514"/>
                <a:gd name="connsiteX3" fmla="*/ 16016 w 962150"/>
                <a:gd name="connsiteY3" fmla="*/ 245008 h 320514"/>
                <a:gd name="connsiteX4" fmla="*/ 3689 w 962150"/>
                <a:gd name="connsiteY4" fmla="*/ 246549 h 320514"/>
                <a:gd name="connsiteX5" fmla="*/ 2148 w 962150"/>
                <a:gd name="connsiteY5" fmla="*/ 234222 h 320514"/>
                <a:gd name="connsiteX6" fmla="*/ 502952 w 962150"/>
                <a:gd name="connsiteY6" fmla="*/ 0 h 320514"/>
                <a:gd name="connsiteX7" fmla="*/ 962150 w 962150"/>
                <a:gd name="connsiteY7" fmla="*/ 311269 h 320514"/>
                <a:gd name="connsiteX8" fmla="*/ 952905 w 962150"/>
                <a:gd name="connsiteY8" fmla="*/ 320514 h 32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2150" h="320514">
                  <a:moveTo>
                    <a:pt x="952905" y="320514"/>
                  </a:moveTo>
                  <a:cubicBezTo>
                    <a:pt x="948282" y="320514"/>
                    <a:pt x="943659" y="315891"/>
                    <a:pt x="943659" y="311269"/>
                  </a:cubicBezTo>
                  <a:cubicBezTo>
                    <a:pt x="943659" y="141766"/>
                    <a:pt x="758747" y="16950"/>
                    <a:pt x="502952" y="16950"/>
                  </a:cubicBezTo>
                  <a:cubicBezTo>
                    <a:pt x="224043" y="16950"/>
                    <a:pt x="91522" y="146389"/>
                    <a:pt x="16016" y="245008"/>
                  </a:cubicBezTo>
                  <a:cubicBezTo>
                    <a:pt x="12934" y="249631"/>
                    <a:pt x="6771" y="249631"/>
                    <a:pt x="3689" y="246549"/>
                  </a:cubicBezTo>
                  <a:cubicBezTo>
                    <a:pt x="-934" y="243467"/>
                    <a:pt x="-934" y="237304"/>
                    <a:pt x="2148" y="234222"/>
                  </a:cubicBezTo>
                  <a:cubicBezTo>
                    <a:pt x="79195" y="134061"/>
                    <a:pt x="216338" y="0"/>
                    <a:pt x="502952" y="0"/>
                  </a:cubicBezTo>
                  <a:cubicBezTo>
                    <a:pt x="769533" y="0"/>
                    <a:pt x="962150" y="130979"/>
                    <a:pt x="962150" y="311269"/>
                  </a:cubicBezTo>
                  <a:cubicBezTo>
                    <a:pt x="960609" y="317432"/>
                    <a:pt x="957528" y="320514"/>
                    <a:pt x="952905" y="320514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19380C22-23BB-4D57-920A-26D860A7A8E2}"/>
                </a:ext>
              </a:extLst>
            </p:cNvPr>
            <p:cNvSpPr/>
            <p:nvPr/>
          </p:nvSpPr>
          <p:spPr>
            <a:xfrm>
              <a:off x="3374187" y="2495025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9503" y="132520"/>
                    <a:pt x="130979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57386641-BE43-4FAA-86A8-1605F8F29597}"/>
                </a:ext>
              </a:extLst>
            </p:cNvPr>
            <p:cNvSpPr/>
            <p:nvPr/>
          </p:nvSpPr>
          <p:spPr>
            <a:xfrm>
              <a:off x="3403464" y="2524302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4B189280-2219-49EF-90AC-F7996E6878C9}"/>
                </a:ext>
              </a:extLst>
            </p:cNvPr>
            <p:cNvSpPr/>
            <p:nvPr/>
          </p:nvSpPr>
          <p:spPr>
            <a:xfrm>
              <a:off x="3425038" y="2547416"/>
              <a:ext cx="67801" cy="67800"/>
            </a:xfrm>
            <a:custGeom>
              <a:avLst/>
              <a:gdLst>
                <a:gd name="connsiteX0" fmla="*/ 60096 w 67801"/>
                <a:gd name="connsiteY0" fmla="*/ 26196 h 67800"/>
                <a:gd name="connsiteX1" fmla="*/ 41605 w 67801"/>
                <a:gd name="connsiteY1" fmla="*/ 26196 h 67800"/>
                <a:gd name="connsiteX2" fmla="*/ 41605 w 67801"/>
                <a:gd name="connsiteY2" fmla="*/ 7705 h 67800"/>
                <a:gd name="connsiteX3" fmla="*/ 33901 w 67801"/>
                <a:gd name="connsiteY3" fmla="*/ 0 h 67800"/>
                <a:gd name="connsiteX4" fmla="*/ 26196 w 67801"/>
                <a:gd name="connsiteY4" fmla="*/ 7705 h 67800"/>
                <a:gd name="connsiteX5" fmla="*/ 26196 w 67801"/>
                <a:gd name="connsiteY5" fmla="*/ 26196 h 67800"/>
                <a:gd name="connsiteX6" fmla="*/ 7705 w 67801"/>
                <a:gd name="connsiteY6" fmla="*/ 26196 h 67800"/>
                <a:gd name="connsiteX7" fmla="*/ 0 w 67801"/>
                <a:gd name="connsiteY7" fmla="*/ 33900 h 67800"/>
                <a:gd name="connsiteX8" fmla="*/ 7705 w 67801"/>
                <a:gd name="connsiteY8" fmla="*/ 41605 h 67800"/>
                <a:gd name="connsiteX9" fmla="*/ 26196 w 67801"/>
                <a:gd name="connsiteY9" fmla="*/ 41605 h 67800"/>
                <a:gd name="connsiteX10" fmla="*/ 26196 w 67801"/>
                <a:gd name="connsiteY10" fmla="*/ 60096 h 67800"/>
                <a:gd name="connsiteX11" fmla="*/ 33901 w 67801"/>
                <a:gd name="connsiteY11" fmla="*/ 67801 h 67800"/>
                <a:gd name="connsiteX12" fmla="*/ 41605 w 67801"/>
                <a:gd name="connsiteY12" fmla="*/ 60096 h 67800"/>
                <a:gd name="connsiteX13" fmla="*/ 41605 w 67801"/>
                <a:gd name="connsiteY13" fmla="*/ 41605 h 67800"/>
                <a:gd name="connsiteX14" fmla="*/ 60096 w 67801"/>
                <a:gd name="connsiteY14" fmla="*/ 41605 h 67800"/>
                <a:gd name="connsiteX15" fmla="*/ 67801 w 67801"/>
                <a:gd name="connsiteY15" fmla="*/ 33900 h 67800"/>
                <a:gd name="connsiteX16" fmla="*/ 60096 w 67801"/>
                <a:gd name="connsiteY16" fmla="*/ 26196 h 6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0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0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0"/>
                  </a:cubicBezTo>
                  <a:cubicBezTo>
                    <a:pt x="67801" y="29278"/>
                    <a:pt x="64719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007E2915-9C84-461E-A1DA-7440C1C0D059}"/>
                </a:ext>
              </a:extLst>
            </p:cNvPr>
            <p:cNvSpPr/>
            <p:nvPr/>
          </p:nvSpPr>
          <p:spPr>
            <a:xfrm>
              <a:off x="4309534" y="1746131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9503" y="130979"/>
                    <a:pt x="130979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CCDF75D-B9C9-410C-90B4-CC5868881766}"/>
                </a:ext>
              </a:extLst>
            </p:cNvPr>
            <p:cNvSpPr/>
            <p:nvPr/>
          </p:nvSpPr>
          <p:spPr>
            <a:xfrm>
              <a:off x="4338812" y="1775409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4751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11D47826-CF2F-477D-A04D-85B6EF641C9D}"/>
                </a:ext>
              </a:extLst>
            </p:cNvPr>
            <p:cNvSpPr/>
            <p:nvPr/>
          </p:nvSpPr>
          <p:spPr>
            <a:xfrm>
              <a:off x="4360385" y="1798523"/>
              <a:ext cx="67801" cy="67801"/>
            </a:xfrm>
            <a:custGeom>
              <a:avLst/>
              <a:gdLst>
                <a:gd name="connsiteX0" fmla="*/ 60096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6 w 67801"/>
                <a:gd name="connsiteY14" fmla="*/ 41605 h 67801"/>
                <a:gd name="connsiteX15" fmla="*/ 67801 w 67801"/>
                <a:gd name="connsiteY15" fmla="*/ 33901 h 67801"/>
                <a:gd name="connsiteX16" fmla="*/ 60096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0214C3B-A24E-4419-94ED-E5B2B5892E68}"/>
              </a:ext>
            </a:extLst>
          </p:cNvPr>
          <p:cNvGrpSpPr/>
          <p:nvPr/>
        </p:nvGrpSpPr>
        <p:grpSpPr>
          <a:xfrm>
            <a:off x="5463777" y="1356277"/>
            <a:ext cx="1265546" cy="1394542"/>
            <a:chOff x="5463777" y="1356277"/>
            <a:chExt cx="1265546" cy="1394542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806A0723-5ABF-4280-B529-0390B45F9309}"/>
                </a:ext>
              </a:extLst>
            </p:cNvPr>
            <p:cNvSpPr/>
            <p:nvPr/>
          </p:nvSpPr>
          <p:spPr>
            <a:xfrm>
              <a:off x="5463777" y="2271150"/>
              <a:ext cx="815593" cy="479669"/>
            </a:xfrm>
            <a:custGeom>
              <a:avLst/>
              <a:gdLst>
                <a:gd name="connsiteX0" fmla="*/ 649173 w 815593"/>
                <a:gd name="connsiteY0" fmla="*/ 479669 h 479669"/>
                <a:gd name="connsiteX1" fmla="*/ 57454 w 815593"/>
                <a:gd name="connsiteY1" fmla="*/ 290135 h 479669"/>
                <a:gd name="connsiteX2" fmla="*/ 40504 w 815593"/>
                <a:gd name="connsiteY2" fmla="*/ 57454 h 479669"/>
                <a:gd name="connsiteX3" fmla="*/ 273185 w 815593"/>
                <a:gd name="connsiteY3" fmla="*/ 40504 h 479669"/>
                <a:gd name="connsiteX4" fmla="*/ 650714 w 815593"/>
                <a:gd name="connsiteY4" fmla="*/ 149910 h 479669"/>
                <a:gd name="connsiteX5" fmla="*/ 815594 w 815593"/>
                <a:gd name="connsiteY5" fmla="*/ 314790 h 479669"/>
                <a:gd name="connsiteX6" fmla="*/ 649173 w 815593"/>
                <a:gd name="connsiteY6" fmla="*/ 479669 h 47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5593" h="479669">
                  <a:moveTo>
                    <a:pt x="649173" y="479669"/>
                  </a:moveTo>
                  <a:cubicBezTo>
                    <a:pt x="385673" y="479669"/>
                    <a:pt x="214629" y="424196"/>
                    <a:pt x="57454" y="290135"/>
                  </a:cubicBezTo>
                  <a:cubicBezTo>
                    <a:pt x="-11888" y="231579"/>
                    <a:pt x="-19593" y="126796"/>
                    <a:pt x="40504" y="57454"/>
                  </a:cubicBezTo>
                  <a:cubicBezTo>
                    <a:pt x="99059" y="-11888"/>
                    <a:pt x="203843" y="-19593"/>
                    <a:pt x="273185" y="40504"/>
                  </a:cubicBezTo>
                  <a:cubicBezTo>
                    <a:pt x="340986" y="97518"/>
                    <a:pt x="419574" y="149910"/>
                    <a:pt x="650714" y="149910"/>
                  </a:cubicBezTo>
                  <a:cubicBezTo>
                    <a:pt x="741629" y="149910"/>
                    <a:pt x="815594" y="223875"/>
                    <a:pt x="815594" y="314790"/>
                  </a:cubicBezTo>
                  <a:cubicBezTo>
                    <a:pt x="814053" y="405705"/>
                    <a:pt x="740088" y="479669"/>
                    <a:pt x="649173" y="47966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FE117E79-AAF3-4B24-A032-021D911AF883}"/>
                </a:ext>
              </a:extLst>
            </p:cNvPr>
            <p:cNvSpPr/>
            <p:nvPr/>
          </p:nvSpPr>
          <p:spPr>
            <a:xfrm>
              <a:off x="5491676" y="2299050"/>
              <a:ext cx="758416" cy="424033"/>
            </a:xfrm>
            <a:custGeom>
              <a:avLst/>
              <a:gdLst>
                <a:gd name="connsiteX0" fmla="*/ 621274 w 758416"/>
                <a:gd name="connsiteY0" fmla="*/ 424033 h 424033"/>
                <a:gd name="connsiteX1" fmla="*/ 48046 w 758416"/>
                <a:gd name="connsiteY1" fmla="*/ 242204 h 424033"/>
                <a:gd name="connsiteX2" fmla="*/ 32637 w 758416"/>
                <a:gd name="connsiteY2" fmla="*/ 48046 h 424033"/>
                <a:gd name="connsiteX3" fmla="*/ 226795 w 758416"/>
                <a:gd name="connsiteY3" fmla="*/ 32637 h 424033"/>
                <a:gd name="connsiteX4" fmla="*/ 621274 w 758416"/>
                <a:gd name="connsiteY4" fmla="*/ 148207 h 424033"/>
                <a:gd name="connsiteX5" fmla="*/ 758417 w 758416"/>
                <a:gd name="connsiteY5" fmla="*/ 285350 h 424033"/>
                <a:gd name="connsiteX6" fmla="*/ 621274 w 758416"/>
                <a:gd name="connsiteY6" fmla="*/ 424033 h 42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8416" h="424033">
                  <a:moveTo>
                    <a:pt x="621274" y="424033"/>
                  </a:moveTo>
                  <a:cubicBezTo>
                    <a:pt x="303841" y="424033"/>
                    <a:pt x="157453" y="336200"/>
                    <a:pt x="48046" y="242204"/>
                  </a:cubicBezTo>
                  <a:cubicBezTo>
                    <a:pt x="-8968" y="192894"/>
                    <a:pt x="-16673" y="106602"/>
                    <a:pt x="32637" y="48046"/>
                  </a:cubicBezTo>
                  <a:cubicBezTo>
                    <a:pt x="81947" y="-8968"/>
                    <a:pt x="168239" y="-16673"/>
                    <a:pt x="226795" y="32637"/>
                  </a:cubicBezTo>
                  <a:cubicBezTo>
                    <a:pt x="294596" y="91192"/>
                    <a:pt x="382429" y="148207"/>
                    <a:pt x="621274" y="148207"/>
                  </a:cubicBezTo>
                  <a:cubicBezTo>
                    <a:pt x="696779" y="148207"/>
                    <a:pt x="758417" y="209844"/>
                    <a:pt x="758417" y="285350"/>
                  </a:cubicBezTo>
                  <a:cubicBezTo>
                    <a:pt x="758417" y="362396"/>
                    <a:pt x="698320" y="424033"/>
                    <a:pt x="621274" y="424033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16797" t="36389" r="83203" b="63611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FC032240-CC67-4463-8D9F-61DE470134EE}"/>
                </a:ext>
              </a:extLst>
            </p:cNvPr>
            <p:cNvSpPr/>
            <p:nvPr/>
          </p:nvSpPr>
          <p:spPr>
            <a:xfrm>
              <a:off x="5619712" y="2428626"/>
              <a:ext cx="501335" cy="166559"/>
            </a:xfrm>
            <a:custGeom>
              <a:avLst/>
              <a:gdLst>
                <a:gd name="connsiteX0" fmla="*/ 493238 w 501335"/>
                <a:gd name="connsiteY0" fmla="*/ 166560 h 166559"/>
                <a:gd name="connsiteX1" fmla="*/ 3221 w 501335"/>
                <a:gd name="connsiteY1" fmla="*/ 15548 h 166559"/>
                <a:gd name="connsiteX2" fmla="*/ 1680 w 501335"/>
                <a:gd name="connsiteY2" fmla="*/ 3221 h 166559"/>
                <a:gd name="connsiteX3" fmla="*/ 14007 w 501335"/>
                <a:gd name="connsiteY3" fmla="*/ 1680 h 166559"/>
                <a:gd name="connsiteX4" fmla="*/ 491697 w 501335"/>
                <a:gd name="connsiteY4" fmla="*/ 149609 h 166559"/>
                <a:gd name="connsiteX5" fmla="*/ 500943 w 501335"/>
                <a:gd name="connsiteY5" fmla="*/ 158855 h 166559"/>
                <a:gd name="connsiteX6" fmla="*/ 493238 w 501335"/>
                <a:gd name="connsiteY6" fmla="*/ 166560 h 16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335" h="166559">
                  <a:moveTo>
                    <a:pt x="493238" y="166560"/>
                  </a:moveTo>
                  <a:cubicBezTo>
                    <a:pt x="232820" y="166560"/>
                    <a:pt x="109545" y="106463"/>
                    <a:pt x="3221" y="15548"/>
                  </a:cubicBezTo>
                  <a:cubicBezTo>
                    <a:pt x="139" y="12466"/>
                    <a:pt x="-1402" y="6303"/>
                    <a:pt x="1680" y="3221"/>
                  </a:cubicBezTo>
                  <a:cubicBezTo>
                    <a:pt x="4762" y="139"/>
                    <a:pt x="10925" y="-1402"/>
                    <a:pt x="14007" y="1680"/>
                  </a:cubicBezTo>
                  <a:cubicBezTo>
                    <a:pt x="117250" y="89513"/>
                    <a:pt x="237443" y="149609"/>
                    <a:pt x="491697" y="149609"/>
                  </a:cubicBezTo>
                  <a:cubicBezTo>
                    <a:pt x="496320" y="149609"/>
                    <a:pt x="500943" y="154232"/>
                    <a:pt x="500943" y="158855"/>
                  </a:cubicBezTo>
                  <a:cubicBezTo>
                    <a:pt x="502484" y="161937"/>
                    <a:pt x="499402" y="166560"/>
                    <a:pt x="493238" y="166560"/>
                  </a:cubicBezTo>
                  <a:close/>
                </a:path>
              </a:pathLst>
            </a:custGeom>
            <a:solidFill>
              <a:schemeClr val="accent1"/>
            </a:solidFill>
            <a:ln w="15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7F78D321-FC4F-4EE2-9D40-C2B51972681E}"/>
                </a:ext>
              </a:extLst>
            </p:cNvPr>
            <p:cNvSpPr/>
            <p:nvPr/>
          </p:nvSpPr>
          <p:spPr>
            <a:xfrm>
              <a:off x="5875265" y="1887517"/>
              <a:ext cx="852524" cy="863302"/>
            </a:xfrm>
            <a:custGeom>
              <a:avLst/>
              <a:gdLst>
                <a:gd name="connsiteX0" fmla="*/ 237685 w 852524"/>
                <a:gd name="connsiteY0" fmla="*/ 863303 h 863302"/>
                <a:gd name="connsiteX1" fmla="*/ 72805 w 852524"/>
                <a:gd name="connsiteY1" fmla="*/ 698423 h 863302"/>
                <a:gd name="connsiteX2" fmla="*/ 237685 w 852524"/>
                <a:gd name="connsiteY2" fmla="*/ 533544 h 863302"/>
                <a:gd name="connsiteX3" fmla="*/ 522758 w 852524"/>
                <a:gd name="connsiteY3" fmla="*/ 431842 h 863302"/>
                <a:gd name="connsiteX4" fmla="*/ 458039 w 852524"/>
                <a:gd name="connsiteY4" fmla="*/ 374828 h 863302"/>
                <a:gd name="connsiteX5" fmla="*/ 154475 w 852524"/>
                <a:gd name="connsiteY5" fmla="*/ 330141 h 863302"/>
                <a:gd name="connsiteX6" fmla="*/ 381 w 852524"/>
                <a:gd name="connsiteY6" fmla="*/ 154474 h 863302"/>
                <a:gd name="connsiteX7" fmla="*/ 176048 w 852524"/>
                <a:gd name="connsiteY7" fmla="*/ 381 h 863302"/>
                <a:gd name="connsiteX8" fmla="*/ 568986 w 852524"/>
                <a:gd name="connsiteY8" fmla="*/ 65100 h 863302"/>
                <a:gd name="connsiteX9" fmla="*/ 852518 w 852524"/>
                <a:gd name="connsiteY9" fmla="*/ 431842 h 863302"/>
                <a:gd name="connsiteX10" fmla="*/ 237685 w 852524"/>
                <a:gd name="connsiteY10" fmla="*/ 863303 h 86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2524" h="863302">
                  <a:moveTo>
                    <a:pt x="237685" y="863303"/>
                  </a:moveTo>
                  <a:cubicBezTo>
                    <a:pt x="146770" y="863303"/>
                    <a:pt x="72805" y="789338"/>
                    <a:pt x="72805" y="698423"/>
                  </a:cubicBezTo>
                  <a:cubicBezTo>
                    <a:pt x="72805" y="607508"/>
                    <a:pt x="146770" y="533544"/>
                    <a:pt x="237685" y="533544"/>
                  </a:cubicBezTo>
                  <a:cubicBezTo>
                    <a:pt x="421056" y="533544"/>
                    <a:pt x="522758" y="473447"/>
                    <a:pt x="522758" y="431842"/>
                  </a:cubicBezTo>
                  <a:cubicBezTo>
                    <a:pt x="522758" y="417974"/>
                    <a:pt x="522758" y="399483"/>
                    <a:pt x="458039" y="374828"/>
                  </a:cubicBezTo>
                  <a:cubicBezTo>
                    <a:pt x="377910" y="345550"/>
                    <a:pt x="259258" y="336304"/>
                    <a:pt x="154475" y="330141"/>
                  </a:cubicBezTo>
                  <a:cubicBezTo>
                    <a:pt x="63559" y="323977"/>
                    <a:pt x="-5783" y="245389"/>
                    <a:pt x="381" y="154474"/>
                  </a:cubicBezTo>
                  <a:cubicBezTo>
                    <a:pt x="6545" y="63559"/>
                    <a:pt x="85133" y="-5783"/>
                    <a:pt x="176048" y="381"/>
                  </a:cubicBezTo>
                  <a:cubicBezTo>
                    <a:pt x="308568" y="9627"/>
                    <a:pt x="448793" y="20413"/>
                    <a:pt x="568986" y="65100"/>
                  </a:cubicBezTo>
                  <a:cubicBezTo>
                    <a:pt x="815535" y="154474"/>
                    <a:pt x="852518" y="333222"/>
                    <a:pt x="852518" y="431842"/>
                  </a:cubicBezTo>
                  <a:cubicBezTo>
                    <a:pt x="854059" y="689178"/>
                    <a:pt x="605968" y="863303"/>
                    <a:pt x="237685" y="86330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1056B1A7-EEDA-4528-A24B-214C8BAB2773}"/>
                </a:ext>
              </a:extLst>
            </p:cNvPr>
            <p:cNvSpPr/>
            <p:nvPr/>
          </p:nvSpPr>
          <p:spPr>
            <a:xfrm>
              <a:off x="5904661" y="1916913"/>
              <a:ext cx="796925" cy="806169"/>
            </a:xfrm>
            <a:custGeom>
              <a:avLst/>
              <a:gdLst>
                <a:gd name="connsiteX0" fmla="*/ 208288 w 796925"/>
                <a:gd name="connsiteY0" fmla="*/ 806170 h 806169"/>
                <a:gd name="connsiteX1" fmla="*/ 71145 w 796925"/>
                <a:gd name="connsiteY1" fmla="*/ 669027 h 806169"/>
                <a:gd name="connsiteX2" fmla="*/ 208288 w 796925"/>
                <a:gd name="connsiteY2" fmla="*/ 531884 h 806169"/>
                <a:gd name="connsiteX3" fmla="*/ 521098 w 796925"/>
                <a:gd name="connsiteY3" fmla="*/ 402446 h 806169"/>
                <a:gd name="connsiteX4" fmla="*/ 437888 w 796925"/>
                <a:gd name="connsiteY4" fmla="*/ 320776 h 806169"/>
                <a:gd name="connsiteX5" fmla="*/ 128160 w 796925"/>
                <a:gd name="connsiteY5" fmla="*/ 274548 h 806169"/>
                <a:gd name="connsiteX6" fmla="*/ 262 w 796925"/>
                <a:gd name="connsiteY6" fmla="*/ 128160 h 806169"/>
                <a:gd name="connsiteX7" fmla="*/ 146651 w 796925"/>
                <a:gd name="connsiteY7" fmla="*/ 262 h 806169"/>
                <a:gd name="connsiteX8" fmla="*/ 531885 w 796925"/>
                <a:gd name="connsiteY8" fmla="*/ 63441 h 806169"/>
                <a:gd name="connsiteX9" fmla="*/ 796925 w 796925"/>
                <a:gd name="connsiteY9" fmla="*/ 403986 h 806169"/>
                <a:gd name="connsiteX10" fmla="*/ 208288 w 796925"/>
                <a:gd name="connsiteY10" fmla="*/ 806170 h 80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6925" h="806169">
                  <a:moveTo>
                    <a:pt x="208288" y="806170"/>
                  </a:moveTo>
                  <a:cubicBezTo>
                    <a:pt x="132783" y="806170"/>
                    <a:pt x="71145" y="744532"/>
                    <a:pt x="71145" y="669027"/>
                  </a:cubicBezTo>
                  <a:cubicBezTo>
                    <a:pt x="71145" y="593521"/>
                    <a:pt x="132783" y="531884"/>
                    <a:pt x="208288" y="531884"/>
                  </a:cubicBezTo>
                  <a:cubicBezTo>
                    <a:pt x="383955" y="531884"/>
                    <a:pt x="521098" y="474869"/>
                    <a:pt x="521098" y="402446"/>
                  </a:cubicBezTo>
                  <a:cubicBezTo>
                    <a:pt x="521098" y="380872"/>
                    <a:pt x="521098" y="350054"/>
                    <a:pt x="437888" y="320776"/>
                  </a:cubicBezTo>
                  <a:cubicBezTo>
                    <a:pt x="354677" y="289958"/>
                    <a:pt x="234484" y="280712"/>
                    <a:pt x="128160" y="274548"/>
                  </a:cubicBezTo>
                  <a:cubicBezTo>
                    <a:pt x="52654" y="269925"/>
                    <a:pt x="-4360" y="203665"/>
                    <a:pt x="262" y="128160"/>
                  </a:cubicBezTo>
                  <a:cubicBezTo>
                    <a:pt x="4885" y="52654"/>
                    <a:pt x="71145" y="-4360"/>
                    <a:pt x="146651" y="262"/>
                  </a:cubicBezTo>
                  <a:cubicBezTo>
                    <a:pt x="277630" y="9508"/>
                    <a:pt x="414774" y="20294"/>
                    <a:pt x="531885" y="63441"/>
                  </a:cubicBezTo>
                  <a:cubicBezTo>
                    <a:pt x="763025" y="146651"/>
                    <a:pt x="796925" y="313072"/>
                    <a:pt x="796925" y="403986"/>
                  </a:cubicBezTo>
                  <a:cubicBezTo>
                    <a:pt x="796925" y="644372"/>
                    <a:pt x="559621" y="806170"/>
                    <a:pt x="208288" y="806170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27021" t="81945" r="72979" b="18055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710702E3-3025-440A-B211-F95C7ADBEFC3}"/>
                </a:ext>
              </a:extLst>
            </p:cNvPr>
            <p:cNvSpPr/>
            <p:nvPr/>
          </p:nvSpPr>
          <p:spPr>
            <a:xfrm>
              <a:off x="6031280" y="2043532"/>
              <a:ext cx="542408" cy="551653"/>
            </a:xfrm>
            <a:custGeom>
              <a:avLst/>
              <a:gdLst>
                <a:gd name="connsiteX0" fmla="*/ 81670 w 542408"/>
                <a:gd name="connsiteY0" fmla="*/ 551654 h 551653"/>
                <a:gd name="connsiteX1" fmla="*/ 72424 w 542408"/>
                <a:gd name="connsiteY1" fmla="*/ 542408 h 551653"/>
                <a:gd name="connsiteX2" fmla="*/ 81670 w 542408"/>
                <a:gd name="connsiteY2" fmla="*/ 533162 h 551653"/>
                <a:gd name="connsiteX3" fmla="*/ 522377 w 542408"/>
                <a:gd name="connsiteY3" fmla="*/ 275827 h 551653"/>
                <a:gd name="connsiteX4" fmla="*/ 9246 w 542408"/>
                <a:gd name="connsiteY4" fmla="*/ 18491 h 551653"/>
                <a:gd name="connsiteX5" fmla="*/ 0 w 542408"/>
                <a:gd name="connsiteY5" fmla="*/ 9246 h 551653"/>
                <a:gd name="connsiteX6" fmla="*/ 9246 w 542408"/>
                <a:gd name="connsiteY6" fmla="*/ 0 h 551653"/>
                <a:gd name="connsiteX7" fmla="*/ 542409 w 542408"/>
                <a:gd name="connsiteY7" fmla="*/ 275827 h 551653"/>
                <a:gd name="connsiteX8" fmla="*/ 81670 w 542408"/>
                <a:gd name="connsiteY8" fmla="*/ 551654 h 55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2408" h="551653">
                  <a:moveTo>
                    <a:pt x="81670" y="551654"/>
                  </a:moveTo>
                  <a:cubicBezTo>
                    <a:pt x="77047" y="551654"/>
                    <a:pt x="72424" y="547031"/>
                    <a:pt x="72424" y="542408"/>
                  </a:cubicBezTo>
                  <a:cubicBezTo>
                    <a:pt x="72424" y="537785"/>
                    <a:pt x="77047" y="533162"/>
                    <a:pt x="81670" y="533162"/>
                  </a:cubicBezTo>
                  <a:cubicBezTo>
                    <a:pt x="345169" y="533162"/>
                    <a:pt x="522377" y="429920"/>
                    <a:pt x="522377" y="275827"/>
                  </a:cubicBezTo>
                  <a:cubicBezTo>
                    <a:pt x="522377" y="69342"/>
                    <a:pt x="268123" y="35441"/>
                    <a:pt x="9246" y="18491"/>
                  </a:cubicBezTo>
                  <a:cubicBezTo>
                    <a:pt x="4623" y="18491"/>
                    <a:pt x="0" y="13868"/>
                    <a:pt x="0" y="9246"/>
                  </a:cubicBezTo>
                  <a:cubicBezTo>
                    <a:pt x="0" y="4623"/>
                    <a:pt x="4623" y="0"/>
                    <a:pt x="9246" y="0"/>
                  </a:cubicBezTo>
                  <a:cubicBezTo>
                    <a:pt x="221895" y="13868"/>
                    <a:pt x="542409" y="35441"/>
                    <a:pt x="542409" y="275827"/>
                  </a:cubicBezTo>
                  <a:cubicBezTo>
                    <a:pt x="542409" y="440707"/>
                    <a:pt x="357497" y="551654"/>
                    <a:pt x="81670" y="551654"/>
                  </a:cubicBezTo>
                  <a:close/>
                </a:path>
              </a:pathLst>
            </a:custGeom>
            <a:solidFill>
              <a:schemeClr val="accent1"/>
            </a:solidFill>
            <a:ln w="15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708BA3B7-3BA7-4E02-B64F-644DBD078FE5}"/>
                </a:ext>
              </a:extLst>
            </p:cNvPr>
            <p:cNvSpPr/>
            <p:nvPr/>
          </p:nvSpPr>
          <p:spPr>
            <a:xfrm>
              <a:off x="5464922" y="1356277"/>
              <a:ext cx="1264401" cy="862921"/>
            </a:xfrm>
            <a:custGeom>
              <a:avLst/>
              <a:gdLst>
                <a:gd name="connsiteX0" fmla="*/ 577145 w 1264401"/>
                <a:gd name="connsiteY0" fmla="*/ 861381 h 862921"/>
                <a:gd name="connsiteX1" fmla="*/ 412265 w 1264401"/>
                <a:gd name="connsiteY1" fmla="*/ 707288 h 862921"/>
                <a:gd name="connsiteX2" fmla="*/ 566358 w 1264401"/>
                <a:gd name="connsiteY2" fmla="*/ 531622 h 862921"/>
                <a:gd name="connsiteX3" fmla="*/ 865300 w 1264401"/>
                <a:gd name="connsiteY3" fmla="*/ 479230 h 862921"/>
                <a:gd name="connsiteX4" fmla="*/ 934642 w 1264401"/>
                <a:gd name="connsiteY4" fmla="*/ 429920 h 862921"/>
                <a:gd name="connsiteX5" fmla="*/ 649569 w 1264401"/>
                <a:gd name="connsiteY5" fmla="*/ 328218 h 862921"/>
                <a:gd name="connsiteX6" fmla="*/ 272040 w 1264401"/>
                <a:gd name="connsiteY6" fmla="*/ 437625 h 862921"/>
                <a:gd name="connsiteX7" fmla="*/ 39359 w 1264401"/>
                <a:gd name="connsiteY7" fmla="*/ 420674 h 862921"/>
                <a:gd name="connsiteX8" fmla="*/ 56309 w 1264401"/>
                <a:gd name="connsiteY8" fmla="*/ 187994 h 862921"/>
                <a:gd name="connsiteX9" fmla="*/ 648028 w 1264401"/>
                <a:gd name="connsiteY9" fmla="*/ 0 h 862921"/>
                <a:gd name="connsiteX10" fmla="*/ 1264402 w 1264401"/>
                <a:gd name="connsiteY10" fmla="*/ 431461 h 862921"/>
                <a:gd name="connsiteX11" fmla="*/ 985492 w 1264401"/>
                <a:gd name="connsiteY11" fmla="*/ 787416 h 862921"/>
                <a:gd name="connsiteX12" fmla="*/ 587931 w 1264401"/>
                <a:gd name="connsiteY12" fmla="*/ 862922 h 862921"/>
                <a:gd name="connsiteX13" fmla="*/ 577145 w 1264401"/>
                <a:gd name="connsiteY13" fmla="*/ 861381 h 86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64401" h="862921">
                  <a:moveTo>
                    <a:pt x="577145" y="861381"/>
                  </a:moveTo>
                  <a:cubicBezTo>
                    <a:pt x="490853" y="861381"/>
                    <a:pt x="418429" y="795121"/>
                    <a:pt x="412265" y="707288"/>
                  </a:cubicBezTo>
                  <a:cubicBezTo>
                    <a:pt x="406101" y="616373"/>
                    <a:pt x="475443" y="537785"/>
                    <a:pt x="566358" y="531622"/>
                  </a:cubicBezTo>
                  <a:cubicBezTo>
                    <a:pt x="695797" y="523917"/>
                    <a:pt x="797498" y="505426"/>
                    <a:pt x="865300" y="479230"/>
                  </a:cubicBezTo>
                  <a:cubicBezTo>
                    <a:pt x="873004" y="476148"/>
                    <a:pt x="934642" y="451493"/>
                    <a:pt x="934642" y="429920"/>
                  </a:cubicBezTo>
                  <a:cubicBezTo>
                    <a:pt x="934642" y="388315"/>
                    <a:pt x="832940" y="328218"/>
                    <a:pt x="649569" y="328218"/>
                  </a:cubicBezTo>
                  <a:cubicBezTo>
                    <a:pt x="419970" y="328218"/>
                    <a:pt x="339841" y="380610"/>
                    <a:pt x="272040" y="437625"/>
                  </a:cubicBezTo>
                  <a:cubicBezTo>
                    <a:pt x="202698" y="496180"/>
                    <a:pt x="99455" y="488475"/>
                    <a:pt x="39359" y="420674"/>
                  </a:cubicBezTo>
                  <a:cubicBezTo>
                    <a:pt x="-19197" y="351332"/>
                    <a:pt x="-11492" y="248090"/>
                    <a:pt x="56309" y="187994"/>
                  </a:cubicBezTo>
                  <a:cubicBezTo>
                    <a:pt x="213484" y="55474"/>
                    <a:pt x="384528" y="0"/>
                    <a:pt x="648028" y="0"/>
                  </a:cubicBezTo>
                  <a:cubicBezTo>
                    <a:pt x="1016311" y="0"/>
                    <a:pt x="1264402" y="172584"/>
                    <a:pt x="1264402" y="431461"/>
                  </a:cubicBezTo>
                  <a:cubicBezTo>
                    <a:pt x="1264402" y="523917"/>
                    <a:pt x="1227419" y="691878"/>
                    <a:pt x="985492" y="787416"/>
                  </a:cubicBezTo>
                  <a:cubicBezTo>
                    <a:pt x="883791" y="827480"/>
                    <a:pt x="754352" y="852135"/>
                    <a:pt x="587931" y="862922"/>
                  </a:cubicBezTo>
                  <a:cubicBezTo>
                    <a:pt x="583309" y="861381"/>
                    <a:pt x="580227" y="861381"/>
                    <a:pt x="577145" y="86138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81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74800E15-407A-44F4-8C18-00A93694627E}"/>
                </a:ext>
              </a:extLst>
            </p:cNvPr>
            <p:cNvSpPr/>
            <p:nvPr/>
          </p:nvSpPr>
          <p:spPr>
            <a:xfrm>
              <a:off x="5491164" y="1384013"/>
              <a:ext cx="1208881" cy="807448"/>
            </a:xfrm>
            <a:custGeom>
              <a:avLst/>
              <a:gdLst>
                <a:gd name="connsiteX0" fmla="*/ 550903 w 1208881"/>
                <a:gd name="connsiteY0" fmla="*/ 807448 h 807448"/>
                <a:gd name="connsiteX1" fmla="*/ 413760 w 1208881"/>
                <a:gd name="connsiteY1" fmla="*/ 679551 h 807448"/>
                <a:gd name="connsiteX2" fmla="*/ 541657 w 1208881"/>
                <a:gd name="connsiteY2" fmla="*/ 533162 h 807448"/>
                <a:gd name="connsiteX3" fmla="*/ 848303 w 1208881"/>
                <a:gd name="connsiteY3" fmla="*/ 477689 h 807448"/>
                <a:gd name="connsiteX4" fmla="*/ 934595 w 1208881"/>
                <a:gd name="connsiteY4" fmla="*/ 403724 h 807448"/>
                <a:gd name="connsiteX5" fmla="*/ 621786 w 1208881"/>
                <a:gd name="connsiteY5" fmla="*/ 274286 h 807448"/>
                <a:gd name="connsiteX6" fmla="*/ 227307 w 1208881"/>
                <a:gd name="connsiteY6" fmla="*/ 389856 h 807448"/>
                <a:gd name="connsiteX7" fmla="*/ 33149 w 1208881"/>
                <a:gd name="connsiteY7" fmla="*/ 374446 h 807448"/>
                <a:gd name="connsiteX8" fmla="*/ 48558 w 1208881"/>
                <a:gd name="connsiteY8" fmla="*/ 180289 h 807448"/>
                <a:gd name="connsiteX9" fmla="*/ 621786 w 1208881"/>
                <a:gd name="connsiteY9" fmla="*/ 0 h 807448"/>
                <a:gd name="connsiteX10" fmla="*/ 1208882 w 1208881"/>
                <a:gd name="connsiteY10" fmla="*/ 403724 h 807448"/>
                <a:gd name="connsiteX11" fmla="*/ 946923 w 1208881"/>
                <a:gd name="connsiteY11" fmla="*/ 733484 h 807448"/>
                <a:gd name="connsiteX12" fmla="*/ 557067 w 1208881"/>
                <a:gd name="connsiteY12" fmla="*/ 805907 h 807448"/>
                <a:gd name="connsiteX13" fmla="*/ 550903 w 1208881"/>
                <a:gd name="connsiteY13" fmla="*/ 807448 h 80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881" h="807448">
                  <a:moveTo>
                    <a:pt x="550903" y="807448"/>
                  </a:moveTo>
                  <a:cubicBezTo>
                    <a:pt x="478479" y="807448"/>
                    <a:pt x="418383" y="751975"/>
                    <a:pt x="413760" y="679551"/>
                  </a:cubicBezTo>
                  <a:cubicBezTo>
                    <a:pt x="409137" y="604045"/>
                    <a:pt x="466151" y="537785"/>
                    <a:pt x="541657" y="533162"/>
                  </a:cubicBezTo>
                  <a:cubicBezTo>
                    <a:pt x="674178" y="523917"/>
                    <a:pt x="777420" y="505426"/>
                    <a:pt x="848303" y="477689"/>
                  </a:cubicBezTo>
                  <a:cubicBezTo>
                    <a:pt x="934595" y="443788"/>
                    <a:pt x="934595" y="412970"/>
                    <a:pt x="934595" y="403724"/>
                  </a:cubicBezTo>
                  <a:cubicBezTo>
                    <a:pt x="934595" y="331300"/>
                    <a:pt x="797452" y="274286"/>
                    <a:pt x="621786" y="274286"/>
                  </a:cubicBezTo>
                  <a:cubicBezTo>
                    <a:pt x="382941" y="274286"/>
                    <a:pt x="295108" y="331300"/>
                    <a:pt x="227307" y="389856"/>
                  </a:cubicBezTo>
                  <a:cubicBezTo>
                    <a:pt x="170292" y="439166"/>
                    <a:pt x="82459" y="433002"/>
                    <a:pt x="33149" y="374446"/>
                  </a:cubicBezTo>
                  <a:cubicBezTo>
                    <a:pt x="-16161" y="317432"/>
                    <a:pt x="-9997" y="229599"/>
                    <a:pt x="48558" y="180289"/>
                  </a:cubicBezTo>
                  <a:cubicBezTo>
                    <a:pt x="159506" y="87833"/>
                    <a:pt x="304353" y="0"/>
                    <a:pt x="621786" y="0"/>
                  </a:cubicBezTo>
                  <a:cubicBezTo>
                    <a:pt x="973119" y="0"/>
                    <a:pt x="1208882" y="161798"/>
                    <a:pt x="1208882" y="403724"/>
                  </a:cubicBezTo>
                  <a:cubicBezTo>
                    <a:pt x="1208882" y="488475"/>
                    <a:pt x="1174981" y="645650"/>
                    <a:pt x="946923" y="733484"/>
                  </a:cubicBezTo>
                  <a:cubicBezTo>
                    <a:pt x="848303" y="772007"/>
                    <a:pt x="720406" y="796662"/>
                    <a:pt x="557067" y="805907"/>
                  </a:cubicBezTo>
                  <a:cubicBezTo>
                    <a:pt x="555526" y="807448"/>
                    <a:pt x="552444" y="807448"/>
                    <a:pt x="550903" y="807448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49452" t="81891" r="50548" b="18109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47111A2-4A20-43E9-A5AA-A5E4B323F135}"/>
                </a:ext>
              </a:extLst>
            </p:cNvPr>
            <p:cNvSpPr/>
            <p:nvPr/>
          </p:nvSpPr>
          <p:spPr>
            <a:xfrm>
              <a:off x="5622326" y="1511911"/>
              <a:ext cx="951363" cy="550112"/>
            </a:xfrm>
            <a:custGeom>
              <a:avLst/>
              <a:gdLst>
                <a:gd name="connsiteX0" fmla="*/ 419741 w 951363"/>
                <a:gd name="connsiteY0" fmla="*/ 550113 h 550112"/>
                <a:gd name="connsiteX1" fmla="*/ 410495 w 951363"/>
                <a:gd name="connsiteY1" fmla="*/ 540867 h 550112"/>
                <a:gd name="connsiteX2" fmla="*/ 419741 w 951363"/>
                <a:gd name="connsiteY2" fmla="*/ 531621 h 550112"/>
                <a:gd name="connsiteX3" fmla="*/ 932872 w 951363"/>
                <a:gd name="connsiteY3" fmla="*/ 274286 h 550112"/>
                <a:gd name="connsiteX4" fmla="*/ 492165 w 951363"/>
                <a:gd name="connsiteY4" fmla="*/ 16950 h 550112"/>
                <a:gd name="connsiteX5" fmla="*/ 14475 w 951363"/>
                <a:gd name="connsiteY5" fmla="*/ 164880 h 550112"/>
                <a:gd name="connsiteX6" fmla="*/ 2148 w 951363"/>
                <a:gd name="connsiteY6" fmla="*/ 163339 h 550112"/>
                <a:gd name="connsiteX7" fmla="*/ 3689 w 951363"/>
                <a:gd name="connsiteY7" fmla="*/ 151011 h 550112"/>
                <a:gd name="connsiteX8" fmla="*/ 493706 w 951363"/>
                <a:gd name="connsiteY8" fmla="*/ 0 h 550112"/>
                <a:gd name="connsiteX9" fmla="*/ 951363 w 951363"/>
                <a:gd name="connsiteY9" fmla="*/ 275827 h 550112"/>
                <a:gd name="connsiteX10" fmla="*/ 419741 w 951363"/>
                <a:gd name="connsiteY10" fmla="*/ 550113 h 550112"/>
                <a:gd name="connsiteX11" fmla="*/ 419741 w 951363"/>
                <a:gd name="connsiteY11" fmla="*/ 550113 h 55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1363" h="550112">
                  <a:moveTo>
                    <a:pt x="419741" y="550113"/>
                  </a:moveTo>
                  <a:cubicBezTo>
                    <a:pt x="415118" y="550113"/>
                    <a:pt x="410495" y="547031"/>
                    <a:pt x="410495" y="540867"/>
                  </a:cubicBezTo>
                  <a:cubicBezTo>
                    <a:pt x="410495" y="536244"/>
                    <a:pt x="413577" y="531621"/>
                    <a:pt x="419741" y="531621"/>
                  </a:cubicBezTo>
                  <a:cubicBezTo>
                    <a:pt x="760287" y="510048"/>
                    <a:pt x="932872" y="423756"/>
                    <a:pt x="932872" y="274286"/>
                  </a:cubicBezTo>
                  <a:cubicBezTo>
                    <a:pt x="932872" y="120193"/>
                    <a:pt x="755665" y="16950"/>
                    <a:pt x="492165" y="16950"/>
                  </a:cubicBezTo>
                  <a:cubicBezTo>
                    <a:pt x="237911" y="16950"/>
                    <a:pt x="116177" y="75506"/>
                    <a:pt x="14475" y="164880"/>
                  </a:cubicBezTo>
                  <a:cubicBezTo>
                    <a:pt x="11393" y="167962"/>
                    <a:pt x="5230" y="167962"/>
                    <a:pt x="2148" y="163339"/>
                  </a:cubicBezTo>
                  <a:cubicBezTo>
                    <a:pt x="-934" y="160257"/>
                    <a:pt x="-934" y="154093"/>
                    <a:pt x="3689" y="151011"/>
                  </a:cubicBezTo>
                  <a:cubicBezTo>
                    <a:pt x="110013" y="60096"/>
                    <a:pt x="233288" y="0"/>
                    <a:pt x="493706" y="0"/>
                  </a:cubicBezTo>
                  <a:cubicBezTo>
                    <a:pt x="766451" y="0"/>
                    <a:pt x="951363" y="110947"/>
                    <a:pt x="951363" y="275827"/>
                  </a:cubicBezTo>
                  <a:cubicBezTo>
                    <a:pt x="951363" y="434543"/>
                    <a:pt x="772615" y="528540"/>
                    <a:pt x="419741" y="550113"/>
                  </a:cubicBezTo>
                  <a:cubicBezTo>
                    <a:pt x="419741" y="550113"/>
                    <a:pt x="419741" y="550113"/>
                    <a:pt x="419741" y="550113"/>
                  </a:cubicBezTo>
                  <a:close/>
                </a:path>
              </a:pathLst>
            </a:custGeom>
            <a:solidFill>
              <a:schemeClr val="accent1"/>
            </a:solidFill>
            <a:ln w="15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AB20309D-1916-40D2-B8E4-6E2CFA1CFD38}"/>
                </a:ext>
              </a:extLst>
            </p:cNvPr>
            <p:cNvSpPr/>
            <p:nvPr/>
          </p:nvSpPr>
          <p:spPr>
            <a:xfrm>
              <a:off x="5957315" y="1968026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7962" y="132520"/>
                    <a:pt x="130979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0668C5A5-5354-4305-A933-C4A02AB53E8B}"/>
                </a:ext>
              </a:extLst>
            </p:cNvPr>
            <p:cNvSpPr/>
            <p:nvPr/>
          </p:nvSpPr>
          <p:spPr>
            <a:xfrm>
              <a:off x="5986593" y="1997304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4751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4487BDD3-2F72-4A86-A016-AE74BE7CC087}"/>
                </a:ext>
              </a:extLst>
            </p:cNvPr>
            <p:cNvSpPr/>
            <p:nvPr/>
          </p:nvSpPr>
          <p:spPr>
            <a:xfrm>
              <a:off x="6008166" y="2020418"/>
              <a:ext cx="67801" cy="67801"/>
            </a:xfrm>
            <a:custGeom>
              <a:avLst/>
              <a:gdLst>
                <a:gd name="connsiteX0" fmla="*/ 60096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6 w 67801"/>
                <a:gd name="connsiteY14" fmla="*/ 41605 h 67801"/>
                <a:gd name="connsiteX15" fmla="*/ 67801 w 67801"/>
                <a:gd name="connsiteY15" fmla="*/ 33901 h 67801"/>
                <a:gd name="connsiteX16" fmla="*/ 60096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43FE084F-E85D-4A22-9B0B-91C3AC681714}"/>
                </a:ext>
              </a:extLst>
            </p:cNvPr>
            <p:cNvSpPr/>
            <p:nvPr/>
          </p:nvSpPr>
          <p:spPr>
            <a:xfrm>
              <a:off x="6028198" y="2501189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9503" y="130979"/>
                    <a:pt x="132520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67990DCA-9779-4299-99AB-2399AA9444D8}"/>
                </a:ext>
              </a:extLst>
            </p:cNvPr>
            <p:cNvSpPr/>
            <p:nvPr/>
          </p:nvSpPr>
          <p:spPr>
            <a:xfrm>
              <a:off x="6057476" y="2530467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8B0F5037-96E6-4E5B-83CD-0225744D5391}"/>
                </a:ext>
              </a:extLst>
            </p:cNvPr>
            <p:cNvSpPr/>
            <p:nvPr/>
          </p:nvSpPr>
          <p:spPr>
            <a:xfrm>
              <a:off x="6080590" y="2550499"/>
              <a:ext cx="67801" cy="67801"/>
            </a:xfrm>
            <a:custGeom>
              <a:avLst/>
              <a:gdLst>
                <a:gd name="connsiteX0" fmla="*/ 60096 w 67801"/>
                <a:gd name="connsiteY0" fmla="*/ 27737 h 67801"/>
                <a:gd name="connsiteX1" fmla="*/ 41605 w 67801"/>
                <a:gd name="connsiteY1" fmla="*/ 27737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0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6 w 67801"/>
                <a:gd name="connsiteY14" fmla="*/ 41605 h 67801"/>
                <a:gd name="connsiteX15" fmla="*/ 67801 w 67801"/>
                <a:gd name="connsiteY15" fmla="*/ 33900 h 67801"/>
                <a:gd name="connsiteX16" fmla="*/ 60096 w 67801"/>
                <a:gd name="connsiteY16" fmla="*/ 27737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6" y="27737"/>
                  </a:moveTo>
                  <a:lnTo>
                    <a:pt x="41605" y="27737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0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0"/>
                  </a:cubicBezTo>
                  <a:cubicBezTo>
                    <a:pt x="66260" y="30819"/>
                    <a:pt x="63178" y="27737"/>
                    <a:pt x="60096" y="27737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52BD1345-50DD-4275-865D-2363218FC2D5}"/>
              </a:ext>
            </a:extLst>
          </p:cNvPr>
          <p:cNvGrpSpPr/>
          <p:nvPr/>
        </p:nvGrpSpPr>
        <p:grpSpPr>
          <a:xfrm>
            <a:off x="7597366" y="1371658"/>
            <a:ext cx="1340642" cy="1368376"/>
            <a:chOff x="7597366" y="1371658"/>
            <a:chExt cx="1340642" cy="1368376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C9711EF0-F8F2-4201-AA77-B00996FB7245}"/>
                </a:ext>
              </a:extLst>
            </p:cNvPr>
            <p:cNvSpPr/>
            <p:nvPr/>
          </p:nvSpPr>
          <p:spPr>
            <a:xfrm>
              <a:off x="8407926" y="1371686"/>
              <a:ext cx="329760" cy="1368348"/>
            </a:xfrm>
            <a:custGeom>
              <a:avLst/>
              <a:gdLst>
                <a:gd name="connsiteX0" fmla="*/ 164880 w 329760"/>
                <a:gd name="connsiteY0" fmla="*/ 1368348 h 1368348"/>
                <a:gd name="connsiteX1" fmla="*/ 0 w 329760"/>
                <a:gd name="connsiteY1" fmla="*/ 1203468 h 1368348"/>
                <a:gd name="connsiteX2" fmla="*/ 0 w 329760"/>
                <a:gd name="connsiteY2" fmla="*/ 164880 h 1368348"/>
                <a:gd name="connsiteX3" fmla="*/ 164880 w 329760"/>
                <a:gd name="connsiteY3" fmla="*/ 0 h 1368348"/>
                <a:gd name="connsiteX4" fmla="*/ 329760 w 329760"/>
                <a:gd name="connsiteY4" fmla="*/ 164880 h 1368348"/>
                <a:gd name="connsiteX5" fmla="*/ 329760 w 329760"/>
                <a:gd name="connsiteY5" fmla="*/ 1203468 h 1368348"/>
                <a:gd name="connsiteX6" fmla="*/ 164880 w 329760"/>
                <a:gd name="connsiteY6" fmla="*/ 1368348 h 1368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760" h="1368348">
                  <a:moveTo>
                    <a:pt x="164880" y="1368348"/>
                  </a:moveTo>
                  <a:cubicBezTo>
                    <a:pt x="73965" y="1368348"/>
                    <a:pt x="0" y="1294383"/>
                    <a:pt x="0" y="1203468"/>
                  </a:cubicBezTo>
                  <a:lnTo>
                    <a:pt x="0" y="164880"/>
                  </a:lnTo>
                  <a:cubicBezTo>
                    <a:pt x="0" y="73965"/>
                    <a:pt x="73965" y="0"/>
                    <a:pt x="164880" y="0"/>
                  </a:cubicBezTo>
                  <a:cubicBezTo>
                    <a:pt x="255795" y="0"/>
                    <a:pt x="329760" y="73965"/>
                    <a:pt x="329760" y="164880"/>
                  </a:cubicBezTo>
                  <a:lnTo>
                    <a:pt x="329760" y="1203468"/>
                  </a:lnTo>
                  <a:cubicBezTo>
                    <a:pt x="329760" y="1294383"/>
                    <a:pt x="255795" y="1368348"/>
                    <a:pt x="164880" y="136834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D27B8CD6-4242-4BA0-A8AE-AC4B4957901C}"/>
                </a:ext>
              </a:extLst>
            </p:cNvPr>
            <p:cNvSpPr/>
            <p:nvPr/>
          </p:nvSpPr>
          <p:spPr>
            <a:xfrm>
              <a:off x="8435663" y="1399422"/>
              <a:ext cx="274286" cy="1312875"/>
            </a:xfrm>
            <a:custGeom>
              <a:avLst/>
              <a:gdLst>
                <a:gd name="connsiteX0" fmla="*/ 137143 w 274286"/>
                <a:gd name="connsiteY0" fmla="*/ 0 h 1312875"/>
                <a:gd name="connsiteX1" fmla="*/ 274286 w 274286"/>
                <a:gd name="connsiteY1" fmla="*/ 137143 h 1312875"/>
                <a:gd name="connsiteX2" fmla="*/ 274286 w 274286"/>
                <a:gd name="connsiteY2" fmla="*/ 604046 h 1312875"/>
                <a:gd name="connsiteX3" fmla="*/ 274286 w 274286"/>
                <a:gd name="connsiteY3" fmla="*/ 1175732 h 1312875"/>
                <a:gd name="connsiteX4" fmla="*/ 137143 w 274286"/>
                <a:gd name="connsiteY4" fmla="*/ 1312875 h 1312875"/>
                <a:gd name="connsiteX5" fmla="*/ 0 w 274286"/>
                <a:gd name="connsiteY5" fmla="*/ 1175732 h 1312875"/>
                <a:gd name="connsiteX6" fmla="*/ 0 w 274286"/>
                <a:gd name="connsiteY6" fmla="*/ 604046 h 1312875"/>
                <a:gd name="connsiteX7" fmla="*/ 0 w 274286"/>
                <a:gd name="connsiteY7" fmla="*/ 137143 h 1312875"/>
                <a:gd name="connsiteX8" fmla="*/ 137143 w 274286"/>
                <a:gd name="connsiteY8" fmla="*/ 0 h 13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286" h="1312875">
                  <a:moveTo>
                    <a:pt x="137143" y="0"/>
                  </a:moveTo>
                  <a:cubicBezTo>
                    <a:pt x="212649" y="0"/>
                    <a:pt x="274286" y="61637"/>
                    <a:pt x="274286" y="137143"/>
                  </a:cubicBezTo>
                  <a:lnTo>
                    <a:pt x="274286" y="604046"/>
                  </a:lnTo>
                  <a:lnTo>
                    <a:pt x="274286" y="1175732"/>
                  </a:lnTo>
                  <a:cubicBezTo>
                    <a:pt x="274286" y="1251237"/>
                    <a:pt x="212649" y="1312875"/>
                    <a:pt x="137143" y="1312875"/>
                  </a:cubicBezTo>
                  <a:cubicBezTo>
                    <a:pt x="61637" y="1312875"/>
                    <a:pt x="0" y="1251237"/>
                    <a:pt x="0" y="1175732"/>
                  </a:cubicBezTo>
                  <a:lnTo>
                    <a:pt x="0" y="604046"/>
                  </a:lnTo>
                  <a:lnTo>
                    <a:pt x="0" y="137143"/>
                  </a:lnTo>
                  <a:cubicBezTo>
                    <a:pt x="0" y="61637"/>
                    <a:pt x="61637" y="0"/>
                    <a:pt x="137143" y="0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41476" t="9749" r="58524" b="90251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0651B9A8-B851-4DAE-A090-D8019BD56981}"/>
                </a:ext>
              </a:extLst>
            </p:cNvPr>
            <p:cNvSpPr/>
            <p:nvPr/>
          </p:nvSpPr>
          <p:spPr>
            <a:xfrm>
              <a:off x="7597394" y="2149856"/>
              <a:ext cx="1340614" cy="329759"/>
            </a:xfrm>
            <a:custGeom>
              <a:avLst/>
              <a:gdLst>
                <a:gd name="connsiteX0" fmla="*/ 1175734 w 1340614"/>
                <a:gd name="connsiteY0" fmla="*/ 329760 h 329759"/>
                <a:gd name="connsiteX1" fmla="*/ 164880 w 1340614"/>
                <a:gd name="connsiteY1" fmla="*/ 329760 h 329759"/>
                <a:gd name="connsiteX2" fmla="*/ 0 w 1340614"/>
                <a:gd name="connsiteY2" fmla="*/ 164880 h 329759"/>
                <a:gd name="connsiteX3" fmla="*/ 164880 w 1340614"/>
                <a:gd name="connsiteY3" fmla="*/ 0 h 329759"/>
                <a:gd name="connsiteX4" fmla="*/ 1175734 w 1340614"/>
                <a:gd name="connsiteY4" fmla="*/ 0 h 329759"/>
                <a:gd name="connsiteX5" fmla="*/ 1340614 w 1340614"/>
                <a:gd name="connsiteY5" fmla="*/ 164880 h 329759"/>
                <a:gd name="connsiteX6" fmla="*/ 1175734 w 1340614"/>
                <a:gd name="connsiteY6" fmla="*/ 329760 h 32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0614" h="329759">
                  <a:moveTo>
                    <a:pt x="1175734" y="329760"/>
                  </a:moveTo>
                  <a:lnTo>
                    <a:pt x="164880" y="329760"/>
                  </a:lnTo>
                  <a:cubicBezTo>
                    <a:pt x="73965" y="329760"/>
                    <a:pt x="0" y="257336"/>
                    <a:pt x="0" y="164880"/>
                  </a:cubicBezTo>
                  <a:cubicBezTo>
                    <a:pt x="0" y="73965"/>
                    <a:pt x="73965" y="0"/>
                    <a:pt x="164880" y="0"/>
                  </a:cubicBezTo>
                  <a:lnTo>
                    <a:pt x="1175734" y="0"/>
                  </a:lnTo>
                  <a:cubicBezTo>
                    <a:pt x="1266649" y="0"/>
                    <a:pt x="1340614" y="73965"/>
                    <a:pt x="1340614" y="164880"/>
                  </a:cubicBezTo>
                  <a:cubicBezTo>
                    <a:pt x="1340614" y="257336"/>
                    <a:pt x="1266649" y="329760"/>
                    <a:pt x="1175734" y="32976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08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5A1D5EF5-4F02-4F9D-B3C3-508EB0262DAF}"/>
                </a:ext>
              </a:extLst>
            </p:cNvPr>
            <p:cNvSpPr/>
            <p:nvPr/>
          </p:nvSpPr>
          <p:spPr>
            <a:xfrm>
              <a:off x="7625130" y="2179134"/>
              <a:ext cx="1285140" cy="274285"/>
            </a:xfrm>
            <a:custGeom>
              <a:avLst/>
              <a:gdLst>
                <a:gd name="connsiteX0" fmla="*/ 1147997 w 1285140"/>
                <a:gd name="connsiteY0" fmla="*/ 274286 h 274285"/>
                <a:gd name="connsiteX1" fmla="*/ 137143 w 1285140"/>
                <a:gd name="connsiteY1" fmla="*/ 274286 h 274285"/>
                <a:gd name="connsiteX2" fmla="*/ 0 w 1285140"/>
                <a:gd name="connsiteY2" fmla="*/ 137143 h 274285"/>
                <a:gd name="connsiteX3" fmla="*/ 137143 w 1285140"/>
                <a:gd name="connsiteY3" fmla="*/ 0 h 274285"/>
                <a:gd name="connsiteX4" fmla="*/ 1147997 w 1285140"/>
                <a:gd name="connsiteY4" fmla="*/ 0 h 274285"/>
                <a:gd name="connsiteX5" fmla="*/ 1285140 w 1285140"/>
                <a:gd name="connsiteY5" fmla="*/ 137143 h 274285"/>
                <a:gd name="connsiteX6" fmla="*/ 1147997 w 1285140"/>
                <a:gd name="connsiteY6" fmla="*/ 274286 h 27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5140" h="274285">
                  <a:moveTo>
                    <a:pt x="1147997" y="274286"/>
                  </a:moveTo>
                  <a:lnTo>
                    <a:pt x="137143" y="274286"/>
                  </a:lnTo>
                  <a:cubicBezTo>
                    <a:pt x="61637" y="274286"/>
                    <a:pt x="0" y="212649"/>
                    <a:pt x="0" y="137143"/>
                  </a:cubicBezTo>
                  <a:cubicBezTo>
                    <a:pt x="0" y="61637"/>
                    <a:pt x="61637" y="0"/>
                    <a:pt x="137143" y="0"/>
                  </a:cubicBezTo>
                  <a:lnTo>
                    <a:pt x="1147997" y="0"/>
                  </a:lnTo>
                  <a:cubicBezTo>
                    <a:pt x="1223503" y="0"/>
                    <a:pt x="1285140" y="61637"/>
                    <a:pt x="1285140" y="137143"/>
                  </a:cubicBezTo>
                  <a:cubicBezTo>
                    <a:pt x="1285140" y="212649"/>
                    <a:pt x="1223503" y="274286"/>
                    <a:pt x="1147997" y="274286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80352" t="50000" r="19648" b="50000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29019149-07DB-4A75-88A0-B4F44BBDF245}"/>
                </a:ext>
              </a:extLst>
            </p:cNvPr>
            <p:cNvSpPr/>
            <p:nvPr/>
          </p:nvSpPr>
          <p:spPr>
            <a:xfrm>
              <a:off x="7753028" y="2305491"/>
              <a:ext cx="1029345" cy="18491"/>
            </a:xfrm>
            <a:custGeom>
              <a:avLst/>
              <a:gdLst>
                <a:gd name="connsiteX0" fmla="*/ 1020099 w 1029345"/>
                <a:gd name="connsiteY0" fmla="*/ 18491 h 18491"/>
                <a:gd name="connsiteX1" fmla="*/ 9246 w 1029345"/>
                <a:gd name="connsiteY1" fmla="*/ 18491 h 18491"/>
                <a:gd name="connsiteX2" fmla="*/ 0 w 1029345"/>
                <a:gd name="connsiteY2" fmla="*/ 9246 h 18491"/>
                <a:gd name="connsiteX3" fmla="*/ 9246 w 1029345"/>
                <a:gd name="connsiteY3" fmla="*/ 0 h 18491"/>
                <a:gd name="connsiteX4" fmla="*/ 1020099 w 1029345"/>
                <a:gd name="connsiteY4" fmla="*/ 0 h 18491"/>
                <a:gd name="connsiteX5" fmla="*/ 1029345 w 1029345"/>
                <a:gd name="connsiteY5" fmla="*/ 9246 h 18491"/>
                <a:gd name="connsiteX6" fmla="*/ 1020099 w 1029345"/>
                <a:gd name="connsiteY6" fmla="*/ 18491 h 1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9345" h="18491">
                  <a:moveTo>
                    <a:pt x="1020099" y="18491"/>
                  </a:moveTo>
                  <a:lnTo>
                    <a:pt x="9246" y="18491"/>
                  </a:lnTo>
                  <a:cubicBezTo>
                    <a:pt x="4623" y="18491"/>
                    <a:pt x="0" y="13868"/>
                    <a:pt x="0" y="9246"/>
                  </a:cubicBezTo>
                  <a:cubicBezTo>
                    <a:pt x="0" y="4623"/>
                    <a:pt x="4623" y="0"/>
                    <a:pt x="9246" y="0"/>
                  </a:cubicBezTo>
                  <a:lnTo>
                    <a:pt x="1020099" y="0"/>
                  </a:lnTo>
                  <a:cubicBezTo>
                    <a:pt x="1024722" y="0"/>
                    <a:pt x="1029345" y="4623"/>
                    <a:pt x="1029345" y="9246"/>
                  </a:cubicBezTo>
                  <a:cubicBezTo>
                    <a:pt x="1029345" y="15409"/>
                    <a:pt x="1024722" y="18491"/>
                    <a:pt x="1020099" y="18491"/>
                  </a:cubicBezTo>
                  <a:close/>
                </a:path>
              </a:pathLst>
            </a:custGeom>
            <a:solidFill>
              <a:schemeClr val="accent1"/>
            </a:solidFill>
            <a:ln w="153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13D6DD81-E468-43C7-AA7B-8973FE3A0DF7}"/>
                </a:ext>
              </a:extLst>
            </p:cNvPr>
            <p:cNvSpPr/>
            <p:nvPr/>
          </p:nvSpPr>
          <p:spPr>
            <a:xfrm>
              <a:off x="8563560" y="1527320"/>
              <a:ext cx="18491" cy="622536"/>
            </a:xfrm>
            <a:custGeom>
              <a:avLst/>
              <a:gdLst>
                <a:gd name="connsiteX0" fmla="*/ 18491 w 18491"/>
                <a:gd name="connsiteY0" fmla="*/ 622537 h 622536"/>
                <a:gd name="connsiteX1" fmla="*/ 18491 w 18491"/>
                <a:gd name="connsiteY1" fmla="*/ 9246 h 622536"/>
                <a:gd name="connsiteX2" fmla="*/ 9246 w 18491"/>
                <a:gd name="connsiteY2" fmla="*/ 0 h 622536"/>
                <a:gd name="connsiteX3" fmla="*/ 0 w 18491"/>
                <a:gd name="connsiteY3" fmla="*/ 9246 h 622536"/>
                <a:gd name="connsiteX4" fmla="*/ 0 w 18491"/>
                <a:gd name="connsiteY4" fmla="*/ 622537 h 622536"/>
                <a:gd name="connsiteX5" fmla="*/ 18491 w 18491"/>
                <a:gd name="connsiteY5" fmla="*/ 622537 h 62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91" h="622536">
                  <a:moveTo>
                    <a:pt x="18491" y="622537"/>
                  </a:moveTo>
                  <a:lnTo>
                    <a:pt x="18491" y="9246"/>
                  </a:lnTo>
                  <a:cubicBezTo>
                    <a:pt x="18491" y="4623"/>
                    <a:pt x="13868" y="0"/>
                    <a:pt x="9246" y="0"/>
                  </a:cubicBezTo>
                  <a:cubicBezTo>
                    <a:pt x="4623" y="0"/>
                    <a:pt x="0" y="4623"/>
                    <a:pt x="0" y="9246"/>
                  </a:cubicBezTo>
                  <a:lnTo>
                    <a:pt x="0" y="622537"/>
                  </a:lnTo>
                  <a:lnTo>
                    <a:pt x="18491" y="622537"/>
                  </a:lnTo>
                  <a:close/>
                </a:path>
              </a:pathLst>
            </a:custGeom>
            <a:solidFill>
              <a:schemeClr val="accent1"/>
            </a:solidFill>
            <a:ln w="153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9D969638-7403-4F67-AEF2-DAA47E308301}"/>
                </a:ext>
              </a:extLst>
            </p:cNvPr>
            <p:cNvSpPr/>
            <p:nvPr/>
          </p:nvSpPr>
          <p:spPr>
            <a:xfrm>
              <a:off x="7597366" y="1371658"/>
              <a:ext cx="1140347" cy="1107958"/>
            </a:xfrm>
            <a:custGeom>
              <a:avLst/>
              <a:gdLst>
                <a:gd name="connsiteX0" fmla="*/ 164908 w 1140347"/>
                <a:gd name="connsiteY0" fmla="*/ 1107958 h 1107958"/>
                <a:gd name="connsiteX1" fmla="*/ 46256 w 1140347"/>
                <a:gd name="connsiteY1" fmla="*/ 1057107 h 1107958"/>
                <a:gd name="connsiteX2" fmla="*/ 50878 w 1140347"/>
                <a:gd name="connsiteY2" fmla="*/ 824426 h 1107958"/>
                <a:gd name="connsiteX3" fmla="*/ 861411 w 1140347"/>
                <a:gd name="connsiteY3" fmla="*/ 46255 h 1107958"/>
                <a:gd name="connsiteX4" fmla="*/ 1094092 w 1140347"/>
                <a:gd name="connsiteY4" fmla="*/ 50878 h 1107958"/>
                <a:gd name="connsiteX5" fmla="*/ 1089469 w 1140347"/>
                <a:gd name="connsiteY5" fmla="*/ 283559 h 1107958"/>
                <a:gd name="connsiteX6" fmla="*/ 278937 w 1140347"/>
                <a:gd name="connsiteY6" fmla="*/ 1063271 h 1107958"/>
                <a:gd name="connsiteX7" fmla="*/ 164908 w 1140347"/>
                <a:gd name="connsiteY7" fmla="*/ 1107958 h 110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0347" h="1107958">
                  <a:moveTo>
                    <a:pt x="164908" y="1107958"/>
                  </a:moveTo>
                  <a:cubicBezTo>
                    <a:pt x="121761" y="1107958"/>
                    <a:pt x="78615" y="1091008"/>
                    <a:pt x="46256" y="1057107"/>
                  </a:cubicBezTo>
                  <a:cubicBezTo>
                    <a:pt x="-16923" y="990847"/>
                    <a:pt x="-15382" y="887605"/>
                    <a:pt x="50878" y="824426"/>
                  </a:cubicBezTo>
                  <a:lnTo>
                    <a:pt x="861411" y="46255"/>
                  </a:lnTo>
                  <a:cubicBezTo>
                    <a:pt x="927671" y="-16923"/>
                    <a:pt x="1030914" y="-15382"/>
                    <a:pt x="1094092" y="50878"/>
                  </a:cubicBezTo>
                  <a:cubicBezTo>
                    <a:pt x="1157270" y="117138"/>
                    <a:pt x="1155729" y="220381"/>
                    <a:pt x="1089469" y="283559"/>
                  </a:cubicBezTo>
                  <a:lnTo>
                    <a:pt x="278937" y="1063271"/>
                  </a:lnTo>
                  <a:cubicBezTo>
                    <a:pt x="246577" y="1094090"/>
                    <a:pt x="206513" y="1107958"/>
                    <a:pt x="164908" y="1107958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81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317E39A-F02C-4FDA-98B2-934ACFC76FB5}"/>
                </a:ext>
              </a:extLst>
            </p:cNvPr>
            <p:cNvSpPr/>
            <p:nvPr/>
          </p:nvSpPr>
          <p:spPr>
            <a:xfrm>
              <a:off x="7625304" y="1399774"/>
              <a:ext cx="1084292" cy="1053645"/>
            </a:xfrm>
            <a:custGeom>
              <a:avLst/>
              <a:gdLst>
                <a:gd name="connsiteX0" fmla="*/ 136969 w 1084292"/>
                <a:gd name="connsiteY0" fmla="*/ 1053646 h 1053645"/>
                <a:gd name="connsiteX1" fmla="*/ 38350 w 1084292"/>
                <a:gd name="connsiteY1" fmla="*/ 1012041 h 1053645"/>
                <a:gd name="connsiteX2" fmla="*/ 41431 w 1084292"/>
                <a:gd name="connsiteY2" fmla="*/ 816342 h 1053645"/>
                <a:gd name="connsiteX3" fmla="*/ 851964 w 1084292"/>
                <a:gd name="connsiteY3" fmla="*/ 38171 h 1053645"/>
                <a:gd name="connsiteX4" fmla="*/ 1046122 w 1084292"/>
                <a:gd name="connsiteY4" fmla="*/ 42794 h 1053645"/>
                <a:gd name="connsiteX5" fmla="*/ 1041499 w 1084292"/>
                <a:gd name="connsiteY5" fmla="*/ 236951 h 1053645"/>
                <a:gd name="connsiteX6" fmla="*/ 232508 w 1084292"/>
                <a:gd name="connsiteY6" fmla="*/ 1015122 h 1053645"/>
                <a:gd name="connsiteX7" fmla="*/ 136969 w 1084292"/>
                <a:gd name="connsiteY7" fmla="*/ 1053646 h 1053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4292" h="1053645">
                  <a:moveTo>
                    <a:pt x="136969" y="1053646"/>
                  </a:moveTo>
                  <a:cubicBezTo>
                    <a:pt x="101528" y="1053646"/>
                    <a:pt x="64546" y="1039777"/>
                    <a:pt x="38350" y="1012041"/>
                  </a:cubicBezTo>
                  <a:cubicBezTo>
                    <a:pt x="-14042" y="956567"/>
                    <a:pt x="-12501" y="868734"/>
                    <a:pt x="41431" y="816342"/>
                  </a:cubicBezTo>
                  <a:lnTo>
                    <a:pt x="851964" y="38171"/>
                  </a:lnTo>
                  <a:cubicBezTo>
                    <a:pt x="907437" y="-14221"/>
                    <a:pt x="993730" y="-12680"/>
                    <a:pt x="1046122" y="42794"/>
                  </a:cubicBezTo>
                  <a:cubicBezTo>
                    <a:pt x="1098513" y="98267"/>
                    <a:pt x="1096972" y="184560"/>
                    <a:pt x="1041499" y="236951"/>
                  </a:cubicBezTo>
                  <a:lnTo>
                    <a:pt x="232508" y="1015122"/>
                  </a:lnTo>
                  <a:cubicBezTo>
                    <a:pt x="204771" y="1039777"/>
                    <a:pt x="170870" y="1053646"/>
                    <a:pt x="136969" y="1053646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10063" t="86726" r="89937" b="13274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B46BC90D-CA86-45FC-AD9D-D64B73FF4B28}"/>
                </a:ext>
              </a:extLst>
            </p:cNvPr>
            <p:cNvSpPr/>
            <p:nvPr/>
          </p:nvSpPr>
          <p:spPr>
            <a:xfrm>
              <a:off x="7753798" y="1528090"/>
              <a:ext cx="827482" cy="795891"/>
            </a:xfrm>
            <a:custGeom>
              <a:avLst/>
              <a:gdLst>
                <a:gd name="connsiteX0" fmla="*/ 8475 w 827482"/>
                <a:gd name="connsiteY0" fmla="*/ 795892 h 795891"/>
                <a:gd name="connsiteX1" fmla="*/ 2311 w 827482"/>
                <a:gd name="connsiteY1" fmla="*/ 792810 h 795891"/>
                <a:gd name="connsiteX2" fmla="*/ 2311 w 827482"/>
                <a:gd name="connsiteY2" fmla="*/ 780482 h 795891"/>
                <a:gd name="connsiteX3" fmla="*/ 812844 w 827482"/>
                <a:gd name="connsiteY3" fmla="*/ 2311 h 795891"/>
                <a:gd name="connsiteX4" fmla="*/ 825171 w 827482"/>
                <a:gd name="connsiteY4" fmla="*/ 2311 h 795891"/>
                <a:gd name="connsiteX5" fmla="*/ 825171 w 827482"/>
                <a:gd name="connsiteY5" fmla="*/ 14639 h 795891"/>
                <a:gd name="connsiteX6" fmla="*/ 14639 w 827482"/>
                <a:gd name="connsiteY6" fmla="*/ 794351 h 795891"/>
                <a:gd name="connsiteX7" fmla="*/ 8475 w 827482"/>
                <a:gd name="connsiteY7" fmla="*/ 795892 h 795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7482" h="795891">
                  <a:moveTo>
                    <a:pt x="8475" y="795892"/>
                  </a:moveTo>
                  <a:cubicBezTo>
                    <a:pt x="5393" y="795892"/>
                    <a:pt x="3852" y="794351"/>
                    <a:pt x="2311" y="792810"/>
                  </a:cubicBezTo>
                  <a:cubicBezTo>
                    <a:pt x="-770" y="789728"/>
                    <a:pt x="-770" y="783564"/>
                    <a:pt x="2311" y="780482"/>
                  </a:cubicBezTo>
                  <a:lnTo>
                    <a:pt x="812844" y="2311"/>
                  </a:lnTo>
                  <a:cubicBezTo>
                    <a:pt x="815925" y="-770"/>
                    <a:pt x="822089" y="-770"/>
                    <a:pt x="825171" y="2311"/>
                  </a:cubicBezTo>
                  <a:cubicBezTo>
                    <a:pt x="828253" y="5393"/>
                    <a:pt x="828253" y="11557"/>
                    <a:pt x="825171" y="14639"/>
                  </a:cubicBezTo>
                  <a:lnTo>
                    <a:pt x="14639" y="794351"/>
                  </a:lnTo>
                  <a:cubicBezTo>
                    <a:pt x="13098" y="795892"/>
                    <a:pt x="10016" y="795892"/>
                    <a:pt x="8475" y="795892"/>
                  </a:cubicBezTo>
                  <a:close/>
                </a:path>
              </a:pathLst>
            </a:custGeom>
            <a:solidFill>
              <a:schemeClr val="accent1"/>
            </a:solidFill>
            <a:ln w="153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63E2FA05-CF13-402A-A5A4-E6075DAAFB59}"/>
                </a:ext>
              </a:extLst>
            </p:cNvPr>
            <p:cNvSpPr/>
            <p:nvPr/>
          </p:nvSpPr>
          <p:spPr>
            <a:xfrm>
              <a:off x="8563560" y="2479616"/>
              <a:ext cx="18491" cy="104783"/>
            </a:xfrm>
            <a:custGeom>
              <a:avLst/>
              <a:gdLst>
                <a:gd name="connsiteX0" fmla="*/ 0 w 18491"/>
                <a:gd name="connsiteY0" fmla="*/ 0 h 104783"/>
                <a:gd name="connsiteX1" fmla="*/ 0 w 18491"/>
                <a:gd name="connsiteY1" fmla="*/ 95538 h 104783"/>
                <a:gd name="connsiteX2" fmla="*/ 9246 w 18491"/>
                <a:gd name="connsiteY2" fmla="*/ 104783 h 104783"/>
                <a:gd name="connsiteX3" fmla="*/ 18491 w 18491"/>
                <a:gd name="connsiteY3" fmla="*/ 95538 h 104783"/>
                <a:gd name="connsiteX4" fmla="*/ 18491 w 18491"/>
                <a:gd name="connsiteY4" fmla="*/ 0 h 104783"/>
                <a:gd name="connsiteX5" fmla="*/ 0 w 18491"/>
                <a:gd name="connsiteY5" fmla="*/ 0 h 10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91" h="104783">
                  <a:moveTo>
                    <a:pt x="0" y="0"/>
                  </a:moveTo>
                  <a:lnTo>
                    <a:pt x="0" y="95538"/>
                  </a:lnTo>
                  <a:cubicBezTo>
                    <a:pt x="0" y="100161"/>
                    <a:pt x="4623" y="104783"/>
                    <a:pt x="9246" y="104783"/>
                  </a:cubicBezTo>
                  <a:cubicBezTo>
                    <a:pt x="13868" y="104783"/>
                    <a:pt x="18491" y="100161"/>
                    <a:pt x="18491" y="95538"/>
                  </a:cubicBezTo>
                  <a:lnTo>
                    <a:pt x="184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53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B5A9E2E8-724D-4D2E-86C2-BF99C8539A1D}"/>
                </a:ext>
              </a:extLst>
            </p:cNvPr>
            <p:cNvSpPr/>
            <p:nvPr/>
          </p:nvSpPr>
          <p:spPr>
            <a:xfrm>
              <a:off x="7677522" y="2229985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80" y="0"/>
                    <a:pt x="169503" y="38523"/>
                    <a:pt x="169503" y="84751"/>
                  </a:cubicBezTo>
                  <a:cubicBezTo>
                    <a:pt x="169503" y="132520"/>
                    <a:pt x="130980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CAF850A8-79F1-48B8-B301-6FC88CAE0165}"/>
                </a:ext>
              </a:extLst>
            </p:cNvPr>
            <p:cNvSpPr/>
            <p:nvPr/>
          </p:nvSpPr>
          <p:spPr>
            <a:xfrm>
              <a:off x="7706800" y="2259263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2D45E553-4AB9-4692-B699-AADAB63211B4}"/>
                </a:ext>
              </a:extLst>
            </p:cNvPr>
            <p:cNvSpPr/>
            <p:nvPr/>
          </p:nvSpPr>
          <p:spPr>
            <a:xfrm>
              <a:off x="7728373" y="2282377"/>
              <a:ext cx="67801" cy="67801"/>
            </a:xfrm>
            <a:custGeom>
              <a:avLst/>
              <a:gdLst>
                <a:gd name="connsiteX0" fmla="*/ 60096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6 w 67801"/>
                <a:gd name="connsiteY14" fmla="*/ 41605 h 67801"/>
                <a:gd name="connsiteX15" fmla="*/ 67801 w 67801"/>
                <a:gd name="connsiteY15" fmla="*/ 33901 h 67801"/>
                <a:gd name="connsiteX16" fmla="*/ 60096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A68EECEE-1439-461B-86A8-5703FE5BFF89}"/>
                </a:ext>
              </a:extLst>
            </p:cNvPr>
            <p:cNvSpPr/>
            <p:nvPr/>
          </p:nvSpPr>
          <p:spPr>
            <a:xfrm>
              <a:off x="8488054" y="2229985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80" y="0"/>
                    <a:pt x="169503" y="38523"/>
                    <a:pt x="169503" y="84751"/>
                  </a:cubicBezTo>
                  <a:cubicBezTo>
                    <a:pt x="169503" y="132520"/>
                    <a:pt x="130980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33874C40-C36F-47CA-8FDC-AD293C523898}"/>
                </a:ext>
              </a:extLst>
            </p:cNvPr>
            <p:cNvSpPr/>
            <p:nvPr/>
          </p:nvSpPr>
          <p:spPr>
            <a:xfrm>
              <a:off x="8517332" y="2259263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DA9AC90B-0B37-4065-BEB3-9B7814F5FDE0}"/>
                </a:ext>
              </a:extLst>
            </p:cNvPr>
            <p:cNvSpPr/>
            <p:nvPr/>
          </p:nvSpPr>
          <p:spPr>
            <a:xfrm>
              <a:off x="8538905" y="2282377"/>
              <a:ext cx="67801" cy="67801"/>
            </a:xfrm>
            <a:custGeom>
              <a:avLst/>
              <a:gdLst>
                <a:gd name="connsiteX0" fmla="*/ 60097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7 w 67801"/>
                <a:gd name="connsiteY14" fmla="*/ 41605 h 67801"/>
                <a:gd name="connsiteX15" fmla="*/ 67801 w 67801"/>
                <a:gd name="connsiteY15" fmla="*/ 33901 h 67801"/>
                <a:gd name="connsiteX16" fmla="*/ 60097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7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7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0097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A7739BC-BDF7-4D46-A82E-5C3F29C64770}"/>
              </a:ext>
            </a:extLst>
          </p:cNvPr>
          <p:cNvGrpSpPr/>
          <p:nvPr/>
        </p:nvGrpSpPr>
        <p:grpSpPr>
          <a:xfrm>
            <a:off x="9799473" y="1363980"/>
            <a:ext cx="1276333" cy="1380675"/>
            <a:chOff x="9799473" y="1363980"/>
            <a:chExt cx="1276333" cy="1380675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90702D92-0EF4-4CF7-A055-4CE693A0E7A6}"/>
                </a:ext>
              </a:extLst>
            </p:cNvPr>
            <p:cNvSpPr/>
            <p:nvPr/>
          </p:nvSpPr>
          <p:spPr>
            <a:xfrm>
              <a:off x="9799473" y="2095923"/>
              <a:ext cx="1273251" cy="648732"/>
            </a:xfrm>
            <a:custGeom>
              <a:avLst/>
              <a:gdLst>
                <a:gd name="connsiteX0" fmla="*/ 658419 w 1273251"/>
                <a:gd name="connsiteY0" fmla="*/ 648733 h 648732"/>
                <a:gd name="connsiteX1" fmla="*/ 40504 w 1273251"/>
                <a:gd name="connsiteY1" fmla="*/ 416052 h 648732"/>
                <a:gd name="connsiteX2" fmla="*/ 57454 w 1273251"/>
                <a:gd name="connsiteY2" fmla="*/ 183371 h 648732"/>
                <a:gd name="connsiteX3" fmla="*/ 290135 w 1273251"/>
                <a:gd name="connsiteY3" fmla="*/ 201862 h 648732"/>
                <a:gd name="connsiteX4" fmla="*/ 658419 w 1273251"/>
                <a:gd name="connsiteY4" fmla="*/ 320514 h 648732"/>
                <a:gd name="connsiteX5" fmla="*/ 943492 w 1273251"/>
                <a:gd name="connsiteY5" fmla="*/ 164880 h 648732"/>
                <a:gd name="connsiteX6" fmla="*/ 1108372 w 1273251"/>
                <a:gd name="connsiteY6" fmla="*/ 0 h 648732"/>
                <a:gd name="connsiteX7" fmla="*/ 1273252 w 1273251"/>
                <a:gd name="connsiteY7" fmla="*/ 164880 h 648732"/>
                <a:gd name="connsiteX8" fmla="*/ 1086799 w 1273251"/>
                <a:gd name="connsiteY8" fmla="*/ 525458 h 648732"/>
                <a:gd name="connsiteX9" fmla="*/ 658419 w 1273251"/>
                <a:gd name="connsiteY9" fmla="*/ 648733 h 648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3251" h="648732">
                  <a:moveTo>
                    <a:pt x="658419" y="648733"/>
                  </a:moveTo>
                  <a:cubicBezTo>
                    <a:pt x="294758" y="648733"/>
                    <a:pt x="114469" y="502344"/>
                    <a:pt x="40504" y="416052"/>
                  </a:cubicBezTo>
                  <a:cubicBezTo>
                    <a:pt x="-19593" y="346710"/>
                    <a:pt x="-11888" y="243467"/>
                    <a:pt x="57454" y="183371"/>
                  </a:cubicBezTo>
                  <a:cubicBezTo>
                    <a:pt x="126796" y="124816"/>
                    <a:pt x="230039" y="132520"/>
                    <a:pt x="290135" y="201862"/>
                  </a:cubicBezTo>
                  <a:cubicBezTo>
                    <a:pt x="313249" y="229599"/>
                    <a:pt x="410328" y="320514"/>
                    <a:pt x="658419" y="320514"/>
                  </a:cubicBezTo>
                  <a:cubicBezTo>
                    <a:pt x="826381" y="320514"/>
                    <a:pt x="943492" y="255795"/>
                    <a:pt x="943492" y="164880"/>
                  </a:cubicBezTo>
                  <a:cubicBezTo>
                    <a:pt x="943492" y="73965"/>
                    <a:pt x="1017457" y="0"/>
                    <a:pt x="1108372" y="0"/>
                  </a:cubicBezTo>
                  <a:cubicBezTo>
                    <a:pt x="1199287" y="0"/>
                    <a:pt x="1273252" y="73965"/>
                    <a:pt x="1273252" y="164880"/>
                  </a:cubicBezTo>
                  <a:cubicBezTo>
                    <a:pt x="1273252" y="308187"/>
                    <a:pt x="1206992" y="436084"/>
                    <a:pt x="1086799" y="525458"/>
                  </a:cubicBezTo>
                  <a:cubicBezTo>
                    <a:pt x="975851" y="605587"/>
                    <a:pt x="827922" y="648733"/>
                    <a:pt x="658419" y="64873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F49061DA-D640-48EF-AB2C-3AFC67CF732C}"/>
                </a:ext>
              </a:extLst>
            </p:cNvPr>
            <p:cNvSpPr/>
            <p:nvPr/>
          </p:nvSpPr>
          <p:spPr>
            <a:xfrm>
              <a:off x="9826860" y="2123660"/>
              <a:ext cx="1219668" cy="594800"/>
            </a:xfrm>
            <a:custGeom>
              <a:avLst/>
              <a:gdLst>
                <a:gd name="connsiteX0" fmla="*/ 631032 w 1219668"/>
                <a:gd name="connsiteY0" fmla="*/ 594800 h 594800"/>
                <a:gd name="connsiteX1" fmla="*/ 33149 w 1219668"/>
                <a:gd name="connsiteY1" fmla="*/ 371365 h 594800"/>
                <a:gd name="connsiteX2" fmla="*/ 48558 w 1219668"/>
                <a:gd name="connsiteY2" fmla="*/ 177207 h 594800"/>
                <a:gd name="connsiteX3" fmla="*/ 242716 w 1219668"/>
                <a:gd name="connsiteY3" fmla="*/ 192617 h 594800"/>
                <a:gd name="connsiteX4" fmla="*/ 632573 w 1219668"/>
                <a:gd name="connsiteY4" fmla="*/ 320514 h 594800"/>
                <a:gd name="connsiteX5" fmla="*/ 945382 w 1219668"/>
                <a:gd name="connsiteY5" fmla="*/ 137143 h 594800"/>
                <a:gd name="connsiteX6" fmla="*/ 1082526 w 1219668"/>
                <a:gd name="connsiteY6" fmla="*/ 0 h 594800"/>
                <a:gd name="connsiteX7" fmla="*/ 1219669 w 1219668"/>
                <a:gd name="connsiteY7" fmla="*/ 137143 h 594800"/>
                <a:gd name="connsiteX8" fmla="*/ 1044002 w 1219668"/>
                <a:gd name="connsiteY8" fmla="*/ 476148 h 594800"/>
                <a:gd name="connsiteX9" fmla="*/ 631032 w 1219668"/>
                <a:gd name="connsiteY9" fmla="*/ 594800 h 59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668" h="594800">
                  <a:moveTo>
                    <a:pt x="631032" y="594800"/>
                  </a:moveTo>
                  <a:cubicBezTo>
                    <a:pt x="278158" y="594800"/>
                    <a:pt x="105573" y="454575"/>
                    <a:pt x="33149" y="371365"/>
                  </a:cubicBezTo>
                  <a:cubicBezTo>
                    <a:pt x="-16161" y="314350"/>
                    <a:pt x="-9997" y="226517"/>
                    <a:pt x="48558" y="177207"/>
                  </a:cubicBezTo>
                  <a:cubicBezTo>
                    <a:pt x="105573" y="127897"/>
                    <a:pt x="193406" y="134061"/>
                    <a:pt x="242716" y="192617"/>
                  </a:cubicBezTo>
                  <a:cubicBezTo>
                    <a:pt x="268912" y="221894"/>
                    <a:pt x="372155" y="320514"/>
                    <a:pt x="632573" y="320514"/>
                  </a:cubicBezTo>
                  <a:cubicBezTo>
                    <a:pt x="817485" y="320514"/>
                    <a:pt x="945382" y="245008"/>
                    <a:pt x="945382" y="137143"/>
                  </a:cubicBezTo>
                  <a:cubicBezTo>
                    <a:pt x="945382" y="61637"/>
                    <a:pt x="1007020" y="0"/>
                    <a:pt x="1082526" y="0"/>
                  </a:cubicBezTo>
                  <a:cubicBezTo>
                    <a:pt x="1158032" y="0"/>
                    <a:pt x="1219669" y="61637"/>
                    <a:pt x="1219669" y="137143"/>
                  </a:cubicBezTo>
                  <a:cubicBezTo>
                    <a:pt x="1219669" y="271204"/>
                    <a:pt x="1156491" y="391397"/>
                    <a:pt x="1044002" y="476148"/>
                  </a:cubicBezTo>
                  <a:cubicBezTo>
                    <a:pt x="937678" y="553195"/>
                    <a:pt x="794371" y="594800"/>
                    <a:pt x="631032" y="594800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9255" t="52335" r="90745" b="47665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66FBA935-027D-49F1-AB05-5DDFBE64A55A}"/>
                </a:ext>
              </a:extLst>
            </p:cNvPr>
            <p:cNvSpPr/>
            <p:nvPr/>
          </p:nvSpPr>
          <p:spPr>
            <a:xfrm>
              <a:off x="9954940" y="2251557"/>
              <a:ext cx="962150" cy="337464"/>
            </a:xfrm>
            <a:custGeom>
              <a:avLst/>
              <a:gdLst>
                <a:gd name="connsiteX0" fmla="*/ 502952 w 962150"/>
                <a:gd name="connsiteY0" fmla="*/ 337464 h 337464"/>
                <a:gd name="connsiteX1" fmla="*/ 2148 w 962150"/>
                <a:gd name="connsiteY1" fmla="*/ 158716 h 337464"/>
                <a:gd name="connsiteX2" fmla="*/ 3689 w 962150"/>
                <a:gd name="connsiteY2" fmla="*/ 146389 h 337464"/>
                <a:gd name="connsiteX3" fmla="*/ 16016 w 962150"/>
                <a:gd name="connsiteY3" fmla="*/ 147930 h 337464"/>
                <a:gd name="connsiteX4" fmla="*/ 502952 w 962150"/>
                <a:gd name="connsiteY4" fmla="*/ 320514 h 337464"/>
                <a:gd name="connsiteX5" fmla="*/ 943659 w 962150"/>
                <a:gd name="connsiteY5" fmla="*/ 9246 h 337464"/>
                <a:gd name="connsiteX6" fmla="*/ 952905 w 962150"/>
                <a:gd name="connsiteY6" fmla="*/ 0 h 337464"/>
                <a:gd name="connsiteX7" fmla="*/ 962150 w 962150"/>
                <a:gd name="connsiteY7" fmla="*/ 9246 h 337464"/>
                <a:gd name="connsiteX8" fmla="*/ 502952 w 962150"/>
                <a:gd name="connsiteY8" fmla="*/ 337464 h 337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2150" h="337464">
                  <a:moveTo>
                    <a:pt x="502952" y="337464"/>
                  </a:moveTo>
                  <a:cubicBezTo>
                    <a:pt x="190142" y="337464"/>
                    <a:pt x="48376" y="212649"/>
                    <a:pt x="2148" y="158716"/>
                  </a:cubicBezTo>
                  <a:cubicBezTo>
                    <a:pt x="-934" y="155634"/>
                    <a:pt x="-934" y="149471"/>
                    <a:pt x="3689" y="146389"/>
                  </a:cubicBezTo>
                  <a:cubicBezTo>
                    <a:pt x="6771" y="143307"/>
                    <a:pt x="12934" y="143307"/>
                    <a:pt x="16016" y="147930"/>
                  </a:cubicBezTo>
                  <a:cubicBezTo>
                    <a:pt x="60703" y="200321"/>
                    <a:pt x="197847" y="320514"/>
                    <a:pt x="502952" y="320514"/>
                  </a:cubicBezTo>
                  <a:cubicBezTo>
                    <a:pt x="763370" y="320514"/>
                    <a:pt x="943659" y="192617"/>
                    <a:pt x="943659" y="9246"/>
                  </a:cubicBezTo>
                  <a:cubicBezTo>
                    <a:pt x="943659" y="4623"/>
                    <a:pt x="948282" y="0"/>
                    <a:pt x="952905" y="0"/>
                  </a:cubicBezTo>
                  <a:cubicBezTo>
                    <a:pt x="957528" y="0"/>
                    <a:pt x="962150" y="4623"/>
                    <a:pt x="962150" y="9246"/>
                  </a:cubicBezTo>
                  <a:cubicBezTo>
                    <a:pt x="962150" y="201862"/>
                    <a:pt x="774156" y="337464"/>
                    <a:pt x="502952" y="337464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09E150C3-B7CA-45BC-8849-94129701EBE3}"/>
                </a:ext>
              </a:extLst>
            </p:cNvPr>
            <p:cNvSpPr/>
            <p:nvPr/>
          </p:nvSpPr>
          <p:spPr>
            <a:xfrm>
              <a:off x="9836772" y="1736885"/>
              <a:ext cx="1239034" cy="687256"/>
            </a:xfrm>
            <a:custGeom>
              <a:avLst/>
              <a:gdLst>
                <a:gd name="connsiteX0" fmla="*/ 1072613 w 1239034"/>
                <a:gd name="connsiteY0" fmla="*/ 687256 h 687256"/>
                <a:gd name="connsiteX1" fmla="*/ 907733 w 1239034"/>
                <a:gd name="connsiteY1" fmla="*/ 522376 h 687256"/>
                <a:gd name="connsiteX2" fmla="*/ 622660 w 1239034"/>
                <a:gd name="connsiteY2" fmla="*/ 331301 h 687256"/>
                <a:gd name="connsiteX3" fmla="*/ 251295 w 1239034"/>
                <a:gd name="connsiteY3" fmla="*/ 412970 h 687256"/>
                <a:gd name="connsiteX4" fmla="*/ 23237 w 1239034"/>
                <a:gd name="connsiteY4" fmla="*/ 355956 h 687256"/>
                <a:gd name="connsiteX5" fmla="*/ 80251 w 1239034"/>
                <a:gd name="connsiteY5" fmla="*/ 129438 h 687256"/>
                <a:gd name="connsiteX6" fmla="*/ 622660 w 1239034"/>
                <a:gd name="connsiteY6" fmla="*/ 0 h 687256"/>
                <a:gd name="connsiteX7" fmla="*/ 1083400 w 1239034"/>
                <a:gd name="connsiteY7" fmla="*/ 154093 h 687256"/>
                <a:gd name="connsiteX8" fmla="*/ 1239034 w 1239034"/>
                <a:gd name="connsiteY8" fmla="*/ 520835 h 687256"/>
                <a:gd name="connsiteX9" fmla="*/ 1072613 w 1239034"/>
                <a:gd name="connsiteY9" fmla="*/ 687256 h 687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9034" h="687256">
                  <a:moveTo>
                    <a:pt x="1072613" y="687256"/>
                  </a:moveTo>
                  <a:cubicBezTo>
                    <a:pt x="981698" y="687256"/>
                    <a:pt x="907733" y="613291"/>
                    <a:pt x="907733" y="522376"/>
                  </a:cubicBezTo>
                  <a:cubicBezTo>
                    <a:pt x="907733" y="363660"/>
                    <a:pt x="752099" y="331301"/>
                    <a:pt x="622660" y="331301"/>
                  </a:cubicBezTo>
                  <a:cubicBezTo>
                    <a:pt x="386897" y="331301"/>
                    <a:pt x="305228" y="380611"/>
                    <a:pt x="251295" y="412970"/>
                  </a:cubicBezTo>
                  <a:cubicBezTo>
                    <a:pt x="171166" y="459198"/>
                    <a:pt x="71006" y="434543"/>
                    <a:pt x="23237" y="355956"/>
                  </a:cubicBezTo>
                  <a:cubicBezTo>
                    <a:pt x="-22991" y="277368"/>
                    <a:pt x="1664" y="177207"/>
                    <a:pt x="80251" y="129438"/>
                  </a:cubicBezTo>
                  <a:cubicBezTo>
                    <a:pt x="192739" y="61637"/>
                    <a:pt x="334505" y="0"/>
                    <a:pt x="622660" y="0"/>
                  </a:cubicBezTo>
                  <a:cubicBezTo>
                    <a:pt x="816818" y="0"/>
                    <a:pt x="972453" y="52392"/>
                    <a:pt x="1083400" y="154093"/>
                  </a:cubicBezTo>
                  <a:cubicBezTo>
                    <a:pt x="1183561" y="246549"/>
                    <a:pt x="1239034" y="377529"/>
                    <a:pt x="1239034" y="520835"/>
                  </a:cubicBezTo>
                  <a:cubicBezTo>
                    <a:pt x="1237493" y="613291"/>
                    <a:pt x="1163529" y="687256"/>
                    <a:pt x="1072613" y="68725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43D0E9A6-CED9-4EC6-BE68-E0F72B3E4DEF}"/>
                </a:ext>
              </a:extLst>
            </p:cNvPr>
            <p:cNvSpPr/>
            <p:nvPr/>
          </p:nvSpPr>
          <p:spPr>
            <a:xfrm>
              <a:off x="9865131" y="1767704"/>
              <a:ext cx="1179885" cy="628700"/>
            </a:xfrm>
            <a:custGeom>
              <a:avLst/>
              <a:gdLst>
                <a:gd name="connsiteX0" fmla="*/ 1044255 w 1179885"/>
                <a:gd name="connsiteY0" fmla="*/ 628701 h 628700"/>
                <a:gd name="connsiteX1" fmla="*/ 905571 w 1179885"/>
                <a:gd name="connsiteY1" fmla="*/ 491558 h 628700"/>
                <a:gd name="connsiteX2" fmla="*/ 592761 w 1179885"/>
                <a:gd name="connsiteY2" fmla="*/ 272745 h 628700"/>
                <a:gd name="connsiteX3" fmla="*/ 207527 w 1179885"/>
                <a:gd name="connsiteY3" fmla="*/ 359037 h 628700"/>
                <a:gd name="connsiteX4" fmla="*/ 19533 w 1179885"/>
                <a:gd name="connsiteY4" fmla="*/ 312809 h 628700"/>
                <a:gd name="connsiteX5" fmla="*/ 65761 w 1179885"/>
                <a:gd name="connsiteY5" fmla="*/ 124816 h 628700"/>
                <a:gd name="connsiteX6" fmla="*/ 592761 w 1179885"/>
                <a:gd name="connsiteY6" fmla="*/ 0 h 628700"/>
                <a:gd name="connsiteX7" fmla="*/ 1179857 w 1179885"/>
                <a:gd name="connsiteY7" fmla="*/ 493099 h 628700"/>
                <a:gd name="connsiteX8" fmla="*/ 1044255 w 1179885"/>
                <a:gd name="connsiteY8" fmla="*/ 628701 h 6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9885" h="628700">
                  <a:moveTo>
                    <a:pt x="1044255" y="628701"/>
                  </a:moveTo>
                  <a:cubicBezTo>
                    <a:pt x="967208" y="628701"/>
                    <a:pt x="905571" y="567063"/>
                    <a:pt x="905571" y="491558"/>
                  </a:cubicBezTo>
                  <a:cubicBezTo>
                    <a:pt x="905571" y="300482"/>
                    <a:pt x="709872" y="272745"/>
                    <a:pt x="592761" y="272745"/>
                  </a:cubicBezTo>
                  <a:cubicBezTo>
                    <a:pt x="349293" y="272745"/>
                    <a:pt x="264542" y="325137"/>
                    <a:pt x="207527" y="359037"/>
                  </a:cubicBezTo>
                  <a:cubicBezTo>
                    <a:pt x="142808" y="397561"/>
                    <a:pt x="58057" y="377529"/>
                    <a:pt x="19533" y="312809"/>
                  </a:cubicBezTo>
                  <a:cubicBezTo>
                    <a:pt x="-18990" y="248090"/>
                    <a:pt x="1042" y="163339"/>
                    <a:pt x="65761" y="124816"/>
                  </a:cubicBezTo>
                  <a:cubicBezTo>
                    <a:pt x="173627" y="60096"/>
                    <a:pt x="312311" y="0"/>
                    <a:pt x="592761" y="0"/>
                  </a:cubicBezTo>
                  <a:cubicBezTo>
                    <a:pt x="1027305" y="0"/>
                    <a:pt x="1179857" y="266581"/>
                    <a:pt x="1179857" y="493099"/>
                  </a:cubicBezTo>
                  <a:cubicBezTo>
                    <a:pt x="1181398" y="567063"/>
                    <a:pt x="1119761" y="628701"/>
                    <a:pt x="1044255" y="628701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89931" t="74174" r="10069" b="25826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905319D8-A252-4A60-9837-A1B7771AD68C}"/>
                </a:ext>
              </a:extLst>
            </p:cNvPr>
            <p:cNvSpPr/>
            <p:nvPr/>
          </p:nvSpPr>
          <p:spPr>
            <a:xfrm>
              <a:off x="9994008" y="1895602"/>
              <a:ext cx="924623" cy="372905"/>
            </a:xfrm>
            <a:custGeom>
              <a:avLst/>
              <a:gdLst>
                <a:gd name="connsiteX0" fmla="*/ 915378 w 924623"/>
                <a:gd name="connsiteY0" fmla="*/ 372906 h 372905"/>
                <a:gd name="connsiteX1" fmla="*/ 906132 w 924623"/>
                <a:gd name="connsiteY1" fmla="*/ 363660 h 372905"/>
                <a:gd name="connsiteX2" fmla="*/ 465425 w 924623"/>
                <a:gd name="connsiteY2" fmla="*/ 16950 h 372905"/>
                <a:gd name="connsiteX3" fmla="*/ 13931 w 924623"/>
                <a:gd name="connsiteY3" fmla="*/ 121734 h 372905"/>
                <a:gd name="connsiteX4" fmla="*/ 1603 w 924623"/>
                <a:gd name="connsiteY4" fmla="*/ 118652 h 372905"/>
                <a:gd name="connsiteX5" fmla="*/ 4685 w 924623"/>
                <a:gd name="connsiteY5" fmla="*/ 106324 h 372905"/>
                <a:gd name="connsiteX6" fmla="*/ 465425 w 924623"/>
                <a:gd name="connsiteY6" fmla="*/ 0 h 372905"/>
                <a:gd name="connsiteX7" fmla="*/ 924623 w 924623"/>
                <a:gd name="connsiteY7" fmla="*/ 365201 h 372905"/>
                <a:gd name="connsiteX8" fmla="*/ 915378 w 924623"/>
                <a:gd name="connsiteY8" fmla="*/ 372906 h 372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4623" h="372905">
                  <a:moveTo>
                    <a:pt x="915378" y="372906"/>
                  </a:moveTo>
                  <a:cubicBezTo>
                    <a:pt x="910755" y="372906"/>
                    <a:pt x="906132" y="368283"/>
                    <a:pt x="906132" y="363660"/>
                  </a:cubicBezTo>
                  <a:cubicBezTo>
                    <a:pt x="906132" y="281991"/>
                    <a:pt x="873773" y="16950"/>
                    <a:pt x="465425" y="16950"/>
                  </a:cubicBezTo>
                  <a:cubicBezTo>
                    <a:pt x="208089" y="16950"/>
                    <a:pt x="97141" y="70883"/>
                    <a:pt x="13931" y="121734"/>
                  </a:cubicBezTo>
                  <a:cubicBezTo>
                    <a:pt x="9308" y="124816"/>
                    <a:pt x="4685" y="123275"/>
                    <a:pt x="1603" y="118652"/>
                  </a:cubicBezTo>
                  <a:cubicBezTo>
                    <a:pt x="-1478" y="114029"/>
                    <a:pt x="62" y="109406"/>
                    <a:pt x="4685" y="106324"/>
                  </a:cubicBezTo>
                  <a:cubicBezTo>
                    <a:pt x="90978" y="53933"/>
                    <a:pt x="205007" y="0"/>
                    <a:pt x="465425" y="0"/>
                  </a:cubicBezTo>
                  <a:cubicBezTo>
                    <a:pt x="804431" y="0"/>
                    <a:pt x="924623" y="189535"/>
                    <a:pt x="924623" y="365201"/>
                  </a:cubicBezTo>
                  <a:cubicBezTo>
                    <a:pt x="923082" y="368283"/>
                    <a:pt x="920001" y="372906"/>
                    <a:pt x="915378" y="372906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2F26F540-AB25-4E8B-AC87-34F1BA02B226}"/>
                </a:ext>
              </a:extLst>
            </p:cNvPr>
            <p:cNvSpPr/>
            <p:nvPr/>
          </p:nvSpPr>
          <p:spPr>
            <a:xfrm>
              <a:off x="9836895" y="1363980"/>
              <a:ext cx="329760" cy="808990"/>
            </a:xfrm>
            <a:custGeom>
              <a:avLst/>
              <a:gdLst>
                <a:gd name="connsiteX0" fmla="*/ 164880 w 329760"/>
                <a:gd name="connsiteY0" fmla="*/ 808990 h 808990"/>
                <a:gd name="connsiteX1" fmla="*/ 0 w 329760"/>
                <a:gd name="connsiteY1" fmla="*/ 644110 h 808990"/>
                <a:gd name="connsiteX2" fmla="*/ 0 w 329760"/>
                <a:gd name="connsiteY2" fmla="*/ 164880 h 808990"/>
                <a:gd name="connsiteX3" fmla="*/ 164880 w 329760"/>
                <a:gd name="connsiteY3" fmla="*/ 0 h 808990"/>
                <a:gd name="connsiteX4" fmla="*/ 329760 w 329760"/>
                <a:gd name="connsiteY4" fmla="*/ 164880 h 808990"/>
                <a:gd name="connsiteX5" fmla="*/ 329760 w 329760"/>
                <a:gd name="connsiteY5" fmla="*/ 644110 h 808990"/>
                <a:gd name="connsiteX6" fmla="*/ 164880 w 329760"/>
                <a:gd name="connsiteY6" fmla="*/ 808990 h 808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760" h="808990">
                  <a:moveTo>
                    <a:pt x="164880" y="808990"/>
                  </a:moveTo>
                  <a:cubicBezTo>
                    <a:pt x="73965" y="808990"/>
                    <a:pt x="0" y="735025"/>
                    <a:pt x="0" y="644110"/>
                  </a:cubicBezTo>
                  <a:lnTo>
                    <a:pt x="0" y="164880"/>
                  </a:lnTo>
                  <a:cubicBezTo>
                    <a:pt x="0" y="73965"/>
                    <a:pt x="73965" y="0"/>
                    <a:pt x="164880" y="0"/>
                  </a:cubicBezTo>
                  <a:cubicBezTo>
                    <a:pt x="255795" y="0"/>
                    <a:pt x="329760" y="73965"/>
                    <a:pt x="329760" y="164880"/>
                  </a:cubicBezTo>
                  <a:lnTo>
                    <a:pt x="329760" y="644110"/>
                  </a:lnTo>
                  <a:cubicBezTo>
                    <a:pt x="329760" y="735025"/>
                    <a:pt x="255795" y="808990"/>
                    <a:pt x="164880" y="80899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11C138B1-2DEF-46A4-B189-196B317F0B3B}"/>
                </a:ext>
              </a:extLst>
            </p:cNvPr>
            <p:cNvSpPr/>
            <p:nvPr/>
          </p:nvSpPr>
          <p:spPr>
            <a:xfrm>
              <a:off x="9864632" y="1391716"/>
              <a:ext cx="274286" cy="753516"/>
            </a:xfrm>
            <a:custGeom>
              <a:avLst/>
              <a:gdLst>
                <a:gd name="connsiteX0" fmla="*/ 137143 w 274286"/>
                <a:gd name="connsiteY0" fmla="*/ 753516 h 753516"/>
                <a:gd name="connsiteX1" fmla="*/ 0 w 274286"/>
                <a:gd name="connsiteY1" fmla="*/ 616373 h 753516"/>
                <a:gd name="connsiteX2" fmla="*/ 0 w 274286"/>
                <a:gd name="connsiteY2" fmla="*/ 137143 h 753516"/>
                <a:gd name="connsiteX3" fmla="*/ 137143 w 274286"/>
                <a:gd name="connsiteY3" fmla="*/ 0 h 753516"/>
                <a:gd name="connsiteX4" fmla="*/ 274286 w 274286"/>
                <a:gd name="connsiteY4" fmla="*/ 137143 h 753516"/>
                <a:gd name="connsiteX5" fmla="*/ 274286 w 274286"/>
                <a:gd name="connsiteY5" fmla="*/ 616373 h 753516"/>
                <a:gd name="connsiteX6" fmla="*/ 137143 w 274286"/>
                <a:gd name="connsiteY6" fmla="*/ 753516 h 753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286" h="753516">
                  <a:moveTo>
                    <a:pt x="137143" y="753516"/>
                  </a:moveTo>
                  <a:cubicBezTo>
                    <a:pt x="61637" y="753516"/>
                    <a:pt x="0" y="691879"/>
                    <a:pt x="0" y="616373"/>
                  </a:cubicBezTo>
                  <a:lnTo>
                    <a:pt x="0" y="137143"/>
                  </a:lnTo>
                  <a:cubicBezTo>
                    <a:pt x="0" y="61637"/>
                    <a:pt x="61637" y="0"/>
                    <a:pt x="137143" y="0"/>
                  </a:cubicBezTo>
                  <a:cubicBezTo>
                    <a:pt x="212649" y="0"/>
                    <a:pt x="274286" y="61637"/>
                    <a:pt x="274286" y="137143"/>
                  </a:cubicBezTo>
                  <a:lnTo>
                    <a:pt x="274286" y="616373"/>
                  </a:lnTo>
                  <a:cubicBezTo>
                    <a:pt x="274286" y="693420"/>
                    <a:pt x="212649" y="753516"/>
                    <a:pt x="137143" y="753516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41476" t="82531" r="58524" b="17469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43828578-FD24-4DEE-BBDD-CDDAAB17882B}"/>
                </a:ext>
              </a:extLst>
            </p:cNvPr>
            <p:cNvSpPr/>
            <p:nvPr/>
          </p:nvSpPr>
          <p:spPr>
            <a:xfrm>
              <a:off x="9992529" y="1519614"/>
              <a:ext cx="18491" cy="497721"/>
            </a:xfrm>
            <a:custGeom>
              <a:avLst/>
              <a:gdLst>
                <a:gd name="connsiteX0" fmla="*/ 9246 w 18491"/>
                <a:gd name="connsiteY0" fmla="*/ 497721 h 497721"/>
                <a:gd name="connsiteX1" fmla="*/ 0 w 18491"/>
                <a:gd name="connsiteY1" fmla="*/ 488476 h 497721"/>
                <a:gd name="connsiteX2" fmla="*/ 0 w 18491"/>
                <a:gd name="connsiteY2" fmla="*/ 9246 h 497721"/>
                <a:gd name="connsiteX3" fmla="*/ 9246 w 18491"/>
                <a:gd name="connsiteY3" fmla="*/ 0 h 497721"/>
                <a:gd name="connsiteX4" fmla="*/ 18491 w 18491"/>
                <a:gd name="connsiteY4" fmla="*/ 9246 h 497721"/>
                <a:gd name="connsiteX5" fmla="*/ 18491 w 18491"/>
                <a:gd name="connsiteY5" fmla="*/ 488476 h 497721"/>
                <a:gd name="connsiteX6" fmla="*/ 9246 w 18491"/>
                <a:gd name="connsiteY6" fmla="*/ 497721 h 49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91" h="497721">
                  <a:moveTo>
                    <a:pt x="9246" y="497721"/>
                  </a:moveTo>
                  <a:cubicBezTo>
                    <a:pt x="4623" y="497721"/>
                    <a:pt x="0" y="493099"/>
                    <a:pt x="0" y="488476"/>
                  </a:cubicBezTo>
                  <a:lnTo>
                    <a:pt x="0" y="9246"/>
                  </a:lnTo>
                  <a:cubicBezTo>
                    <a:pt x="0" y="4623"/>
                    <a:pt x="4623" y="0"/>
                    <a:pt x="9246" y="0"/>
                  </a:cubicBezTo>
                  <a:cubicBezTo>
                    <a:pt x="13868" y="0"/>
                    <a:pt x="18491" y="4623"/>
                    <a:pt x="18491" y="9246"/>
                  </a:cubicBezTo>
                  <a:lnTo>
                    <a:pt x="18491" y="488476"/>
                  </a:lnTo>
                  <a:cubicBezTo>
                    <a:pt x="18491" y="494640"/>
                    <a:pt x="13868" y="497721"/>
                    <a:pt x="9246" y="497721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BB45E3D6-EBE2-497A-9400-187D4DCD4F0F}"/>
                </a:ext>
              </a:extLst>
            </p:cNvPr>
            <p:cNvSpPr/>
            <p:nvPr/>
          </p:nvSpPr>
          <p:spPr>
            <a:xfrm>
              <a:off x="9836895" y="1363980"/>
              <a:ext cx="1209633" cy="329759"/>
            </a:xfrm>
            <a:custGeom>
              <a:avLst/>
              <a:gdLst>
                <a:gd name="connsiteX0" fmla="*/ 1044754 w 1209633"/>
                <a:gd name="connsiteY0" fmla="*/ 329760 h 329759"/>
                <a:gd name="connsiteX1" fmla="*/ 164880 w 1209633"/>
                <a:gd name="connsiteY1" fmla="*/ 329760 h 329759"/>
                <a:gd name="connsiteX2" fmla="*/ 0 w 1209633"/>
                <a:gd name="connsiteY2" fmla="*/ 164880 h 329759"/>
                <a:gd name="connsiteX3" fmla="*/ 164880 w 1209633"/>
                <a:gd name="connsiteY3" fmla="*/ 0 h 329759"/>
                <a:gd name="connsiteX4" fmla="*/ 1044754 w 1209633"/>
                <a:gd name="connsiteY4" fmla="*/ 0 h 329759"/>
                <a:gd name="connsiteX5" fmla="*/ 1209634 w 1209633"/>
                <a:gd name="connsiteY5" fmla="*/ 164880 h 329759"/>
                <a:gd name="connsiteX6" fmla="*/ 1044754 w 1209633"/>
                <a:gd name="connsiteY6" fmla="*/ 329760 h 32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9633" h="329759">
                  <a:moveTo>
                    <a:pt x="1044754" y="329760"/>
                  </a:moveTo>
                  <a:lnTo>
                    <a:pt x="164880" y="329760"/>
                  </a:lnTo>
                  <a:cubicBezTo>
                    <a:pt x="73965" y="329760"/>
                    <a:pt x="0" y="255795"/>
                    <a:pt x="0" y="164880"/>
                  </a:cubicBezTo>
                  <a:cubicBezTo>
                    <a:pt x="0" y="73965"/>
                    <a:pt x="73965" y="0"/>
                    <a:pt x="164880" y="0"/>
                  </a:cubicBezTo>
                  <a:lnTo>
                    <a:pt x="1044754" y="0"/>
                  </a:lnTo>
                  <a:cubicBezTo>
                    <a:pt x="1135669" y="0"/>
                    <a:pt x="1209634" y="73965"/>
                    <a:pt x="1209634" y="164880"/>
                  </a:cubicBezTo>
                  <a:cubicBezTo>
                    <a:pt x="1209634" y="255795"/>
                    <a:pt x="1135669" y="329760"/>
                    <a:pt x="1044754" y="32976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965C36ED-583E-4209-8A05-F883F051A9EB}"/>
                </a:ext>
              </a:extLst>
            </p:cNvPr>
            <p:cNvSpPr/>
            <p:nvPr/>
          </p:nvSpPr>
          <p:spPr>
            <a:xfrm>
              <a:off x="9864632" y="1391716"/>
              <a:ext cx="1154160" cy="274286"/>
            </a:xfrm>
            <a:custGeom>
              <a:avLst/>
              <a:gdLst>
                <a:gd name="connsiteX0" fmla="*/ 1017017 w 1154160"/>
                <a:gd name="connsiteY0" fmla="*/ 274286 h 274286"/>
                <a:gd name="connsiteX1" fmla="*/ 137143 w 1154160"/>
                <a:gd name="connsiteY1" fmla="*/ 274286 h 274286"/>
                <a:gd name="connsiteX2" fmla="*/ 0 w 1154160"/>
                <a:gd name="connsiteY2" fmla="*/ 137143 h 274286"/>
                <a:gd name="connsiteX3" fmla="*/ 137143 w 1154160"/>
                <a:gd name="connsiteY3" fmla="*/ 0 h 274286"/>
                <a:gd name="connsiteX4" fmla="*/ 1017017 w 1154160"/>
                <a:gd name="connsiteY4" fmla="*/ 0 h 274286"/>
                <a:gd name="connsiteX5" fmla="*/ 1154160 w 1154160"/>
                <a:gd name="connsiteY5" fmla="*/ 137143 h 274286"/>
                <a:gd name="connsiteX6" fmla="*/ 1017017 w 1154160"/>
                <a:gd name="connsiteY6" fmla="*/ 274286 h 27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4160" h="274286">
                  <a:moveTo>
                    <a:pt x="1017017" y="274286"/>
                  </a:moveTo>
                  <a:lnTo>
                    <a:pt x="137143" y="274286"/>
                  </a:lnTo>
                  <a:cubicBezTo>
                    <a:pt x="61637" y="274286"/>
                    <a:pt x="0" y="212649"/>
                    <a:pt x="0" y="137143"/>
                  </a:cubicBezTo>
                  <a:cubicBezTo>
                    <a:pt x="0" y="61637"/>
                    <a:pt x="61637" y="0"/>
                    <a:pt x="137143" y="0"/>
                  </a:cubicBezTo>
                  <a:lnTo>
                    <a:pt x="1017017" y="0"/>
                  </a:lnTo>
                  <a:cubicBezTo>
                    <a:pt x="1092523" y="0"/>
                    <a:pt x="1154160" y="61637"/>
                    <a:pt x="1154160" y="137143"/>
                  </a:cubicBezTo>
                  <a:cubicBezTo>
                    <a:pt x="1154160" y="212649"/>
                    <a:pt x="1092523" y="274286"/>
                    <a:pt x="1017017" y="274286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9138" t="55683" r="90862" b="44317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5171D874-7E88-462C-9577-446A01172BAB}"/>
                </a:ext>
              </a:extLst>
            </p:cNvPr>
            <p:cNvSpPr/>
            <p:nvPr/>
          </p:nvSpPr>
          <p:spPr>
            <a:xfrm>
              <a:off x="9992529" y="1519614"/>
              <a:ext cx="898365" cy="18491"/>
            </a:xfrm>
            <a:custGeom>
              <a:avLst/>
              <a:gdLst>
                <a:gd name="connsiteX0" fmla="*/ 889119 w 898365"/>
                <a:gd name="connsiteY0" fmla="*/ 18491 h 18491"/>
                <a:gd name="connsiteX1" fmla="*/ 9246 w 898365"/>
                <a:gd name="connsiteY1" fmla="*/ 18491 h 18491"/>
                <a:gd name="connsiteX2" fmla="*/ 0 w 898365"/>
                <a:gd name="connsiteY2" fmla="*/ 9246 h 18491"/>
                <a:gd name="connsiteX3" fmla="*/ 9246 w 898365"/>
                <a:gd name="connsiteY3" fmla="*/ 0 h 18491"/>
                <a:gd name="connsiteX4" fmla="*/ 889119 w 898365"/>
                <a:gd name="connsiteY4" fmla="*/ 0 h 18491"/>
                <a:gd name="connsiteX5" fmla="*/ 898365 w 898365"/>
                <a:gd name="connsiteY5" fmla="*/ 9246 h 18491"/>
                <a:gd name="connsiteX6" fmla="*/ 889119 w 898365"/>
                <a:gd name="connsiteY6" fmla="*/ 18491 h 1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8365" h="18491">
                  <a:moveTo>
                    <a:pt x="889119" y="18491"/>
                  </a:moveTo>
                  <a:lnTo>
                    <a:pt x="9246" y="18491"/>
                  </a:lnTo>
                  <a:cubicBezTo>
                    <a:pt x="4623" y="18491"/>
                    <a:pt x="0" y="13868"/>
                    <a:pt x="0" y="9246"/>
                  </a:cubicBezTo>
                  <a:cubicBezTo>
                    <a:pt x="0" y="4623"/>
                    <a:pt x="4623" y="0"/>
                    <a:pt x="9246" y="0"/>
                  </a:cubicBezTo>
                  <a:lnTo>
                    <a:pt x="889119" y="0"/>
                  </a:lnTo>
                  <a:cubicBezTo>
                    <a:pt x="893742" y="0"/>
                    <a:pt x="898365" y="4623"/>
                    <a:pt x="898365" y="9246"/>
                  </a:cubicBezTo>
                  <a:cubicBezTo>
                    <a:pt x="898365" y="13868"/>
                    <a:pt x="893742" y="18491"/>
                    <a:pt x="889119" y="18491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9916C055-6022-41CD-8597-52C3AEBC9397}"/>
                </a:ext>
              </a:extLst>
            </p:cNvPr>
            <p:cNvSpPr/>
            <p:nvPr/>
          </p:nvSpPr>
          <p:spPr>
            <a:xfrm>
              <a:off x="9917024" y="1444108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9503" y="130979"/>
                    <a:pt x="130979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712AA20D-14BD-4F8A-BF32-6E1EFC59F1E3}"/>
                </a:ext>
              </a:extLst>
            </p:cNvPr>
            <p:cNvSpPr/>
            <p:nvPr/>
          </p:nvSpPr>
          <p:spPr>
            <a:xfrm>
              <a:off x="9946301" y="1473386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E5D759EF-AAA2-4180-9150-750E0892BF7D}"/>
                </a:ext>
              </a:extLst>
            </p:cNvPr>
            <p:cNvSpPr/>
            <p:nvPr/>
          </p:nvSpPr>
          <p:spPr>
            <a:xfrm>
              <a:off x="9967874" y="1494959"/>
              <a:ext cx="67801" cy="67801"/>
            </a:xfrm>
            <a:custGeom>
              <a:avLst/>
              <a:gdLst>
                <a:gd name="connsiteX0" fmla="*/ 60096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6 w 67801"/>
                <a:gd name="connsiteY14" fmla="*/ 41605 h 67801"/>
                <a:gd name="connsiteX15" fmla="*/ 67801 w 67801"/>
                <a:gd name="connsiteY15" fmla="*/ 33901 h 67801"/>
                <a:gd name="connsiteX16" fmla="*/ 60096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CFD50D11-4545-4CCD-B2F8-7DE0FF47DFEA}"/>
                </a:ext>
              </a:extLst>
            </p:cNvPr>
            <p:cNvSpPr/>
            <p:nvPr/>
          </p:nvSpPr>
          <p:spPr>
            <a:xfrm>
              <a:off x="9917024" y="1923338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9503" y="132520"/>
                    <a:pt x="130979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4F8F7470-3EFF-4136-83D8-0372AB296142}"/>
                </a:ext>
              </a:extLst>
            </p:cNvPr>
            <p:cNvSpPr/>
            <p:nvPr/>
          </p:nvSpPr>
          <p:spPr>
            <a:xfrm>
              <a:off x="9946301" y="1952616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B3169671-4035-49A0-8B05-FA9CAA0485C7}"/>
                </a:ext>
              </a:extLst>
            </p:cNvPr>
            <p:cNvSpPr/>
            <p:nvPr/>
          </p:nvSpPr>
          <p:spPr>
            <a:xfrm>
              <a:off x="9967874" y="1974189"/>
              <a:ext cx="67801" cy="67801"/>
            </a:xfrm>
            <a:custGeom>
              <a:avLst/>
              <a:gdLst>
                <a:gd name="connsiteX0" fmla="*/ 60096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6 w 67801"/>
                <a:gd name="connsiteY14" fmla="*/ 41605 h 67801"/>
                <a:gd name="connsiteX15" fmla="*/ 67801 w 67801"/>
                <a:gd name="connsiteY15" fmla="*/ 33901 h 67801"/>
                <a:gd name="connsiteX16" fmla="*/ 60096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30819"/>
                    <a:pt x="64719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05D1DA05-A007-4ABF-89D5-54A30AB52445}"/>
                </a:ext>
              </a:extLst>
            </p:cNvPr>
            <p:cNvSpPr/>
            <p:nvPr/>
          </p:nvSpPr>
          <p:spPr>
            <a:xfrm>
              <a:off x="10824634" y="2174510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9503" y="130979"/>
                    <a:pt x="130979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45366D1F-9F53-4B00-A106-A31A7688D475}"/>
                </a:ext>
              </a:extLst>
            </p:cNvPr>
            <p:cNvSpPr/>
            <p:nvPr/>
          </p:nvSpPr>
          <p:spPr>
            <a:xfrm>
              <a:off x="10853912" y="2203788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4751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1D7166B6-02B7-4FBB-A04E-2F46F948299E}"/>
                </a:ext>
              </a:extLst>
            </p:cNvPr>
            <p:cNvSpPr/>
            <p:nvPr/>
          </p:nvSpPr>
          <p:spPr>
            <a:xfrm>
              <a:off x="10875485" y="2225361"/>
              <a:ext cx="67801" cy="67801"/>
            </a:xfrm>
            <a:custGeom>
              <a:avLst/>
              <a:gdLst>
                <a:gd name="connsiteX0" fmla="*/ 60096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0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6 w 67801"/>
                <a:gd name="connsiteY14" fmla="*/ 41605 h 67801"/>
                <a:gd name="connsiteX15" fmla="*/ 67801 w 67801"/>
                <a:gd name="connsiteY15" fmla="*/ 33900 h 67801"/>
                <a:gd name="connsiteX16" fmla="*/ 60096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0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0"/>
                  </a:cubicBezTo>
                  <a:cubicBezTo>
                    <a:pt x="67801" y="29278"/>
                    <a:pt x="64719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4585C0BF-8688-498B-A076-C195BB5EE5C7}"/>
              </a:ext>
            </a:extLst>
          </p:cNvPr>
          <p:cNvGrpSpPr/>
          <p:nvPr/>
        </p:nvGrpSpPr>
        <p:grpSpPr>
          <a:xfrm>
            <a:off x="1106203" y="4099477"/>
            <a:ext cx="1293588" cy="1394542"/>
            <a:chOff x="1106203" y="4099477"/>
            <a:chExt cx="1293588" cy="1394542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FF5271AE-E883-40C5-B5D1-C61BFDD0CBD6}"/>
                </a:ext>
              </a:extLst>
            </p:cNvPr>
            <p:cNvSpPr/>
            <p:nvPr/>
          </p:nvSpPr>
          <p:spPr>
            <a:xfrm>
              <a:off x="1130126" y="4832960"/>
              <a:ext cx="1269665" cy="661059"/>
            </a:xfrm>
            <a:custGeom>
              <a:avLst/>
              <a:gdLst>
                <a:gd name="connsiteX0" fmla="*/ 631719 w 1269665"/>
                <a:gd name="connsiteY0" fmla="*/ 661060 h 661059"/>
                <a:gd name="connsiteX1" fmla="*/ 6100 w 1269665"/>
                <a:gd name="connsiteY1" fmla="*/ 255795 h 661059"/>
                <a:gd name="connsiteX2" fmla="*/ 121670 w 1269665"/>
                <a:gd name="connsiteY2" fmla="*/ 52392 h 661059"/>
                <a:gd name="connsiteX3" fmla="*/ 325073 w 1269665"/>
                <a:gd name="connsiteY3" fmla="*/ 167962 h 661059"/>
                <a:gd name="connsiteX4" fmla="*/ 633260 w 1269665"/>
                <a:gd name="connsiteY4" fmla="*/ 331300 h 661059"/>
                <a:gd name="connsiteX5" fmla="*/ 939905 w 1269665"/>
                <a:gd name="connsiteY5" fmla="*/ 164880 h 661059"/>
                <a:gd name="connsiteX6" fmla="*/ 1104785 w 1269665"/>
                <a:gd name="connsiteY6" fmla="*/ 0 h 661059"/>
                <a:gd name="connsiteX7" fmla="*/ 1269665 w 1269665"/>
                <a:gd name="connsiteY7" fmla="*/ 164880 h 661059"/>
                <a:gd name="connsiteX8" fmla="*/ 1070885 w 1269665"/>
                <a:gd name="connsiteY8" fmla="*/ 533162 h 661059"/>
                <a:gd name="connsiteX9" fmla="*/ 631719 w 1269665"/>
                <a:gd name="connsiteY9" fmla="*/ 661060 h 66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9665" h="661059">
                  <a:moveTo>
                    <a:pt x="631719" y="661060"/>
                  </a:moveTo>
                  <a:cubicBezTo>
                    <a:pt x="252649" y="661060"/>
                    <a:pt x="60032" y="451493"/>
                    <a:pt x="6100" y="255795"/>
                  </a:cubicBezTo>
                  <a:cubicBezTo>
                    <a:pt x="-18555" y="167962"/>
                    <a:pt x="33837" y="77047"/>
                    <a:pt x="121670" y="52392"/>
                  </a:cubicBezTo>
                  <a:cubicBezTo>
                    <a:pt x="209503" y="27737"/>
                    <a:pt x="300418" y="80128"/>
                    <a:pt x="325073" y="167962"/>
                  </a:cubicBezTo>
                  <a:cubicBezTo>
                    <a:pt x="346646" y="246549"/>
                    <a:pt x="439102" y="331300"/>
                    <a:pt x="633260" y="331300"/>
                  </a:cubicBezTo>
                  <a:cubicBezTo>
                    <a:pt x="825876" y="331300"/>
                    <a:pt x="939905" y="246549"/>
                    <a:pt x="939905" y="164880"/>
                  </a:cubicBezTo>
                  <a:cubicBezTo>
                    <a:pt x="939905" y="73965"/>
                    <a:pt x="1013870" y="0"/>
                    <a:pt x="1104785" y="0"/>
                  </a:cubicBezTo>
                  <a:cubicBezTo>
                    <a:pt x="1195700" y="0"/>
                    <a:pt x="1269665" y="73965"/>
                    <a:pt x="1269665" y="164880"/>
                  </a:cubicBezTo>
                  <a:cubicBezTo>
                    <a:pt x="1269665" y="306645"/>
                    <a:pt x="1197241" y="440707"/>
                    <a:pt x="1070885" y="533162"/>
                  </a:cubicBezTo>
                  <a:cubicBezTo>
                    <a:pt x="953774" y="616373"/>
                    <a:pt x="802762" y="661060"/>
                    <a:pt x="631719" y="66106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701423E2-07C8-47F0-9ED3-9424A82DDB17}"/>
                </a:ext>
              </a:extLst>
            </p:cNvPr>
            <p:cNvSpPr/>
            <p:nvPr/>
          </p:nvSpPr>
          <p:spPr>
            <a:xfrm>
              <a:off x="1157514" y="4860697"/>
              <a:ext cx="1212999" cy="605586"/>
            </a:xfrm>
            <a:custGeom>
              <a:avLst/>
              <a:gdLst>
                <a:gd name="connsiteX0" fmla="*/ 1075857 w 1212999"/>
                <a:gd name="connsiteY0" fmla="*/ 0 h 605586"/>
                <a:gd name="connsiteX1" fmla="*/ 1213000 w 1212999"/>
                <a:gd name="connsiteY1" fmla="*/ 137143 h 605586"/>
                <a:gd name="connsiteX2" fmla="*/ 1026547 w 1212999"/>
                <a:gd name="connsiteY2" fmla="*/ 482312 h 605586"/>
                <a:gd name="connsiteX3" fmla="*/ 604331 w 1212999"/>
                <a:gd name="connsiteY3" fmla="*/ 605586 h 605586"/>
                <a:gd name="connsiteX4" fmla="*/ 4908 w 1212999"/>
                <a:gd name="connsiteY4" fmla="*/ 220353 h 605586"/>
                <a:gd name="connsiteX5" fmla="*/ 100446 w 1212999"/>
                <a:gd name="connsiteY5" fmla="*/ 50851 h 605586"/>
                <a:gd name="connsiteX6" fmla="*/ 269949 w 1212999"/>
                <a:gd name="connsiteY6" fmla="*/ 146389 h 605586"/>
                <a:gd name="connsiteX7" fmla="*/ 604331 w 1212999"/>
                <a:gd name="connsiteY7" fmla="*/ 329759 h 605586"/>
                <a:gd name="connsiteX8" fmla="*/ 938714 w 1212999"/>
                <a:gd name="connsiteY8" fmla="*/ 135602 h 605586"/>
                <a:gd name="connsiteX9" fmla="*/ 1075857 w 1212999"/>
                <a:gd name="connsiteY9" fmla="*/ 0 h 60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2999" h="605586">
                  <a:moveTo>
                    <a:pt x="1075857" y="0"/>
                  </a:moveTo>
                  <a:cubicBezTo>
                    <a:pt x="1151363" y="0"/>
                    <a:pt x="1213000" y="61637"/>
                    <a:pt x="1213000" y="137143"/>
                  </a:cubicBezTo>
                  <a:cubicBezTo>
                    <a:pt x="1213000" y="272745"/>
                    <a:pt x="1146740" y="394479"/>
                    <a:pt x="1026547" y="482312"/>
                  </a:cubicBezTo>
                  <a:cubicBezTo>
                    <a:pt x="915600" y="562440"/>
                    <a:pt x="769211" y="605586"/>
                    <a:pt x="604331" y="605586"/>
                  </a:cubicBezTo>
                  <a:cubicBezTo>
                    <a:pt x="240671" y="605586"/>
                    <a:pt x="55759" y="406806"/>
                    <a:pt x="4908" y="220353"/>
                  </a:cubicBezTo>
                  <a:cubicBezTo>
                    <a:pt x="-15124" y="147929"/>
                    <a:pt x="28022" y="70883"/>
                    <a:pt x="100446" y="50851"/>
                  </a:cubicBezTo>
                  <a:cubicBezTo>
                    <a:pt x="172870" y="30819"/>
                    <a:pt x="249917" y="73965"/>
                    <a:pt x="269949" y="146389"/>
                  </a:cubicBezTo>
                  <a:cubicBezTo>
                    <a:pt x="294604" y="234222"/>
                    <a:pt x="394764" y="329759"/>
                    <a:pt x="604331" y="329759"/>
                  </a:cubicBezTo>
                  <a:cubicBezTo>
                    <a:pt x="795407" y="329759"/>
                    <a:pt x="938714" y="246549"/>
                    <a:pt x="938714" y="135602"/>
                  </a:cubicBezTo>
                  <a:cubicBezTo>
                    <a:pt x="938714" y="61637"/>
                    <a:pt x="1000351" y="0"/>
                    <a:pt x="1075857" y="0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48361" t="125543" r="51639" b="-25543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161954F0-C8F9-4372-AE0D-A98179F3C11A}"/>
                </a:ext>
              </a:extLst>
            </p:cNvPr>
            <p:cNvSpPr/>
            <p:nvPr/>
          </p:nvSpPr>
          <p:spPr>
            <a:xfrm>
              <a:off x="1285296" y="4990135"/>
              <a:ext cx="955788" cy="348250"/>
            </a:xfrm>
            <a:custGeom>
              <a:avLst/>
              <a:gdLst>
                <a:gd name="connsiteX0" fmla="*/ 476549 w 955788"/>
                <a:gd name="connsiteY0" fmla="*/ 348251 h 348250"/>
                <a:gd name="connsiteX1" fmla="*/ 401 w 955788"/>
                <a:gd name="connsiteY1" fmla="*/ 58555 h 348250"/>
                <a:gd name="connsiteX2" fmla="*/ 6565 w 955788"/>
                <a:gd name="connsiteY2" fmla="*/ 47769 h 348250"/>
                <a:gd name="connsiteX3" fmla="*/ 17351 w 955788"/>
                <a:gd name="connsiteY3" fmla="*/ 53933 h 348250"/>
                <a:gd name="connsiteX4" fmla="*/ 475008 w 955788"/>
                <a:gd name="connsiteY4" fmla="*/ 331300 h 348250"/>
                <a:gd name="connsiteX5" fmla="*/ 937288 w 955788"/>
                <a:gd name="connsiteY5" fmla="*/ 9246 h 348250"/>
                <a:gd name="connsiteX6" fmla="*/ 946534 w 955788"/>
                <a:gd name="connsiteY6" fmla="*/ 0 h 348250"/>
                <a:gd name="connsiteX7" fmla="*/ 955779 w 955788"/>
                <a:gd name="connsiteY7" fmla="*/ 9246 h 348250"/>
                <a:gd name="connsiteX8" fmla="*/ 476549 w 955788"/>
                <a:gd name="connsiteY8" fmla="*/ 348251 h 34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5788" h="348250">
                  <a:moveTo>
                    <a:pt x="476549" y="348251"/>
                  </a:moveTo>
                  <a:cubicBezTo>
                    <a:pt x="185313" y="348251"/>
                    <a:pt x="38924" y="198780"/>
                    <a:pt x="401" y="58555"/>
                  </a:cubicBezTo>
                  <a:cubicBezTo>
                    <a:pt x="-1140" y="53933"/>
                    <a:pt x="1942" y="49310"/>
                    <a:pt x="6565" y="47769"/>
                  </a:cubicBezTo>
                  <a:cubicBezTo>
                    <a:pt x="11187" y="46228"/>
                    <a:pt x="15810" y="49310"/>
                    <a:pt x="17351" y="53933"/>
                  </a:cubicBezTo>
                  <a:cubicBezTo>
                    <a:pt x="54334" y="187994"/>
                    <a:pt x="194558" y="331300"/>
                    <a:pt x="475008" y="331300"/>
                  </a:cubicBezTo>
                  <a:cubicBezTo>
                    <a:pt x="743131" y="331300"/>
                    <a:pt x="937288" y="195698"/>
                    <a:pt x="937288" y="9246"/>
                  </a:cubicBezTo>
                  <a:cubicBezTo>
                    <a:pt x="937288" y="4623"/>
                    <a:pt x="941911" y="0"/>
                    <a:pt x="946534" y="0"/>
                  </a:cubicBezTo>
                  <a:cubicBezTo>
                    <a:pt x="951157" y="0"/>
                    <a:pt x="955779" y="4623"/>
                    <a:pt x="955779" y="9246"/>
                  </a:cubicBezTo>
                  <a:cubicBezTo>
                    <a:pt x="957321" y="204944"/>
                    <a:pt x="755458" y="348251"/>
                    <a:pt x="476549" y="348251"/>
                  </a:cubicBezTo>
                  <a:close/>
                </a:path>
              </a:pathLst>
            </a:custGeom>
            <a:solidFill>
              <a:schemeClr val="accent1"/>
            </a:solidFill>
            <a:ln w="153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C0DBB5E8-6CFC-4146-8B11-87046D815F34}"/>
                </a:ext>
              </a:extLst>
            </p:cNvPr>
            <p:cNvSpPr/>
            <p:nvPr/>
          </p:nvSpPr>
          <p:spPr>
            <a:xfrm>
              <a:off x="1125085" y="4501660"/>
              <a:ext cx="1273165" cy="708828"/>
            </a:xfrm>
            <a:custGeom>
              <a:avLst/>
              <a:gdLst>
                <a:gd name="connsiteX0" fmla="*/ 169858 w 1273165"/>
                <a:gd name="connsiteY0" fmla="*/ 708829 h 708828"/>
                <a:gd name="connsiteX1" fmla="*/ 8060 w 1273165"/>
                <a:gd name="connsiteY1" fmla="*/ 576309 h 708828"/>
                <a:gd name="connsiteX2" fmla="*/ 98975 w 1273165"/>
                <a:gd name="connsiteY2" fmla="*/ 228058 h 708828"/>
                <a:gd name="connsiteX3" fmla="*/ 636760 w 1273165"/>
                <a:gd name="connsiteY3" fmla="*/ 0 h 708828"/>
                <a:gd name="connsiteX4" fmla="*/ 1075926 w 1273165"/>
                <a:gd name="connsiteY4" fmla="*/ 127897 h 708828"/>
                <a:gd name="connsiteX5" fmla="*/ 1273166 w 1273165"/>
                <a:gd name="connsiteY5" fmla="*/ 494639 h 708828"/>
                <a:gd name="connsiteX6" fmla="*/ 1108286 w 1273165"/>
                <a:gd name="connsiteY6" fmla="*/ 659519 h 708828"/>
                <a:gd name="connsiteX7" fmla="*/ 943406 w 1273165"/>
                <a:gd name="connsiteY7" fmla="*/ 494639 h 708828"/>
                <a:gd name="connsiteX8" fmla="*/ 636760 w 1273165"/>
                <a:gd name="connsiteY8" fmla="*/ 328219 h 708828"/>
                <a:gd name="connsiteX9" fmla="*/ 353229 w 1273165"/>
                <a:gd name="connsiteY9" fmla="*/ 436084 h 708828"/>
                <a:gd name="connsiteX10" fmla="*/ 331656 w 1273165"/>
                <a:gd name="connsiteY10" fmla="*/ 510048 h 708828"/>
                <a:gd name="connsiteX11" fmla="*/ 202217 w 1273165"/>
                <a:gd name="connsiteY11" fmla="*/ 704206 h 708828"/>
                <a:gd name="connsiteX12" fmla="*/ 169858 w 1273165"/>
                <a:gd name="connsiteY12" fmla="*/ 708829 h 70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3165" h="708828">
                  <a:moveTo>
                    <a:pt x="169858" y="708829"/>
                  </a:moveTo>
                  <a:cubicBezTo>
                    <a:pt x="92811" y="708829"/>
                    <a:pt x="23469" y="654896"/>
                    <a:pt x="8060" y="576309"/>
                  </a:cubicBezTo>
                  <a:cubicBezTo>
                    <a:pt x="-16595" y="453034"/>
                    <a:pt x="15764" y="329759"/>
                    <a:pt x="98975" y="228058"/>
                  </a:cubicBezTo>
                  <a:cubicBezTo>
                    <a:pt x="214545" y="87833"/>
                    <a:pt x="421030" y="0"/>
                    <a:pt x="636760" y="0"/>
                  </a:cubicBezTo>
                  <a:cubicBezTo>
                    <a:pt x="809345" y="0"/>
                    <a:pt x="960356" y="44687"/>
                    <a:pt x="1075926" y="127897"/>
                  </a:cubicBezTo>
                  <a:cubicBezTo>
                    <a:pt x="1200742" y="218812"/>
                    <a:pt x="1273166" y="352873"/>
                    <a:pt x="1273166" y="494639"/>
                  </a:cubicBezTo>
                  <a:cubicBezTo>
                    <a:pt x="1273166" y="585554"/>
                    <a:pt x="1199201" y="659519"/>
                    <a:pt x="1108286" y="659519"/>
                  </a:cubicBezTo>
                  <a:cubicBezTo>
                    <a:pt x="1017371" y="659519"/>
                    <a:pt x="943406" y="585554"/>
                    <a:pt x="943406" y="494639"/>
                  </a:cubicBezTo>
                  <a:cubicBezTo>
                    <a:pt x="943406" y="412970"/>
                    <a:pt x="827836" y="328219"/>
                    <a:pt x="636760" y="328219"/>
                  </a:cubicBezTo>
                  <a:cubicBezTo>
                    <a:pt x="521190" y="328219"/>
                    <a:pt x="405620" y="372906"/>
                    <a:pt x="353229" y="436084"/>
                  </a:cubicBezTo>
                  <a:cubicBezTo>
                    <a:pt x="327033" y="468443"/>
                    <a:pt x="327033" y="493098"/>
                    <a:pt x="331656" y="510048"/>
                  </a:cubicBezTo>
                  <a:cubicBezTo>
                    <a:pt x="348606" y="599423"/>
                    <a:pt x="291591" y="685715"/>
                    <a:pt x="202217" y="704206"/>
                  </a:cubicBezTo>
                  <a:cubicBezTo>
                    <a:pt x="189890" y="707288"/>
                    <a:pt x="179103" y="708829"/>
                    <a:pt x="169858" y="70882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69B0D1A8-E6F0-4F67-A0F3-DD4448292B8A}"/>
                </a:ext>
              </a:extLst>
            </p:cNvPr>
            <p:cNvSpPr/>
            <p:nvPr/>
          </p:nvSpPr>
          <p:spPr>
            <a:xfrm>
              <a:off x="1152461" y="4529396"/>
              <a:ext cx="1218052" cy="653096"/>
            </a:xfrm>
            <a:custGeom>
              <a:avLst/>
              <a:gdLst>
                <a:gd name="connsiteX0" fmla="*/ 609384 w 1218052"/>
                <a:gd name="connsiteY0" fmla="*/ 0 h 653096"/>
                <a:gd name="connsiteX1" fmla="*/ 1033141 w 1218052"/>
                <a:gd name="connsiteY1" fmla="*/ 123275 h 653096"/>
                <a:gd name="connsiteX2" fmla="*/ 1218053 w 1218052"/>
                <a:gd name="connsiteY2" fmla="*/ 468443 h 653096"/>
                <a:gd name="connsiteX3" fmla="*/ 1080909 w 1218052"/>
                <a:gd name="connsiteY3" fmla="*/ 605586 h 653096"/>
                <a:gd name="connsiteX4" fmla="*/ 943766 w 1218052"/>
                <a:gd name="connsiteY4" fmla="*/ 468443 h 653096"/>
                <a:gd name="connsiteX5" fmla="*/ 609384 w 1218052"/>
                <a:gd name="connsiteY5" fmla="*/ 274286 h 653096"/>
                <a:gd name="connsiteX6" fmla="*/ 304279 w 1218052"/>
                <a:gd name="connsiteY6" fmla="*/ 391397 h 653096"/>
                <a:gd name="connsiteX7" fmla="*/ 276542 w 1218052"/>
                <a:gd name="connsiteY7" fmla="*/ 488475 h 653096"/>
                <a:gd name="connsiteX8" fmla="*/ 168677 w 1218052"/>
                <a:gd name="connsiteY8" fmla="*/ 650273 h 653096"/>
                <a:gd name="connsiteX9" fmla="*/ 6879 w 1218052"/>
                <a:gd name="connsiteY9" fmla="*/ 542408 h 653096"/>
                <a:gd name="connsiteX10" fmla="*/ 93171 w 1218052"/>
                <a:gd name="connsiteY10" fmla="*/ 217271 h 653096"/>
                <a:gd name="connsiteX11" fmla="*/ 609384 w 1218052"/>
                <a:gd name="connsiteY11" fmla="*/ 0 h 65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8052" h="653096">
                  <a:moveTo>
                    <a:pt x="609384" y="0"/>
                  </a:moveTo>
                  <a:cubicBezTo>
                    <a:pt x="775805" y="0"/>
                    <a:pt x="922193" y="43146"/>
                    <a:pt x="1033141" y="123275"/>
                  </a:cubicBezTo>
                  <a:cubicBezTo>
                    <a:pt x="1153333" y="211108"/>
                    <a:pt x="1218053" y="332841"/>
                    <a:pt x="1218053" y="468443"/>
                  </a:cubicBezTo>
                  <a:cubicBezTo>
                    <a:pt x="1218053" y="543949"/>
                    <a:pt x="1156415" y="605586"/>
                    <a:pt x="1080909" y="605586"/>
                  </a:cubicBezTo>
                  <a:cubicBezTo>
                    <a:pt x="1005404" y="605586"/>
                    <a:pt x="943766" y="543949"/>
                    <a:pt x="943766" y="468443"/>
                  </a:cubicBezTo>
                  <a:cubicBezTo>
                    <a:pt x="943766" y="357496"/>
                    <a:pt x="800460" y="274286"/>
                    <a:pt x="609384" y="274286"/>
                  </a:cubicBezTo>
                  <a:cubicBezTo>
                    <a:pt x="484568" y="274286"/>
                    <a:pt x="362835" y="322055"/>
                    <a:pt x="304279" y="391397"/>
                  </a:cubicBezTo>
                  <a:cubicBezTo>
                    <a:pt x="270379" y="433002"/>
                    <a:pt x="271919" y="466902"/>
                    <a:pt x="276542" y="488475"/>
                  </a:cubicBezTo>
                  <a:cubicBezTo>
                    <a:pt x="291952" y="562440"/>
                    <a:pt x="242642" y="634864"/>
                    <a:pt x="168677" y="650273"/>
                  </a:cubicBezTo>
                  <a:cubicBezTo>
                    <a:pt x="94712" y="665683"/>
                    <a:pt x="22288" y="616373"/>
                    <a:pt x="6879" y="542408"/>
                  </a:cubicBezTo>
                  <a:cubicBezTo>
                    <a:pt x="-14694" y="426838"/>
                    <a:pt x="14584" y="311268"/>
                    <a:pt x="93171" y="217271"/>
                  </a:cubicBezTo>
                  <a:cubicBezTo>
                    <a:pt x="202577" y="83210"/>
                    <a:pt x="401358" y="0"/>
                    <a:pt x="609384" y="0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89713" t="68977" r="10287" b="31023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85C7E456-7F70-4937-9C8F-79EBF74AB053}"/>
                </a:ext>
              </a:extLst>
            </p:cNvPr>
            <p:cNvSpPr/>
            <p:nvPr/>
          </p:nvSpPr>
          <p:spPr>
            <a:xfrm>
              <a:off x="1280656" y="4657294"/>
              <a:ext cx="961960" cy="397560"/>
            </a:xfrm>
            <a:custGeom>
              <a:avLst/>
              <a:gdLst>
                <a:gd name="connsiteX0" fmla="*/ 14286 w 961960"/>
                <a:gd name="connsiteY0" fmla="*/ 397560 h 397560"/>
                <a:gd name="connsiteX1" fmla="*/ 5041 w 961960"/>
                <a:gd name="connsiteY1" fmla="*/ 389856 h 397560"/>
                <a:gd name="connsiteX2" fmla="*/ 63596 w 961960"/>
                <a:gd name="connsiteY2" fmla="*/ 171043 h 397560"/>
                <a:gd name="connsiteX3" fmla="*/ 481189 w 961960"/>
                <a:gd name="connsiteY3" fmla="*/ 0 h 397560"/>
                <a:gd name="connsiteX4" fmla="*/ 961960 w 961960"/>
                <a:gd name="connsiteY4" fmla="*/ 340546 h 397560"/>
                <a:gd name="connsiteX5" fmla="*/ 952715 w 961960"/>
                <a:gd name="connsiteY5" fmla="*/ 349792 h 397560"/>
                <a:gd name="connsiteX6" fmla="*/ 943469 w 961960"/>
                <a:gd name="connsiteY6" fmla="*/ 340546 h 397560"/>
                <a:gd name="connsiteX7" fmla="*/ 481189 w 961960"/>
                <a:gd name="connsiteY7" fmla="*/ 18491 h 397560"/>
                <a:gd name="connsiteX8" fmla="*/ 77465 w 961960"/>
                <a:gd name="connsiteY8" fmla="*/ 181830 h 397560"/>
                <a:gd name="connsiteX9" fmla="*/ 23532 w 961960"/>
                <a:gd name="connsiteY9" fmla="*/ 385233 h 397560"/>
                <a:gd name="connsiteX10" fmla="*/ 15827 w 961960"/>
                <a:gd name="connsiteY10" fmla="*/ 396020 h 397560"/>
                <a:gd name="connsiteX11" fmla="*/ 14286 w 961960"/>
                <a:gd name="connsiteY11" fmla="*/ 397560 h 39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1960" h="397560">
                  <a:moveTo>
                    <a:pt x="14286" y="397560"/>
                  </a:moveTo>
                  <a:cubicBezTo>
                    <a:pt x="9664" y="397560"/>
                    <a:pt x="6582" y="394479"/>
                    <a:pt x="5041" y="389856"/>
                  </a:cubicBezTo>
                  <a:cubicBezTo>
                    <a:pt x="-10369" y="311268"/>
                    <a:pt x="9664" y="235763"/>
                    <a:pt x="63596" y="171043"/>
                  </a:cubicBezTo>
                  <a:cubicBezTo>
                    <a:pt x="148348" y="67801"/>
                    <a:pt x="313227" y="0"/>
                    <a:pt x="481189" y="0"/>
                  </a:cubicBezTo>
                  <a:cubicBezTo>
                    <a:pt x="760098" y="0"/>
                    <a:pt x="961960" y="143307"/>
                    <a:pt x="961960" y="340546"/>
                  </a:cubicBezTo>
                  <a:cubicBezTo>
                    <a:pt x="961960" y="345169"/>
                    <a:pt x="957338" y="349792"/>
                    <a:pt x="952715" y="349792"/>
                  </a:cubicBezTo>
                  <a:cubicBezTo>
                    <a:pt x="948092" y="349792"/>
                    <a:pt x="943469" y="345169"/>
                    <a:pt x="943469" y="340546"/>
                  </a:cubicBezTo>
                  <a:cubicBezTo>
                    <a:pt x="943469" y="154093"/>
                    <a:pt x="749312" y="18491"/>
                    <a:pt x="481189" y="18491"/>
                  </a:cubicBezTo>
                  <a:cubicBezTo>
                    <a:pt x="317850" y="18491"/>
                    <a:pt x="159134" y="83210"/>
                    <a:pt x="77465" y="181830"/>
                  </a:cubicBezTo>
                  <a:cubicBezTo>
                    <a:pt x="28155" y="241926"/>
                    <a:pt x="8123" y="312809"/>
                    <a:pt x="23532" y="385233"/>
                  </a:cubicBezTo>
                  <a:cubicBezTo>
                    <a:pt x="25073" y="389856"/>
                    <a:pt x="21991" y="394479"/>
                    <a:pt x="15827" y="396020"/>
                  </a:cubicBezTo>
                  <a:cubicBezTo>
                    <a:pt x="14286" y="397560"/>
                    <a:pt x="14286" y="397560"/>
                    <a:pt x="14286" y="397560"/>
                  </a:cubicBezTo>
                  <a:close/>
                </a:path>
              </a:pathLst>
            </a:custGeom>
            <a:solidFill>
              <a:schemeClr val="accent1"/>
            </a:solidFill>
            <a:ln w="153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4DDB78D2-9A83-46BB-84EE-424ACD7D75AF}"/>
                </a:ext>
              </a:extLst>
            </p:cNvPr>
            <p:cNvSpPr/>
            <p:nvPr/>
          </p:nvSpPr>
          <p:spPr>
            <a:xfrm>
              <a:off x="1106203" y="4099477"/>
              <a:ext cx="1246060" cy="1111011"/>
            </a:xfrm>
            <a:custGeom>
              <a:avLst/>
              <a:gdLst>
                <a:gd name="connsiteX0" fmla="*/ 188740 w 1246060"/>
                <a:gd name="connsiteY0" fmla="*/ 1111012 h 1111011"/>
                <a:gd name="connsiteX1" fmla="*/ 30024 w 1246060"/>
                <a:gd name="connsiteY1" fmla="*/ 989278 h 1111011"/>
                <a:gd name="connsiteX2" fmla="*/ 125561 w 1246060"/>
                <a:gd name="connsiteY2" fmla="*/ 251172 h 1111011"/>
                <a:gd name="connsiteX3" fmla="*/ 661806 w 1246060"/>
                <a:gd name="connsiteY3" fmla="*/ 0 h 1111011"/>
                <a:gd name="connsiteX4" fmla="*/ 1176478 w 1246060"/>
                <a:gd name="connsiteY4" fmla="*/ 127897 h 1111011"/>
                <a:gd name="connsiteX5" fmla="*/ 1215001 w 1246060"/>
                <a:gd name="connsiteY5" fmla="*/ 357496 h 1111011"/>
                <a:gd name="connsiteX6" fmla="*/ 985402 w 1246060"/>
                <a:gd name="connsiteY6" fmla="*/ 396020 h 1111011"/>
                <a:gd name="connsiteX7" fmla="*/ 661806 w 1246060"/>
                <a:gd name="connsiteY7" fmla="*/ 328218 h 1111011"/>
                <a:gd name="connsiteX8" fmla="*/ 392143 w 1246060"/>
                <a:gd name="connsiteY8" fmla="*/ 443788 h 1111011"/>
                <a:gd name="connsiteX9" fmla="*/ 347456 w 1246060"/>
                <a:gd name="connsiteY9" fmla="*/ 899904 h 1111011"/>
                <a:gd name="connsiteX10" fmla="*/ 231886 w 1246060"/>
                <a:gd name="connsiteY10" fmla="*/ 1103307 h 1111011"/>
                <a:gd name="connsiteX11" fmla="*/ 188740 w 1246060"/>
                <a:gd name="connsiteY11" fmla="*/ 1111012 h 111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6060" h="1111011">
                  <a:moveTo>
                    <a:pt x="188740" y="1111012"/>
                  </a:moveTo>
                  <a:cubicBezTo>
                    <a:pt x="116316" y="1111012"/>
                    <a:pt x="50056" y="1063243"/>
                    <a:pt x="30024" y="989278"/>
                  </a:cubicBezTo>
                  <a:cubicBezTo>
                    <a:pt x="-28532" y="776630"/>
                    <a:pt x="-3877" y="429920"/>
                    <a:pt x="125561" y="251172"/>
                  </a:cubicBezTo>
                  <a:cubicBezTo>
                    <a:pt x="245754" y="86292"/>
                    <a:pt x="486140" y="0"/>
                    <a:pt x="661806" y="0"/>
                  </a:cubicBezTo>
                  <a:cubicBezTo>
                    <a:pt x="886782" y="0"/>
                    <a:pt x="1054744" y="41605"/>
                    <a:pt x="1176478" y="127897"/>
                  </a:cubicBezTo>
                  <a:cubicBezTo>
                    <a:pt x="1250443" y="180289"/>
                    <a:pt x="1268934" y="283531"/>
                    <a:pt x="1215001" y="357496"/>
                  </a:cubicBezTo>
                  <a:cubicBezTo>
                    <a:pt x="1161069" y="431461"/>
                    <a:pt x="1059367" y="449952"/>
                    <a:pt x="985402" y="396020"/>
                  </a:cubicBezTo>
                  <a:cubicBezTo>
                    <a:pt x="922224" y="351332"/>
                    <a:pt x="812818" y="328218"/>
                    <a:pt x="661806" y="328218"/>
                  </a:cubicBezTo>
                  <a:cubicBezTo>
                    <a:pt x="573973" y="328218"/>
                    <a:pt x="439912" y="377528"/>
                    <a:pt x="392143" y="443788"/>
                  </a:cubicBezTo>
                  <a:cubicBezTo>
                    <a:pt x="332047" y="526999"/>
                    <a:pt x="308933" y="761220"/>
                    <a:pt x="347456" y="899904"/>
                  </a:cubicBezTo>
                  <a:cubicBezTo>
                    <a:pt x="372111" y="987737"/>
                    <a:pt x="319719" y="1078652"/>
                    <a:pt x="231886" y="1103307"/>
                  </a:cubicBezTo>
                  <a:cubicBezTo>
                    <a:pt x="218017" y="1107930"/>
                    <a:pt x="202608" y="1111012"/>
                    <a:pt x="188740" y="111101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533A8C0C-37D3-4BDD-A228-F219DD6D923F}"/>
                </a:ext>
              </a:extLst>
            </p:cNvPr>
            <p:cNvSpPr/>
            <p:nvPr/>
          </p:nvSpPr>
          <p:spPr>
            <a:xfrm>
              <a:off x="1132904" y="4127213"/>
              <a:ext cx="1192411" cy="1054282"/>
            </a:xfrm>
            <a:custGeom>
              <a:avLst/>
              <a:gdLst>
                <a:gd name="connsiteX0" fmla="*/ 635105 w 1192411"/>
                <a:gd name="connsiteY0" fmla="*/ 0 h 1054282"/>
                <a:gd name="connsiteX1" fmla="*/ 1134368 w 1192411"/>
                <a:gd name="connsiteY1" fmla="*/ 123275 h 1054282"/>
                <a:gd name="connsiteX2" fmla="*/ 1166727 w 1192411"/>
                <a:gd name="connsiteY2" fmla="*/ 314350 h 1054282"/>
                <a:gd name="connsiteX3" fmla="*/ 975651 w 1192411"/>
                <a:gd name="connsiteY3" fmla="*/ 346710 h 1054282"/>
                <a:gd name="connsiteX4" fmla="*/ 635105 w 1192411"/>
                <a:gd name="connsiteY4" fmla="*/ 274286 h 1054282"/>
                <a:gd name="connsiteX5" fmla="*/ 342328 w 1192411"/>
                <a:gd name="connsiteY5" fmla="*/ 400642 h 1054282"/>
                <a:gd name="connsiteX6" fmla="*/ 294559 w 1192411"/>
                <a:gd name="connsiteY6" fmla="*/ 879872 h 1054282"/>
                <a:gd name="connsiteX7" fmla="*/ 199021 w 1192411"/>
                <a:gd name="connsiteY7" fmla="*/ 1049375 h 1054282"/>
                <a:gd name="connsiteX8" fmla="*/ 29518 w 1192411"/>
                <a:gd name="connsiteY8" fmla="*/ 953837 h 1054282"/>
                <a:gd name="connsiteX9" fmla="*/ 120433 w 1192411"/>
                <a:gd name="connsiteY9" fmla="*/ 240385 h 1054282"/>
                <a:gd name="connsiteX10" fmla="*/ 635105 w 1192411"/>
                <a:gd name="connsiteY10" fmla="*/ 0 h 10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2411" h="1054282">
                  <a:moveTo>
                    <a:pt x="635105" y="0"/>
                  </a:moveTo>
                  <a:cubicBezTo>
                    <a:pt x="853918" y="0"/>
                    <a:pt x="1017257" y="40064"/>
                    <a:pt x="1134368" y="123275"/>
                  </a:cubicBezTo>
                  <a:cubicBezTo>
                    <a:pt x="1196005" y="167962"/>
                    <a:pt x="1211414" y="252713"/>
                    <a:pt x="1166727" y="314350"/>
                  </a:cubicBezTo>
                  <a:cubicBezTo>
                    <a:pt x="1122040" y="375987"/>
                    <a:pt x="1037289" y="391397"/>
                    <a:pt x="975651" y="346710"/>
                  </a:cubicBezTo>
                  <a:cubicBezTo>
                    <a:pt x="907850" y="298941"/>
                    <a:pt x="793821" y="274286"/>
                    <a:pt x="635105" y="274286"/>
                  </a:cubicBezTo>
                  <a:cubicBezTo>
                    <a:pt x="541108" y="274286"/>
                    <a:pt x="397801" y="326678"/>
                    <a:pt x="342328" y="400642"/>
                  </a:cubicBezTo>
                  <a:cubicBezTo>
                    <a:pt x="279150" y="488475"/>
                    <a:pt x="252954" y="735025"/>
                    <a:pt x="294559" y="879872"/>
                  </a:cubicBezTo>
                  <a:cubicBezTo>
                    <a:pt x="314591" y="952296"/>
                    <a:pt x="271445" y="1029342"/>
                    <a:pt x="199021" y="1049375"/>
                  </a:cubicBezTo>
                  <a:cubicBezTo>
                    <a:pt x="126597" y="1069407"/>
                    <a:pt x="49550" y="1026261"/>
                    <a:pt x="29518" y="953837"/>
                  </a:cubicBezTo>
                  <a:cubicBezTo>
                    <a:pt x="-27496" y="748893"/>
                    <a:pt x="-4382" y="411429"/>
                    <a:pt x="120433" y="240385"/>
                  </a:cubicBezTo>
                  <a:cubicBezTo>
                    <a:pt x="234462" y="81669"/>
                    <a:pt x="465602" y="0"/>
                    <a:pt x="635105" y="0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11620" t="85437" r="88380" b="14563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B1DA37E6-871D-4627-9340-66D6E41BE813}"/>
                </a:ext>
              </a:extLst>
            </p:cNvPr>
            <p:cNvSpPr/>
            <p:nvPr/>
          </p:nvSpPr>
          <p:spPr>
            <a:xfrm>
              <a:off x="1260908" y="4255111"/>
              <a:ext cx="936087" cy="799743"/>
            </a:xfrm>
            <a:custGeom>
              <a:avLst/>
              <a:gdLst>
                <a:gd name="connsiteX0" fmla="*/ 34034 w 936087"/>
                <a:gd name="connsiteY0" fmla="*/ 799744 h 799743"/>
                <a:gd name="connsiteX1" fmla="*/ 24789 w 936087"/>
                <a:gd name="connsiteY1" fmla="*/ 793580 h 799743"/>
                <a:gd name="connsiteX2" fmla="*/ 95672 w 936087"/>
                <a:gd name="connsiteY2" fmla="*/ 187994 h 799743"/>
                <a:gd name="connsiteX3" fmla="*/ 507101 w 936087"/>
                <a:gd name="connsiteY3" fmla="*/ 0 h 799743"/>
                <a:gd name="connsiteX4" fmla="*/ 932399 w 936087"/>
                <a:gd name="connsiteY4" fmla="*/ 100161 h 799743"/>
                <a:gd name="connsiteX5" fmla="*/ 933939 w 936087"/>
                <a:gd name="connsiteY5" fmla="*/ 112488 h 799743"/>
                <a:gd name="connsiteX6" fmla="*/ 921612 w 936087"/>
                <a:gd name="connsiteY6" fmla="*/ 114029 h 799743"/>
                <a:gd name="connsiteX7" fmla="*/ 507101 w 936087"/>
                <a:gd name="connsiteY7" fmla="*/ 16950 h 799743"/>
                <a:gd name="connsiteX8" fmla="*/ 111081 w 936087"/>
                <a:gd name="connsiteY8" fmla="*/ 197239 h 799743"/>
                <a:gd name="connsiteX9" fmla="*/ 43280 w 936087"/>
                <a:gd name="connsiteY9" fmla="*/ 785875 h 799743"/>
                <a:gd name="connsiteX10" fmla="*/ 37116 w 936087"/>
                <a:gd name="connsiteY10" fmla="*/ 796662 h 799743"/>
                <a:gd name="connsiteX11" fmla="*/ 34034 w 936087"/>
                <a:gd name="connsiteY11" fmla="*/ 799744 h 79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6087" h="799743">
                  <a:moveTo>
                    <a:pt x="34034" y="799744"/>
                  </a:moveTo>
                  <a:cubicBezTo>
                    <a:pt x="29412" y="799744"/>
                    <a:pt x="26330" y="796662"/>
                    <a:pt x="24789" y="793580"/>
                  </a:cubicBezTo>
                  <a:cubicBezTo>
                    <a:pt x="-22980" y="619455"/>
                    <a:pt x="-2948" y="325137"/>
                    <a:pt x="95672" y="187994"/>
                  </a:cubicBezTo>
                  <a:cubicBezTo>
                    <a:pt x="180423" y="70883"/>
                    <a:pt x="371499" y="0"/>
                    <a:pt x="507101" y="0"/>
                  </a:cubicBezTo>
                  <a:cubicBezTo>
                    <a:pt x="698177" y="0"/>
                    <a:pt x="836861" y="32360"/>
                    <a:pt x="932399" y="100161"/>
                  </a:cubicBezTo>
                  <a:cubicBezTo>
                    <a:pt x="937021" y="103242"/>
                    <a:pt x="937021" y="109406"/>
                    <a:pt x="933939" y="112488"/>
                  </a:cubicBezTo>
                  <a:cubicBezTo>
                    <a:pt x="930858" y="117111"/>
                    <a:pt x="924694" y="117111"/>
                    <a:pt x="921612" y="114029"/>
                  </a:cubicBezTo>
                  <a:cubicBezTo>
                    <a:pt x="830697" y="49310"/>
                    <a:pt x="695095" y="16950"/>
                    <a:pt x="507101" y="16950"/>
                  </a:cubicBezTo>
                  <a:cubicBezTo>
                    <a:pt x="376122" y="16950"/>
                    <a:pt x="192751" y="84751"/>
                    <a:pt x="111081" y="197239"/>
                  </a:cubicBezTo>
                  <a:cubicBezTo>
                    <a:pt x="15543" y="329759"/>
                    <a:pt x="-4489" y="617914"/>
                    <a:pt x="43280" y="785875"/>
                  </a:cubicBezTo>
                  <a:cubicBezTo>
                    <a:pt x="44821" y="790498"/>
                    <a:pt x="41739" y="795121"/>
                    <a:pt x="37116" y="796662"/>
                  </a:cubicBezTo>
                  <a:cubicBezTo>
                    <a:pt x="35575" y="799744"/>
                    <a:pt x="34034" y="799744"/>
                    <a:pt x="34034" y="799744"/>
                  </a:cubicBezTo>
                  <a:close/>
                </a:path>
              </a:pathLst>
            </a:custGeom>
            <a:solidFill>
              <a:schemeClr val="accent1"/>
            </a:solidFill>
            <a:ln w="153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8D4BEBDA-2F48-4F69-81E1-BDC0E113B003}"/>
                </a:ext>
              </a:extLst>
            </p:cNvPr>
            <p:cNvSpPr/>
            <p:nvPr/>
          </p:nvSpPr>
          <p:spPr>
            <a:xfrm>
              <a:off x="2148619" y="4913089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9503" y="130979"/>
                    <a:pt x="130979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77EA5C04-0BDA-41C8-BB3C-9C5AEE9CEBF9}"/>
                </a:ext>
              </a:extLst>
            </p:cNvPr>
            <p:cNvSpPr/>
            <p:nvPr/>
          </p:nvSpPr>
          <p:spPr>
            <a:xfrm>
              <a:off x="2177897" y="4942366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01BC3D18-F154-4256-B20C-162256D52FD2}"/>
                </a:ext>
              </a:extLst>
            </p:cNvPr>
            <p:cNvSpPr/>
            <p:nvPr/>
          </p:nvSpPr>
          <p:spPr>
            <a:xfrm>
              <a:off x="2201011" y="4963939"/>
              <a:ext cx="67801" cy="67801"/>
            </a:xfrm>
            <a:custGeom>
              <a:avLst/>
              <a:gdLst>
                <a:gd name="connsiteX0" fmla="*/ 60096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6 w 67801"/>
                <a:gd name="connsiteY14" fmla="*/ 41605 h 67801"/>
                <a:gd name="connsiteX15" fmla="*/ 67801 w 67801"/>
                <a:gd name="connsiteY15" fmla="*/ 33901 h 67801"/>
                <a:gd name="connsiteX16" fmla="*/ 60096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6260" y="29278"/>
                    <a:pt x="63178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FEFAEADF-9877-4B69-8DB9-285AC8C56DA8}"/>
                </a:ext>
              </a:extLst>
            </p:cNvPr>
            <p:cNvSpPr/>
            <p:nvPr/>
          </p:nvSpPr>
          <p:spPr>
            <a:xfrm>
              <a:off x="1210191" y="4959316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7962" y="132520"/>
                    <a:pt x="130979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2A0C2D5D-2DC4-47FD-AF64-E0BFC02D620B}"/>
                </a:ext>
              </a:extLst>
            </p:cNvPr>
            <p:cNvSpPr/>
            <p:nvPr/>
          </p:nvSpPr>
          <p:spPr>
            <a:xfrm>
              <a:off x="1239469" y="4990135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D798C83A-4C9A-43D0-9133-6821E047FA2D}"/>
                </a:ext>
              </a:extLst>
            </p:cNvPr>
            <p:cNvSpPr/>
            <p:nvPr/>
          </p:nvSpPr>
          <p:spPr>
            <a:xfrm>
              <a:off x="1261042" y="5011708"/>
              <a:ext cx="67801" cy="67800"/>
            </a:xfrm>
            <a:custGeom>
              <a:avLst/>
              <a:gdLst>
                <a:gd name="connsiteX0" fmla="*/ 60096 w 67801"/>
                <a:gd name="connsiteY0" fmla="*/ 26196 h 67800"/>
                <a:gd name="connsiteX1" fmla="*/ 41605 w 67801"/>
                <a:gd name="connsiteY1" fmla="*/ 26196 h 67800"/>
                <a:gd name="connsiteX2" fmla="*/ 41605 w 67801"/>
                <a:gd name="connsiteY2" fmla="*/ 7705 h 67800"/>
                <a:gd name="connsiteX3" fmla="*/ 33901 w 67801"/>
                <a:gd name="connsiteY3" fmla="*/ 0 h 67800"/>
                <a:gd name="connsiteX4" fmla="*/ 26196 w 67801"/>
                <a:gd name="connsiteY4" fmla="*/ 7705 h 67800"/>
                <a:gd name="connsiteX5" fmla="*/ 26196 w 67801"/>
                <a:gd name="connsiteY5" fmla="*/ 26196 h 67800"/>
                <a:gd name="connsiteX6" fmla="*/ 7705 w 67801"/>
                <a:gd name="connsiteY6" fmla="*/ 26196 h 67800"/>
                <a:gd name="connsiteX7" fmla="*/ 0 w 67801"/>
                <a:gd name="connsiteY7" fmla="*/ 33901 h 67800"/>
                <a:gd name="connsiteX8" fmla="*/ 7705 w 67801"/>
                <a:gd name="connsiteY8" fmla="*/ 41605 h 67800"/>
                <a:gd name="connsiteX9" fmla="*/ 26196 w 67801"/>
                <a:gd name="connsiteY9" fmla="*/ 41605 h 67800"/>
                <a:gd name="connsiteX10" fmla="*/ 26196 w 67801"/>
                <a:gd name="connsiteY10" fmla="*/ 60096 h 67800"/>
                <a:gd name="connsiteX11" fmla="*/ 33901 w 67801"/>
                <a:gd name="connsiteY11" fmla="*/ 67801 h 67800"/>
                <a:gd name="connsiteX12" fmla="*/ 41605 w 67801"/>
                <a:gd name="connsiteY12" fmla="*/ 60096 h 67800"/>
                <a:gd name="connsiteX13" fmla="*/ 41605 w 67801"/>
                <a:gd name="connsiteY13" fmla="*/ 41605 h 67800"/>
                <a:gd name="connsiteX14" fmla="*/ 60096 w 67801"/>
                <a:gd name="connsiteY14" fmla="*/ 41605 h 67800"/>
                <a:gd name="connsiteX15" fmla="*/ 67801 w 67801"/>
                <a:gd name="connsiteY15" fmla="*/ 33901 h 67800"/>
                <a:gd name="connsiteX16" fmla="*/ 60096 w 67801"/>
                <a:gd name="connsiteY16" fmla="*/ 26196 h 6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0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268291CC-2241-4C51-978E-4ABDA48AE194}"/>
              </a:ext>
            </a:extLst>
          </p:cNvPr>
          <p:cNvGrpSpPr/>
          <p:nvPr/>
        </p:nvGrpSpPr>
        <p:grpSpPr>
          <a:xfrm>
            <a:off x="3284812" y="4114886"/>
            <a:ext cx="1277437" cy="1368347"/>
            <a:chOff x="3284812" y="4114886"/>
            <a:chExt cx="1277437" cy="1368347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08052ED3-CE74-4237-B178-2EC516AD902E}"/>
                </a:ext>
              </a:extLst>
            </p:cNvPr>
            <p:cNvSpPr/>
            <p:nvPr/>
          </p:nvSpPr>
          <p:spPr>
            <a:xfrm>
              <a:off x="3626900" y="4812928"/>
              <a:ext cx="329760" cy="670305"/>
            </a:xfrm>
            <a:custGeom>
              <a:avLst/>
              <a:gdLst>
                <a:gd name="connsiteX0" fmla="*/ 164880 w 329760"/>
                <a:gd name="connsiteY0" fmla="*/ 670306 h 670305"/>
                <a:gd name="connsiteX1" fmla="*/ 0 w 329760"/>
                <a:gd name="connsiteY1" fmla="*/ 505426 h 670305"/>
                <a:gd name="connsiteX2" fmla="*/ 0 w 329760"/>
                <a:gd name="connsiteY2" fmla="*/ 164880 h 670305"/>
                <a:gd name="connsiteX3" fmla="*/ 164880 w 329760"/>
                <a:gd name="connsiteY3" fmla="*/ 0 h 670305"/>
                <a:gd name="connsiteX4" fmla="*/ 329761 w 329760"/>
                <a:gd name="connsiteY4" fmla="*/ 164880 h 670305"/>
                <a:gd name="connsiteX5" fmla="*/ 329761 w 329760"/>
                <a:gd name="connsiteY5" fmla="*/ 505426 h 670305"/>
                <a:gd name="connsiteX6" fmla="*/ 164880 w 329760"/>
                <a:gd name="connsiteY6" fmla="*/ 670306 h 67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760" h="670305">
                  <a:moveTo>
                    <a:pt x="164880" y="670306"/>
                  </a:moveTo>
                  <a:cubicBezTo>
                    <a:pt x="73965" y="670306"/>
                    <a:pt x="0" y="596341"/>
                    <a:pt x="0" y="505426"/>
                  </a:cubicBezTo>
                  <a:lnTo>
                    <a:pt x="0" y="164880"/>
                  </a:lnTo>
                  <a:cubicBezTo>
                    <a:pt x="0" y="73965"/>
                    <a:pt x="73965" y="0"/>
                    <a:pt x="164880" y="0"/>
                  </a:cubicBezTo>
                  <a:cubicBezTo>
                    <a:pt x="255796" y="0"/>
                    <a:pt x="329761" y="73965"/>
                    <a:pt x="329761" y="164880"/>
                  </a:cubicBezTo>
                  <a:lnTo>
                    <a:pt x="329761" y="505426"/>
                  </a:lnTo>
                  <a:cubicBezTo>
                    <a:pt x="329761" y="596341"/>
                    <a:pt x="255796" y="670306"/>
                    <a:pt x="164880" y="67030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786FDBF1-A0CC-4A86-947E-DFCA958656E8}"/>
                </a:ext>
              </a:extLst>
            </p:cNvPr>
            <p:cNvSpPr/>
            <p:nvPr/>
          </p:nvSpPr>
          <p:spPr>
            <a:xfrm>
              <a:off x="3654636" y="4840665"/>
              <a:ext cx="274286" cy="614832"/>
            </a:xfrm>
            <a:custGeom>
              <a:avLst/>
              <a:gdLst>
                <a:gd name="connsiteX0" fmla="*/ 137143 w 274286"/>
                <a:gd name="connsiteY0" fmla="*/ 614832 h 614832"/>
                <a:gd name="connsiteX1" fmla="*/ 0 w 274286"/>
                <a:gd name="connsiteY1" fmla="*/ 477689 h 614832"/>
                <a:gd name="connsiteX2" fmla="*/ 0 w 274286"/>
                <a:gd name="connsiteY2" fmla="*/ 137143 h 614832"/>
                <a:gd name="connsiteX3" fmla="*/ 137143 w 274286"/>
                <a:gd name="connsiteY3" fmla="*/ 0 h 614832"/>
                <a:gd name="connsiteX4" fmla="*/ 274287 w 274286"/>
                <a:gd name="connsiteY4" fmla="*/ 137143 h 614832"/>
                <a:gd name="connsiteX5" fmla="*/ 274287 w 274286"/>
                <a:gd name="connsiteY5" fmla="*/ 477689 h 614832"/>
                <a:gd name="connsiteX6" fmla="*/ 137143 w 274286"/>
                <a:gd name="connsiteY6" fmla="*/ 614832 h 614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286" h="614832">
                  <a:moveTo>
                    <a:pt x="137143" y="614832"/>
                  </a:moveTo>
                  <a:cubicBezTo>
                    <a:pt x="61637" y="614832"/>
                    <a:pt x="0" y="553195"/>
                    <a:pt x="0" y="477689"/>
                  </a:cubicBezTo>
                  <a:lnTo>
                    <a:pt x="0" y="137143"/>
                  </a:lnTo>
                  <a:cubicBezTo>
                    <a:pt x="0" y="61637"/>
                    <a:pt x="61637" y="0"/>
                    <a:pt x="137143" y="0"/>
                  </a:cubicBezTo>
                  <a:cubicBezTo>
                    <a:pt x="212649" y="0"/>
                    <a:pt x="274287" y="61637"/>
                    <a:pt x="274287" y="137143"/>
                  </a:cubicBezTo>
                  <a:lnTo>
                    <a:pt x="274287" y="477689"/>
                  </a:lnTo>
                  <a:cubicBezTo>
                    <a:pt x="274287" y="553195"/>
                    <a:pt x="212649" y="614832"/>
                    <a:pt x="137143" y="614832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41476" t="106291" r="58524" b="-6291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6822D7BA-94DA-4686-85A9-BD764A481BA3}"/>
                </a:ext>
              </a:extLst>
            </p:cNvPr>
            <p:cNvSpPr/>
            <p:nvPr/>
          </p:nvSpPr>
          <p:spPr>
            <a:xfrm>
              <a:off x="3782534" y="4968562"/>
              <a:ext cx="18491" cy="359037"/>
            </a:xfrm>
            <a:custGeom>
              <a:avLst/>
              <a:gdLst>
                <a:gd name="connsiteX0" fmla="*/ 9246 w 18491"/>
                <a:gd name="connsiteY0" fmla="*/ 359037 h 359037"/>
                <a:gd name="connsiteX1" fmla="*/ 0 w 18491"/>
                <a:gd name="connsiteY1" fmla="*/ 349792 h 359037"/>
                <a:gd name="connsiteX2" fmla="*/ 0 w 18491"/>
                <a:gd name="connsiteY2" fmla="*/ 9246 h 359037"/>
                <a:gd name="connsiteX3" fmla="*/ 9246 w 18491"/>
                <a:gd name="connsiteY3" fmla="*/ 0 h 359037"/>
                <a:gd name="connsiteX4" fmla="*/ 18491 w 18491"/>
                <a:gd name="connsiteY4" fmla="*/ 9246 h 359037"/>
                <a:gd name="connsiteX5" fmla="*/ 18491 w 18491"/>
                <a:gd name="connsiteY5" fmla="*/ 349792 h 359037"/>
                <a:gd name="connsiteX6" fmla="*/ 9246 w 18491"/>
                <a:gd name="connsiteY6" fmla="*/ 359037 h 35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91" h="359037">
                  <a:moveTo>
                    <a:pt x="9246" y="359037"/>
                  </a:moveTo>
                  <a:cubicBezTo>
                    <a:pt x="4623" y="359037"/>
                    <a:pt x="0" y="354415"/>
                    <a:pt x="0" y="349792"/>
                  </a:cubicBezTo>
                  <a:lnTo>
                    <a:pt x="0" y="9246"/>
                  </a:lnTo>
                  <a:cubicBezTo>
                    <a:pt x="0" y="4623"/>
                    <a:pt x="4623" y="0"/>
                    <a:pt x="9246" y="0"/>
                  </a:cubicBezTo>
                  <a:cubicBezTo>
                    <a:pt x="13868" y="0"/>
                    <a:pt x="18491" y="4623"/>
                    <a:pt x="18491" y="9246"/>
                  </a:cubicBezTo>
                  <a:lnTo>
                    <a:pt x="18491" y="349792"/>
                  </a:lnTo>
                  <a:cubicBezTo>
                    <a:pt x="18491" y="354415"/>
                    <a:pt x="13868" y="359037"/>
                    <a:pt x="9246" y="359037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B0601100-EA58-4573-9D37-6EF329E5A41B}"/>
                </a:ext>
              </a:extLst>
            </p:cNvPr>
            <p:cNvSpPr/>
            <p:nvPr/>
          </p:nvSpPr>
          <p:spPr>
            <a:xfrm>
              <a:off x="3627086" y="4115072"/>
              <a:ext cx="934976" cy="1027615"/>
            </a:xfrm>
            <a:custGeom>
              <a:avLst/>
              <a:gdLst>
                <a:gd name="connsiteX0" fmla="*/ 164694 w 934976"/>
                <a:gd name="connsiteY0" fmla="*/ 1027616 h 1027615"/>
                <a:gd name="connsiteX1" fmla="*/ 56828 w 934976"/>
                <a:gd name="connsiteY1" fmla="*/ 987551 h 1027615"/>
                <a:gd name="connsiteX2" fmla="*/ 39878 w 934976"/>
                <a:gd name="connsiteY2" fmla="*/ 754871 h 1027615"/>
                <a:gd name="connsiteX3" fmla="*/ 645466 w 934976"/>
                <a:gd name="connsiteY3" fmla="*/ 56828 h 1027615"/>
                <a:gd name="connsiteX4" fmla="*/ 878148 w 934976"/>
                <a:gd name="connsiteY4" fmla="*/ 39878 h 1027615"/>
                <a:gd name="connsiteX5" fmla="*/ 895098 w 934976"/>
                <a:gd name="connsiteY5" fmla="*/ 272559 h 1027615"/>
                <a:gd name="connsiteX6" fmla="*/ 287969 w 934976"/>
                <a:gd name="connsiteY6" fmla="*/ 970601 h 1027615"/>
                <a:gd name="connsiteX7" fmla="*/ 164694 w 934976"/>
                <a:gd name="connsiteY7" fmla="*/ 1027616 h 1027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4976" h="1027615">
                  <a:moveTo>
                    <a:pt x="164694" y="1027616"/>
                  </a:moveTo>
                  <a:cubicBezTo>
                    <a:pt x="126170" y="1027616"/>
                    <a:pt x="87647" y="1013747"/>
                    <a:pt x="56828" y="987551"/>
                  </a:cubicBezTo>
                  <a:cubicBezTo>
                    <a:pt x="-12514" y="927455"/>
                    <a:pt x="-18678" y="824213"/>
                    <a:pt x="39878" y="754871"/>
                  </a:cubicBezTo>
                  <a:lnTo>
                    <a:pt x="645466" y="56828"/>
                  </a:lnTo>
                  <a:cubicBezTo>
                    <a:pt x="705563" y="-12514"/>
                    <a:pt x="808806" y="-18678"/>
                    <a:pt x="878148" y="39878"/>
                  </a:cubicBezTo>
                  <a:cubicBezTo>
                    <a:pt x="947490" y="99974"/>
                    <a:pt x="953654" y="203217"/>
                    <a:pt x="895098" y="272559"/>
                  </a:cubicBezTo>
                  <a:lnTo>
                    <a:pt x="287969" y="970601"/>
                  </a:lnTo>
                  <a:cubicBezTo>
                    <a:pt x="255609" y="1007584"/>
                    <a:pt x="210922" y="1027616"/>
                    <a:pt x="164694" y="102761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A403823F-391F-403C-898A-059617BA4D1B}"/>
                </a:ext>
              </a:extLst>
            </p:cNvPr>
            <p:cNvSpPr/>
            <p:nvPr/>
          </p:nvSpPr>
          <p:spPr>
            <a:xfrm>
              <a:off x="3655246" y="4142086"/>
              <a:ext cx="878655" cy="972864"/>
            </a:xfrm>
            <a:custGeom>
              <a:avLst/>
              <a:gdLst>
                <a:gd name="connsiteX0" fmla="*/ 136534 w 878655"/>
                <a:gd name="connsiteY0" fmla="*/ 972865 h 972864"/>
                <a:gd name="connsiteX1" fmla="*/ 47159 w 878655"/>
                <a:gd name="connsiteY1" fmla="*/ 938964 h 972864"/>
                <a:gd name="connsiteX2" fmla="*/ 33291 w 878655"/>
                <a:gd name="connsiteY2" fmla="*/ 744806 h 972864"/>
                <a:gd name="connsiteX3" fmla="*/ 637338 w 878655"/>
                <a:gd name="connsiteY3" fmla="*/ 48305 h 972864"/>
                <a:gd name="connsiteX4" fmla="*/ 831496 w 878655"/>
                <a:gd name="connsiteY4" fmla="*/ 34437 h 972864"/>
                <a:gd name="connsiteX5" fmla="*/ 845365 w 878655"/>
                <a:gd name="connsiteY5" fmla="*/ 228594 h 972864"/>
                <a:gd name="connsiteX6" fmla="*/ 239776 w 878655"/>
                <a:gd name="connsiteY6" fmla="*/ 925096 h 972864"/>
                <a:gd name="connsiteX7" fmla="*/ 136534 w 878655"/>
                <a:gd name="connsiteY7" fmla="*/ 972865 h 97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8655" h="972864">
                  <a:moveTo>
                    <a:pt x="136534" y="972865"/>
                  </a:moveTo>
                  <a:cubicBezTo>
                    <a:pt x="104174" y="972865"/>
                    <a:pt x="71814" y="962078"/>
                    <a:pt x="47159" y="938964"/>
                  </a:cubicBezTo>
                  <a:cubicBezTo>
                    <a:pt x="-9855" y="889654"/>
                    <a:pt x="-16019" y="801821"/>
                    <a:pt x="33291" y="744806"/>
                  </a:cubicBezTo>
                  <a:lnTo>
                    <a:pt x="637338" y="48305"/>
                  </a:lnTo>
                  <a:cubicBezTo>
                    <a:pt x="686648" y="-10250"/>
                    <a:pt x="774482" y="-16414"/>
                    <a:pt x="831496" y="34437"/>
                  </a:cubicBezTo>
                  <a:cubicBezTo>
                    <a:pt x="888511" y="83746"/>
                    <a:pt x="894675" y="171580"/>
                    <a:pt x="845365" y="228594"/>
                  </a:cubicBezTo>
                  <a:lnTo>
                    <a:pt x="239776" y="925096"/>
                  </a:lnTo>
                  <a:cubicBezTo>
                    <a:pt x="212040" y="955914"/>
                    <a:pt x="175057" y="972865"/>
                    <a:pt x="136534" y="972865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-1392" t="99584" r="101392" b="416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47FB6309-6887-4DC9-95D4-B4FC4928064A}"/>
                </a:ext>
              </a:extLst>
            </p:cNvPr>
            <p:cNvSpPr/>
            <p:nvPr/>
          </p:nvSpPr>
          <p:spPr>
            <a:xfrm>
              <a:off x="3782395" y="4271922"/>
              <a:ext cx="622816" cy="715131"/>
            </a:xfrm>
            <a:custGeom>
              <a:avLst/>
              <a:gdLst>
                <a:gd name="connsiteX0" fmla="*/ 9385 w 622816"/>
                <a:gd name="connsiteY0" fmla="*/ 715132 h 715131"/>
                <a:gd name="connsiteX1" fmla="*/ 3221 w 622816"/>
                <a:gd name="connsiteY1" fmla="*/ 713591 h 715131"/>
                <a:gd name="connsiteX2" fmla="*/ 1680 w 622816"/>
                <a:gd name="connsiteY2" fmla="*/ 701263 h 715131"/>
                <a:gd name="connsiteX3" fmla="*/ 607268 w 622816"/>
                <a:gd name="connsiteY3" fmla="*/ 3221 h 715131"/>
                <a:gd name="connsiteX4" fmla="*/ 619596 w 622816"/>
                <a:gd name="connsiteY4" fmla="*/ 1680 h 715131"/>
                <a:gd name="connsiteX5" fmla="*/ 621137 w 622816"/>
                <a:gd name="connsiteY5" fmla="*/ 14007 h 715131"/>
                <a:gd name="connsiteX6" fmla="*/ 15548 w 622816"/>
                <a:gd name="connsiteY6" fmla="*/ 712050 h 715131"/>
                <a:gd name="connsiteX7" fmla="*/ 9385 w 622816"/>
                <a:gd name="connsiteY7" fmla="*/ 715132 h 71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2816" h="715131">
                  <a:moveTo>
                    <a:pt x="9385" y="715132"/>
                  </a:moveTo>
                  <a:cubicBezTo>
                    <a:pt x="7844" y="715132"/>
                    <a:pt x="4762" y="715132"/>
                    <a:pt x="3221" y="713591"/>
                  </a:cubicBezTo>
                  <a:cubicBezTo>
                    <a:pt x="139" y="710509"/>
                    <a:pt x="-1402" y="704345"/>
                    <a:pt x="1680" y="701263"/>
                  </a:cubicBezTo>
                  <a:lnTo>
                    <a:pt x="607268" y="3221"/>
                  </a:lnTo>
                  <a:cubicBezTo>
                    <a:pt x="610350" y="139"/>
                    <a:pt x="616514" y="-1402"/>
                    <a:pt x="619596" y="1680"/>
                  </a:cubicBezTo>
                  <a:cubicBezTo>
                    <a:pt x="622678" y="4762"/>
                    <a:pt x="624219" y="10925"/>
                    <a:pt x="621137" y="14007"/>
                  </a:cubicBezTo>
                  <a:lnTo>
                    <a:pt x="15548" y="712050"/>
                  </a:lnTo>
                  <a:cubicBezTo>
                    <a:pt x="14007" y="713591"/>
                    <a:pt x="10926" y="715132"/>
                    <a:pt x="9385" y="715132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1403AB15-CD42-4FA0-AEA9-718264273266}"/>
                </a:ext>
              </a:extLst>
            </p:cNvPr>
            <p:cNvSpPr/>
            <p:nvPr/>
          </p:nvSpPr>
          <p:spPr>
            <a:xfrm>
              <a:off x="3284812" y="4114886"/>
              <a:ext cx="1277437" cy="329759"/>
            </a:xfrm>
            <a:custGeom>
              <a:avLst/>
              <a:gdLst>
                <a:gd name="connsiteX0" fmla="*/ 1111016 w 1277437"/>
                <a:gd name="connsiteY0" fmla="*/ 329760 h 329759"/>
                <a:gd name="connsiteX1" fmla="*/ 164880 w 1277437"/>
                <a:gd name="connsiteY1" fmla="*/ 329760 h 329759"/>
                <a:gd name="connsiteX2" fmla="*/ 0 w 1277437"/>
                <a:gd name="connsiteY2" fmla="*/ 164880 h 329759"/>
                <a:gd name="connsiteX3" fmla="*/ 164880 w 1277437"/>
                <a:gd name="connsiteY3" fmla="*/ 0 h 329759"/>
                <a:gd name="connsiteX4" fmla="*/ 1112557 w 1277437"/>
                <a:gd name="connsiteY4" fmla="*/ 0 h 329759"/>
                <a:gd name="connsiteX5" fmla="*/ 1277437 w 1277437"/>
                <a:gd name="connsiteY5" fmla="*/ 164880 h 329759"/>
                <a:gd name="connsiteX6" fmla="*/ 1111016 w 1277437"/>
                <a:gd name="connsiteY6" fmla="*/ 329760 h 32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437" h="329759">
                  <a:moveTo>
                    <a:pt x="1111016" y="329760"/>
                  </a:moveTo>
                  <a:lnTo>
                    <a:pt x="164880" y="329760"/>
                  </a:lnTo>
                  <a:cubicBezTo>
                    <a:pt x="73965" y="329760"/>
                    <a:pt x="0" y="255795"/>
                    <a:pt x="0" y="164880"/>
                  </a:cubicBezTo>
                  <a:cubicBezTo>
                    <a:pt x="0" y="73965"/>
                    <a:pt x="73965" y="0"/>
                    <a:pt x="164880" y="0"/>
                  </a:cubicBezTo>
                  <a:lnTo>
                    <a:pt x="1112557" y="0"/>
                  </a:lnTo>
                  <a:cubicBezTo>
                    <a:pt x="1203472" y="0"/>
                    <a:pt x="1277437" y="73965"/>
                    <a:pt x="1277437" y="164880"/>
                  </a:cubicBezTo>
                  <a:cubicBezTo>
                    <a:pt x="1277437" y="255795"/>
                    <a:pt x="1203472" y="329760"/>
                    <a:pt x="1111016" y="32976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6D04E2C4-DB4A-4DEF-876C-BF898838C299}"/>
                </a:ext>
              </a:extLst>
            </p:cNvPr>
            <p:cNvSpPr/>
            <p:nvPr/>
          </p:nvSpPr>
          <p:spPr>
            <a:xfrm>
              <a:off x="3312548" y="4142622"/>
              <a:ext cx="1221963" cy="274286"/>
            </a:xfrm>
            <a:custGeom>
              <a:avLst/>
              <a:gdLst>
                <a:gd name="connsiteX0" fmla="*/ 1083279 w 1221963"/>
                <a:gd name="connsiteY0" fmla="*/ 274286 h 274286"/>
                <a:gd name="connsiteX1" fmla="*/ 137143 w 1221963"/>
                <a:gd name="connsiteY1" fmla="*/ 274286 h 274286"/>
                <a:gd name="connsiteX2" fmla="*/ 0 w 1221963"/>
                <a:gd name="connsiteY2" fmla="*/ 137143 h 274286"/>
                <a:gd name="connsiteX3" fmla="*/ 137143 w 1221963"/>
                <a:gd name="connsiteY3" fmla="*/ 0 h 274286"/>
                <a:gd name="connsiteX4" fmla="*/ 1084820 w 1221963"/>
                <a:gd name="connsiteY4" fmla="*/ 0 h 274286"/>
                <a:gd name="connsiteX5" fmla="*/ 1221963 w 1221963"/>
                <a:gd name="connsiteY5" fmla="*/ 137143 h 274286"/>
                <a:gd name="connsiteX6" fmla="*/ 1083279 w 1221963"/>
                <a:gd name="connsiteY6" fmla="*/ 274286 h 27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1963" h="274286">
                  <a:moveTo>
                    <a:pt x="1083279" y="274286"/>
                  </a:moveTo>
                  <a:lnTo>
                    <a:pt x="137143" y="274286"/>
                  </a:lnTo>
                  <a:cubicBezTo>
                    <a:pt x="61637" y="274286"/>
                    <a:pt x="0" y="212649"/>
                    <a:pt x="0" y="137143"/>
                  </a:cubicBezTo>
                  <a:cubicBezTo>
                    <a:pt x="0" y="61637"/>
                    <a:pt x="61637" y="0"/>
                    <a:pt x="137143" y="0"/>
                  </a:cubicBezTo>
                  <a:lnTo>
                    <a:pt x="1084820" y="0"/>
                  </a:lnTo>
                  <a:cubicBezTo>
                    <a:pt x="1160326" y="0"/>
                    <a:pt x="1221963" y="61637"/>
                    <a:pt x="1221963" y="137143"/>
                  </a:cubicBezTo>
                  <a:cubicBezTo>
                    <a:pt x="1221963" y="212649"/>
                    <a:pt x="1160326" y="274286"/>
                    <a:pt x="1083279" y="274286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101509" t="50000" r="-1509" b="50000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AB568E04-80E8-4987-B802-FC3C627A26D2}"/>
                </a:ext>
              </a:extLst>
            </p:cNvPr>
            <p:cNvSpPr/>
            <p:nvPr/>
          </p:nvSpPr>
          <p:spPr>
            <a:xfrm>
              <a:off x="3440446" y="4270520"/>
              <a:ext cx="966167" cy="18491"/>
            </a:xfrm>
            <a:custGeom>
              <a:avLst/>
              <a:gdLst>
                <a:gd name="connsiteX0" fmla="*/ 955381 w 966167"/>
                <a:gd name="connsiteY0" fmla="*/ 18491 h 18491"/>
                <a:gd name="connsiteX1" fmla="*/ 9246 w 966167"/>
                <a:gd name="connsiteY1" fmla="*/ 18491 h 18491"/>
                <a:gd name="connsiteX2" fmla="*/ 0 w 966167"/>
                <a:gd name="connsiteY2" fmla="*/ 9246 h 18491"/>
                <a:gd name="connsiteX3" fmla="*/ 9246 w 966167"/>
                <a:gd name="connsiteY3" fmla="*/ 0 h 18491"/>
                <a:gd name="connsiteX4" fmla="*/ 956922 w 966167"/>
                <a:gd name="connsiteY4" fmla="*/ 0 h 18491"/>
                <a:gd name="connsiteX5" fmla="*/ 966168 w 966167"/>
                <a:gd name="connsiteY5" fmla="*/ 9246 h 18491"/>
                <a:gd name="connsiteX6" fmla="*/ 955381 w 966167"/>
                <a:gd name="connsiteY6" fmla="*/ 18491 h 1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6167" h="18491">
                  <a:moveTo>
                    <a:pt x="955381" y="18491"/>
                  </a:moveTo>
                  <a:lnTo>
                    <a:pt x="9246" y="18491"/>
                  </a:lnTo>
                  <a:cubicBezTo>
                    <a:pt x="4623" y="18491"/>
                    <a:pt x="0" y="13868"/>
                    <a:pt x="0" y="9246"/>
                  </a:cubicBezTo>
                  <a:cubicBezTo>
                    <a:pt x="0" y="4623"/>
                    <a:pt x="4623" y="0"/>
                    <a:pt x="9246" y="0"/>
                  </a:cubicBezTo>
                  <a:lnTo>
                    <a:pt x="956922" y="0"/>
                  </a:lnTo>
                  <a:cubicBezTo>
                    <a:pt x="961545" y="0"/>
                    <a:pt x="966168" y="4623"/>
                    <a:pt x="966168" y="9246"/>
                  </a:cubicBezTo>
                  <a:cubicBezTo>
                    <a:pt x="964627" y="13868"/>
                    <a:pt x="961545" y="18491"/>
                    <a:pt x="955381" y="18491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31677A2A-6EDC-4409-89A8-5744E66BE1EC}"/>
                </a:ext>
              </a:extLst>
            </p:cNvPr>
            <p:cNvSpPr/>
            <p:nvPr/>
          </p:nvSpPr>
          <p:spPr>
            <a:xfrm>
              <a:off x="3707028" y="4891516"/>
              <a:ext cx="169503" cy="169502"/>
            </a:xfrm>
            <a:custGeom>
              <a:avLst/>
              <a:gdLst>
                <a:gd name="connsiteX0" fmla="*/ 84752 w 169503"/>
                <a:gd name="connsiteY0" fmla="*/ 169503 h 169502"/>
                <a:gd name="connsiteX1" fmla="*/ 0 w 169503"/>
                <a:gd name="connsiteY1" fmla="*/ 84751 h 169502"/>
                <a:gd name="connsiteX2" fmla="*/ 84752 w 169503"/>
                <a:gd name="connsiteY2" fmla="*/ 0 h 169502"/>
                <a:gd name="connsiteX3" fmla="*/ 169503 w 169503"/>
                <a:gd name="connsiteY3" fmla="*/ 84751 h 169502"/>
                <a:gd name="connsiteX4" fmla="*/ 84752 w 169503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3" h="169502">
                  <a:moveTo>
                    <a:pt x="84752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2" y="0"/>
                  </a:cubicBezTo>
                  <a:cubicBezTo>
                    <a:pt x="130980" y="0"/>
                    <a:pt x="169503" y="38523"/>
                    <a:pt x="169503" y="84751"/>
                  </a:cubicBezTo>
                  <a:cubicBezTo>
                    <a:pt x="169503" y="130979"/>
                    <a:pt x="130980" y="169503"/>
                    <a:pt x="84752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6B33517F-A08A-4C6B-AE26-4878D78EA35E}"/>
                </a:ext>
              </a:extLst>
            </p:cNvPr>
            <p:cNvSpPr/>
            <p:nvPr/>
          </p:nvSpPr>
          <p:spPr>
            <a:xfrm>
              <a:off x="3736306" y="4922334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8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3" y="0"/>
                    <a:pt x="110948" y="24655"/>
                    <a:pt x="110948" y="55474"/>
                  </a:cubicBezTo>
                  <a:cubicBezTo>
                    <a:pt x="110948" y="84751"/>
                    <a:pt x="86293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968B4930-216F-44E3-B994-AEDDDE05D503}"/>
                </a:ext>
              </a:extLst>
            </p:cNvPr>
            <p:cNvSpPr/>
            <p:nvPr/>
          </p:nvSpPr>
          <p:spPr>
            <a:xfrm>
              <a:off x="3757879" y="4943907"/>
              <a:ext cx="67801" cy="67801"/>
            </a:xfrm>
            <a:custGeom>
              <a:avLst/>
              <a:gdLst>
                <a:gd name="connsiteX0" fmla="*/ 60097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7 w 67801"/>
                <a:gd name="connsiteY14" fmla="*/ 41605 h 67801"/>
                <a:gd name="connsiteX15" fmla="*/ 67801 w 67801"/>
                <a:gd name="connsiteY15" fmla="*/ 33901 h 67801"/>
                <a:gd name="connsiteX16" fmla="*/ 60097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7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7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0097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783E105F-BEEE-4ACC-AFED-8A604A560235}"/>
                </a:ext>
              </a:extLst>
            </p:cNvPr>
            <p:cNvSpPr/>
            <p:nvPr/>
          </p:nvSpPr>
          <p:spPr>
            <a:xfrm>
              <a:off x="4312617" y="4195014"/>
              <a:ext cx="169503" cy="169502"/>
            </a:xfrm>
            <a:custGeom>
              <a:avLst/>
              <a:gdLst>
                <a:gd name="connsiteX0" fmla="*/ 84752 w 169503"/>
                <a:gd name="connsiteY0" fmla="*/ 169503 h 169502"/>
                <a:gd name="connsiteX1" fmla="*/ 0 w 169503"/>
                <a:gd name="connsiteY1" fmla="*/ 84751 h 169502"/>
                <a:gd name="connsiteX2" fmla="*/ 84752 w 169503"/>
                <a:gd name="connsiteY2" fmla="*/ 0 h 169502"/>
                <a:gd name="connsiteX3" fmla="*/ 169503 w 169503"/>
                <a:gd name="connsiteY3" fmla="*/ 84751 h 169502"/>
                <a:gd name="connsiteX4" fmla="*/ 84752 w 169503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3" h="169502">
                  <a:moveTo>
                    <a:pt x="84752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2" y="0"/>
                  </a:cubicBezTo>
                  <a:cubicBezTo>
                    <a:pt x="130980" y="0"/>
                    <a:pt x="169503" y="38523"/>
                    <a:pt x="169503" y="84751"/>
                  </a:cubicBezTo>
                  <a:cubicBezTo>
                    <a:pt x="169503" y="130979"/>
                    <a:pt x="130980" y="169503"/>
                    <a:pt x="84752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18B3B65F-30B7-40AF-8907-B6AE2FA9FECE}"/>
                </a:ext>
              </a:extLst>
            </p:cNvPr>
            <p:cNvSpPr/>
            <p:nvPr/>
          </p:nvSpPr>
          <p:spPr>
            <a:xfrm>
              <a:off x="4341894" y="4224292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8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8" y="24655"/>
                    <a:pt x="110948" y="55474"/>
                  </a:cubicBezTo>
                  <a:cubicBezTo>
                    <a:pt x="109407" y="86292"/>
                    <a:pt x="8475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70CE4182-C6C8-4FBC-8421-E72AA20BAA29}"/>
                </a:ext>
              </a:extLst>
            </p:cNvPr>
            <p:cNvSpPr/>
            <p:nvPr/>
          </p:nvSpPr>
          <p:spPr>
            <a:xfrm>
              <a:off x="4363468" y="4245865"/>
              <a:ext cx="67801" cy="67801"/>
            </a:xfrm>
            <a:custGeom>
              <a:avLst/>
              <a:gdLst>
                <a:gd name="connsiteX0" fmla="*/ 60097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7 w 67801"/>
                <a:gd name="connsiteY14" fmla="*/ 41605 h 67801"/>
                <a:gd name="connsiteX15" fmla="*/ 67801 w 67801"/>
                <a:gd name="connsiteY15" fmla="*/ 33901 h 67801"/>
                <a:gd name="connsiteX16" fmla="*/ 60097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7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7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0097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C1907BBF-FFAC-456F-B5AB-6CACF3706E2C}"/>
              </a:ext>
            </a:extLst>
          </p:cNvPr>
          <p:cNvGrpSpPr/>
          <p:nvPr/>
        </p:nvGrpSpPr>
        <p:grpSpPr>
          <a:xfrm>
            <a:off x="5456513" y="4099477"/>
            <a:ext cx="1272821" cy="1402247"/>
            <a:chOff x="5456513" y="4099477"/>
            <a:chExt cx="1272821" cy="1402247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E4A8289D-3053-4064-96AA-83E159E06985}"/>
                </a:ext>
              </a:extLst>
            </p:cNvPr>
            <p:cNvSpPr/>
            <p:nvPr/>
          </p:nvSpPr>
          <p:spPr>
            <a:xfrm>
              <a:off x="5456513" y="4527856"/>
              <a:ext cx="801286" cy="973868"/>
            </a:xfrm>
            <a:custGeom>
              <a:avLst/>
              <a:gdLst>
                <a:gd name="connsiteX0" fmla="*/ 636406 w 801286"/>
                <a:gd name="connsiteY0" fmla="*/ 973869 h 973868"/>
                <a:gd name="connsiteX1" fmla="*/ 0 w 801286"/>
                <a:gd name="connsiteY1" fmla="*/ 486935 h 973868"/>
                <a:gd name="connsiteX2" fmla="*/ 636406 w 801286"/>
                <a:gd name="connsiteY2" fmla="*/ 0 h 973868"/>
                <a:gd name="connsiteX3" fmla="*/ 801286 w 801286"/>
                <a:gd name="connsiteY3" fmla="*/ 164880 h 973868"/>
                <a:gd name="connsiteX4" fmla="*/ 636406 w 801286"/>
                <a:gd name="connsiteY4" fmla="*/ 329759 h 973868"/>
                <a:gd name="connsiteX5" fmla="*/ 329760 w 801286"/>
                <a:gd name="connsiteY5" fmla="*/ 486935 h 973868"/>
                <a:gd name="connsiteX6" fmla="*/ 636406 w 801286"/>
                <a:gd name="connsiteY6" fmla="*/ 644110 h 973868"/>
                <a:gd name="connsiteX7" fmla="*/ 801286 w 801286"/>
                <a:gd name="connsiteY7" fmla="*/ 808989 h 973868"/>
                <a:gd name="connsiteX8" fmla="*/ 636406 w 801286"/>
                <a:gd name="connsiteY8" fmla="*/ 973869 h 9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286" h="973868">
                  <a:moveTo>
                    <a:pt x="636406" y="973869"/>
                  </a:moveTo>
                  <a:cubicBezTo>
                    <a:pt x="197240" y="973869"/>
                    <a:pt x="0" y="728861"/>
                    <a:pt x="0" y="486935"/>
                  </a:cubicBezTo>
                  <a:cubicBezTo>
                    <a:pt x="0" y="245008"/>
                    <a:pt x="197240" y="0"/>
                    <a:pt x="636406" y="0"/>
                  </a:cubicBezTo>
                  <a:cubicBezTo>
                    <a:pt x="727321" y="0"/>
                    <a:pt x="801286" y="73965"/>
                    <a:pt x="801286" y="164880"/>
                  </a:cubicBezTo>
                  <a:cubicBezTo>
                    <a:pt x="801286" y="255795"/>
                    <a:pt x="727321" y="329759"/>
                    <a:pt x="636406" y="329759"/>
                  </a:cubicBezTo>
                  <a:cubicBezTo>
                    <a:pt x="453035" y="329759"/>
                    <a:pt x="329760" y="392938"/>
                    <a:pt x="329760" y="486935"/>
                  </a:cubicBezTo>
                  <a:cubicBezTo>
                    <a:pt x="329760" y="580931"/>
                    <a:pt x="453035" y="644110"/>
                    <a:pt x="636406" y="644110"/>
                  </a:cubicBezTo>
                  <a:cubicBezTo>
                    <a:pt x="727321" y="644110"/>
                    <a:pt x="801286" y="718074"/>
                    <a:pt x="801286" y="808989"/>
                  </a:cubicBezTo>
                  <a:cubicBezTo>
                    <a:pt x="801286" y="899904"/>
                    <a:pt x="727321" y="973869"/>
                    <a:pt x="636406" y="97386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1D9FC2B6-9815-4073-97D8-B6B6B7DF5179}"/>
                </a:ext>
              </a:extLst>
            </p:cNvPr>
            <p:cNvSpPr/>
            <p:nvPr/>
          </p:nvSpPr>
          <p:spPr>
            <a:xfrm>
              <a:off x="5484249" y="4555592"/>
              <a:ext cx="745812" cy="918395"/>
            </a:xfrm>
            <a:custGeom>
              <a:avLst/>
              <a:gdLst>
                <a:gd name="connsiteX0" fmla="*/ 608669 w 745812"/>
                <a:gd name="connsiteY0" fmla="*/ 918395 h 918395"/>
                <a:gd name="connsiteX1" fmla="*/ 0 w 745812"/>
                <a:gd name="connsiteY1" fmla="*/ 459198 h 918395"/>
                <a:gd name="connsiteX2" fmla="*/ 608669 w 745812"/>
                <a:gd name="connsiteY2" fmla="*/ 0 h 918395"/>
                <a:gd name="connsiteX3" fmla="*/ 745813 w 745812"/>
                <a:gd name="connsiteY3" fmla="*/ 137143 h 918395"/>
                <a:gd name="connsiteX4" fmla="*/ 608669 w 745812"/>
                <a:gd name="connsiteY4" fmla="*/ 274286 h 918395"/>
                <a:gd name="connsiteX5" fmla="*/ 274286 w 745812"/>
                <a:gd name="connsiteY5" fmla="*/ 459198 h 918395"/>
                <a:gd name="connsiteX6" fmla="*/ 608669 w 745812"/>
                <a:gd name="connsiteY6" fmla="*/ 644110 h 918395"/>
                <a:gd name="connsiteX7" fmla="*/ 745813 w 745812"/>
                <a:gd name="connsiteY7" fmla="*/ 781253 h 918395"/>
                <a:gd name="connsiteX8" fmla="*/ 608669 w 745812"/>
                <a:gd name="connsiteY8" fmla="*/ 918395 h 91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5812" h="918395">
                  <a:moveTo>
                    <a:pt x="608669" y="918395"/>
                  </a:moveTo>
                  <a:cubicBezTo>
                    <a:pt x="187994" y="918395"/>
                    <a:pt x="0" y="687256"/>
                    <a:pt x="0" y="459198"/>
                  </a:cubicBezTo>
                  <a:cubicBezTo>
                    <a:pt x="0" y="231140"/>
                    <a:pt x="187994" y="0"/>
                    <a:pt x="608669" y="0"/>
                  </a:cubicBezTo>
                  <a:cubicBezTo>
                    <a:pt x="684175" y="0"/>
                    <a:pt x="745813" y="61637"/>
                    <a:pt x="745813" y="137143"/>
                  </a:cubicBezTo>
                  <a:cubicBezTo>
                    <a:pt x="745813" y="212649"/>
                    <a:pt x="684175" y="274286"/>
                    <a:pt x="608669" y="274286"/>
                  </a:cubicBezTo>
                  <a:cubicBezTo>
                    <a:pt x="405266" y="274286"/>
                    <a:pt x="274286" y="346710"/>
                    <a:pt x="274286" y="459198"/>
                  </a:cubicBezTo>
                  <a:cubicBezTo>
                    <a:pt x="274286" y="571686"/>
                    <a:pt x="405266" y="644110"/>
                    <a:pt x="608669" y="644110"/>
                  </a:cubicBezTo>
                  <a:cubicBezTo>
                    <a:pt x="684175" y="644110"/>
                    <a:pt x="745813" y="705747"/>
                    <a:pt x="745813" y="781253"/>
                  </a:cubicBezTo>
                  <a:cubicBezTo>
                    <a:pt x="745813" y="856758"/>
                    <a:pt x="685716" y="918395"/>
                    <a:pt x="608669" y="91839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70000"/>
                  </a:schemeClr>
                </a:gs>
              </a:gsLst>
              <a:path path="circle">
                <a:fillToRect l="38122" t="126118" r="61878" b="-26118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69F8B43F-157C-4DB1-93FC-CAC63507B7B2}"/>
                </a:ext>
              </a:extLst>
            </p:cNvPr>
            <p:cNvSpPr/>
            <p:nvPr/>
          </p:nvSpPr>
          <p:spPr>
            <a:xfrm>
              <a:off x="5590574" y="4099477"/>
              <a:ext cx="1004689" cy="759679"/>
            </a:xfrm>
            <a:custGeom>
              <a:avLst/>
              <a:gdLst>
                <a:gd name="connsiteX0" fmla="*/ 502345 w 1004689"/>
                <a:gd name="connsiteY0" fmla="*/ 759679 h 759679"/>
                <a:gd name="connsiteX1" fmla="*/ 0 w 1004689"/>
                <a:gd name="connsiteY1" fmla="*/ 379069 h 759679"/>
                <a:gd name="connsiteX2" fmla="*/ 502345 w 1004689"/>
                <a:gd name="connsiteY2" fmla="*/ 0 h 759679"/>
                <a:gd name="connsiteX3" fmla="*/ 1004690 w 1004689"/>
                <a:gd name="connsiteY3" fmla="*/ 379069 h 759679"/>
                <a:gd name="connsiteX4" fmla="*/ 502345 w 1004689"/>
                <a:gd name="connsiteY4" fmla="*/ 759679 h 759679"/>
                <a:gd name="connsiteX5" fmla="*/ 502345 w 1004689"/>
                <a:gd name="connsiteY5" fmla="*/ 329759 h 759679"/>
                <a:gd name="connsiteX6" fmla="*/ 340547 w 1004689"/>
                <a:gd name="connsiteY6" fmla="*/ 362119 h 759679"/>
                <a:gd name="connsiteX7" fmla="*/ 329760 w 1004689"/>
                <a:gd name="connsiteY7" fmla="*/ 379069 h 759679"/>
                <a:gd name="connsiteX8" fmla="*/ 340547 w 1004689"/>
                <a:gd name="connsiteY8" fmla="*/ 396020 h 759679"/>
                <a:gd name="connsiteX9" fmla="*/ 502345 w 1004689"/>
                <a:gd name="connsiteY9" fmla="*/ 428379 h 759679"/>
                <a:gd name="connsiteX10" fmla="*/ 664143 w 1004689"/>
                <a:gd name="connsiteY10" fmla="*/ 396020 h 759679"/>
                <a:gd name="connsiteX11" fmla="*/ 674930 w 1004689"/>
                <a:gd name="connsiteY11" fmla="*/ 379069 h 759679"/>
                <a:gd name="connsiteX12" fmla="*/ 664143 w 1004689"/>
                <a:gd name="connsiteY12" fmla="*/ 362119 h 759679"/>
                <a:gd name="connsiteX13" fmla="*/ 502345 w 1004689"/>
                <a:gd name="connsiteY13" fmla="*/ 329759 h 75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4689" h="759679">
                  <a:moveTo>
                    <a:pt x="502345" y="759679"/>
                  </a:moveTo>
                  <a:cubicBezTo>
                    <a:pt x="132520" y="759679"/>
                    <a:pt x="0" y="554736"/>
                    <a:pt x="0" y="379069"/>
                  </a:cubicBezTo>
                  <a:cubicBezTo>
                    <a:pt x="0" y="203403"/>
                    <a:pt x="132520" y="0"/>
                    <a:pt x="502345" y="0"/>
                  </a:cubicBezTo>
                  <a:cubicBezTo>
                    <a:pt x="873710" y="0"/>
                    <a:pt x="1004690" y="204944"/>
                    <a:pt x="1004690" y="379069"/>
                  </a:cubicBezTo>
                  <a:cubicBezTo>
                    <a:pt x="1004690" y="553195"/>
                    <a:pt x="873710" y="759679"/>
                    <a:pt x="502345" y="759679"/>
                  </a:cubicBezTo>
                  <a:close/>
                  <a:moveTo>
                    <a:pt x="502345" y="329759"/>
                  </a:moveTo>
                  <a:cubicBezTo>
                    <a:pt x="397561" y="329759"/>
                    <a:pt x="354415" y="352873"/>
                    <a:pt x="340547" y="362119"/>
                  </a:cubicBezTo>
                  <a:cubicBezTo>
                    <a:pt x="329760" y="369824"/>
                    <a:pt x="329760" y="372906"/>
                    <a:pt x="329760" y="379069"/>
                  </a:cubicBezTo>
                  <a:cubicBezTo>
                    <a:pt x="329760" y="385233"/>
                    <a:pt x="329760" y="388315"/>
                    <a:pt x="340547" y="396020"/>
                  </a:cubicBezTo>
                  <a:cubicBezTo>
                    <a:pt x="354415" y="405265"/>
                    <a:pt x="397561" y="428379"/>
                    <a:pt x="502345" y="428379"/>
                  </a:cubicBezTo>
                  <a:cubicBezTo>
                    <a:pt x="607128" y="428379"/>
                    <a:pt x="650275" y="405265"/>
                    <a:pt x="664143" y="396020"/>
                  </a:cubicBezTo>
                  <a:cubicBezTo>
                    <a:pt x="674930" y="388315"/>
                    <a:pt x="674930" y="385233"/>
                    <a:pt x="674930" y="379069"/>
                  </a:cubicBezTo>
                  <a:cubicBezTo>
                    <a:pt x="674930" y="372906"/>
                    <a:pt x="674930" y="369824"/>
                    <a:pt x="664143" y="362119"/>
                  </a:cubicBezTo>
                  <a:cubicBezTo>
                    <a:pt x="650275" y="352873"/>
                    <a:pt x="607128" y="329759"/>
                    <a:pt x="502345" y="32975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CE3C4303-DC8D-4920-8860-9F147C7E782C}"/>
                </a:ext>
              </a:extLst>
            </p:cNvPr>
            <p:cNvSpPr/>
            <p:nvPr/>
          </p:nvSpPr>
          <p:spPr>
            <a:xfrm>
              <a:off x="5618311" y="4127213"/>
              <a:ext cx="949215" cy="704205"/>
            </a:xfrm>
            <a:custGeom>
              <a:avLst/>
              <a:gdLst>
                <a:gd name="connsiteX0" fmla="*/ 474608 w 949215"/>
                <a:gd name="connsiteY0" fmla="*/ 704206 h 704205"/>
                <a:gd name="connsiteX1" fmla="*/ 0 w 949215"/>
                <a:gd name="connsiteY1" fmla="*/ 352873 h 704205"/>
                <a:gd name="connsiteX2" fmla="*/ 474608 w 949215"/>
                <a:gd name="connsiteY2" fmla="*/ 0 h 704205"/>
                <a:gd name="connsiteX3" fmla="*/ 949216 w 949215"/>
                <a:gd name="connsiteY3" fmla="*/ 351332 h 704205"/>
                <a:gd name="connsiteX4" fmla="*/ 474608 w 949215"/>
                <a:gd name="connsiteY4" fmla="*/ 704206 h 704205"/>
                <a:gd name="connsiteX5" fmla="*/ 474608 w 949215"/>
                <a:gd name="connsiteY5" fmla="*/ 274286 h 704205"/>
                <a:gd name="connsiteX6" fmla="*/ 274286 w 949215"/>
                <a:gd name="connsiteY6" fmla="*/ 351332 h 704205"/>
                <a:gd name="connsiteX7" fmla="*/ 474608 w 949215"/>
                <a:gd name="connsiteY7" fmla="*/ 428379 h 704205"/>
                <a:gd name="connsiteX8" fmla="*/ 674930 w 949215"/>
                <a:gd name="connsiteY8" fmla="*/ 351332 h 704205"/>
                <a:gd name="connsiteX9" fmla="*/ 474608 w 949215"/>
                <a:gd name="connsiteY9" fmla="*/ 274286 h 704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9215" h="704205">
                  <a:moveTo>
                    <a:pt x="474608" y="704206"/>
                  </a:moveTo>
                  <a:cubicBezTo>
                    <a:pt x="124816" y="704206"/>
                    <a:pt x="0" y="514671"/>
                    <a:pt x="0" y="352873"/>
                  </a:cubicBezTo>
                  <a:cubicBezTo>
                    <a:pt x="0" y="191076"/>
                    <a:pt x="124816" y="0"/>
                    <a:pt x="474608" y="0"/>
                  </a:cubicBezTo>
                  <a:cubicBezTo>
                    <a:pt x="824400" y="0"/>
                    <a:pt x="949216" y="189535"/>
                    <a:pt x="949216" y="351332"/>
                  </a:cubicBezTo>
                  <a:cubicBezTo>
                    <a:pt x="949216" y="513130"/>
                    <a:pt x="825941" y="704206"/>
                    <a:pt x="474608" y="704206"/>
                  </a:cubicBezTo>
                  <a:close/>
                  <a:moveTo>
                    <a:pt x="474608" y="274286"/>
                  </a:moveTo>
                  <a:cubicBezTo>
                    <a:pt x="382152" y="274286"/>
                    <a:pt x="274286" y="294318"/>
                    <a:pt x="274286" y="351332"/>
                  </a:cubicBezTo>
                  <a:cubicBezTo>
                    <a:pt x="274286" y="408347"/>
                    <a:pt x="382152" y="428379"/>
                    <a:pt x="474608" y="428379"/>
                  </a:cubicBezTo>
                  <a:cubicBezTo>
                    <a:pt x="567064" y="428379"/>
                    <a:pt x="674930" y="408347"/>
                    <a:pt x="674930" y="351332"/>
                  </a:cubicBezTo>
                  <a:cubicBezTo>
                    <a:pt x="674930" y="294318"/>
                    <a:pt x="567064" y="274286"/>
                    <a:pt x="474608" y="274286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32330" t="36394" r="67670" b="63606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BD96A1D3-404C-45B4-80B8-95EDA5587A05}"/>
                </a:ext>
              </a:extLst>
            </p:cNvPr>
            <p:cNvSpPr/>
            <p:nvPr/>
          </p:nvSpPr>
          <p:spPr>
            <a:xfrm>
              <a:off x="5746208" y="4256652"/>
              <a:ext cx="693420" cy="446870"/>
            </a:xfrm>
            <a:custGeom>
              <a:avLst/>
              <a:gdLst>
                <a:gd name="connsiteX0" fmla="*/ 346710 w 693420"/>
                <a:gd name="connsiteY0" fmla="*/ 446870 h 446870"/>
                <a:gd name="connsiteX1" fmla="*/ 0 w 693420"/>
                <a:gd name="connsiteY1" fmla="*/ 223435 h 446870"/>
                <a:gd name="connsiteX2" fmla="*/ 346710 w 693420"/>
                <a:gd name="connsiteY2" fmla="*/ 0 h 446870"/>
                <a:gd name="connsiteX3" fmla="*/ 693421 w 693420"/>
                <a:gd name="connsiteY3" fmla="*/ 223435 h 446870"/>
                <a:gd name="connsiteX4" fmla="*/ 346710 w 693420"/>
                <a:gd name="connsiteY4" fmla="*/ 446870 h 446870"/>
                <a:gd name="connsiteX5" fmla="*/ 346710 w 693420"/>
                <a:gd name="connsiteY5" fmla="*/ 16950 h 446870"/>
                <a:gd name="connsiteX6" fmla="*/ 18491 w 693420"/>
                <a:gd name="connsiteY6" fmla="*/ 221894 h 446870"/>
                <a:gd name="connsiteX7" fmla="*/ 346710 w 693420"/>
                <a:gd name="connsiteY7" fmla="*/ 428379 h 446870"/>
                <a:gd name="connsiteX8" fmla="*/ 674930 w 693420"/>
                <a:gd name="connsiteY8" fmla="*/ 223435 h 446870"/>
                <a:gd name="connsiteX9" fmla="*/ 346710 w 693420"/>
                <a:gd name="connsiteY9" fmla="*/ 16950 h 44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3420" h="446870">
                  <a:moveTo>
                    <a:pt x="346710" y="446870"/>
                  </a:moveTo>
                  <a:cubicBezTo>
                    <a:pt x="129439" y="446870"/>
                    <a:pt x="0" y="363660"/>
                    <a:pt x="0" y="223435"/>
                  </a:cubicBezTo>
                  <a:cubicBezTo>
                    <a:pt x="0" y="83210"/>
                    <a:pt x="129439" y="0"/>
                    <a:pt x="346710" y="0"/>
                  </a:cubicBezTo>
                  <a:cubicBezTo>
                    <a:pt x="563982" y="0"/>
                    <a:pt x="693421" y="83210"/>
                    <a:pt x="693421" y="223435"/>
                  </a:cubicBezTo>
                  <a:cubicBezTo>
                    <a:pt x="693421" y="362119"/>
                    <a:pt x="563982" y="446870"/>
                    <a:pt x="346710" y="446870"/>
                  </a:cubicBezTo>
                  <a:close/>
                  <a:moveTo>
                    <a:pt x="346710" y="16950"/>
                  </a:moveTo>
                  <a:cubicBezTo>
                    <a:pt x="141766" y="16950"/>
                    <a:pt x="18491" y="93997"/>
                    <a:pt x="18491" y="221894"/>
                  </a:cubicBezTo>
                  <a:cubicBezTo>
                    <a:pt x="18491" y="351332"/>
                    <a:pt x="141766" y="428379"/>
                    <a:pt x="346710" y="428379"/>
                  </a:cubicBezTo>
                  <a:cubicBezTo>
                    <a:pt x="551655" y="428379"/>
                    <a:pt x="674930" y="351332"/>
                    <a:pt x="674930" y="223435"/>
                  </a:cubicBezTo>
                  <a:cubicBezTo>
                    <a:pt x="674930" y="93997"/>
                    <a:pt x="553196" y="16950"/>
                    <a:pt x="346710" y="16950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63985236-CAE4-41C8-B343-80B4F5D1CC0D}"/>
                </a:ext>
              </a:extLst>
            </p:cNvPr>
            <p:cNvSpPr/>
            <p:nvPr/>
          </p:nvSpPr>
          <p:spPr>
            <a:xfrm>
              <a:off x="5928039" y="4527856"/>
              <a:ext cx="801295" cy="973868"/>
            </a:xfrm>
            <a:custGeom>
              <a:avLst/>
              <a:gdLst>
                <a:gd name="connsiteX0" fmla="*/ 164880 w 801295"/>
                <a:gd name="connsiteY0" fmla="*/ 973869 h 973868"/>
                <a:gd name="connsiteX1" fmla="*/ 0 w 801295"/>
                <a:gd name="connsiteY1" fmla="*/ 808989 h 973868"/>
                <a:gd name="connsiteX2" fmla="*/ 164880 w 801295"/>
                <a:gd name="connsiteY2" fmla="*/ 644110 h 973868"/>
                <a:gd name="connsiteX3" fmla="*/ 471526 w 801295"/>
                <a:gd name="connsiteY3" fmla="*/ 486935 h 973868"/>
                <a:gd name="connsiteX4" fmla="*/ 164880 w 801295"/>
                <a:gd name="connsiteY4" fmla="*/ 329759 h 973868"/>
                <a:gd name="connsiteX5" fmla="*/ 0 w 801295"/>
                <a:gd name="connsiteY5" fmla="*/ 164880 h 973868"/>
                <a:gd name="connsiteX6" fmla="*/ 164880 w 801295"/>
                <a:gd name="connsiteY6" fmla="*/ 0 h 973868"/>
                <a:gd name="connsiteX7" fmla="*/ 801286 w 801295"/>
                <a:gd name="connsiteY7" fmla="*/ 486935 h 973868"/>
                <a:gd name="connsiteX8" fmla="*/ 164880 w 801295"/>
                <a:gd name="connsiteY8" fmla="*/ 973869 h 9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295" h="973868">
                  <a:moveTo>
                    <a:pt x="164880" y="973869"/>
                  </a:moveTo>
                  <a:cubicBezTo>
                    <a:pt x="73965" y="973869"/>
                    <a:pt x="0" y="899904"/>
                    <a:pt x="0" y="808989"/>
                  </a:cubicBezTo>
                  <a:cubicBezTo>
                    <a:pt x="0" y="718074"/>
                    <a:pt x="73965" y="644110"/>
                    <a:pt x="164880" y="644110"/>
                  </a:cubicBezTo>
                  <a:cubicBezTo>
                    <a:pt x="348251" y="644110"/>
                    <a:pt x="471526" y="580931"/>
                    <a:pt x="471526" y="486935"/>
                  </a:cubicBezTo>
                  <a:cubicBezTo>
                    <a:pt x="471526" y="392938"/>
                    <a:pt x="348251" y="329759"/>
                    <a:pt x="164880" y="329759"/>
                  </a:cubicBezTo>
                  <a:cubicBezTo>
                    <a:pt x="73965" y="329759"/>
                    <a:pt x="0" y="255795"/>
                    <a:pt x="0" y="164880"/>
                  </a:cubicBezTo>
                  <a:cubicBezTo>
                    <a:pt x="0" y="73965"/>
                    <a:pt x="73965" y="0"/>
                    <a:pt x="164880" y="0"/>
                  </a:cubicBezTo>
                  <a:cubicBezTo>
                    <a:pt x="604047" y="0"/>
                    <a:pt x="801286" y="245008"/>
                    <a:pt x="801286" y="486935"/>
                  </a:cubicBezTo>
                  <a:cubicBezTo>
                    <a:pt x="802827" y="728861"/>
                    <a:pt x="605587" y="973869"/>
                    <a:pt x="164880" y="97386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ED2B87C3-07F4-45EF-AB77-E3E209E564F8}"/>
                </a:ext>
              </a:extLst>
            </p:cNvPr>
            <p:cNvSpPr/>
            <p:nvPr/>
          </p:nvSpPr>
          <p:spPr>
            <a:xfrm>
              <a:off x="5955775" y="4555592"/>
              <a:ext cx="745821" cy="918395"/>
            </a:xfrm>
            <a:custGeom>
              <a:avLst/>
              <a:gdLst>
                <a:gd name="connsiteX0" fmla="*/ 137143 w 745821"/>
                <a:gd name="connsiteY0" fmla="*/ 918395 h 918395"/>
                <a:gd name="connsiteX1" fmla="*/ 0 w 745821"/>
                <a:gd name="connsiteY1" fmla="*/ 781253 h 918395"/>
                <a:gd name="connsiteX2" fmla="*/ 137143 w 745821"/>
                <a:gd name="connsiteY2" fmla="*/ 644110 h 918395"/>
                <a:gd name="connsiteX3" fmla="*/ 471526 w 745821"/>
                <a:gd name="connsiteY3" fmla="*/ 459198 h 918395"/>
                <a:gd name="connsiteX4" fmla="*/ 137143 w 745821"/>
                <a:gd name="connsiteY4" fmla="*/ 274286 h 918395"/>
                <a:gd name="connsiteX5" fmla="*/ 0 w 745821"/>
                <a:gd name="connsiteY5" fmla="*/ 137143 h 918395"/>
                <a:gd name="connsiteX6" fmla="*/ 137143 w 745821"/>
                <a:gd name="connsiteY6" fmla="*/ 0 h 918395"/>
                <a:gd name="connsiteX7" fmla="*/ 745813 w 745821"/>
                <a:gd name="connsiteY7" fmla="*/ 459198 h 918395"/>
                <a:gd name="connsiteX8" fmla="*/ 137143 w 745821"/>
                <a:gd name="connsiteY8" fmla="*/ 918395 h 91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5821" h="918395">
                  <a:moveTo>
                    <a:pt x="137143" y="918395"/>
                  </a:moveTo>
                  <a:cubicBezTo>
                    <a:pt x="61637" y="918395"/>
                    <a:pt x="0" y="856758"/>
                    <a:pt x="0" y="781253"/>
                  </a:cubicBezTo>
                  <a:cubicBezTo>
                    <a:pt x="0" y="705747"/>
                    <a:pt x="61637" y="644110"/>
                    <a:pt x="137143" y="644110"/>
                  </a:cubicBezTo>
                  <a:cubicBezTo>
                    <a:pt x="340547" y="644110"/>
                    <a:pt x="471526" y="571686"/>
                    <a:pt x="471526" y="459198"/>
                  </a:cubicBezTo>
                  <a:cubicBezTo>
                    <a:pt x="471526" y="346710"/>
                    <a:pt x="340547" y="274286"/>
                    <a:pt x="137143" y="274286"/>
                  </a:cubicBezTo>
                  <a:cubicBezTo>
                    <a:pt x="61637" y="274286"/>
                    <a:pt x="0" y="212649"/>
                    <a:pt x="0" y="137143"/>
                  </a:cubicBezTo>
                  <a:cubicBezTo>
                    <a:pt x="0" y="61637"/>
                    <a:pt x="61637" y="0"/>
                    <a:pt x="137143" y="0"/>
                  </a:cubicBezTo>
                  <a:cubicBezTo>
                    <a:pt x="557818" y="0"/>
                    <a:pt x="745813" y="231140"/>
                    <a:pt x="745813" y="459198"/>
                  </a:cubicBezTo>
                  <a:cubicBezTo>
                    <a:pt x="747353" y="687256"/>
                    <a:pt x="557818" y="918395"/>
                    <a:pt x="137143" y="918395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12541" t="11941" r="87459" b="88059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A306EE5B-387D-4B98-AF2E-DBD8283A2862}"/>
                </a:ext>
              </a:extLst>
            </p:cNvPr>
            <p:cNvSpPr/>
            <p:nvPr/>
          </p:nvSpPr>
          <p:spPr>
            <a:xfrm>
              <a:off x="6083673" y="4683490"/>
              <a:ext cx="490017" cy="662600"/>
            </a:xfrm>
            <a:custGeom>
              <a:avLst/>
              <a:gdLst>
                <a:gd name="connsiteX0" fmla="*/ 9246 w 490017"/>
                <a:gd name="connsiteY0" fmla="*/ 662601 h 662600"/>
                <a:gd name="connsiteX1" fmla="*/ 0 w 490017"/>
                <a:gd name="connsiteY1" fmla="*/ 653355 h 662600"/>
                <a:gd name="connsiteX2" fmla="*/ 9246 w 490017"/>
                <a:gd name="connsiteY2" fmla="*/ 644109 h 662600"/>
                <a:gd name="connsiteX3" fmla="*/ 471526 w 490017"/>
                <a:gd name="connsiteY3" fmla="*/ 331300 h 662600"/>
                <a:gd name="connsiteX4" fmla="*/ 9246 w 490017"/>
                <a:gd name="connsiteY4" fmla="*/ 18491 h 662600"/>
                <a:gd name="connsiteX5" fmla="*/ 0 w 490017"/>
                <a:gd name="connsiteY5" fmla="*/ 9246 h 662600"/>
                <a:gd name="connsiteX6" fmla="*/ 9246 w 490017"/>
                <a:gd name="connsiteY6" fmla="*/ 0 h 662600"/>
                <a:gd name="connsiteX7" fmla="*/ 366743 w 490017"/>
                <a:gd name="connsiteY7" fmla="*/ 95538 h 662600"/>
                <a:gd name="connsiteX8" fmla="*/ 490017 w 490017"/>
                <a:gd name="connsiteY8" fmla="*/ 329759 h 662600"/>
                <a:gd name="connsiteX9" fmla="*/ 366743 w 490017"/>
                <a:gd name="connsiteY9" fmla="*/ 563981 h 662600"/>
                <a:gd name="connsiteX10" fmla="*/ 9246 w 490017"/>
                <a:gd name="connsiteY10" fmla="*/ 662601 h 66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017" h="662600">
                  <a:moveTo>
                    <a:pt x="9246" y="662601"/>
                  </a:moveTo>
                  <a:cubicBezTo>
                    <a:pt x="4623" y="662601"/>
                    <a:pt x="0" y="657978"/>
                    <a:pt x="0" y="653355"/>
                  </a:cubicBezTo>
                  <a:cubicBezTo>
                    <a:pt x="0" y="648732"/>
                    <a:pt x="4623" y="644109"/>
                    <a:pt x="9246" y="644109"/>
                  </a:cubicBezTo>
                  <a:cubicBezTo>
                    <a:pt x="289696" y="644109"/>
                    <a:pt x="471526" y="520835"/>
                    <a:pt x="471526" y="331300"/>
                  </a:cubicBezTo>
                  <a:cubicBezTo>
                    <a:pt x="471526" y="141766"/>
                    <a:pt x="289696" y="18491"/>
                    <a:pt x="9246" y="18491"/>
                  </a:cubicBezTo>
                  <a:cubicBezTo>
                    <a:pt x="4623" y="18491"/>
                    <a:pt x="0" y="13868"/>
                    <a:pt x="0" y="9246"/>
                  </a:cubicBezTo>
                  <a:cubicBezTo>
                    <a:pt x="0" y="4623"/>
                    <a:pt x="4623" y="0"/>
                    <a:pt x="9246" y="0"/>
                  </a:cubicBezTo>
                  <a:cubicBezTo>
                    <a:pt x="157175" y="0"/>
                    <a:pt x="280450" y="33900"/>
                    <a:pt x="366743" y="95538"/>
                  </a:cubicBezTo>
                  <a:cubicBezTo>
                    <a:pt x="446871" y="154093"/>
                    <a:pt x="490017" y="237303"/>
                    <a:pt x="490017" y="329759"/>
                  </a:cubicBezTo>
                  <a:cubicBezTo>
                    <a:pt x="490017" y="422215"/>
                    <a:pt x="445330" y="505426"/>
                    <a:pt x="366743" y="563981"/>
                  </a:cubicBezTo>
                  <a:cubicBezTo>
                    <a:pt x="281991" y="628700"/>
                    <a:pt x="158716" y="662601"/>
                    <a:pt x="9246" y="662601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0213069C-12C8-4DF2-8BF8-6898DFA39AC6}"/>
                </a:ext>
              </a:extLst>
            </p:cNvPr>
            <p:cNvSpPr/>
            <p:nvPr/>
          </p:nvSpPr>
          <p:spPr>
            <a:xfrm>
              <a:off x="5456513" y="5014790"/>
              <a:ext cx="801286" cy="486934"/>
            </a:xfrm>
            <a:custGeom>
              <a:avLst/>
              <a:gdLst>
                <a:gd name="connsiteX0" fmla="*/ 329760 w 801286"/>
                <a:gd name="connsiteY0" fmla="*/ 0 h 486934"/>
                <a:gd name="connsiteX1" fmla="*/ 636406 w 801286"/>
                <a:gd name="connsiteY1" fmla="*/ 157175 h 486934"/>
                <a:gd name="connsiteX2" fmla="*/ 801286 w 801286"/>
                <a:gd name="connsiteY2" fmla="*/ 322055 h 486934"/>
                <a:gd name="connsiteX3" fmla="*/ 636406 w 801286"/>
                <a:gd name="connsiteY3" fmla="*/ 486934 h 486934"/>
                <a:gd name="connsiteX4" fmla="*/ 0 w 801286"/>
                <a:gd name="connsiteY4" fmla="*/ 0 h 48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286" h="486934">
                  <a:moveTo>
                    <a:pt x="329760" y="0"/>
                  </a:moveTo>
                  <a:cubicBezTo>
                    <a:pt x="329760" y="93997"/>
                    <a:pt x="453035" y="157175"/>
                    <a:pt x="636406" y="157175"/>
                  </a:cubicBezTo>
                  <a:cubicBezTo>
                    <a:pt x="727321" y="157175"/>
                    <a:pt x="801286" y="231140"/>
                    <a:pt x="801286" y="322055"/>
                  </a:cubicBezTo>
                  <a:cubicBezTo>
                    <a:pt x="801286" y="412970"/>
                    <a:pt x="727321" y="486934"/>
                    <a:pt x="636406" y="486934"/>
                  </a:cubicBezTo>
                  <a:cubicBezTo>
                    <a:pt x="197240" y="486934"/>
                    <a:pt x="0" y="241926"/>
                    <a:pt x="0" y="0"/>
                  </a:cubicBezTo>
                </a:path>
              </a:pathLst>
            </a:custGeom>
            <a:gradFill flip="none" rotWithShape="1">
              <a:gsLst>
                <a:gs pos="65000">
                  <a:schemeClr val="accent1">
                    <a:lumMod val="70000"/>
                    <a:lumOff val="30000"/>
                  </a:schemeClr>
                </a:gs>
                <a:gs pos="25000">
                  <a:schemeClr val="accent1">
                    <a:lumMod val="90000"/>
                    <a:alpha val="0"/>
                  </a:schemeClr>
                </a:gs>
              </a:gsLst>
              <a:lin ang="27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EDB2C3F1-4037-475D-82EC-521E564F40CA}"/>
                </a:ext>
              </a:extLst>
            </p:cNvPr>
            <p:cNvSpPr/>
            <p:nvPr/>
          </p:nvSpPr>
          <p:spPr>
            <a:xfrm>
              <a:off x="5484249" y="5014790"/>
              <a:ext cx="745812" cy="459197"/>
            </a:xfrm>
            <a:custGeom>
              <a:avLst/>
              <a:gdLst>
                <a:gd name="connsiteX0" fmla="*/ 274286 w 745812"/>
                <a:gd name="connsiteY0" fmla="*/ 0 h 459197"/>
                <a:gd name="connsiteX1" fmla="*/ 608669 w 745812"/>
                <a:gd name="connsiteY1" fmla="*/ 184912 h 459197"/>
                <a:gd name="connsiteX2" fmla="*/ 745813 w 745812"/>
                <a:gd name="connsiteY2" fmla="*/ 322055 h 459197"/>
                <a:gd name="connsiteX3" fmla="*/ 608669 w 745812"/>
                <a:gd name="connsiteY3" fmla="*/ 459198 h 459197"/>
                <a:gd name="connsiteX4" fmla="*/ 0 w 745812"/>
                <a:gd name="connsiteY4" fmla="*/ 0 h 459197"/>
                <a:gd name="connsiteX5" fmla="*/ 274286 w 745812"/>
                <a:gd name="connsiteY5" fmla="*/ 0 h 45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5812" h="459197">
                  <a:moveTo>
                    <a:pt x="274286" y="0"/>
                  </a:moveTo>
                  <a:cubicBezTo>
                    <a:pt x="274286" y="112488"/>
                    <a:pt x="405266" y="184912"/>
                    <a:pt x="608669" y="184912"/>
                  </a:cubicBezTo>
                  <a:cubicBezTo>
                    <a:pt x="684175" y="184912"/>
                    <a:pt x="745813" y="246549"/>
                    <a:pt x="745813" y="322055"/>
                  </a:cubicBezTo>
                  <a:cubicBezTo>
                    <a:pt x="745813" y="397560"/>
                    <a:pt x="684175" y="459198"/>
                    <a:pt x="608669" y="459198"/>
                  </a:cubicBezTo>
                  <a:cubicBezTo>
                    <a:pt x="187994" y="459198"/>
                    <a:pt x="0" y="228058"/>
                    <a:pt x="0" y="0"/>
                  </a:cubicBezTo>
                  <a:lnTo>
                    <a:pt x="274286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1">
                    <a:lumMod val="30000"/>
                    <a:lumOff val="70000"/>
                  </a:schemeClr>
                </a:gs>
                <a:gs pos="75000">
                  <a:schemeClr val="accent1">
                    <a:lumMod val="90000"/>
                    <a:alpha val="0"/>
                  </a:schemeClr>
                </a:gs>
              </a:gsLst>
              <a:path path="circle">
                <a:fillToRect l="81978" t="65549" r="18022" b="34451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0C54DD91-8FCB-4BF5-8DD5-7053FBBC9FF4}"/>
                </a:ext>
              </a:extLst>
            </p:cNvPr>
            <p:cNvSpPr/>
            <p:nvPr/>
          </p:nvSpPr>
          <p:spPr>
            <a:xfrm>
              <a:off x="5612147" y="4769782"/>
              <a:ext cx="490017" cy="573226"/>
            </a:xfrm>
            <a:custGeom>
              <a:avLst/>
              <a:gdLst>
                <a:gd name="connsiteX0" fmla="*/ 480772 w 490017"/>
                <a:gd name="connsiteY0" fmla="*/ 557817 h 573226"/>
                <a:gd name="connsiteX1" fmla="*/ 18491 w 490017"/>
                <a:gd name="connsiteY1" fmla="*/ 245008 h 573226"/>
                <a:gd name="connsiteX2" fmla="*/ 154094 w 490017"/>
                <a:gd name="connsiteY2" fmla="*/ 10787 h 573226"/>
                <a:gd name="connsiteX3" fmla="*/ 137143 w 490017"/>
                <a:gd name="connsiteY3" fmla="*/ 0 h 573226"/>
                <a:gd name="connsiteX4" fmla="*/ 123275 w 490017"/>
                <a:gd name="connsiteY4" fmla="*/ 9246 h 573226"/>
                <a:gd name="connsiteX5" fmla="*/ 0 w 490017"/>
                <a:gd name="connsiteY5" fmla="*/ 243467 h 573226"/>
                <a:gd name="connsiteX6" fmla="*/ 123275 w 490017"/>
                <a:gd name="connsiteY6" fmla="*/ 477689 h 573226"/>
                <a:gd name="connsiteX7" fmla="*/ 480772 w 490017"/>
                <a:gd name="connsiteY7" fmla="*/ 573227 h 573226"/>
                <a:gd name="connsiteX8" fmla="*/ 490017 w 490017"/>
                <a:gd name="connsiteY8" fmla="*/ 563981 h 573226"/>
                <a:gd name="connsiteX9" fmla="*/ 480772 w 490017"/>
                <a:gd name="connsiteY9" fmla="*/ 557817 h 57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0017" h="573226">
                  <a:moveTo>
                    <a:pt x="480772" y="557817"/>
                  </a:moveTo>
                  <a:cubicBezTo>
                    <a:pt x="200322" y="557817"/>
                    <a:pt x="18491" y="434543"/>
                    <a:pt x="18491" y="245008"/>
                  </a:cubicBezTo>
                  <a:cubicBezTo>
                    <a:pt x="18491" y="146389"/>
                    <a:pt x="67801" y="66260"/>
                    <a:pt x="154094" y="10787"/>
                  </a:cubicBezTo>
                  <a:cubicBezTo>
                    <a:pt x="147930" y="7705"/>
                    <a:pt x="143307" y="3082"/>
                    <a:pt x="137143" y="0"/>
                  </a:cubicBezTo>
                  <a:cubicBezTo>
                    <a:pt x="132520" y="3082"/>
                    <a:pt x="127898" y="6164"/>
                    <a:pt x="123275" y="9246"/>
                  </a:cubicBezTo>
                  <a:cubicBezTo>
                    <a:pt x="43146" y="67801"/>
                    <a:pt x="0" y="151011"/>
                    <a:pt x="0" y="243467"/>
                  </a:cubicBezTo>
                  <a:cubicBezTo>
                    <a:pt x="0" y="335923"/>
                    <a:pt x="43146" y="419133"/>
                    <a:pt x="123275" y="477689"/>
                  </a:cubicBezTo>
                  <a:cubicBezTo>
                    <a:pt x="209567" y="540867"/>
                    <a:pt x="332842" y="573227"/>
                    <a:pt x="480772" y="573227"/>
                  </a:cubicBezTo>
                  <a:cubicBezTo>
                    <a:pt x="485394" y="573227"/>
                    <a:pt x="490017" y="568604"/>
                    <a:pt x="490017" y="563981"/>
                  </a:cubicBezTo>
                  <a:cubicBezTo>
                    <a:pt x="490017" y="562440"/>
                    <a:pt x="486935" y="557817"/>
                    <a:pt x="480772" y="557817"/>
                  </a:cubicBezTo>
                  <a:close/>
                </a:path>
              </a:pathLst>
            </a:custGeom>
            <a:solidFill>
              <a:schemeClr val="accent1"/>
            </a:solidFill>
            <a:ln w="15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06983F5E-DF3F-4445-A7FF-37518B2F7F70}"/>
                </a:ext>
              </a:extLst>
            </p:cNvPr>
            <p:cNvSpPr/>
            <p:nvPr/>
          </p:nvSpPr>
          <p:spPr>
            <a:xfrm>
              <a:off x="6008167" y="4607984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9503" y="132520"/>
                    <a:pt x="132520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36A58109-E2DA-4C9C-8B85-2E365DE6CFD0}"/>
                </a:ext>
              </a:extLst>
            </p:cNvPr>
            <p:cNvSpPr/>
            <p:nvPr/>
          </p:nvSpPr>
          <p:spPr>
            <a:xfrm>
              <a:off x="6037445" y="4638803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4751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E2F1C64A-192F-4C75-A69C-2EE9CC3B4133}"/>
                </a:ext>
              </a:extLst>
            </p:cNvPr>
            <p:cNvSpPr/>
            <p:nvPr/>
          </p:nvSpPr>
          <p:spPr>
            <a:xfrm>
              <a:off x="6060559" y="4660376"/>
              <a:ext cx="67801" cy="67800"/>
            </a:xfrm>
            <a:custGeom>
              <a:avLst/>
              <a:gdLst>
                <a:gd name="connsiteX0" fmla="*/ 60096 w 67801"/>
                <a:gd name="connsiteY0" fmla="*/ 26196 h 67800"/>
                <a:gd name="connsiteX1" fmla="*/ 41605 w 67801"/>
                <a:gd name="connsiteY1" fmla="*/ 26196 h 67800"/>
                <a:gd name="connsiteX2" fmla="*/ 41605 w 67801"/>
                <a:gd name="connsiteY2" fmla="*/ 7705 h 67800"/>
                <a:gd name="connsiteX3" fmla="*/ 33901 w 67801"/>
                <a:gd name="connsiteY3" fmla="*/ 0 h 67800"/>
                <a:gd name="connsiteX4" fmla="*/ 26196 w 67801"/>
                <a:gd name="connsiteY4" fmla="*/ 7705 h 67800"/>
                <a:gd name="connsiteX5" fmla="*/ 26196 w 67801"/>
                <a:gd name="connsiteY5" fmla="*/ 26196 h 67800"/>
                <a:gd name="connsiteX6" fmla="*/ 7705 w 67801"/>
                <a:gd name="connsiteY6" fmla="*/ 26196 h 67800"/>
                <a:gd name="connsiteX7" fmla="*/ 0 w 67801"/>
                <a:gd name="connsiteY7" fmla="*/ 33900 h 67800"/>
                <a:gd name="connsiteX8" fmla="*/ 7705 w 67801"/>
                <a:gd name="connsiteY8" fmla="*/ 41605 h 67800"/>
                <a:gd name="connsiteX9" fmla="*/ 26196 w 67801"/>
                <a:gd name="connsiteY9" fmla="*/ 41605 h 67800"/>
                <a:gd name="connsiteX10" fmla="*/ 26196 w 67801"/>
                <a:gd name="connsiteY10" fmla="*/ 60096 h 67800"/>
                <a:gd name="connsiteX11" fmla="*/ 33901 w 67801"/>
                <a:gd name="connsiteY11" fmla="*/ 67801 h 67800"/>
                <a:gd name="connsiteX12" fmla="*/ 41605 w 67801"/>
                <a:gd name="connsiteY12" fmla="*/ 60096 h 67800"/>
                <a:gd name="connsiteX13" fmla="*/ 41605 w 67801"/>
                <a:gd name="connsiteY13" fmla="*/ 40064 h 67800"/>
                <a:gd name="connsiteX14" fmla="*/ 60096 w 67801"/>
                <a:gd name="connsiteY14" fmla="*/ 40064 h 67800"/>
                <a:gd name="connsiteX15" fmla="*/ 67801 w 67801"/>
                <a:gd name="connsiteY15" fmla="*/ 32360 h 67800"/>
                <a:gd name="connsiteX16" fmla="*/ 60096 w 67801"/>
                <a:gd name="connsiteY16" fmla="*/ 26196 h 6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0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0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0064"/>
                  </a:lnTo>
                  <a:lnTo>
                    <a:pt x="60096" y="40064"/>
                  </a:lnTo>
                  <a:cubicBezTo>
                    <a:pt x="64719" y="40064"/>
                    <a:pt x="67801" y="36982"/>
                    <a:pt x="67801" y="32360"/>
                  </a:cubicBezTo>
                  <a:cubicBezTo>
                    <a:pt x="66260" y="29278"/>
                    <a:pt x="63178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EB6BC91D-DCF0-4264-9DC4-C5E400E28C63}"/>
                </a:ext>
              </a:extLst>
            </p:cNvPr>
            <p:cNvSpPr/>
            <p:nvPr/>
          </p:nvSpPr>
          <p:spPr>
            <a:xfrm>
              <a:off x="6008167" y="5252094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9503" y="130979"/>
                    <a:pt x="132520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8ECA140B-67A6-4F71-859C-7EC650CA00E9}"/>
                </a:ext>
              </a:extLst>
            </p:cNvPr>
            <p:cNvSpPr/>
            <p:nvPr/>
          </p:nvSpPr>
          <p:spPr>
            <a:xfrm>
              <a:off x="6037445" y="5281371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DB354216-66BF-4B37-99C6-B56B81096490}"/>
                </a:ext>
              </a:extLst>
            </p:cNvPr>
            <p:cNvSpPr/>
            <p:nvPr/>
          </p:nvSpPr>
          <p:spPr>
            <a:xfrm>
              <a:off x="6060559" y="5302944"/>
              <a:ext cx="67801" cy="67801"/>
            </a:xfrm>
            <a:custGeom>
              <a:avLst/>
              <a:gdLst>
                <a:gd name="connsiteX0" fmla="*/ 60096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6 w 67801"/>
                <a:gd name="connsiteY14" fmla="*/ 41605 h 67801"/>
                <a:gd name="connsiteX15" fmla="*/ 67801 w 67801"/>
                <a:gd name="connsiteY15" fmla="*/ 33901 h 67801"/>
                <a:gd name="connsiteX16" fmla="*/ 60096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6260" y="29278"/>
                    <a:pt x="63178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BA197615-8BF6-49A8-A19A-DCE058DD1C9C}"/>
              </a:ext>
            </a:extLst>
          </p:cNvPr>
          <p:cNvGrpSpPr/>
          <p:nvPr/>
        </p:nvGrpSpPr>
        <p:grpSpPr>
          <a:xfrm>
            <a:off x="7620508" y="4099477"/>
            <a:ext cx="1293588" cy="1394542"/>
            <a:chOff x="7620508" y="4099477"/>
            <a:chExt cx="1293588" cy="1394542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290B179C-CA9D-4B1B-B4AE-9B15ACBC3396}"/>
                </a:ext>
              </a:extLst>
            </p:cNvPr>
            <p:cNvSpPr/>
            <p:nvPr/>
          </p:nvSpPr>
          <p:spPr>
            <a:xfrm>
              <a:off x="7620508" y="4383111"/>
              <a:ext cx="1273165" cy="708725"/>
            </a:xfrm>
            <a:custGeom>
              <a:avLst/>
              <a:gdLst>
                <a:gd name="connsiteX0" fmla="*/ 636405 w 1273165"/>
                <a:gd name="connsiteY0" fmla="*/ 708726 h 708725"/>
                <a:gd name="connsiteX1" fmla="*/ 197239 w 1273165"/>
                <a:gd name="connsiteY1" fmla="*/ 580829 h 708725"/>
                <a:gd name="connsiteX2" fmla="*/ 0 w 1273165"/>
                <a:gd name="connsiteY2" fmla="*/ 212546 h 708725"/>
                <a:gd name="connsiteX3" fmla="*/ 164880 w 1273165"/>
                <a:gd name="connsiteY3" fmla="*/ 47666 h 708725"/>
                <a:gd name="connsiteX4" fmla="*/ 329760 w 1273165"/>
                <a:gd name="connsiteY4" fmla="*/ 212546 h 708725"/>
                <a:gd name="connsiteX5" fmla="*/ 636405 w 1273165"/>
                <a:gd name="connsiteY5" fmla="*/ 378967 h 708725"/>
                <a:gd name="connsiteX6" fmla="*/ 919937 w 1273165"/>
                <a:gd name="connsiteY6" fmla="*/ 271101 h 708725"/>
                <a:gd name="connsiteX7" fmla="*/ 941510 w 1273165"/>
                <a:gd name="connsiteY7" fmla="*/ 197137 h 708725"/>
                <a:gd name="connsiteX8" fmla="*/ 1070949 w 1273165"/>
                <a:gd name="connsiteY8" fmla="*/ 2979 h 708725"/>
                <a:gd name="connsiteX9" fmla="*/ 1265106 w 1273165"/>
                <a:gd name="connsiteY9" fmla="*/ 132417 h 708725"/>
                <a:gd name="connsiteX10" fmla="*/ 1174191 w 1273165"/>
                <a:gd name="connsiteY10" fmla="*/ 480668 h 708725"/>
                <a:gd name="connsiteX11" fmla="*/ 636405 w 1273165"/>
                <a:gd name="connsiteY11" fmla="*/ 708726 h 70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3165" h="708725">
                  <a:moveTo>
                    <a:pt x="636405" y="708726"/>
                  </a:moveTo>
                  <a:cubicBezTo>
                    <a:pt x="463821" y="708726"/>
                    <a:pt x="312809" y="664039"/>
                    <a:pt x="197239" y="580829"/>
                  </a:cubicBezTo>
                  <a:cubicBezTo>
                    <a:pt x="72424" y="488373"/>
                    <a:pt x="0" y="354312"/>
                    <a:pt x="0" y="212546"/>
                  </a:cubicBezTo>
                  <a:cubicBezTo>
                    <a:pt x="0" y="121631"/>
                    <a:pt x="73965" y="47666"/>
                    <a:pt x="164880" y="47666"/>
                  </a:cubicBezTo>
                  <a:cubicBezTo>
                    <a:pt x="255795" y="47666"/>
                    <a:pt x="329760" y="121631"/>
                    <a:pt x="329760" y="212546"/>
                  </a:cubicBezTo>
                  <a:cubicBezTo>
                    <a:pt x="329760" y="294215"/>
                    <a:pt x="445330" y="378967"/>
                    <a:pt x="636405" y="378967"/>
                  </a:cubicBezTo>
                  <a:cubicBezTo>
                    <a:pt x="751975" y="378967"/>
                    <a:pt x="867545" y="334279"/>
                    <a:pt x="919937" y="271101"/>
                  </a:cubicBezTo>
                  <a:cubicBezTo>
                    <a:pt x="946133" y="238742"/>
                    <a:pt x="946133" y="214087"/>
                    <a:pt x="941510" y="197137"/>
                  </a:cubicBezTo>
                  <a:cubicBezTo>
                    <a:pt x="924560" y="107763"/>
                    <a:pt x="981575" y="21470"/>
                    <a:pt x="1070949" y="2979"/>
                  </a:cubicBezTo>
                  <a:cubicBezTo>
                    <a:pt x="1160323" y="-13971"/>
                    <a:pt x="1246615" y="43043"/>
                    <a:pt x="1265106" y="132417"/>
                  </a:cubicBezTo>
                  <a:cubicBezTo>
                    <a:pt x="1289761" y="255692"/>
                    <a:pt x="1257402" y="378967"/>
                    <a:pt x="1174191" y="480668"/>
                  </a:cubicBezTo>
                  <a:cubicBezTo>
                    <a:pt x="1060162" y="620893"/>
                    <a:pt x="853677" y="708726"/>
                    <a:pt x="636405" y="70872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CA4C4837-6B3E-4A1E-8720-9B249316677F}"/>
                </a:ext>
              </a:extLst>
            </p:cNvPr>
            <p:cNvSpPr/>
            <p:nvPr/>
          </p:nvSpPr>
          <p:spPr>
            <a:xfrm>
              <a:off x="7648244" y="4411003"/>
              <a:ext cx="1218680" cy="653096"/>
            </a:xfrm>
            <a:custGeom>
              <a:avLst/>
              <a:gdLst>
                <a:gd name="connsiteX0" fmla="*/ 608669 w 1218680"/>
                <a:gd name="connsiteY0" fmla="*/ 653097 h 653096"/>
                <a:gd name="connsiteX1" fmla="*/ 184912 w 1218680"/>
                <a:gd name="connsiteY1" fmla="*/ 529822 h 653096"/>
                <a:gd name="connsiteX2" fmla="*/ 0 w 1218680"/>
                <a:gd name="connsiteY2" fmla="*/ 184653 h 653096"/>
                <a:gd name="connsiteX3" fmla="*/ 137143 w 1218680"/>
                <a:gd name="connsiteY3" fmla="*/ 47510 h 653096"/>
                <a:gd name="connsiteX4" fmla="*/ 274286 w 1218680"/>
                <a:gd name="connsiteY4" fmla="*/ 184653 h 653096"/>
                <a:gd name="connsiteX5" fmla="*/ 608669 w 1218680"/>
                <a:gd name="connsiteY5" fmla="*/ 378811 h 653096"/>
                <a:gd name="connsiteX6" fmla="*/ 913773 w 1218680"/>
                <a:gd name="connsiteY6" fmla="*/ 261700 h 653096"/>
                <a:gd name="connsiteX7" fmla="*/ 941510 w 1218680"/>
                <a:gd name="connsiteY7" fmla="*/ 164621 h 653096"/>
                <a:gd name="connsiteX8" fmla="*/ 1049376 w 1218680"/>
                <a:gd name="connsiteY8" fmla="*/ 2823 h 653096"/>
                <a:gd name="connsiteX9" fmla="*/ 1211174 w 1218680"/>
                <a:gd name="connsiteY9" fmla="*/ 110689 h 653096"/>
                <a:gd name="connsiteX10" fmla="*/ 1126422 w 1218680"/>
                <a:gd name="connsiteY10" fmla="*/ 435825 h 653096"/>
                <a:gd name="connsiteX11" fmla="*/ 608669 w 1218680"/>
                <a:gd name="connsiteY11" fmla="*/ 653097 h 65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8680" h="653096">
                  <a:moveTo>
                    <a:pt x="608669" y="653097"/>
                  </a:moveTo>
                  <a:cubicBezTo>
                    <a:pt x="442248" y="653097"/>
                    <a:pt x="295859" y="609950"/>
                    <a:pt x="184912" y="529822"/>
                  </a:cubicBezTo>
                  <a:cubicBezTo>
                    <a:pt x="64719" y="441989"/>
                    <a:pt x="0" y="320255"/>
                    <a:pt x="0" y="184653"/>
                  </a:cubicBezTo>
                  <a:cubicBezTo>
                    <a:pt x="0" y="109148"/>
                    <a:pt x="61637" y="47510"/>
                    <a:pt x="137143" y="47510"/>
                  </a:cubicBezTo>
                  <a:cubicBezTo>
                    <a:pt x="212649" y="47510"/>
                    <a:pt x="274286" y="109148"/>
                    <a:pt x="274286" y="184653"/>
                  </a:cubicBezTo>
                  <a:cubicBezTo>
                    <a:pt x="274286" y="295600"/>
                    <a:pt x="417593" y="378811"/>
                    <a:pt x="608669" y="378811"/>
                  </a:cubicBezTo>
                  <a:cubicBezTo>
                    <a:pt x="733484" y="378811"/>
                    <a:pt x="855218" y="331042"/>
                    <a:pt x="913773" y="261700"/>
                  </a:cubicBezTo>
                  <a:cubicBezTo>
                    <a:pt x="947674" y="220095"/>
                    <a:pt x="946133" y="186194"/>
                    <a:pt x="941510" y="164621"/>
                  </a:cubicBezTo>
                  <a:cubicBezTo>
                    <a:pt x="926101" y="90656"/>
                    <a:pt x="975411" y="18233"/>
                    <a:pt x="1049376" y="2823"/>
                  </a:cubicBezTo>
                  <a:cubicBezTo>
                    <a:pt x="1123340" y="-12586"/>
                    <a:pt x="1195764" y="36724"/>
                    <a:pt x="1211174" y="110689"/>
                  </a:cubicBezTo>
                  <a:cubicBezTo>
                    <a:pt x="1234288" y="226258"/>
                    <a:pt x="1203469" y="341828"/>
                    <a:pt x="1126422" y="435825"/>
                  </a:cubicBezTo>
                  <a:cubicBezTo>
                    <a:pt x="1015475" y="569886"/>
                    <a:pt x="818236" y="653097"/>
                    <a:pt x="608669" y="653097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10308" t="20480" r="89692" b="79520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35C25ED6-F518-478D-A74D-5B32DF9340B1}"/>
                </a:ext>
              </a:extLst>
            </p:cNvPr>
            <p:cNvSpPr/>
            <p:nvPr/>
          </p:nvSpPr>
          <p:spPr>
            <a:xfrm>
              <a:off x="7776142" y="4539790"/>
              <a:ext cx="961960" cy="396412"/>
            </a:xfrm>
            <a:custGeom>
              <a:avLst/>
              <a:gdLst>
                <a:gd name="connsiteX0" fmla="*/ 480771 w 961960"/>
                <a:gd name="connsiteY0" fmla="*/ 396412 h 396412"/>
                <a:gd name="connsiteX1" fmla="*/ 0 w 961960"/>
                <a:gd name="connsiteY1" fmla="*/ 55866 h 396412"/>
                <a:gd name="connsiteX2" fmla="*/ 9246 w 961960"/>
                <a:gd name="connsiteY2" fmla="*/ 46621 h 396412"/>
                <a:gd name="connsiteX3" fmla="*/ 18491 w 961960"/>
                <a:gd name="connsiteY3" fmla="*/ 55866 h 396412"/>
                <a:gd name="connsiteX4" fmla="*/ 480771 w 961960"/>
                <a:gd name="connsiteY4" fmla="*/ 377921 h 396412"/>
                <a:gd name="connsiteX5" fmla="*/ 884496 w 961960"/>
                <a:gd name="connsiteY5" fmla="*/ 214582 h 396412"/>
                <a:gd name="connsiteX6" fmla="*/ 938428 w 961960"/>
                <a:gd name="connsiteY6" fmla="*/ 11179 h 396412"/>
                <a:gd name="connsiteX7" fmla="*/ 946133 w 961960"/>
                <a:gd name="connsiteY7" fmla="*/ 393 h 396412"/>
                <a:gd name="connsiteX8" fmla="*/ 956920 w 961960"/>
                <a:gd name="connsiteY8" fmla="*/ 8097 h 396412"/>
                <a:gd name="connsiteX9" fmla="*/ 898364 w 961960"/>
                <a:gd name="connsiteY9" fmla="*/ 226910 h 396412"/>
                <a:gd name="connsiteX10" fmla="*/ 480771 w 961960"/>
                <a:gd name="connsiteY10" fmla="*/ 396412 h 39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1960" h="396412">
                  <a:moveTo>
                    <a:pt x="480771" y="396412"/>
                  </a:moveTo>
                  <a:cubicBezTo>
                    <a:pt x="201862" y="396412"/>
                    <a:pt x="0" y="253106"/>
                    <a:pt x="0" y="55866"/>
                  </a:cubicBezTo>
                  <a:cubicBezTo>
                    <a:pt x="0" y="51243"/>
                    <a:pt x="4623" y="46621"/>
                    <a:pt x="9246" y="46621"/>
                  </a:cubicBezTo>
                  <a:cubicBezTo>
                    <a:pt x="13868" y="46621"/>
                    <a:pt x="18491" y="51243"/>
                    <a:pt x="18491" y="55866"/>
                  </a:cubicBezTo>
                  <a:cubicBezTo>
                    <a:pt x="18491" y="242319"/>
                    <a:pt x="212649" y="377921"/>
                    <a:pt x="480771" y="377921"/>
                  </a:cubicBezTo>
                  <a:cubicBezTo>
                    <a:pt x="644110" y="377921"/>
                    <a:pt x="802826" y="313202"/>
                    <a:pt x="884496" y="214582"/>
                  </a:cubicBezTo>
                  <a:cubicBezTo>
                    <a:pt x="933806" y="154486"/>
                    <a:pt x="953838" y="83603"/>
                    <a:pt x="938428" y="11179"/>
                  </a:cubicBezTo>
                  <a:cubicBezTo>
                    <a:pt x="936888" y="6556"/>
                    <a:pt x="939969" y="1934"/>
                    <a:pt x="946133" y="393"/>
                  </a:cubicBezTo>
                  <a:cubicBezTo>
                    <a:pt x="950756" y="-1148"/>
                    <a:pt x="955379" y="1934"/>
                    <a:pt x="956920" y="8097"/>
                  </a:cubicBezTo>
                  <a:cubicBezTo>
                    <a:pt x="972329" y="86685"/>
                    <a:pt x="952297" y="162191"/>
                    <a:pt x="898364" y="226910"/>
                  </a:cubicBezTo>
                  <a:cubicBezTo>
                    <a:pt x="813613" y="328611"/>
                    <a:pt x="650274" y="396412"/>
                    <a:pt x="480771" y="396412"/>
                  </a:cubicBezTo>
                  <a:close/>
                </a:path>
              </a:pathLst>
            </a:custGeom>
            <a:solidFill>
              <a:schemeClr val="accent1"/>
            </a:solidFill>
            <a:ln w="153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025C72DF-9BE6-4A0A-BC84-F652ADCC4FD7}"/>
                </a:ext>
              </a:extLst>
            </p:cNvPr>
            <p:cNvSpPr/>
            <p:nvPr/>
          </p:nvSpPr>
          <p:spPr>
            <a:xfrm>
              <a:off x="7667165" y="4383072"/>
              <a:ext cx="1246931" cy="1110947"/>
            </a:xfrm>
            <a:custGeom>
              <a:avLst/>
              <a:gdLst>
                <a:gd name="connsiteX0" fmla="*/ 583584 w 1246931"/>
                <a:gd name="connsiteY0" fmla="*/ 1110948 h 1110947"/>
                <a:gd name="connsiteX1" fmla="*/ 68913 w 1246931"/>
                <a:gd name="connsiteY1" fmla="*/ 983050 h 1110947"/>
                <a:gd name="connsiteX2" fmla="*/ 30389 w 1246931"/>
                <a:gd name="connsiteY2" fmla="*/ 751911 h 1110947"/>
                <a:gd name="connsiteX3" fmla="*/ 259988 w 1246931"/>
                <a:gd name="connsiteY3" fmla="*/ 713387 h 1110947"/>
                <a:gd name="connsiteX4" fmla="*/ 583584 w 1246931"/>
                <a:gd name="connsiteY4" fmla="*/ 781188 h 1110947"/>
                <a:gd name="connsiteX5" fmla="*/ 853248 w 1246931"/>
                <a:gd name="connsiteY5" fmla="*/ 665619 h 1110947"/>
                <a:gd name="connsiteX6" fmla="*/ 897935 w 1246931"/>
                <a:gd name="connsiteY6" fmla="*/ 209503 h 1110947"/>
                <a:gd name="connsiteX7" fmla="*/ 1013505 w 1246931"/>
                <a:gd name="connsiteY7" fmla="*/ 6100 h 1110947"/>
                <a:gd name="connsiteX8" fmla="*/ 1216908 w 1246931"/>
                <a:gd name="connsiteY8" fmla="*/ 121670 h 1110947"/>
                <a:gd name="connsiteX9" fmla="*/ 1121370 w 1246931"/>
                <a:gd name="connsiteY9" fmla="*/ 859776 h 1110947"/>
                <a:gd name="connsiteX10" fmla="*/ 583584 w 1246931"/>
                <a:gd name="connsiteY10" fmla="*/ 1110948 h 1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6931" h="1110947">
                  <a:moveTo>
                    <a:pt x="583584" y="1110948"/>
                  </a:moveTo>
                  <a:cubicBezTo>
                    <a:pt x="358608" y="1110948"/>
                    <a:pt x="190646" y="1069343"/>
                    <a:pt x="68913" y="983050"/>
                  </a:cubicBezTo>
                  <a:cubicBezTo>
                    <a:pt x="-5052" y="929118"/>
                    <a:pt x="-22003" y="825875"/>
                    <a:pt x="30389" y="751911"/>
                  </a:cubicBezTo>
                  <a:cubicBezTo>
                    <a:pt x="82781" y="677946"/>
                    <a:pt x="186023" y="659455"/>
                    <a:pt x="259988" y="713387"/>
                  </a:cubicBezTo>
                  <a:cubicBezTo>
                    <a:pt x="323167" y="758074"/>
                    <a:pt x="432573" y="781188"/>
                    <a:pt x="583584" y="781188"/>
                  </a:cubicBezTo>
                  <a:cubicBezTo>
                    <a:pt x="671417" y="781188"/>
                    <a:pt x="805479" y="731879"/>
                    <a:pt x="853248" y="665619"/>
                  </a:cubicBezTo>
                  <a:cubicBezTo>
                    <a:pt x="913344" y="582408"/>
                    <a:pt x="936458" y="348187"/>
                    <a:pt x="897935" y="209503"/>
                  </a:cubicBezTo>
                  <a:cubicBezTo>
                    <a:pt x="873280" y="121670"/>
                    <a:pt x="925671" y="30755"/>
                    <a:pt x="1013505" y="6100"/>
                  </a:cubicBezTo>
                  <a:cubicBezTo>
                    <a:pt x="1101338" y="-18555"/>
                    <a:pt x="1192253" y="33836"/>
                    <a:pt x="1216908" y="121670"/>
                  </a:cubicBezTo>
                  <a:cubicBezTo>
                    <a:pt x="1275463" y="334318"/>
                    <a:pt x="1250808" y="681028"/>
                    <a:pt x="1121370" y="859776"/>
                  </a:cubicBezTo>
                  <a:cubicBezTo>
                    <a:pt x="1001177" y="1024656"/>
                    <a:pt x="759251" y="1110948"/>
                    <a:pt x="583584" y="111094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10983FAB-1BD1-4745-B7AD-24E8FD703C2A}"/>
                </a:ext>
              </a:extLst>
            </p:cNvPr>
            <p:cNvSpPr/>
            <p:nvPr/>
          </p:nvSpPr>
          <p:spPr>
            <a:xfrm>
              <a:off x="7693443" y="4412000"/>
              <a:ext cx="1192411" cy="1054282"/>
            </a:xfrm>
            <a:custGeom>
              <a:avLst/>
              <a:gdLst>
                <a:gd name="connsiteX0" fmla="*/ 557307 w 1192411"/>
                <a:gd name="connsiteY0" fmla="*/ 1054283 h 1054282"/>
                <a:gd name="connsiteX1" fmla="*/ 58044 w 1192411"/>
                <a:gd name="connsiteY1" fmla="*/ 931008 h 1054282"/>
                <a:gd name="connsiteX2" fmla="*/ 25685 w 1192411"/>
                <a:gd name="connsiteY2" fmla="*/ 739933 h 1054282"/>
                <a:gd name="connsiteX3" fmla="*/ 216760 w 1192411"/>
                <a:gd name="connsiteY3" fmla="*/ 707573 h 1054282"/>
                <a:gd name="connsiteX4" fmla="*/ 557307 w 1192411"/>
                <a:gd name="connsiteY4" fmla="*/ 779997 h 1054282"/>
                <a:gd name="connsiteX5" fmla="*/ 850084 w 1192411"/>
                <a:gd name="connsiteY5" fmla="*/ 653641 h 1054282"/>
                <a:gd name="connsiteX6" fmla="*/ 897853 w 1192411"/>
                <a:gd name="connsiteY6" fmla="*/ 174411 h 1054282"/>
                <a:gd name="connsiteX7" fmla="*/ 993391 w 1192411"/>
                <a:gd name="connsiteY7" fmla="*/ 4908 h 1054282"/>
                <a:gd name="connsiteX8" fmla="*/ 1162893 w 1192411"/>
                <a:gd name="connsiteY8" fmla="*/ 100446 h 1054282"/>
                <a:gd name="connsiteX9" fmla="*/ 1071978 w 1192411"/>
                <a:gd name="connsiteY9" fmla="*/ 815438 h 1054282"/>
                <a:gd name="connsiteX10" fmla="*/ 557307 w 1192411"/>
                <a:gd name="connsiteY10" fmla="*/ 1054283 h 10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2411" h="1054282">
                  <a:moveTo>
                    <a:pt x="557307" y="1054283"/>
                  </a:moveTo>
                  <a:cubicBezTo>
                    <a:pt x="338494" y="1054283"/>
                    <a:pt x="175155" y="1014219"/>
                    <a:pt x="58044" y="931008"/>
                  </a:cubicBezTo>
                  <a:cubicBezTo>
                    <a:pt x="-3593" y="886321"/>
                    <a:pt x="-19002" y="801570"/>
                    <a:pt x="25685" y="739933"/>
                  </a:cubicBezTo>
                  <a:cubicBezTo>
                    <a:pt x="70372" y="678296"/>
                    <a:pt x="155123" y="662886"/>
                    <a:pt x="216760" y="707573"/>
                  </a:cubicBezTo>
                  <a:cubicBezTo>
                    <a:pt x="284561" y="755342"/>
                    <a:pt x="398591" y="779997"/>
                    <a:pt x="557307" y="779997"/>
                  </a:cubicBezTo>
                  <a:cubicBezTo>
                    <a:pt x="651304" y="779997"/>
                    <a:pt x="794610" y="727605"/>
                    <a:pt x="850084" y="653641"/>
                  </a:cubicBezTo>
                  <a:cubicBezTo>
                    <a:pt x="913262" y="565807"/>
                    <a:pt x="939458" y="319258"/>
                    <a:pt x="897853" y="174411"/>
                  </a:cubicBezTo>
                  <a:cubicBezTo>
                    <a:pt x="877821" y="101987"/>
                    <a:pt x="920967" y="24940"/>
                    <a:pt x="993391" y="4908"/>
                  </a:cubicBezTo>
                  <a:cubicBezTo>
                    <a:pt x="1065815" y="-15124"/>
                    <a:pt x="1142861" y="28022"/>
                    <a:pt x="1162893" y="100446"/>
                  </a:cubicBezTo>
                  <a:cubicBezTo>
                    <a:pt x="1219908" y="306931"/>
                    <a:pt x="1196794" y="642854"/>
                    <a:pt x="1071978" y="815438"/>
                  </a:cubicBezTo>
                  <a:cubicBezTo>
                    <a:pt x="957949" y="971073"/>
                    <a:pt x="726809" y="1054283"/>
                    <a:pt x="557307" y="1054283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9395" t="72781" r="90605" b="27219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3D7671A3-3ECD-47B3-B82B-7768AD97BC16}"/>
                </a:ext>
              </a:extLst>
            </p:cNvPr>
            <p:cNvSpPr/>
            <p:nvPr/>
          </p:nvSpPr>
          <p:spPr>
            <a:xfrm>
              <a:off x="7821763" y="4541323"/>
              <a:ext cx="934546" cy="797062"/>
            </a:xfrm>
            <a:custGeom>
              <a:avLst/>
              <a:gdLst>
                <a:gd name="connsiteX0" fmla="*/ 428986 w 934546"/>
                <a:gd name="connsiteY0" fmla="*/ 797063 h 797062"/>
                <a:gd name="connsiteX1" fmla="*/ 3689 w 934546"/>
                <a:gd name="connsiteY1" fmla="*/ 696902 h 797062"/>
                <a:gd name="connsiteX2" fmla="*/ 2148 w 934546"/>
                <a:gd name="connsiteY2" fmla="*/ 684575 h 797062"/>
                <a:gd name="connsiteX3" fmla="*/ 14475 w 934546"/>
                <a:gd name="connsiteY3" fmla="*/ 683034 h 797062"/>
                <a:gd name="connsiteX4" fmla="*/ 428986 w 934546"/>
                <a:gd name="connsiteY4" fmla="*/ 780112 h 797062"/>
                <a:gd name="connsiteX5" fmla="*/ 825006 w 934546"/>
                <a:gd name="connsiteY5" fmla="*/ 599823 h 797062"/>
                <a:gd name="connsiteX6" fmla="*/ 892807 w 934546"/>
                <a:gd name="connsiteY6" fmla="*/ 11187 h 797062"/>
                <a:gd name="connsiteX7" fmla="*/ 898971 w 934546"/>
                <a:gd name="connsiteY7" fmla="*/ 401 h 797062"/>
                <a:gd name="connsiteX8" fmla="*/ 909758 w 934546"/>
                <a:gd name="connsiteY8" fmla="*/ 6565 h 797062"/>
                <a:gd name="connsiteX9" fmla="*/ 838875 w 934546"/>
                <a:gd name="connsiteY9" fmla="*/ 612151 h 797062"/>
                <a:gd name="connsiteX10" fmla="*/ 428986 w 934546"/>
                <a:gd name="connsiteY10" fmla="*/ 797063 h 79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4546" h="797062">
                  <a:moveTo>
                    <a:pt x="428986" y="797063"/>
                  </a:moveTo>
                  <a:cubicBezTo>
                    <a:pt x="237911" y="797063"/>
                    <a:pt x="99227" y="764703"/>
                    <a:pt x="3689" y="696902"/>
                  </a:cubicBezTo>
                  <a:cubicBezTo>
                    <a:pt x="-934" y="693820"/>
                    <a:pt x="-934" y="687657"/>
                    <a:pt x="2148" y="684575"/>
                  </a:cubicBezTo>
                  <a:cubicBezTo>
                    <a:pt x="5230" y="679952"/>
                    <a:pt x="11393" y="679952"/>
                    <a:pt x="14475" y="683034"/>
                  </a:cubicBezTo>
                  <a:cubicBezTo>
                    <a:pt x="105390" y="747753"/>
                    <a:pt x="240993" y="780112"/>
                    <a:pt x="428986" y="780112"/>
                  </a:cubicBezTo>
                  <a:cubicBezTo>
                    <a:pt x="559966" y="780112"/>
                    <a:pt x="743337" y="712311"/>
                    <a:pt x="825006" y="599823"/>
                  </a:cubicBezTo>
                  <a:cubicBezTo>
                    <a:pt x="920544" y="467303"/>
                    <a:pt x="940576" y="179149"/>
                    <a:pt x="892807" y="11187"/>
                  </a:cubicBezTo>
                  <a:cubicBezTo>
                    <a:pt x="891266" y="6565"/>
                    <a:pt x="894348" y="1942"/>
                    <a:pt x="898971" y="401"/>
                  </a:cubicBezTo>
                  <a:cubicBezTo>
                    <a:pt x="903594" y="-1140"/>
                    <a:pt x="908217" y="1942"/>
                    <a:pt x="909758" y="6565"/>
                  </a:cubicBezTo>
                  <a:cubicBezTo>
                    <a:pt x="957527" y="180690"/>
                    <a:pt x="937494" y="475008"/>
                    <a:pt x="838875" y="612151"/>
                  </a:cubicBezTo>
                  <a:cubicBezTo>
                    <a:pt x="755664" y="726180"/>
                    <a:pt x="564589" y="797063"/>
                    <a:pt x="428986" y="797063"/>
                  </a:cubicBezTo>
                  <a:close/>
                </a:path>
              </a:pathLst>
            </a:custGeom>
            <a:solidFill>
              <a:schemeClr val="accent1"/>
            </a:solidFill>
            <a:ln w="153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EF956E60-C801-4204-81F6-33A08ECF3CC2}"/>
                </a:ext>
              </a:extLst>
            </p:cNvPr>
            <p:cNvSpPr/>
            <p:nvPr/>
          </p:nvSpPr>
          <p:spPr>
            <a:xfrm>
              <a:off x="7620508" y="4099477"/>
              <a:ext cx="1269665" cy="661059"/>
            </a:xfrm>
            <a:custGeom>
              <a:avLst/>
              <a:gdLst>
                <a:gd name="connsiteX0" fmla="*/ 164880 w 1269665"/>
                <a:gd name="connsiteY0" fmla="*/ 661060 h 661059"/>
                <a:gd name="connsiteX1" fmla="*/ 0 w 1269665"/>
                <a:gd name="connsiteY1" fmla="*/ 496180 h 661059"/>
                <a:gd name="connsiteX2" fmla="*/ 198780 w 1269665"/>
                <a:gd name="connsiteY2" fmla="*/ 127897 h 661059"/>
                <a:gd name="connsiteX3" fmla="*/ 636405 w 1269665"/>
                <a:gd name="connsiteY3" fmla="*/ 0 h 661059"/>
                <a:gd name="connsiteX4" fmla="*/ 1263565 w 1269665"/>
                <a:gd name="connsiteY4" fmla="*/ 405265 h 661059"/>
                <a:gd name="connsiteX5" fmla="*/ 1147995 w 1269665"/>
                <a:gd name="connsiteY5" fmla="*/ 608668 h 661059"/>
                <a:gd name="connsiteX6" fmla="*/ 944592 w 1269665"/>
                <a:gd name="connsiteY6" fmla="*/ 493098 h 661059"/>
                <a:gd name="connsiteX7" fmla="*/ 636405 w 1269665"/>
                <a:gd name="connsiteY7" fmla="*/ 329759 h 661059"/>
                <a:gd name="connsiteX8" fmla="*/ 329760 w 1269665"/>
                <a:gd name="connsiteY8" fmla="*/ 496180 h 661059"/>
                <a:gd name="connsiteX9" fmla="*/ 164880 w 1269665"/>
                <a:gd name="connsiteY9" fmla="*/ 661060 h 66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9665" h="661059">
                  <a:moveTo>
                    <a:pt x="164880" y="661060"/>
                  </a:moveTo>
                  <a:cubicBezTo>
                    <a:pt x="73965" y="661060"/>
                    <a:pt x="0" y="587095"/>
                    <a:pt x="0" y="496180"/>
                  </a:cubicBezTo>
                  <a:cubicBezTo>
                    <a:pt x="0" y="354414"/>
                    <a:pt x="72424" y="220353"/>
                    <a:pt x="198780" y="127897"/>
                  </a:cubicBezTo>
                  <a:cubicBezTo>
                    <a:pt x="314350" y="44687"/>
                    <a:pt x="465362" y="0"/>
                    <a:pt x="636405" y="0"/>
                  </a:cubicBezTo>
                  <a:cubicBezTo>
                    <a:pt x="1015475" y="0"/>
                    <a:pt x="1208092" y="209567"/>
                    <a:pt x="1263565" y="405265"/>
                  </a:cubicBezTo>
                  <a:cubicBezTo>
                    <a:pt x="1288220" y="493098"/>
                    <a:pt x="1235829" y="584013"/>
                    <a:pt x="1147995" y="608668"/>
                  </a:cubicBezTo>
                  <a:cubicBezTo>
                    <a:pt x="1060162" y="631782"/>
                    <a:pt x="969247" y="580931"/>
                    <a:pt x="944592" y="493098"/>
                  </a:cubicBezTo>
                  <a:cubicBezTo>
                    <a:pt x="923019" y="414511"/>
                    <a:pt x="830563" y="329759"/>
                    <a:pt x="636405" y="329759"/>
                  </a:cubicBezTo>
                  <a:cubicBezTo>
                    <a:pt x="443789" y="329759"/>
                    <a:pt x="329760" y="414511"/>
                    <a:pt x="329760" y="496180"/>
                  </a:cubicBezTo>
                  <a:cubicBezTo>
                    <a:pt x="329760" y="587095"/>
                    <a:pt x="255795" y="661060"/>
                    <a:pt x="164880" y="66106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C1E8D195-6286-4C47-AF7A-7EDE41A796FA}"/>
                </a:ext>
              </a:extLst>
            </p:cNvPr>
            <p:cNvSpPr/>
            <p:nvPr/>
          </p:nvSpPr>
          <p:spPr>
            <a:xfrm>
              <a:off x="7648244" y="4127213"/>
              <a:ext cx="1212999" cy="605586"/>
            </a:xfrm>
            <a:custGeom>
              <a:avLst/>
              <a:gdLst>
                <a:gd name="connsiteX0" fmla="*/ 137143 w 1212999"/>
                <a:gd name="connsiteY0" fmla="*/ 605586 h 605586"/>
                <a:gd name="connsiteX1" fmla="*/ 0 w 1212999"/>
                <a:gd name="connsiteY1" fmla="*/ 468443 h 605586"/>
                <a:gd name="connsiteX2" fmla="*/ 186453 w 1212999"/>
                <a:gd name="connsiteY2" fmla="*/ 123275 h 605586"/>
                <a:gd name="connsiteX3" fmla="*/ 608669 w 1212999"/>
                <a:gd name="connsiteY3" fmla="*/ 0 h 605586"/>
                <a:gd name="connsiteX4" fmla="*/ 1208092 w 1212999"/>
                <a:gd name="connsiteY4" fmla="*/ 385233 h 605586"/>
                <a:gd name="connsiteX5" fmla="*/ 1112554 w 1212999"/>
                <a:gd name="connsiteY5" fmla="*/ 554735 h 605586"/>
                <a:gd name="connsiteX6" fmla="*/ 943051 w 1212999"/>
                <a:gd name="connsiteY6" fmla="*/ 459198 h 605586"/>
                <a:gd name="connsiteX7" fmla="*/ 608669 w 1212999"/>
                <a:gd name="connsiteY7" fmla="*/ 275827 h 605586"/>
                <a:gd name="connsiteX8" fmla="*/ 274286 w 1212999"/>
                <a:gd name="connsiteY8" fmla="*/ 469984 h 605586"/>
                <a:gd name="connsiteX9" fmla="*/ 137143 w 1212999"/>
                <a:gd name="connsiteY9" fmla="*/ 605586 h 60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2999" h="605586">
                  <a:moveTo>
                    <a:pt x="137143" y="605586"/>
                  </a:moveTo>
                  <a:cubicBezTo>
                    <a:pt x="61637" y="605586"/>
                    <a:pt x="0" y="543949"/>
                    <a:pt x="0" y="468443"/>
                  </a:cubicBezTo>
                  <a:cubicBezTo>
                    <a:pt x="0" y="332841"/>
                    <a:pt x="66260" y="211108"/>
                    <a:pt x="186453" y="123275"/>
                  </a:cubicBezTo>
                  <a:cubicBezTo>
                    <a:pt x="297400" y="43146"/>
                    <a:pt x="443789" y="0"/>
                    <a:pt x="608669" y="0"/>
                  </a:cubicBezTo>
                  <a:cubicBezTo>
                    <a:pt x="972329" y="0"/>
                    <a:pt x="1157241" y="198780"/>
                    <a:pt x="1208092" y="385233"/>
                  </a:cubicBezTo>
                  <a:cubicBezTo>
                    <a:pt x="1228124" y="457657"/>
                    <a:pt x="1184978" y="534703"/>
                    <a:pt x="1112554" y="554735"/>
                  </a:cubicBezTo>
                  <a:cubicBezTo>
                    <a:pt x="1040130" y="574768"/>
                    <a:pt x="963083" y="531622"/>
                    <a:pt x="943051" y="459198"/>
                  </a:cubicBezTo>
                  <a:cubicBezTo>
                    <a:pt x="918396" y="371365"/>
                    <a:pt x="818236" y="275827"/>
                    <a:pt x="608669" y="275827"/>
                  </a:cubicBezTo>
                  <a:cubicBezTo>
                    <a:pt x="417593" y="275827"/>
                    <a:pt x="274286" y="359037"/>
                    <a:pt x="274286" y="469984"/>
                  </a:cubicBezTo>
                  <a:cubicBezTo>
                    <a:pt x="274286" y="543949"/>
                    <a:pt x="212649" y="605586"/>
                    <a:pt x="137143" y="605586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88793" t="66024" r="11207" b="33976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0825A785-3D4D-4F4E-8351-0F87CD708AA2}"/>
                </a:ext>
              </a:extLst>
            </p:cNvPr>
            <p:cNvSpPr/>
            <p:nvPr/>
          </p:nvSpPr>
          <p:spPr>
            <a:xfrm>
              <a:off x="7776142" y="4255111"/>
              <a:ext cx="957320" cy="349791"/>
            </a:xfrm>
            <a:custGeom>
              <a:avLst/>
              <a:gdLst>
                <a:gd name="connsiteX0" fmla="*/ 9246 w 957320"/>
                <a:gd name="connsiteY0" fmla="*/ 349792 h 349791"/>
                <a:gd name="connsiteX1" fmla="*/ 0 w 957320"/>
                <a:gd name="connsiteY1" fmla="*/ 340546 h 349791"/>
                <a:gd name="connsiteX2" fmla="*/ 480771 w 957320"/>
                <a:gd name="connsiteY2" fmla="*/ 0 h 349791"/>
                <a:gd name="connsiteX3" fmla="*/ 956920 w 957320"/>
                <a:gd name="connsiteY3" fmla="*/ 289695 h 349791"/>
                <a:gd name="connsiteX4" fmla="*/ 950756 w 957320"/>
                <a:gd name="connsiteY4" fmla="*/ 300482 h 349791"/>
                <a:gd name="connsiteX5" fmla="*/ 939969 w 957320"/>
                <a:gd name="connsiteY5" fmla="*/ 294318 h 349791"/>
                <a:gd name="connsiteX6" fmla="*/ 482312 w 957320"/>
                <a:gd name="connsiteY6" fmla="*/ 16950 h 349791"/>
                <a:gd name="connsiteX7" fmla="*/ 20032 w 957320"/>
                <a:gd name="connsiteY7" fmla="*/ 339005 h 349791"/>
                <a:gd name="connsiteX8" fmla="*/ 9246 w 957320"/>
                <a:gd name="connsiteY8" fmla="*/ 349792 h 349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7320" h="349791">
                  <a:moveTo>
                    <a:pt x="9246" y="349792"/>
                  </a:moveTo>
                  <a:cubicBezTo>
                    <a:pt x="4623" y="349792"/>
                    <a:pt x="0" y="345169"/>
                    <a:pt x="0" y="340546"/>
                  </a:cubicBezTo>
                  <a:cubicBezTo>
                    <a:pt x="0" y="143307"/>
                    <a:pt x="201862" y="0"/>
                    <a:pt x="480771" y="0"/>
                  </a:cubicBezTo>
                  <a:cubicBezTo>
                    <a:pt x="772008" y="0"/>
                    <a:pt x="918396" y="149470"/>
                    <a:pt x="956920" y="289695"/>
                  </a:cubicBezTo>
                  <a:cubicBezTo>
                    <a:pt x="958461" y="294318"/>
                    <a:pt x="955379" y="298941"/>
                    <a:pt x="950756" y="300482"/>
                  </a:cubicBezTo>
                  <a:cubicBezTo>
                    <a:pt x="946133" y="302023"/>
                    <a:pt x="941510" y="298941"/>
                    <a:pt x="939969" y="294318"/>
                  </a:cubicBezTo>
                  <a:cubicBezTo>
                    <a:pt x="902987" y="160257"/>
                    <a:pt x="762762" y="16950"/>
                    <a:pt x="482312" y="16950"/>
                  </a:cubicBezTo>
                  <a:cubicBezTo>
                    <a:pt x="214190" y="16950"/>
                    <a:pt x="20032" y="152552"/>
                    <a:pt x="20032" y="339005"/>
                  </a:cubicBezTo>
                  <a:cubicBezTo>
                    <a:pt x="18491" y="345169"/>
                    <a:pt x="13868" y="349792"/>
                    <a:pt x="9246" y="349792"/>
                  </a:cubicBezTo>
                  <a:close/>
                </a:path>
              </a:pathLst>
            </a:custGeom>
            <a:solidFill>
              <a:schemeClr val="accent1"/>
            </a:solidFill>
            <a:ln w="153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0425730C-5613-4795-837A-1649732963EE}"/>
                </a:ext>
              </a:extLst>
            </p:cNvPr>
            <p:cNvSpPr/>
            <p:nvPr/>
          </p:nvSpPr>
          <p:spPr>
            <a:xfrm>
              <a:off x="7700636" y="4510905"/>
              <a:ext cx="169502" cy="169502"/>
            </a:xfrm>
            <a:custGeom>
              <a:avLst/>
              <a:gdLst>
                <a:gd name="connsiteX0" fmla="*/ 84751 w 169502"/>
                <a:gd name="connsiteY0" fmla="*/ 169503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9503" y="130979"/>
                    <a:pt x="130979" y="169503"/>
                    <a:pt x="84751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FC59C042-71F3-4693-ACD8-C6273E2D3538}"/>
                </a:ext>
              </a:extLst>
            </p:cNvPr>
            <p:cNvSpPr/>
            <p:nvPr/>
          </p:nvSpPr>
          <p:spPr>
            <a:xfrm>
              <a:off x="7729914" y="4540183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AD65430A-5DC5-4D22-9601-D2F13945158F}"/>
                </a:ext>
              </a:extLst>
            </p:cNvPr>
            <p:cNvSpPr/>
            <p:nvPr/>
          </p:nvSpPr>
          <p:spPr>
            <a:xfrm>
              <a:off x="7751487" y="4561756"/>
              <a:ext cx="67801" cy="67801"/>
            </a:xfrm>
            <a:custGeom>
              <a:avLst/>
              <a:gdLst>
                <a:gd name="connsiteX0" fmla="*/ 60096 w 67801"/>
                <a:gd name="connsiteY0" fmla="*/ 26196 h 67801"/>
                <a:gd name="connsiteX1" fmla="*/ 41605 w 67801"/>
                <a:gd name="connsiteY1" fmla="*/ 26196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6 w 67801"/>
                <a:gd name="connsiteY14" fmla="*/ 41605 h 67801"/>
                <a:gd name="connsiteX15" fmla="*/ 67801 w 67801"/>
                <a:gd name="connsiteY15" fmla="*/ 33901 h 67801"/>
                <a:gd name="connsiteX16" fmla="*/ 60096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169F0405-8931-471E-B3FE-49E9D720E956}"/>
                </a:ext>
              </a:extLst>
            </p:cNvPr>
            <p:cNvSpPr/>
            <p:nvPr/>
          </p:nvSpPr>
          <p:spPr>
            <a:xfrm>
              <a:off x="8639064" y="4463136"/>
              <a:ext cx="169502" cy="169502"/>
            </a:xfrm>
            <a:custGeom>
              <a:avLst/>
              <a:gdLst>
                <a:gd name="connsiteX0" fmla="*/ 84751 w 169502"/>
                <a:gd name="connsiteY0" fmla="*/ 169502 h 169502"/>
                <a:gd name="connsiteX1" fmla="*/ 0 w 169502"/>
                <a:gd name="connsiteY1" fmla="*/ 84751 h 169502"/>
                <a:gd name="connsiteX2" fmla="*/ 84751 w 169502"/>
                <a:gd name="connsiteY2" fmla="*/ 0 h 169502"/>
                <a:gd name="connsiteX3" fmla="*/ 169503 w 169502"/>
                <a:gd name="connsiteY3" fmla="*/ 84751 h 169502"/>
                <a:gd name="connsiteX4" fmla="*/ 84751 w 169502"/>
                <a:gd name="connsiteY4" fmla="*/ 169502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2" h="169502">
                  <a:moveTo>
                    <a:pt x="84751" y="169502"/>
                  </a:moveTo>
                  <a:cubicBezTo>
                    <a:pt x="38523" y="169502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1" y="0"/>
                  </a:cubicBezTo>
                  <a:cubicBezTo>
                    <a:pt x="130979" y="0"/>
                    <a:pt x="169503" y="38523"/>
                    <a:pt x="169503" y="84751"/>
                  </a:cubicBezTo>
                  <a:cubicBezTo>
                    <a:pt x="169503" y="130979"/>
                    <a:pt x="132520" y="169502"/>
                    <a:pt x="84751" y="16950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9190F63F-9173-4CAB-8FA1-D8DDB93D48AC}"/>
                </a:ext>
              </a:extLst>
            </p:cNvPr>
            <p:cNvSpPr/>
            <p:nvPr/>
          </p:nvSpPr>
          <p:spPr>
            <a:xfrm>
              <a:off x="8668342" y="4492414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xmlns="" id="{0177C9B7-8ED3-4A9D-B0BE-1914E8C198E3}"/>
                </a:ext>
              </a:extLst>
            </p:cNvPr>
            <p:cNvSpPr/>
            <p:nvPr/>
          </p:nvSpPr>
          <p:spPr>
            <a:xfrm>
              <a:off x="8691456" y="4513987"/>
              <a:ext cx="67801" cy="67800"/>
            </a:xfrm>
            <a:custGeom>
              <a:avLst/>
              <a:gdLst>
                <a:gd name="connsiteX0" fmla="*/ 60096 w 67801"/>
                <a:gd name="connsiteY0" fmla="*/ 26196 h 67800"/>
                <a:gd name="connsiteX1" fmla="*/ 41605 w 67801"/>
                <a:gd name="connsiteY1" fmla="*/ 26196 h 67800"/>
                <a:gd name="connsiteX2" fmla="*/ 41605 w 67801"/>
                <a:gd name="connsiteY2" fmla="*/ 7705 h 67800"/>
                <a:gd name="connsiteX3" fmla="*/ 33900 w 67801"/>
                <a:gd name="connsiteY3" fmla="*/ 0 h 67800"/>
                <a:gd name="connsiteX4" fmla="*/ 26196 w 67801"/>
                <a:gd name="connsiteY4" fmla="*/ 7705 h 67800"/>
                <a:gd name="connsiteX5" fmla="*/ 26196 w 67801"/>
                <a:gd name="connsiteY5" fmla="*/ 26196 h 67800"/>
                <a:gd name="connsiteX6" fmla="*/ 7705 w 67801"/>
                <a:gd name="connsiteY6" fmla="*/ 26196 h 67800"/>
                <a:gd name="connsiteX7" fmla="*/ 0 w 67801"/>
                <a:gd name="connsiteY7" fmla="*/ 33901 h 67800"/>
                <a:gd name="connsiteX8" fmla="*/ 7705 w 67801"/>
                <a:gd name="connsiteY8" fmla="*/ 41605 h 67800"/>
                <a:gd name="connsiteX9" fmla="*/ 26196 w 67801"/>
                <a:gd name="connsiteY9" fmla="*/ 41605 h 67800"/>
                <a:gd name="connsiteX10" fmla="*/ 26196 w 67801"/>
                <a:gd name="connsiteY10" fmla="*/ 60096 h 67800"/>
                <a:gd name="connsiteX11" fmla="*/ 33900 w 67801"/>
                <a:gd name="connsiteY11" fmla="*/ 67801 h 67800"/>
                <a:gd name="connsiteX12" fmla="*/ 41605 w 67801"/>
                <a:gd name="connsiteY12" fmla="*/ 60096 h 67800"/>
                <a:gd name="connsiteX13" fmla="*/ 41605 w 67801"/>
                <a:gd name="connsiteY13" fmla="*/ 41605 h 67800"/>
                <a:gd name="connsiteX14" fmla="*/ 60096 w 67801"/>
                <a:gd name="connsiteY14" fmla="*/ 41605 h 67800"/>
                <a:gd name="connsiteX15" fmla="*/ 67801 w 67801"/>
                <a:gd name="connsiteY15" fmla="*/ 33901 h 67800"/>
                <a:gd name="connsiteX16" fmla="*/ 60096 w 67801"/>
                <a:gd name="connsiteY16" fmla="*/ 26196 h 6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0">
                  <a:moveTo>
                    <a:pt x="60096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0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0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6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3178" y="26196"/>
                    <a:pt x="60096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1DA58AE3-3354-4604-B5E5-307EAC7E5C38}"/>
              </a:ext>
            </a:extLst>
          </p:cNvPr>
          <p:cNvGrpSpPr/>
          <p:nvPr/>
        </p:nvGrpSpPr>
        <p:grpSpPr>
          <a:xfrm>
            <a:off x="9784503" y="4099477"/>
            <a:ext cx="1315959" cy="1394543"/>
            <a:chOff x="9784503" y="4099477"/>
            <a:chExt cx="1315959" cy="1394543"/>
          </a:xfrm>
        </p:grpSpPr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E534E666-4175-4B51-A43D-A983889D489B}"/>
                </a:ext>
              </a:extLst>
            </p:cNvPr>
            <p:cNvSpPr/>
            <p:nvPr/>
          </p:nvSpPr>
          <p:spPr>
            <a:xfrm>
              <a:off x="10277602" y="4632639"/>
              <a:ext cx="822860" cy="861380"/>
            </a:xfrm>
            <a:custGeom>
              <a:avLst/>
              <a:gdLst>
                <a:gd name="connsiteX0" fmla="*/ 164880 w 822860"/>
                <a:gd name="connsiteY0" fmla="*/ 861381 h 861380"/>
                <a:gd name="connsiteX1" fmla="*/ 0 w 822860"/>
                <a:gd name="connsiteY1" fmla="*/ 696501 h 861380"/>
                <a:gd name="connsiteX2" fmla="*/ 164880 w 822860"/>
                <a:gd name="connsiteY2" fmla="*/ 531622 h 861380"/>
                <a:gd name="connsiteX3" fmla="*/ 493100 w 822860"/>
                <a:gd name="connsiteY3" fmla="*/ 164880 h 861380"/>
                <a:gd name="connsiteX4" fmla="*/ 657980 w 822860"/>
                <a:gd name="connsiteY4" fmla="*/ 0 h 861380"/>
                <a:gd name="connsiteX5" fmla="*/ 822860 w 822860"/>
                <a:gd name="connsiteY5" fmla="*/ 164880 h 861380"/>
                <a:gd name="connsiteX6" fmla="*/ 164880 w 822860"/>
                <a:gd name="connsiteY6" fmla="*/ 861381 h 86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2860" h="861380">
                  <a:moveTo>
                    <a:pt x="164880" y="861381"/>
                  </a:moveTo>
                  <a:cubicBezTo>
                    <a:pt x="73965" y="861381"/>
                    <a:pt x="0" y="787416"/>
                    <a:pt x="0" y="696501"/>
                  </a:cubicBezTo>
                  <a:cubicBezTo>
                    <a:pt x="0" y="605586"/>
                    <a:pt x="73965" y="531622"/>
                    <a:pt x="164880" y="531622"/>
                  </a:cubicBezTo>
                  <a:cubicBezTo>
                    <a:pt x="436085" y="531622"/>
                    <a:pt x="493100" y="331300"/>
                    <a:pt x="493100" y="164880"/>
                  </a:cubicBezTo>
                  <a:cubicBezTo>
                    <a:pt x="493100" y="73965"/>
                    <a:pt x="567065" y="0"/>
                    <a:pt x="657980" y="0"/>
                  </a:cubicBezTo>
                  <a:cubicBezTo>
                    <a:pt x="748895" y="0"/>
                    <a:pt x="822860" y="73965"/>
                    <a:pt x="822860" y="164880"/>
                  </a:cubicBezTo>
                  <a:cubicBezTo>
                    <a:pt x="822860" y="587095"/>
                    <a:pt x="565524" y="861381"/>
                    <a:pt x="164880" y="86138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11A489A5-A262-4BF9-9F57-8E0F767D289E}"/>
                </a:ext>
              </a:extLst>
            </p:cNvPr>
            <p:cNvSpPr/>
            <p:nvPr/>
          </p:nvSpPr>
          <p:spPr>
            <a:xfrm>
              <a:off x="10305339" y="4660376"/>
              <a:ext cx="767386" cy="805907"/>
            </a:xfrm>
            <a:custGeom>
              <a:avLst/>
              <a:gdLst>
                <a:gd name="connsiteX0" fmla="*/ 137143 w 767386"/>
                <a:gd name="connsiteY0" fmla="*/ 805907 h 805907"/>
                <a:gd name="connsiteX1" fmla="*/ 0 w 767386"/>
                <a:gd name="connsiteY1" fmla="*/ 668764 h 805907"/>
                <a:gd name="connsiteX2" fmla="*/ 137143 w 767386"/>
                <a:gd name="connsiteY2" fmla="*/ 531622 h 805907"/>
                <a:gd name="connsiteX3" fmla="*/ 493100 w 767386"/>
                <a:gd name="connsiteY3" fmla="*/ 137143 h 805907"/>
                <a:gd name="connsiteX4" fmla="*/ 630243 w 767386"/>
                <a:gd name="connsiteY4" fmla="*/ 0 h 805907"/>
                <a:gd name="connsiteX5" fmla="*/ 767386 w 767386"/>
                <a:gd name="connsiteY5" fmla="*/ 137143 h 805907"/>
                <a:gd name="connsiteX6" fmla="*/ 137143 w 767386"/>
                <a:gd name="connsiteY6" fmla="*/ 805907 h 80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386" h="805907">
                  <a:moveTo>
                    <a:pt x="137143" y="805907"/>
                  </a:moveTo>
                  <a:cubicBezTo>
                    <a:pt x="61637" y="805907"/>
                    <a:pt x="0" y="744270"/>
                    <a:pt x="0" y="668764"/>
                  </a:cubicBezTo>
                  <a:cubicBezTo>
                    <a:pt x="0" y="593259"/>
                    <a:pt x="61637" y="531622"/>
                    <a:pt x="137143" y="531622"/>
                  </a:cubicBezTo>
                  <a:cubicBezTo>
                    <a:pt x="446872" y="531622"/>
                    <a:pt x="493100" y="283531"/>
                    <a:pt x="493100" y="137143"/>
                  </a:cubicBezTo>
                  <a:cubicBezTo>
                    <a:pt x="493100" y="61637"/>
                    <a:pt x="554737" y="0"/>
                    <a:pt x="630243" y="0"/>
                  </a:cubicBezTo>
                  <a:cubicBezTo>
                    <a:pt x="705749" y="0"/>
                    <a:pt x="767386" y="61637"/>
                    <a:pt x="767386" y="137143"/>
                  </a:cubicBezTo>
                  <a:cubicBezTo>
                    <a:pt x="767386" y="542408"/>
                    <a:pt x="520837" y="805907"/>
                    <a:pt x="137143" y="805907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-510" t="80274" r="100510" b="19726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22A4CB85-0339-4A62-9262-09DFBC13FE3E}"/>
                </a:ext>
              </a:extLst>
            </p:cNvPr>
            <p:cNvSpPr/>
            <p:nvPr/>
          </p:nvSpPr>
          <p:spPr>
            <a:xfrm>
              <a:off x="10433237" y="4788273"/>
              <a:ext cx="511590" cy="550112"/>
            </a:xfrm>
            <a:custGeom>
              <a:avLst/>
              <a:gdLst>
                <a:gd name="connsiteX0" fmla="*/ 9246 w 511590"/>
                <a:gd name="connsiteY0" fmla="*/ 550113 h 550112"/>
                <a:gd name="connsiteX1" fmla="*/ 0 w 511590"/>
                <a:gd name="connsiteY1" fmla="*/ 540867 h 550112"/>
                <a:gd name="connsiteX2" fmla="*/ 9246 w 511590"/>
                <a:gd name="connsiteY2" fmla="*/ 531621 h 550112"/>
                <a:gd name="connsiteX3" fmla="*/ 493100 w 511590"/>
                <a:gd name="connsiteY3" fmla="*/ 9246 h 550112"/>
                <a:gd name="connsiteX4" fmla="*/ 502345 w 511590"/>
                <a:gd name="connsiteY4" fmla="*/ 0 h 550112"/>
                <a:gd name="connsiteX5" fmla="*/ 511591 w 511590"/>
                <a:gd name="connsiteY5" fmla="*/ 9246 h 550112"/>
                <a:gd name="connsiteX6" fmla="*/ 389857 w 511590"/>
                <a:gd name="connsiteY6" fmla="*/ 391397 h 550112"/>
                <a:gd name="connsiteX7" fmla="*/ 9246 w 511590"/>
                <a:gd name="connsiteY7" fmla="*/ 550113 h 55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1590" h="550112">
                  <a:moveTo>
                    <a:pt x="9246" y="550113"/>
                  </a:moveTo>
                  <a:cubicBezTo>
                    <a:pt x="4623" y="550113"/>
                    <a:pt x="0" y="545490"/>
                    <a:pt x="0" y="540867"/>
                  </a:cubicBezTo>
                  <a:cubicBezTo>
                    <a:pt x="0" y="536244"/>
                    <a:pt x="4623" y="531621"/>
                    <a:pt x="9246" y="531621"/>
                  </a:cubicBezTo>
                  <a:cubicBezTo>
                    <a:pt x="312810" y="531621"/>
                    <a:pt x="493100" y="335923"/>
                    <a:pt x="493100" y="9246"/>
                  </a:cubicBezTo>
                  <a:cubicBezTo>
                    <a:pt x="493100" y="4623"/>
                    <a:pt x="497723" y="0"/>
                    <a:pt x="502345" y="0"/>
                  </a:cubicBezTo>
                  <a:cubicBezTo>
                    <a:pt x="506968" y="0"/>
                    <a:pt x="511591" y="4623"/>
                    <a:pt x="511591" y="9246"/>
                  </a:cubicBezTo>
                  <a:cubicBezTo>
                    <a:pt x="511591" y="164880"/>
                    <a:pt x="469986" y="297400"/>
                    <a:pt x="389857" y="391397"/>
                  </a:cubicBezTo>
                  <a:cubicBezTo>
                    <a:pt x="303565" y="494639"/>
                    <a:pt x="171044" y="550113"/>
                    <a:pt x="9246" y="550113"/>
                  </a:cubicBezTo>
                  <a:close/>
                </a:path>
              </a:pathLst>
            </a:custGeom>
            <a:solidFill>
              <a:schemeClr val="accent1"/>
            </a:solidFill>
            <a:ln w="153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311DF873-06F6-4897-800D-5569B5F536D5}"/>
                </a:ext>
              </a:extLst>
            </p:cNvPr>
            <p:cNvSpPr/>
            <p:nvPr/>
          </p:nvSpPr>
          <p:spPr>
            <a:xfrm>
              <a:off x="10277602" y="4099477"/>
              <a:ext cx="822860" cy="861380"/>
            </a:xfrm>
            <a:custGeom>
              <a:avLst/>
              <a:gdLst>
                <a:gd name="connsiteX0" fmla="*/ 657980 w 822860"/>
                <a:gd name="connsiteY0" fmla="*/ 861381 h 861380"/>
                <a:gd name="connsiteX1" fmla="*/ 493100 w 822860"/>
                <a:gd name="connsiteY1" fmla="*/ 696501 h 861380"/>
                <a:gd name="connsiteX2" fmla="*/ 164880 w 822860"/>
                <a:gd name="connsiteY2" fmla="*/ 329759 h 861380"/>
                <a:gd name="connsiteX3" fmla="*/ 0 w 822860"/>
                <a:gd name="connsiteY3" fmla="*/ 164880 h 861380"/>
                <a:gd name="connsiteX4" fmla="*/ 164880 w 822860"/>
                <a:gd name="connsiteY4" fmla="*/ 0 h 861380"/>
                <a:gd name="connsiteX5" fmla="*/ 822860 w 822860"/>
                <a:gd name="connsiteY5" fmla="*/ 696501 h 861380"/>
                <a:gd name="connsiteX6" fmla="*/ 657980 w 822860"/>
                <a:gd name="connsiteY6" fmla="*/ 861381 h 86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2860" h="861380">
                  <a:moveTo>
                    <a:pt x="657980" y="861381"/>
                  </a:moveTo>
                  <a:cubicBezTo>
                    <a:pt x="567065" y="861381"/>
                    <a:pt x="493100" y="787416"/>
                    <a:pt x="493100" y="696501"/>
                  </a:cubicBezTo>
                  <a:cubicBezTo>
                    <a:pt x="493100" y="528540"/>
                    <a:pt x="436085" y="329759"/>
                    <a:pt x="164880" y="329759"/>
                  </a:cubicBezTo>
                  <a:cubicBezTo>
                    <a:pt x="73965" y="329759"/>
                    <a:pt x="0" y="255795"/>
                    <a:pt x="0" y="164880"/>
                  </a:cubicBezTo>
                  <a:cubicBezTo>
                    <a:pt x="0" y="73965"/>
                    <a:pt x="73965" y="0"/>
                    <a:pt x="164880" y="0"/>
                  </a:cubicBezTo>
                  <a:cubicBezTo>
                    <a:pt x="563983" y="0"/>
                    <a:pt x="822860" y="274286"/>
                    <a:pt x="822860" y="696501"/>
                  </a:cubicBezTo>
                  <a:cubicBezTo>
                    <a:pt x="822860" y="788957"/>
                    <a:pt x="748895" y="861381"/>
                    <a:pt x="657980" y="86138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3BDEFD3E-0C04-4B8D-B8C1-D0C1809527EF}"/>
                </a:ext>
              </a:extLst>
            </p:cNvPr>
            <p:cNvSpPr/>
            <p:nvPr/>
          </p:nvSpPr>
          <p:spPr>
            <a:xfrm>
              <a:off x="10305339" y="4128754"/>
              <a:ext cx="767386" cy="805907"/>
            </a:xfrm>
            <a:custGeom>
              <a:avLst/>
              <a:gdLst>
                <a:gd name="connsiteX0" fmla="*/ 630243 w 767386"/>
                <a:gd name="connsiteY0" fmla="*/ 805907 h 805907"/>
                <a:gd name="connsiteX1" fmla="*/ 493100 w 767386"/>
                <a:gd name="connsiteY1" fmla="*/ 668764 h 805907"/>
                <a:gd name="connsiteX2" fmla="*/ 137143 w 767386"/>
                <a:gd name="connsiteY2" fmla="*/ 274286 h 805907"/>
                <a:gd name="connsiteX3" fmla="*/ 0 w 767386"/>
                <a:gd name="connsiteY3" fmla="*/ 137143 h 805907"/>
                <a:gd name="connsiteX4" fmla="*/ 137143 w 767386"/>
                <a:gd name="connsiteY4" fmla="*/ 0 h 805907"/>
                <a:gd name="connsiteX5" fmla="*/ 767386 w 767386"/>
                <a:gd name="connsiteY5" fmla="*/ 670305 h 805907"/>
                <a:gd name="connsiteX6" fmla="*/ 630243 w 767386"/>
                <a:gd name="connsiteY6" fmla="*/ 805907 h 80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386" h="805907">
                  <a:moveTo>
                    <a:pt x="630243" y="805907"/>
                  </a:moveTo>
                  <a:cubicBezTo>
                    <a:pt x="554737" y="805907"/>
                    <a:pt x="493100" y="744270"/>
                    <a:pt x="493100" y="668764"/>
                  </a:cubicBezTo>
                  <a:cubicBezTo>
                    <a:pt x="493100" y="520835"/>
                    <a:pt x="446872" y="274286"/>
                    <a:pt x="137143" y="274286"/>
                  </a:cubicBezTo>
                  <a:cubicBezTo>
                    <a:pt x="61637" y="274286"/>
                    <a:pt x="0" y="212649"/>
                    <a:pt x="0" y="137143"/>
                  </a:cubicBezTo>
                  <a:cubicBezTo>
                    <a:pt x="0" y="61637"/>
                    <a:pt x="61637" y="0"/>
                    <a:pt x="137143" y="0"/>
                  </a:cubicBezTo>
                  <a:cubicBezTo>
                    <a:pt x="520837" y="0"/>
                    <a:pt x="767386" y="263499"/>
                    <a:pt x="767386" y="670305"/>
                  </a:cubicBezTo>
                  <a:cubicBezTo>
                    <a:pt x="767386" y="744270"/>
                    <a:pt x="707290" y="805907"/>
                    <a:pt x="630243" y="805907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81015" t="78592" r="18985" b="21408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6D21702E-6D4D-4BD1-8B37-5AB4A53F35CD}"/>
                </a:ext>
              </a:extLst>
            </p:cNvPr>
            <p:cNvSpPr/>
            <p:nvPr/>
          </p:nvSpPr>
          <p:spPr>
            <a:xfrm>
              <a:off x="10433237" y="4255111"/>
              <a:ext cx="511590" cy="550112"/>
            </a:xfrm>
            <a:custGeom>
              <a:avLst/>
              <a:gdLst>
                <a:gd name="connsiteX0" fmla="*/ 502345 w 511590"/>
                <a:gd name="connsiteY0" fmla="*/ 550113 h 550112"/>
                <a:gd name="connsiteX1" fmla="*/ 493100 w 511590"/>
                <a:gd name="connsiteY1" fmla="*/ 540867 h 550112"/>
                <a:gd name="connsiteX2" fmla="*/ 9246 w 511590"/>
                <a:gd name="connsiteY2" fmla="*/ 18491 h 550112"/>
                <a:gd name="connsiteX3" fmla="*/ 0 w 511590"/>
                <a:gd name="connsiteY3" fmla="*/ 9246 h 550112"/>
                <a:gd name="connsiteX4" fmla="*/ 9246 w 511590"/>
                <a:gd name="connsiteY4" fmla="*/ 0 h 550112"/>
                <a:gd name="connsiteX5" fmla="*/ 389857 w 511590"/>
                <a:gd name="connsiteY5" fmla="*/ 158716 h 550112"/>
                <a:gd name="connsiteX6" fmla="*/ 511591 w 511590"/>
                <a:gd name="connsiteY6" fmla="*/ 540867 h 550112"/>
                <a:gd name="connsiteX7" fmla="*/ 502345 w 511590"/>
                <a:gd name="connsiteY7" fmla="*/ 550113 h 55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1590" h="550112">
                  <a:moveTo>
                    <a:pt x="502345" y="550113"/>
                  </a:moveTo>
                  <a:cubicBezTo>
                    <a:pt x="497723" y="550113"/>
                    <a:pt x="493100" y="545490"/>
                    <a:pt x="493100" y="540867"/>
                  </a:cubicBezTo>
                  <a:cubicBezTo>
                    <a:pt x="493100" y="212649"/>
                    <a:pt x="312810" y="18491"/>
                    <a:pt x="9246" y="18491"/>
                  </a:cubicBezTo>
                  <a:cubicBezTo>
                    <a:pt x="4623" y="18491"/>
                    <a:pt x="0" y="13868"/>
                    <a:pt x="0" y="9246"/>
                  </a:cubicBezTo>
                  <a:cubicBezTo>
                    <a:pt x="0" y="4623"/>
                    <a:pt x="4623" y="0"/>
                    <a:pt x="9246" y="0"/>
                  </a:cubicBezTo>
                  <a:cubicBezTo>
                    <a:pt x="171044" y="0"/>
                    <a:pt x="303565" y="55474"/>
                    <a:pt x="389857" y="158716"/>
                  </a:cubicBezTo>
                  <a:cubicBezTo>
                    <a:pt x="468445" y="252713"/>
                    <a:pt x="511591" y="385233"/>
                    <a:pt x="511591" y="540867"/>
                  </a:cubicBezTo>
                  <a:cubicBezTo>
                    <a:pt x="511591" y="547031"/>
                    <a:pt x="508509" y="550113"/>
                    <a:pt x="502345" y="550113"/>
                  </a:cubicBezTo>
                  <a:close/>
                </a:path>
              </a:pathLst>
            </a:custGeom>
            <a:solidFill>
              <a:schemeClr val="accent1"/>
            </a:solidFill>
            <a:ln w="153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14CCB835-6819-48F9-82C3-9ED4776EF64F}"/>
                </a:ext>
              </a:extLst>
            </p:cNvPr>
            <p:cNvSpPr/>
            <p:nvPr/>
          </p:nvSpPr>
          <p:spPr>
            <a:xfrm>
              <a:off x="9784503" y="4099477"/>
              <a:ext cx="822860" cy="1394543"/>
            </a:xfrm>
            <a:custGeom>
              <a:avLst/>
              <a:gdLst>
                <a:gd name="connsiteX0" fmla="*/ 657980 w 822860"/>
                <a:gd name="connsiteY0" fmla="*/ 1394543 h 1394543"/>
                <a:gd name="connsiteX1" fmla="*/ 0 w 822860"/>
                <a:gd name="connsiteY1" fmla="*/ 696501 h 1394543"/>
                <a:gd name="connsiteX2" fmla="*/ 657980 w 822860"/>
                <a:gd name="connsiteY2" fmla="*/ 0 h 1394543"/>
                <a:gd name="connsiteX3" fmla="*/ 822860 w 822860"/>
                <a:gd name="connsiteY3" fmla="*/ 164880 h 1394543"/>
                <a:gd name="connsiteX4" fmla="*/ 657980 w 822860"/>
                <a:gd name="connsiteY4" fmla="*/ 329759 h 1394543"/>
                <a:gd name="connsiteX5" fmla="*/ 329760 w 822860"/>
                <a:gd name="connsiteY5" fmla="*/ 696501 h 1394543"/>
                <a:gd name="connsiteX6" fmla="*/ 657980 w 822860"/>
                <a:gd name="connsiteY6" fmla="*/ 1063243 h 1394543"/>
                <a:gd name="connsiteX7" fmla="*/ 822860 w 822860"/>
                <a:gd name="connsiteY7" fmla="*/ 1228123 h 1394543"/>
                <a:gd name="connsiteX8" fmla="*/ 657980 w 822860"/>
                <a:gd name="connsiteY8" fmla="*/ 1394543 h 139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860" h="1394543">
                  <a:moveTo>
                    <a:pt x="657980" y="1394543"/>
                  </a:moveTo>
                  <a:cubicBezTo>
                    <a:pt x="258877" y="1394543"/>
                    <a:pt x="0" y="1120257"/>
                    <a:pt x="0" y="696501"/>
                  </a:cubicBezTo>
                  <a:cubicBezTo>
                    <a:pt x="0" y="274286"/>
                    <a:pt x="258877" y="0"/>
                    <a:pt x="657980" y="0"/>
                  </a:cubicBezTo>
                  <a:cubicBezTo>
                    <a:pt x="748895" y="0"/>
                    <a:pt x="822860" y="73965"/>
                    <a:pt x="822860" y="164880"/>
                  </a:cubicBezTo>
                  <a:cubicBezTo>
                    <a:pt x="822860" y="255795"/>
                    <a:pt x="748895" y="329759"/>
                    <a:pt x="657980" y="329759"/>
                  </a:cubicBezTo>
                  <a:cubicBezTo>
                    <a:pt x="386775" y="329759"/>
                    <a:pt x="329760" y="530081"/>
                    <a:pt x="329760" y="696501"/>
                  </a:cubicBezTo>
                  <a:cubicBezTo>
                    <a:pt x="329760" y="862922"/>
                    <a:pt x="386775" y="1063243"/>
                    <a:pt x="657980" y="1063243"/>
                  </a:cubicBezTo>
                  <a:cubicBezTo>
                    <a:pt x="748895" y="1063243"/>
                    <a:pt x="822860" y="1137208"/>
                    <a:pt x="822860" y="1228123"/>
                  </a:cubicBezTo>
                  <a:cubicBezTo>
                    <a:pt x="822860" y="1320579"/>
                    <a:pt x="748895" y="1394543"/>
                    <a:pt x="657980" y="13945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0000"/>
                    <a:lumOff val="3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793F589A-7A98-4A45-BECD-E25936D21F89}"/>
                </a:ext>
              </a:extLst>
            </p:cNvPr>
            <p:cNvSpPr/>
            <p:nvPr/>
          </p:nvSpPr>
          <p:spPr>
            <a:xfrm>
              <a:off x="9812239" y="4125672"/>
              <a:ext cx="767386" cy="1340610"/>
            </a:xfrm>
            <a:custGeom>
              <a:avLst/>
              <a:gdLst>
                <a:gd name="connsiteX0" fmla="*/ 630243 w 767386"/>
                <a:gd name="connsiteY0" fmla="*/ 1340611 h 1340610"/>
                <a:gd name="connsiteX1" fmla="*/ 0 w 767386"/>
                <a:gd name="connsiteY1" fmla="*/ 670305 h 1340610"/>
                <a:gd name="connsiteX2" fmla="*/ 630243 w 767386"/>
                <a:gd name="connsiteY2" fmla="*/ 0 h 1340610"/>
                <a:gd name="connsiteX3" fmla="*/ 767386 w 767386"/>
                <a:gd name="connsiteY3" fmla="*/ 137143 h 1340610"/>
                <a:gd name="connsiteX4" fmla="*/ 630243 w 767386"/>
                <a:gd name="connsiteY4" fmla="*/ 274286 h 1340610"/>
                <a:gd name="connsiteX5" fmla="*/ 274287 w 767386"/>
                <a:gd name="connsiteY5" fmla="*/ 668764 h 1340610"/>
                <a:gd name="connsiteX6" fmla="*/ 630243 w 767386"/>
                <a:gd name="connsiteY6" fmla="*/ 1063243 h 1340610"/>
                <a:gd name="connsiteX7" fmla="*/ 767386 w 767386"/>
                <a:gd name="connsiteY7" fmla="*/ 1200386 h 1340610"/>
                <a:gd name="connsiteX8" fmla="*/ 630243 w 767386"/>
                <a:gd name="connsiteY8" fmla="*/ 1340611 h 134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7386" h="1340610">
                  <a:moveTo>
                    <a:pt x="630243" y="1340611"/>
                  </a:moveTo>
                  <a:cubicBezTo>
                    <a:pt x="246550" y="1340611"/>
                    <a:pt x="0" y="1077111"/>
                    <a:pt x="0" y="670305"/>
                  </a:cubicBezTo>
                  <a:cubicBezTo>
                    <a:pt x="0" y="263499"/>
                    <a:pt x="248091" y="0"/>
                    <a:pt x="630243" y="0"/>
                  </a:cubicBezTo>
                  <a:cubicBezTo>
                    <a:pt x="705749" y="0"/>
                    <a:pt x="767386" y="61637"/>
                    <a:pt x="767386" y="137143"/>
                  </a:cubicBezTo>
                  <a:cubicBezTo>
                    <a:pt x="767386" y="212649"/>
                    <a:pt x="705749" y="274286"/>
                    <a:pt x="630243" y="274286"/>
                  </a:cubicBezTo>
                  <a:cubicBezTo>
                    <a:pt x="320515" y="274286"/>
                    <a:pt x="274287" y="522376"/>
                    <a:pt x="274287" y="668764"/>
                  </a:cubicBezTo>
                  <a:cubicBezTo>
                    <a:pt x="274287" y="816694"/>
                    <a:pt x="320515" y="1063243"/>
                    <a:pt x="630243" y="1063243"/>
                  </a:cubicBezTo>
                  <a:cubicBezTo>
                    <a:pt x="705749" y="1063243"/>
                    <a:pt x="767386" y="1124880"/>
                    <a:pt x="767386" y="1200386"/>
                  </a:cubicBezTo>
                  <a:cubicBezTo>
                    <a:pt x="767386" y="1278973"/>
                    <a:pt x="705749" y="1340611"/>
                    <a:pt x="630243" y="1340611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l="82787" t="6676" r="17213" b="93324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297025B9-C0B6-4C36-BD07-E68EBB34DC79}"/>
                </a:ext>
              </a:extLst>
            </p:cNvPr>
            <p:cNvSpPr/>
            <p:nvPr/>
          </p:nvSpPr>
          <p:spPr>
            <a:xfrm>
              <a:off x="9940137" y="4255111"/>
              <a:ext cx="511590" cy="1083275"/>
            </a:xfrm>
            <a:custGeom>
              <a:avLst/>
              <a:gdLst>
                <a:gd name="connsiteX0" fmla="*/ 502345 w 511590"/>
                <a:gd name="connsiteY0" fmla="*/ 1083275 h 1083275"/>
                <a:gd name="connsiteX1" fmla="*/ 121734 w 511590"/>
                <a:gd name="connsiteY1" fmla="*/ 923018 h 1083275"/>
                <a:gd name="connsiteX2" fmla="*/ 0 w 511590"/>
                <a:gd name="connsiteY2" fmla="*/ 540867 h 1083275"/>
                <a:gd name="connsiteX3" fmla="*/ 121734 w 511590"/>
                <a:gd name="connsiteY3" fmla="*/ 158716 h 1083275"/>
                <a:gd name="connsiteX4" fmla="*/ 502345 w 511590"/>
                <a:gd name="connsiteY4" fmla="*/ 0 h 1083275"/>
                <a:gd name="connsiteX5" fmla="*/ 511591 w 511590"/>
                <a:gd name="connsiteY5" fmla="*/ 9246 h 1083275"/>
                <a:gd name="connsiteX6" fmla="*/ 502345 w 511590"/>
                <a:gd name="connsiteY6" fmla="*/ 18491 h 1083275"/>
                <a:gd name="connsiteX7" fmla="*/ 18491 w 511590"/>
                <a:gd name="connsiteY7" fmla="*/ 540867 h 1083275"/>
                <a:gd name="connsiteX8" fmla="*/ 502345 w 511590"/>
                <a:gd name="connsiteY8" fmla="*/ 1063243 h 1083275"/>
                <a:gd name="connsiteX9" fmla="*/ 511591 w 511590"/>
                <a:gd name="connsiteY9" fmla="*/ 1072489 h 1083275"/>
                <a:gd name="connsiteX10" fmla="*/ 502345 w 511590"/>
                <a:gd name="connsiteY10" fmla="*/ 1083275 h 108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1590" h="1083275">
                  <a:moveTo>
                    <a:pt x="502345" y="1083275"/>
                  </a:moveTo>
                  <a:cubicBezTo>
                    <a:pt x="340547" y="1083275"/>
                    <a:pt x="208026" y="1027802"/>
                    <a:pt x="121734" y="923018"/>
                  </a:cubicBezTo>
                  <a:cubicBezTo>
                    <a:pt x="43146" y="829021"/>
                    <a:pt x="0" y="696501"/>
                    <a:pt x="0" y="540867"/>
                  </a:cubicBezTo>
                  <a:cubicBezTo>
                    <a:pt x="0" y="385233"/>
                    <a:pt x="41605" y="252713"/>
                    <a:pt x="121734" y="158716"/>
                  </a:cubicBezTo>
                  <a:cubicBezTo>
                    <a:pt x="209567" y="53933"/>
                    <a:pt x="340547" y="0"/>
                    <a:pt x="502345" y="0"/>
                  </a:cubicBezTo>
                  <a:cubicBezTo>
                    <a:pt x="506968" y="0"/>
                    <a:pt x="511591" y="4623"/>
                    <a:pt x="511591" y="9246"/>
                  </a:cubicBezTo>
                  <a:cubicBezTo>
                    <a:pt x="511591" y="13868"/>
                    <a:pt x="506968" y="18491"/>
                    <a:pt x="502345" y="18491"/>
                  </a:cubicBezTo>
                  <a:cubicBezTo>
                    <a:pt x="198781" y="18491"/>
                    <a:pt x="18491" y="214190"/>
                    <a:pt x="18491" y="540867"/>
                  </a:cubicBezTo>
                  <a:cubicBezTo>
                    <a:pt x="18491" y="869086"/>
                    <a:pt x="198781" y="1063243"/>
                    <a:pt x="502345" y="1063243"/>
                  </a:cubicBezTo>
                  <a:cubicBezTo>
                    <a:pt x="506968" y="1063243"/>
                    <a:pt x="511591" y="1067866"/>
                    <a:pt x="511591" y="1072489"/>
                  </a:cubicBezTo>
                  <a:cubicBezTo>
                    <a:pt x="511591" y="1078652"/>
                    <a:pt x="506968" y="1083275"/>
                    <a:pt x="502345" y="1083275"/>
                  </a:cubicBezTo>
                  <a:close/>
                </a:path>
              </a:pathLst>
            </a:custGeom>
            <a:solidFill>
              <a:schemeClr val="accent1"/>
            </a:solidFill>
            <a:ln w="153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8214C002-42FF-4572-9A04-C665FD588D9B}"/>
                </a:ext>
              </a:extLst>
            </p:cNvPr>
            <p:cNvSpPr/>
            <p:nvPr/>
          </p:nvSpPr>
          <p:spPr>
            <a:xfrm>
              <a:off x="10357731" y="4179605"/>
              <a:ext cx="169503" cy="169502"/>
            </a:xfrm>
            <a:custGeom>
              <a:avLst/>
              <a:gdLst>
                <a:gd name="connsiteX0" fmla="*/ 84752 w 169503"/>
                <a:gd name="connsiteY0" fmla="*/ 169503 h 169502"/>
                <a:gd name="connsiteX1" fmla="*/ 0 w 169503"/>
                <a:gd name="connsiteY1" fmla="*/ 84751 h 169502"/>
                <a:gd name="connsiteX2" fmla="*/ 84752 w 169503"/>
                <a:gd name="connsiteY2" fmla="*/ 0 h 169502"/>
                <a:gd name="connsiteX3" fmla="*/ 169503 w 169503"/>
                <a:gd name="connsiteY3" fmla="*/ 84751 h 169502"/>
                <a:gd name="connsiteX4" fmla="*/ 84752 w 169503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3" h="169502">
                  <a:moveTo>
                    <a:pt x="84752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2" y="0"/>
                  </a:cubicBezTo>
                  <a:cubicBezTo>
                    <a:pt x="130980" y="0"/>
                    <a:pt x="169503" y="38523"/>
                    <a:pt x="169503" y="84751"/>
                  </a:cubicBezTo>
                  <a:cubicBezTo>
                    <a:pt x="169503" y="130979"/>
                    <a:pt x="130980" y="169503"/>
                    <a:pt x="84752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DC0B8F20-8B49-40F2-9728-1617DDA92EC9}"/>
                </a:ext>
              </a:extLst>
            </p:cNvPr>
            <p:cNvSpPr/>
            <p:nvPr/>
          </p:nvSpPr>
          <p:spPr>
            <a:xfrm>
              <a:off x="10387009" y="4208883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93CF443B-FF5F-4456-88F3-FD9D91CC5FA9}"/>
                </a:ext>
              </a:extLst>
            </p:cNvPr>
            <p:cNvSpPr/>
            <p:nvPr/>
          </p:nvSpPr>
          <p:spPr>
            <a:xfrm>
              <a:off x="10408582" y="4230456"/>
              <a:ext cx="67801" cy="67800"/>
            </a:xfrm>
            <a:custGeom>
              <a:avLst/>
              <a:gdLst>
                <a:gd name="connsiteX0" fmla="*/ 60097 w 67801"/>
                <a:gd name="connsiteY0" fmla="*/ 26196 h 67800"/>
                <a:gd name="connsiteX1" fmla="*/ 41605 w 67801"/>
                <a:gd name="connsiteY1" fmla="*/ 26196 h 67800"/>
                <a:gd name="connsiteX2" fmla="*/ 41605 w 67801"/>
                <a:gd name="connsiteY2" fmla="*/ 7705 h 67800"/>
                <a:gd name="connsiteX3" fmla="*/ 33901 w 67801"/>
                <a:gd name="connsiteY3" fmla="*/ 0 h 67800"/>
                <a:gd name="connsiteX4" fmla="*/ 26196 w 67801"/>
                <a:gd name="connsiteY4" fmla="*/ 7705 h 67800"/>
                <a:gd name="connsiteX5" fmla="*/ 26196 w 67801"/>
                <a:gd name="connsiteY5" fmla="*/ 26196 h 67800"/>
                <a:gd name="connsiteX6" fmla="*/ 7705 w 67801"/>
                <a:gd name="connsiteY6" fmla="*/ 26196 h 67800"/>
                <a:gd name="connsiteX7" fmla="*/ 0 w 67801"/>
                <a:gd name="connsiteY7" fmla="*/ 33901 h 67800"/>
                <a:gd name="connsiteX8" fmla="*/ 7705 w 67801"/>
                <a:gd name="connsiteY8" fmla="*/ 41605 h 67800"/>
                <a:gd name="connsiteX9" fmla="*/ 26196 w 67801"/>
                <a:gd name="connsiteY9" fmla="*/ 41605 h 67800"/>
                <a:gd name="connsiteX10" fmla="*/ 26196 w 67801"/>
                <a:gd name="connsiteY10" fmla="*/ 60096 h 67800"/>
                <a:gd name="connsiteX11" fmla="*/ 33901 w 67801"/>
                <a:gd name="connsiteY11" fmla="*/ 67801 h 67800"/>
                <a:gd name="connsiteX12" fmla="*/ 41605 w 67801"/>
                <a:gd name="connsiteY12" fmla="*/ 60096 h 67800"/>
                <a:gd name="connsiteX13" fmla="*/ 41605 w 67801"/>
                <a:gd name="connsiteY13" fmla="*/ 41605 h 67800"/>
                <a:gd name="connsiteX14" fmla="*/ 60097 w 67801"/>
                <a:gd name="connsiteY14" fmla="*/ 41605 h 67800"/>
                <a:gd name="connsiteX15" fmla="*/ 67801 w 67801"/>
                <a:gd name="connsiteY15" fmla="*/ 33901 h 67800"/>
                <a:gd name="connsiteX16" fmla="*/ 60097 w 67801"/>
                <a:gd name="connsiteY16" fmla="*/ 26196 h 6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0">
                  <a:moveTo>
                    <a:pt x="60097" y="26196"/>
                  </a:moveTo>
                  <a:lnTo>
                    <a:pt x="41605" y="26196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7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0097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D14C32B7-BCEA-492C-84E6-BC6953B0F880}"/>
                </a:ext>
              </a:extLst>
            </p:cNvPr>
            <p:cNvSpPr/>
            <p:nvPr/>
          </p:nvSpPr>
          <p:spPr>
            <a:xfrm>
              <a:off x="10850830" y="4711226"/>
              <a:ext cx="169503" cy="169502"/>
            </a:xfrm>
            <a:custGeom>
              <a:avLst/>
              <a:gdLst>
                <a:gd name="connsiteX0" fmla="*/ 84752 w 169503"/>
                <a:gd name="connsiteY0" fmla="*/ 169503 h 169502"/>
                <a:gd name="connsiteX1" fmla="*/ 0 w 169503"/>
                <a:gd name="connsiteY1" fmla="*/ 84751 h 169502"/>
                <a:gd name="connsiteX2" fmla="*/ 84752 w 169503"/>
                <a:gd name="connsiteY2" fmla="*/ 0 h 169502"/>
                <a:gd name="connsiteX3" fmla="*/ 169503 w 169503"/>
                <a:gd name="connsiteY3" fmla="*/ 84751 h 169502"/>
                <a:gd name="connsiteX4" fmla="*/ 84752 w 169503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3" h="169502">
                  <a:moveTo>
                    <a:pt x="84752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2" y="0"/>
                  </a:cubicBezTo>
                  <a:cubicBezTo>
                    <a:pt x="130980" y="0"/>
                    <a:pt x="169503" y="38523"/>
                    <a:pt x="169503" y="84751"/>
                  </a:cubicBezTo>
                  <a:cubicBezTo>
                    <a:pt x="169503" y="132520"/>
                    <a:pt x="132521" y="169503"/>
                    <a:pt x="84752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16609627-8652-44ED-B22E-27BC47A91EEA}"/>
                </a:ext>
              </a:extLst>
            </p:cNvPr>
            <p:cNvSpPr/>
            <p:nvPr/>
          </p:nvSpPr>
          <p:spPr>
            <a:xfrm>
              <a:off x="10880108" y="4740504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8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8" y="24655"/>
                    <a:pt x="110948" y="55474"/>
                  </a:cubicBezTo>
                  <a:cubicBezTo>
                    <a:pt x="110948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D049E9BF-F284-4892-8300-ED99E85FE5C1}"/>
                </a:ext>
              </a:extLst>
            </p:cNvPr>
            <p:cNvSpPr/>
            <p:nvPr/>
          </p:nvSpPr>
          <p:spPr>
            <a:xfrm>
              <a:off x="10901681" y="4763618"/>
              <a:ext cx="67801" cy="67801"/>
            </a:xfrm>
            <a:custGeom>
              <a:avLst/>
              <a:gdLst>
                <a:gd name="connsiteX0" fmla="*/ 61637 w 67801"/>
                <a:gd name="connsiteY0" fmla="*/ 26196 h 67801"/>
                <a:gd name="connsiteX1" fmla="*/ 43146 w 67801"/>
                <a:gd name="connsiteY1" fmla="*/ 26196 h 67801"/>
                <a:gd name="connsiteX2" fmla="*/ 43146 w 67801"/>
                <a:gd name="connsiteY2" fmla="*/ 7705 h 67801"/>
                <a:gd name="connsiteX3" fmla="*/ 35442 w 67801"/>
                <a:gd name="connsiteY3" fmla="*/ 0 h 67801"/>
                <a:gd name="connsiteX4" fmla="*/ 27737 w 67801"/>
                <a:gd name="connsiteY4" fmla="*/ 7705 h 67801"/>
                <a:gd name="connsiteX5" fmla="*/ 27737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1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7 w 67801"/>
                <a:gd name="connsiteY14" fmla="*/ 41605 h 67801"/>
                <a:gd name="connsiteX15" fmla="*/ 67801 w 67801"/>
                <a:gd name="connsiteY15" fmla="*/ 33901 h 67801"/>
                <a:gd name="connsiteX16" fmla="*/ 61637 w 67801"/>
                <a:gd name="connsiteY16" fmla="*/ 26196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1637" y="26196"/>
                  </a:moveTo>
                  <a:lnTo>
                    <a:pt x="43146" y="26196"/>
                  </a:lnTo>
                  <a:lnTo>
                    <a:pt x="43146" y="7705"/>
                  </a:lnTo>
                  <a:cubicBezTo>
                    <a:pt x="43146" y="3082"/>
                    <a:pt x="40064" y="0"/>
                    <a:pt x="35442" y="0"/>
                  </a:cubicBezTo>
                  <a:cubicBezTo>
                    <a:pt x="30819" y="0"/>
                    <a:pt x="27737" y="3082"/>
                    <a:pt x="27737" y="7705"/>
                  </a:cubicBezTo>
                  <a:lnTo>
                    <a:pt x="27737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1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7" y="41605"/>
                  </a:lnTo>
                  <a:cubicBezTo>
                    <a:pt x="64719" y="41605"/>
                    <a:pt x="67801" y="38523"/>
                    <a:pt x="67801" y="33901"/>
                  </a:cubicBezTo>
                  <a:cubicBezTo>
                    <a:pt x="67801" y="29278"/>
                    <a:pt x="64719" y="26196"/>
                    <a:pt x="61637" y="2619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xmlns="" id="{78961FAF-FFF2-4737-9F60-2007F1630D33}"/>
                </a:ext>
              </a:extLst>
            </p:cNvPr>
            <p:cNvSpPr/>
            <p:nvPr/>
          </p:nvSpPr>
          <p:spPr>
            <a:xfrm>
              <a:off x="9874119" y="5037375"/>
              <a:ext cx="705506" cy="428909"/>
            </a:xfrm>
            <a:custGeom>
              <a:avLst/>
              <a:gdLst>
                <a:gd name="connsiteX0" fmla="*/ 269438 w 705506"/>
                <a:gd name="connsiteY0" fmla="*/ 0 h 428909"/>
                <a:gd name="connsiteX1" fmla="*/ 274237 w 705506"/>
                <a:gd name="connsiteY1" fmla="*/ 9776 h 428909"/>
                <a:gd name="connsiteX2" fmla="*/ 568363 w 705506"/>
                <a:gd name="connsiteY2" fmla="*/ 151541 h 428909"/>
                <a:gd name="connsiteX3" fmla="*/ 705506 w 705506"/>
                <a:gd name="connsiteY3" fmla="*/ 288684 h 428909"/>
                <a:gd name="connsiteX4" fmla="*/ 568363 w 705506"/>
                <a:gd name="connsiteY4" fmla="*/ 428909 h 428909"/>
                <a:gd name="connsiteX5" fmla="*/ 36364 w 705506"/>
                <a:gd name="connsiteY5" fmla="*/ 149464 h 428909"/>
                <a:gd name="connsiteX6" fmla="*/ 0 w 705506"/>
                <a:gd name="connsiteY6" fmla="*/ 71963 h 4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5506" h="428909">
                  <a:moveTo>
                    <a:pt x="269438" y="0"/>
                  </a:moveTo>
                  <a:lnTo>
                    <a:pt x="274237" y="9776"/>
                  </a:lnTo>
                  <a:cubicBezTo>
                    <a:pt x="324510" y="89904"/>
                    <a:pt x="413499" y="151541"/>
                    <a:pt x="568363" y="151541"/>
                  </a:cubicBezTo>
                  <a:cubicBezTo>
                    <a:pt x="643869" y="151541"/>
                    <a:pt x="705506" y="213178"/>
                    <a:pt x="705506" y="288684"/>
                  </a:cubicBezTo>
                  <a:cubicBezTo>
                    <a:pt x="705506" y="367271"/>
                    <a:pt x="643869" y="428909"/>
                    <a:pt x="568363" y="428909"/>
                  </a:cubicBezTo>
                  <a:cubicBezTo>
                    <a:pt x="328555" y="428909"/>
                    <a:pt x="142318" y="325980"/>
                    <a:pt x="36364" y="149464"/>
                  </a:cubicBezTo>
                  <a:lnTo>
                    <a:pt x="0" y="7196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75000">
                  <a:schemeClr val="accent1">
                    <a:lumMod val="90000"/>
                    <a:alpha val="0"/>
                  </a:schemeClr>
                </a:gs>
              </a:gsLst>
              <a:path path="circle">
                <a:fillToRect l="82007" t="70153" r="17993" b="29847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B59A4DEA-69E6-4384-BCC4-2595A3B94C29}"/>
                </a:ext>
              </a:extLst>
            </p:cNvPr>
            <p:cNvSpPr/>
            <p:nvPr/>
          </p:nvSpPr>
          <p:spPr>
            <a:xfrm>
              <a:off x="10357731" y="5244389"/>
              <a:ext cx="169503" cy="169502"/>
            </a:xfrm>
            <a:custGeom>
              <a:avLst/>
              <a:gdLst>
                <a:gd name="connsiteX0" fmla="*/ 84752 w 169503"/>
                <a:gd name="connsiteY0" fmla="*/ 169503 h 169502"/>
                <a:gd name="connsiteX1" fmla="*/ 0 w 169503"/>
                <a:gd name="connsiteY1" fmla="*/ 84751 h 169502"/>
                <a:gd name="connsiteX2" fmla="*/ 84752 w 169503"/>
                <a:gd name="connsiteY2" fmla="*/ 0 h 169502"/>
                <a:gd name="connsiteX3" fmla="*/ 169503 w 169503"/>
                <a:gd name="connsiteY3" fmla="*/ 84751 h 169502"/>
                <a:gd name="connsiteX4" fmla="*/ 84752 w 169503"/>
                <a:gd name="connsiteY4" fmla="*/ 169503 h 16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03" h="169502">
                  <a:moveTo>
                    <a:pt x="84752" y="169503"/>
                  </a:moveTo>
                  <a:cubicBezTo>
                    <a:pt x="38523" y="169503"/>
                    <a:pt x="0" y="130979"/>
                    <a:pt x="0" y="84751"/>
                  </a:cubicBezTo>
                  <a:cubicBezTo>
                    <a:pt x="0" y="38523"/>
                    <a:pt x="38523" y="0"/>
                    <a:pt x="84752" y="0"/>
                  </a:cubicBezTo>
                  <a:cubicBezTo>
                    <a:pt x="130980" y="0"/>
                    <a:pt x="169503" y="38523"/>
                    <a:pt x="169503" y="84751"/>
                  </a:cubicBezTo>
                  <a:cubicBezTo>
                    <a:pt x="169503" y="130979"/>
                    <a:pt x="130980" y="169503"/>
                    <a:pt x="84752" y="1695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0AC5471D-CCAF-4976-99F9-321568AABCF5}"/>
                </a:ext>
              </a:extLst>
            </p:cNvPr>
            <p:cNvSpPr/>
            <p:nvPr/>
          </p:nvSpPr>
          <p:spPr>
            <a:xfrm>
              <a:off x="10387009" y="5273667"/>
              <a:ext cx="110947" cy="110947"/>
            </a:xfrm>
            <a:custGeom>
              <a:avLst/>
              <a:gdLst>
                <a:gd name="connsiteX0" fmla="*/ 55474 w 110947"/>
                <a:gd name="connsiteY0" fmla="*/ 110947 h 110947"/>
                <a:gd name="connsiteX1" fmla="*/ 0 w 110947"/>
                <a:gd name="connsiteY1" fmla="*/ 55474 h 110947"/>
                <a:gd name="connsiteX2" fmla="*/ 55474 w 110947"/>
                <a:gd name="connsiteY2" fmla="*/ 0 h 110947"/>
                <a:gd name="connsiteX3" fmla="*/ 110947 w 110947"/>
                <a:gd name="connsiteY3" fmla="*/ 55474 h 110947"/>
                <a:gd name="connsiteX4" fmla="*/ 55474 w 110947"/>
                <a:gd name="connsiteY4" fmla="*/ 110947 h 1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947" h="110947">
                  <a:moveTo>
                    <a:pt x="55474" y="110947"/>
                  </a:moveTo>
                  <a:cubicBezTo>
                    <a:pt x="24655" y="110947"/>
                    <a:pt x="0" y="86292"/>
                    <a:pt x="0" y="55474"/>
                  </a:cubicBezTo>
                  <a:cubicBezTo>
                    <a:pt x="0" y="24655"/>
                    <a:pt x="24655" y="0"/>
                    <a:pt x="55474" y="0"/>
                  </a:cubicBezTo>
                  <a:cubicBezTo>
                    <a:pt x="86292" y="0"/>
                    <a:pt x="110947" y="24655"/>
                    <a:pt x="110947" y="55474"/>
                  </a:cubicBezTo>
                  <a:cubicBezTo>
                    <a:pt x="110947" y="86292"/>
                    <a:pt x="86292" y="110947"/>
                    <a:pt x="55474" y="110947"/>
                  </a:cubicBezTo>
                  <a:close/>
                </a:path>
              </a:pathLst>
            </a:custGeom>
            <a:gradFill>
              <a:gsLst>
                <a:gs pos="70000">
                  <a:schemeClr val="accent1">
                    <a:lumMod val="50000"/>
                    <a:lumOff val="50000"/>
                  </a:schemeClr>
                </a:gs>
                <a:gs pos="20000">
                  <a:schemeClr val="accent1">
                    <a:lumMod val="90000"/>
                  </a:schemeClr>
                </a:gs>
              </a:gsLst>
              <a:lin ang="135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41CB1928-21AB-4C20-9C53-4F62A6CDFED3}"/>
                </a:ext>
              </a:extLst>
            </p:cNvPr>
            <p:cNvSpPr/>
            <p:nvPr/>
          </p:nvSpPr>
          <p:spPr>
            <a:xfrm>
              <a:off x="10408582" y="5293699"/>
              <a:ext cx="67801" cy="67801"/>
            </a:xfrm>
            <a:custGeom>
              <a:avLst/>
              <a:gdLst>
                <a:gd name="connsiteX0" fmla="*/ 60097 w 67801"/>
                <a:gd name="connsiteY0" fmla="*/ 27737 h 67801"/>
                <a:gd name="connsiteX1" fmla="*/ 41605 w 67801"/>
                <a:gd name="connsiteY1" fmla="*/ 27737 h 67801"/>
                <a:gd name="connsiteX2" fmla="*/ 41605 w 67801"/>
                <a:gd name="connsiteY2" fmla="*/ 7705 h 67801"/>
                <a:gd name="connsiteX3" fmla="*/ 33901 w 67801"/>
                <a:gd name="connsiteY3" fmla="*/ 0 h 67801"/>
                <a:gd name="connsiteX4" fmla="*/ 26196 w 67801"/>
                <a:gd name="connsiteY4" fmla="*/ 7705 h 67801"/>
                <a:gd name="connsiteX5" fmla="*/ 26196 w 67801"/>
                <a:gd name="connsiteY5" fmla="*/ 26196 h 67801"/>
                <a:gd name="connsiteX6" fmla="*/ 7705 w 67801"/>
                <a:gd name="connsiteY6" fmla="*/ 26196 h 67801"/>
                <a:gd name="connsiteX7" fmla="*/ 0 w 67801"/>
                <a:gd name="connsiteY7" fmla="*/ 33900 h 67801"/>
                <a:gd name="connsiteX8" fmla="*/ 7705 w 67801"/>
                <a:gd name="connsiteY8" fmla="*/ 41605 h 67801"/>
                <a:gd name="connsiteX9" fmla="*/ 26196 w 67801"/>
                <a:gd name="connsiteY9" fmla="*/ 41605 h 67801"/>
                <a:gd name="connsiteX10" fmla="*/ 26196 w 67801"/>
                <a:gd name="connsiteY10" fmla="*/ 60096 h 67801"/>
                <a:gd name="connsiteX11" fmla="*/ 33901 w 67801"/>
                <a:gd name="connsiteY11" fmla="*/ 67801 h 67801"/>
                <a:gd name="connsiteX12" fmla="*/ 41605 w 67801"/>
                <a:gd name="connsiteY12" fmla="*/ 60096 h 67801"/>
                <a:gd name="connsiteX13" fmla="*/ 41605 w 67801"/>
                <a:gd name="connsiteY13" fmla="*/ 41605 h 67801"/>
                <a:gd name="connsiteX14" fmla="*/ 60097 w 67801"/>
                <a:gd name="connsiteY14" fmla="*/ 41605 h 67801"/>
                <a:gd name="connsiteX15" fmla="*/ 67801 w 67801"/>
                <a:gd name="connsiteY15" fmla="*/ 33900 h 67801"/>
                <a:gd name="connsiteX16" fmla="*/ 60097 w 67801"/>
                <a:gd name="connsiteY16" fmla="*/ 27737 h 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801" h="67801">
                  <a:moveTo>
                    <a:pt x="60097" y="27737"/>
                  </a:moveTo>
                  <a:lnTo>
                    <a:pt x="41605" y="27737"/>
                  </a:lnTo>
                  <a:lnTo>
                    <a:pt x="41605" y="7705"/>
                  </a:lnTo>
                  <a:cubicBezTo>
                    <a:pt x="41605" y="3082"/>
                    <a:pt x="38523" y="0"/>
                    <a:pt x="33901" y="0"/>
                  </a:cubicBezTo>
                  <a:cubicBezTo>
                    <a:pt x="29278" y="0"/>
                    <a:pt x="26196" y="3082"/>
                    <a:pt x="26196" y="7705"/>
                  </a:cubicBezTo>
                  <a:lnTo>
                    <a:pt x="26196" y="26196"/>
                  </a:lnTo>
                  <a:lnTo>
                    <a:pt x="7705" y="26196"/>
                  </a:lnTo>
                  <a:cubicBezTo>
                    <a:pt x="3082" y="26196"/>
                    <a:pt x="0" y="29278"/>
                    <a:pt x="0" y="33900"/>
                  </a:cubicBezTo>
                  <a:cubicBezTo>
                    <a:pt x="0" y="38523"/>
                    <a:pt x="3082" y="41605"/>
                    <a:pt x="7705" y="41605"/>
                  </a:cubicBezTo>
                  <a:lnTo>
                    <a:pt x="26196" y="41605"/>
                  </a:lnTo>
                  <a:lnTo>
                    <a:pt x="26196" y="60096"/>
                  </a:lnTo>
                  <a:cubicBezTo>
                    <a:pt x="26196" y="64719"/>
                    <a:pt x="29278" y="67801"/>
                    <a:pt x="33901" y="67801"/>
                  </a:cubicBezTo>
                  <a:cubicBezTo>
                    <a:pt x="38523" y="67801"/>
                    <a:pt x="41605" y="64719"/>
                    <a:pt x="41605" y="60096"/>
                  </a:cubicBezTo>
                  <a:lnTo>
                    <a:pt x="41605" y="41605"/>
                  </a:lnTo>
                  <a:lnTo>
                    <a:pt x="60097" y="41605"/>
                  </a:lnTo>
                  <a:cubicBezTo>
                    <a:pt x="64719" y="41605"/>
                    <a:pt x="67801" y="38523"/>
                    <a:pt x="67801" y="33900"/>
                  </a:cubicBezTo>
                  <a:cubicBezTo>
                    <a:pt x="67801" y="29278"/>
                    <a:pt x="64719" y="27737"/>
                    <a:pt x="60097" y="27737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67076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OOFV49UTZTO7NAF8CT2I6W==" val="Gxo9d9GqO8k="/>
  <p:tag name="ICJA5AH5LE1OU3CEJ/NSQG==" val="XfinFO8bIqqD3U2q51VwqA=="/>
</p:tagLst>
</file>

<file path=ppt/theme/theme1.xml><?xml version="1.0" encoding="utf-8"?>
<a:theme xmlns:a="http://schemas.openxmlformats.org/drawingml/2006/main" name="公众号：自律的音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4D4D"/>
      </a:accent1>
      <a:accent2>
        <a:srgbClr val="FF6B4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4472C4"/>
      </a:hlink>
      <a:folHlink>
        <a:srgbClr val="BFBFBF"/>
      </a:folHlink>
    </a:clrScheme>
    <a:fontScheme name="思源黑体">
      <a:majorFont>
        <a:latin typeface="Arial"/>
        <a:ea typeface="思源黑体 Normal"/>
        <a:cs typeface=""/>
      </a:majorFont>
      <a:minorFont>
        <a:latin typeface="Arial"/>
        <a:ea typeface="思源黑体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公众号：自律的音律" id="{84FAF71C-C5BD-45B9-A1AA-9BD435C17536}" vid="{BFB81173-57DA-45CB-87A8-A3FEDD634516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1004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公众号：自律的音律</vt:lpstr>
      <vt:lpstr>思源黑体 Normal</vt:lpstr>
      <vt:lpstr>Arial</vt:lpstr>
      <vt:lpstr>公众号：自律的音律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支持一键换色的30种矢量数字效果合集打包下载</dc:title>
  <dc:creator>公众号：自律的音律</dc:creator>
  <cp:keywords>www.51pptmoban.com</cp:keywords>
  <dc:description>www.51pptmoban.com</dc:description>
  <cp:lastModifiedBy>阳光男孩</cp:lastModifiedBy>
  <cp:revision>51</cp:revision>
  <dcterms:created xsi:type="dcterms:W3CDTF">2021-08-12T09:02:42Z</dcterms:created>
  <dcterms:modified xsi:type="dcterms:W3CDTF">2021-11-02T13:28:40Z</dcterms:modified>
</cp:coreProperties>
</file>