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285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C80"/>
    <a:srgbClr val="0530BD"/>
    <a:srgbClr val="BA3DF6"/>
    <a:srgbClr val="03E3FB"/>
    <a:srgbClr val="E51867"/>
    <a:srgbClr val="F89F1E"/>
    <a:srgbClr val="EFCBBF"/>
    <a:srgbClr val="0F2443"/>
    <a:srgbClr val="C59F94"/>
    <a:srgbClr val="F4C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77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88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39100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5241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10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55" r:id="rId9"/>
    <p:sldLayoutId id="2147483663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30BD"/>
            </a:gs>
            <a:gs pos="96000">
              <a:srgbClr val="010C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48E4A96-6361-40F4-B027-D8630E86EE18}"/>
              </a:ext>
            </a:extLst>
          </p:cNvPr>
          <p:cNvGrpSpPr/>
          <p:nvPr/>
        </p:nvGrpSpPr>
        <p:grpSpPr>
          <a:xfrm flipH="1" flipV="1">
            <a:off x="1939340" y="4936738"/>
            <a:ext cx="2855270" cy="1461380"/>
            <a:chOff x="7034829" y="359042"/>
            <a:chExt cx="2855270" cy="146138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40DDD59C-C5E9-4822-A238-38025C7FFC28}"/>
                </a:ext>
              </a:extLst>
            </p:cNvPr>
            <p:cNvSpPr/>
            <p:nvPr/>
          </p:nvSpPr>
          <p:spPr>
            <a:xfrm rot="18955697">
              <a:off x="7034829" y="1444196"/>
              <a:ext cx="2416452" cy="3762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62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ADBFF26A-08F5-42C6-8E68-97F0501E7FDB}"/>
                </a:ext>
              </a:extLst>
            </p:cNvPr>
            <p:cNvSpPr/>
            <p:nvPr/>
          </p:nvSpPr>
          <p:spPr>
            <a:xfrm rot="18955697">
              <a:off x="7805634" y="609088"/>
              <a:ext cx="1249451" cy="953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9F1E">
                    <a:alpha val="0"/>
                  </a:srgbClr>
                </a:gs>
                <a:gs pos="100000">
                  <a:srgbClr val="F89F1E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1949CB2-5637-40A4-9632-AEB7C5963101}"/>
                </a:ext>
              </a:extLst>
            </p:cNvPr>
            <p:cNvSpPr/>
            <p:nvPr/>
          </p:nvSpPr>
          <p:spPr>
            <a:xfrm rot="18955697">
              <a:off x="7442972" y="632228"/>
              <a:ext cx="729030" cy="556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FD339166-1E9E-4000-B2E6-9DCE245A63F2}"/>
                </a:ext>
              </a:extLst>
            </p:cNvPr>
            <p:cNvSpPr/>
            <p:nvPr/>
          </p:nvSpPr>
          <p:spPr>
            <a:xfrm rot="18955697">
              <a:off x="9156961" y="359042"/>
              <a:ext cx="733138" cy="549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62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81D33754-1267-423E-8384-6A00E2FFD16D}"/>
                </a:ext>
              </a:extLst>
            </p:cNvPr>
            <p:cNvSpPr/>
            <p:nvPr/>
          </p:nvSpPr>
          <p:spPr>
            <a:xfrm rot="18955697">
              <a:off x="8978371" y="1632404"/>
              <a:ext cx="729030" cy="556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B80587AB-ACE7-4BD7-8072-05B458EC6695}"/>
              </a:ext>
            </a:extLst>
          </p:cNvPr>
          <p:cNvSpPr/>
          <p:nvPr/>
        </p:nvSpPr>
        <p:spPr>
          <a:xfrm rot="18955697">
            <a:off x="7034829" y="1444196"/>
            <a:ext cx="2416452" cy="3762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3E3FB">
                  <a:alpha val="0"/>
                </a:srgbClr>
              </a:gs>
              <a:gs pos="100000">
                <a:srgbClr val="03E3FB">
                  <a:alpha val="6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84A4961-4FC7-4E62-8921-81945312A785}"/>
              </a:ext>
            </a:extLst>
          </p:cNvPr>
          <p:cNvSpPr/>
          <p:nvPr/>
        </p:nvSpPr>
        <p:spPr>
          <a:xfrm rot="18955697">
            <a:off x="7805634" y="609088"/>
            <a:ext cx="1249451" cy="953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9F1E">
                  <a:alpha val="0"/>
                </a:srgbClr>
              </a:gs>
              <a:gs pos="100000">
                <a:srgbClr val="F89F1E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D03A614-425E-4F98-8F57-DDF2D10E14F1}"/>
              </a:ext>
            </a:extLst>
          </p:cNvPr>
          <p:cNvSpPr/>
          <p:nvPr/>
        </p:nvSpPr>
        <p:spPr>
          <a:xfrm rot="18955697">
            <a:off x="7442972" y="632228"/>
            <a:ext cx="729030" cy="556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BA3DF6">
                  <a:alpha val="0"/>
                </a:srgbClr>
              </a:gs>
              <a:gs pos="100000">
                <a:srgbClr val="BA3DF6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DF3F39FA-BDEC-497D-89B7-175CA33980EE}"/>
              </a:ext>
            </a:extLst>
          </p:cNvPr>
          <p:cNvSpPr/>
          <p:nvPr/>
        </p:nvSpPr>
        <p:spPr>
          <a:xfrm rot="18955697">
            <a:off x="9156961" y="359042"/>
            <a:ext cx="733138" cy="549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3E3FB">
                  <a:alpha val="0"/>
                </a:srgbClr>
              </a:gs>
              <a:gs pos="100000">
                <a:srgbClr val="03E3FB">
                  <a:alpha val="6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E810771-1616-48EA-913C-803035BB79BE}"/>
              </a:ext>
            </a:extLst>
          </p:cNvPr>
          <p:cNvGrpSpPr/>
          <p:nvPr/>
        </p:nvGrpSpPr>
        <p:grpSpPr>
          <a:xfrm>
            <a:off x="3233056" y="566057"/>
            <a:ext cx="5725888" cy="5725886"/>
            <a:chOff x="3233056" y="566057"/>
            <a:chExt cx="5725888" cy="572588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1E7073CF-BEBE-4ABF-A1B7-D69D74287421}"/>
                </a:ext>
              </a:extLst>
            </p:cNvPr>
            <p:cNvSpPr/>
            <p:nvPr/>
          </p:nvSpPr>
          <p:spPr>
            <a:xfrm>
              <a:off x="3233056" y="566057"/>
              <a:ext cx="5725888" cy="5725886"/>
            </a:xfrm>
            <a:prstGeom prst="ellipse">
              <a:avLst/>
            </a:prstGeom>
            <a:gradFill flip="none" rotWithShape="1">
              <a:gsLst>
                <a:gs pos="61000">
                  <a:srgbClr val="E51867"/>
                </a:gs>
                <a:gs pos="17000">
                  <a:srgbClr val="BA3DF6"/>
                </a:gs>
                <a:gs pos="83000">
                  <a:srgbClr val="03E3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6B8F2D0-3AD3-4BDC-A027-B0D970913843}"/>
                </a:ext>
              </a:extLst>
            </p:cNvPr>
            <p:cNvSpPr/>
            <p:nvPr/>
          </p:nvSpPr>
          <p:spPr>
            <a:xfrm>
              <a:off x="3516085" y="849085"/>
              <a:ext cx="5159830" cy="5159830"/>
            </a:xfrm>
            <a:prstGeom prst="ellipse">
              <a:avLst/>
            </a:prstGeom>
            <a:solidFill>
              <a:srgbClr val="010C80"/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C02B6BA-CA0D-4640-93F4-8FD2CC34173C}"/>
              </a:ext>
            </a:extLst>
          </p:cNvPr>
          <p:cNvGrpSpPr/>
          <p:nvPr/>
        </p:nvGrpSpPr>
        <p:grpSpPr>
          <a:xfrm>
            <a:off x="10136848" y="3229219"/>
            <a:ext cx="1606807" cy="1547119"/>
            <a:chOff x="7543799" y="2129847"/>
            <a:chExt cx="6645122" cy="639827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0B87FFC-8654-4856-BB08-A0559BAE7D0E}"/>
                </a:ext>
              </a:extLst>
            </p:cNvPr>
            <p:cNvSpPr/>
            <p:nvPr/>
          </p:nvSpPr>
          <p:spPr>
            <a:xfrm>
              <a:off x="7543799" y="2129847"/>
              <a:ext cx="5725888" cy="5725886"/>
            </a:xfrm>
            <a:prstGeom prst="ellipse">
              <a:avLst/>
            </a:prstGeom>
            <a:gradFill flip="none" rotWithShape="1">
              <a:gsLst>
                <a:gs pos="17000">
                  <a:srgbClr val="BA3DF6">
                    <a:alpha val="75000"/>
                  </a:srgbClr>
                </a:gs>
                <a:gs pos="100000">
                  <a:srgbClr val="03E3FB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6348954-3D82-48EF-A9B5-A03355B6E4B1}"/>
                </a:ext>
              </a:extLst>
            </p:cNvPr>
            <p:cNvSpPr/>
            <p:nvPr/>
          </p:nvSpPr>
          <p:spPr>
            <a:xfrm>
              <a:off x="8463033" y="2802243"/>
              <a:ext cx="5725888" cy="5725882"/>
            </a:xfrm>
            <a:prstGeom prst="ellipse">
              <a:avLst/>
            </a:prstGeom>
            <a:solidFill>
              <a:srgbClr val="010C80"/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33B742D-6B9E-4F28-8CC4-0A0DD6720685}"/>
              </a:ext>
            </a:extLst>
          </p:cNvPr>
          <p:cNvSpPr txBox="1"/>
          <p:nvPr/>
        </p:nvSpPr>
        <p:spPr>
          <a:xfrm>
            <a:off x="2310840" y="2551874"/>
            <a:ext cx="76700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solidFill>
                    <a:srgbClr val="BA3DF6"/>
                  </a:solidFill>
                </a:ln>
                <a:solidFill>
                  <a:srgbClr val="010C80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炫酷科技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355BC83-6CF9-4CB6-A3B8-EF99E5AD9947}"/>
              </a:ext>
            </a:extLst>
          </p:cNvPr>
          <p:cNvSpPr txBox="1"/>
          <p:nvPr/>
        </p:nvSpPr>
        <p:spPr>
          <a:xfrm>
            <a:off x="2526146" y="2501785"/>
            <a:ext cx="71397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炫酷科技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AB397A43-31A6-46A4-ABE2-1E16D4AE1BC3}"/>
              </a:ext>
            </a:extLst>
          </p:cNvPr>
          <p:cNvSpPr/>
          <p:nvPr/>
        </p:nvSpPr>
        <p:spPr>
          <a:xfrm rot="18955697">
            <a:off x="9041800" y="1467173"/>
            <a:ext cx="729030" cy="556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BA3DF6">
                  <a:alpha val="0"/>
                </a:srgbClr>
              </a:gs>
              <a:gs pos="100000">
                <a:srgbClr val="BA3DF6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C5E75E6B-EFB8-4E5A-BF1A-34DE90F3E546}"/>
              </a:ext>
            </a:extLst>
          </p:cNvPr>
          <p:cNvSpPr/>
          <p:nvPr/>
        </p:nvSpPr>
        <p:spPr>
          <a:xfrm>
            <a:off x="4580710" y="4718105"/>
            <a:ext cx="3030582" cy="40926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A8E007F-94C4-4DAE-AE0E-3A83AEEAD74F}"/>
              </a:ext>
            </a:extLst>
          </p:cNvPr>
          <p:cNvSpPr txBox="1"/>
          <p:nvPr/>
        </p:nvSpPr>
        <p:spPr>
          <a:xfrm>
            <a:off x="4667607" y="4740002"/>
            <a:ext cx="2900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微信搜索：陈西设计制作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3658EBFF-3861-4BB7-B859-A01CFF807849}"/>
              </a:ext>
            </a:extLst>
          </p:cNvPr>
          <p:cNvSpPr txBox="1"/>
          <p:nvPr/>
        </p:nvSpPr>
        <p:spPr>
          <a:xfrm>
            <a:off x="3849452" y="2116805"/>
            <a:ext cx="4493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合肥陈西科技有限公司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0BBD529-69DA-42BD-A27C-CF35F456AC15}"/>
              </a:ext>
            </a:extLst>
          </p:cNvPr>
          <p:cNvGrpSpPr/>
          <p:nvPr/>
        </p:nvGrpSpPr>
        <p:grpSpPr>
          <a:xfrm>
            <a:off x="9274901" y="1834556"/>
            <a:ext cx="1218477" cy="1130204"/>
            <a:chOff x="7543799" y="2129847"/>
            <a:chExt cx="6173095" cy="572588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B7AA73D-CA58-462E-BC62-AC75B6141D7E}"/>
                </a:ext>
              </a:extLst>
            </p:cNvPr>
            <p:cNvSpPr/>
            <p:nvPr/>
          </p:nvSpPr>
          <p:spPr>
            <a:xfrm>
              <a:off x="7543799" y="2129847"/>
              <a:ext cx="5725888" cy="5725886"/>
            </a:xfrm>
            <a:prstGeom prst="ellipse">
              <a:avLst/>
            </a:prstGeom>
            <a:gradFill flip="none" rotWithShape="1">
              <a:gsLst>
                <a:gs pos="17000">
                  <a:srgbClr val="BA3DF6">
                    <a:alpha val="75000"/>
                  </a:srgbClr>
                </a:gs>
                <a:gs pos="100000">
                  <a:srgbClr val="F89F1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D008F2B-7B5B-42B7-8F32-4980F8036DD1}"/>
                </a:ext>
              </a:extLst>
            </p:cNvPr>
            <p:cNvSpPr/>
            <p:nvPr/>
          </p:nvSpPr>
          <p:spPr>
            <a:xfrm>
              <a:off x="8657571" y="2746165"/>
              <a:ext cx="5059323" cy="5059316"/>
            </a:xfrm>
            <a:prstGeom prst="ellipse">
              <a:avLst/>
            </a:prstGeom>
            <a:solidFill>
              <a:srgbClr val="010C80"/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E83BF90-CEBF-4733-A4F5-379C3C777736}"/>
              </a:ext>
            </a:extLst>
          </p:cNvPr>
          <p:cNvGrpSpPr/>
          <p:nvPr/>
        </p:nvGrpSpPr>
        <p:grpSpPr>
          <a:xfrm>
            <a:off x="8963621" y="4554020"/>
            <a:ext cx="1220456" cy="1220455"/>
            <a:chOff x="8772630" y="4944271"/>
            <a:chExt cx="1384534" cy="138453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1986605-0FAD-4CE8-A679-0939F2C8DB86}"/>
                </a:ext>
              </a:extLst>
            </p:cNvPr>
            <p:cNvSpPr/>
            <p:nvPr/>
          </p:nvSpPr>
          <p:spPr>
            <a:xfrm>
              <a:off x="8772630" y="4944271"/>
              <a:ext cx="1384534" cy="1384533"/>
            </a:xfrm>
            <a:prstGeom prst="ellipse">
              <a:avLst/>
            </a:prstGeom>
            <a:gradFill flip="none" rotWithShape="1">
              <a:gsLst>
                <a:gs pos="0">
                  <a:srgbClr val="E51867">
                    <a:alpha val="0"/>
                  </a:srgbClr>
                </a:gs>
                <a:gs pos="100000">
                  <a:srgbClr val="03E3FB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B6966B-BDA3-48F2-8FD3-3FC96FCF07C4}"/>
                </a:ext>
              </a:extLst>
            </p:cNvPr>
            <p:cNvSpPr/>
            <p:nvPr/>
          </p:nvSpPr>
          <p:spPr>
            <a:xfrm>
              <a:off x="8983992" y="5131525"/>
              <a:ext cx="1135607" cy="1135605"/>
            </a:xfrm>
            <a:prstGeom prst="ellipse">
              <a:avLst/>
            </a:prstGeom>
            <a:solidFill>
              <a:srgbClr val="010C80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C2EB520B-7486-4886-B633-29607A6B604E}"/>
              </a:ext>
            </a:extLst>
          </p:cNvPr>
          <p:cNvSpPr/>
          <p:nvPr/>
        </p:nvSpPr>
        <p:spPr>
          <a:xfrm>
            <a:off x="505960" y="2539553"/>
            <a:ext cx="1384534" cy="1384533"/>
          </a:xfrm>
          <a:prstGeom prst="ellipse">
            <a:avLst/>
          </a:prstGeom>
          <a:gradFill flip="none" rotWithShape="1">
            <a:gsLst>
              <a:gs pos="17000">
                <a:srgbClr val="BA3DF6">
                  <a:alpha val="0"/>
                </a:srgbClr>
              </a:gs>
              <a:gs pos="100000">
                <a:srgbClr val="03E3FB">
                  <a:alpha val="4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079DC80-32AA-4B1E-8F15-5DA9CF1B97C2}"/>
              </a:ext>
            </a:extLst>
          </p:cNvPr>
          <p:cNvSpPr/>
          <p:nvPr/>
        </p:nvSpPr>
        <p:spPr>
          <a:xfrm>
            <a:off x="1939340" y="990796"/>
            <a:ext cx="1130205" cy="1130204"/>
          </a:xfrm>
          <a:prstGeom prst="ellipse">
            <a:avLst/>
          </a:prstGeom>
          <a:gradFill flip="none" rotWithShape="1">
            <a:gsLst>
              <a:gs pos="0">
                <a:srgbClr val="BA3DF6"/>
              </a:gs>
              <a:gs pos="100000">
                <a:srgbClr val="010C80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46F1296F-457A-4113-BE00-35399E546264}"/>
              </a:ext>
            </a:extLst>
          </p:cNvPr>
          <p:cNvSpPr/>
          <p:nvPr/>
        </p:nvSpPr>
        <p:spPr>
          <a:xfrm>
            <a:off x="1508611" y="4006200"/>
            <a:ext cx="1220456" cy="1220455"/>
          </a:xfrm>
          <a:prstGeom prst="ellipse">
            <a:avLst/>
          </a:prstGeom>
          <a:gradFill flip="none" rotWithShape="1">
            <a:gsLst>
              <a:gs pos="0">
                <a:srgbClr val="E51867">
                  <a:alpha val="0"/>
                </a:srgbClr>
              </a:gs>
              <a:gs pos="100000">
                <a:srgbClr val="03E3F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34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30BD"/>
            </a:gs>
            <a:gs pos="96000">
              <a:srgbClr val="010C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DA46DD4-18E8-4F5F-94F9-5F27963A5114}"/>
              </a:ext>
            </a:extLst>
          </p:cNvPr>
          <p:cNvGrpSpPr/>
          <p:nvPr/>
        </p:nvGrpSpPr>
        <p:grpSpPr>
          <a:xfrm flipH="1" flipV="1">
            <a:off x="1610766" y="4833585"/>
            <a:ext cx="3110323" cy="1425206"/>
            <a:chOff x="7209039" y="610086"/>
            <a:chExt cx="3110323" cy="142520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1D2AA8C7-36CF-4BA9-B3D1-65C48715ED15}"/>
                </a:ext>
              </a:extLst>
            </p:cNvPr>
            <p:cNvSpPr/>
            <p:nvPr/>
          </p:nvSpPr>
          <p:spPr>
            <a:xfrm rot="19279088">
              <a:off x="7209039" y="1574463"/>
              <a:ext cx="2424994" cy="4608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D277C41A-172E-46E9-9596-550AF53A0455}"/>
                </a:ext>
              </a:extLst>
            </p:cNvPr>
            <p:cNvSpPr/>
            <p:nvPr/>
          </p:nvSpPr>
          <p:spPr>
            <a:xfrm rot="19279088">
              <a:off x="7635584" y="662949"/>
              <a:ext cx="773861" cy="643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6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7D73779D-DC5B-4A9A-B40B-69CA8B754491}"/>
                </a:ext>
              </a:extLst>
            </p:cNvPr>
            <p:cNvSpPr/>
            <p:nvPr/>
          </p:nvSpPr>
          <p:spPr>
            <a:xfrm rot="19279088">
              <a:off x="8331365" y="652809"/>
              <a:ext cx="856668" cy="845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51867">
                    <a:alpha val="0"/>
                  </a:srgbClr>
                </a:gs>
                <a:gs pos="100000">
                  <a:srgbClr val="E51867">
                    <a:alpha val="6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3059C972-1190-4D4A-B0DC-000BA95500A1}"/>
                </a:ext>
              </a:extLst>
            </p:cNvPr>
            <p:cNvSpPr/>
            <p:nvPr/>
          </p:nvSpPr>
          <p:spPr>
            <a:xfrm rot="19279088">
              <a:off x="9622487" y="610086"/>
              <a:ext cx="696875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CBF90BA5-EB64-4A3D-A767-9A93E2BDDDF0}"/>
                </a:ext>
              </a:extLst>
            </p:cNvPr>
            <p:cNvSpPr/>
            <p:nvPr/>
          </p:nvSpPr>
          <p:spPr>
            <a:xfrm rot="19279088">
              <a:off x="9282547" y="1738498"/>
              <a:ext cx="80418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6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52C52E2-341D-4566-BADC-49C3BCD2CE9E}"/>
              </a:ext>
            </a:extLst>
          </p:cNvPr>
          <p:cNvGrpSpPr/>
          <p:nvPr/>
        </p:nvGrpSpPr>
        <p:grpSpPr>
          <a:xfrm>
            <a:off x="7229138" y="617343"/>
            <a:ext cx="3110323" cy="1425206"/>
            <a:chOff x="7209039" y="610086"/>
            <a:chExt cx="3110323" cy="142520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713EE8ED-1711-4564-BE19-4D46DCD7E984}"/>
                </a:ext>
              </a:extLst>
            </p:cNvPr>
            <p:cNvSpPr/>
            <p:nvPr/>
          </p:nvSpPr>
          <p:spPr>
            <a:xfrm rot="19279088">
              <a:off x="7209039" y="1574463"/>
              <a:ext cx="2424994" cy="4608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61439D98-E5BB-49F8-B6F0-B9E4D14980A0}"/>
                </a:ext>
              </a:extLst>
            </p:cNvPr>
            <p:cNvSpPr/>
            <p:nvPr/>
          </p:nvSpPr>
          <p:spPr>
            <a:xfrm rot="19279088">
              <a:off x="7635584" y="662949"/>
              <a:ext cx="773861" cy="643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6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CF3694DC-A75F-49FA-AEC1-D310F8415ECE}"/>
                </a:ext>
              </a:extLst>
            </p:cNvPr>
            <p:cNvSpPr/>
            <p:nvPr/>
          </p:nvSpPr>
          <p:spPr>
            <a:xfrm rot="19279088">
              <a:off x="8331365" y="652809"/>
              <a:ext cx="856668" cy="845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51867">
                    <a:alpha val="0"/>
                  </a:srgbClr>
                </a:gs>
                <a:gs pos="100000">
                  <a:srgbClr val="E51867">
                    <a:alpha val="6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5AB11283-BF93-4E4F-9342-A583FF51EB12}"/>
                </a:ext>
              </a:extLst>
            </p:cNvPr>
            <p:cNvSpPr/>
            <p:nvPr/>
          </p:nvSpPr>
          <p:spPr>
            <a:xfrm rot="19279088">
              <a:off x="9622487" y="610086"/>
              <a:ext cx="696875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3E3FB">
                    <a:alpha val="0"/>
                  </a:srgbClr>
                </a:gs>
                <a:gs pos="100000">
                  <a:srgbClr val="03E3FB">
                    <a:alpha val="5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F5B1ABA5-7B27-41F1-AE0E-A62B0E2BCF5D}"/>
                </a:ext>
              </a:extLst>
            </p:cNvPr>
            <p:cNvSpPr/>
            <p:nvPr/>
          </p:nvSpPr>
          <p:spPr>
            <a:xfrm rot="19279088">
              <a:off x="9282547" y="1738498"/>
              <a:ext cx="80418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BA3DF6">
                    <a:alpha val="0"/>
                  </a:srgbClr>
                </a:gs>
                <a:gs pos="100000">
                  <a:srgbClr val="BA3DF6">
                    <a:alpha val="6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5A3402D-CB4B-4E33-9B77-879C11BD97FD}"/>
              </a:ext>
            </a:extLst>
          </p:cNvPr>
          <p:cNvGrpSpPr/>
          <p:nvPr/>
        </p:nvGrpSpPr>
        <p:grpSpPr>
          <a:xfrm>
            <a:off x="3165929" y="498929"/>
            <a:ext cx="5860143" cy="5860143"/>
            <a:chOff x="3165928" y="498928"/>
            <a:chExt cx="5860143" cy="586014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4BA7046-AB19-4BDB-8588-99BAE8EDE904}"/>
                </a:ext>
              </a:extLst>
            </p:cNvPr>
            <p:cNvSpPr/>
            <p:nvPr/>
          </p:nvSpPr>
          <p:spPr>
            <a:xfrm>
              <a:off x="3165928" y="498928"/>
              <a:ext cx="5860143" cy="5860143"/>
            </a:xfrm>
            <a:prstGeom prst="ellipse">
              <a:avLst/>
            </a:prstGeom>
            <a:gradFill flip="none" rotWithShape="1">
              <a:gsLst>
                <a:gs pos="61000">
                  <a:srgbClr val="E51867"/>
                </a:gs>
                <a:gs pos="17000">
                  <a:srgbClr val="BA3DF6"/>
                </a:gs>
                <a:gs pos="83000">
                  <a:srgbClr val="03E3FB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B8E41A21-39FC-4C3C-A38A-0EF698A95097}"/>
                </a:ext>
              </a:extLst>
            </p:cNvPr>
            <p:cNvSpPr/>
            <p:nvPr/>
          </p:nvSpPr>
          <p:spPr>
            <a:xfrm>
              <a:off x="3490684" y="823684"/>
              <a:ext cx="5210630" cy="5210630"/>
            </a:xfrm>
            <a:prstGeom prst="ellipse">
              <a:avLst/>
            </a:prstGeom>
            <a:solidFill>
              <a:srgbClr val="010C80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B365E86C-CE65-4E86-BBFA-B15210C5C8BE}"/>
              </a:ext>
            </a:extLst>
          </p:cNvPr>
          <p:cNvSpPr/>
          <p:nvPr/>
        </p:nvSpPr>
        <p:spPr>
          <a:xfrm>
            <a:off x="9392486" y="1988593"/>
            <a:ext cx="1136747" cy="1136747"/>
          </a:xfrm>
          <a:prstGeom prst="ellipse">
            <a:avLst/>
          </a:prstGeom>
          <a:gradFill flip="none" rotWithShape="1">
            <a:gsLst>
              <a:gs pos="0">
                <a:srgbClr val="E51867">
                  <a:alpha val="0"/>
                </a:srgbClr>
              </a:gs>
              <a:gs pos="100000">
                <a:srgbClr val="03E3F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16C67424-015B-48CC-B670-66CB11386EC9}"/>
              </a:ext>
            </a:extLst>
          </p:cNvPr>
          <p:cNvSpPr/>
          <p:nvPr/>
        </p:nvSpPr>
        <p:spPr>
          <a:xfrm>
            <a:off x="10125458" y="3280364"/>
            <a:ext cx="1377114" cy="1377114"/>
          </a:xfrm>
          <a:prstGeom prst="ellipse">
            <a:avLst/>
          </a:prstGeom>
          <a:gradFill flip="none" rotWithShape="1">
            <a:gsLst>
              <a:gs pos="0">
                <a:srgbClr val="BA3DF6">
                  <a:alpha val="0"/>
                </a:srgbClr>
              </a:gs>
              <a:gs pos="100000">
                <a:srgbClr val="03E3FB">
                  <a:alpha val="4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875EBD8-11C0-4C3A-BC81-41F89C77E7B1}"/>
              </a:ext>
            </a:extLst>
          </p:cNvPr>
          <p:cNvSpPr/>
          <p:nvPr/>
        </p:nvSpPr>
        <p:spPr>
          <a:xfrm>
            <a:off x="9350828" y="4657478"/>
            <a:ext cx="1136747" cy="1136747"/>
          </a:xfrm>
          <a:prstGeom prst="ellipse">
            <a:avLst/>
          </a:prstGeom>
          <a:gradFill flip="none" rotWithShape="1">
            <a:gsLst>
              <a:gs pos="0">
                <a:srgbClr val="BA3DF6">
                  <a:alpha val="80000"/>
                </a:srgbClr>
              </a:gs>
              <a:gs pos="100000">
                <a:srgbClr val="010C80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D0F7518C-3AEA-4D1E-ADE8-FE79E4655392}"/>
              </a:ext>
            </a:extLst>
          </p:cNvPr>
          <p:cNvSpPr/>
          <p:nvPr/>
        </p:nvSpPr>
        <p:spPr>
          <a:xfrm>
            <a:off x="1532855" y="1243760"/>
            <a:ext cx="1136747" cy="1136747"/>
          </a:xfrm>
          <a:prstGeom prst="ellipse">
            <a:avLst/>
          </a:prstGeom>
          <a:gradFill flip="none" rotWithShape="1">
            <a:gsLst>
              <a:gs pos="0">
                <a:srgbClr val="BA3DF6">
                  <a:alpha val="80000"/>
                </a:srgbClr>
              </a:gs>
              <a:gs pos="100000">
                <a:srgbClr val="010C80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E102A6E2-C934-46DD-92E1-1EC077687327}"/>
              </a:ext>
            </a:extLst>
          </p:cNvPr>
          <p:cNvSpPr/>
          <p:nvPr/>
        </p:nvSpPr>
        <p:spPr>
          <a:xfrm>
            <a:off x="540207" y="2536726"/>
            <a:ext cx="1377114" cy="1377114"/>
          </a:xfrm>
          <a:prstGeom prst="ellipse">
            <a:avLst/>
          </a:prstGeom>
          <a:gradFill flip="none" rotWithShape="1">
            <a:gsLst>
              <a:gs pos="0">
                <a:srgbClr val="BA3DF6">
                  <a:alpha val="0"/>
                </a:srgbClr>
              </a:gs>
              <a:gs pos="100000">
                <a:srgbClr val="03E3FB">
                  <a:alpha val="4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91D9B891-7E26-4BD3-A490-308B9981AC63}"/>
              </a:ext>
            </a:extLst>
          </p:cNvPr>
          <p:cNvSpPr/>
          <p:nvPr/>
        </p:nvSpPr>
        <p:spPr>
          <a:xfrm>
            <a:off x="1437620" y="3970772"/>
            <a:ext cx="1136747" cy="1136747"/>
          </a:xfrm>
          <a:prstGeom prst="ellipse">
            <a:avLst/>
          </a:prstGeom>
          <a:gradFill flip="none" rotWithShape="1">
            <a:gsLst>
              <a:gs pos="0">
                <a:srgbClr val="E51867">
                  <a:alpha val="0"/>
                </a:srgbClr>
              </a:gs>
              <a:gs pos="100000">
                <a:srgbClr val="03E3FB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E6D73A7-5268-4E12-98E8-F49E8DF7A19F}"/>
              </a:ext>
            </a:extLst>
          </p:cNvPr>
          <p:cNvSpPr txBox="1"/>
          <p:nvPr/>
        </p:nvSpPr>
        <p:spPr>
          <a:xfrm>
            <a:off x="2693529" y="2550500"/>
            <a:ext cx="6908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solidFill>
                    <a:srgbClr val="BA3DF6"/>
                  </a:solidFill>
                </a:ln>
                <a:solidFill>
                  <a:srgbClr val="010C80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科技会展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91C69E5-0BCB-4414-B2F9-C65CEDCB6A89}"/>
              </a:ext>
            </a:extLst>
          </p:cNvPr>
          <p:cNvSpPr txBox="1"/>
          <p:nvPr/>
        </p:nvSpPr>
        <p:spPr>
          <a:xfrm>
            <a:off x="2641600" y="2480014"/>
            <a:ext cx="6908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科技会展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4915CF84-14BB-4A29-8DCD-818B7CB585DC}"/>
              </a:ext>
            </a:extLst>
          </p:cNvPr>
          <p:cNvSpPr/>
          <p:nvPr/>
        </p:nvSpPr>
        <p:spPr>
          <a:xfrm>
            <a:off x="4764314" y="4725561"/>
            <a:ext cx="2663374" cy="37984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C5C8BA7-1602-4A15-B8CA-DCEBCD7055E2}"/>
              </a:ext>
            </a:extLst>
          </p:cNvPr>
          <p:cNvSpPr txBox="1"/>
          <p:nvPr/>
        </p:nvSpPr>
        <p:spPr>
          <a:xfrm>
            <a:off x="4667607" y="4740002"/>
            <a:ext cx="2900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微信搜索：陈西设计之家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6818C4A-16D5-4E51-BC12-407E80B7C64F}"/>
              </a:ext>
            </a:extLst>
          </p:cNvPr>
          <p:cNvSpPr txBox="1"/>
          <p:nvPr/>
        </p:nvSpPr>
        <p:spPr>
          <a:xfrm>
            <a:off x="3849452" y="2022100"/>
            <a:ext cx="4493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合肥陈西科技有限公司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6483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21800</TotalTime>
  <Words>373</Words>
  <Application>Microsoft Office PowerPoint</Application>
  <PresentationFormat>宽屏</PresentationFormat>
  <Paragraphs>22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胡晓波男神体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814</cp:revision>
  <dcterms:created xsi:type="dcterms:W3CDTF">2021-07-03T02:27:44Z</dcterms:created>
  <dcterms:modified xsi:type="dcterms:W3CDTF">2021-11-03T13:26:10Z</dcterms:modified>
</cp:coreProperties>
</file>