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2" r:id="rId2"/>
    <p:sldId id="283" r:id="rId3"/>
    <p:sldId id="346" r:id="rId4"/>
    <p:sldId id="345" r:id="rId5"/>
    <p:sldId id="34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D8FF"/>
    <a:srgbClr val="011B94"/>
    <a:srgbClr val="00F8FE"/>
    <a:srgbClr val="00CFD4"/>
    <a:srgbClr val="04D2A1"/>
    <a:srgbClr val="E6E6E6"/>
    <a:srgbClr val="232683"/>
    <a:srgbClr val="252B9A"/>
    <a:srgbClr val="E3A6B5"/>
    <a:srgbClr val="2226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06" d="100"/>
          <a:sy n="106" d="100"/>
        </p:scale>
        <p:origin x="168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338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573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47795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25582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5955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775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63" r:id="rId6"/>
    <p:sldLayoutId id="2147483652" r:id="rId7"/>
    <p:sldLayoutId id="2147483653" r:id="rId8"/>
    <p:sldLayoutId id="2147483654" r:id="rId9"/>
    <p:sldLayoutId id="2147483655" r:id="rId10"/>
    <p:sldLayoutId id="2147483669" r:id="rId11"/>
    <p:sldLayoutId id="2147483660" r:id="rId12"/>
    <p:sldLayoutId id="2147483661" r:id="rId13"/>
    <p:sldLayoutId id="2147483662" r:id="rId14"/>
    <p:sldLayoutId id="2147483668" r:id="rId15"/>
    <p:sldLayoutId id="2147483656" r:id="rId16"/>
    <p:sldLayoutId id="2147483657" r:id="rId17"/>
    <p:sldLayoutId id="2147483658" r:id="rId18"/>
    <p:sldLayoutId id="2147483667" r:id="rId19"/>
    <p:sldLayoutId id="2147483659" r:id="rId20"/>
    <p:sldLayoutId id="2147483666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011B94"/>
            </a:gs>
            <a:gs pos="100000">
              <a:srgbClr val="01D8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BD6C1AA4-F68A-44E9-869E-FEC5D11DBABC}"/>
              </a:ext>
            </a:extLst>
          </p:cNvPr>
          <p:cNvSpPr/>
          <p:nvPr/>
        </p:nvSpPr>
        <p:spPr>
          <a:xfrm rot="5400000">
            <a:off x="-3102431" y="6330041"/>
            <a:ext cx="6955971" cy="115388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80000"/>
                </a:srgbClr>
              </a:gs>
              <a:gs pos="100000">
                <a:srgbClr val="01D8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EA0F471D-21D1-4562-8F19-9CBB88DDFDDF}"/>
              </a:ext>
            </a:extLst>
          </p:cNvPr>
          <p:cNvSpPr/>
          <p:nvPr/>
        </p:nvSpPr>
        <p:spPr>
          <a:xfrm rot="5400000">
            <a:off x="-2073731" y="5138056"/>
            <a:ext cx="6955971" cy="115388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80000"/>
                </a:srgbClr>
              </a:gs>
              <a:gs pos="100000">
                <a:srgbClr val="01D8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0516E9C7-1713-42F9-B323-6D1F68B6EA84}"/>
              </a:ext>
            </a:extLst>
          </p:cNvPr>
          <p:cNvSpPr/>
          <p:nvPr/>
        </p:nvSpPr>
        <p:spPr>
          <a:xfrm rot="5400000">
            <a:off x="-571500" y="5018313"/>
            <a:ext cx="6955971" cy="115388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80000"/>
                </a:srgbClr>
              </a:gs>
              <a:gs pos="100000">
                <a:srgbClr val="01D8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A3675A04-99B8-41D9-8772-6E4C2E3738FD}"/>
              </a:ext>
            </a:extLst>
          </p:cNvPr>
          <p:cNvSpPr/>
          <p:nvPr/>
        </p:nvSpPr>
        <p:spPr>
          <a:xfrm rot="5400000">
            <a:off x="718454" y="6014356"/>
            <a:ext cx="6955971" cy="115388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80000"/>
                </a:srgbClr>
              </a:gs>
              <a:gs pos="100000">
                <a:srgbClr val="01D8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3E53B6C5-8085-467C-BB22-A426656D9A41}"/>
              </a:ext>
            </a:extLst>
          </p:cNvPr>
          <p:cNvSpPr/>
          <p:nvPr/>
        </p:nvSpPr>
        <p:spPr>
          <a:xfrm rot="5400000">
            <a:off x="1598334" y="4819117"/>
            <a:ext cx="6955971" cy="115388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80000"/>
                </a:srgbClr>
              </a:gs>
              <a:gs pos="100000">
                <a:srgbClr val="01D8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1A763D0D-AD61-44C7-A120-61DF89D21162}"/>
              </a:ext>
            </a:extLst>
          </p:cNvPr>
          <p:cNvSpPr/>
          <p:nvPr/>
        </p:nvSpPr>
        <p:spPr>
          <a:xfrm rot="5400000">
            <a:off x="315684" y="3543300"/>
            <a:ext cx="6955971" cy="115388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70000"/>
                </a:srgbClr>
              </a:gs>
              <a:gs pos="100000">
                <a:srgbClr val="01D8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EAD1A29C-D48D-4E78-8C2B-DE516468269D}"/>
              </a:ext>
            </a:extLst>
          </p:cNvPr>
          <p:cNvSpPr/>
          <p:nvPr/>
        </p:nvSpPr>
        <p:spPr>
          <a:xfrm rot="5400000">
            <a:off x="-1230091" y="3472542"/>
            <a:ext cx="6955971" cy="115388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70000"/>
                </a:srgbClr>
              </a:gs>
              <a:gs pos="100000">
                <a:srgbClr val="01D8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52BEEE02-150D-4FDB-ABF5-FC80F9943A3D}"/>
              </a:ext>
            </a:extLst>
          </p:cNvPr>
          <p:cNvSpPr/>
          <p:nvPr/>
        </p:nvSpPr>
        <p:spPr>
          <a:xfrm rot="5400000">
            <a:off x="5421675" y="3695267"/>
            <a:ext cx="7568826" cy="410936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45000"/>
                </a:srgbClr>
              </a:gs>
              <a:gs pos="100000">
                <a:srgbClr val="01D8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68F58E79-15B3-4580-AFDA-ADE11A4AE61E}"/>
              </a:ext>
            </a:extLst>
          </p:cNvPr>
          <p:cNvSpPr/>
          <p:nvPr/>
        </p:nvSpPr>
        <p:spPr>
          <a:xfrm>
            <a:off x="5753089" y="2008414"/>
            <a:ext cx="816429" cy="108858"/>
          </a:xfrm>
          <a:custGeom>
            <a:avLst/>
            <a:gdLst>
              <a:gd name="connsiteX0" fmla="*/ 0 w 3254828"/>
              <a:gd name="connsiteY0" fmla="*/ 865414 h 865414"/>
              <a:gd name="connsiteX1" fmla="*/ 462643 w 3254828"/>
              <a:gd name="connsiteY1" fmla="*/ 141514 h 865414"/>
              <a:gd name="connsiteX2" fmla="*/ 963385 w 3254828"/>
              <a:gd name="connsiteY2" fmla="*/ 859972 h 865414"/>
              <a:gd name="connsiteX3" fmla="*/ 1322614 w 3254828"/>
              <a:gd name="connsiteY3" fmla="*/ 97972 h 865414"/>
              <a:gd name="connsiteX4" fmla="*/ 1670957 w 3254828"/>
              <a:gd name="connsiteY4" fmla="*/ 794657 h 865414"/>
              <a:gd name="connsiteX5" fmla="*/ 2068285 w 3254828"/>
              <a:gd name="connsiteY5" fmla="*/ 32657 h 865414"/>
              <a:gd name="connsiteX6" fmla="*/ 2471057 w 3254828"/>
              <a:gd name="connsiteY6" fmla="*/ 751114 h 865414"/>
              <a:gd name="connsiteX7" fmla="*/ 2911928 w 3254828"/>
              <a:gd name="connsiteY7" fmla="*/ 0 h 865414"/>
              <a:gd name="connsiteX8" fmla="*/ 3254828 w 3254828"/>
              <a:gd name="connsiteY8" fmla="*/ 751114 h 86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4828" h="865414">
                <a:moveTo>
                  <a:pt x="0" y="865414"/>
                </a:moveTo>
                <a:lnTo>
                  <a:pt x="462643" y="141514"/>
                </a:lnTo>
                <a:lnTo>
                  <a:pt x="963385" y="859972"/>
                </a:lnTo>
                <a:lnTo>
                  <a:pt x="1322614" y="97972"/>
                </a:lnTo>
                <a:lnTo>
                  <a:pt x="1670957" y="794657"/>
                </a:lnTo>
                <a:lnTo>
                  <a:pt x="2068285" y="32657"/>
                </a:lnTo>
                <a:lnTo>
                  <a:pt x="2471057" y="751114"/>
                </a:lnTo>
                <a:lnTo>
                  <a:pt x="2911928" y="0"/>
                </a:lnTo>
                <a:lnTo>
                  <a:pt x="3254828" y="751114"/>
                </a:lnTo>
              </a:path>
            </a:pathLst>
          </a:custGeom>
          <a:noFill/>
          <a:ln>
            <a:gradFill flip="none" rotWithShape="1">
              <a:gsLst>
                <a:gs pos="0">
                  <a:srgbClr val="01D8FF">
                    <a:alpha val="70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167F2045-458D-40D2-993F-D0C10CC2F7D4}"/>
              </a:ext>
            </a:extLst>
          </p:cNvPr>
          <p:cNvSpPr/>
          <p:nvPr/>
        </p:nvSpPr>
        <p:spPr>
          <a:xfrm rot="5400000">
            <a:off x="457193" y="1077686"/>
            <a:ext cx="653146" cy="87087"/>
          </a:xfrm>
          <a:custGeom>
            <a:avLst/>
            <a:gdLst>
              <a:gd name="connsiteX0" fmla="*/ 0 w 3254828"/>
              <a:gd name="connsiteY0" fmla="*/ 865414 h 865414"/>
              <a:gd name="connsiteX1" fmla="*/ 462643 w 3254828"/>
              <a:gd name="connsiteY1" fmla="*/ 141514 h 865414"/>
              <a:gd name="connsiteX2" fmla="*/ 963385 w 3254828"/>
              <a:gd name="connsiteY2" fmla="*/ 859972 h 865414"/>
              <a:gd name="connsiteX3" fmla="*/ 1322614 w 3254828"/>
              <a:gd name="connsiteY3" fmla="*/ 97972 h 865414"/>
              <a:gd name="connsiteX4" fmla="*/ 1670957 w 3254828"/>
              <a:gd name="connsiteY4" fmla="*/ 794657 h 865414"/>
              <a:gd name="connsiteX5" fmla="*/ 2068285 w 3254828"/>
              <a:gd name="connsiteY5" fmla="*/ 32657 h 865414"/>
              <a:gd name="connsiteX6" fmla="*/ 2471057 w 3254828"/>
              <a:gd name="connsiteY6" fmla="*/ 751114 h 865414"/>
              <a:gd name="connsiteX7" fmla="*/ 2911928 w 3254828"/>
              <a:gd name="connsiteY7" fmla="*/ 0 h 865414"/>
              <a:gd name="connsiteX8" fmla="*/ 3254828 w 3254828"/>
              <a:gd name="connsiteY8" fmla="*/ 751114 h 86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4828" h="865414">
                <a:moveTo>
                  <a:pt x="0" y="865414"/>
                </a:moveTo>
                <a:lnTo>
                  <a:pt x="462643" y="141514"/>
                </a:lnTo>
                <a:lnTo>
                  <a:pt x="963385" y="859972"/>
                </a:lnTo>
                <a:lnTo>
                  <a:pt x="1322614" y="97972"/>
                </a:lnTo>
                <a:lnTo>
                  <a:pt x="1670957" y="794657"/>
                </a:lnTo>
                <a:lnTo>
                  <a:pt x="2068285" y="32657"/>
                </a:lnTo>
                <a:lnTo>
                  <a:pt x="2471057" y="751114"/>
                </a:lnTo>
                <a:lnTo>
                  <a:pt x="2911928" y="0"/>
                </a:lnTo>
                <a:lnTo>
                  <a:pt x="3254828" y="751114"/>
                </a:lnTo>
              </a:path>
            </a:pathLst>
          </a:custGeom>
          <a:noFill/>
          <a:ln>
            <a:gradFill flip="none" rotWithShape="1">
              <a:gsLst>
                <a:gs pos="0">
                  <a:srgbClr val="01D8FF">
                    <a:alpha val="70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F3CBF29-9AF5-4955-955E-9FE1FEE0AF86}"/>
              </a:ext>
            </a:extLst>
          </p:cNvPr>
          <p:cNvSpPr/>
          <p:nvPr/>
        </p:nvSpPr>
        <p:spPr>
          <a:xfrm rot="5400000">
            <a:off x="11157846" y="5832022"/>
            <a:ext cx="816429" cy="108858"/>
          </a:xfrm>
          <a:custGeom>
            <a:avLst/>
            <a:gdLst>
              <a:gd name="connsiteX0" fmla="*/ 0 w 3254828"/>
              <a:gd name="connsiteY0" fmla="*/ 865414 h 865414"/>
              <a:gd name="connsiteX1" fmla="*/ 462643 w 3254828"/>
              <a:gd name="connsiteY1" fmla="*/ 141514 h 865414"/>
              <a:gd name="connsiteX2" fmla="*/ 963385 w 3254828"/>
              <a:gd name="connsiteY2" fmla="*/ 859972 h 865414"/>
              <a:gd name="connsiteX3" fmla="*/ 1322614 w 3254828"/>
              <a:gd name="connsiteY3" fmla="*/ 97972 h 865414"/>
              <a:gd name="connsiteX4" fmla="*/ 1670957 w 3254828"/>
              <a:gd name="connsiteY4" fmla="*/ 794657 h 865414"/>
              <a:gd name="connsiteX5" fmla="*/ 2068285 w 3254828"/>
              <a:gd name="connsiteY5" fmla="*/ 32657 h 865414"/>
              <a:gd name="connsiteX6" fmla="*/ 2471057 w 3254828"/>
              <a:gd name="connsiteY6" fmla="*/ 751114 h 865414"/>
              <a:gd name="connsiteX7" fmla="*/ 2911928 w 3254828"/>
              <a:gd name="connsiteY7" fmla="*/ 0 h 865414"/>
              <a:gd name="connsiteX8" fmla="*/ 3254828 w 3254828"/>
              <a:gd name="connsiteY8" fmla="*/ 751114 h 86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4828" h="865414">
                <a:moveTo>
                  <a:pt x="0" y="865414"/>
                </a:moveTo>
                <a:lnTo>
                  <a:pt x="462643" y="141514"/>
                </a:lnTo>
                <a:lnTo>
                  <a:pt x="963385" y="859972"/>
                </a:lnTo>
                <a:lnTo>
                  <a:pt x="1322614" y="97972"/>
                </a:lnTo>
                <a:lnTo>
                  <a:pt x="1670957" y="794657"/>
                </a:lnTo>
                <a:lnTo>
                  <a:pt x="2068285" y="32657"/>
                </a:lnTo>
                <a:lnTo>
                  <a:pt x="2471057" y="751114"/>
                </a:lnTo>
                <a:lnTo>
                  <a:pt x="2911928" y="0"/>
                </a:lnTo>
                <a:lnTo>
                  <a:pt x="3254828" y="751114"/>
                </a:lnTo>
              </a:path>
            </a:pathLst>
          </a:custGeom>
          <a:noFill/>
          <a:ln>
            <a:gradFill flip="none" rotWithShape="1">
              <a:gsLst>
                <a:gs pos="0">
                  <a:srgbClr val="011B94">
                    <a:alpha val="41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十字形 13">
            <a:extLst>
              <a:ext uri="{FF2B5EF4-FFF2-40B4-BE49-F238E27FC236}">
                <a16:creationId xmlns:a16="http://schemas.microsoft.com/office/drawing/2014/main" xmlns="" id="{64851C30-8D25-485E-916A-2CEABBB10B06}"/>
              </a:ext>
            </a:extLst>
          </p:cNvPr>
          <p:cNvSpPr/>
          <p:nvPr/>
        </p:nvSpPr>
        <p:spPr>
          <a:xfrm rot="2717535">
            <a:off x="6969069" y="1897902"/>
            <a:ext cx="221025" cy="221025"/>
          </a:xfrm>
          <a:prstGeom prst="plus">
            <a:avLst>
              <a:gd name="adj" fmla="val 33196"/>
            </a:avLst>
          </a:prstGeom>
          <a:noFill/>
          <a:ln w="9525">
            <a:gradFill flip="none" rotWithShape="1">
              <a:gsLst>
                <a:gs pos="0">
                  <a:srgbClr val="01D8FF">
                    <a:alpha val="70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5AA3EEC2-957C-4552-9D13-E22B0C9F92B1}"/>
              </a:ext>
            </a:extLst>
          </p:cNvPr>
          <p:cNvGrpSpPr/>
          <p:nvPr/>
        </p:nvGrpSpPr>
        <p:grpSpPr>
          <a:xfrm>
            <a:off x="10584106" y="1033947"/>
            <a:ext cx="484098" cy="1263138"/>
            <a:chOff x="8202386" y="-2699657"/>
            <a:chExt cx="555172" cy="1448590"/>
          </a:xfrm>
          <a:gradFill flip="none" rotWithShape="1">
            <a:gsLst>
              <a:gs pos="0">
                <a:srgbClr val="011B94">
                  <a:alpha val="82000"/>
                </a:srgbClr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2D4F7525-5BA0-4523-93BC-A8D47D4C9B04}"/>
                </a:ext>
              </a:extLst>
            </p:cNvPr>
            <p:cNvSpPr/>
            <p:nvPr/>
          </p:nvSpPr>
          <p:spPr>
            <a:xfrm>
              <a:off x="8202386" y="-269965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1E734AE6-2B30-4075-9D3E-134451EB93B6}"/>
                </a:ext>
              </a:extLst>
            </p:cNvPr>
            <p:cNvSpPr/>
            <p:nvPr/>
          </p:nvSpPr>
          <p:spPr>
            <a:xfrm>
              <a:off x="8327572" y="-269965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18F06F18-C3A7-4954-A8A7-68D1388854B1}"/>
                </a:ext>
              </a:extLst>
            </p:cNvPr>
            <p:cNvSpPr/>
            <p:nvPr/>
          </p:nvSpPr>
          <p:spPr>
            <a:xfrm>
              <a:off x="8452758" y="-269965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5273201A-4375-42EF-ACF5-6381D8A1E10D}"/>
                </a:ext>
              </a:extLst>
            </p:cNvPr>
            <p:cNvSpPr/>
            <p:nvPr/>
          </p:nvSpPr>
          <p:spPr>
            <a:xfrm>
              <a:off x="8577944" y="-269965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CA7D01A2-F762-4D47-A69C-98C6CB3BEA71}"/>
                </a:ext>
              </a:extLst>
            </p:cNvPr>
            <p:cNvSpPr/>
            <p:nvPr/>
          </p:nvSpPr>
          <p:spPr>
            <a:xfrm>
              <a:off x="8703130" y="-269965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7A89D673-C8FC-4640-8044-5AFCF4C0315D}"/>
                </a:ext>
              </a:extLst>
            </p:cNvPr>
            <p:cNvSpPr/>
            <p:nvPr/>
          </p:nvSpPr>
          <p:spPr>
            <a:xfrm>
              <a:off x="8202386" y="-257291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A57FD04D-39C7-4B1A-9067-73A6D8A53DD9}"/>
                </a:ext>
              </a:extLst>
            </p:cNvPr>
            <p:cNvSpPr/>
            <p:nvPr/>
          </p:nvSpPr>
          <p:spPr>
            <a:xfrm>
              <a:off x="8327572" y="-257291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FF0FE137-5F6D-4276-B961-EF0F19E47913}"/>
                </a:ext>
              </a:extLst>
            </p:cNvPr>
            <p:cNvSpPr/>
            <p:nvPr/>
          </p:nvSpPr>
          <p:spPr>
            <a:xfrm>
              <a:off x="8452758" y="-257291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BC4F0839-5BBA-4F40-8444-AD3D06230511}"/>
                </a:ext>
              </a:extLst>
            </p:cNvPr>
            <p:cNvSpPr/>
            <p:nvPr/>
          </p:nvSpPr>
          <p:spPr>
            <a:xfrm>
              <a:off x="8577944" y="-257291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2ED22499-C151-4BAE-91EB-CAB8A7D17B28}"/>
                </a:ext>
              </a:extLst>
            </p:cNvPr>
            <p:cNvSpPr/>
            <p:nvPr/>
          </p:nvSpPr>
          <p:spPr>
            <a:xfrm>
              <a:off x="8703130" y="-257291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4F5E1B86-D515-4569-B2C2-9E4BC0C0BABB}"/>
                </a:ext>
              </a:extLst>
            </p:cNvPr>
            <p:cNvSpPr/>
            <p:nvPr/>
          </p:nvSpPr>
          <p:spPr>
            <a:xfrm>
              <a:off x="8202386" y="-244617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2B3140D1-5078-40EA-92DC-272820A5FB83}"/>
                </a:ext>
              </a:extLst>
            </p:cNvPr>
            <p:cNvSpPr/>
            <p:nvPr/>
          </p:nvSpPr>
          <p:spPr>
            <a:xfrm>
              <a:off x="8327572" y="-244617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ECD85A7C-0535-49A4-ABA3-7028327068FB}"/>
                </a:ext>
              </a:extLst>
            </p:cNvPr>
            <p:cNvSpPr/>
            <p:nvPr/>
          </p:nvSpPr>
          <p:spPr>
            <a:xfrm>
              <a:off x="8452758" y="-244617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97BFF31-A96B-434B-9CF1-DB785AD47351}"/>
                </a:ext>
              </a:extLst>
            </p:cNvPr>
            <p:cNvSpPr/>
            <p:nvPr/>
          </p:nvSpPr>
          <p:spPr>
            <a:xfrm>
              <a:off x="8577944" y="-244617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C107896F-DD2B-419F-A845-922A144DA52A}"/>
                </a:ext>
              </a:extLst>
            </p:cNvPr>
            <p:cNvSpPr/>
            <p:nvPr/>
          </p:nvSpPr>
          <p:spPr>
            <a:xfrm>
              <a:off x="8703130" y="-244617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9AA9B738-5524-41AA-BF44-0AD3D7DA7182}"/>
                </a:ext>
              </a:extLst>
            </p:cNvPr>
            <p:cNvSpPr/>
            <p:nvPr/>
          </p:nvSpPr>
          <p:spPr>
            <a:xfrm>
              <a:off x="8202386" y="-231943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7F695AC-F79A-4C44-B203-D09A7AD7773B}"/>
                </a:ext>
              </a:extLst>
            </p:cNvPr>
            <p:cNvSpPr/>
            <p:nvPr/>
          </p:nvSpPr>
          <p:spPr>
            <a:xfrm>
              <a:off x="8327572" y="-231943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9EBCED6-A406-4FD4-A224-9F3CDDE97322}"/>
                </a:ext>
              </a:extLst>
            </p:cNvPr>
            <p:cNvSpPr/>
            <p:nvPr/>
          </p:nvSpPr>
          <p:spPr>
            <a:xfrm>
              <a:off x="8452758" y="-231943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98D9D994-A119-4AD7-9B85-BA2D16726B05}"/>
                </a:ext>
              </a:extLst>
            </p:cNvPr>
            <p:cNvSpPr/>
            <p:nvPr/>
          </p:nvSpPr>
          <p:spPr>
            <a:xfrm>
              <a:off x="8577944" y="-231943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85B8BAAC-D8F2-486D-9FD0-C25436ABEBE6}"/>
                </a:ext>
              </a:extLst>
            </p:cNvPr>
            <p:cNvSpPr/>
            <p:nvPr/>
          </p:nvSpPr>
          <p:spPr>
            <a:xfrm>
              <a:off x="8703130" y="-231943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8976CD2D-E06B-4861-B49D-AA0891C11ED1}"/>
                </a:ext>
              </a:extLst>
            </p:cNvPr>
            <p:cNvSpPr/>
            <p:nvPr/>
          </p:nvSpPr>
          <p:spPr>
            <a:xfrm>
              <a:off x="8202386" y="-219268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4F0BBDB8-154D-43A0-8C0E-36D1230C1761}"/>
                </a:ext>
              </a:extLst>
            </p:cNvPr>
            <p:cNvSpPr/>
            <p:nvPr/>
          </p:nvSpPr>
          <p:spPr>
            <a:xfrm>
              <a:off x="8327572" y="-219268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38F02A4A-974B-4F73-89B5-85F5DB89A5C5}"/>
                </a:ext>
              </a:extLst>
            </p:cNvPr>
            <p:cNvSpPr/>
            <p:nvPr/>
          </p:nvSpPr>
          <p:spPr>
            <a:xfrm>
              <a:off x="8452758" y="-219268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F67BCE85-8F45-4AA6-A6AA-D9A517758777}"/>
                </a:ext>
              </a:extLst>
            </p:cNvPr>
            <p:cNvSpPr/>
            <p:nvPr/>
          </p:nvSpPr>
          <p:spPr>
            <a:xfrm>
              <a:off x="8577944" y="-219268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30D7B72A-80D8-4F5F-A35D-6D87A95D9B01}"/>
                </a:ext>
              </a:extLst>
            </p:cNvPr>
            <p:cNvSpPr/>
            <p:nvPr/>
          </p:nvSpPr>
          <p:spPr>
            <a:xfrm>
              <a:off x="8703130" y="-219268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6F5BC8C1-3484-4972-975A-10FF35515269}"/>
                </a:ext>
              </a:extLst>
            </p:cNvPr>
            <p:cNvSpPr/>
            <p:nvPr/>
          </p:nvSpPr>
          <p:spPr>
            <a:xfrm>
              <a:off x="8202386" y="-206594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65096190-7EF6-461A-A388-6935E2E93727}"/>
                </a:ext>
              </a:extLst>
            </p:cNvPr>
            <p:cNvSpPr/>
            <p:nvPr/>
          </p:nvSpPr>
          <p:spPr>
            <a:xfrm>
              <a:off x="8327572" y="-206594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58BE52B-774F-4160-8CB8-B2DEB8D01158}"/>
                </a:ext>
              </a:extLst>
            </p:cNvPr>
            <p:cNvSpPr/>
            <p:nvPr/>
          </p:nvSpPr>
          <p:spPr>
            <a:xfrm>
              <a:off x="8452758" y="-206594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091FF10-6C40-4E96-A97C-0BD0A6C5174C}"/>
                </a:ext>
              </a:extLst>
            </p:cNvPr>
            <p:cNvSpPr/>
            <p:nvPr/>
          </p:nvSpPr>
          <p:spPr>
            <a:xfrm>
              <a:off x="8577944" y="-206594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62F675DD-48DF-4E46-B615-89B45EE54798}"/>
                </a:ext>
              </a:extLst>
            </p:cNvPr>
            <p:cNvSpPr/>
            <p:nvPr/>
          </p:nvSpPr>
          <p:spPr>
            <a:xfrm>
              <a:off x="8703130" y="-206594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C81613B2-B18F-4AC0-AC0B-868DB8F8DB87}"/>
                </a:ext>
              </a:extLst>
            </p:cNvPr>
            <p:cNvSpPr/>
            <p:nvPr/>
          </p:nvSpPr>
          <p:spPr>
            <a:xfrm>
              <a:off x="8202386" y="-193920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0BE0BF9F-FAA8-4252-B7CF-B323790A3399}"/>
                </a:ext>
              </a:extLst>
            </p:cNvPr>
            <p:cNvSpPr/>
            <p:nvPr/>
          </p:nvSpPr>
          <p:spPr>
            <a:xfrm>
              <a:off x="8327572" y="-193920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790EF79-03D8-4BED-B090-3FC79B7DC958}"/>
                </a:ext>
              </a:extLst>
            </p:cNvPr>
            <p:cNvSpPr/>
            <p:nvPr/>
          </p:nvSpPr>
          <p:spPr>
            <a:xfrm>
              <a:off x="8452758" y="-193920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62221A7C-7D66-41FB-A453-2B05882893C7}"/>
                </a:ext>
              </a:extLst>
            </p:cNvPr>
            <p:cNvSpPr/>
            <p:nvPr/>
          </p:nvSpPr>
          <p:spPr>
            <a:xfrm>
              <a:off x="8577944" y="-193920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59A3EC3C-CD5A-4E4B-B779-0F96E2CED863}"/>
                </a:ext>
              </a:extLst>
            </p:cNvPr>
            <p:cNvSpPr/>
            <p:nvPr/>
          </p:nvSpPr>
          <p:spPr>
            <a:xfrm>
              <a:off x="8703130" y="-193920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BFAEB1E7-6BC4-4B48-A306-3257203BF9F2}"/>
                </a:ext>
              </a:extLst>
            </p:cNvPr>
            <p:cNvSpPr/>
            <p:nvPr/>
          </p:nvSpPr>
          <p:spPr>
            <a:xfrm>
              <a:off x="8202386" y="-181246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FA2352A5-FA3F-45CD-9691-90D92A8DAF4F}"/>
                </a:ext>
              </a:extLst>
            </p:cNvPr>
            <p:cNvSpPr/>
            <p:nvPr/>
          </p:nvSpPr>
          <p:spPr>
            <a:xfrm>
              <a:off x="8327572" y="-181246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A2970B1F-4B3C-4442-A83B-F348B6157D1D}"/>
                </a:ext>
              </a:extLst>
            </p:cNvPr>
            <p:cNvSpPr/>
            <p:nvPr/>
          </p:nvSpPr>
          <p:spPr>
            <a:xfrm>
              <a:off x="8452758" y="-181246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377B3636-95B5-489D-8186-0F3E32A749B0}"/>
                </a:ext>
              </a:extLst>
            </p:cNvPr>
            <p:cNvSpPr/>
            <p:nvPr/>
          </p:nvSpPr>
          <p:spPr>
            <a:xfrm>
              <a:off x="8577944" y="-181246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13A8F305-C73E-4AE0-BA67-D89EF2016DC5}"/>
                </a:ext>
              </a:extLst>
            </p:cNvPr>
            <p:cNvSpPr/>
            <p:nvPr/>
          </p:nvSpPr>
          <p:spPr>
            <a:xfrm>
              <a:off x="8703130" y="-181246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01445897-FB2C-42EC-A238-8ABD290F9003}"/>
                </a:ext>
              </a:extLst>
            </p:cNvPr>
            <p:cNvSpPr/>
            <p:nvPr/>
          </p:nvSpPr>
          <p:spPr>
            <a:xfrm>
              <a:off x="8202386" y="-168572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A9190F7C-B505-4427-9196-962B1DA2B4F9}"/>
                </a:ext>
              </a:extLst>
            </p:cNvPr>
            <p:cNvSpPr/>
            <p:nvPr/>
          </p:nvSpPr>
          <p:spPr>
            <a:xfrm>
              <a:off x="8327572" y="-168572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AD770FE-EF85-42AF-9CDE-58B13930B411}"/>
                </a:ext>
              </a:extLst>
            </p:cNvPr>
            <p:cNvSpPr/>
            <p:nvPr/>
          </p:nvSpPr>
          <p:spPr>
            <a:xfrm>
              <a:off x="8452758" y="-168572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8B52EDAF-3B25-4CE3-8BE5-1B7BF3E49E7A}"/>
                </a:ext>
              </a:extLst>
            </p:cNvPr>
            <p:cNvSpPr/>
            <p:nvPr/>
          </p:nvSpPr>
          <p:spPr>
            <a:xfrm>
              <a:off x="8577944" y="-168572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26355F1E-7DD1-46C9-97D8-74EC487E043F}"/>
                </a:ext>
              </a:extLst>
            </p:cNvPr>
            <p:cNvSpPr/>
            <p:nvPr/>
          </p:nvSpPr>
          <p:spPr>
            <a:xfrm>
              <a:off x="8703130" y="-168572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FC2E968B-1604-447E-888F-A7BCE66C8F5B}"/>
                </a:ext>
              </a:extLst>
            </p:cNvPr>
            <p:cNvSpPr/>
            <p:nvPr/>
          </p:nvSpPr>
          <p:spPr>
            <a:xfrm>
              <a:off x="8202386" y="-155897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A5269780-BEFB-412D-A361-932720DE287B}"/>
                </a:ext>
              </a:extLst>
            </p:cNvPr>
            <p:cNvSpPr/>
            <p:nvPr/>
          </p:nvSpPr>
          <p:spPr>
            <a:xfrm>
              <a:off x="8327572" y="-155897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56652738-1000-412B-A775-6D1EC2B7DD46}"/>
                </a:ext>
              </a:extLst>
            </p:cNvPr>
            <p:cNvSpPr/>
            <p:nvPr/>
          </p:nvSpPr>
          <p:spPr>
            <a:xfrm>
              <a:off x="8452758" y="-155897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120B07A3-76FE-42A5-A922-311E1234C148}"/>
                </a:ext>
              </a:extLst>
            </p:cNvPr>
            <p:cNvSpPr/>
            <p:nvPr/>
          </p:nvSpPr>
          <p:spPr>
            <a:xfrm>
              <a:off x="8577944" y="-155897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AA38E1A8-34D2-416F-9DC4-52DAB0EC25C5}"/>
                </a:ext>
              </a:extLst>
            </p:cNvPr>
            <p:cNvSpPr/>
            <p:nvPr/>
          </p:nvSpPr>
          <p:spPr>
            <a:xfrm>
              <a:off x="8703130" y="-155897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B128C78D-9E19-4CEE-86D1-A5DCC18849E5}"/>
                </a:ext>
              </a:extLst>
            </p:cNvPr>
            <p:cNvSpPr/>
            <p:nvPr/>
          </p:nvSpPr>
          <p:spPr>
            <a:xfrm>
              <a:off x="8202386" y="-143223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842F177D-FF37-4036-8027-96711A6BA740}"/>
                </a:ext>
              </a:extLst>
            </p:cNvPr>
            <p:cNvSpPr/>
            <p:nvPr/>
          </p:nvSpPr>
          <p:spPr>
            <a:xfrm>
              <a:off x="8327572" y="-143223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2EBFEC27-43F9-460D-9669-958DE2C1BA7F}"/>
                </a:ext>
              </a:extLst>
            </p:cNvPr>
            <p:cNvSpPr/>
            <p:nvPr/>
          </p:nvSpPr>
          <p:spPr>
            <a:xfrm>
              <a:off x="8452758" y="-143223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88F77906-A091-42A0-A5C1-9705F4C0A82E}"/>
                </a:ext>
              </a:extLst>
            </p:cNvPr>
            <p:cNvSpPr/>
            <p:nvPr/>
          </p:nvSpPr>
          <p:spPr>
            <a:xfrm>
              <a:off x="8577944" y="-143223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01184D26-D173-4D75-A818-804BC7D4E775}"/>
                </a:ext>
              </a:extLst>
            </p:cNvPr>
            <p:cNvSpPr/>
            <p:nvPr/>
          </p:nvSpPr>
          <p:spPr>
            <a:xfrm>
              <a:off x="8703130" y="-143223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4F997C90-E969-49CF-BCF6-DC0B8AF33E22}"/>
                </a:ext>
              </a:extLst>
            </p:cNvPr>
            <p:cNvSpPr/>
            <p:nvPr/>
          </p:nvSpPr>
          <p:spPr>
            <a:xfrm>
              <a:off x="8202386" y="-130549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7710E985-ACD5-44B9-B9B8-34FC2EDA7038}"/>
                </a:ext>
              </a:extLst>
            </p:cNvPr>
            <p:cNvSpPr/>
            <p:nvPr/>
          </p:nvSpPr>
          <p:spPr>
            <a:xfrm>
              <a:off x="8327572" y="-130549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7EC8CBC7-2281-49F7-930C-77390CCD711F}"/>
                </a:ext>
              </a:extLst>
            </p:cNvPr>
            <p:cNvSpPr/>
            <p:nvPr/>
          </p:nvSpPr>
          <p:spPr>
            <a:xfrm>
              <a:off x="8452758" y="-130549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CEBCEE20-4599-48B7-AB0B-96231C233936}"/>
                </a:ext>
              </a:extLst>
            </p:cNvPr>
            <p:cNvSpPr/>
            <p:nvPr/>
          </p:nvSpPr>
          <p:spPr>
            <a:xfrm>
              <a:off x="8577944" y="-130549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C96BE5B2-D658-4118-98A4-9BA50603C97B}"/>
                </a:ext>
              </a:extLst>
            </p:cNvPr>
            <p:cNvSpPr/>
            <p:nvPr/>
          </p:nvSpPr>
          <p:spPr>
            <a:xfrm>
              <a:off x="8703130" y="-130549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4429B1DD-ADB2-4382-A452-CAEB14084A71}"/>
              </a:ext>
            </a:extLst>
          </p:cNvPr>
          <p:cNvGrpSpPr/>
          <p:nvPr/>
        </p:nvGrpSpPr>
        <p:grpSpPr>
          <a:xfrm>
            <a:off x="1186852" y="4629492"/>
            <a:ext cx="484098" cy="1263138"/>
            <a:chOff x="8202386" y="-2699657"/>
            <a:chExt cx="555172" cy="1448590"/>
          </a:xfrm>
          <a:gradFill flip="none" rotWithShape="1">
            <a:gsLst>
              <a:gs pos="0">
                <a:srgbClr val="011B94">
                  <a:alpha val="75000"/>
                </a:srgbClr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EC6082F8-CD65-44E1-ACF0-431DE9C9206C}"/>
                </a:ext>
              </a:extLst>
            </p:cNvPr>
            <p:cNvSpPr/>
            <p:nvPr/>
          </p:nvSpPr>
          <p:spPr>
            <a:xfrm>
              <a:off x="8202386" y="-269965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C1FB094A-9D6A-4A9F-8054-514FCE5A1E9B}"/>
                </a:ext>
              </a:extLst>
            </p:cNvPr>
            <p:cNvSpPr/>
            <p:nvPr/>
          </p:nvSpPr>
          <p:spPr>
            <a:xfrm>
              <a:off x="8327572" y="-269965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18F8EFF5-285F-4EC3-A1DE-BFB09DFABE06}"/>
                </a:ext>
              </a:extLst>
            </p:cNvPr>
            <p:cNvSpPr/>
            <p:nvPr/>
          </p:nvSpPr>
          <p:spPr>
            <a:xfrm>
              <a:off x="8452758" y="-269965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76856C10-97DA-4B7F-BC98-659EE4C85443}"/>
                </a:ext>
              </a:extLst>
            </p:cNvPr>
            <p:cNvSpPr/>
            <p:nvPr/>
          </p:nvSpPr>
          <p:spPr>
            <a:xfrm>
              <a:off x="8577944" y="-269965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2C8FD2D9-2947-41EF-AA47-F165BD9E0D09}"/>
                </a:ext>
              </a:extLst>
            </p:cNvPr>
            <p:cNvSpPr/>
            <p:nvPr/>
          </p:nvSpPr>
          <p:spPr>
            <a:xfrm>
              <a:off x="8703130" y="-269965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FF3E008F-21B1-45B4-A657-975C35DD5205}"/>
                </a:ext>
              </a:extLst>
            </p:cNvPr>
            <p:cNvSpPr/>
            <p:nvPr/>
          </p:nvSpPr>
          <p:spPr>
            <a:xfrm>
              <a:off x="8202386" y="-257291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6FA7F0EA-88B0-4533-AA7E-B7C294555A4E}"/>
                </a:ext>
              </a:extLst>
            </p:cNvPr>
            <p:cNvSpPr/>
            <p:nvPr/>
          </p:nvSpPr>
          <p:spPr>
            <a:xfrm>
              <a:off x="8327572" y="-257291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82C26BE9-C1D1-4850-A197-E364CADC85E3}"/>
                </a:ext>
              </a:extLst>
            </p:cNvPr>
            <p:cNvSpPr/>
            <p:nvPr/>
          </p:nvSpPr>
          <p:spPr>
            <a:xfrm>
              <a:off x="8452758" y="-257291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E975FE82-4E33-4FDA-AF85-D8C2216B8E6B}"/>
                </a:ext>
              </a:extLst>
            </p:cNvPr>
            <p:cNvSpPr/>
            <p:nvPr/>
          </p:nvSpPr>
          <p:spPr>
            <a:xfrm>
              <a:off x="8577944" y="-257291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84C3DE3F-54BD-4208-B31E-DF54B04C8A01}"/>
                </a:ext>
              </a:extLst>
            </p:cNvPr>
            <p:cNvSpPr/>
            <p:nvPr/>
          </p:nvSpPr>
          <p:spPr>
            <a:xfrm>
              <a:off x="8703130" y="-257291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D86A6105-0B6B-4B2E-968E-919C0BF362F6}"/>
                </a:ext>
              </a:extLst>
            </p:cNvPr>
            <p:cNvSpPr/>
            <p:nvPr/>
          </p:nvSpPr>
          <p:spPr>
            <a:xfrm>
              <a:off x="8202386" y="-244617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069E5ADD-F653-4860-91CE-71AC23C86B48}"/>
                </a:ext>
              </a:extLst>
            </p:cNvPr>
            <p:cNvSpPr/>
            <p:nvPr/>
          </p:nvSpPr>
          <p:spPr>
            <a:xfrm>
              <a:off x="8327572" y="-244617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C7C72897-8889-4E7F-9B7E-04059AA39CDB}"/>
                </a:ext>
              </a:extLst>
            </p:cNvPr>
            <p:cNvSpPr/>
            <p:nvPr/>
          </p:nvSpPr>
          <p:spPr>
            <a:xfrm>
              <a:off x="8452758" y="-244617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6C469357-60D3-4220-A64E-E30D051BEB06}"/>
                </a:ext>
              </a:extLst>
            </p:cNvPr>
            <p:cNvSpPr/>
            <p:nvPr/>
          </p:nvSpPr>
          <p:spPr>
            <a:xfrm>
              <a:off x="8577944" y="-244617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9DDECA34-21B5-42D7-AF93-2B1E7EF6959A}"/>
                </a:ext>
              </a:extLst>
            </p:cNvPr>
            <p:cNvSpPr/>
            <p:nvPr/>
          </p:nvSpPr>
          <p:spPr>
            <a:xfrm>
              <a:off x="8703130" y="-244617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CA118041-D3B4-4D0B-961C-7A05BF7CAB76}"/>
                </a:ext>
              </a:extLst>
            </p:cNvPr>
            <p:cNvSpPr/>
            <p:nvPr/>
          </p:nvSpPr>
          <p:spPr>
            <a:xfrm>
              <a:off x="8202386" y="-231943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76A2446A-C6E0-4F3B-8058-365B6191765C}"/>
                </a:ext>
              </a:extLst>
            </p:cNvPr>
            <p:cNvSpPr/>
            <p:nvPr/>
          </p:nvSpPr>
          <p:spPr>
            <a:xfrm>
              <a:off x="8327572" y="-231943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558B405A-23F0-472C-9BC0-1AD6A60362CF}"/>
                </a:ext>
              </a:extLst>
            </p:cNvPr>
            <p:cNvSpPr/>
            <p:nvPr/>
          </p:nvSpPr>
          <p:spPr>
            <a:xfrm>
              <a:off x="8452758" y="-231943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D37FD782-9BA3-4FC7-95FD-8ACF5187742A}"/>
                </a:ext>
              </a:extLst>
            </p:cNvPr>
            <p:cNvSpPr/>
            <p:nvPr/>
          </p:nvSpPr>
          <p:spPr>
            <a:xfrm>
              <a:off x="8577944" y="-231943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73CD3C61-4F37-4B51-BFA7-F98FD370BFE1}"/>
                </a:ext>
              </a:extLst>
            </p:cNvPr>
            <p:cNvSpPr/>
            <p:nvPr/>
          </p:nvSpPr>
          <p:spPr>
            <a:xfrm>
              <a:off x="8703130" y="-231943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7ECA2759-3732-48A4-9BF4-C462DD30DC67}"/>
                </a:ext>
              </a:extLst>
            </p:cNvPr>
            <p:cNvSpPr/>
            <p:nvPr/>
          </p:nvSpPr>
          <p:spPr>
            <a:xfrm>
              <a:off x="8202386" y="-219268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B6D873EA-C9C7-4CAA-86C6-2E4835811835}"/>
                </a:ext>
              </a:extLst>
            </p:cNvPr>
            <p:cNvSpPr/>
            <p:nvPr/>
          </p:nvSpPr>
          <p:spPr>
            <a:xfrm>
              <a:off x="8327572" y="-219268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8D658EB0-FA6D-4A46-8775-399CF272738A}"/>
                </a:ext>
              </a:extLst>
            </p:cNvPr>
            <p:cNvSpPr/>
            <p:nvPr/>
          </p:nvSpPr>
          <p:spPr>
            <a:xfrm>
              <a:off x="8452758" y="-219268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D77ABF82-973F-4F03-9E2B-2F97F8963708}"/>
                </a:ext>
              </a:extLst>
            </p:cNvPr>
            <p:cNvSpPr/>
            <p:nvPr/>
          </p:nvSpPr>
          <p:spPr>
            <a:xfrm>
              <a:off x="8577944" y="-219268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0DB088F5-0635-48FE-AE12-7C9E764B7C1B}"/>
                </a:ext>
              </a:extLst>
            </p:cNvPr>
            <p:cNvSpPr/>
            <p:nvPr/>
          </p:nvSpPr>
          <p:spPr>
            <a:xfrm>
              <a:off x="8703130" y="-219268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79F52F1B-45A0-49D1-850F-87AB4C0DEC71}"/>
                </a:ext>
              </a:extLst>
            </p:cNvPr>
            <p:cNvSpPr/>
            <p:nvPr/>
          </p:nvSpPr>
          <p:spPr>
            <a:xfrm>
              <a:off x="8202386" y="-206594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2E7E71ED-7C03-4465-905A-DF0304D90459}"/>
                </a:ext>
              </a:extLst>
            </p:cNvPr>
            <p:cNvSpPr/>
            <p:nvPr/>
          </p:nvSpPr>
          <p:spPr>
            <a:xfrm>
              <a:off x="8327572" y="-206594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140DB7C5-CABB-4C70-9004-36095367565B}"/>
                </a:ext>
              </a:extLst>
            </p:cNvPr>
            <p:cNvSpPr/>
            <p:nvPr/>
          </p:nvSpPr>
          <p:spPr>
            <a:xfrm>
              <a:off x="8452758" y="-206594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0722C027-2715-4F99-A6D6-DDCA32D035E9}"/>
                </a:ext>
              </a:extLst>
            </p:cNvPr>
            <p:cNvSpPr/>
            <p:nvPr/>
          </p:nvSpPr>
          <p:spPr>
            <a:xfrm>
              <a:off x="8577944" y="-206594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7CACB96B-A57A-43DC-9B08-FC209E700738}"/>
                </a:ext>
              </a:extLst>
            </p:cNvPr>
            <p:cNvSpPr/>
            <p:nvPr/>
          </p:nvSpPr>
          <p:spPr>
            <a:xfrm>
              <a:off x="8703130" y="-206594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6FB5F9CF-AA4D-4026-9306-F751BB84CDFE}"/>
                </a:ext>
              </a:extLst>
            </p:cNvPr>
            <p:cNvSpPr/>
            <p:nvPr/>
          </p:nvSpPr>
          <p:spPr>
            <a:xfrm>
              <a:off x="8202386" y="-193920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BA4B228B-F907-4483-9151-EA8F2173FC91}"/>
                </a:ext>
              </a:extLst>
            </p:cNvPr>
            <p:cNvSpPr/>
            <p:nvPr/>
          </p:nvSpPr>
          <p:spPr>
            <a:xfrm>
              <a:off x="8327572" y="-193920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C91FAB1A-014F-4AC1-A900-7C3365C9F79C}"/>
                </a:ext>
              </a:extLst>
            </p:cNvPr>
            <p:cNvSpPr/>
            <p:nvPr/>
          </p:nvSpPr>
          <p:spPr>
            <a:xfrm>
              <a:off x="8452758" y="-193920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C3BEEA42-B4A3-4697-901F-35FCC13976BF}"/>
                </a:ext>
              </a:extLst>
            </p:cNvPr>
            <p:cNvSpPr/>
            <p:nvPr/>
          </p:nvSpPr>
          <p:spPr>
            <a:xfrm>
              <a:off x="8577944" y="-193920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BD103189-9C7D-4598-BB09-236F8C624FD2}"/>
                </a:ext>
              </a:extLst>
            </p:cNvPr>
            <p:cNvSpPr/>
            <p:nvPr/>
          </p:nvSpPr>
          <p:spPr>
            <a:xfrm>
              <a:off x="8703130" y="-193920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FABBB036-625F-4237-83AC-36330EDD8FB4}"/>
                </a:ext>
              </a:extLst>
            </p:cNvPr>
            <p:cNvSpPr/>
            <p:nvPr/>
          </p:nvSpPr>
          <p:spPr>
            <a:xfrm>
              <a:off x="8202386" y="-181246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C56BDD5E-33FA-42D6-B218-8415A9781B4C}"/>
                </a:ext>
              </a:extLst>
            </p:cNvPr>
            <p:cNvSpPr/>
            <p:nvPr/>
          </p:nvSpPr>
          <p:spPr>
            <a:xfrm>
              <a:off x="8327572" y="-181246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852E6519-65C1-4B4A-ABD2-8A20C4CE4446}"/>
                </a:ext>
              </a:extLst>
            </p:cNvPr>
            <p:cNvSpPr/>
            <p:nvPr/>
          </p:nvSpPr>
          <p:spPr>
            <a:xfrm>
              <a:off x="8452758" y="-181246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90628902-47F2-4463-B7B3-6F0BA1E9BC91}"/>
                </a:ext>
              </a:extLst>
            </p:cNvPr>
            <p:cNvSpPr/>
            <p:nvPr/>
          </p:nvSpPr>
          <p:spPr>
            <a:xfrm>
              <a:off x="8577944" y="-181246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56D2426E-8CC1-48CC-AC4A-2ACDD478FD3B}"/>
                </a:ext>
              </a:extLst>
            </p:cNvPr>
            <p:cNvSpPr/>
            <p:nvPr/>
          </p:nvSpPr>
          <p:spPr>
            <a:xfrm>
              <a:off x="8703130" y="-1812463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E2ABA2ED-D16F-4BCE-85AB-8C06D1B1F1B9}"/>
                </a:ext>
              </a:extLst>
            </p:cNvPr>
            <p:cNvSpPr/>
            <p:nvPr/>
          </p:nvSpPr>
          <p:spPr>
            <a:xfrm>
              <a:off x="8202386" y="-168572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1ED2DF7C-ACF7-4D14-83B8-7D594F245DCC}"/>
                </a:ext>
              </a:extLst>
            </p:cNvPr>
            <p:cNvSpPr/>
            <p:nvPr/>
          </p:nvSpPr>
          <p:spPr>
            <a:xfrm>
              <a:off x="8327572" y="-168572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E44CA206-B34F-4613-A334-6168C466345F}"/>
                </a:ext>
              </a:extLst>
            </p:cNvPr>
            <p:cNvSpPr/>
            <p:nvPr/>
          </p:nvSpPr>
          <p:spPr>
            <a:xfrm>
              <a:off x="8452758" y="-168572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D019A7A1-920C-44BE-B970-2CACF6E209F5}"/>
                </a:ext>
              </a:extLst>
            </p:cNvPr>
            <p:cNvSpPr/>
            <p:nvPr/>
          </p:nvSpPr>
          <p:spPr>
            <a:xfrm>
              <a:off x="8577944" y="-168572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B7A5B750-0FE1-4089-BF45-9778EC737991}"/>
                </a:ext>
              </a:extLst>
            </p:cNvPr>
            <p:cNvSpPr/>
            <p:nvPr/>
          </p:nvSpPr>
          <p:spPr>
            <a:xfrm>
              <a:off x="8703130" y="-1685721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2ADA3DB2-6F24-44C5-AC18-578E841C7D04}"/>
                </a:ext>
              </a:extLst>
            </p:cNvPr>
            <p:cNvSpPr/>
            <p:nvPr/>
          </p:nvSpPr>
          <p:spPr>
            <a:xfrm>
              <a:off x="8202386" y="-155897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55ED50ED-5888-4EFF-B92B-0FE930D52ADD}"/>
                </a:ext>
              </a:extLst>
            </p:cNvPr>
            <p:cNvSpPr/>
            <p:nvPr/>
          </p:nvSpPr>
          <p:spPr>
            <a:xfrm>
              <a:off x="8327572" y="-155897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08E2F1D4-6DB8-48DF-B9DC-3DED622C79AC}"/>
                </a:ext>
              </a:extLst>
            </p:cNvPr>
            <p:cNvSpPr/>
            <p:nvPr/>
          </p:nvSpPr>
          <p:spPr>
            <a:xfrm>
              <a:off x="8452758" y="-155897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A51C18E4-AFEB-4CE8-9537-1F3F63C047B1}"/>
                </a:ext>
              </a:extLst>
            </p:cNvPr>
            <p:cNvSpPr/>
            <p:nvPr/>
          </p:nvSpPr>
          <p:spPr>
            <a:xfrm>
              <a:off x="8577944" y="-155897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F99CFC57-02A5-4EE7-8F8A-EA3CB8BCF489}"/>
                </a:ext>
              </a:extLst>
            </p:cNvPr>
            <p:cNvSpPr/>
            <p:nvPr/>
          </p:nvSpPr>
          <p:spPr>
            <a:xfrm>
              <a:off x="8703130" y="-1558979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91FA1378-8C4E-4F84-BA1B-EBFA2160A54E}"/>
                </a:ext>
              </a:extLst>
            </p:cNvPr>
            <p:cNvSpPr/>
            <p:nvPr/>
          </p:nvSpPr>
          <p:spPr>
            <a:xfrm>
              <a:off x="8202386" y="-143223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1F9C7186-0829-45E3-A554-1FA7FFEBA313}"/>
                </a:ext>
              </a:extLst>
            </p:cNvPr>
            <p:cNvSpPr/>
            <p:nvPr/>
          </p:nvSpPr>
          <p:spPr>
            <a:xfrm>
              <a:off x="8327572" y="-143223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E5547456-01D6-4711-8D58-8508BBF7766B}"/>
                </a:ext>
              </a:extLst>
            </p:cNvPr>
            <p:cNvSpPr/>
            <p:nvPr/>
          </p:nvSpPr>
          <p:spPr>
            <a:xfrm>
              <a:off x="8452758" y="-143223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D2BB6C73-181C-4B80-A386-6937C1EA128F}"/>
                </a:ext>
              </a:extLst>
            </p:cNvPr>
            <p:cNvSpPr/>
            <p:nvPr/>
          </p:nvSpPr>
          <p:spPr>
            <a:xfrm>
              <a:off x="8577944" y="-143223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497751C3-80DC-420D-8CD7-6BF051DCB3C4}"/>
                </a:ext>
              </a:extLst>
            </p:cNvPr>
            <p:cNvSpPr/>
            <p:nvPr/>
          </p:nvSpPr>
          <p:spPr>
            <a:xfrm>
              <a:off x="8703130" y="-1432237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12C520D4-2215-4F3E-9B66-7603C3AB3886}"/>
                </a:ext>
              </a:extLst>
            </p:cNvPr>
            <p:cNvSpPr/>
            <p:nvPr/>
          </p:nvSpPr>
          <p:spPr>
            <a:xfrm>
              <a:off x="8202386" y="-130549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4B14F179-7A0D-4FF9-972E-258478106266}"/>
                </a:ext>
              </a:extLst>
            </p:cNvPr>
            <p:cNvSpPr/>
            <p:nvPr/>
          </p:nvSpPr>
          <p:spPr>
            <a:xfrm>
              <a:off x="8327572" y="-130549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99235548-43F4-4FAD-A2FD-7E5DD40587ED}"/>
                </a:ext>
              </a:extLst>
            </p:cNvPr>
            <p:cNvSpPr/>
            <p:nvPr/>
          </p:nvSpPr>
          <p:spPr>
            <a:xfrm>
              <a:off x="8452758" y="-130549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8D145219-4273-4BF1-8D18-5FB7DDCDD6B8}"/>
                </a:ext>
              </a:extLst>
            </p:cNvPr>
            <p:cNvSpPr/>
            <p:nvPr/>
          </p:nvSpPr>
          <p:spPr>
            <a:xfrm>
              <a:off x="8577944" y="-130549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10E0BEA0-8CB6-49A1-BD72-21B7FD5DF1C9}"/>
                </a:ext>
              </a:extLst>
            </p:cNvPr>
            <p:cNvSpPr/>
            <p:nvPr/>
          </p:nvSpPr>
          <p:spPr>
            <a:xfrm>
              <a:off x="8703130" y="-1305495"/>
              <a:ext cx="54428" cy="544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32CAAAFA-7D6C-44AB-9C37-EDC1BA939CC1}"/>
              </a:ext>
            </a:extLst>
          </p:cNvPr>
          <p:cNvSpPr txBox="1"/>
          <p:nvPr/>
        </p:nvSpPr>
        <p:spPr>
          <a:xfrm>
            <a:off x="6894294" y="2382584"/>
            <a:ext cx="33513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科技创新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0D74149E-51C1-4EE8-8F1A-C17FD98B5987}"/>
              </a:ext>
            </a:extLst>
          </p:cNvPr>
          <p:cNvSpPr txBox="1"/>
          <p:nvPr/>
        </p:nvSpPr>
        <p:spPr>
          <a:xfrm>
            <a:off x="6905178" y="3086308"/>
            <a:ext cx="52247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高端产品发布</a:t>
            </a: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xmlns="" id="{C405ADDC-F782-4AEE-AD9A-6A13344D79CC}"/>
              </a:ext>
            </a:extLst>
          </p:cNvPr>
          <p:cNvSpPr/>
          <p:nvPr/>
        </p:nvSpPr>
        <p:spPr>
          <a:xfrm>
            <a:off x="7022645" y="4082144"/>
            <a:ext cx="913612" cy="55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8948E97F-392E-4127-B68A-3F1D6E1E0280}"/>
              </a:ext>
            </a:extLst>
          </p:cNvPr>
          <p:cNvSpPr txBox="1"/>
          <p:nvPr/>
        </p:nvSpPr>
        <p:spPr>
          <a:xfrm>
            <a:off x="6916088" y="4291282"/>
            <a:ext cx="4725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xmlns="" id="{0F43B5A9-0937-4CB9-B479-6D6EFE131E80}"/>
              </a:ext>
            </a:extLst>
          </p:cNvPr>
          <p:cNvSpPr/>
          <p:nvPr/>
        </p:nvSpPr>
        <p:spPr>
          <a:xfrm>
            <a:off x="7031405" y="5026776"/>
            <a:ext cx="1752200" cy="304608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D14A8A4A-3CEF-46F3-82DC-61836CAC5FE5}"/>
              </a:ext>
            </a:extLst>
          </p:cNvPr>
          <p:cNvSpPr txBox="1"/>
          <p:nvPr/>
        </p:nvSpPr>
        <p:spPr>
          <a:xfrm>
            <a:off x="7067490" y="5040719"/>
            <a:ext cx="16800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搜索：陈西设计之家</a:t>
            </a:r>
          </a:p>
        </p:txBody>
      </p: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xmlns="" id="{B0A0FE7C-7A1E-4425-A96B-846C98CF2540}"/>
              </a:ext>
            </a:extLst>
          </p:cNvPr>
          <p:cNvCxnSpPr>
            <a:cxnSpLocks/>
          </p:cNvCxnSpPr>
          <p:nvPr/>
        </p:nvCxnSpPr>
        <p:spPr>
          <a:xfrm flipV="1">
            <a:off x="6460254" y="2058290"/>
            <a:ext cx="972457" cy="972457"/>
          </a:xfrm>
          <a:prstGeom prst="line">
            <a:avLst/>
          </a:prstGeom>
          <a:noFill/>
          <a:ln>
            <a:gradFill flip="none" rotWithShape="1">
              <a:gsLst>
                <a:gs pos="0">
                  <a:srgbClr val="01D8FF">
                    <a:alpha val="20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xmlns="" id="{EBC98701-D6C8-4126-922F-42B99868B8CD}"/>
              </a:ext>
            </a:extLst>
          </p:cNvPr>
          <p:cNvCxnSpPr>
            <a:cxnSpLocks/>
          </p:cNvCxnSpPr>
          <p:nvPr/>
        </p:nvCxnSpPr>
        <p:spPr>
          <a:xfrm flipV="1">
            <a:off x="7849486" y="1398109"/>
            <a:ext cx="972457" cy="972457"/>
          </a:xfrm>
          <a:prstGeom prst="line">
            <a:avLst/>
          </a:prstGeom>
          <a:noFill/>
          <a:ln>
            <a:gradFill flip="none" rotWithShape="1">
              <a:gsLst>
                <a:gs pos="0">
                  <a:srgbClr val="01D8FF">
                    <a:alpha val="20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xmlns="" id="{D3A64029-365C-4606-A47F-4AF0869E5891}"/>
              </a:ext>
            </a:extLst>
          </p:cNvPr>
          <p:cNvCxnSpPr>
            <a:cxnSpLocks/>
          </p:cNvCxnSpPr>
          <p:nvPr/>
        </p:nvCxnSpPr>
        <p:spPr>
          <a:xfrm flipV="1">
            <a:off x="5759845" y="416769"/>
            <a:ext cx="972457" cy="972457"/>
          </a:xfrm>
          <a:prstGeom prst="line">
            <a:avLst/>
          </a:prstGeom>
          <a:noFill/>
          <a:ln>
            <a:gradFill flip="none" rotWithShape="1">
              <a:gsLst>
                <a:gs pos="0">
                  <a:srgbClr val="01D8FF">
                    <a:alpha val="20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xmlns="" id="{1C8FCE91-A9E7-4C78-838A-33EF425821FB}"/>
              </a:ext>
            </a:extLst>
          </p:cNvPr>
          <p:cNvCxnSpPr>
            <a:cxnSpLocks/>
          </p:cNvCxnSpPr>
          <p:nvPr/>
        </p:nvCxnSpPr>
        <p:spPr>
          <a:xfrm flipV="1">
            <a:off x="7936257" y="-42650"/>
            <a:ext cx="972457" cy="972457"/>
          </a:xfrm>
          <a:prstGeom prst="line">
            <a:avLst/>
          </a:prstGeom>
          <a:noFill/>
          <a:ln>
            <a:gradFill flip="none" rotWithShape="1">
              <a:gsLst>
                <a:gs pos="0">
                  <a:srgbClr val="01D8FF">
                    <a:alpha val="12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xmlns="" id="{1A61A2E9-6314-4317-9599-BCB4875EE169}"/>
              </a:ext>
            </a:extLst>
          </p:cNvPr>
          <p:cNvCxnSpPr>
            <a:cxnSpLocks/>
          </p:cNvCxnSpPr>
          <p:nvPr/>
        </p:nvCxnSpPr>
        <p:spPr>
          <a:xfrm flipV="1">
            <a:off x="10207036" y="-441633"/>
            <a:ext cx="972457" cy="972457"/>
          </a:xfrm>
          <a:prstGeom prst="line">
            <a:avLst/>
          </a:prstGeom>
          <a:noFill/>
          <a:ln>
            <a:gradFill flip="none" rotWithShape="1">
              <a:gsLst>
                <a:gs pos="0">
                  <a:srgbClr val="01D8FF">
                    <a:alpha val="20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35987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011B94"/>
            </a:gs>
            <a:gs pos="100000">
              <a:srgbClr val="01D8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E6CB3A0A-1886-4F9F-B5D0-74E3DA41C74B}"/>
              </a:ext>
            </a:extLst>
          </p:cNvPr>
          <p:cNvSpPr/>
          <p:nvPr/>
        </p:nvSpPr>
        <p:spPr>
          <a:xfrm>
            <a:off x="1130531" y="2477192"/>
            <a:ext cx="1429789" cy="58286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80000"/>
                </a:srgbClr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AE00962B-F0C5-4441-A3D6-F9AAACAD3B26}"/>
              </a:ext>
            </a:extLst>
          </p:cNvPr>
          <p:cNvSpPr/>
          <p:nvPr/>
        </p:nvSpPr>
        <p:spPr>
          <a:xfrm>
            <a:off x="2703324" y="2269374"/>
            <a:ext cx="1429789" cy="58286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80000"/>
                </a:srgbClr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D62ED02C-7E64-4D07-AE70-4CADBA7F0C1F}"/>
              </a:ext>
            </a:extLst>
          </p:cNvPr>
          <p:cNvSpPr/>
          <p:nvPr/>
        </p:nvSpPr>
        <p:spPr>
          <a:xfrm>
            <a:off x="1718663" y="598516"/>
            <a:ext cx="1429789" cy="73644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70000"/>
                </a:srgbClr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EB724BCB-C257-41A5-8E33-9C2C42E54B51}"/>
              </a:ext>
            </a:extLst>
          </p:cNvPr>
          <p:cNvSpPr/>
          <p:nvPr/>
        </p:nvSpPr>
        <p:spPr>
          <a:xfrm>
            <a:off x="4930139" y="2360813"/>
            <a:ext cx="1429789" cy="51788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80000"/>
                </a:srgbClr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974160B7-2861-48E7-9D5C-1A7361FA181F}"/>
              </a:ext>
            </a:extLst>
          </p:cNvPr>
          <p:cNvSpPr/>
          <p:nvPr/>
        </p:nvSpPr>
        <p:spPr>
          <a:xfrm>
            <a:off x="4418195" y="3873729"/>
            <a:ext cx="1429789" cy="494607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80000"/>
                </a:srgbClr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6EAAB208-B2CD-444B-AB71-CE89DE36A053}"/>
              </a:ext>
            </a:extLst>
          </p:cNvPr>
          <p:cNvSpPr/>
          <p:nvPr/>
        </p:nvSpPr>
        <p:spPr>
          <a:xfrm>
            <a:off x="3644750" y="818804"/>
            <a:ext cx="1429789" cy="73644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70000"/>
                </a:srgbClr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22944BA2-EDAF-4098-B25D-31A52C1F6B8F}"/>
              </a:ext>
            </a:extLst>
          </p:cNvPr>
          <p:cNvSpPr/>
          <p:nvPr/>
        </p:nvSpPr>
        <p:spPr>
          <a:xfrm>
            <a:off x="-44939" y="3429000"/>
            <a:ext cx="1429789" cy="494607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80000"/>
                </a:srgbClr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8BE4F91A-7807-451E-A4C0-79137ACEA192}"/>
              </a:ext>
            </a:extLst>
          </p:cNvPr>
          <p:cNvSpPr/>
          <p:nvPr/>
        </p:nvSpPr>
        <p:spPr>
          <a:xfrm>
            <a:off x="7461822" y="1812172"/>
            <a:ext cx="3809740" cy="73644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8FE">
                  <a:alpha val="45000"/>
                </a:srgbClr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4F1E9FC-87EA-4403-920A-3091FAF85BB9}"/>
              </a:ext>
            </a:extLst>
          </p:cNvPr>
          <p:cNvSpPr txBox="1"/>
          <p:nvPr/>
        </p:nvSpPr>
        <p:spPr>
          <a:xfrm>
            <a:off x="6887037" y="2410910"/>
            <a:ext cx="33513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陈西设计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A2CC03B-DBCB-4F48-AE68-8C5EE429DD76}"/>
              </a:ext>
            </a:extLst>
          </p:cNvPr>
          <p:cNvSpPr txBox="1"/>
          <p:nvPr/>
        </p:nvSpPr>
        <p:spPr>
          <a:xfrm>
            <a:off x="6909790" y="3114634"/>
            <a:ext cx="4517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高端创意定制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A30E69D-7B29-4BF3-9B3D-BD686FB827D1}"/>
              </a:ext>
            </a:extLst>
          </p:cNvPr>
          <p:cNvSpPr/>
          <p:nvPr/>
        </p:nvSpPr>
        <p:spPr>
          <a:xfrm>
            <a:off x="7038971" y="4082144"/>
            <a:ext cx="913612" cy="55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83468A6-A8D0-425E-ADAD-5FAC5AE2FA0F}"/>
              </a:ext>
            </a:extLst>
          </p:cNvPr>
          <p:cNvSpPr txBox="1"/>
          <p:nvPr/>
        </p:nvSpPr>
        <p:spPr>
          <a:xfrm>
            <a:off x="6932414" y="4291282"/>
            <a:ext cx="4725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xmlns="" id="{FA1C8D27-8AF0-40A6-B23E-583566F18C6D}"/>
              </a:ext>
            </a:extLst>
          </p:cNvPr>
          <p:cNvSpPr/>
          <p:nvPr/>
        </p:nvSpPr>
        <p:spPr>
          <a:xfrm>
            <a:off x="10572919" y="716750"/>
            <a:ext cx="620412" cy="1857821"/>
          </a:xfrm>
          <a:custGeom>
            <a:avLst/>
            <a:gdLst>
              <a:gd name="connsiteX0" fmla="*/ 587754 w 620412"/>
              <a:gd name="connsiteY0" fmla="*/ 1792505 h 1857821"/>
              <a:gd name="connsiteX1" fmla="*/ 620412 w 620412"/>
              <a:gd name="connsiteY1" fmla="*/ 1825163 h 1857821"/>
              <a:gd name="connsiteX2" fmla="*/ 587754 w 620412"/>
              <a:gd name="connsiteY2" fmla="*/ 1857821 h 1857821"/>
              <a:gd name="connsiteX3" fmla="*/ 555096 w 620412"/>
              <a:gd name="connsiteY3" fmla="*/ 1825163 h 1857821"/>
              <a:gd name="connsiteX4" fmla="*/ 587754 w 620412"/>
              <a:gd name="connsiteY4" fmla="*/ 1792505 h 1857821"/>
              <a:gd name="connsiteX5" fmla="*/ 448980 w 620412"/>
              <a:gd name="connsiteY5" fmla="*/ 1792505 h 1857821"/>
              <a:gd name="connsiteX6" fmla="*/ 481638 w 620412"/>
              <a:gd name="connsiteY6" fmla="*/ 1825163 h 1857821"/>
              <a:gd name="connsiteX7" fmla="*/ 448980 w 620412"/>
              <a:gd name="connsiteY7" fmla="*/ 1857821 h 1857821"/>
              <a:gd name="connsiteX8" fmla="*/ 416322 w 620412"/>
              <a:gd name="connsiteY8" fmla="*/ 1825163 h 1857821"/>
              <a:gd name="connsiteX9" fmla="*/ 448980 w 620412"/>
              <a:gd name="connsiteY9" fmla="*/ 1792505 h 1857821"/>
              <a:gd name="connsiteX10" fmla="*/ 310206 w 620412"/>
              <a:gd name="connsiteY10" fmla="*/ 1792505 h 1857821"/>
              <a:gd name="connsiteX11" fmla="*/ 342864 w 620412"/>
              <a:gd name="connsiteY11" fmla="*/ 1825163 h 1857821"/>
              <a:gd name="connsiteX12" fmla="*/ 310206 w 620412"/>
              <a:gd name="connsiteY12" fmla="*/ 1857821 h 1857821"/>
              <a:gd name="connsiteX13" fmla="*/ 277548 w 620412"/>
              <a:gd name="connsiteY13" fmla="*/ 1825163 h 1857821"/>
              <a:gd name="connsiteX14" fmla="*/ 310206 w 620412"/>
              <a:gd name="connsiteY14" fmla="*/ 1792505 h 1857821"/>
              <a:gd name="connsiteX15" fmla="*/ 171432 w 620412"/>
              <a:gd name="connsiteY15" fmla="*/ 1792505 h 1857821"/>
              <a:gd name="connsiteX16" fmla="*/ 204090 w 620412"/>
              <a:gd name="connsiteY16" fmla="*/ 1825163 h 1857821"/>
              <a:gd name="connsiteX17" fmla="*/ 171432 w 620412"/>
              <a:gd name="connsiteY17" fmla="*/ 1857821 h 1857821"/>
              <a:gd name="connsiteX18" fmla="*/ 138774 w 620412"/>
              <a:gd name="connsiteY18" fmla="*/ 1825163 h 1857821"/>
              <a:gd name="connsiteX19" fmla="*/ 171432 w 620412"/>
              <a:gd name="connsiteY19" fmla="*/ 1792505 h 1857821"/>
              <a:gd name="connsiteX20" fmla="*/ 32658 w 620412"/>
              <a:gd name="connsiteY20" fmla="*/ 1792505 h 1857821"/>
              <a:gd name="connsiteX21" fmla="*/ 65316 w 620412"/>
              <a:gd name="connsiteY21" fmla="*/ 1825163 h 1857821"/>
              <a:gd name="connsiteX22" fmla="*/ 32658 w 620412"/>
              <a:gd name="connsiteY22" fmla="*/ 1857821 h 1857821"/>
              <a:gd name="connsiteX23" fmla="*/ 0 w 620412"/>
              <a:gd name="connsiteY23" fmla="*/ 1825163 h 1857821"/>
              <a:gd name="connsiteX24" fmla="*/ 32658 w 620412"/>
              <a:gd name="connsiteY24" fmla="*/ 1792505 h 1857821"/>
              <a:gd name="connsiteX25" fmla="*/ 587754 w 620412"/>
              <a:gd name="connsiteY25" fmla="*/ 1654620 h 1857821"/>
              <a:gd name="connsiteX26" fmla="*/ 620412 w 620412"/>
              <a:gd name="connsiteY26" fmla="*/ 1687278 h 1857821"/>
              <a:gd name="connsiteX27" fmla="*/ 587754 w 620412"/>
              <a:gd name="connsiteY27" fmla="*/ 1719936 h 1857821"/>
              <a:gd name="connsiteX28" fmla="*/ 555096 w 620412"/>
              <a:gd name="connsiteY28" fmla="*/ 1687278 h 1857821"/>
              <a:gd name="connsiteX29" fmla="*/ 587754 w 620412"/>
              <a:gd name="connsiteY29" fmla="*/ 1654620 h 1857821"/>
              <a:gd name="connsiteX30" fmla="*/ 448980 w 620412"/>
              <a:gd name="connsiteY30" fmla="*/ 1654620 h 1857821"/>
              <a:gd name="connsiteX31" fmla="*/ 481638 w 620412"/>
              <a:gd name="connsiteY31" fmla="*/ 1687278 h 1857821"/>
              <a:gd name="connsiteX32" fmla="*/ 448980 w 620412"/>
              <a:gd name="connsiteY32" fmla="*/ 1719936 h 1857821"/>
              <a:gd name="connsiteX33" fmla="*/ 416322 w 620412"/>
              <a:gd name="connsiteY33" fmla="*/ 1687278 h 1857821"/>
              <a:gd name="connsiteX34" fmla="*/ 448980 w 620412"/>
              <a:gd name="connsiteY34" fmla="*/ 1654620 h 1857821"/>
              <a:gd name="connsiteX35" fmla="*/ 310206 w 620412"/>
              <a:gd name="connsiteY35" fmla="*/ 1654620 h 1857821"/>
              <a:gd name="connsiteX36" fmla="*/ 342864 w 620412"/>
              <a:gd name="connsiteY36" fmla="*/ 1687278 h 1857821"/>
              <a:gd name="connsiteX37" fmla="*/ 310206 w 620412"/>
              <a:gd name="connsiteY37" fmla="*/ 1719936 h 1857821"/>
              <a:gd name="connsiteX38" fmla="*/ 277548 w 620412"/>
              <a:gd name="connsiteY38" fmla="*/ 1687278 h 1857821"/>
              <a:gd name="connsiteX39" fmla="*/ 310206 w 620412"/>
              <a:gd name="connsiteY39" fmla="*/ 1654620 h 1857821"/>
              <a:gd name="connsiteX40" fmla="*/ 171432 w 620412"/>
              <a:gd name="connsiteY40" fmla="*/ 1654620 h 1857821"/>
              <a:gd name="connsiteX41" fmla="*/ 204090 w 620412"/>
              <a:gd name="connsiteY41" fmla="*/ 1687278 h 1857821"/>
              <a:gd name="connsiteX42" fmla="*/ 171432 w 620412"/>
              <a:gd name="connsiteY42" fmla="*/ 1719936 h 1857821"/>
              <a:gd name="connsiteX43" fmla="*/ 138774 w 620412"/>
              <a:gd name="connsiteY43" fmla="*/ 1687278 h 1857821"/>
              <a:gd name="connsiteX44" fmla="*/ 171432 w 620412"/>
              <a:gd name="connsiteY44" fmla="*/ 1654620 h 1857821"/>
              <a:gd name="connsiteX45" fmla="*/ 32658 w 620412"/>
              <a:gd name="connsiteY45" fmla="*/ 1654620 h 1857821"/>
              <a:gd name="connsiteX46" fmla="*/ 65316 w 620412"/>
              <a:gd name="connsiteY46" fmla="*/ 1687278 h 1857821"/>
              <a:gd name="connsiteX47" fmla="*/ 32658 w 620412"/>
              <a:gd name="connsiteY47" fmla="*/ 1719936 h 1857821"/>
              <a:gd name="connsiteX48" fmla="*/ 0 w 620412"/>
              <a:gd name="connsiteY48" fmla="*/ 1687278 h 1857821"/>
              <a:gd name="connsiteX49" fmla="*/ 32658 w 620412"/>
              <a:gd name="connsiteY49" fmla="*/ 1654620 h 1857821"/>
              <a:gd name="connsiteX50" fmla="*/ 587754 w 620412"/>
              <a:gd name="connsiteY50" fmla="*/ 1516735 h 1857821"/>
              <a:gd name="connsiteX51" fmla="*/ 620412 w 620412"/>
              <a:gd name="connsiteY51" fmla="*/ 1549393 h 1857821"/>
              <a:gd name="connsiteX52" fmla="*/ 587754 w 620412"/>
              <a:gd name="connsiteY52" fmla="*/ 1582051 h 1857821"/>
              <a:gd name="connsiteX53" fmla="*/ 555096 w 620412"/>
              <a:gd name="connsiteY53" fmla="*/ 1549393 h 1857821"/>
              <a:gd name="connsiteX54" fmla="*/ 587754 w 620412"/>
              <a:gd name="connsiteY54" fmla="*/ 1516735 h 1857821"/>
              <a:gd name="connsiteX55" fmla="*/ 448980 w 620412"/>
              <a:gd name="connsiteY55" fmla="*/ 1516735 h 1857821"/>
              <a:gd name="connsiteX56" fmla="*/ 481638 w 620412"/>
              <a:gd name="connsiteY56" fmla="*/ 1549393 h 1857821"/>
              <a:gd name="connsiteX57" fmla="*/ 448980 w 620412"/>
              <a:gd name="connsiteY57" fmla="*/ 1582051 h 1857821"/>
              <a:gd name="connsiteX58" fmla="*/ 416322 w 620412"/>
              <a:gd name="connsiteY58" fmla="*/ 1549393 h 1857821"/>
              <a:gd name="connsiteX59" fmla="*/ 448980 w 620412"/>
              <a:gd name="connsiteY59" fmla="*/ 1516735 h 1857821"/>
              <a:gd name="connsiteX60" fmla="*/ 310206 w 620412"/>
              <a:gd name="connsiteY60" fmla="*/ 1516735 h 1857821"/>
              <a:gd name="connsiteX61" fmla="*/ 342864 w 620412"/>
              <a:gd name="connsiteY61" fmla="*/ 1549393 h 1857821"/>
              <a:gd name="connsiteX62" fmla="*/ 310206 w 620412"/>
              <a:gd name="connsiteY62" fmla="*/ 1582051 h 1857821"/>
              <a:gd name="connsiteX63" fmla="*/ 277548 w 620412"/>
              <a:gd name="connsiteY63" fmla="*/ 1549393 h 1857821"/>
              <a:gd name="connsiteX64" fmla="*/ 310206 w 620412"/>
              <a:gd name="connsiteY64" fmla="*/ 1516735 h 1857821"/>
              <a:gd name="connsiteX65" fmla="*/ 171432 w 620412"/>
              <a:gd name="connsiteY65" fmla="*/ 1516735 h 1857821"/>
              <a:gd name="connsiteX66" fmla="*/ 204090 w 620412"/>
              <a:gd name="connsiteY66" fmla="*/ 1549393 h 1857821"/>
              <a:gd name="connsiteX67" fmla="*/ 171432 w 620412"/>
              <a:gd name="connsiteY67" fmla="*/ 1582051 h 1857821"/>
              <a:gd name="connsiteX68" fmla="*/ 138774 w 620412"/>
              <a:gd name="connsiteY68" fmla="*/ 1549393 h 1857821"/>
              <a:gd name="connsiteX69" fmla="*/ 171432 w 620412"/>
              <a:gd name="connsiteY69" fmla="*/ 1516735 h 1857821"/>
              <a:gd name="connsiteX70" fmla="*/ 32658 w 620412"/>
              <a:gd name="connsiteY70" fmla="*/ 1516735 h 1857821"/>
              <a:gd name="connsiteX71" fmla="*/ 65316 w 620412"/>
              <a:gd name="connsiteY71" fmla="*/ 1549393 h 1857821"/>
              <a:gd name="connsiteX72" fmla="*/ 32658 w 620412"/>
              <a:gd name="connsiteY72" fmla="*/ 1582051 h 1857821"/>
              <a:gd name="connsiteX73" fmla="*/ 0 w 620412"/>
              <a:gd name="connsiteY73" fmla="*/ 1549393 h 1857821"/>
              <a:gd name="connsiteX74" fmla="*/ 32658 w 620412"/>
              <a:gd name="connsiteY74" fmla="*/ 1516735 h 1857821"/>
              <a:gd name="connsiteX75" fmla="*/ 587754 w 620412"/>
              <a:gd name="connsiteY75" fmla="*/ 1378850 h 1857821"/>
              <a:gd name="connsiteX76" fmla="*/ 620412 w 620412"/>
              <a:gd name="connsiteY76" fmla="*/ 1411508 h 1857821"/>
              <a:gd name="connsiteX77" fmla="*/ 587754 w 620412"/>
              <a:gd name="connsiteY77" fmla="*/ 1444166 h 1857821"/>
              <a:gd name="connsiteX78" fmla="*/ 555096 w 620412"/>
              <a:gd name="connsiteY78" fmla="*/ 1411508 h 1857821"/>
              <a:gd name="connsiteX79" fmla="*/ 587754 w 620412"/>
              <a:gd name="connsiteY79" fmla="*/ 1378850 h 1857821"/>
              <a:gd name="connsiteX80" fmla="*/ 448980 w 620412"/>
              <a:gd name="connsiteY80" fmla="*/ 1378850 h 1857821"/>
              <a:gd name="connsiteX81" fmla="*/ 481638 w 620412"/>
              <a:gd name="connsiteY81" fmla="*/ 1411508 h 1857821"/>
              <a:gd name="connsiteX82" fmla="*/ 448980 w 620412"/>
              <a:gd name="connsiteY82" fmla="*/ 1444166 h 1857821"/>
              <a:gd name="connsiteX83" fmla="*/ 416322 w 620412"/>
              <a:gd name="connsiteY83" fmla="*/ 1411508 h 1857821"/>
              <a:gd name="connsiteX84" fmla="*/ 448980 w 620412"/>
              <a:gd name="connsiteY84" fmla="*/ 1378850 h 1857821"/>
              <a:gd name="connsiteX85" fmla="*/ 310206 w 620412"/>
              <a:gd name="connsiteY85" fmla="*/ 1378850 h 1857821"/>
              <a:gd name="connsiteX86" fmla="*/ 342864 w 620412"/>
              <a:gd name="connsiteY86" fmla="*/ 1411508 h 1857821"/>
              <a:gd name="connsiteX87" fmla="*/ 310206 w 620412"/>
              <a:gd name="connsiteY87" fmla="*/ 1444166 h 1857821"/>
              <a:gd name="connsiteX88" fmla="*/ 277548 w 620412"/>
              <a:gd name="connsiteY88" fmla="*/ 1411508 h 1857821"/>
              <a:gd name="connsiteX89" fmla="*/ 310206 w 620412"/>
              <a:gd name="connsiteY89" fmla="*/ 1378850 h 1857821"/>
              <a:gd name="connsiteX90" fmla="*/ 171432 w 620412"/>
              <a:gd name="connsiteY90" fmla="*/ 1378850 h 1857821"/>
              <a:gd name="connsiteX91" fmla="*/ 204090 w 620412"/>
              <a:gd name="connsiteY91" fmla="*/ 1411508 h 1857821"/>
              <a:gd name="connsiteX92" fmla="*/ 171432 w 620412"/>
              <a:gd name="connsiteY92" fmla="*/ 1444166 h 1857821"/>
              <a:gd name="connsiteX93" fmla="*/ 138774 w 620412"/>
              <a:gd name="connsiteY93" fmla="*/ 1411508 h 1857821"/>
              <a:gd name="connsiteX94" fmla="*/ 171432 w 620412"/>
              <a:gd name="connsiteY94" fmla="*/ 1378850 h 1857821"/>
              <a:gd name="connsiteX95" fmla="*/ 32658 w 620412"/>
              <a:gd name="connsiteY95" fmla="*/ 1378850 h 1857821"/>
              <a:gd name="connsiteX96" fmla="*/ 65316 w 620412"/>
              <a:gd name="connsiteY96" fmla="*/ 1411508 h 1857821"/>
              <a:gd name="connsiteX97" fmla="*/ 32658 w 620412"/>
              <a:gd name="connsiteY97" fmla="*/ 1444166 h 1857821"/>
              <a:gd name="connsiteX98" fmla="*/ 0 w 620412"/>
              <a:gd name="connsiteY98" fmla="*/ 1411508 h 1857821"/>
              <a:gd name="connsiteX99" fmla="*/ 32658 w 620412"/>
              <a:gd name="connsiteY99" fmla="*/ 1378850 h 1857821"/>
              <a:gd name="connsiteX100" fmla="*/ 587754 w 620412"/>
              <a:gd name="connsiteY100" fmla="*/ 1240965 h 1857821"/>
              <a:gd name="connsiteX101" fmla="*/ 620412 w 620412"/>
              <a:gd name="connsiteY101" fmla="*/ 1273623 h 1857821"/>
              <a:gd name="connsiteX102" fmla="*/ 587754 w 620412"/>
              <a:gd name="connsiteY102" fmla="*/ 1306281 h 1857821"/>
              <a:gd name="connsiteX103" fmla="*/ 555096 w 620412"/>
              <a:gd name="connsiteY103" fmla="*/ 1273623 h 1857821"/>
              <a:gd name="connsiteX104" fmla="*/ 587754 w 620412"/>
              <a:gd name="connsiteY104" fmla="*/ 1240965 h 1857821"/>
              <a:gd name="connsiteX105" fmla="*/ 448980 w 620412"/>
              <a:gd name="connsiteY105" fmla="*/ 1240965 h 1857821"/>
              <a:gd name="connsiteX106" fmla="*/ 481638 w 620412"/>
              <a:gd name="connsiteY106" fmla="*/ 1273623 h 1857821"/>
              <a:gd name="connsiteX107" fmla="*/ 448980 w 620412"/>
              <a:gd name="connsiteY107" fmla="*/ 1306281 h 1857821"/>
              <a:gd name="connsiteX108" fmla="*/ 416322 w 620412"/>
              <a:gd name="connsiteY108" fmla="*/ 1273623 h 1857821"/>
              <a:gd name="connsiteX109" fmla="*/ 448980 w 620412"/>
              <a:gd name="connsiteY109" fmla="*/ 1240965 h 1857821"/>
              <a:gd name="connsiteX110" fmla="*/ 310206 w 620412"/>
              <a:gd name="connsiteY110" fmla="*/ 1240965 h 1857821"/>
              <a:gd name="connsiteX111" fmla="*/ 342864 w 620412"/>
              <a:gd name="connsiteY111" fmla="*/ 1273623 h 1857821"/>
              <a:gd name="connsiteX112" fmla="*/ 310206 w 620412"/>
              <a:gd name="connsiteY112" fmla="*/ 1306281 h 1857821"/>
              <a:gd name="connsiteX113" fmla="*/ 277548 w 620412"/>
              <a:gd name="connsiteY113" fmla="*/ 1273623 h 1857821"/>
              <a:gd name="connsiteX114" fmla="*/ 310206 w 620412"/>
              <a:gd name="connsiteY114" fmla="*/ 1240965 h 1857821"/>
              <a:gd name="connsiteX115" fmla="*/ 171432 w 620412"/>
              <a:gd name="connsiteY115" fmla="*/ 1240965 h 1857821"/>
              <a:gd name="connsiteX116" fmla="*/ 204090 w 620412"/>
              <a:gd name="connsiteY116" fmla="*/ 1273623 h 1857821"/>
              <a:gd name="connsiteX117" fmla="*/ 171432 w 620412"/>
              <a:gd name="connsiteY117" fmla="*/ 1306281 h 1857821"/>
              <a:gd name="connsiteX118" fmla="*/ 138774 w 620412"/>
              <a:gd name="connsiteY118" fmla="*/ 1273623 h 1857821"/>
              <a:gd name="connsiteX119" fmla="*/ 171432 w 620412"/>
              <a:gd name="connsiteY119" fmla="*/ 1240965 h 1857821"/>
              <a:gd name="connsiteX120" fmla="*/ 32658 w 620412"/>
              <a:gd name="connsiteY120" fmla="*/ 1240965 h 1857821"/>
              <a:gd name="connsiteX121" fmla="*/ 65316 w 620412"/>
              <a:gd name="connsiteY121" fmla="*/ 1273623 h 1857821"/>
              <a:gd name="connsiteX122" fmla="*/ 32658 w 620412"/>
              <a:gd name="connsiteY122" fmla="*/ 1306281 h 1857821"/>
              <a:gd name="connsiteX123" fmla="*/ 0 w 620412"/>
              <a:gd name="connsiteY123" fmla="*/ 1273623 h 1857821"/>
              <a:gd name="connsiteX124" fmla="*/ 32658 w 620412"/>
              <a:gd name="connsiteY124" fmla="*/ 1240965 h 1857821"/>
              <a:gd name="connsiteX125" fmla="*/ 587754 w 620412"/>
              <a:gd name="connsiteY125" fmla="*/ 1103080 h 1857821"/>
              <a:gd name="connsiteX126" fmla="*/ 620412 w 620412"/>
              <a:gd name="connsiteY126" fmla="*/ 1135738 h 1857821"/>
              <a:gd name="connsiteX127" fmla="*/ 587754 w 620412"/>
              <a:gd name="connsiteY127" fmla="*/ 1168396 h 1857821"/>
              <a:gd name="connsiteX128" fmla="*/ 555096 w 620412"/>
              <a:gd name="connsiteY128" fmla="*/ 1135738 h 1857821"/>
              <a:gd name="connsiteX129" fmla="*/ 587754 w 620412"/>
              <a:gd name="connsiteY129" fmla="*/ 1103080 h 1857821"/>
              <a:gd name="connsiteX130" fmla="*/ 448980 w 620412"/>
              <a:gd name="connsiteY130" fmla="*/ 1103080 h 1857821"/>
              <a:gd name="connsiteX131" fmla="*/ 481638 w 620412"/>
              <a:gd name="connsiteY131" fmla="*/ 1135738 h 1857821"/>
              <a:gd name="connsiteX132" fmla="*/ 448980 w 620412"/>
              <a:gd name="connsiteY132" fmla="*/ 1168396 h 1857821"/>
              <a:gd name="connsiteX133" fmla="*/ 416322 w 620412"/>
              <a:gd name="connsiteY133" fmla="*/ 1135738 h 1857821"/>
              <a:gd name="connsiteX134" fmla="*/ 448980 w 620412"/>
              <a:gd name="connsiteY134" fmla="*/ 1103080 h 1857821"/>
              <a:gd name="connsiteX135" fmla="*/ 310206 w 620412"/>
              <a:gd name="connsiteY135" fmla="*/ 1103080 h 1857821"/>
              <a:gd name="connsiteX136" fmla="*/ 342864 w 620412"/>
              <a:gd name="connsiteY136" fmla="*/ 1135738 h 1857821"/>
              <a:gd name="connsiteX137" fmla="*/ 310206 w 620412"/>
              <a:gd name="connsiteY137" fmla="*/ 1168396 h 1857821"/>
              <a:gd name="connsiteX138" fmla="*/ 277548 w 620412"/>
              <a:gd name="connsiteY138" fmla="*/ 1135738 h 1857821"/>
              <a:gd name="connsiteX139" fmla="*/ 310206 w 620412"/>
              <a:gd name="connsiteY139" fmla="*/ 1103080 h 1857821"/>
              <a:gd name="connsiteX140" fmla="*/ 171432 w 620412"/>
              <a:gd name="connsiteY140" fmla="*/ 1103080 h 1857821"/>
              <a:gd name="connsiteX141" fmla="*/ 204090 w 620412"/>
              <a:gd name="connsiteY141" fmla="*/ 1135738 h 1857821"/>
              <a:gd name="connsiteX142" fmla="*/ 171432 w 620412"/>
              <a:gd name="connsiteY142" fmla="*/ 1168396 h 1857821"/>
              <a:gd name="connsiteX143" fmla="*/ 138774 w 620412"/>
              <a:gd name="connsiteY143" fmla="*/ 1135738 h 1857821"/>
              <a:gd name="connsiteX144" fmla="*/ 171432 w 620412"/>
              <a:gd name="connsiteY144" fmla="*/ 1103080 h 1857821"/>
              <a:gd name="connsiteX145" fmla="*/ 32658 w 620412"/>
              <a:gd name="connsiteY145" fmla="*/ 1103080 h 1857821"/>
              <a:gd name="connsiteX146" fmla="*/ 65316 w 620412"/>
              <a:gd name="connsiteY146" fmla="*/ 1135738 h 1857821"/>
              <a:gd name="connsiteX147" fmla="*/ 32658 w 620412"/>
              <a:gd name="connsiteY147" fmla="*/ 1168396 h 1857821"/>
              <a:gd name="connsiteX148" fmla="*/ 0 w 620412"/>
              <a:gd name="connsiteY148" fmla="*/ 1135738 h 1857821"/>
              <a:gd name="connsiteX149" fmla="*/ 32658 w 620412"/>
              <a:gd name="connsiteY149" fmla="*/ 1103080 h 1857821"/>
              <a:gd name="connsiteX150" fmla="*/ 587754 w 620412"/>
              <a:gd name="connsiteY150" fmla="*/ 965195 h 1857821"/>
              <a:gd name="connsiteX151" fmla="*/ 620412 w 620412"/>
              <a:gd name="connsiteY151" fmla="*/ 997853 h 1857821"/>
              <a:gd name="connsiteX152" fmla="*/ 587754 w 620412"/>
              <a:gd name="connsiteY152" fmla="*/ 1030511 h 1857821"/>
              <a:gd name="connsiteX153" fmla="*/ 555096 w 620412"/>
              <a:gd name="connsiteY153" fmla="*/ 997853 h 1857821"/>
              <a:gd name="connsiteX154" fmla="*/ 587754 w 620412"/>
              <a:gd name="connsiteY154" fmla="*/ 965195 h 1857821"/>
              <a:gd name="connsiteX155" fmla="*/ 448980 w 620412"/>
              <a:gd name="connsiteY155" fmla="*/ 965195 h 1857821"/>
              <a:gd name="connsiteX156" fmla="*/ 481638 w 620412"/>
              <a:gd name="connsiteY156" fmla="*/ 997853 h 1857821"/>
              <a:gd name="connsiteX157" fmla="*/ 448980 w 620412"/>
              <a:gd name="connsiteY157" fmla="*/ 1030511 h 1857821"/>
              <a:gd name="connsiteX158" fmla="*/ 416322 w 620412"/>
              <a:gd name="connsiteY158" fmla="*/ 997853 h 1857821"/>
              <a:gd name="connsiteX159" fmla="*/ 448980 w 620412"/>
              <a:gd name="connsiteY159" fmla="*/ 965195 h 1857821"/>
              <a:gd name="connsiteX160" fmla="*/ 310206 w 620412"/>
              <a:gd name="connsiteY160" fmla="*/ 965195 h 1857821"/>
              <a:gd name="connsiteX161" fmla="*/ 342864 w 620412"/>
              <a:gd name="connsiteY161" fmla="*/ 997853 h 1857821"/>
              <a:gd name="connsiteX162" fmla="*/ 310206 w 620412"/>
              <a:gd name="connsiteY162" fmla="*/ 1030511 h 1857821"/>
              <a:gd name="connsiteX163" fmla="*/ 277548 w 620412"/>
              <a:gd name="connsiteY163" fmla="*/ 997853 h 1857821"/>
              <a:gd name="connsiteX164" fmla="*/ 310206 w 620412"/>
              <a:gd name="connsiteY164" fmla="*/ 965195 h 1857821"/>
              <a:gd name="connsiteX165" fmla="*/ 171432 w 620412"/>
              <a:gd name="connsiteY165" fmla="*/ 965195 h 1857821"/>
              <a:gd name="connsiteX166" fmla="*/ 204090 w 620412"/>
              <a:gd name="connsiteY166" fmla="*/ 997853 h 1857821"/>
              <a:gd name="connsiteX167" fmla="*/ 171432 w 620412"/>
              <a:gd name="connsiteY167" fmla="*/ 1030511 h 1857821"/>
              <a:gd name="connsiteX168" fmla="*/ 138774 w 620412"/>
              <a:gd name="connsiteY168" fmla="*/ 997853 h 1857821"/>
              <a:gd name="connsiteX169" fmla="*/ 171432 w 620412"/>
              <a:gd name="connsiteY169" fmla="*/ 965195 h 1857821"/>
              <a:gd name="connsiteX170" fmla="*/ 32658 w 620412"/>
              <a:gd name="connsiteY170" fmla="*/ 965195 h 1857821"/>
              <a:gd name="connsiteX171" fmla="*/ 65316 w 620412"/>
              <a:gd name="connsiteY171" fmla="*/ 997853 h 1857821"/>
              <a:gd name="connsiteX172" fmla="*/ 32658 w 620412"/>
              <a:gd name="connsiteY172" fmla="*/ 1030511 h 1857821"/>
              <a:gd name="connsiteX173" fmla="*/ 0 w 620412"/>
              <a:gd name="connsiteY173" fmla="*/ 997853 h 1857821"/>
              <a:gd name="connsiteX174" fmla="*/ 32658 w 620412"/>
              <a:gd name="connsiteY174" fmla="*/ 965195 h 1857821"/>
              <a:gd name="connsiteX175" fmla="*/ 587754 w 620412"/>
              <a:gd name="connsiteY175" fmla="*/ 827310 h 1857821"/>
              <a:gd name="connsiteX176" fmla="*/ 620412 w 620412"/>
              <a:gd name="connsiteY176" fmla="*/ 859968 h 1857821"/>
              <a:gd name="connsiteX177" fmla="*/ 587754 w 620412"/>
              <a:gd name="connsiteY177" fmla="*/ 892626 h 1857821"/>
              <a:gd name="connsiteX178" fmla="*/ 555096 w 620412"/>
              <a:gd name="connsiteY178" fmla="*/ 859968 h 1857821"/>
              <a:gd name="connsiteX179" fmla="*/ 587754 w 620412"/>
              <a:gd name="connsiteY179" fmla="*/ 827310 h 1857821"/>
              <a:gd name="connsiteX180" fmla="*/ 448980 w 620412"/>
              <a:gd name="connsiteY180" fmla="*/ 827310 h 1857821"/>
              <a:gd name="connsiteX181" fmla="*/ 481638 w 620412"/>
              <a:gd name="connsiteY181" fmla="*/ 859968 h 1857821"/>
              <a:gd name="connsiteX182" fmla="*/ 448980 w 620412"/>
              <a:gd name="connsiteY182" fmla="*/ 892626 h 1857821"/>
              <a:gd name="connsiteX183" fmla="*/ 416322 w 620412"/>
              <a:gd name="connsiteY183" fmla="*/ 859968 h 1857821"/>
              <a:gd name="connsiteX184" fmla="*/ 448980 w 620412"/>
              <a:gd name="connsiteY184" fmla="*/ 827310 h 1857821"/>
              <a:gd name="connsiteX185" fmla="*/ 310206 w 620412"/>
              <a:gd name="connsiteY185" fmla="*/ 827310 h 1857821"/>
              <a:gd name="connsiteX186" fmla="*/ 342864 w 620412"/>
              <a:gd name="connsiteY186" fmla="*/ 859968 h 1857821"/>
              <a:gd name="connsiteX187" fmla="*/ 310206 w 620412"/>
              <a:gd name="connsiteY187" fmla="*/ 892626 h 1857821"/>
              <a:gd name="connsiteX188" fmla="*/ 277548 w 620412"/>
              <a:gd name="connsiteY188" fmla="*/ 859968 h 1857821"/>
              <a:gd name="connsiteX189" fmla="*/ 310206 w 620412"/>
              <a:gd name="connsiteY189" fmla="*/ 827310 h 1857821"/>
              <a:gd name="connsiteX190" fmla="*/ 171432 w 620412"/>
              <a:gd name="connsiteY190" fmla="*/ 827310 h 1857821"/>
              <a:gd name="connsiteX191" fmla="*/ 204090 w 620412"/>
              <a:gd name="connsiteY191" fmla="*/ 859968 h 1857821"/>
              <a:gd name="connsiteX192" fmla="*/ 171432 w 620412"/>
              <a:gd name="connsiteY192" fmla="*/ 892626 h 1857821"/>
              <a:gd name="connsiteX193" fmla="*/ 138774 w 620412"/>
              <a:gd name="connsiteY193" fmla="*/ 859968 h 1857821"/>
              <a:gd name="connsiteX194" fmla="*/ 171432 w 620412"/>
              <a:gd name="connsiteY194" fmla="*/ 827310 h 1857821"/>
              <a:gd name="connsiteX195" fmla="*/ 32658 w 620412"/>
              <a:gd name="connsiteY195" fmla="*/ 827310 h 1857821"/>
              <a:gd name="connsiteX196" fmla="*/ 65316 w 620412"/>
              <a:gd name="connsiteY196" fmla="*/ 859968 h 1857821"/>
              <a:gd name="connsiteX197" fmla="*/ 32658 w 620412"/>
              <a:gd name="connsiteY197" fmla="*/ 892626 h 1857821"/>
              <a:gd name="connsiteX198" fmla="*/ 0 w 620412"/>
              <a:gd name="connsiteY198" fmla="*/ 859968 h 1857821"/>
              <a:gd name="connsiteX199" fmla="*/ 32658 w 620412"/>
              <a:gd name="connsiteY199" fmla="*/ 827310 h 1857821"/>
              <a:gd name="connsiteX200" fmla="*/ 587754 w 620412"/>
              <a:gd name="connsiteY200" fmla="*/ 689425 h 1857821"/>
              <a:gd name="connsiteX201" fmla="*/ 620412 w 620412"/>
              <a:gd name="connsiteY201" fmla="*/ 722083 h 1857821"/>
              <a:gd name="connsiteX202" fmla="*/ 587754 w 620412"/>
              <a:gd name="connsiteY202" fmla="*/ 754741 h 1857821"/>
              <a:gd name="connsiteX203" fmla="*/ 555096 w 620412"/>
              <a:gd name="connsiteY203" fmla="*/ 722083 h 1857821"/>
              <a:gd name="connsiteX204" fmla="*/ 587754 w 620412"/>
              <a:gd name="connsiteY204" fmla="*/ 689425 h 1857821"/>
              <a:gd name="connsiteX205" fmla="*/ 448980 w 620412"/>
              <a:gd name="connsiteY205" fmla="*/ 689425 h 1857821"/>
              <a:gd name="connsiteX206" fmla="*/ 481638 w 620412"/>
              <a:gd name="connsiteY206" fmla="*/ 722083 h 1857821"/>
              <a:gd name="connsiteX207" fmla="*/ 448980 w 620412"/>
              <a:gd name="connsiteY207" fmla="*/ 754741 h 1857821"/>
              <a:gd name="connsiteX208" fmla="*/ 416322 w 620412"/>
              <a:gd name="connsiteY208" fmla="*/ 722083 h 1857821"/>
              <a:gd name="connsiteX209" fmla="*/ 448980 w 620412"/>
              <a:gd name="connsiteY209" fmla="*/ 689425 h 1857821"/>
              <a:gd name="connsiteX210" fmla="*/ 310206 w 620412"/>
              <a:gd name="connsiteY210" fmla="*/ 689425 h 1857821"/>
              <a:gd name="connsiteX211" fmla="*/ 342864 w 620412"/>
              <a:gd name="connsiteY211" fmla="*/ 722083 h 1857821"/>
              <a:gd name="connsiteX212" fmla="*/ 310206 w 620412"/>
              <a:gd name="connsiteY212" fmla="*/ 754741 h 1857821"/>
              <a:gd name="connsiteX213" fmla="*/ 277548 w 620412"/>
              <a:gd name="connsiteY213" fmla="*/ 722083 h 1857821"/>
              <a:gd name="connsiteX214" fmla="*/ 310206 w 620412"/>
              <a:gd name="connsiteY214" fmla="*/ 689425 h 1857821"/>
              <a:gd name="connsiteX215" fmla="*/ 171432 w 620412"/>
              <a:gd name="connsiteY215" fmla="*/ 689425 h 1857821"/>
              <a:gd name="connsiteX216" fmla="*/ 204090 w 620412"/>
              <a:gd name="connsiteY216" fmla="*/ 722083 h 1857821"/>
              <a:gd name="connsiteX217" fmla="*/ 171432 w 620412"/>
              <a:gd name="connsiteY217" fmla="*/ 754741 h 1857821"/>
              <a:gd name="connsiteX218" fmla="*/ 138774 w 620412"/>
              <a:gd name="connsiteY218" fmla="*/ 722083 h 1857821"/>
              <a:gd name="connsiteX219" fmla="*/ 171432 w 620412"/>
              <a:gd name="connsiteY219" fmla="*/ 689425 h 1857821"/>
              <a:gd name="connsiteX220" fmla="*/ 32658 w 620412"/>
              <a:gd name="connsiteY220" fmla="*/ 689425 h 1857821"/>
              <a:gd name="connsiteX221" fmla="*/ 65316 w 620412"/>
              <a:gd name="connsiteY221" fmla="*/ 722083 h 1857821"/>
              <a:gd name="connsiteX222" fmla="*/ 32658 w 620412"/>
              <a:gd name="connsiteY222" fmla="*/ 754741 h 1857821"/>
              <a:gd name="connsiteX223" fmla="*/ 0 w 620412"/>
              <a:gd name="connsiteY223" fmla="*/ 722083 h 1857821"/>
              <a:gd name="connsiteX224" fmla="*/ 32658 w 620412"/>
              <a:gd name="connsiteY224" fmla="*/ 689425 h 1857821"/>
              <a:gd name="connsiteX225" fmla="*/ 587754 w 620412"/>
              <a:gd name="connsiteY225" fmla="*/ 551540 h 1857821"/>
              <a:gd name="connsiteX226" fmla="*/ 620412 w 620412"/>
              <a:gd name="connsiteY226" fmla="*/ 584198 h 1857821"/>
              <a:gd name="connsiteX227" fmla="*/ 587754 w 620412"/>
              <a:gd name="connsiteY227" fmla="*/ 616856 h 1857821"/>
              <a:gd name="connsiteX228" fmla="*/ 555096 w 620412"/>
              <a:gd name="connsiteY228" fmla="*/ 584198 h 1857821"/>
              <a:gd name="connsiteX229" fmla="*/ 587754 w 620412"/>
              <a:gd name="connsiteY229" fmla="*/ 551540 h 1857821"/>
              <a:gd name="connsiteX230" fmla="*/ 448980 w 620412"/>
              <a:gd name="connsiteY230" fmla="*/ 551540 h 1857821"/>
              <a:gd name="connsiteX231" fmla="*/ 481638 w 620412"/>
              <a:gd name="connsiteY231" fmla="*/ 584198 h 1857821"/>
              <a:gd name="connsiteX232" fmla="*/ 448980 w 620412"/>
              <a:gd name="connsiteY232" fmla="*/ 616856 h 1857821"/>
              <a:gd name="connsiteX233" fmla="*/ 416322 w 620412"/>
              <a:gd name="connsiteY233" fmla="*/ 584198 h 1857821"/>
              <a:gd name="connsiteX234" fmla="*/ 448980 w 620412"/>
              <a:gd name="connsiteY234" fmla="*/ 551540 h 1857821"/>
              <a:gd name="connsiteX235" fmla="*/ 310206 w 620412"/>
              <a:gd name="connsiteY235" fmla="*/ 551540 h 1857821"/>
              <a:gd name="connsiteX236" fmla="*/ 342864 w 620412"/>
              <a:gd name="connsiteY236" fmla="*/ 584198 h 1857821"/>
              <a:gd name="connsiteX237" fmla="*/ 310206 w 620412"/>
              <a:gd name="connsiteY237" fmla="*/ 616856 h 1857821"/>
              <a:gd name="connsiteX238" fmla="*/ 277548 w 620412"/>
              <a:gd name="connsiteY238" fmla="*/ 584198 h 1857821"/>
              <a:gd name="connsiteX239" fmla="*/ 310206 w 620412"/>
              <a:gd name="connsiteY239" fmla="*/ 551540 h 1857821"/>
              <a:gd name="connsiteX240" fmla="*/ 171432 w 620412"/>
              <a:gd name="connsiteY240" fmla="*/ 551540 h 1857821"/>
              <a:gd name="connsiteX241" fmla="*/ 204090 w 620412"/>
              <a:gd name="connsiteY241" fmla="*/ 584198 h 1857821"/>
              <a:gd name="connsiteX242" fmla="*/ 171432 w 620412"/>
              <a:gd name="connsiteY242" fmla="*/ 616856 h 1857821"/>
              <a:gd name="connsiteX243" fmla="*/ 138774 w 620412"/>
              <a:gd name="connsiteY243" fmla="*/ 584198 h 1857821"/>
              <a:gd name="connsiteX244" fmla="*/ 171432 w 620412"/>
              <a:gd name="connsiteY244" fmla="*/ 551540 h 1857821"/>
              <a:gd name="connsiteX245" fmla="*/ 32658 w 620412"/>
              <a:gd name="connsiteY245" fmla="*/ 551540 h 1857821"/>
              <a:gd name="connsiteX246" fmla="*/ 65316 w 620412"/>
              <a:gd name="connsiteY246" fmla="*/ 584198 h 1857821"/>
              <a:gd name="connsiteX247" fmla="*/ 32658 w 620412"/>
              <a:gd name="connsiteY247" fmla="*/ 616856 h 1857821"/>
              <a:gd name="connsiteX248" fmla="*/ 0 w 620412"/>
              <a:gd name="connsiteY248" fmla="*/ 584198 h 1857821"/>
              <a:gd name="connsiteX249" fmla="*/ 32658 w 620412"/>
              <a:gd name="connsiteY249" fmla="*/ 551540 h 1857821"/>
              <a:gd name="connsiteX250" fmla="*/ 587754 w 620412"/>
              <a:gd name="connsiteY250" fmla="*/ 413655 h 1857821"/>
              <a:gd name="connsiteX251" fmla="*/ 620412 w 620412"/>
              <a:gd name="connsiteY251" fmla="*/ 446313 h 1857821"/>
              <a:gd name="connsiteX252" fmla="*/ 587754 w 620412"/>
              <a:gd name="connsiteY252" fmla="*/ 478971 h 1857821"/>
              <a:gd name="connsiteX253" fmla="*/ 555096 w 620412"/>
              <a:gd name="connsiteY253" fmla="*/ 446313 h 1857821"/>
              <a:gd name="connsiteX254" fmla="*/ 587754 w 620412"/>
              <a:gd name="connsiteY254" fmla="*/ 413655 h 1857821"/>
              <a:gd name="connsiteX255" fmla="*/ 448980 w 620412"/>
              <a:gd name="connsiteY255" fmla="*/ 413655 h 1857821"/>
              <a:gd name="connsiteX256" fmla="*/ 481638 w 620412"/>
              <a:gd name="connsiteY256" fmla="*/ 446313 h 1857821"/>
              <a:gd name="connsiteX257" fmla="*/ 448980 w 620412"/>
              <a:gd name="connsiteY257" fmla="*/ 478971 h 1857821"/>
              <a:gd name="connsiteX258" fmla="*/ 416322 w 620412"/>
              <a:gd name="connsiteY258" fmla="*/ 446313 h 1857821"/>
              <a:gd name="connsiteX259" fmla="*/ 448980 w 620412"/>
              <a:gd name="connsiteY259" fmla="*/ 413655 h 1857821"/>
              <a:gd name="connsiteX260" fmla="*/ 310206 w 620412"/>
              <a:gd name="connsiteY260" fmla="*/ 413655 h 1857821"/>
              <a:gd name="connsiteX261" fmla="*/ 342864 w 620412"/>
              <a:gd name="connsiteY261" fmla="*/ 446313 h 1857821"/>
              <a:gd name="connsiteX262" fmla="*/ 310206 w 620412"/>
              <a:gd name="connsiteY262" fmla="*/ 478971 h 1857821"/>
              <a:gd name="connsiteX263" fmla="*/ 277548 w 620412"/>
              <a:gd name="connsiteY263" fmla="*/ 446313 h 1857821"/>
              <a:gd name="connsiteX264" fmla="*/ 310206 w 620412"/>
              <a:gd name="connsiteY264" fmla="*/ 413655 h 1857821"/>
              <a:gd name="connsiteX265" fmla="*/ 171432 w 620412"/>
              <a:gd name="connsiteY265" fmla="*/ 413655 h 1857821"/>
              <a:gd name="connsiteX266" fmla="*/ 204090 w 620412"/>
              <a:gd name="connsiteY266" fmla="*/ 446313 h 1857821"/>
              <a:gd name="connsiteX267" fmla="*/ 171432 w 620412"/>
              <a:gd name="connsiteY267" fmla="*/ 478971 h 1857821"/>
              <a:gd name="connsiteX268" fmla="*/ 138774 w 620412"/>
              <a:gd name="connsiteY268" fmla="*/ 446313 h 1857821"/>
              <a:gd name="connsiteX269" fmla="*/ 171432 w 620412"/>
              <a:gd name="connsiteY269" fmla="*/ 413655 h 1857821"/>
              <a:gd name="connsiteX270" fmla="*/ 32658 w 620412"/>
              <a:gd name="connsiteY270" fmla="*/ 413655 h 1857821"/>
              <a:gd name="connsiteX271" fmla="*/ 65316 w 620412"/>
              <a:gd name="connsiteY271" fmla="*/ 446313 h 1857821"/>
              <a:gd name="connsiteX272" fmla="*/ 32658 w 620412"/>
              <a:gd name="connsiteY272" fmla="*/ 478971 h 1857821"/>
              <a:gd name="connsiteX273" fmla="*/ 0 w 620412"/>
              <a:gd name="connsiteY273" fmla="*/ 446313 h 1857821"/>
              <a:gd name="connsiteX274" fmla="*/ 32658 w 620412"/>
              <a:gd name="connsiteY274" fmla="*/ 413655 h 1857821"/>
              <a:gd name="connsiteX275" fmla="*/ 587754 w 620412"/>
              <a:gd name="connsiteY275" fmla="*/ 275770 h 1857821"/>
              <a:gd name="connsiteX276" fmla="*/ 620412 w 620412"/>
              <a:gd name="connsiteY276" fmla="*/ 308428 h 1857821"/>
              <a:gd name="connsiteX277" fmla="*/ 587754 w 620412"/>
              <a:gd name="connsiteY277" fmla="*/ 341086 h 1857821"/>
              <a:gd name="connsiteX278" fmla="*/ 555096 w 620412"/>
              <a:gd name="connsiteY278" fmla="*/ 308428 h 1857821"/>
              <a:gd name="connsiteX279" fmla="*/ 587754 w 620412"/>
              <a:gd name="connsiteY279" fmla="*/ 275770 h 1857821"/>
              <a:gd name="connsiteX280" fmla="*/ 448980 w 620412"/>
              <a:gd name="connsiteY280" fmla="*/ 275770 h 1857821"/>
              <a:gd name="connsiteX281" fmla="*/ 481638 w 620412"/>
              <a:gd name="connsiteY281" fmla="*/ 308428 h 1857821"/>
              <a:gd name="connsiteX282" fmla="*/ 448980 w 620412"/>
              <a:gd name="connsiteY282" fmla="*/ 341086 h 1857821"/>
              <a:gd name="connsiteX283" fmla="*/ 416322 w 620412"/>
              <a:gd name="connsiteY283" fmla="*/ 308428 h 1857821"/>
              <a:gd name="connsiteX284" fmla="*/ 448980 w 620412"/>
              <a:gd name="connsiteY284" fmla="*/ 275770 h 1857821"/>
              <a:gd name="connsiteX285" fmla="*/ 310206 w 620412"/>
              <a:gd name="connsiteY285" fmla="*/ 275770 h 1857821"/>
              <a:gd name="connsiteX286" fmla="*/ 342864 w 620412"/>
              <a:gd name="connsiteY286" fmla="*/ 308428 h 1857821"/>
              <a:gd name="connsiteX287" fmla="*/ 310206 w 620412"/>
              <a:gd name="connsiteY287" fmla="*/ 341086 h 1857821"/>
              <a:gd name="connsiteX288" fmla="*/ 277548 w 620412"/>
              <a:gd name="connsiteY288" fmla="*/ 308428 h 1857821"/>
              <a:gd name="connsiteX289" fmla="*/ 310206 w 620412"/>
              <a:gd name="connsiteY289" fmla="*/ 275770 h 1857821"/>
              <a:gd name="connsiteX290" fmla="*/ 171432 w 620412"/>
              <a:gd name="connsiteY290" fmla="*/ 275770 h 1857821"/>
              <a:gd name="connsiteX291" fmla="*/ 204090 w 620412"/>
              <a:gd name="connsiteY291" fmla="*/ 308428 h 1857821"/>
              <a:gd name="connsiteX292" fmla="*/ 171432 w 620412"/>
              <a:gd name="connsiteY292" fmla="*/ 341086 h 1857821"/>
              <a:gd name="connsiteX293" fmla="*/ 138774 w 620412"/>
              <a:gd name="connsiteY293" fmla="*/ 308428 h 1857821"/>
              <a:gd name="connsiteX294" fmla="*/ 171432 w 620412"/>
              <a:gd name="connsiteY294" fmla="*/ 275770 h 1857821"/>
              <a:gd name="connsiteX295" fmla="*/ 32658 w 620412"/>
              <a:gd name="connsiteY295" fmla="*/ 275770 h 1857821"/>
              <a:gd name="connsiteX296" fmla="*/ 65316 w 620412"/>
              <a:gd name="connsiteY296" fmla="*/ 308428 h 1857821"/>
              <a:gd name="connsiteX297" fmla="*/ 32658 w 620412"/>
              <a:gd name="connsiteY297" fmla="*/ 341086 h 1857821"/>
              <a:gd name="connsiteX298" fmla="*/ 0 w 620412"/>
              <a:gd name="connsiteY298" fmla="*/ 308428 h 1857821"/>
              <a:gd name="connsiteX299" fmla="*/ 32658 w 620412"/>
              <a:gd name="connsiteY299" fmla="*/ 275770 h 1857821"/>
              <a:gd name="connsiteX300" fmla="*/ 587754 w 620412"/>
              <a:gd name="connsiteY300" fmla="*/ 137885 h 1857821"/>
              <a:gd name="connsiteX301" fmla="*/ 620412 w 620412"/>
              <a:gd name="connsiteY301" fmla="*/ 170543 h 1857821"/>
              <a:gd name="connsiteX302" fmla="*/ 587754 w 620412"/>
              <a:gd name="connsiteY302" fmla="*/ 203201 h 1857821"/>
              <a:gd name="connsiteX303" fmla="*/ 555096 w 620412"/>
              <a:gd name="connsiteY303" fmla="*/ 170543 h 1857821"/>
              <a:gd name="connsiteX304" fmla="*/ 587754 w 620412"/>
              <a:gd name="connsiteY304" fmla="*/ 137885 h 1857821"/>
              <a:gd name="connsiteX305" fmla="*/ 448980 w 620412"/>
              <a:gd name="connsiteY305" fmla="*/ 137885 h 1857821"/>
              <a:gd name="connsiteX306" fmla="*/ 481638 w 620412"/>
              <a:gd name="connsiteY306" fmla="*/ 170543 h 1857821"/>
              <a:gd name="connsiteX307" fmla="*/ 448980 w 620412"/>
              <a:gd name="connsiteY307" fmla="*/ 203201 h 1857821"/>
              <a:gd name="connsiteX308" fmla="*/ 416322 w 620412"/>
              <a:gd name="connsiteY308" fmla="*/ 170543 h 1857821"/>
              <a:gd name="connsiteX309" fmla="*/ 448980 w 620412"/>
              <a:gd name="connsiteY309" fmla="*/ 137885 h 1857821"/>
              <a:gd name="connsiteX310" fmla="*/ 310206 w 620412"/>
              <a:gd name="connsiteY310" fmla="*/ 137885 h 1857821"/>
              <a:gd name="connsiteX311" fmla="*/ 342864 w 620412"/>
              <a:gd name="connsiteY311" fmla="*/ 170543 h 1857821"/>
              <a:gd name="connsiteX312" fmla="*/ 310206 w 620412"/>
              <a:gd name="connsiteY312" fmla="*/ 203201 h 1857821"/>
              <a:gd name="connsiteX313" fmla="*/ 277548 w 620412"/>
              <a:gd name="connsiteY313" fmla="*/ 170543 h 1857821"/>
              <a:gd name="connsiteX314" fmla="*/ 310206 w 620412"/>
              <a:gd name="connsiteY314" fmla="*/ 137885 h 1857821"/>
              <a:gd name="connsiteX315" fmla="*/ 171432 w 620412"/>
              <a:gd name="connsiteY315" fmla="*/ 137885 h 1857821"/>
              <a:gd name="connsiteX316" fmla="*/ 204090 w 620412"/>
              <a:gd name="connsiteY316" fmla="*/ 170543 h 1857821"/>
              <a:gd name="connsiteX317" fmla="*/ 171432 w 620412"/>
              <a:gd name="connsiteY317" fmla="*/ 203201 h 1857821"/>
              <a:gd name="connsiteX318" fmla="*/ 138774 w 620412"/>
              <a:gd name="connsiteY318" fmla="*/ 170543 h 1857821"/>
              <a:gd name="connsiteX319" fmla="*/ 171432 w 620412"/>
              <a:gd name="connsiteY319" fmla="*/ 137885 h 1857821"/>
              <a:gd name="connsiteX320" fmla="*/ 32658 w 620412"/>
              <a:gd name="connsiteY320" fmla="*/ 137885 h 1857821"/>
              <a:gd name="connsiteX321" fmla="*/ 65316 w 620412"/>
              <a:gd name="connsiteY321" fmla="*/ 170543 h 1857821"/>
              <a:gd name="connsiteX322" fmla="*/ 32658 w 620412"/>
              <a:gd name="connsiteY322" fmla="*/ 203201 h 1857821"/>
              <a:gd name="connsiteX323" fmla="*/ 0 w 620412"/>
              <a:gd name="connsiteY323" fmla="*/ 170543 h 1857821"/>
              <a:gd name="connsiteX324" fmla="*/ 32658 w 620412"/>
              <a:gd name="connsiteY324" fmla="*/ 137885 h 1857821"/>
              <a:gd name="connsiteX325" fmla="*/ 587754 w 620412"/>
              <a:gd name="connsiteY325" fmla="*/ 0 h 1857821"/>
              <a:gd name="connsiteX326" fmla="*/ 620412 w 620412"/>
              <a:gd name="connsiteY326" fmla="*/ 32658 h 1857821"/>
              <a:gd name="connsiteX327" fmla="*/ 587754 w 620412"/>
              <a:gd name="connsiteY327" fmla="*/ 65316 h 1857821"/>
              <a:gd name="connsiteX328" fmla="*/ 555096 w 620412"/>
              <a:gd name="connsiteY328" fmla="*/ 32658 h 1857821"/>
              <a:gd name="connsiteX329" fmla="*/ 587754 w 620412"/>
              <a:gd name="connsiteY329" fmla="*/ 0 h 1857821"/>
              <a:gd name="connsiteX330" fmla="*/ 448980 w 620412"/>
              <a:gd name="connsiteY330" fmla="*/ 0 h 1857821"/>
              <a:gd name="connsiteX331" fmla="*/ 481638 w 620412"/>
              <a:gd name="connsiteY331" fmla="*/ 32658 h 1857821"/>
              <a:gd name="connsiteX332" fmla="*/ 448980 w 620412"/>
              <a:gd name="connsiteY332" fmla="*/ 65316 h 1857821"/>
              <a:gd name="connsiteX333" fmla="*/ 416322 w 620412"/>
              <a:gd name="connsiteY333" fmla="*/ 32658 h 1857821"/>
              <a:gd name="connsiteX334" fmla="*/ 448980 w 620412"/>
              <a:gd name="connsiteY334" fmla="*/ 0 h 1857821"/>
              <a:gd name="connsiteX335" fmla="*/ 310206 w 620412"/>
              <a:gd name="connsiteY335" fmla="*/ 0 h 1857821"/>
              <a:gd name="connsiteX336" fmla="*/ 342864 w 620412"/>
              <a:gd name="connsiteY336" fmla="*/ 32658 h 1857821"/>
              <a:gd name="connsiteX337" fmla="*/ 310206 w 620412"/>
              <a:gd name="connsiteY337" fmla="*/ 65316 h 1857821"/>
              <a:gd name="connsiteX338" fmla="*/ 277548 w 620412"/>
              <a:gd name="connsiteY338" fmla="*/ 32658 h 1857821"/>
              <a:gd name="connsiteX339" fmla="*/ 310206 w 620412"/>
              <a:gd name="connsiteY339" fmla="*/ 0 h 1857821"/>
              <a:gd name="connsiteX340" fmla="*/ 171432 w 620412"/>
              <a:gd name="connsiteY340" fmla="*/ 0 h 1857821"/>
              <a:gd name="connsiteX341" fmla="*/ 204090 w 620412"/>
              <a:gd name="connsiteY341" fmla="*/ 32658 h 1857821"/>
              <a:gd name="connsiteX342" fmla="*/ 171432 w 620412"/>
              <a:gd name="connsiteY342" fmla="*/ 65316 h 1857821"/>
              <a:gd name="connsiteX343" fmla="*/ 138774 w 620412"/>
              <a:gd name="connsiteY343" fmla="*/ 32658 h 1857821"/>
              <a:gd name="connsiteX344" fmla="*/ 171432 w 620412"/>
              <a:gd name="connsiteY344" fmla="*/ 0 h 1857821"/>
              <a:gd name="connsiteX345" fmla="*/ 32658 w 620412"/>
              <a:gd name="connsiteY345" fmla="*/ 0 h 1857821"/>
              <a:gd name="connsiteX346" fmla="*/ 65316 w 620412"/>
              <a:gd name="connsiteY346" fmla="*/ 32658 h 1857821"/>
              <a:gd name="connsiteX347" fmla="*/ 32658 w 620412"/>
              <a:gd name="connsiteY347" fmla="*/ 65316 h 1857821"/>
              <a:gd name="connsiteX348" fmla="*/ 0 w 620412"/>
              <a:gd name="connsiteY348" fmla="*/ 32658 h 1857821"/>
              <a:gd name="connsiteX349" fmla="*/ 32658 w 620412"/>
              <a:gd name="connsiteY349" fmla="*/ 0 h 185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</a:cxnLst>
            <a:rect l="l" t="t" r="r" b="b"/>
            <a:pathLst>
              <a:path w="620412" h="1857821">
                <a:moveTo>
                  <a:pt x="587754" y="1792505"/>
                </a:moveTo>
                <a:cubicBezTo>
                  <a:pt x="605791" y="1792505"/>
                  <a:pt x="620412" y="1807126"/>
                  <a:pt x="620412" y="1825163"/>
                </a:cubicBezTo>
                <a:cubicBezTo>
                  <a:pt x="620412" y="1843200"/>
                  <a:pt x="605791" y="1857821"/>
                  <a:pt x="587754" y="1857821"/>
                </a:cubicBezTo>
                <a:cubicBezTo>
                  <a:pt x="569717" y="1857821"/>
                  <a:pt x="555096" y="1843200"/>
                  <a:pt x="555096" y="1825163"/>
                </a:cubicBezTo>
                <a:cubicBezTo>
                  <a:pt x="555096" y="1807126"/>
                  <a:pt x="569717" y="1792505"/>
                  <a:pt x="587754" y="1792505"/>
                </a:cubicBezTo>
                <a:close/>
                <a:moveTo>
                  <a:pt x="448980" y="1792505"/>
                </a:moveTo>
                <a:cubicBezTo>
                  <a:pt x="467017" y="1792505"/>
                  <a:pt x="481638" y="1807126"/>
                  <a:pt x="481638" y="1825163"/>
                </a:cubicBezTo>
                <a:cubicBezTo>
                  <a:pt x="481638" y="1843200"/>
                  <a:pt x="467017" y="1857821"/>
                  <a:pt x="448980" y="1857821"/>
                </a:cubicBezTo>
                <a:cubicBezTo>
                  <a:pt x="430943" y="1857821"/>
                  <a:pt x="416322" y="1843200"/>
                  <a:pt x="416322" y="1825163"/>
                </a:cubicBezTo>
                <a:cubicBezTo>
                  <a:pt x="416322" y="1807126"/>
                  <a:pt x="430943" y="1792505"/>
                  <a:pt x="448980" y="1792505"/>
                </a:cubicBezTo>
                <a:close/>
                <a:moveTo>
                  <a:pt x="310206" y="1792505"/>
                </a:moveTo>
                <a:cubicBezTo>
                  <a:pt x="328243" y="1792505"/>
                  <a:pt x="342864" y="1807126"/>
                  <a:pt x="342864" y="1825163"/>
                </a:cubicBezTo>
                <a:cubicBezTo>
                  <a:pt x="342864" y="1843200"/>
                  <a:pt x="328243" y="1857821"/>
                  <a:pt x="310206" y="1857821"/>
                </a:cubicBezTo>
                <a:cubicBezTo>
                  <a:pt x="292169" y="1857821"/>
                  <a:pt x="277548" y="1843200"/>
                  <a:pt x="277548" y="1825163"/>
                </a:cubicBezTo>
                <a:cubicBezTo>
                  <a:pt x="277548" y="1807126"/>
                  <a:pt x="292169" y="1792505"/>
                  <a:pt x="310206" y="1792505"/>
                </a:cubicBezTo>
                <a:close/>
                <a:moveTo>
                  <a:pt x="171432" y="1792505"/>
                </a:moveTo>
                <a:cubicBezTo>
                  <a:pt x="189469" y="1792505"/>
                  <a:pt x="204090" y="1807126"/>
                  <a:pt x="204090" y="1825163"/>
                </a:cubicBezTo>
                <a:cubicBezTo>
                  <a:pt x="204090" y="1843200"/>
                  <a:pt x="189469" y="1857821"/>
                  <a:pt x="171432" y="1857821"/>
                </a:cubicBezTo>
                <a:cubicBezTo>
                  <a:pt x="153395" y="1857821"/>
                  <a:pt x="138774" y="1843200"/>
                  <a:pt x="138774" y="1825163"/>
                </a:cubicBezTo>
                <a:cubicBezTo>
                  <a:pt x="138774" y="1807126"/>
                  <a:pt x="153395" y="1792505"/>
                  <a:pt x="171432" y="1792505"/>
                </a:cubicBezTo>
                <a:close/>
                <a:moveTo>
                  <a:pt x="32658" y="1792505"/>
                </a:moveTo>
                <a:cubicBezTo>
                  <a:pt x="50695" y="1792505"/>
                  <a:pt x="65316" y="1807126"/>
                  <a:pt x="65316" y="1825163"/>
                </a:cubicBezTo>
                <a:cubicBezTo>
                  <a:pt x="65316" y="1843200"/>
                  <a:pt x="50695" y="1857821"/>
                  <a:pt x="32658" y="1857821"/>
                </a:cubicBezTo>
                <a:cubicBezTo>
                  <a:pt x="14621" y="1857821"/>
                  <a:pt x="0" y="1843200"/>
                  <a:pt x="0" y="1825163"/>
                </a:cubicBezTo>
                <a:cubicBezTo>
                  <a:pt x="0" y="1807126"/>
                  <a:pt x="14621" y="1792505"/>
                  <a:pt x="32658" y="1792505"/>
                </a:cubicBezTo>
                <a:close/>
                <a:moveTo>
                  <a:pt x="587754" y="1654620"/>
                </a:moveTo>
                <a:cubicBezTo>
                  <a:pt x="605791" y="1654620"/>
                  <a:pt x="620412" y="1669241"/>
                  <a:pt x="620412" y="1687278"/>
                </a:cubicBezTo>
                <a:cubicBezTo>
                  <a:pt x="620412" y="1705315"/>
                  <a:pt x="605791" y="1719936"/>
                  <a:pt x="587754" y="1719936"/>
                </a:cubicBezTo>
                <a:cubicBezTo>
                  <a:pt x="569717" y="1719936"/>
                  <a:pt x="555096" y="1705315"/>
                  <a:pt x="555096" y="1687278"/>
                </a:cubicBezTo>
                <a:cubicBezTo>
                  <a:pt x="555096" y="1669241"/>
                  <a:pt x="569717" y="1654620"/>
                  <a:pt x="587754" y="1654620"/>
                </a:cubicBezTo>
                <a:close/>
                <a:moveTo>
                  <a:pt x="448980" y="1654620"/>
                </a:moveTo>
                <a:cubicBezTo>
                  <a:pt x="467017" y="1654620"/>
                  <a:pt x="481638" y="1669241"/>
                  <a:pt x="481638" y="1687278"/>
                </a:cubicBezTo>
                <a:cubicBezTo>
                  <a:pt x="481638" y="1705315"/>
                  <a:pt x="467017" y="1719936"/>
                  <a:pt x="448980" y="1719936"/>
                </a:cubicBezTo>
                <a:cubicBezTo>
                  <a:pt x="430943" y="1719936"/>
                  <a:pt x="416322" y="1705315"/>
                  <a:pt x="416322" y="1687278"/>
                </a:cubicBezTo>
                <a:cubicBezTo>
                  <a:pt x="416322" y="1669241"/>
                  <a:pt x="430943" y="1654620"/>
                  <a:pt x="448980" y="1654620"/>
                </a:cubicBezTo>
                <a:close/>
                <a:moveTo>
                  <a:pt x="310206" y="1654620"/>
                </a:moveTo>
                <a:cubicBezTo>
                  <a:pt x="328243" y="1654620"/>
                  <a:pt x="342864" y="1669241"/>
                  <a:pt x="342864" y="1687278"/>
                </a:cubicBezTo>
                <a:cubicBezTo>
                  <a:pt x="342864" y="1705315"/>
                  <a:pt x="328243" y="1719936"/>
                  <a:pt x="310206" y="1719936"/>
                </a:cubicBezTo>
                <a:cubicBezTo>
                  <a:pt x="292169" y="1719936"/>
                  <a:pt x="277548" y="1705315"/>
                  <a:pt x="277548" y="1687278"/>
                </a:cubicBezTo>
                <a:cubicBezTo>
                  <a:pt x="277548" y="1669241"/>
                  <a:pt x="292169" y="1654620"/>
                  <a:pt x="310206" y="1654620"/>
                </a:cubicBezTo>
                <a:close/>
                <a:moveTo>
                  <a:pt x="171432" y="1654620"/>
                </a:moveTo>
                <a:cubicBezTo>
                  <a:pt x="189469" y="1654620"/>
                  <a:pt x="204090" y="1669241"/>
                  <a:pt x="204090" y="1687278"/>
                </a:cubicBezTo>
                <a:cubicBezTo>
                  <a:pt x="204090" y="1705315"/>
                  <a:pt x="189469" y="1719936"/>
                  <a:pt x="171432" y="1719936"/>
                </a:cubicBezTo>
                <a:cubicBezTo>
                  <a:pt x="153395" y="1719936"/>
                  <a:pt x="138774" y="1705315"/>
                  <a:pt x="138774" y="1687278"/>
                </a:cubicBezTo>
                <a:cubicBezTo>
                  <a:pt x="138774" y="1669241"/>
                  <a:pt x="153395" y="1654620"/>
                  <a:pt x="171432" y="1654620"/>
                </a:cubicBezTo>
                <a:close/>
                <a:moveTo>
                  <a:pt x="32658" y="1654620"/>
                </a:moveTo>
                <a:cubicBezTo>
                  <a:pt x="50695" y="1654620"/>
                  <a:pt x="65316" y="1669241"/>
                  <a:pt x="65316" y="1687278"/>
                </a:cubicBezTo>
                <a:cubicBezTo>
                  <a:pt x="65316" y="1705315"/>
                  <a:pt x="50695" y="1719936"/>
                  <a:pt x="32658" y="1719936"/>
                </a:cubicBezTo>
                <a:cubicBezTo>
                  <a:pt x="14621" y="1719936"/>
                  <a:pt x="0" y="1705315"/>
                  <a:pt x="0" y="1687278"/>
                </a:cubicBezTo>
                <a:cubicBezTo>
                  <a:pt x="0" y="1669241"/>
                  <a:pt x="14621" y="1654620"/>
                  <a:pt x="32658" y="1654620"/>
                </a:cubicBezTo>
                <a:close/>
                <a:moveTo>
                  <a:pt x="587754" y="1516735"/>
                </a:moveTo>
                <a:cubicBezTo>
                  <a:pt x="605791" y="1516735"/>
                  <a:pt x="620412" y="1531356"/>
                  <a:pt x="620412" y="1549393"/>
                </a:cubicBezTo>
                <a:cubicBezTo>
                  <a:pt x="620412" y="1567430"/>
                  <a:pt x="605791" y="1582051"/>
                  <a:pt x="587754" y="1582051"/>
                </a:cubicBezTo>
                <a:cubicBezTo>
                  <a:pt x="569717" y="1582051"/>
                  <a:pt x="555096" y="1567430"/>
                  <a:pt x="555096" y="1549393"/>
                </a:cubicBezTo>
                <a:cubicBezTo>
                  <a:pt x="555096" y="1531356"/>
                  <a:pt x="569717" y="1516735"/>
                  <a:pt x="587754" y="1516735"/>
                </a:cubicBezTo>
                <a:close/>
                <a:moveTo>
                  <a:pt x="448980" y="1516735"/>
                </a:moveTo>
                <a:cubicBezTo>
                  <a:pt x="467017" y="1516735"/>
                  <a:pt x="481638" y="1531356"/>
                  <a:pt x="481638" y="1549393"/>
                </a:cubicBezTo>
                <a:cubicBezTo>
                  <a:pt x="481638" y="1567430"/>
                  <a:pt x="467017" y="1582051"/>
                  <a:pt x="448980" y="1582051"/>
                </a:cubicBezTo>
                <a:cubicBezTo>
                  <a:pt x="430943" y="1582051"/>
                  <a:pt x="416322" y="1567430"/>
                  <a:pt x="416322" y="1549393"/>
                </a:cubicBezTo>
                <a:cubicBezTo>
                  <a:pt x="416322" y="1531356"/>
                  <a:pt x="430943" y="1516735"/>
                  <a:pt x="448980" y="1516735"/>
                </a:cubicBezTo>
                <a:close/>
                <a:moveTo>
                  <a:pt x="310206" y="1516735"/>
                </a:moveTo>
                <a:cubicBezTo>
                  <a:pt x="328243" y="1516735"/>
                  <a:pt x="342864" y="1531356"/>
                  <a:pt x="342864" y="1549393"/>
                </a:cubicBezTo>
                <a:cubicBezTo>
                  <a:pt x="342864" y="1567430"/>
                  <a:pt x="328243" y="1582051"/>
                  <a:pt x="310206" y="1582051"/>
                </a:cubicBezTo>
                <a:cubicBezTo>
                  <a:pt x="292169" y="1582051"/>
                  <a:pt x="277548" y="1567430"/>
                  <a:pt x="277548" y="1549393"/>
                </a:cubicBezTo>
                <a:cubicBezTo>
                  <a:pt x="277548" y="1531356"/>
                  <a:pt x="292169" y="1516735"/>
                  <a:pt x="310206" y="1516735"/>
                </a:cubicBezTo>
                <a:close/>
                <a:moveTo>
                  <a:pt x="171432" y="1516735"/>
                </a:moveTo>
                <a:cubicBezTo>
                  <a:pt x="189469" y="1516735"/>
                  <a:pt x="204090" y="1531356"/>
                  <a:pt x="204090" y="1549393"/>
                </a:cubicBezTo>
                <a:cubicBezTo>
                  <a:pt x="204090" y="1567430"/>
                  <a:pt x="189469" y="1582051"/>
                  <a:pt x="171432" y="1582051"/>
                </a:cubicBezTo>
                <a:cubicBezTo>
                  <a:pt x="153395" y="1582051"/>
                  <a:pt x="138774" y="1567430"/>
                  <a:pt x="138774" y="1549393"/>
                </a:cubicBezTo>
                <a:cubicBezTo>
                  <a:pt x="138774" y="1531356"/>
                  <a:pt x="153395" y="1516735"/>
                  <a:pt x="171432" y="1516735"/>
                </a:cubicBezTo>
                <a:close/>
                <a:moveTo>
                  <a:pt x="32658" y="1516735"/>
                </a:moveTo>
                <a:cubicBezTo>
                  <a:pt x="50695" y="1516735"/>
                  <a:pt x="65316" y="1531356"/>
                  <a:pt x="65316" y="1549393"/>
                </a:cubicBezTo>
                <a:cubicBezTo>
                  <a:pt x="65316" y="1567430"/>
                  <a:pt x="50695" y="1582051"/>
                  <a:pt x="32658" y="1582051"/>
                </a:cubicBezTo>
                <a:cubicBezTo>
                  <a:pt x="14621" y="1582051"/>
                  <a:pt x="0" y="1567430"/>
                  <a:pt x="0" y="1549393"/>
                </a:cubicBezTo>
                <a:cubicBezTo>
                  <a:pt x="0" y="1531356"/>
                  <a:pt x="14621" y="1516735"/>
                  <a:pt x="32658" y="1516735"/>
                </a:cubicBezTo>
                <a:close/>
                <a:moveTo>
                  <a:pt x="587754" y="1378850"/>
                </a:moveTo>
                <a:cubicBezTo>
                  <a:pt x="605791" y="1378850"/>
                  <a:pt x="620412" y="1393471"/>
                  <a:pt x="620412" y="1411508"/>
                </a:cubicBezTo>
                <a:cubicBezTo>
                  <a:pt x="620412" y="1429545"/>
                  <a:pt x="605791" y="1444166"/>
                  <a:pt x="587754" y="1444166"/>
                </a:cubicBezTo>
                <a:cubicBezTo>
                  <a:pt x="569717" y="1444166"/>
                  <a:pt x="555096" y="1429545"/>
                  <a:pt x="555096" y="1411508"/>
                </a:cubicBezTo>
                <a:cubicBezTo>
                  <a:pt x="555096" y="1393471"/>
                  <a:pt x="569717" y="1378850"/>
                  <a:pt x="587754" y="1378850"/>
                </a:cubicBezTo>
                <a:close/>
                <a:moveTo>
                  <a:pt x="448980" y="1378850"/>
                </a:moveTo>
                <a:cubicBezTo>
                  <a:pt x="467017" y="1378850"/>
                  <a:pt x="481638" y="1393471"/>
                  <a:pt x="481638" y="1411508"/>
                </a:cubicBezTo>
                <a:cubicBezTo>
                  <a:pt x="481638" y="1429545"/>
                  <a:pt x="467017" y="1444166"/>
                  <a:pt x="448980" y="1444166"/>
                </a:cubicBezTo>
                <a:cubicBezTo>
                  <a:pt x="430943" y="1444166"/>
                  <a:pt x="416322" y="1429545"/>
                  <a:pt x="416322" y="1411508"/>
                </a:cubicBezTo>
                <a:cubicBezTo>
                  <a:pt x="416322" y="1393471"/>
                  <a:pt x="430943" y="1378850"/>
                  <a:pt x="448980" y="1378850"/>
                </a:cubicBezTo>
                <a:close/>
                <a:moveTo>
                  <a:pt x="310206" y="1378850"/>
                </a:moveTo>
                <a:cubicBezTo>
                  <a:pt x="328243" y="1378850"/>
                  <a:pt x="342864" y="1393471"/>
                  <a:pt x="342864" y="1411508"/>
                </a:cubicBezTo>
                <a:cubicBezTo>
                  <a:pt x="342864" y="1429545"/>
                  <a:pt x="328243" y="1444166"/>
                  <a:pt x="310206" y="1444166"/>
                </a:cubicBezTo>
                <a:cubicBezTo>
                  <a:pt x="292169" y="1444166"/>
                  <a:pt x="277548" y="1429545"/>
                  <a:pt x="277548" y="1411508"/>
                </a:cubicBezTo>
                <a:cubicBezTo>
                  <a:pt x="277548" y="1393471"/>
                  <a:pt x="292169" y="1378850"/>
                  <a:pt x="310206" y="1378850"/>
                </a:cubicBezTo>
                <a:close/>
                <a:moveTo>
                  <a:pt x="171432" y="1378850"/>
                </a:moveTo>
                <a:cubicBezTo>
                  <a:pt x="189469" y="1378850"/>
                  <a:pt x="204090" y="1393471"/>
                  <a:pt x="204090" y="1411508"/>
                </a:cubicBezTo>
                <a:cubicBezTo>
                  <a:pt x="204090" y="1429545"/>
                  <a:pt x="189469" y="1444166"/>
                  <a:pt x="171432" y="1444166"/>
                </a:cubicBezTo>
                <a:cubicBezTo>
                  <a:pt x="153395" y="1444166"/>
                  <a:pt x="138774" y="1429545"/>
                  <a:pt x="138774" y="1411508"/>
                </a:cubicBezTo>
                <a:cubicBezTo>
                  <a:pt x="138774" y="1393471"/>
                  <a:pt x="153395" y="1378850"/>
                  <a:pt x="171432" y="1378850"/>
                </a:cubicBezTo>
                <a:close/>
                <a:moveTo>
                  <a:pt x="32658" y="1378850"/>
                </a:moveTo>
                <a:cubicBezTo>
                  <a:pt x="50695" y="1378850"/>
                  <a:pt x="65316" y="1393471"/>
                  <a:pt x="65316" y="1411508"/>
                </a:cubicBezTo>
                <a:cubicBezTo>
                  <a:pt x="65316" y="1429545"/>
                  <a:pt x="50695" y="1444166"/>
                  <a:pt x="32658" y="1444166"/>
                </a:cubicBezTo>
                <a:cubicBezTo>
                  <a:pt x="14621" y="1444166"/>
                  <a:pt x="0" y="1429545"/>
                  <a:pt x="0" y="1411508"/>
                </a:cubicBezTo>
                <a:cubicBezTo>
                  <a:pt x="0" y="1393471"/>
                  <a:pt x="14621" y="1378850"/>
                  <a:pt x="32658" y="1378850"/>
                </a:cubicBezTo>
                <a:close/>
                <a:moveTo>
                  <a:pt x="587754" y="1240965"/>
                </a:moveTo>
                <a:cubicBezTo>
                  <a:pt x="605791" y="1240965"/>
                  <a:pt x="620412" y="1255586"/>
                  <a:pt x="620412" y="1273623"/>
                </a:cubicBezTo>
                <a:cubicBezTo>
                  <a:pt x="620412" y="1291660"/>
                  <a:pt x="605791" y="1306281"/>
                  <a:pt x="587754" y="1306281"/>
                </a:cubicBezTo>
                <a:cubicBezTo>
                  <a:pt x="569717" y="1306281"/>
                  <a:pt x="555096" y="1291660"/>
                  <a:pt x="555096" y="1273623"/>
                </a:cubicBezTo>
                <a:cubicBezTo>
                  <a:pt x="555096" y="1255586"/>
                  <a:pt x="569717" y="1240965"/>
                  <a:pt x="587754" y="1240965"/>
                </a:cubicBezTo>
                <a:close/>
                <a:moveTo>
                  <a:pt x="448980" y="1240965"/>
                </a:moveTo>
                <a:cubicBezTo>
                  <a:pt x="467017" y="1240965"/>
                  <a:pt x="481638" y="1255586"/>
                  <a:pt x="481638" y="1273623"/>
                </a:cubicBezTo>
                <a:cubicBezTo>
                  <a:pt x="481638" y="1291660"/>
                  <a:pt x="467017" y="1306281"/>
                  <a:pt x="448980" y="1306281"/>
                </a:cubicBezTo>
                <a:cubicBezTo>
                  <a:pt x="430943" y="1306281"/>
                  <a:pt x="416322" y="1291660"/>
                  <a:pt x="416322" y="1273623"/>
                </a:cubicBezTo>
                <a:cubicBezTo>
                  <a:pt x="416322" y="1255586"/>
                  <a:pt x="430943" y="1240965"/>
                  <a:pt x="448980" y="1240965"/>
                </a:cubicBezTo>
                <a:close/>
                <a:moveTo>
                  <a:pt x="310206" y="1240965"/>
                </a:moveTo>
                <a:cubicBezTo>
                  <a:pt x="328243" y="1240965"/>
                  <a:pt x="342864" y="1255586"/>
                  <a:pt x="342864" y="1273623"/>
                </a:cubicBezTo>
                <a:cubicBezTo>
                  <a:pt x="342864" y="1291660"/>
                  <a:pt x="328243" y="1306281"/>
                  <a:pt x="310206" y="1306281"/>
                </a:cubicBezTo>
                <a:cubicBezTo>
                  <a:pt x="292169" y="1306281"/>
                  <a:pt x="277548" y="1291660"/>
                  <a:pt x="277548" y="1273623"/>
                </a:cubicBezTo>
                <a:cubicBezTo>
                  <a:pt x="277548" y="1255586"/>
                  <a:pt x="292169" y="1240965"/>
                  <a:pt x="310206" y="1240965"/>
                </a:cubicBezTo>
                <a:close/>
                <a:moveTo>
                  <a:pt x="171432" y="1240965"/>
                </a:moveTo>
                <a:cubicBezTo>
                  <a:pt x="189469" y="1240965"/>
                  <a:pt x="204090" y="1255586"/>
                  <a:pt x="204090" y="1273623"/>
                </a:cubicBezTo>
                <a:cubicBezTo>
                  <a:pt x="204090" y="1291660"/>
                  <a:pt x="189469" y="1306281"/>
                  <a:pt x="171432" y="1306281"/>
                </a:cubicBezTo>
                <a:cubicBezTo>
                  <a:pt x="153395" y="1306281"/>
                  <a:pt x="138774" y="1291660"/>
                  <a:pt x="138774" y="1273623"/>
                </a:cubicBezTo>
                <a:cubicBezTo>
                  <a:pt x="138774" y="1255586"/>
                  <a:pt x="153395" y="1240965"/>
                  <a:pt x="171432" y="1240965"/>
                </a:cubicBezTo>
                <a:close/>
                <a:moveTo>
                  <a:pt x="32658" y="1240965"/>
                </a:moveTo>
                <a:cubicBezTo>
                  <a:pt x="50695" y="1240965"/>
                  <a:pt x="65316" y="1255586"/>
                  <a:pt x="65316" y="1273623"/>
                </a:cubicBezTo>
                <a:cubicBezTo>
                  <a:pt x="65316" y="1291660"/>
                  <a:pt x="50695" y="1306281"/>
                  <a:pt x="32658" y="1306281"/>
                </a:cubicBezTo>
                <a:cubicBezTo>
                  <a:pt x="14621" y="1306281"/>
                  <a:pt x="0" y="1291660"/>
                  <a:pt x="0" y="1273623"/>
                </a:cubicBezTo>
                <a:cubicBezTo>
                  <a:pt x="0" y="1255586"/>
                  <a:pt x="14621" y="1240965"/>
                  <a:pt x="32658" y="1240965"/>
                </a:cubicBezTo>
                <a:close/>
                <a:moveTo>
                  <a:pt x="587754" y="1103080"/>
                </a:moveTo>
                <a:cubicBezTo>
                  <a:pt x="605791" y="1103080"/>
                  <a:pt x="620412" y="1117701"/>
                  <a:pt x="620412" y="1135738"/>
                </a:cubicBezTo>
                <a:cubicBezTo>
                  <a:pt x="620412" y="1153775"/>
                  <a:pt x="605791" y="1168396"/>
                  <a:pt x="587754" y="1168396"/>
                </a:cubicBezTo>
                <a:cubicBezTo>
                  <a:pt x="569717" y="1168396"/>
                  <a:pt x="555096" y="1153775"/>
                  <a:pt x="555096" y="1135738"/>
                </a:cubicBezTo>
                <a:cubicBezTo>
                  <a:pt x="555096" y="1117701"/>
                  <a:pt x="569717" y="1103080"/>
                  <a:pt x="587754" y="1103080"/>
                </a:cubicBezTo>
                <a:close/>
                <a:moveTo>
                  <a:pt x="448980" y="1103080"/>
                </a:moveTo>
                <a:cubicBezTo>
                  <a:pt x="467017" y="1103080"/>
                  <a:pt x="481638" y="1117701"/>
                  <a:pt x="481638" y="1135738"/>
                </a:cubicBezTo>
                <a:cubicBezTo>
                  <a:pt x="481638" y="1153775"/>
                  <a:pt x="467017" y="1168396"/>
                  <a:pt x="448980" y="1168396"/>
                </a:cubicBezTo>
                <a:cubicBezTo>
                  <a:pt x="430943" y="1168396"/>
                  <a:pt x="416322" y="1153775"/>
                  <a:pt x="416322" y="1135738"/>
                </a:cubicBezTo>
                <a:cubicBezTo>
                  <a:pt x="416322" y="1117701"/>
                  <a:pt x="430943" y="1103080"/>
                  <a:pt x="448980" y="1103080"/>
                </a:cubicBezTo>
                <a:close/>
                <a:moveTo>
                  <a:pt x="310206" y="1103080"/>
                </a:moveTo>
                <a:cubicBezTo>
                  <a:pt x="328243" y="1103080"/>
                  <a:pt x="342864" y="1117701"/>
                  <a:pt x="342864" y="1135738"/>
                </a:cubicBezTo>
                <a:cubicBezTo>
                  <a:pt x="342864" y="1153775"/>
                  <a:pt x="328243" y="1168396"/>
                  <a:pt x="310206" y="1168396"/>
                </a:cubicBezTo>
                <a:cubicBezTo>
                  <a:pt x="292169" y="1168396"/>
                  <a:pt x="277548" y="1153775"/>
                  <a:pt x="277548" y="1135738"/>
                </a:cubicBezTo>
                <a:cubicBezTo>
                  <a:pt x="277548" y="1117701"/>
                  <a:pt x="292169" y="1103080"/>
                  <a:pt x="310206" y="1103080"/>
                </a:cubicBezTo>
                <a:close/>
                <a:moveTo>
                  <a:pt x="171432" y="1103080"/>
                </a:moveTo>
                <a:cubicBezTo>
                  <a:pt x="189469" y="1103080"/>
                  <a:pt x="204090" y="1117701"/>
                  <a:pt x="204090" y="1135738"/>
                </a:cubicBezTo>
                <a:cubicBezTo>
                  <a:pt x="204090" y="1153775"/>
                  <a:pt x="189469" y="1168396"/>
                  <a:pt x="171432" y="1168396"/>
                </a:cubicBezTo>
                <a:cubicBezTo>
                  <a:pt x="153395" y="1168396"/>
                  <a:pt x="138774" y="1153775"/>
                  <a:pt x="138774" y="1135738"/>
                </a:cubicBezTo>
                <a:cubicBezTo>
                  <a:pt x="138774" y="1117701"/>
                  <a:pt x="153395" y="1103080"/>
                  <a:pt x="171432" y="1103080"/>
                </a:cubicBezTo>
                <a:close/>
                <a:moveTo>
                  <a:pt x="32658" y="1103080"/>
                </a:moveTo>
                <a:cubicBezTo>
                  <a:pt x="50695" y="1103080"/>
                  <a:pt x="65316" y="1117701"/>
                  <a:pt x="65316" y="1135738"/>
                </a:cubicBezTo>
                <a:cubicBezTo>
                  <a:pt x="65316" y="1153775"/>
                  <a:pt x="50695" y="1168396"/>
                  <a:pt x="32658" y="1168396"/>
                </a:cubicBezTo>
                <a:cubicBezTo>
                  <a:pt x="14621" y="1168396"/>
                  <a:pt x="0" y="1153775"/>
                  <a:pt x="0" y="1135738"/>
                </a:cubicBezTo>
                <a:cubicBezTo>
                  <a:pt x="0" y="1117701"/>
                  <a:pt x="14621" y="1103080"/>
                  <a:pt x="32658" y="1103080"/>
                </a:cubicBezTo>
                <a:close/>
                <a:moveTo>
                  <a:pt x="587754" y="965195"/>
                </a:moveTo>
                <a:cubicBezTo>
                  <a:pt x="605791" y="965195"/>
                  <a:pt x="620412" y="979816"/>
                  <a:pt x="620412" y="997853"/>
                </a:cubicBezTo>
                <a:cubicBezTo>
                  <a:pt x="620412" y="1015890"/>
                  <a:pt x="605791" y="1030511"/>
                  <a:pt x="587754" y="1030511"/>
                </a:cubicBezTo>
                <a:cubicBezTo>
                  <a:pt x="569717" y="1030511"/>
                  <a:pt x="555096" y="1015890"/>
                  <a:pt x="555096" y="997853"/>
                </a:cubicBezTo>
                <a:cubicBezTo>
                  <a:pt x="555096" y="979816"/>
                  <a:pt x="569717" y="965195"/>
                  <a:pt x="587754" y="965195"/>
                </a:cubicBezTo>
                <a:close/>
                <a:moveTo>
                  <a:pt x="448980" y="965195"/>
                </a:moveTo>
                <a:cubicBezTo>
                  <a:pt x="467017" y="965195"/>
                  <a:pt x="481638" y="979816"/>
                  <a:pt x="481638" y="997853"/>
                </a:cubicBezTo>
                <a:cubicBezTo>
                  <a:pt x="481638" y="1015890"/>
                  <a:pt x="467017" y="1030511"/>
                  <a:pt x="448980" y="1030511"/>
                </a:cubicBezTo>
                <a:cubicBezTo>
                  <a:pt x="430943" y="1030511"/>
                  <a:pt x="416322" y="1015890"/>
                  <a:pt x="416322" y="997853"/>
                </a:cubicBezTo>
                <a:cubicBezTo>
                  <a:pt x="416322" y="979816"/>
                  <a:pt x="430943" y="965195"/>
                  <a:pt x="448980" y="965195"/>
                </a:cubicBezTo>
                <a:close/>
                <a:moveTo>
                  <a:pt x="310206" y="965195"/>
                </a:moveTo>
                <a:cubicBezTo>
                  <a:pt x="328243" y="965195"/>
                  <a:pt x="342864" y="979816"/>
                  <a:pt x="342864" y="997853"/>
                </a:cubicBezTo>
                <a:cubicBezTo>
                  <a:pt x="342864" y="1015890"/>
                  <a:pt x="328243" y="1030511"/>
                  <a:pt x="310206" y="1030511"/>
                </a:cubicBezTo>
                <a:cubicBezTo>
                  <a:pt x="292169" y="1030511"/>
                  <a:pt x="277548" y="1015890"/>
                  <a:pt x="277548" y="997853"/>
                </a:cubicBezTo>
                <a:cubicBezTo>
                  <a:pt x="277548" y="979816"/>
                  <a:pt x="292169" y="965195"/>
                  <a:pt x="310206" y="965195"/>
                </a:cubicBezTo>
                <a:close/>
                <a:moveTo>
                  <a:pt x="171432" y="965195"/>
                </a:moveTo>
                <a:cubicBezTo>
                  <a:pt x="189469" y="965195"/>
                  <a:pt x="204090" y="979816"/>
                  <a:pt x="204090" y="997853"/>
                </a:cubicBezTo>
                <a:cubicBezTo>
                  <a:pt x="204090" y="1015890"/>
                  <a:pt x="189469" y="1030511"/>
                  <a:pt x="171432" y="1030511"/>
                </a:cubicBezTo>
                <a:cubicBezTo>
                  <a:pt x="153395" y="1030511"/>
                  <a:pt x="138774" y="1015890"/>
                  <a:pt x="138774" y="997853"/>
                </a:cubicBezTo>
                <a:cubicBezTo>
                  <a:pt x="138774" y="979816"/>
                  <a:pt x="153395" y="965195"/>
                  <a:pt x="171432" y="965195"/>
                </a:cubicBezTo>
                <a:close/>
                <a:moveTo>
                  <a:pt x="32658" y="965195"/>
                </a:moveTo>
                <a:cubicBezTo>
                  <a:pt x="50695" y="965195"/>
                  <a:pt x="65316" y="979816"/>
                  <a:pt x="65316" y="997853"/>
                </a:cubicBezTo>
                <a:cubicBezTo>
                  <a:pt x="65316" y="1015890"/>
                  <a:pt x="50695" y="1030511"/>
                  <a:pt x="32658" y="1030511"/>
                </a:cubicBezTo>
                <a:cubicBezTo>
                  <a:pt x="14621" y="1030511"/>
                  <a:pt x="0" y="1015890"/>
                  <a:pt x="0" y="997853"/>
                </a:cubicBezTo>
                <a:cubicBezTo>
                  <a:pt x="0" y="979816"/>
                  <a:pt x="14621" y="965195"/>
                  <a:pt x="32658" y="965195"/>
                </a:cubicBezTo>
                <a:close/>
                <a:moveTo>
                  <a:pt x="587754" y="827310"/>
                </a:moveTo>
                <a:cubicBezTo>
                  <a:pt x="605791" y="827310"/>
                  <a:pt x="620412" y="841931"/>
                  <a:pt x="620412" y="859968"/>
                </a:cubicBezTo>
                <a:cubicBezTo>
                  <a:pt x="620412" y="878005"/>
                  <a:pt x="605791" y="892626"/>
                  <a:pt x="587754" y="892626"/>
                </a:cubicBezTo>
                <a:cubicBezTo>
                  <a:pt x="569717" y="892626"/>
                  <a:pt x="555096" y="878005"/>
                  <a:pt x="555096" y="859968"/>
                </a:cubicBezTo>
                <a:cubicBezTo>
                  <a:pt x="555096" y="841931"/>
                  <a:pt x="569717" y="827310"/>
                  <a:pt x="587754" y="827310"/>
                </a:cubicBezTo>
                <a:close/>
                <a:moveTo>
                  <a:pt x="448980" y="827310"/>
                </a:moveTo>
                <a:cubicBezTo>
                  <a:pt x="467017" y="827310"/>
                  <a:pt x="481638" y="841931"/>
                  <a:pt x="481638" y="859968"/>
                </a:cubicBezTo>
                <a:cubicBezTo>
                  <a:pt x="481638" y="878005"/>
                  <a:pt x="467017" y="892626"/>
                  <a:pt x="448980" y="892626"/>
                </a:cubicBezTo>
                <a:cubicBezTo>
                  <a:pt x="430943" y="892626"/>
                  <a:pt x="416322" y="878005"/>
                  <a:pt x="416322" y="859968"/>
                </a:cubicBezTo>
                <a:cubicBezTo>
                  <a:pt x="416322" y="841931"/>
                  <a:pt x="430943" y="827310"/>
                  <a:pt x="448980" y="827310"/>
                </a:cubicBezTo>
                <a:close/>
                <a:moveTo>
                  <a:pt x="310206" y="827310"/>
                </a:moveTo>
                <a:cubicBezTo>
                  <a:pt x="328243" y="827310"/>
                  <a:pt x="342864" y="841931"/>
                  <a:pt x="342864" y="859968"/>
                </a:cubicBezTo>
                <a:cubicBezTo>
                  <a:pt x="342864" y="878005"/>
                  <a:pt x="328243" y="892626"/>
                  <a:pt x="310206" y="892626"/>
                </a:cubicBezTo>
                <a:cubicBezTo>
                  <a:pt x="292169" y="892626"/>
                  <a:pt x="277548" y="878005"/>
                  <a:pt x="277548" y="859968"/>
                </a:cubicBezTo>
                <a:cubicBezTo>
                  <a:pt x="277548" y="841931"/>
                  <a:pt x="292169" y="827310"/>
                  <a:pt x="310206" y="827310"/>
                </a:cubicBezTo>
                <a:close/>
                <a:moveTo>
                  <a:pt x="171432" y="827310"/>
                </a:moveTo>
                <a:cubicBezTo>
                  <a:pt x="189469" y="827310"/>
                  <a:pt x="204090" y="841931"/>
                  <a:pt x="204090" y="859968"/>
                </a:cubicBezTo>
                <a:cubicBezTo>
                  <a:pt x="204090" y="878005"/>
                  <a:pt x="189469" y="892626"/>
                  <a:pt x="171432" y="892626"/>
                </a:cubicBezTo>
                <a:cubicBezTo>
                  <a:pt x="153395" y="892626"/>
                  <a:pt x="138774" y="878005"/>
                  <a:pt x="138774" y="859968"/>
                </a:cubicBezTo>
                <a:cubicBezTo>
                  <a:pt x="138774" y="841931"/>
                  <a:pt x="153395" y="827310"/>
                  <a:pt x="171432" y="827310"/>
                </a:cubicBezTo>
                <a:close/>
                <a:moveTo>
                  <a:pt x="32658" y="827310"/>
                </a:moveTo>
                <a:cubicBezTo>
                  <a:pt x="50695" y="827310"/>
                  <a:pt x="65316" y="841931"/>
                  <a:pt x="65316" y="859968"/>
                </a:cubicBezTo>
                <a:cubicBezTo>
                  <a:pt x="65316" y="878005"/>
                  <a:pt x="50695" y="892626"/>
                  <a:pt x="32658" y="892626"/>
                </a:cubicBezTo>
                <a:cubicBezTo>
                  <a:pt x="14621" y="892626"/>
                  <a:pt x="0" y="878005"/>
                  <a:pt x="0" y="859968"/>
                </a:cubicBezTo>
                <a:cubicBezTo>
                  <a:pt x="0" y="841931"/>
                  <a:pt x="14621" y="827310"/>
                  <a:pt x="32658" y="827310"/>
                </a:cubicBezTo>
                <a:close/>
                <a:moveTo>
                  <a:pt x="587754" y="689425"/>
                </a:moveTo>
                <a:cubicBezTo>
                  <a:pt x="605791" y="689425"/>
                  <a:pt x="620412" y="704046"/>
                  <a:pt x="620412" y="722083"/>
                </a:cubicBezTo>
                <a:cubicBezTo>
                  <a:pt x="620412" y="740120"/>
                  <a:pt x="605791" y="754741"/>
                  <a:pt x="587754" y="754741"/>
                </a:cubicBezTo>
                <a:cubicBezTo>
                  <a:pt x="569717" y="754741"/>
                  <a:pt x="555096" y="740120"/>
                  <a:pt x="555096" y="722083"/>
                </a:cubicBezTo>
                <a:cubicBezTo>
                  <a:pt x="555096" y="704046"/>
                  <a:pt x="569717" y="689425"/>
                  <a:pt x="587754" y="689425"/>
                </a:cubicBezTo>
                <a:close/>
                <a:moveTo>
                  <a:pt x="448980" y="689425"/>
                </a:moveTo>
                <a:cubicBezTo>
                  <a:pt x="467017" y="689425"/>
                  <a:pt x="481638" y="704046"/>
                  <a:pt x="481638" y="722083"/>
                </a:cubicBezTo>
                <a:cubicBezTo>
                  <a:pt x="481638" y="740120"/>
                  <a:pt x="467017" y="754741"/>
                  <a:pt x="448980" y="754741"/>
                </a:cubicBezTo>
                <a:cubicBezTo>
                  <a:pt x="430943" y="754741"/>
                  <a:pt x="416322" y="740120"/>
                  <a:pt x="416322" y="722083"/>
                </a:cubicBezTo>
                <a:cubicBezTo>
                  <a:pt x="416322" y="704046"/>
                  <a:pt x="430943" y="689425"/>
                  <a:pt x="448980" y="689425"/>
                </a:cubicBezTo>
                <a:close/>
                <a:moveTo>
                  <a:pt x="310206" y="689425"/>
                </a:moveTo>
                <a:cubicBezTo>
                  <a:pt x="328243" y="689425"/>
                  <a:pt x="342864" y="704046"/>
                  <a:pt x="342864" y="722083"/>
                </a:cubicBezTo>
                <a:cubicBezTo>
                  <a:pt x="342864" y="740120"/>
                  <a:pt x="328243" y="754741"/>
                  <a:pt x="310206" y="754741"/>
                </a:cubicBezTo>
                <a:cubicBezTo>
                  <a:pt x="292169" y="754741"/>
                  <a:pt x="277548" y="740120"/>
                  <a:pt x="277548" y="722083"/>
                </a:cubicBezTo>
                <a:cubicBezTo>
                  <a:pt x="277548" y="704046"/>
                  <a:pt x="292169" y="689425"/>
                  <a:pt x="310206" y="689425"/>
                </a:cubicBezTo>
                <a:close/>
                <a:moveTo>
                  <a:pt x="171432" y="689425"/>
                </a:moveTo>
                <a:cubicBezTo>
                  <a:pt x="189469" y="689425"/>
                  <a:pt x="204090" y="704046"/>
                  <a:pt x="204090" y="722083"/>
                </a:cubicBezTo>
                <a:cubicBezTo>
                  <a:pt x="204090" y="740120"/>
                  <a:pt x="189469" y="754741"/>
                  <a:pt x="171432" y="754741"/>
                </a:cubicBezTo>
                <a:cubicBezTo>
                  <a:pt x="153395" y="754741"/>
                  <a:pt x="138774" y="740120"/>
                  <a:pt x="138774" y="722083"/>
                </a:cubicBezTo>
                <a:cubicBezTo>
                  <a:pt x="138774" y="704046"/>
                  <a:pt x="153395" y="689425"/>
                  <a:pt x="171432" y="689425"/>
                </a:cubicBezTo>
                <a:close/>
                <a:moveTo>
                  <a:pt x="32658" y="689425"/>
                </a:moveTo>
                <a:cubicBezTo>
                  <a:pt x="50695" y="689425"/>
                  <a:pt x="65316" y="704046"/>
                  <a:pt x="65316" y="722083"/>
                </a:cubicBezTo>
                <a:cubicBezTo>
                  <a:pt x="65316" y="740120"/>
                  <a:pt x="50695" y="754741"/>
                  <a:pt x="32658" y="754741"/>
                </a:cubicBezTo>
                <a:cubicBezTo>
                  <a:pt x="14621" y="754741"/>
                  <a:pt x="0" y="740120"/>
                  <a:pt x="0" y="722083"/>
                </a:cubicBezTo>
                <a:cubicBezTo>
                  <a:pt x="0" y="704046"/>
                  <a:pt x="14621" y="689425"/>
                  <a:pt x="32658" y="689425"/>
                </a:cubicBezTo>
                <a:close/>
                <a:moveTo>
                  <a:pt x="587754" y="551540"/>
                </a:moveTo>
                <a:cubicBezTo>
                  <a:pt x="605791" y="551540"/>
                  <a:pt x="620412" y="566161"/>
                  <a:pt x="620412" y="584198"/>
                </a:cubicBezTo>
                <a:cubicBezTo>
                  <a:pt x="620412" y="602235"/>
                  <a:pt x="605791" y="616856"/>
                  <a:pt x="587754" y="616856"/>
                </a:cubicBezTo>
                <a:cubicBezTo>
                  <a:pt x="569717" y="616856"/>
                  <a:pt x="555096" y="602235"/>
                  <a:pt x="555096" y="584198"/>
                </a:cubicBezTo>
                <a:cubicBezTo>
                  <a:pt x="555096" y="566161"/>
                  <a:pt x="569717" y="551540"/>
                  <a:pt x="587754" y="551540"/>
                </a:cubicBezTo>
                <a:close/>
                <a:moveTo>
                  <a:pt x="448980" y="551540"/>
                </a:moveTo>
                <a:cubicBezTo>
                  <a:pt x="467017" y="551540"/>
                  <a:pt x="481638" y="566161"/>
                  <a:pt x="481638" y="584198"/>
                </a:cubicBezTo>
                <a:cubicBezTo>
                  <a:pt x="481638" y="602235"/>
                  <a:pt x="467017" y="616856"/>
                  <a:pt x="448980" y="616856"/>
                </a:cubicBezTo>
                <a:cubicBezTo>
                  <a:pt x="430943" y="616856"/>
                  <a:pt x="416322" y="602235"/>
                  <a:pt x="416322" y="584198"/>
                </a:cubicBezTo>
                <a:cubicBezTo>
                  <a:pt x="416322" y="566161"/>
                  <a:pt x="430943" y="551540"/>
                  <a:pt x="448980" y="551540"/>
                </a:cubicBezTo>
                <a:close/>
                <a:moveTo>
                  <a:pt x="310206" y="551540"/>
                </a:moveTo>
                <a:cubicBezTo>
                  <a:pt x="328243" y="551540"/>
                  <a:pt x="342864" y="566161"/>
                  <a:pt x="342864" y="584198"/>
                </a:cubicBezTo>
                <a:cubicBezTo>
                  <a:pt x="342864" y="602235"/>
                  <a:pt x="328243" y="616856"/>
                  <a:pt x="310206" y="616856"/>
                </a:cubicBezTo>
                <a:cubicBezTo>
                  <a:pt x="292169" y="616856"/>
                  <a:pt x="277548" y="602235"/>
                  <a:pt x="277548" y="584198"/>
                </a:cubicBezTo>
                <a:cubicBezTo>
                  <a:pt x="277548" y="566161"/>
                  <a:pt x="292169" y="551540"/>
                  <a:pt x="310206" y="551540"/>
                </a:cubicBezTo>
                <a:close/>
                <a:moveTo>
                  <a:pt x="171432" y="551540"/>
                </a:moveTo>
                <a:cubicBezTo>
                  <a:pt x="189469" y="551540"/>
                  <a:pt x="204090" y="566161"/>
                  <a:pt x="204090" y="584198"/>
                </a:cubicBezTo>
                <a:cubicBezTo>
                  <a:pt x="204090" y="602235"/>
                  <a:pt x="189469" y="616856"/>
                  <a:pt x="171432" y="616856"/>
                </a:cubicBezTo>
                <a:cubicBezTo>
                  <a:pt x="153395" y="616856"/>
                  <a:pt x="138774" y="602235"/>
                  <a:pt x="138774" y="584198"/>
                </a:cubicBezTo>
                <a:cubicBezTo>
                  <a:pt x="138774" y="566161"/>
                  <a:pt x="153395" y="551540"/>
                  <a:pt x="171432" y="551540"/>
                </a:cubicBezTo>
                <a:close/>
                <a:moveTo>
                  <a:pt x="32658" y="551540"/>
                </a:moveTo>
                <a:cubicBezTo>
                  <a:pt x="50695" y="551540"/>
                  <a:pt x="65316" y="566161"/>
                  <a:pt x="65316" y="584198"/>
                </a:cubicBezTo>
                <a:cubicBezTo>
                  <a:pt x="65316" y="602235"/>
                  <a:pt x="50695" y="616856"/>
                  <a:pt x="32658" y="616856"/>
                </a:cubicBezTo>
                <a:cubicBezTo>
                  <a:pt x="14621" y="616856"/>
                  <a:pt x="0" y="602235"/>
                  <a:pt x="0" y="584198"/>
                </a:cubicBezTo>
                <a:cubicBezTo>
                  <a:pt x="0" y="566161"/>
                  <a:pt x="14621" y="551540"/>
                  <a:pt x="32658" y="551540"/>
                </a:cubicBezTo>
                <a:close/>
                <a:moveTo>
                  <a:pt x="587754" y="413655"/>
                </a:moveTo>
                <a:cubicBezTo>
                  <a:pt x="605791" y="413655"/>
                  <a:pt x="620412" y="428276"/>
                  <a:pt x="620412" y="446313"/>
                </a:cubicBezTo>
                <a:cubicBezTo>
                  <a:pt x="620412" y="464350"/>
                  <a:pt x="605791" y="478971"/>
                  <a:pt x="587754" y="478971"/>
                </a:cubicBezTo>
                <a:cubicBezTo>
                  <a:pt x="569717" y="478971"/>
                  <a:pt x="555096" y="464350"/>
                  <a:pt x="555096" y="446313"/>
                </a:cubicBezTo>
                <a:cubicBezTo>
                  <a:pt x="555096" y="428276"/>
                  <a:pt x="569717" y="413655"/>
                  <a:pt x="587754" y="413655"/>
                </a:cubicBezTo>
                <a:close/>
                <a:moveTo>
                  <a:pt x="448980" y="413655"/>
                </a:moveTo>
                <a:cubicBezTo>
                  <a:pt x="467017" y="413655"/>
                  <a:pt x="481638" y="428276"/>
                  <a:pt x="481638" y="446313"/>
                </a:cubicBezTo>
                <a:cubicBezTo>
                  <a:pt x="481638" y="464350"/>
                  <a:pt x="467017" y="478971"/>
                  <a:pt x="448980" y="478971"/>
                </a:cubicBezTo>
                <a:cubicBezTo>
                  <a:pt x="430943" y="478971"/>
                  <a:pt x="416322" y="464350"/>
                  <a:pt x="416322" y="446313"/>
                </a:cubicBezTo>
                <a:cubicBezTo>
                  <a:pt x="416322" y="428276"/>
                  <a:pt x="430943" y="413655"/>
                  <a:pt x="448980" y="413655"/>
                </a:cubicBezTo>
                <a:close/>
                <a:moveTo>
                  <a:pt x="310206" y="413655"/>
                </a:moveTo>
                <a:cubicBezTo>
                  <a:pt x="328243" y="413655"/>
                  <a:pt x="342864" y="428276"/>
                  <a:pt x="342864" y="446313"/>
                </a:cubicBezTo>
                <a:cubicBezTo>
                  <a:pt x="342864" y="464350"/>
                  <a:pt x="328243" y="478971"/>
                  <a:pt x="310206" y="478971"/>
                </a:cubicBezTo>
                <a:cubicBezTo>
                  <a:pt x="292169" y="478971"/>
                  <a:pt x="277548" y="464350"/>
                  <a:pt x="277548" y="446313"/>
                </a:cubicBezTo>
                <a:cubicBezTo>
                  <a:pt x="277548" y="428276"/>
                  <a:pt x="292169" y="413655"/>
                  <a:pt x="310206" y="413655"/>
                </a:cubicBezTo>
                <a:close/>
                <a:moveTo>
                  <a:pt x="171432" y="413655"/>
                </a:moveTo>
                <a:cubicBezTo>
                  <a:pt x="189469" y="413655"/>
                  <a:pt x="204090" y="428276"/>
                  <a:pt x="204090" y="446313"/>
                </a:cubicBezTo>
                <a:cubicBezTo>
                  <a:pt x="204090" y="464350"/>
                  <a:pt x="189469" y="478971"/>
                  <a:pt x="171432" y="478971"/>
                </a:cubicBezTo>
                <a:cubicBezTo>
                  <a:pt x="153395" y="478971"/>
                  <a:pt x="138774" y="464350"/>
                  <a:pt x="138774" y="446313"/>
                </a:cubicBezTo>
                <a:cubicBezTo>
                  <a:pt x="138774" y="428276"/>
                  <a:pt x="153395" y="413655"/>
                  <a:pt x="171432" y="413655"/>
                </a:cubicBezTo>
                <a:close/>
                <a:moveTo>
                  <a:pt x="32658" y="413655"/>
                </a:moveTo>
                <a:cubicBezTo>
                  <a:pt x="50695" y="413655"/>
                  <a:pt x="65316" y="428276"/>
                  <a:pt x="65316" y="446313"/>
                </a:cubicBezTo>
                <a:cubicBezTo>
                  <a:pt x="65316" y="464350"/>
                  <a:pt x="50695" y="478971"/>
                  <a:pt x="32658" y="478971"/>
                </a:cubicBezTo>
                <a:cubicBezTo>
                  <a:pt x="14621" y="478971"/>
                  <a:pt x="0" y="464350"/>
                  <a:pt x="0" y="446313"/>
                </a:cubicBezTo>
                <a:cubicBezTo>
                  <a:pt x="0" y="428276"/>
                  <a:pt x="14621" y="413655"/>
                  <a:pt x="32658" y="413655"/>
                </a:cubicBezTo>
                <a:close/>
                <a:moveTo>
                  <a:pt x="587754" y="275770"/>
                </a:moveTo>
                <a:cubicBezTo>
                  <a:pt x="605791" y="275770"/>
                  <a:pt x="620412" y="290391"/>
                  <a:pt x="620412" y="308428"/>
                </a:cubicBezTo>
                <a:cubicBezTo>
                  <a:pt x="620412" y="326465"/>
                  <a:pt x="605791" y="341086"/>
                  <a:pt x="587754" y="341086"/>
                </a:cubicBezTo>
                <a:cubicBezTo>
                  <a:pt x="569717" y="341086"/>
                  <a:pt x="555096" y="326465"/>
                  <a:pt x="555096" y="308428"/>
                </a:cubicBezTo>
                <a:cubicBezTo>
                  <a:pt x="555096" y="290391"/>
                  <a:pt x="569717" y="275770"/>
                  <a:pt x="587754" y="275770"/>
                </a:cubicBezTo>
                <a:close/>
                <a:moveTo>
                  <a:pt x="448980" y="275770"/>
                </a:moveTo>
                <a:cubicBezTo>
                  <a:pt x="467017" y="275770"/>
                  <a:pt x="481638" y="290391"/>
                  <a:pt x="481638" y="308428"/>
                </a:cubicBezTo>
                <a:cubicBezTo>
                  <a:pt x="481638" y="326465"/>
                  <a:pt x="467017" y="341086"/>
                  <a:pt x="448980" y="341086"/>
                </a:cubicBezTo>
                <a:cubicBezTo>
                  <a:pt x="430943" y="341086"/>
                  <a:pt x="416322" y="326465"/>
                  <a:pt x="416322" y="308428"/>
                </a:cubicBezTo>
                <a:cubicBezTo>
                  <a:pt x="416322" y="290391"/>
                  <a:pt x="430943" y="275770"/>
                  <a:pt x="448980" y="275770"/>
                </a:cubicBezTo>
                <a:close/>
                <a:moveTo>
                  <a:pt x="310206" y="275770"/>
                </a:moveTo>
                <a:cubicBezTo>
                  <a:pt x="328243" y="275770"/>
                  <a:pt x="342864" y="290391"/>
                  <a:pt x="342864" y="308428"/>
                </a:cubicBezTo>
                <a:cubicBezTo>
                  <a:pt x="342864" y="326465"/>
                  <a:pt x="328243" y="341086"/>
                  <a:pt x="310206" y="341086"/>
                </a:cubicBezTo>
                <a:cubicBezTo>
                  <a:pt x="292169" y="341086"/>
                  <a:pt x="277548" y="326465"/>
                  <a:pt x="277548" y="308428"/>
                </a:cubicBezTo>
                <a:cubicBezTo>
                  <a:pt x="277548" y="290391"/>
                  <a:pt x="292169" y="275770"/>
                  <a:pt x="310206" y="275770"/>
                </a:cubicBezTo>
                <a:close/>
                <a:moveTo>
                  <a:pt x="171432" y="275770"/>
                </a:moveTo>
                <a:cubicBezTo>
                  <a:pt x="189469" y="275770"/>
                  <a:pt x="204090" y="290391"/>
                  <a:pt x="204090" y="308428"/>
                </a:cubicBezTo>
                <a:cubicBezTo>
                  <a:pt x="204090" y="326465"/>
                  <a:pt x="189469" y="341086"/>
                  <a:pt x="171432" y="341086"/>
                </a:cubicBezTo>
                <a:cubicBezTo>
                  <a:pt x="153395" y="341086"/>
                  <a:pt x="138774" y="326465"/>
                  <a:pt x="138774" y="308428"/>
                </a:cubicBezTo>
                <a:cubicBezTo>
                  <a:pt x="138774" y="290391"/>
                  <a:pt x="153395" y="275770"/>
                  <a:pt x="171432" y="275770"/>
                </a:cubicBezTo>
                <a:close/>
                <a:moveTo>
                  <a:pt x="32658" y="275770"/>
                </a:moveTo>
                <a:cubicBezTo>
                  <a:pt x="50695" y="275770"/>
                  <a:pt x="65316" y="290391"/>
                  <a:pt x="65316" y="308428"/>
                </a:cubicBezTo>
                <a:cubicBezTo>
                  <a:pt x="65316" y="326465"/>
                  <a:pt x="50695" y="341086"/>
                  <a:pt x="32658" y="341086"/>
                </a:cubicBezTo>
                <a:cubicBezTo>
                  <a:pt x="14621" y="341086"/>
                  <a:pt x="0" y="326465"/>
                  <a:pt x="0" y="308428"/>
                </a:cubicBezTo>
                <a:cubicBezTo>
                  <a:pt x="0" y="290391"/>
                  <a:pt x="14621" y="275770"/>
                  <a:pt x="32658" y="275770"/>
                </a:cubicBezTo>
                <a:close/>
                <a:moveTo>
                  <a:pt x="587754" y="137885"/>
                </a:moveTo>
                <a:cubicBezTo>
                  <a:pt x="605791" y="137885"/>
                  <a:pt x="620412" y="152506"/>
                  <a:pt x="620412" y="170543"/>
                </a:cubicBezTo>
                <a:cubicBezTo>
                  <a:pt x="620412" y="188580"/>
                  <a:pt x="605791" y="203201"/>
                  <a:pt x="587754" y="203201"/>
                </a:cubicBezTo>
                <a:cubicBezTo>
                  <a:pt x="569717" y="203201"/>
                  <a:pt x="555096" y="188580"/>
                  <a:pt x="555096" y="170543"/>
                </a:cubicBezTo>
                <a:cubicBezTo>
                  <a:pt x="555096" y="152506"/>
                  <a:pt x="569717" y="137885"/>
                  <a:pt x="587754" y="137885"/>
                </a:cubicBezTo>
                <a:close/>
                <a:moveTo>
                  <a:pt x="448980" y="137885"/>
                </a:moveTo>
                <a:cubicBezTo>
                  <a:pt x="467017" y="137885"/>
                  <a:pt x="481638" y="152506"/>
                  <a:pt x="481638" y="170543"/>
                </a:cubicBezTo>
                <a:cubicBezTo>
                  <a:pt x="481638" y="188580"/>
                  <a:pt x="467017" y="203201"/>
                  <a:pt x="448980" y="203201"/>
                </a:cubicBezTo>
                <a:cubicBezTo>
                  <a:pt x="430943" y="203201"/>
                  <a:pt x="416322" y="188580"/>
                  <a:pt x="416322" y="170543"/>
                </a:cubicBezTo>
                <a:cubicBezTo>
                  <a:pt x="416322" y="152506"/>
                  <a:pt x="430943" y="137885"/>
                  <a:pt x="448980" y="137885"/>
                </a:cubicBezTo>
                <a:close/>
                <a:moveTo>
                  <a:pt x="310206" y="137885"/>
                </a:moveTo>
                <a:cubicBezTo>
                  <a:pt x="328243" y="137885"/>
                  <a:pt x="342864" y="152506"/>
                  <a:pt x="342864" y="170543"/>
                </a:cubicBezTo>
                <a:cubicBezTo>
                  <a:pt x="342864" y="188580"/>
                  <a:pt x="328243" y="203201"/>
                  <a:pt x="310206" y="203201"/>
                </a:cubicBezTo>
                <a:cubicBezTo>
                  <a:pt x="292169" y="203201"/>
                  <a:pt x="277548" y="188580"/>
                  <a:pt x="277548" y="170543"/>
                </a:cubicBezTo>
                <a:cubicBezTo>
                  <a:pt x="277548" y="152506"/>
                  <a:pt x="292169" y="137885"/>
                  <a:pt x="310206" y="137885"/>
                </a:cubicBezTo>
                <a:close/>
                <a:moveTo>
                  <a:pt x="171432" y="137885"/>
                </a:moveTo>
                <a:cubicBezTo>
                  <a:pt x="189469" y="137885"/>
                  <a:pt x="204090" y="152506"/>
                  <a:pt x="204090" y="170543"/>
                </a:cubicBezTo>
                <a:cubicBezTo>
                  <a:pt x="204090" y="188580"/>
                  <a:pt x="189469" y="203201"/>
                  <a:pt x="171432" y="203201"/>
                </a:cubicBezTo>
                <a:cubicBezTo>
                  <a:pt x="153395" y="203201"/>
                  <a:pt x="138774" y="188580"/>
                  <a:pt x="138774" y="170543"/>
                </a:cubicBezTo>
                <a:cubicBezTo>
                  <a:pt x="138774" y="152506"/>
                  <a:pt x="153395" y="137885"/>
                  <a:pt x="171432" y="137885"/>
                </a:cubicBezTo>
                <a:close/>
                <a:moveTo>
                  <a:pt x="32658" y="137885"/>
                </a:moveTo>
                <a:cubicBezTo>
                  <a:pt x="50695" y="137885"/>
                  <a:pt x="65316" y="152506"/>
                  <a:pt x="65316" y="170543"/>
                </a:cubicBezTo>
                <a:cubicBezTo>
                  <a:pt x="65316" y="188580"/>
                  <a:pt x="50695" y="203201"/>
                  <a:pt x="32658" y="203201"/>
                </a:cubicBezTo>
                <a:cubicBezTo>
                  <a:pt x="14621" y="203201"/>
                  <a:pt x="0" y="188580"/>
                  <a:pt x="0" y="170543"/>
                </a:cubicBezTo>
                <a:cubicBezTo>
                  <a:pt x="0" y="152506"/>
                  <a:pt x="14621" y="137885"/>
                  <a:pt x="32658" y="137885"/>
                </a:cubicBezTo>
                <a:close/>
                <a:moveTo>
                  <a:pt x="587754" y="0"/>
                </a:moveTo>
                <a:cubicBezTo>
                  <a:pt x="605791" y="0"/>
                  <a:pt x="620412" y="14621"/>
                  <a:pt x="620412" y="32658"/>
                </a:cubicBezTo>
                <a:cubicBezTo>
                  <a:pt x="620412" y="50695"/>
                  <a:pt x="605791" y="65316"/>
                  <a:pt x="587754" y="65316"/>
                </a:cubicBezTo>
                <a:cubicBezTo>
                  <a:pt x="569717" y="65316"/>
                  <a:pt x="555096" y="50695"/>
                  <a:pt x="555096" y="32658"/>
                </a:cubicBezTo>
                <a:cubicBezTo>
                  <a:pt x="555096" y="14621"/>
                  <a:pt x="569717" y="0"/>
                  <a:pt x="587754" y="0"/>
                </a:cubicBezTo>
                <a:close/>
                <a:moveTo>
                  <a:pt x="448980" y="0"/>
                </a:moveTo>
                <a:cubicBezTo>
                  <a:pt x="467017" y="0"/>
                  <a:pt x="481638" y="14621"/>
                  <a:pt x="481638" y="32658"/>
                </a:cubicBezTo>
                <a:cubicBezTo>
                  <a:pt x="481638" y="50695"/>
                  <a:pt x="467017" y="65316"/>
                  <a:pt x="448980" y="65316"/>
                </a:cubicBezTo>
                <a:cubicBezTo>
                  <a:pt x="430943" y="65316"/>
                  <a:pt x="416322" y="50695"/>
                  <a:pt x="416322" y="32658"/>
                </a:cubicBezTo>
                <a:cubicBezTo>
                  <a:pt x="416322" y="14621"/>
                  <a:pt x="430943" y="0"/>
                  <a:pt x="448980" y="0"/>
                </a:cubicBezTo>
                <a:close/>
                <a:moveTo>
                  <a:pt x="310206" y="0"/>
                </a:moveTo>
                <a:cubicBezTo>
                  <a:pt x="328243" y="0"/>
                  <a:pt x="342864" y="14621"/>
                  <a:pt x="342864" y="32658"/>
                </a:cubicBezTo>
                <a:cubicBezTo>
                  <a:pt x="342864" y="50695"/>
                  <a:pt x="328243" y="65316"/>
                  <a:pt x="310206" y="65316"/>
                </a:cubicBezTo>
                <a:cubicBezTo>
                  <a:pt x="292169" y="65316"/>
                  <a:pt x="277548" y="50695"/>
                  <a:pt x="277548" y="32658"/>
                </a:cubicBezTo>
                <a:cubicBezTo>
                  <a:pt x="277548" y="14621"/>
                  <a:pt x="292169" y="0"/>
                  <a:pt x="310206" y="0"/>
                </a:cubicBezTo>
                <a:close/>
                <a:moveTo>
                  <a:pt x="171432" y="0"/>
                </a:moveTo>
                <a:cubicBezTo>
                  <a:pt x="189469" y="0"/>
                  <a:pt x="204090" y="14621"/>
                  <a:pt x="204090" y="32658"/>
                </a:cubicBezTo>
                <a:cubicBezTo>
                  <a:pt x="204090" y="50695"/>
                  <a:pt x="189469" y="65316"/>
                  <a:pt x="171432" y="65316"/>
                </a:cubicBezTo>
                <a:cubicBezTo>
                  <a:pt x="153395" y="65316"/>
                  <a:pt x="138774" y="50695"/>
                  <a:pt x="138774" y="32658"/>
                </a:cubicBezTo>
                <a:cubicBezTo>
                  <a:pt x="138774" y="14621"/>
                  <a:pt x="153395" y="0"/>
                  <a:pt x="171432" y="0"/>
                </a:cubicBezTo>
                <a:close/>
                <a:moveTo>
                  <a:pt x="32658" y="0"/>
                </a:moveTo>
                <a:cubicBezTo>
                  <a:pt x="50695" y="0"/>
                  <a:pt x="65316" y="14621"/>
                  <a:pt x="65316" y="32658"/>
                </a:cubicBezTo>
                <a:cubicBezTo>
                  <a:pt x="65316" y="50695"/>
                  <a:pt x="50695" y="65316"/>
                  <a:pt x="32658" y="65316"/>
                </a:cubicBezTo>
                <a:cubicBezTo>
                  <a:pt x="14621" y="65316"/>
                  <a:pt x="0" y="50695"/>
                  <a:pt x="0" y="32658"/>
                </a:cubicBezTo>
                <a:cubicBezTo>
                  <a:pt x="0" y="14621"/>
                  <a:pt x="14621" y="0"/>
                  <a:pt x="32658" y="0"/>
                </a:cubicBezTo>
                <a:close/>
              </a:path>
            </a:pathLst>
          </a:custGeom>
          <a:gradFill flip="none" rotWithShape="1">
            <a:gsLst>
              <a:gs pos="1000">
                <a:srgbClr val="011B94"/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xmlns="" id="{539470F8-A6A9-41A2-A3C1-CF50313E2312}"/>
              </a:ext>
            </a:extLst>
          </p:cNvPr>
          <p:cNvSpPr/>
          <p:nvPr/>
        </p:nvSpPr>
        <p:spPr>
          <a:xfrm>
            <a:off x="906979" y="4137892"/>
            <a:ext cx="620412" cy="1857821"/>
          </a:xfrm>
          <a:custGeom>
            <a:avLst/>
            <a:gdLst>
              <a:gd name="connsiteX0" fmla="*/ 587754 w 620412"/>
              <a:gd name="connsiteY0" fmla="*/ 1792505 h 1857821"/>
              <a:gd name="connsiteX1" fmla="*/ 620412 w 620412"/>
              <a:gd name="connsiteY1" fmla="*/ 1825163 h 1857821"/>
              <a:gd name="connsiteX2" fmla="*/ 587754 w 620412"/>
              <a:gd name="connsiteY2" fmla="*/ 1857821 h 1857821"/>
              <a:gd name="connsiteX3" fmla="*/ 555096 w 620412"/>
              <a:gd name="connsiteY3" fmla="*/ 1825163 h 1857821"/>
              <a:gd name="connsiteX4" fmla="*/ 587754 w 620412"/>
              <a:gd name="connsiteY4" fmla="*/ 1792505 h 1857821"/>
              <a:gd name="connsiteX5" fmla="*/ 448980 w 620412"/>
              <a:gd name="connsiteY5" fmla="*/ 1792505 h 1857821"/>
              <a:gd name="connsiteX6" fmla="*/ 481638 w 620412"/>
              <a:gd name="connsiteY6" fmla="*/ 1825163 h 1857821"/>
              <a:gd name="connsiteX7" fmla="*/ 448980 w 620412"/>
              <a:gd name="connsiteY7" fmla="*/ 1857821 h 1857821"/>
              <a:gd name="connsiteX8" fmla="*/ 416322 w 620412"/>
              <a:gd name="connsiteY8" fmla="*/ 1825163 h 1857821"/>
              <a:gd name="connsiteX9" fmla="*/ 448980 w 620412"/>
              <a:gd name="connsiteY9" fmla="*/ 1792505 h 1857821"/>
              <a:gd name="connsiteX10" fmla="*/ 310206 w 620412"/>
              <a:gd name="connsiteY10" fmla="*/ 1792505 h 1857821"/>
              <a:gd name="connsiteX11" fmla="*/ 342864 w 620412"/>
              <a:gd name="connsiteY11" fmla="*/ 1825163 h 1857821"/>
              <a:gd name="connsiteX12" fmla="*/ 310206 w 620412"/>
              <a:gd name="connsiteY12" fmla="*/ 1857821 h 1857821"/>
              <a:gd name="connsiteX13" fmla="*/ 277548 w 620412"/>
              <a:gd name="connsiteY13" fmla="*/ 1825163 h 1857821"/>
              <a:gd name="connsiteX14" fmla="*/ 310206 w 620412"/>
              <a:gd name="connsiteY14" fmla="*/ 1792505 h 1857821"/>
              <a:gd name="connsiteX15" fmla="*/ 171432 w 620412"/>
              <a:gd name="connsiteY15" fmla="*/ 1792505 h 1857821"/>
              <a:gd name="connsiteX16" fmla="*/ 204090 w 620412"/>
              <a:gd name="connsiteY16" fmla="*/ 1825163 h 1857821"/>
              <a:gd name="connsiteX17" fmla="*/ 171432 w 620412"/>
              <a:gd name="connsiteY17" fmla="*/ 1857821 h 1857821"/>
              <a:gd name="connsiteX18" fmla="*/ 138774 w 620412"/>
              <a:gd name="connsiteY18" fmla="*/ 1825163 h 1857821"/>
              <a:gd name="connsiteX19" fmla="*/ 171432 w 620412"/>
              <a:gd name="connsiteY19" fmla="*/ 1792505 h 1857821"/>
              <a:gd name="connsiteX20" fmla="*/ 32658 w 620412"/>
              <a:gd name="connsiteY20" fmla="*/ 1792505 h 1857821"/>
              <a:gd name="connsiteX21" fmla="*/ 65316 w 620412"/>
              <a:gd name="connsiteY21" fmla="*/ 1825163 h 1857821"/>
              <a:gd name="connsiteX22" fmla="*/ 32658 w 620412"/>
              <a:gd name="connsiteY22" fmla="*/ 1857821 h 1857821"/>
              <a:gd name="connsiteX23" fmla="*/ 0 w 620412"/>
              <a:gd name="connsiteY23" fmla="*/ 1825163 h 1857821"/>
              <a:gd name="connsiteX24" fmla="*/ 32658 w 620412"/>
              <a:gd name="connsiteY24" fmla="*/ 1792505 h 1857821"/>
              <a:gd name="connsiteX25" fmla="*/ 587754 w 620412"/>
              <a:gd name="connsiteY25" fmla="*/ 1654620 h 1857821"/>
              <a:gd name="connsiteX26" fmla="*/ 620412 w 620412"/>
              <a:gd name="connsiteY26" fmla="*/ 1687278 h 1857821"/>
              <a:gd name="connsiteX27" fmla="*/ 587754 w 620412"/>
              <a:gd name="connsiteY27" fmla="*/ 1719936 h 1857821"/>
              <a:gd name="connsiteX28" fmla="*/ 555096 w 620412"/>
              <a:gd name="connsiteY28" fmla="*/ 1687278 h 1857821"/>
              <a:gd name="connsiteX29" fmla="*/ 587754 w 620412"/>
              <a:gd name="connsiteY29" fmla="*/ 1654620 h 1857821"/>
              <a:gd name="connsiteX30" fmla="*/ 448980 w 620412"/>
              <a:gd name="connsiteY30" fmla="*/ 1654620 h 1857821"/>
              <a:gd name="connsiteX31" fmla="*/ 481638 w 620412"/>
              <a:gd name="connsiteY31" fmla="*/ 1687278 h 1857821"/>
              <a:gd name="connsiteX32" fmla="*/ 448980 w 620412"/>
              <a:gd name="connsiteY32" fmla="*/ 1719936 h 1857821"/>
              <a:gd name="connsiteX33" fmla="*/ 416322 w 620412"/>
              <a:gd name="connsiteY33" fmla="*/ 1687278 h 1857821"/>
              <a:gd name="connsiteX34" fmla="*/ 448980 w 620412"/>
              <a:gd name="connsiteY34" fmla="*/ 1654620 h 1857821"/>
              <a:gd name="connsiteX35" fmla="*/ 310206 w 620412"/>
              <a:gd name="connsiteY35" fmla="*/ 1654620 h 1857821"/>
              <a:gd name="connsiteX36" fmla="*/ 342864 w 620412"/>
              <a:gd name="connsiteY36" fmla="*/ 1687278 h 1857821"/>
              <a:gd name="connsiteX37" fmla="*/ 310206 w 620412"/>
              <a:gd name="connsiteY37" fmla="*/ 1719936 h 1857821"/>
              <a:gd name="connsiteX38" fmla="*/ 277548 w 620412"/>
              <a:gd name="connsiteY38" fmla="*/ 1687278 h 1857821"/>
              <a:gd name="connsiteX39" fmla="*/ 310206 w 620412"/>
              <a:gd name="connsiteY39" fmla="*/ 1654620 h 1857821"/>
              <a:gd name="connsiteX40" fmla="*/ 171432 w 620412"/>
              <a:gd name="connsiteY40" fmla="*/ 1654620 h 1857821"/>
              <a:gd name="connsiteX41" fmla="*/ 204090 w 620412"/>
              <a:gd name="connsiteY41" fmla="*/ 1687278 h 1857821"/>
              <a:gd name="connsiteX42" fmla="*/ 171432 w 620412"/>
              <a:gd name="connsiteY42" fmla="*/ 1719936 h 1857821"/>
              <a:gd name="connsiteX43" fmla="*/ 138774 w 620412"/>
              <a:gd name="connsiteY43" fmla="*/ 1687278 h 1857821"/>
              <a:gd name="connsiteX44" fmla="*/ 171432 w 620412"/>
              <a:gd name="connsiteY44" fmla="*/ 1654620 h 1857821"/>
              <a:gd name="connsiteX45" fmla="*/ 32658 w 620412"/>
              <a:gd name="connsiteY45" fmla="*/ 1654620 h 1857821"/>
              <a:gd name="connsiteX46" fmla="*/ 65316 w 620412"/>
              <a:gd name="connsiteY46" fmla="*/ 1687278 h 1857821"/>
              <a:gd name="connsiteX47" fmla="*/ 32658 w 620412"/>
              <a:gd name="connsiteY47" fmla="*/ 1719936 h 1857821"/>
              <a:gd name="connsiteX48" fmla="*/ 0 w 620412"/>
              <a:gd name="connsiteY48" fmla="*/ 1687278 h 1857821"/>
              <a:gd name="connsiteX49" fmla="*/ 32658 w 620412"/>
              <a:gd name="connsiteY49" fmla="*/ 1654620 h 1857821"/>
              <a:gd name="connsiteX50" fmla="*/ 587754 w 620412"/>
              <a:gd name="connsiteY50" fmla="*/ 1516735 h 1857821"/>
              <a:gd name="connsiteX51" fmla="*/ 620412 w 620412"/>
              <a:gd name="connsiteY51" fmla="*/ 1549393 h 1857821"/>
              <a:gd name="connsiteX52" fmla="*/ 587754 w 620412"/>
              <a:gd name="connsiteY52" fmla="*/ 1582051 h 1857821"/>
              <a:gd name="connsiteX53" fmla="*/ 555096 w 620412"/>
              <a:gd name="connsiteY53" fmla="*/ 1549393 h 1857821"/>
              <a:gd name="connsiteX54" fmla="*/ 587754 w 620412"/>
              <a:gd name="connsiteY54" fmla="*/ 1516735 h 1857821"/>
              <a:gd name="connsiteX55" fmla="*/ 448980 w 620412"/>
              <a:gd name="connsiteY55" fmla="*/ 1516735 h 1857821"/>
              <a:gd name="connsiteX56" fmla="*/ 481638 w 620412"/>
              <a:gd name="connsiteY56" fmla="*/ 1549393 h 1857821"/>
              <a:gd name="connsiteX57" fmla="*/ 448980 w 620412"/>
              <a:gd name="connsiteY57" fmla="*/ 1582051 h 1857821"/>
              <a:gd name="connsiteX58" fmla="*/ 416322 w 620412"/>
              <a:gd name="connsiteY58" fmla="*/ 1549393 h 1857821"/>
              <a:gd name="connsiteX59" fmla="*/ 448980 w 620412"/>
              <a:gd name="connsiteY59" fmla="*/ 1516735 h 1857821"/>
              <a:gd name="connsiteX60" fmla="*/ 310206 w 620412"/>
              <a:gd name="connsiteY60" fmla="*/ 1516735 h 1857821"/>
              <a:gd name="connsiteX61" fmla="*/ 342864 w 620412"/>
              <a:gd name="connsiteY61" fmla="*/ 1549393 h 1857821"/>
              <a:gd name="connsiteX62" fmla="*/ 310206 w 620412"/>
              <a:gd name="connsiteY62" fmla="*/ 1582051 h 1857821"/>
              <a:gd name="connsiteX63" fmla="*/ 277548 w 620412"/>
              <a:gd name="connsiteY63" fmla="*/ 1549393 h 1857821"/>
              <a:gd name="connsiteX64" fmla="*/ 310206 w 620412"/>
              <a:gd name="connsiteY64" fmla="*/ 1516735 h 1857821"/>
              <a:gd name="connsiteX65" fmla="*/ 171432 w 620412"/>
              <a:gd name="connsiteY65" fmla="*/ 1516735 h 1857821"/>
              <a:gd name="connsiteX66" fmla="*/ 204090 w 620412"/>
              <a:gd name="connsiteY66" fmla="*/ 1549393 h 1857821"/>
              <a:gd name="connsiteX67" fmla="*/ 171432 w 620412"/>
              <a:gd name="connsiteY67" fmla="*/ 1582051 h 1857821"/>
              <a:gd name="connsiteX68" fmla="*/ 138774 w 620412"/>
              <a:gd name="connsiteY68" fmla="*/ 1549393 h 1857821"/>
              <a:gd name="connsiteX69" fmla="*/ 171432 w 620412"/>
              <a:gd name="connsiteY69" fmla="*/ 1516735 h 1857821"/>
              <a:gd name="connsiteX70" fmla="*/ 32658 w 620412"/>
              <a:gd name="connsiteY70" fmla="*/ 1516735 h 1857821"/>
              <a:gd name="connsiteX71" fmla="*/ 65316 w 620412"/>
              <a:gd name="connsiteY71" fmla="*/ 1549393 h 1857821"/>
              <a:gd name="connsiteX72" fmla="*/ 32658 w 620412"/>
              <a:gd name="connsiteY72" fmla="*/ 1582051 h 1857821"/>
              <a:gd name="connsiteX73" fmla="*/ 0 w 620412"/>
              <a:gd name="connsiteY73" fmla="*/ 1549393 h 1857821"/>
              <a:gd name="connsiteX74" fmla="*/ 32658 w 620412"/>
              <a:gd name="connsiteY74" fmla="*/ 1516735 h 1857821"/>
              <a:gd name="connsiteX75" fmla="*/ 587754 w 620412"/>
              <a:gd name="connsiteY75" fmla="*/ 1378850 h 1857821"/>
              <a:gd name="connsiteX76" fmla="*/ 620412 w 620412"/>
              <a:gd name="connsiteY76" fmla="*/ 1411508 h 1857821"/>
              <a:gd name="connsiteX77" fmla="*/ 587754 w 620412"/>
              <a:gd name="connsiteY77" fmla="*/ 1444166 h 1857821"/>
              <a:gd name="connsiteX78" fmla="*/ 555096 w 620412"/>
              <a:gd name="connsiteY78" fmla="*/ 1411508 h 1857821"/>
              <a:gd name="connsiteX79" fmla="*/ 587754 w 620412"/>
              <a:gd name="connsiteY79" fmla="*/ 1378850 h 1857821"/>
              <a:gd name="connsiteX80" fmla="*/ 448980 w 620412"/>
              <a:gd name="connsiteY80" fmla="*/ 1378850 h 1857821"/>
              <a:gd name="connsiteX81" fmla="*/ 481638 w 620412"/>
              <a:gd name="connsiteY81" fmla="*/ 1411508 h 1857821"/>
              <a:gd name="connsiteX82" fmla="*/ 448980 w 620412"/>
              <a:gd name="connsiteY82" fmla="*/ 1444166 h 1857821"/>
              <a:gd name="connsiteX83" fmla="*/ 416322 w 620412"/>
              <a:gd name="connsiteY83" fmla="*/ 1411508 h 1857821"/>
              <a:gd name="connsiteX84" fmla="*/ 448980 w 620412"/>
              <a:gd name="connsiteY84" fmla="*/ 1378850 h 1857821"/>
              <a:gd name="connsiteX85" fmla="*/ 310206 w 620412"/>
              <a:gd name="connsiteY85" fmla="*/ 1378850 h 1857821"/>
              <a:gd name="connsiteX86" fmla="*/ 342864 w 620412"/>
              <a:gd name="connsiteY86" fmla="*/ 1411508 h 1857821"/>
              <a:gd name="connsiteX87" fmla="*/ 310206 w 620412"/>
              <a:gd name="connsiteY87" fmla="*/ 1444166 h 1857821"/>
              <a:gd name="connsiteX88" fmla="*/ 277548 w 620412"/>
              <a:gd name="connsiteY88" fmla="*/ 1411508 h 1857821"/>
              <a:gd name="connsiteX89" fmla="*/ 310206 w 620412"/>
              <a:gd name="connsiteY89" fmla="*/ 1378850 h 1857821"/>
              <a:gd name="connsiteX90" fmla="*/ 171432 w 620412"/>
              <a:gd name="connsiteY90" fmla="*/ 1378850 h 1857821"/>
              <a:gd name="connsiteX91" fmla="*/ 204090 w 620412"/>
              <a:gd name="connsiteY91" fmla="*/ 1411508 h 1857821"/>
              <a:gd name="connsiteX92" fmla="*/ 171432 w 620412"/>
              <a:gd name="connsiteY92" fmla="*/ 1444166 h 1857821"/>
              <a:gd name="connsiteX93" fmla="*/ 138774 w 620412"/>
              <a:gd name="connsiteY93" fmla="*/ 1411508 h 1857821"/>
              <a:gd name="connsiteX94" fmla="*/ 171432 w 620412"/>
              <a:gd name="connsiteY94" fmla="*/ 1378850 h 1857821"/>
              <a:gd name="connsiteX95" fmla="*/ 32658 w 620412"/>
              <a:gd name="connsiteY95" fmla="*/ 1378850 h 1857821"/>
              <a:gd name="connsiteX96" fmla="*/ 65316 w 620412"/>
              <a:gd name="connsiteY96" fmla="*/ 1411508 h 1857821"/>
              <a:gd name="connsiteX97" fmla="*/ 32658 w 620412"/>
              <a:gd name="connsiteY97" fmla="*/ 1444166 h 1857821"/>
              <a:gd name="connsiteX98" fmla="*/ 0 w 620412"/>
              <a:gd name="connsiteY98" fmla="*/ 1411508 h 1857821"/>
              <a:gd name="connsiteX99" fmla="*/ 32658 w 620412"/>
              <a:gd name="connsiteY99" fmla="*/ 1378850 h 1857821"/>
              <a:gd name="connsiteX100" fmla="*/ 587754 w 620412"/>
              <a:gd name="connsiteY100" fmla="*/ 1240965 h 1857821"/>
              <a:gd name="connsiteX101" fmla="*/ 620412 w 620412"/>
              <a:gd name="connsiteY101" fmla="*/ 1273623 h 1857821"/>
              <a:gd name="connsiteX102" fmla="*/ 587754 w 620412"/>
              <a:gd name="connsiteY102" fmla="*/ 1306281 h 1857821"/>
              <a:gd name="connsiteX103" fmla="*/ 555096 w 620412"/>
              <a:gd name="connsiteY103" fmla="*/ 1273623 h 1857821"/>
              <a:gd name="connsiteX104" fmla="*/ 587754 w 620412"/>
              <a:gd name="connsiteY104" fmla="*/ 1240965 h 1857821"/>
              <a:gd name="connsiteX105" fmla="*/ 448980 w 620412"/>
              <a:gd name="connsiteY105" fmla="*/ 1240965 h 1857821"/>
              <a:gd name="connsiteX106" fmla="*/ 481638 w 620412"/>
              <a:gd name="connsiteY106" fmla="*/ 1273623 h 1857821"/>
              <a:gd name="connsiteX107" fmla="*/ 448980 w 620412"/>
              <a:gd name="connsiteY107" fmla="*/ 1306281 h 1857821"/>
              <a:gd name="connsiteX108" fmla="*/ 416322 w 620412"/>
              <a:gd name="connsiteY108" fmla="*/ 1273623 h 1857821"/>
              <a:gd name="connsiteX109" fmla="*/ 448980 w 620412"/>
              <a:gd name="connsiteY109" fmla="*/ 1240965 h 1857821"/>
              <a:gd name="connsiteX110" fmla="*/ 310206 w 620412"/>
              <a:gd name="connsiteY110" fmla="*/ 1240965 h 1857821"/>
              <a:gd name="connsiteX111" fmla="*/ 342864 w 620412"/>
              <a:gd name="connsiteY111" fmla="*/ 1273623 h 1857821"/>
              <a:gd name="connsiteX112" fmla="*/ 310206 w 620412"/>
              <a:gd name="connsiteY112" fmla="*/ 1306281 h 1857821"/>
              <a:gd name="connsiteX113" fmla="*/ 277548 w 620412"/>
              <a:gd name="connsiteY113" fmla="*/ 1273623 h 1857821"/>
              <a:gd name="connsiteX114" fmla="*/ 310206 w 620412"/>
              <a:gd name="connsiteY114" fmla="*/ 1240965 h 1857821"/>
              <a:gd name="connsiteX115" fmla="*/ 171432 w 620412"/>
              <a:gd name="connsiteY115" fmla="*/ 1240965 h 1857821"/>
              <a:gd name="connsiteX116" fmla="*/ 204090 w 620412"/>
              <a:gd name="connsiteY116" fmla="*/ 1273623 h 1857821"/>
              <a:gd name="connsiteX117" fmla="*/ 171432 w 620412"/>
              <a:gd name="connsiteY117" fmla="*/ 1306281 h 1857821"/>
              <a:gd name="connsiteX118" fmla="*/ 138774 w 620412"/>
              <a:gd name="connsiteY118" fmla="*/ 1273623 h 1857821"/>
              <a:gd name="connsiteX119" fmla="*/ 171432 w 620412"/>
              <a:gd name="connsiteY119" fmla="*/ 1240965 h 1857821"/>
              <a:gd name="connsiteX120" fmla="*/ 32658 w 620412"/>
              <a:gd name="connsiteY120" fmla="*/ 1240965 h 1857821"/>
              <a:gd name="connsiteX121" fmla="*/ 65316 w 620412"/>
              <a:gd name="connsiteY121" fmla="*/ 1273623 h 1857821"/>
              <a:gd name="connsiteX122" fmla="*/ 32658 w 620412"/>
              <a:gd name="connsiteY122" fmla="*/ 1306281 h 1857821"/>
              <a:gd name="connsiteX123" fmla="*/ 0 w 620412"/>
              <a:gd name="connsiteY123" fmla="*/ 1273623 h 1857821"/>
              <a:gd name="connsiteX124" fmla="*/ 32658 w 620412"/>
              <a:gd name="connsiteY124" fmla="*/ 1240965 h 1857821"/>
              <a:gd name="connsiteX125" fmla="*/ 587754 w 620412"/>
              <a:gd name="connsiteY125" fmla="*/ 1103080 h 1857821"/>
              <a:gd name="connsiteX126" fmla="*/ 620412 w 620412"/>
              <a:gd name="connsiteY126" fmla="*/ 1135738 h 1857821"/>
              <a:gd name="connsiteX127" fmla="*/ 587754 w 620412"/>
              <a:gd name="connsiteY127" fmla="*/ 1168396 h 1857821"/>
              <a:gd name="connsiteX128" fmla="*/ 555096 w 620412"/>
              <a:gd name="connsiteY128" fmla="*/ 1135738 h 1857821"/>
              <a:gd name="connsiteX129" fmla="*/ 587754 w 620412"/>
              <a:gd name="connsiteY129" fmla="*/ 1103080 h 1857821"/>
              <a:gd name="connsiteX130" fmla="*/ 448980 w 620412"/>
              <a:gd name="connsiteY130" fmla="*/ 1103080 h 1857821"/>
              <a:gd name="connsiteX131" fmla="*/ 481638 w 620412"/>
              <a:gd name="connsiteY131" fmla="*/ 1135738 h 1857821"/>
              <a:gd name="connsiteX132" fmla="*/ 448980 w 620412"/>
              <a:gd name="connsiteY132" fmla="*/ 1168396 h 1857821"/>
              <a:gd name="connsiteX133" fmla="*/ 416322 w 620412"/>
              <a:gd name="connsiteY133" fmla="*/ 1135738 h 1857821"/>
              <a:gd name="connsiteX134" fmla="*/ 448980 w 620412"/>
              <a:gd name="connsiteY134" fmla="*/ 1103080 h 1857821"/>
              <a:gd name="connsiteX135" fmla="*/ 310206 w 620412"/>
              <a:gd name="connsiteY135" fmla="*/ 1103080 h 1857821"/>
              <a:gd name="connsiteX136" fmla="*/ 342864 w 620412"/>
              <a:gd name="connsiteY136" fmla="*/ 1135738 h 1857821"/>
              <a:gd name="connsiteX137" fmla="*/ 310206 w 620412"/>
              <a:gd name="connsiteY137" fmla="*/ 1168396 h 1857821"/>
              <a:gd name="connsiteX138" fmla="*/ 277548 w 620412"/>
              <a:gd name="connsiteY138" fmla="*/ 1135738 h 1857821"/>
              <a:gd name="connsiteX139" fmla="*/ 310206 w 620412"/>
              <a:gd name="connsiteY139" fmla="*/ 1103080 h 1857821"/>
              <a:gd name="connsiteX140" fmla="*/ 171432 w 620412"/>
              <a:gd name="connsiteY140" fmla="*/ 1103080 h 1857821"/>
              <a:gd name="connsiteX141" fmla="*/ 204090 w 620412"/>
              <a:gd name="connsiteY141" fmla="*/ 1135738 h 1857821"/>
              <a:gd name="connsiteX142" fmla="*/ 171432 w 620412"/>
              <a:gd name="connsiteY142" fmla="*/ 1168396 h 1857821"/>
              <a:gd name="connsiteX143" fmla="*/ 138774 w 620412"/>
              <a:gd name="connsiteY143" fmla="*/ 1135738 h 1857821"/>
              <a:gd name="connsiteX144" fmla="*/ 171432 w 620412"/>
              <a:gd name="connsiteY144" fmla="*/ 1103080 h 1857821"/>
              <a:gd name="connsiteX145" fmla="*/ 32658 w 620412"/>
              <a:gd name="connsiteY145" fmla="*/ 1103080 h 1857821"/>
              <a:gd name="connsiteX146" fmla="*/ 65316 w 620412"/>
              <a:gd name="connsiteY146" fmla="*/ 1135738 h 1857821"/>
              <a:gd name="connsiteX147" fmla="*/ 32658 w 620412"/>
              <a:gd name="connsiteY147" fmla="*/ 1168396 h 1857821"/>
              <a:gd name="connsiteX148" fmla="*/ 0 w 620412"/>
              <a:gd name="connsiteY148" fmla="*/ 1135738 h 1857821"/>
              <a:gd name="connsiteX149" fmla="*/ 32658 w 620412"/>
              <a:gd name="connsiteY149" fmla="*/ 1103080 h 1857821"/>
              <a:gd name="connsiteX150" fmla="*/ 587754 w 620412"/>
              <a:gd name="connsiteY150" fmla="*/ 965195 h 1857821"/>
              <a:gd name="connsiteX151" fmla="*/ 620412 w 620412"/>
              <a:gd name="connsiteY151" fmla="*/ 997853 h 1857821"/>
              <a:gd name="connsiteX152" fmla="*/ 587754 w 620412"/>
              <a:gd name="connsiteY152" fmla="*/ 1030511 h 1857821"/>
              <a:gd name="connsiteX153" fmla="*/ 555096 w 620412"/>
              <a:gd name="connsiteY153" fmla="*/ 997853 h 1857821"/>
              <a:gd name="connsiteX154" fmla="*/ 587754 w 620412"/>
              <a:gd name="connsiteY154" fmla="*/ 965195 h 1857821"/>
              <a:gd name="connsiteX155" fmla="*/ 448980 w 620412"/>
              <a:gd name="connsiteY155" fmla="*/ 965195 h 1857821"/>
              <a:gd name="connsiteX156" fmla="*/ 481638 w 620412"/>
              <a:gd name="connsiteY156" fmla="*/ 997853 h 1857821"/>
              <a:gd name="connsiteX157" fmla="*/ 448980 w 620412"/>
              <a:gd name="connsiteY157" fmla="*/ 1030511 h 1857821"/>
              <a:gd name="connsiteX158" fmla="*/ 416322 w 620412"/>
              <a:gd name="connsiteY158" fmla="*/ 997853 h 1857821"/>
              <a:gd name="connsiteX159" fmla="*/ 448980 w 620412"/>
              <a:gd name="connsiteY159" fmla="*/ 965195 h 1857821"/>
              <a:gd name="connsiteX160" fmla="*/ 310206 w 620412"/>
              <a:gd name="connsiteY160" fmla="*/ 965195 h 1857821"/>
              <a:gd name="connsiteX161" fmla="*/ 342864 w 620412"/>
              <a:gd name="connsiteY161" fmla="*/ 997853 h 1857821"/>
              <a:gd name="connsiteX162" fmla="*/ 310206 w 620412"/>
              <a:gd name="connsiteY162" fmla="*/ 1030511 h 1857821"/>
              <a:gd name="connsiteX163" fmla="*/ 277548 w 620412"/>
              <a:gd name="connsiteY163" fmla="*/ 997853 h 1857821"/>
              <a:gd name="connsiteX164" fmla="*/ 310206 w 620412"/>
              <a:gd name="connsiteY164" fmla="*/ 965195 h 1857821"/>
              <a:gd name="connsiteX165" fmla="*/ 171432 w 620412"/>
              <a:gd name="connsiteY165" fmla="*/ 965195 h 1857821"/>
              <a:gd name="connsiteX166" fmla="*/ 204090 w 620412"/>
              <a:gd name="connsiteY166" fmla="*/ 997853 h 1857821"/>
              <a:gd name="connsiteX167" fmla="*/ 171432 w 620412"/>
              <a:gd name="connsiteY167" fmla="*/ 1030511 h 1857821"/>
              <a:gd name="connsiteX168" fmla="*/ 138774 w 620412"/>
              <a:gd name="connsiteY168" fmla="*/ 997853 h 1857821"/>
              <a:gd name="connsiteX169" fmla="*/ 171432 w 620412"/>
              <a:gd name="connsiteY169" fmla="*/ 965195 h 1857821"/>
              <a:gd name="connsiteX170" fmla="*/ 32658 w 620412"/>
              <a:gd name="connsiteY170" fmla="*/ 965195 h 1857821"/>
              <a:gd name="connsiteX171" fmla="*/ 65316 w 620412"/>
              <a:gd name="connsiteY171" fmla="*/ 997853 h 1857821"/>
              <a:gd name="connsiteX172" fmla="*/ 32658 w 620412"/>
              <a:gd name="connsiteY172" fmla="*/ 1030511 h 1857821"/>
              <a:gd name="connsiteX173" fmla="*/ 0 w 620412"/>
              <a:gd name="connsiteY173" fmla="*/ 997853 h 1857821"/>
              <a:gd name="connsiteX174" fmla="*/ 32658 w 620412"/>
              <a:gd name="connsiteY174" fmla="*/ 965195 h 1857821"/>
              <a:gd name="connsiteX175" fmla="*/ 587754 w 620412"/>
              <a:gd name="connsiteY175" fmla="*/ 827310 h 1857821"/>
              <a:gd name="connsiteX176" fmla="*/ 620412 w 620412"/>
              <a:gd name="connsiteY176" fmla="*/ 859968 h 1857821"/>
              <a:gd name="connsiteX177" fmla="*/ 587754 w 620412"/>
              <a:gd name="connsiteY177" fmla="*/ 892626 h 1857821"/>
              <a:gd name="connsiteX178" fmla="*/ 555096 w 620412"/>
              <a:gd name="connsiteY178" fmla="*/ 859968 h 1857821"/>
              <a:gd name="connsiteX179" fmla="*/ 587754 w 620412"/>
              <a:gd name="connsiteY179" fmla="*/ 827310 h 1857821"/>
              <a:gd name="connsiteX180" fmla="*/ 448980 w 620412"/>
              <a:gd name="connsiteY180" fmla="*/ 827310 h 1857821"/>
              <a:gd name="connsiteX181" fmla="*/ 481638 w 620412"/>
              <a:gd name="connsiteY181" fmla="*/ 859968 h 1857821"/>
              <a:gd name="connsiteX182" fmla="*/ 448980 w 620412"/>
              <a:gd name="connsiteY182" fmla="*/ 892626 h 1857821"/>
              <a:gd name="connsiteX183" fmla="*/ 416322 w 620412"/>
              <a:gd name="connsiteY183" fmla="*/ 859968 h 1857821"/>
              <a:gd name="connsiteX184" fmla="*/ 448980 w 620412"/>
              <a:gd name="connsiteY184" fmla="*/ 827310 h 1857821"/>
              <a:gd name="connsiteX185" fmla="*/ 310206 w 620412"/>
              <a:gd name="connsiteY185" fmla="*/ 827310 h 1857821"/>
              <a:gd name="connsiteX186" fmla="*/ 342864 w 620412"/>
              <a:gd name="connsiteY186" fmla="*/ 859968 h 1857821"/>
              <a:gd name="connsiteX187" fmla="*/ 310206 w 620412"/>
              <a:gd name="connsiteY187" fmla="*/ 892626 h 1857821"/>
              <a:gd name="connsiteX188" fmla="*/ 277548 w 620412"/>
              <a:gd name="connsiteY188" fmla="*/ 859968 h 1857821"/>
              <a:gd name="connsiteX189" fmla="*/ 310206 w 620412"/>
              <a:gd name="connsiteY189" fmla="*/ 827310 h 1857821"/>
              <a:gd name="connsiteX190" fmla="*/ 171432 w 620412"/>
              <a:gd name="connsiteY190" fmla="*/ 827310 h 1857821"/>
              <a:gd name="connsiteX191" fmla="*/ 204090 w 620412"/>
              <a:gd name="connsiteY191" fmla="*/ 859968 h 1857821"/>
              <a:gd name="connsiteX192" fmla="*/ 171432 w 620412"/>
              <a:gd name="connsiteY192" fmla="*/ 892626 h 1857821"/>
              <a:gd name="connsiteX193" fmla="*/ 138774 w 620412"/>
              <a:gd name="connsiteY193" fmla="*/ 859968 h 1857821"/>
              <a:gd name="connsiteX194" fmla="*/ 171432 w 620412"/>
              <a:gd name="connsiteY194" fmla="*/ 827310 h 1857821"/>
              <a:gd name="connsiteX195" fmla="*/ 32658 w 620412"/>
              <a:gd name="connsiteY195" fmla="*/ 827310 h 1857821"/>
              <a:gd name="connsiteX196" fmla="*/ 65316 w 620412"/>
              <a:gd name="connsiteY196" fmla="*/ 859968 h 1857821"/>
              <a:gd name="connsiteX197" fmla="*/ 32658 w 620412"/>
              <a:gd name="connsiteY197" fmla="*/ 892626 h 1857821"/>
              <a:gd name="connsiteX198" fmla="*/ 0 w 620412"/>
              <a:gd name="connsiteY198" fmla="*/ 859968 h 1857821"/>
              <a:gd name="connsiteX199" fmla="*/ 32658 w 620412"/>
              <a:gd name="connsiteY199" fmla="*/ 827310 h 1857821"/>
              <a:gd name="connsiteX200" fmla="*/ 587754 w 620412"/>
              <a:gd name="connsiteY200" fmla="*/ 689425 h 1857821"/>
              <a:gd name="connsiteX201" fmla="*/ 620412 w 620412"/>
              <a:gd name="connsiteY201" fmla="*/ 722083 h 1857821"/>
              <a:gd name="connsiteX202" fmla="*/ 587754 w 620412"/>
              <a:gd name="connsiteY202" fmla="*/ 754741 h 1857821"/>
              <a:gd name="connsiteX203" fmla="*/ 555096 w 620412"/>
              <a:gd name="connsiteY203" fmla="*/ 722083 h 1857821"/>
              <a:gd name="connsiteX204" fmla="*/ 587754 w 620412"/>
              <a:gd name="connsiteY204" fmla="*/ 689425 h 1857821"/>
              <a:gd name="connsiteX205" fmla="*/ 448980 w 620412"/>
              <a:gd name="connsiteY205" fmla="*/ 689425 h 1857821"/>
              <a:gd name="connsiteX206" fmla="*/ 481638 w 620412"/>
              <a:gd name="connsiteY206" fmla="*/ 722083 h 1857821"/>
              <a:gd name="connsiteX207" fmla="*/ 448980 w 620412"/>
              <a:gd name="connsiteY207" fmla="*/ 754741 h 1857821"/>
              <a:gd name="connsiteX208" fmla="*/ 416322 w 620412"/>
              <a:gd name="connsiteY208" fmla="*/ 722083 h 1857821"/>
              <a:gd name="connsiteX209" fmla="*/ 448980 w 620412"/>
              <a:gd name="connsiteY209" fmla="*/ 689425 h 1857821"/>
              <a:gd name="connsiteX210" fmla="*/ 310206 w 620412"/>
              <a:gd name="connsiteY210" fmla="*/ 689425 h 1857821"/>
              <a:gd name="connsiteX211" fmla="*/ 342864 w 620412"/>
              <a:gd name="connsiteY211" fmla="*/ 722083 h 1857821"/>
              <a:gd name="connsiteX212" fmla="*/ 310206 w 620412"/>
              <a:gd name="connsiteY212" fmla="*/ 754741 h 1857821"/>
              <a:gd name="connsiteX213" fmla="*/ 277548 w 620412"/>
              <a:gd name="connsiteY213" fmla="*/ 722083 h 1857821"/>
              <a:gd name="connsiteX214" fmla="*/ 310206 w 620412"/>
              <a:gd name="connsiteY214" fmla="*/ 689425 h 1857821"/>
              <a:gd name="connsiteX215" fmla="*/ 171432 w 620412"/>
              <a:gd name="connsiteY215" fmla="*/ 689425 h 1857821"/>
              <a:gd name="connsiteX216" fmla="*/ 204090 w 620412"/>
              <a:gd name="connsiteY216" fmla="*/ 722083 h 1857821"/>
              <a:gd name="connsiteX217" fmla="*/ 171432 w 620412"/>
              <a:gd name="connsiteY217" fmla="*/ 754741 h 1857821"/>
              <a:gd name="connsiteX218" fmla="*/ 138774 w 620412"/>
              <a:gd name="connsiteY218" fmla="*/ 722083 h 1857821"/>
              <a:gd name="connsiteX219" fmla="*/ 171432 w 620412"/>
              <a:gd name="connsiteY219" fmla="*/ 689425 h 1857821"/>
              <a:gd name="connsiteX220" fmla="*/ 32658 w 620412"/>
              <a:gd name="connsiteY220" fmla="*/ 689425 h 1857821"/>
              <a:gd name="connsiteX221" fmla="*/ 65316 w 620412"/>
              <a:gd name="connsiteY221" fmla="*/ 722083 h 1857821"/>
              <a:gd name="connsiteX222" fmla="*/ 32658 w 620412"/>
              <a:gd name="connsiteY222" fmla="*/ 754741 h 1857821"/>
              <a:gd name="connsiteX223" fmla="*/ 0 w 620412"/>
              <a:gd name="connsiteY223" fmla="*/ 722083 h 1857821"/>
              <a:gd name="connsiteX224" fmla="*/ 32658 w 620412"/>
              <a:gd name="connsiteY224" fmla="*/ 689425 h 1857821"/>
              <a:gd name="connsiteX225" fmla="*/ 587754 w 620412"/>
              <a:gd name="connsiteY225" fmla="*/ 551540 h 1857821"/>
              <a:gd name="connsiteX226" fmla="*/ 620412 w 620412"/>
              <a:gd name="connsiteY226" fmla="*/ 584198 h 1857821"/>
              <a:gd name="connsiteX227" fmla="*/ 587754 w 620412"/>
              <a:gd name="connsiteY227" fmla="*/ 616856 h 1857821"/>
              <a:gd name="connsiteX228" fmla="*/ 555096 w 620412"/>
              <a:gd name="connsiteY228" fmla="*/ 584198 h 1857821"/>
              <a:gd name="connsiteX229" fmla="*/ 587754 w 620412"/>
              <a:gd name="connsiteY229" fmla="*/ 551540 h 1857821"/>
              <a:gd name="connsiteX230" fmla="*/ 448980 w 620412"/>
              <a:gd name="connsiteY230" fmla="*/ 551540 h 1857821"/>
              <a:gd name="connsiteX231" fmla="*/ 481638 w 620412"/>
              <a:gd name="connsiteY231" fmla="*/ 584198 h 1857821"/>
              <a:gd name="connsiteX232" fmla="*/ 448980 w 620412"/>
              <a:gd name="connsiteY232" fmla="*/ 616856 h 1857821"/>
              <a:gd name="connsiteX233" fmla="*/ 416322 w 620412"/>
              <a:gd name="connsiteY233" fmla="*/ 584198 h 1857821"/>
              <a:gd name="connsiteX234" fmla="*/ 448980 w 620412"/>
              <a:gd name="connsiteY234" fmla="*/ 551540 h 1857821"/>
              <a:gd name="connsiteX235" fmla="*/ 310206 w 620412"/>
              <a:gd name="connsiteY235" fmla="*/ 551540 h 1857821"/>
              <a:gd name="connsiteX236" fmla="*/ 342864 w 620412"/>
              <a:gd name="connsiteY236" fmla="*/ 584198 h 1857821"/>
              <a:gd name="connsiteX237" fmla="*/ 310206 w 620412"/>
              <a:gd name="connsiteY237" fmla="*/ 616856 h 1857821"/>
              <a:gd name="connsiteX238" fmla="*/ 277548 w 620412"/>
              <a:gd name="connsiteY238" fmla="*/ 584198 h 1857821"/>
              <a:gd name="connsiteX239" fmla="*/ 310206 w 620412"/>
              <a:gd name="connsiteY239" fmla="*/ 551540 h 1857821"/>
              <a:gd name="connsiteX240" fmla="*/ 171432 w 620412"/>
              <a:gd name="connsiteY240" fmla="*/ 551540 h 1857821"/>
              <a:gd name="connsiteX241" fmla="*/ 204090 w 620412"/>
              <a:gd name="connsiteY241" fmla="*/ 584198 h 1857821"/>
              <a:gd name="connsiteX242" fmla="*/ 171432 w 620412"/>
              <a:gd name="connsiteY242" fmla="*/ 616856 h 1857821"/>
              <a:gd name="connsiteX243" fmla="*/ 138774 w 620412"/>
              <a:gd name="connsiteY243" fmla="*/ 584198 h 1857821"/>
              <a:gd name="connsiteX244" fmla="*/ 171432 w 620412"/>
              <a:gd name="connsiteY244" fmla="*/ 551540 h 1857821"/>
              <a:gd name="connsiteX245" fmla="*/ 32658 w 620412"/>
              <a:gd name="connsiteY245" fmla="*/ 551540 h 1857821"/>
              <a:gd name="connsiteX246" fmla="*/ 65316 w 620412"/>
              <a:gd name="connsiteY246" fmla="*/ 584198 h 1857821"/>
              <a:gd name="connsiteX247" fmla="*/ 32658 w 620412"/>
              <a:gd name="connsiteY247" fmla="*/ 616856 h 1857821"/>
              <a:gd name="connsiteX248" fmla="*/ 0 w 620412"/>
              <a:gd name="connsiteY248" fmla="*/ 584198 h 1857821"/>
              <a:gd name="connsiteX249" fmla="*/ 32658 w 620412"/>
              <a:gd name="connsiteY249" fmla="*/ 551540 h 1857821"/>
              <a:gd name="connsiteX250" fmla="*/ 587754 w 620412"/>
              <a:gd name="connsiteY250" fmla="*/ 413655 h 1857821"/>
              <a:gd name="connsiteX251" fmla="*/ 620412 w 620412"/>
              <a:gd name="connsiteY251" fmla="*/ 446313 h 1857821"/>
              <a:gd name="connsiteX252" fmla="*/ 587754 w 620412"/>
              <a:gd name="connsiteY252" fmla="*/ 478971 h 1857821"/>
              <a:gd name="connsiteX253" fmla="*/ 555096 w 620412"/>
              <a:gd name="connsiteY253" fmla="*/ 446313 h 1857821"/>
              <a:gd name="connsiteX254" fmla="*/ 587754 w 620412"/>
              <a:gd name="connsiteY254" fmla="*/ 413655 h 1857821"/>
              <a:gd name="connsiteX255" fmla="*/ 448980 w 620412"/>
              <a:gd name="connsiteY255" fmla="*/ 413655 h 1857821"/>
              <a:gd name="connsiteX256" fmla="*/ 481638 w 620412"/>
              <a:gd name="connsiteY256" fmla="*/ 446313 h 1857821"/>
              <a:gd name="connsiteX257" fmla="*/ 448980 w 620412"/>
              <a:gd name="connsiteY257" fmla="*/ 478971 h 1857821"/>
              <a:gd name="connsiteX258" fmla="*/ 416322 w 620412"/>
              <a:gd name="connsiteY258" fmla="*/ 446313 h 1857821"/>
              <a:gd name="connsiteX259" fmla="*/ 448980 w 620412"/>
              <a:gd name="connsiteY259" fmla="*/ 413655 h 1857821"/>
              <a:gd name="connsiteX260" fmla="*/ 310206 w 620412"/>
              <a:gd name="connsiteY260" fmla="*/ 413655 h 1857821"/>
              <a:gd name="connsiteX261" fmla="*/ 342864 w 620412"/>
              <a:gd name="connsiteY261" fmla="*/ 446313 h 1857821"/>
              <a:gd name="connsiteX262" fmla="*/ 310206 w 620412"/>
              <a:gd name="connsiteY262" fmla="*/ 478971 h 1857821"/>
              <a:gd name="connsiteX263" fmla="*/ 277548 w 620412"/>
              <a:gd name="connsiteY263" fmla="*/ 446313 h 1857821"/>
              <a:gd name="connsiteX264" fmla="*/ 310206 w 620412"/>
              <a:gd name="connsiteY264" fmla="*/ 413655 h 1857821"/>
              <a:gd name="connsiteX265" fmla="*/ 171432 w 620412"/>
              <a:gd name="connsiteY265" fmla="*/ 413655 h 1857821"/>
              <a:gd name="connsiteX266" fmla="*/ 204090 w 620412"/>
              <a:gd name="connsiteY266" fmla="*/ 446313 h 1857821"/>
              <a:gd name="connsiteX267" fmla="*/ 171432 w 620412"/>
              <a:gd name="connsiteY267" fmla="*/ 478971 h 1857821"/>
              <a:gd name="connsiteX268" fmla="*/ 138774 w 620412"/>
              <a:gd name="connsiteY268" fmla="*/ 446313 h 1857821"/>
              <a:gd name="connsiteX269" fmla="*/ 171432 w 620412"/>
              <a:gd name="connsiteY269" fmla="*/ 413655 h 1857821"/>
              <a:gd name="connsiteX270" fmla="*/ 32658 w 620412"/>
              <a:gd name="connsiteY270" fmla="*/ 413655 h 1857821"/>
              <a:gd name="connsiteX271" fmla="*/ 65316 w 620412"/>
              <a:gd name="connsiteY271" fmla="*/ 446313 h 1857821"/>
              <a:gd name="connsiteX272" fmla="*/ 32658 w 620412"/>
              <a:gd name="connsiteY272" fmla="*/ 478971 h 1857821"/>
              <a:gd name="connsiteX273" fmla="*/ 0 w 620412"/>
              <a:gd name="connsiteY273" fmla="*/ 446313 h 1857821"/>
              <a:gd name="connsiteX274" fmla="*/ 32658 w 620412"/>
              <a:gd name="connsiteY274" fmla="*/ 413655 h 1857821"/>
              <a:gd name="connsiteX275" fmla="*/ 587754 w 620412"/>
              <a:gd name="connsiteY275" fmla="*/ 275770 h 1857821"/>
              <a:gd name="connsiteX276" fmla="*/ 620412 w 620412"/>
              <a:gd name="connsiteY276" fmla="*/ 308428 h 1857821"/>
              <a:gd name="connsiteX277" fmla="*/ 587754 w 620412"/>
              <a:gd name="connsiteY277" fmla="*/ 341086 h 1857821"/>
              <a:gd name="connsiteX278" fmla="*/ 555096 w 620412"/>
              <a:gd name="connsiteY278" fmla="*/ 308428 h 1857821"/>
              <a:gd name="connsiteX279" fmla="*/ 587754 w 620412"/>
              <a:gd name="connsiteY279" fmla="*/ 275770 h 1857821"/>
              <a:gd name="connsiteX280" fmla="*/ 448980 w 620412"/>
              <a:gd name="connsiteY280" fmla="*/ 275770 h 1857821"/>
              <a:gd name="connsiteX281" fmla="*/ 481638 w 620412"/>
              <a:gd name="connsiteY281" fmla="*/ 308428 h 1857821"/>
              <a:gd name="connsiteX282" fmla="*/ 448980 w 620412"/>
              <a:gd name="connsiteY282" fmla="*/ 341086 h 1857821"/>
              <a:gd name="connsiteX283" fmla="*/ 416322 w 620412"/>
              <a:gd name="connsiteY283" fmla="*/ 308428 h 1857821"/>
              <a:gd name="connsiteX284" fmla="*/ 448980 w 620412"/>
              <a:gd name="connsiteY284" fmla="*/ 275770 h 1857821"/>
              <a:gd name="connsiteX285" fmla="*/ 310206 w 620412"/>
              <a:gd name="connsiteY285" fmla="*/ 275770 h 1857821"/>
              <a:gd name="connsiteX286" fmla="*/ 342864 w 620412"/>
              <a:gd name="connsiteY286" fmla="*/ 308428 h 1857821"/>
              <a:gd name="connsiteX287" fmla="*/ 310206 w 620412"/>
              <a:gd name="connsiteY287" fmla="*/ 341086 h 1857821"/>
              <a:gd name="connsiteX288" fmla="*/ 277548 w 620412"/>
              <a:gd name="connsiteY288" fmla="*/ 308428 h 1857821"/>
              <a:gd name="connsiteX289" fmla="*/ 310206 w 620412"/>
              <a:gd name="connsiteY289" fmla="*/ 275770 h 1857821"/>
              <a:gd name="connsiteX290" fmla="*/ 171432 w 620412"/>
              <a:gd name="connsiteY290" fmla="*/ 275770 h 1857821"/>
              <a:gd name="connsiteX291" fmla="*/ 204090 w 620412"/>
              <a:gd name="connsiteY291" fmla="*/ 308428 h 1857821"/>
              <a:gd name="connsiteX292" fmla="*/ 171432 w 620412"/>
              <a:gd name="connsiteY292" fmla="*/ 341086 h 1857821"/>
              <a:gd name="connsiteX293" fmla="*/ 138774 w 620412"/>
              <a:gd name="connsiteY293" fmla="*/ 308428 h 1857821"/>
              <a:gd name="connsiteX294" fmla="*/ 171432 w 620412"/>
              <a:gd name="connsiteY294" fmla="*/ 275770 h 1857821"/>
              <a:gd name="connsiteX295" fmla="*/ 32658 w 620412"/>
              <a:gd name="connsiteY295" fmla="*/ 275770 h 1857821"/>
              <a:gd name="connsiteX296" fmla="*/ 65316 w 620412"/>
              <a:gd name="connsiteY296" fmla="*/ 308428 h 1857821"/>
              <a:gd name="connsiteX297" fmla="*/ 32658 w 620412"/>
              <a:gd name="connsiteY297" fmla="*/ 341086 h 1857821"/>
              <a:gd name="connsiteX298" fmla="*/ 0 w 620412"/>
              <a:gd name="connsiteY298" fmla="*/ 308428 h 1857821"/>
              <a:gd name="connsiteX299" fmla="*/ 32658 w 620412"/>
              <a:gd name="connsiteY299" fmla="*/ 275770 h 1857821"/>
              <a:gd name="connsiteX300" fmla="*/ 587754 w 620412"/>
              <a:gd name="connsiteY300" fmla="*/ 137885 h 1857821"/>
              <a:gd name="connsiteX301" fmla="*/ 620412 w 620412"/>
              <a:gd name="connsiteY301" fmla="*/ 170543 h 1857821"/>
              <a:gd name="connsiteX302" fmla="*/ 587754 w 620412"/>
              <a:gd name="connsiteY302" fmla="*/ 203201 h 1857821"/>
              <a:gd name="connsiteX303" fmla="*/ 555096 w 620412"/>
              <a:gd name="connsiteY303" fmla="*/ 170543 h 1857821"/>
              <a:gd name="connsiteX304" fmla="*/ 587754 w 620412"/>
              <a:gd name="connsiteY304" fmla="*/ 137885 h 1857821"/>
              <a:gd name="connsiteX305" fmla="*/ 448980 w 620412"/>
              <a:gd name="connsiteY305" fmla="*/ 137885 h 1857821"/>
              <a:gd name="connsiteX306" fmla="*/ 481638 w 620412"/>
              <a:gd name="connsiteY306" fmla="*/ 170543 h 1857821"/>
              <a:gd name="connsiteX307" fmla="*/ 448980 w 620412"/>
              <a:gd name="connsiteY307" fmla="*/ 203201 h 1857821"/>
              <a:gd name="connsiteX308" fmla="*/ 416322 w 620412"/>
              <a:gd name="connsiteY308" fmla="*/ 170543 h 1857821"/>
              <a:gd name="connsiteX309" fmla="*/ 448980 w 620412"/>
              <a:gd name="connsiteY309" fmla="*/ 137885 h 1857821"/>
              <a:gd name="connsiteX310" fmla="*/ 310206 w 620412"/>
              <a:gd name="connsiteY310" fmla="*/ 137885 h 1857821"/>
              <a:gd name="connsiteX311" fmla="*/ 342864 w 620412"/>
              <a:gd name="connsiteY311" fmla="*/ 170543 h 1857821"/>
              <a:gd name="connsiteX312" fmla="*/ 310206 w 620412"/>
              <a:gd name="connsiteY312" fmla="*/ 203201 h 1857821"/>
              <a:gd name="connsiteX313" fmla="*/ 277548 w 620412"/>
              <a:gd name="connsiteY313" fmla="*/ 170543 h 1857821"/>
              <a:gd name="connsiteX314" fmla="*/ 310206 w 620412"/>
              <a:gd name="connsiteY314" fmla="*/ 137885 h 1857821"/>
              <a:gd name="connsiteX315" fmla="*/ 171432 w 620412"/>
              <a:gd name="connsiteY315" fmla="*/ 137885 h 1857821"/>
              <a:gd name="connsiteX316" fmla="*/ 204090 w 620412"/>
              <a:gd name="connsiteY316" fmla="*/ 170543 h 1857821"/>
              <a:gd name="connsiteX317" fmla="*/ 171432 w 620412"/>
              <a:gd name="connsiteY317" fmla="*/ 203201 h 1857821"/>
              <a:gd name="connsiteX318" fmla="*/ 138774 w 620412"/>
              <a:gd name="connsiteY318" fmla="*/ 170543 h 1857821"/>
              <a:gd name="connsiteX319" fmla="*/ 171432 w 620412"/>
              <a:gd name="connsiteY319" fmla="*/ 137885 h 1857821"/>
              <a:gd name="connsiteX320" fmla="*/ 32658 w 620412"/>
              <a:gd name="connsiteY320" fmla="*/ 137885 h 1857821"/>
              <a:gd name="connsiteX321" fmla="*/ 65316 w 620412"/>
              <a:gd name="connsiteY321" fmla="*/ 170543 h 1857821"/>
              <a:gd name="connsiteX322" fmla="*/ 32658 w 620412"/>
              <a:gd name="connsiteY322" fmla="*/ 203201 h 1857821"/>
              <a:gd name="connsiteX323" fmla="*/ 0 w 620412"/>
              <a:gd name="connsiteY323" fmla="*/ 170543 h 1857821"/>
              <a:gd name="connsiteX324" fmla="*/ 32658 w 620412"/>
              <a:gd name="connsiteY324" fmla="*/ 137885 h 1857821"/>
              <a:gd name="connsiteX325" fmla="*/ 587754 w 620412"/>
              <a:gd name="connsiteY325" fmla="*/ 0 h 1857821"/>
              <a:gd name="connsiteX326" fmla="*/ 620412 w 620412"/>
              <a:gd name="connsiteY326" fmla="*/ 32658 h 1857821"/>
              <a:gd name="connsiteX327" fmla="*/ 587754 w 620412"/>
              <a:gd name="connsiteY327" fmla="*/ 65316 h 1857821"/>
              <a:gd name="connsiteX328" fmla="*/ 555096 w 620412"/>
              <a:gd name="connsiteY328" fmla="*/ 32658 h 1857821"/>
              <a:gd name="connsiteX329" fmla="*/ 587754 w 620412"/>
              <a:gd name="connsiteY329" fmla="*/ 0 h 1857821"/>
              <a:gd name="connsiteX330" fmla="*/ 448980 w 620412"/>
              <a:gd name="connsiteY330" fmla="*/ 0 h 1857821"/>
              <a:gd name="connsiteX331" fmla="*/ 481638 w 620412"/>
              <a:gd name="connsiteY331" fmla="*/ 32658 h 1857821"/>
              <a:gd name="connsiteX332" fmla="*/ 448980 w 620412"/>
              <a:gd name="connsiteY332" fmla="*/ 65316 h 1857821"/>
              <a:gd name="connsiteX333" fmla="*/ 416322 w 620412"/>
              <a:gd name="connsiteY333" fmla="*/ 32658 h 1857821"/>
              <a:gd name="connsiteX334" fmla="*/ 448980 w 620412"/>
              <a:gd name="connsiteY334" fmla="*/ 0 h 1857821"/>
              <a:gd name="connsiteX335" fmla="*/ 310206 w 620412"/>
              <a:gd name="connsiteY335" fmla="*/ 0 h 1857821"/>
              <a:gd name="connsiteX336" fmla="*/ 342864 w 620412"/>
              <a:gd name="connsiteY336" fmla="*/ 32658 h 1857821"/>
              <a:gd name="connsiteX337" fmla="*/ 310206 w 620412"/>
              <a:gd name="connsiteY337" fmla="*/ 65316 h 1857821"/>
              <a:gd name="connsiteX338" fmla="*/ 277548 w 620412"/>
              <a:gd name="connsiteY338" fmla="*/ 32658 h 1857821"/>
              <a:gd name="connsiteX339" fmla="*/ 310206 w 620412"/>
              <a:gd name="connsiteY339" fmla="*/ 0 h 1857821"/>
              <a:gd name="connsiteX340" fmla="*/ 171432 w 620412"/>
              <a:gd name="connsiteY340" fmla="*/ 0 h 1857821"/>
              <a:gd name="connsiteX341" fmla="*/ 204090 w 620412"/>
              <a:gd name="connsiteY341" fmla="*/ 32658 h 1857821"/>
              <a:gd name="connsiteX342" fmla="*/ 171432 w 620412"/>
              <a:gd name="connsiteY342" fmla="*/ 65316 h 1857821"/>
              <a:gd name="connsiteX343" fmla="*/ 138774 w 620412"/>
              <a:gd name="connsiteY343" fmla="*/ 32658 h 1857821"/>
              <a:gd name="connsiteX344" fmla="*/ 171432 w 620412"/>
              <a:gd name="connsiteY344" fmla="*/ 0 h 1857821"/>
              <a:gd name="connsiteX345" fmla="*/ 32658 w 620412"/>
              <a:gd name="connsiteY345" fmla="*/ 0 h 1857821"/>
              <a:gd name="connsiteX346" fmla="*/ 65316 w 620412"/>
              <a:gd name="connsiteY346" fmla="*/ 32658 h 1857821"/>
              <a:gd name="connsiteX347" fmla="*/ 32658 w 620412"/>
              <a:gd name="connsiteY347" fmla="*/ 65316 h 1857821"/>
              <a:gd name="connsiteX348" fmla="*/ 0 w 620412"/>
              <a:gd name="connsiteY348" fmla="*/ 32658 h 1857821"/>
              <a:gd name="connsiteX349" fmla="*/ 32658 w 620412"/>
              <a:gd name="connsiteY349" fmla="*/ 0 h 185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</a:cxnLst>
            <a:rect l="l" t="t" r="r" b="b"/>
            <a:pathLst>
              <a:path w="620412" h="1857821">
                <a:moveTo>
                  <a:pt x="587754" y="1792505"/>
                </a:moveTo>
                <a:cubicBezTo>
                  <a:pt x="605791" y="1792505"/>
                  <a:pt x="620412" y="1807126"/>
                  <a:pt x="620412" y="1825163"/>
                </a:cubicBezTo>
                <a:cubicBezTo>
                  <a:pt x="620412" y="1843200"/>
                  <a:pt x="605791" y="1857821"/>
                  <a:pt x="587754" y="1857821"/>
                </a:cubicBezTo>
                <a:cubicBezTo>
                  <a:pt x="569717" y="1857821"/>
                  <a:pt x="555096" y="1843200"/>
                  <a:pt x="555096" y="1825163"/>
                </a:cubicBezTo>
                <a:cubicBezTo>
                  <a:pt x="555096" y="1807126"/>
                  <a:pt x="569717" y="1792505"/>
                  <a:pt x="587754" y="1792505"/>
                </a:cubicBezTo>
                <a:close/>
                <a:moveTo>
                  <a:pt x="448980" y="1792505"/>
                </a:moveTo>
                <a:cubicBezTo>
                  <a:pt x="467017" y="1792505"/>
                  <a:pt x="481638" y="1807126"/>
                  <a:pt x="481638" y="1825163"/>
                </a:cubicBezTo>
                <a:cubicBezTo>
                  <a:pt x="481638" y="1843200"/>
                  <a:pt x="467017" y="1857821"/>
                  <a:pt x="448980" y="1857821"/>
                </a:cubicBezTo>
                <a:cubicBezTo>
                  <a:pt x="430943" y="1857821"/>
                  <a:pt x="416322" y="1843200"/>
                  <a:pt x="416322" y="1825163"/>
                </a:cubicBezTo>
                <a:cubicBezTo>
                  <a:pt x="416322" y="1807126"/>
                  <a:pt x="430943" y="1792505"/>
                  <a:pt x="448980" y="1792505"/>
                </a:cubicBezTo>
                <a:close/>
                <a:moveTo>
                  <a:pt x="310206" y="1792505"/>
                </a:moveTo>
                <a:cubicBezTo>
                  <a:pt x="328243" y="1792505"/>
                  <a:pt x="342864" y="1807126"/>
                  <a:pt x="342864" y="1825163"/>
                </a:cubicBezTo>
                <a:cubicBezTo>
                  <a:pt x="342864" y="1843200"/>
                  <a:pt x="328243" y="1857821"/>
                  <a:pt x="310206" y="1857821"/>
                </a:cubicBezTo>
                <a:cubicBezTo>
                  <a:pt x="292169" y="1857821"/>
                  <a:pt x="277548" y="1843200"/>
                  <a:pt x="277548" y="1825163"/>
                </a:cubicBezTo>
                <a:cubicBezTo>
                  <a:pt x="277548" y="1807126"/>
                  <a:pt x="292169" y="1792505"/>
                  <a:pt x="310206" y="1792505"/>
                </a:cubicBezTo>
                <a:close/>
                <a:moveTo>
                  <a:pt x="171432" y="1792505"/>
                </a:moveTo>
                <a:cubicBezTo>
                  <a:pt x="189469" y="1792505"/>
                  <a:pt x="204090" y="1807126"/>
                  <a:pt x="204090" y="1825163"/>
                </a:cubicBezTo>
                <a:cubicBezTo>
                  <a:pt x="204090" y="1843200"/>
                  <a:pt x="189469" y="1857821"/>
                  <a:pt x="171432" y="1857821"/>
                </a:cubicBezTo>
                <a:cubicBezTo>
                  <a:pt x="153395" y="1857821"/>
                  <a:pt x="138774" y="1843200"/>
                  <a:pt x="138774" y="1825163"/>
                </a:cubicBezTo>
                <a:cubicBezTo>
                  <a:pt x="138774" y="1807126"/>
                  <a:pt x="153395" y="1792505"/>
                  <a:pt x="171432" y="1792505"/>
                </a:cubicBezTo>
                <a:close/>
                <a:moveTo>
                  <a:pt x="32658" y="1792505"/>
                </a:moveTo>
                <a:cubicBezTo>
                  <a:pt x="50695" y="1792505"/>
                  <a:pt x="65316" y="1807126"/>
                  <a:pt x="65316" y="1825163"/>
                </a:cubicBezTo>
                <a:cubicBezTo>
                  <a:pt x="65316" y="1843200"/>
                  <a:pt x="50695" y="1857821"/>
                  <a:pt x="32658" y="1857821"/>
                </a:cubicBezTo>
                <a:cubicBezTo>
                  <a:pt x="14621" y="1857821"/>
                  <a:pt x="0" y="1843200"/>
                  <a:pt x="0" y="1825163"/>
                </a:cubicBezTo>
                <a:cubicBezTo>
                  <a:pt x="0" y="1807126"/>
                  <a:pt x="14621" y="1792505"/>
                  <a:pt x="32658" y="1792505"/>
                </a:cubicBezTo>
                <a:close/>
                <a:moveTo>
                  <a:pt x="587754" y="1654620"/>
                </a:moveTo>
                <a:cubicBezTo>
                  <a:pt x="605791" y="1654620"/>
                  <a:pt x="620412" y="1669241"/>
                  <a:pt x="620412" y="1687278"/>
                </a:cubicBezTo>
                <a:cubicBezTo>
                  <a:pt x="620412" y="1705315"/>
                  <a:pt x="605791" y="1719936"/>
                  <a:pt x="587754" y="1719936"/>
                </a:cubicBezTo>
                <a:cubicBezTo>
                  <a:pt x="569717" y="1719936"/>
                  <a:pt x="555096" y="1705315"/>
                  <a:pt x="555096" y="1687278"/>
                </a:cubicBezTo>
                <a:cubicBezTo>
                  <a:pt x="555096" y="1669241"/>
                  <a:pt x="569717" y="1654620"/>
                  <a:pt x="587754" y="1654620"/>
                </a:cubicBezTo>
                <a:close/>
                <a:moveTo>
                  <a:pt x="448980" y="1654620"/>
                </a:moveTo>
                <a:cubicBezTo>
                  <a:pt x="467017" y="1654620"/>
                  <a:pt x="481638" y="1669241"/>
                  <a:pt x="481638" y="1687278"/>
                </a:cubicBezTo>
                <a:cubicBezTo>
                  <a:pt x="481638" y="1705315"/>
                  <a:pt x="467017" y="1719936"/>
                  <a:pt x="448980" y="1719936"/>
                </a:cubicBezTo>
                <a:cubicBezTo>
                  <a:pt x="430943" y="1719936"/>
                  <a:pt x="416322" y="1705315"/>
                  <a:pt x="416322" y="1687278"/>
                </a:cubicBezTo>
                <a:cubicBezTo>
                  <a:pt x="416322" y="1669241"/>
                  <a:pt x="430943" y="1654620"/>
                  <a:pt x="448980" y="1654620"/>
                </a:cubicBezTo>
                <a:close/>
                <a:moveTo>
                  <a:pt x="310206" y="1654620"/>
                </a:moveTo>
                <a:cubicBezTo>
                  <a:pt x="328243" y="1654620"/>
                  <a:pt x="342864" y="1669241"/>
                  <a:pt x="342864" y="1687278"/>
                </a:cubicBezTo>
                <a:cubicBezTo>
                  <a:pt x="342864" y="1705315"/>
                  <a:pt x="328243" y="1719936"/>
                  <a:pt x="310206" y="1719936"/>
                </a:cubicBezTo>
                <a:cubicBezTo>
                  <a:pt x="292169" y="1719936"/>
                  <a:pt x="277548" y="1705315"/>
                  <a:pt x="277548" y="1687278"/>
                </a:cubicBezTo>
                <a:cubicBezTo>
                  <a:pt x="277548" y="1669241"/>
                  <a:pt x="292169" y="1654620"/>
                  <a:pt x="310206" y="1654620"/>
                </a:cubicBezTo>
                <a:close/>
                <a:moveTo>
                  <a:pt x="171432" y="1654620"/>
                </a:moveTo>
                <a:cubicBezTo>
                  <a:pt x="189469" y="1654620"/>
                  <a:pt x="204090" y="1669241"/>
                  <a:pt x="204090" y="1687278"/>
                </a:cubicBezTo>
                <a:cubicBezTo>
                  <a:pt x="204090" y="1705315"/>
                  <a:pt x="189469" y="1719936"/>
                  <a:pt x="171432" y="1719936"/>
                </a:cubicBezTo>
                <a:cubicBezTo>
                  <a:pt x="153395" y="1719936"/>
                  <a:pt x="138774" y="1705315"/>
                  <a:pt x="138774" y="1687278"/>
                </a:cubicBezTo>
                <a:cubicBezTo>
                  <a:pt x="138774" y="1669241"/>
                  <a:pt x="153395" y="1654620"/>
                  <a:pt x="171432" y="1654620"/>
                </a:cubicBezTo>
                <a:close/>
                <a:moveTo>
                  <a:pt x="32658" y="1654620"/>
                </a:moveTo>
                <a:cubicBezTo>
                  <a:pt x="50695" y="1654620"/>
                  <a:pt x="65316" y="1669241"/>
                  <a:pt x="65316" y="1687278"/>
                </a:cubicBezTo>
                <a:cubicBezTo>
                  <a:pt x="65316" y="1705315"/>
                  <a:pt x="50695" y="1719936"/>
                  <a:pt x="32658" y="1719936"/>
                </a:cubicBezTo>
                <a:cubicBezTo>
                  <a:pt x="14621" y="1719936"/>
                  <a:pt x="0" y="1705315"/>
                  <a:pt x="0" y="1687278"/>
                </a:cubicBezTo>
                <a:cubicBezTo>
                  <a:pt x="0" y="1669241"/>
                  <a:pt x="14621" y="1654620"/>
                  <a:pt x="32658" y="1654620"/>
                </a:cubicBezTo>
                <a:close/>
                <a:moveTo>
                  <a:pt x="587754" y="1516735"/>
                </a:moveTo>
                <a:cubicBezTo>
                  <a:pt x="605791" y="1516735"/>
                  <a:pt x="620412" y="1531356"/>
                  <a:pt x="620412" y="1549393"/>
                </a:cubicBezTo>
                <a:cubicBezTo>
                  <a:pt x="620412" y="1567430"/>
                  <a:pt x="605791" y="1582051"/>
                  <a:pt x="587754" y="1582051"/>
                </a:cubicBezTo>
                <a:cubicBezTo>
                  <a:pt x="569717" y="1582051"/>
                  <a:pt x="555096" y="1567430"/>
                  <a:pt x="555096" y="1549393"/>
                </a:cubicBezTo>
                <a:cubicBezTo>
                  <a:pt x="555096" y="1531356"/>
                  <a:pt x="569717" y="1516735"/>
                  <a:pt x="587754" y="1516735"/>
                </a:cubicBezTo>
                <a:close/>
                <a:moveTo>
                  <a:pt x="448980" y="1516735"/>
                </a:moveTo>
                <a:cubicBezTo>
                  <a:pt x="467017" y="1516735"/>
                  <a:pt x="481638" y="1531356"/>
                  <a:pt x="481638" y="1549393"/>
                </a:cubicBezTo>
                <a:cubicBezTo>
                  <a:pt x="481638" y="1567430"/>
                  <a:pt x="467017" y="1582051"/>
                  <a:pt x="448980" y="1582051"/>
                </a:cubicBezTo>
                <a:cubicBezTo>
                  <a:pt x="430943" y="1582051"/>
                  <a:pt x="416322" y="1567430"/>
                  <a:pt x="416322" y="1549393"/>
                </a:cubicBezTo>
                <a:cubicBezTo>
                  <a:pt x="416322" y="1531356"/>
                  <a:pt x="430943" y="1516735"/>
                  <a:pt x="448980" y="1516735"/>
                </a:cubicBezTo>
                <a:close/>
                <a:moveTo>
                  <a:pt x="310206" y="1516735"/>
                </a:moveTo>
                <a:cubicBezTo>
                  <a:pt x="328243" y="1516735"/>
                  <a:pt x="342864" y="1531356"/>
                  <a:pt x="342864" y="1549393"/>
                </a:cubicBezTo>
                <a:cubicBezTo>
                  <a:pt x="342864" y="1567430"/>
                  <a:pt x="328243" y="1582051"/>
                  <a:pt x="310206" y="1582051"/>
                </a:cubicBezTo>
                <a:cubicBezTo>
                  <a:pt x="292169" y="1582051"/>
                  <a:pt x="277548" y="1567430"/>
                  <a:pt x="277548" y="1549393"/>
                </a:cubicBezTo>
                <a:cubicBezTo>
                  <a:pt x="277548" y="1531356"/>
                  <a:pt x="292169" y="1516735"/>
                  <a:pt x="310206" y="1516735"/>
                </a:cubicBezTo>
                <a:close/>
                <a:moveTo>
                  <a:pt x="171432" y="1516735"/>
                </a:moveTo>
                <a:cubicBezTo>
                  <a:pt x="189469" y="1516735"/>
                  <a:pt x="204090" y="1531356"/>
                  <a:pt x="204090" y="1549393"/>
                </a:cubicBezTo>
                <a:cubicBezTo>
                  <a:pt x="204090" y="1567430"/>
                  <a:pt x="189469" y="1582051"/>
                  <a:pt x="171432" y="1582051"/>
                </a:cubicBezTo>
                <a:cubicBezTo>
                  <a:pt x="153395" y="1582051"/>
                  <a:pt x="138774" y="1567430"/>
                  <a:pt x="138774" y="1549393"/>
                </a:cubicBezTo>
                <a:cubicBezTo>
                  <a:pt x="138774" y="1531356"/>
                  <a:pt x="153395" y="1516735"/>
                  <a:pt x="171432" y="1516735"/>
                </a:cubicBezTo>
                <a:close/>
                <a:moveTo>
                  <a:pt x="32658" y="1516735"/>
                </a:moveTo>
                <a:cubicBezTo>
                  <a:pt x="50695" y="1516735"/>
                  <a:pt x="65316" y="1531356"/>
                  <a:pt x="65316" y="1549393"/>
                </a:cubicBezTo>
                <a:cubicBezTo>
                  <a:pt x="65316" y="1567430"/>
                  <a:pt x="50695" y="1582051"/>
                  <a:pt x="32658" y="1582051"/>
                </a:cubicBezTo>
                <a:cubicBezTo>
                  <a:pt x="14621" y="1582051"/>
                  <a:pt x="0" y="1567430"/>
                  <a:pt x="0" y="1549393"/>
                </a:cubicBezTo>
                <a:cubicBezTo>
                  <a:pt x="0" y="1531356"/>
                  <a:pt x="14621" y="1516735"/>
                  <a:pt x="32658" y="1516735"/>
                </a:cubicBezTo>
                <a:close/>
                <a:moveTo>
                  <a:pt x="587754" y="1378850"/>
                </a:moveTo>
                <a:cubicBezTo>
                  <a:pt x="605791" y="1378850"/>
                  <a:pt x="620412" y="1393471"/>
                  <a:pt x="620412" y="1411508"/>
                </a:cubicBezTo>
                <a:cubicBezTo>
                  <a:pt x="620412" y="1429545"/>
                  <a:pt x="605791" y="1444166"/>
                  <a:pt x="587754" y="1444166"/>
                </a:cubicBezTo>
                <a:cubicBezTo>
                  <a:pt x="569717" y="1444166"/>
                  <a:pt x="555096" y="1429545"/>
                  <a:pt x="555096" y="1411508"/>
                </a:cubicBezTo>
                <a:cubicBezTo>
                  <a:pt x="555096" y="1393471"/>
                  <a:pt x="569717" y="1378850"/>
                  <a:pt x="587754" y="1378850"/>
                </a:cubicBezTo>
                <a:close/>
                <a:moveTo>
                  <a:pt x="448980" y="1378850"/>
                </a:moveTo>
                <a:cubicBezTo>
                  <a:pt x="467017" y="1378850"/>
                  <a:pt x="481638" y="1393471"/>
                  <a:pt x="481638" y="1411508"/>
                </a:cubicBezTo>
                <a:cubicBezTo>
                  <a:pt x="481638" y="1429545"/>
                  <a:pt x="467017" y="1444166"/>
                  <a:pt x="448980" y="1444166"/>
                </a:cubicBezTo>
                <a:cubicBezTo>
                  <a:pt x="430943" y="1444166"/>
                  <a:pt x="416322" y="1429545"/>
                  <a:pt x="416322" y="1411508"/>
                </a:cubicBezTo>
                <a:cubicBezTo>
                  <a:pt x="416322" y="1393471"/>
                  <a:pt x="430943" y="1378850"/>
                  <a:pt x="448980" y="1378850"/>
                </a:cubicBezTo>
                <a:close/>
                <a:moveTo>
                  <a:pt x="310206" y="1378850"/>
                </a:moveTo>
                <a:cubicBezTo>
                  <a:pt x="328243" y="1378850"/>
                  <a:pt x="342864" y="1393471"/>
                  <a:pt x="342864" y="1411508"/>
                </a:cubicBezTo>
                <a:cubicBezTo>
                  <a:pt x="342864" y="1429545"/>
                  <a:pt x="328243" y="1444166"/>
                  <a:pt x="310206" y="1444166"/>
                </a:cubicBezTo>
                <a:cubicBezTo>
                  <a:pt x="292169" y="1444166"/>
                  <a:pt x="277548" y="1429545"/>
                  <a:pt x="277548" y="1411508"/>
                </a:cubicBezTo>
                <a:cubicBezTo>
                  <a:pt x="277548" y="1393471"/>
                  <a:pt x="292169" y="1378850"/>
                  <a:pt x="310206" y="1378850"/>
                </a:cubicBezTo>
                <a:close/>
                <a:moveTo>
                  <a:pt x="171432" y="1378850"/>
                </a:moveTo>
                <a:cubicBezTo>
                  <a:pt x="189469" y="1378850"/>
                  <a:pt x="204090" y="1393471"/>
                  <a:pt x="204090" y="1411508"/>
                </a:cubicBezTo>
                <a:cubicBezTo>
                  <a:pt x="204090" y="1429545"/>
                  <a:pt x="189469" y="1444166"/>
                  <a:pt x="171432" y="1444166"/>
                </a:cubicBezTo>
                <a:cubicBezTo>
                  <a:pt x="153395" y="1444166"/>
                  <a:pt x="138774" y="1429545"/>
                  <a:pt x="138774" y="1411508"/>
                </a:cubicBezTo>
                <a:cubicBezTo>
                  <a:pt x="138774" y="1393471"/>
                  <a:pt x="153395" y="1378850"/>
                  <a:pt x="171432" y="1378850"/>
                </a:cubicBezTo>
                <a:close/>
                <a:moveTo>
                  <a:pt x="32658" y="1378850"/>
                </a:moveTo>
                <a:cubicBezTo>
                  <a:pt x="50695" y="1378850"/>
                  <a:pt x="65316" y="1393471"/>
                  <a:pt x="65316" y="1411508"/>
                </a:cubicBezTo>
                <a:cubicBezTo>
                  <a:pt x="65316" y="1429545"/>
                  <a:pt x="50695" y="1444166"/>
                  <a:pt x="32658" y="1444166"/>
                </a:cubicBezTo>
                <a:cubicBezTo>
                  <a:pt x="14621" y="1444166"/>
                  <a:pt x="0" y="1429545"/>
                  <a:pt x="0" y="1411508"/>
                </a:cubicBezTo>
                <a:cubicBezTo>
                  <a:pt x="0" y="1393471"/>
                  <a:pt x="14621" y="1378850"/>
                  <a:pt x="32658" y="1378850"/>
                </a:cubicBezTo>
                <a:close/>
                <a:moveTo>
                  <a:pt x="587754" y="1240965"/>
                </a:moveTo>
                <a:cubicBezTo>
                  <a:pt x="605791" y="1240965"/>
                  <a:pt x="620412" y="1255586"/>
                  <a:pt x="620412" y="1273623"/>
                </a:cubicBezTo>
                <a:cubicBezTo>
                  <a:pt x="620412" y="1291660"/>
                  <a:pt x="605791" y="1306281"/>
                  <a:pt x="587754" y="1306281"/>
                </a:cubicBezTo>
                <a:cubicBezTo>
                  <a:pt x="569717" y="1306281"/>
                  <a:pt x="555096" y="1291660"/>
                  <a:pt x="555096" y="1273623"/>
                </a:cubicBezTo>
                <a:cubicBezTo>
                  <a:pt x="555096" y="1255586"/>
                  <a:pt x="569717" y="1240965"/>
                  <a:pt x="587754" y="1240965"/>
                </a:cubicBezTo>
                <a:close/>
                <a:moveTo>
                  <a:pt x="448980" y="1240965"/>
                </a:moveTo>
                <a:cubicBezTo>
                  <a:pt x="467017" y="1240965"/>
                  <a:pt x="481638" y="1255586"/>
                  <a:pt x="481638" y="1273623"/>
                </a:cubicBezTo>
                <a:cubicBezTo>
                  <a:pt x="481638" y="1291660"/>
                  <a:pt x="467017" y="1306281"/>
                  <a:pt x="448980" y="1306281"/>
                </a:cubicBezTo>
                <a:cubicBezTo>
                  <a:pt x="430943" y="1306281"/>
                  <a:pt x="416322" y="1291660"/>
                  <a:pt x="416322" y="1273623"/>
                </a:cubicBezTo>
                <a:cubicBezTo>
                  <a:pt x="416322" y="1255586"/>
                  <a:pt x="430943" y="1240965"/>
                  <a:pt x="448980" y="1240965"/>
                </a:cubicBezTo>
                <a:close/>
                <a:moveTo>
                  <a:pt x="310206" y="1240965"/>
                </a:moveTo>
                <a:cubicBezTo>
                  <a:pt x="328243" y="1240965"/>
                  <a:pt x="342864" y="1255586"/>
                  <a:pt x="342864" y="1273623"/>
                </a:cubicBezTo>
                <a:cubicBezTo>
                  <a:pt x="342864" y="1291660"/>
                  <a:pt x="328243" y="1306281"/>
                  <a:pt x="310206" y="1306281"/>
                </a:cubicBezTo>
                <a:cubicBezTo>
                  <a:pt x="292169" y="1306281"/>
                  <a:pt x="277548" y="1291660"/>
                  <a:pt x="277548" y="1273623"/>
                </a:cubicBezTo>
                <a:cubicBezTo>
                  <a:pt x="277548" y="1255586"/>
                  <a:pt x="292169" y="1240965"/>
                  <a:pt x="310206" y="1240965"/>
                </a:cubicBezTo>
                <a:close/>
                <a:moveTo>
                  <a:pt x="171432" y="1240965"/>
                </a:moveTo>
                <a:cubicBezTo>
                  <a:pt x="189469" y="1240965"/>
                  <a:pt x="204090" y="1255586"/>
                  <a:pt x="204090" y="1273623"/>
                </a:cubicBezTo>
                <a:cubicBezTo>
                  <a:pt x="204090" y="1291660"/>
                  <a:pt x="189469" y="1306281"/>
                  <a:pt x="171432" y="1306281"/>
                </a:cubicBezTo>
                <a:cubicBezTo>
                  <a:pt x="153395" y="1306281"/>
                  <a:pt x="138774" y="1291660"/>
                  <a:pt x="138774" y="1273623"/>
                </a:cubicBezTo>
                <a:cubicBezTo>
                  <a:pt x="138774" y="1255586"/>
                  <a:pt x="153395" y="1240965"/>
                  <a:pt x="171432" y="1240965"/>
                </a:cubicBezTo>
                <a:close/>
                <a:moveTo>
                  <a:pt x="32658" y="1240965"/>
                </a:moveTo>
                <a:cubicBezTo>
                  <a:pt x="50695" y="1240965"/>
                  <a:pt x="65316" y="1255586"/>
                  <a:pt x="65316" y="1273623"/>
                </a:cubicBezTo>
                <a:cubicBezTo>
                  <a:pt x="65316" y="1291660"/>
                  <a:pt x="50695" y="1306281"/>
                  <a:pt x="32658" y="1306281"/>
                </a:cubicBezTo>
                <a:cubicBezTo>
                  <a:pt x="14621" y="1306281"/>
                  <a:pt x="0" y="1291660"/>
                  <a:pt x="0" y="1273623"/>
                </a:cubicBezTo>
                <a:cubicBezTo>
                  <a:pt x="0" y="1255586"/>
                  <a:pt x="14621" y="1240965"/>
                  <a:pt x="32658" y="1240965"/>
                </a:cubicBezTo>
                <a:close/>
                <a:moveTo>
                  <a:pt x="587754" y="1103080"/>
                </a:moveTo>
                <a:cubicBezTo>
                  <a:pt x="605791" y="1103080"/>
                  <a:pt x="620412" y="1117701"/>
                  <a:pt x="620412" y="1135738"/>
                </a:cubicBezTo>
                <a:cubicBezTo>
                  <a:pt x="620412" y="1153775"/>
                  <a:pt x="605791" y="1168396"/>
                  <a:pt x="587754" y="1168396"/>
                </a:cubicBezTo>
                <a:cubicBezTo>
                  <a:pt x="569717" y="1168396"/>
                  <a:pt x="555096" y="1153775"/>
                  <a:pt x="555096" y="1135738"/>
                </a:cubicBezTo>
                <a:cubicBezTo>
                  <a:pt x="555096" y="1117701"/>
                  <a:pt x="569717" y="1103080"/>
                  <a:pt x="587754" y="1103080"/>
                </a:cubicBezTo>
                <a:close/>
                <a:moveTo>
                  <a:pt x="448980" y="1103080"/>
                </a:moveTo>
                <a:cubicBezTo>
                  <a:pt x="467017" y="1103080"/>
                  <a:pt x="481638" y="1117701"/>
                  <a:pt x="481638" y="1135738"/>
                </a:cubicBezTo>
                <a:cubicBezTo>
                  <a:pt x="481638" y="1153775"/>
                  <a:pt x="467017" y="1168396"/>
                  <a:pt x="448980" y="1168396"/>
                </a:cubicBezTo>
                <a:cubicBezTo>
                  <a:pt x="430943" y="1168396"/>
                  <a:pt x="416322" y="1153775"/>
                  <a:pt x="416322" y="1135738"/>
                </a:cubicBezTo>
                <a:cubicBezTo>
                  <a:pt x="416322" y="1117701"/>
                  <a:pt x="430943" y="1103080"/>
                  <a:pt x="448980" y="1103080"/>
                </a:cubicBezTo>
                <a:close/>
                <a:moveTo>
                  <a:pt x="310206" y="1103080"/>
                </a:moveTo>
                <a:cubicBezTo>
                  <a:pt x="328243" y="1103080"/>
                  <a:pt x="342864" y="1117701"/>
                  <a:pt x="342864" y="1135738"/>
                </a:cubicBezTo>
                <a:cubicBezTo>
                  <a:pt x="342864" y="1153775"/>
                  <a:pt x="328243" y="1168396"/>
                  <a:pt x="310206" y="1168396"/>
                </a:cubicBezTo>
                <a:cubicBezTo>
                  <a:pt x="292169" y="1168396"/>
                  <a:pt x="277548" y="1153775"/>
                  <a:pt x="277548" y="1135738"/>
                </a:cubicBezTo>
                <a:cubicBezTo>
                  <a:pt x="277548" y="1117701"/>
                  <a:pt x="292169" y="1103080"/>
                  <a:pt x="310206" y="1103080"/>
                </a:cubicBezTo>
                <a:close/>
                <a:moveTo>
                  <a:pt x="171432" y="1103080"/>
                </a:moveTo>
                <a:cubicBezTo>
                  <a:pt x="189469" y="1103080"/>
                  <a:pt x="204090" y="1117701"/>
                  <a:pt x="204090" y="1135738"/>
                </a:cubicBezTo>
                <a:cubicBezTo>
                  <a:pt x="204090" y="1153775"/>
                  <a:pt x="189469" y="1168396"/>
                  <a:pt x="171432" y="1168396"/>
                </a:cubicBezTo>
                <a:cubicBezTo>
                  <a:pt x="153395" y="1168396"/>
                  <a:pt x="138774" y="1153775"/>
                  <a:pt x="138774" y="1135738"/>
                </a:cubicBezTo>
                <a:cubicBezTo>
                  <a:pt x="138774" y="1117701"/>
                  <a:pt x="153395" y="1103080"/>
                  <a:pt x="171432" y="1103080"/>
                </a:cubicBezTo>
                <a:close/>
                <a:moveTo>
                  <a:pt x="32658" y="1103080"/>
                </a:moveTo>
                <a:cubicBezTo>
                  <a:pt x="50695" y="1103080"/>
                  <a:pt x="65316" y="1117701"/>
                  <a:pt x="65316" y="1135738"/>
                </a:cubicBezTo>
                <a:cubicBezTo>
                  <a:pt x="65316" y="1153775"/>
                  <a:pt x="50695" y="1168396"/>
                  <a:pt x="32658" y="1168396"/>
                </a:cubicBezTo>
                <a:cubicBezTo>
                  <a:pt x="14621" y="1168396"/>
                  <a:pt x="0" y="1153775"/>
                  <a:pt x="0" y="1135738"/>
                </a:cubicBezTo>
                <a:cubicBezTo>
                  <a:pt x="0" y="1117701"/>
                  <a:pt x="14621" y="1103080"/>
                  <a:pt x="32658" y="1103080"/>
                </a:cubicBezTo>
                <a:close/>
                <a:moveTo>
                  <a:pt x="587754" y="965195"/>
                </a:moveTo>
                <a:cubicBezTo>
                  <a:pt x="605791" y="965195"/>
                  <a:pt x="620412" y="979816"/>
                  <a:pt x="620412" y="997853"/>
                </a:cubicBezTo>
                <a:cubicBezTo>
                  <a:pt x="620412" y="1015890"/>
                  <a:pt x="605791" y="1030511"/>
                  <a:pt x="587754" y="1030511"/>
                </a:cubicBezTo>
                <a:cubicBezTo>
                  <a:pt x="569717" y="1030511"/>
                  <a:pt x="555096" y="1015890"/>
                  <a:pt x="555096" y="997853"/>
                </a:cubicBezTo>
                <a:cubicBezTo>
                  <a:pt x="555096" y="979816"/>
                  <a:pt x="569717" y="965195"/>
                  <a:pt x="587754" y="965195"/>
                </a:cubicBezTo>
                <a:close/>
                <a:moveTo>
                  <a:pt x="448980" y="965195"/>
                </a:moveTo>
                <a:cubicBezTo>
                  <a:pt x="467017" y="965195"/>
                  <a:pt x="481638" y="979816"/>
                  <a:pt x="481638" y="997853"/>
                </a:cubicBezTo>
                <a:cubicBezTo>
                  <a:pt x="481638" y="1015890"/>
                  <a:pt x="467017" y="1030511"/>
                  <a:pt x="448980" y="1030511"/>
                </a:cubicBezTo>
                <a:cubicBezTo>
                  <a:pt x="430943" y="1030511"/>
                  <a:pt x="416322" y="1015890"/>
                  <a:pt x="416322" y="997853"/>
                </a:cubicBezTo>
                <a:cubicBezTo>
                  <a:pt x="416322" y="979816"/>
                  <a:pt x="430943" y="965195"/>
                  <a:pt x="448980" y="965195"/>
                </a:cubicBezTo>
                <a:close/>
                <a:moveTo>
                  <a:pt x="310206" y="965195"/>
                </a:moveTo>
                <a:cubicBezTo>
                  <a:pt x="328243" y="965195"/>
                  <a:pt x="342864" y="979816"/>
                  <a:pt x="342864" y="997853"/>
                </a:cubicBezTo>
                <a:cubicBezTo>
                  <a:pt x="342864" y="1015890"/>
                  <a:pt x="328243" y="1030511"/>
                  <a:pt x="310206" y="1030511"/>
                </a:cubicBezTo>
                <a:cubicBezTo>
                  <a:pt x="292169" y="1030511"/>
                  <a:pt x="277548" y="1015890"/>
                  <a:pt x="277548" y="997853"/>
                </a:cubicBezTo>
                <a:cubicBezTo>
                  <a:pt x="277548" y="979816"/>
                  <a:pt x="292169" y="965195"/>
                  <a:pt x="310206" y="965195"/>
                </a:cubicBezTo>
                <a:close/>
                <a:moveTo>
                  <a:pt x="171432" y="965195"/>
                </a:moveTo>
                <a:cubicBezTo>
                  <a:pt x="189469" y="965195"/>
                  <a:pt x="204090" y="979816"/>
                  <a:pt x="204090" y="997853"/>
                </a:cubicBezTo>
                <a:cubicBezTo>
                  <a:pt x="204090" y="1015890"/>
                  <a:pt x="189469" y="1030511"/>
                  <a:pt x="171432" y="1030511"/>
                </a:cubicBezTo>
                <a:cubicBezTo>
                  <a:pt x="153395" y="1030511"/>
                  <a:pt x="138774" y="1015890"/>
                  <a:pt x="138774" y="997853"/>
                </a:cubicBezTo>
                <a:cubicBezTo>
                  <a:pt x="138774" y="979816"/>
                  <a:pt x="153395" y="965195"/>
                  <a:pt x="171432" y="965195"/>
                </a:cubicBezTo>
                <a:close/>
                <a:moveTo>
                  <a:pt x="32658" y="965195"/>
                </a:moveTo>
                <a:cubicBezTo>
                  <a:pt x="50695" y="965195"/>
                  <a:pt x="65316" y="979816"/>
                  <a:pt x="65316" y="997853"/>
                </a:cubicBezTo>
                <a:cubicBezTo>
                  <a:pt x="65316" y="1015890"/>
                  <a:pt x="50695" y="1030511"/>
                  <a:pt x="32658" y="1030511"/>
                </a:cubicBezTo>
                <a:cubicBezTo>
                  <a:pt x="14621" y="1030511"/>
                  <a:pt x="0" y="1015890"/>
                  <a:pt x="0" y="997853"/>
                </a:cubicBezTo>
                <a:cubicBezTo>
                  <a:pt x="0" y="979816"/>
                  <a:pt x="14621" y="965195"/>
                  <a:pt x="32658" y="965195"/>
                </a:cubicBezTo>
                <a:close/>
                <a:moveTo>
                  <a:pt x="587754" y="827310"/>
                </a:moveTo>
                <a:cubicBezTo>
                  <a:pt x="605791" y="827310"/>
                  <a:pt x="620412" y="841931"/>
                  <a:pt x="620412" y="859968"/>
                </a:cubicBezTo>
                <a:cubicBezTo>
                  <a:pt x="620412" y="878005"/>
                  <a:pt x="605791" y="892626"/>
                  <a:pt x="587754" y="892626"/>
                </a:cubicBezTo>
                <a:cubicBezTo>
                  <a:pt x="569717" y="892626"/>
                  <a:pt x="555096" y="878005"/>
                  <a:pt x="555096" y="859968"/>
                </a:cubicBezTo>
                <a:cubicBezTo>
                  <a:pt x="555096" y="841931"/>
                  <a:pt x="569717" y="827310"/>
                  <a:pt x="587754" y="827310"/>
                </a:cubicBezTo>
                <a:close/>
                <a:moveTo>
                  <a:pt x="448980" y="827310"/>
                </a:moveTo>
                <a:cubicBezTo>
                  <a:pt x="467017" y="827310"/>
                  <a:pt x="481638" y="841931"/>
                  <a:pt x="481638" y="859968"/>
                </a:cubicBezTo>
                <a:cubicBezTo>
                  <a:pt x="481638" y="878005"/>
                  <a:pt x="467017" y="892626"/>
                  <a:pt x="448980" y="892626"/>
                </a:cubicBezTo>
                <a:cubicBezTo>
                  <a:pt x="430943" y="892626"/>
                  <a:pt x="416322" y="878005"/>
                  <a:pt x="416322" y="859968"/>
                </a:cubicBezTo>
                <a:cubicBezTo>
                  <a:pt x="416322" y="841931"/>
                  <a:pt x="430943" y="827310"/>
                  <a:pt x="448980" y="827310"/>
                </a:cubicBezTo>
                <a:close/>
                <a:moveTo>
                  <a:pt x="310206" y="827310"/>
                </a:moveTo>
                <a:cubicBezTo>
                  <a:pt x="328243" y="827310"/>
                  <a:pt x="342864" y="841931"/>
                  <a:pt x="342864" y="859968"/>
                </a:cubicBezTo>
                <a:cubicBezTo>
                  <a:pt x="342864" y="878005"/>
                  <a:pt x="328243" y="892626"/>
                  <a:pt x="310206" y="892626"/>
                </a:cubicBezTo>
                <a:cubicBezTo>
                  <a:pt x="292169" y="892626"/>
                  <a:pt x="277548" y="878005"/>
                  <a:pt x="277548" y="859968"/>
                </a:cubicBezTo>
                <a:cubicBezTo>
                  <a:pt x="277548" y="841931"/>
                  <a:pt x="292169" y="827310"/>
                  <a:pt x="310206" y="827310"/>
                </a:cubicBezTo>
                <a:close/>
                <a:moveTo>
                  <a:pt x="171432" y="827310"/>
                </a:moveTo>
                <a:cubicBezTo>
                  <a:pt x="189469" y="827310"/>
                  <a:pt x="204090" y="841931"/>
                  <a:pt x="204090" y="859968"/>
                </a:cubicBezTo>
                <a:cubicBezTo>
                  <a:pt x="204090" y="878005"/>
                  <a:pt x="189469" y="892626"/>
                  <a:pt x="171432" y="892626"/>
                </a:cubicBezTo>
                <a:cubicBezTo>
                  <a:pt x="153395" y="892626"/>
                  <a:pt x="138774" y="878005"/>
                  <a:pt x="138774" y="859968"/>
                </a:cubicBezTo>
                <a:cubicBezTo>
                  <a:pt x="138774" y="841931"/>
                  <a:pt x="153395" y="827310"/>
                  <a:pt x="171432" y="827310"/>
                </a:cubicBezTo>
                <a:close/>
                <a:moveTo>
                  <a:pt x="32658" y="827310"/>
                </a:moveTo>
                <a:cubicBezTo>
                  <a:pt x="50695" y="827310"/>
                  <a:pt x="65316" y="841931"/>
                  <a:pt x="65316" y="859968"/>
                </a:cubicBezTo>
                <a:cubicBezTo>
                  <a:pt x="65316" y="878005"/>
                  <a:pt x="50695" y="892626"/>
                  <a:pt x="32658" y="892626"/>
                </a:cubicBezTo>
                <a:cubicBezTo>
                  <a:pt x="14621" y="892626"/>
                  <a:pt x="0" y="878005"/>
                  <a:pt x="0" y="859968"/>
                </a:cubicBezTo>
                <a:cubicBezTo>
                  <a:pt x="0" y="841931"/>
                  <a:pt x="14621" y="827310"/>
                  <a:pt x="32658" y="827310"/>
                </a:cubicBezTo>
                <a:close/>
                <a:moveTo>
                  <a:pt x="587754" y="689425"/>
                </a:moveTo>
                <a:cubicBezTo>
                  <a:pt x="605791" y="689425"/>
                  <a:pt x="620412" y="704046"/>
                  <a:pt x="620412" y="722083"/>
                </a:cubicBezTo>
                <a:cubicBezTo>
                  <a:pt x="620412" y="740120"/>
                  <a:pt x="605791" y="754741"/>
                  <a:pt x="587754" y="754741"/>
                </a:cubicBezTo>
                <a:cubicBezTo>
                  <a:pt x="569717" y="754741"/>
                  <a:pt x="555096" y="740120"/>
                  <a:pt x="555096" y="722083"/>
                </a:cubicBezTo>
                <a:cubicBezTo>
                  <a:pt x="555096" y="704046"/>
                  <a:pt x="569717" y="689425"/>
                  <a:pt x="587754" y="689425"/>
                </a:cubicBezTo>
                <a:close/>
                <a:moveTo>
                  <a:pt x="448980" y="689425"/>
                </a:moveTo>
                <a:cubicBezTo>
                  <a:pt x="467017" y="689425"/>
                  <a:pt x="481638" y="704046"/>
                  <a:pt x="481638" y="722083"/>
                </a:cubicBezTo>
                <a:cubicBezTo>
                  <a:pt x="481638" y="740120"/>
                  <a:pt x="467017" y="754741"/>
                  <a:pt x="448980" y="754741"/>
                </a:cubicBezTo>
                <a:cubicBezTo>
                  <a:pt x="430943" y="754741"/>
                  <a:pt x="416322" y="740120"/>
                  <a:pt x="416322" y="722083"/>
                </a:cubicBezTo>
                <a:cubicBezTo>
                  <a:pt x="416322" y="704046"/>
                  <a:pt x="430943" y="689425"/>
                  <a:pt x="448980" y="689425"/>
                </a:cubicBezTo>
                <a:close/>
                <a:moveTo>
                  <a:pt x="310206" y="689425"/>
                </a:moveTo>
                <a:cubicBezTo>
                  <a:pt x="328243" y="689425"/>
                  <a:pt x="342864" y="704046"/>
                  <a:pt x="342864" y="722083"/>
                </a:cubicBezTo>
                <a:cubicBezTo>
                  <a:pt x="342864" y="740120"/>
                  <a:pt x="328243" y="754741"/>
                  <a:pt x="310206" y="754741"/>
                </a:cubicBezTo>
                <a:cubicBezTo>
                  <a:pt x="292169" y="754741"/>
                  <a:pt x="277548" y="740120"/>
                  <a:pt x="277548" y="722083"/>
                </a:cubicBezTo>
                <a:cubicBezTo>
                  <a:pt x="277548" y="704046"/>
                  <a:pt x="292169" y="689425"/>
                  <a:pt x="310206" y="689425"/>
                </a:cubicBezTo>
                <a:close/>
                <a:moveTo>
                  <a:pt x="171432" y="689425"/>
                </a:moveTo>
                <a:cubicBezTo>
                  <a:pt x="189469" y="689425"/>
                  <a:pt x="204090" y="704046"/>
                  <a:pt x="204090" y="722083"/>
                </a:cubicBezTo>
                <a:cubicBezTo>
                  <a:pt x="204090" y="740120"/>
                  <a:pt x="189469" y="754741"/>
                  <a:pt x="171432" y="754741"/>
                </a:cubicBezTo>
                <a:cubicBezTo>
                  <a:pt x="153395" y="754741"/>
                  <a:pt x="138774" y="740120"/>
                  <a:pt x="138774" y="722083"/>
                </a:cubicBezTo>
                <a:cubicBezTo>
                  <a:pt x="138774" y="704046"/>
                  <a:pt x="153395" y="689425"/>
                  <a:pt x="171432" y="689425"/>
                </a:cubicBezTo>
                <a:close/>
                <a:moveTo>
                  <a:pt x="32658" y="689425"/>
                </a:moveTo>
                <a:cubicBezTo>
                  <a:pt x="50695" y="689425"/>
                  <a:pt x="65316" y="704046"/>
                  <a:pt x="65316" y="722083"/>
                </a:cubicBezTo>
                <a:cubicBezTo>
                  <a:pt x="65316" y="740120"/>
                  <a:pt x="50695" y="754741"/>
                  <a:pt x="32658" y="754741"/>
                </a:cubicBezTo>
                <a:cubicBezTo>
                  <a:pt x="14621" y="754741"/>
                  <a:pt x="0" y="740120"/>
                  <a:pt x="0" y="722083"/>
                </a:cubicBezTo>
                <a:cubicBezTo>
                  <a:pt x="0" y="704046"/>
                  <a:pt x="14621" y="689425"/>
                  <a:pt x="32658" y="689425"/>
                </a:cubicBezTo>
                <a:close/>
                <a:moveTo>
                  <a:pt x="587754" y="551540"/>
                </a:moveTo>
                <a:cubicBezTo>
                  <a:pt x="605791" y="551540"/>
                  <a:pt x="620412" y="566161"/>
                  <a:pt x="620412" y="584198"/>
                </a:cubicBezTo>
                <a:cubicBezTo>
                  <a:pt x="620412" y="602235"/>
                  <a:pt x="605791" y="616856"/>
                  <a:pt x="587754" y="616856"/>
                </a:cubicBezTo>
                <a:cubicBezTo>
                  <a:pt x="569717" y="616856"/>
                  <a:pt x="555096" y="602235"/>
                  <a:pt x="555096" y="584198"/>
                </a:cubicBezTo>
                <a:cubicBezTo>
                  <a:pt x="555096" y="566161"/>
                  <a:pt x="569717" y="551540"/>
                  <a:pt x="587754" y="551540"/>
                </a:cubicBezTo>
                <a:close/>
                <a:moveTo>
                  <a:pt x="448980" y="551540"/>
                </a:moveTo>
                <a:cubicBezTo>
                  <a:pt x="467017" y="551540"/>
                  <a:pt x="481638" y="566161"/>
                  <a:pt x="481638" y="584198"/>
                </a:cubicBezTo>
                <a:cubicBezTo>
                  <a:pt x="481638" y="602235"/>
                  <a:pt x="467017" y="616856"/>
                  <a:pt x="448980" y="616856"/>
                </a:cubicBezTo>
                <a:cubicBezTo>
                  <a:pt x="430943" y="616856"/>
                  <a:pt x="416322" y="602235"/>
                  <a:pt x="416322" y="584198"/>
                </a:cubicBezTo>
                <a:cubicBezTo>
                  <a:pt x="416322" y="566161"/>
                  <a:pt x="430943" y="551540"/>
                  <a:pt x="448980" y="551540"/>
                </a:cubicBezTo>
                <a:close/>
                <a:moveTo>
                  <a:pt x="310206" y="551540"/>
                </a:moveTo>
                <a:cubicBezTo>
                  <a:pt x="328243" y="551540"/>
                  <a:pt x="342864" y="566161"/>
                  <a:pt x="342864" y="584198"/>
                </a:cubicBezTo>
                <a:cubicBezTo>
                  <a:pt x="342864" y="602235"/>
                  <a:pt x="328243" y="616856"/>
                  <a:pt x="310206" y="616856"/>
                </a:cubicBezTo>
                <a:cubicBezTo>
                  <a:pt x="292169" y="616856"/>
                  <a:pt x="277548" y="602235"/>
                  <a:pt x="277548" y="584198"/>
                </a:cubicBezTo>
                <a:cubicBezTo>
                  <a:pt x="277548" y="566161"/>
                  <a:pt x="292169" y="551540"/>
                  <a:pt x="310206" y="551540"/>
                </a:cubicBezTo>
                <a:close/>
                <a:moveTo>
                  <a:pt x="171432" y="551540"/>
                </a:moveTo>
                <a:cubicBezTo>
                  <a:pt x="189469" y="551540"/>
                  <a:pt x="204090" y="566161"/>
                  <a:pt x="204090" y="584198"/>
                </a:cubicBezTo>
                <a:cubicBezTo>
                  <a:pt x="204090" y="602235"/>
                  <a:pt x="189469" y="616856"/>
                  <a:pt x="171432" y="616856"/>
                </a:cubicBezTo>
                <a:cubicBezTo>
                  <a:pt x="153395" y="616856"/>
                  <a:pt x="138774" y="602235"/>
                  <a:pt x="138774" y="584198"/>
                </a:cubicBezTo>
                <a:cubicBezTo>
                  <a:pt x="138774" y="566161"/>
                  <a:pt x="153395" y="551540"/>
                  <a:pt x="171432" y="551540"/>
                </a:cubicBezTo>
                <a:close/>
                <a:moveTo>
                  <a:pt x="32658" y="551540"/>
                </a:moveTo>
                <a:cubicBezTo>
                  <a:pt x="50695" y="551540"/>
                  <a:pt x="65316" y="566161"/>
                  <a:pt x="65316" y="584198"/>
                </a:cubicBezTo>
                <a:cubicBezTo>
                  <a:pt x="65316" y="602235"/>
                  <a:pt x="50695" y="616856"/>
                  <a:pt x="32658" y="616856"/>
                </a:cubicBezTo>
                <a:cubicBezTo>
                  <a:pt x="14621" y="616856"/>
                  <a:pt x="0" y="602235"/>
                  <a:pt x="0" y="584198"/>
                </a:cubicBezTo>
                <a:cubicBezTo>
                  <a:pt x="0" y="566161"/>
                  <a:pt x="14621" y="551540"/>
                  <a:pt x="32658" y="551540"/>
                </a:cubicBezTo>
                <a:close/>
                <a:moveTo>
                  <a:pt x="587754" y="413655"/>
                </a:moveTo>
                <a:cubicBezTo>
                  <a:pt x="605791" y="413655"/>
                  <a:pt x="620412" y="428276"/>
                  <a:pt x="620412" y="446313"/>
                </a:cubicBezTo>
                <a:cubicBezTo>
                  <a:pt x="620412" y="464350"/>
                  <a:pt x="605791" y="478971"/>
                  <a:pt x="587754" y="478971"/>
                </a:cubicBezTo>
                <a:cubicBezTo>
                  <a:pt x="569717" y="478971"/>
                  <a:pt x="555096" y="464350"/>
                  <a:pt x="555096" y="446313"/>
                </a:cubicBezTo>
                <a:cubicBezTo>
                  <a:pt x="555096" y="428276"/>
                  <a:pt x="569717" y="413655"/>
                  <a:pt x="587754" y="413655"/>
                </a:cubicBezTo>
                <a:close/>
                <a:moveTo>
                  <a:pt x="448980" y="413655"/>
                </a:moveTo>
                <a:cubicBezTo>
                  <a:pt x="467017" y="413655"/>
                  <a:pt x="481638" y="428276"/>
                  <a:pt x="481638" y="446313"/>
                </a:cubicBezTo>
                <a:cubicBezTo>
                  <a:pt x="481638" y="464350"/>
                  <a:pt x="467017" y="478971"/>
                  <a:pt x="448980" y="478971"/>
                </a:cubicBezTo>
                <a:cubicBezTo>
                  <a:pt x="430943" y="478971"/>
                  <a:pt x="416322" y="464350"/>
                  <a:pt x="416322" y="446313"/>
                </a:cubicBezTo>
                <a:cubicBezTo>
                  <a:pt x="416322" y="428276"/>
                  <a:pt x="430943" y="413655"/>
                  <a:pt x="448980" y="413655"/>
                </a:cubicBezTo>
                <a:close/>
                <a:moveTo>
                  <a:pt x="310206" y="413655"/>
                </a:moveTo>
                <a:cubicBezTo>
                  <a:pt x="328243" y="413655"/>
                  <a:pt x="342864" y="428276"/>
                  <a:pt x="342864" y="446313"/>
                </a:cubicBezTo>
                <a:cubicBezTo>
                  <a:pt x="342864" y="464350"/>
                  <a:pt x="328243" y="478971"/>
                  <a:pt x="310206" y="478971"/>
                </a:cubicBezTo>
                <a:cubicBezTo>
                  <a:pt x="292169" y="478971"/>
                  <a:pt x="277548" y="464350"/>
                  <a:pt x="277548" y="446313"/>
                </a:cubicBezTo>
                <a:cubicBezTo>
                  <a:pt x="277548" y="428276"/>
                  <a:pt x="292169" y="413655"/>
                  <a:pt x="310206" y="413655"/>
                </a:cubicBezTo>
                <a:close/>
                <a:moveTo>
                  <a:pt x="171432" y="413655"/>
                </a:moveTo>
                <a:cubicBezTo>
                  <a:pt x="189469" y="413655"/>
                  <a:pt x="204090" y="428276"/>
                  <a:pt x="204090" y="446313"/>
                </a:cubicBezTo>
                <a:cubicBezTo>
                  <a:pt x="204090" y="464350"/>
                  <a:pt x="189469" y="478971"/>
                  <a:pt x="171432" y="478971"/>
                </a:cubicBezTo>
                <a:cubicBezTo>
                  <a:pt x="153395" y="478971"/>
                  <a:pt x="138774" y="464350"/>
                  <a:pt x="138774" y="446313"/>
                </a:cubicBezTo>
                <a:cubicBezTo>
                  <a:pt x="138774" y="428276"/>
                  <a:pt x="153395" y="413655"/>
                  <a:pt x="171432" y="413655"/>
                </a:cubicBezTo>
                <a:close/>
                <a:moveTo>
                  <a:pt x="32658" y="413655"/>
                </a:moveTo>
                <a:cubicBezTo>
                  <a:pt x="50695" y="413655"/>
                  <a:pt x="65316" y="428276"/>
                  <a:pt x="65316" y="446313"/>
                </a:cubicBezTo>
                <a:cubicBezTo>
                  <a:pt x="65316" y="464350"/>
                  <a:pt x="50695" y="478971"/>
                  <a:pt x="32658" y="478971"/>
                </a:cubicBezTo>
                <a:cubicBezTo>
                  <a:pt x="14621" y="478971"/>
                  <a:pt x="0" y="464350"/>
                  <a:pt x="0" y="446313"/>
                </a:cubicBezTo>
                <a:cubicBezTo>
                  <a:pt x="0" y="428276"/>
                  <a:pt x="14621" y="413655"/>
                  <a:pt x="32658" y="413655"/>
                </a:cubicBezTo>
                <a:close/>
                <a:moveTo>
                  <a:pt x="587754" y="275770"/>
                </a:moveTo>
                <a:cubicBezTo>
                  <a:pt x="605791" y="275770"/>
                  <a:pt x="620412" y="290391"/>
                  <a:pt x="620412" y="308428"/>
                </a:cubicBezTo>
                <a:cubicBezTo>
                  <a:pt x="620412" y="326465"/>
                  <a:pt x="605791" y="341086"/>
                  <a:pt x="587754" y="341086"/>
                </a:cubicBezTo>
                <a:cubicBezTo>
                  <a:pt x="569717" y="341086"/>
                  <a:pt x="555096" y="326465"/>
                  <a:pt x="555096" y="308428"/>
                </a:cubicBezTo>
                <a:cubicBezTo>
                  <a:pt x="555096" y="290391"/>
                  <a:pt x="569717" y="275770"/>
                  <a:pt x="587754" y="275770"/>
                </a:cubicBezTo>
                <a:close/>
                <a:moveTo>
                  <a:pt x="448980" y="275770"/>
                </a:moveTo>
                <a:cubicBezTo>
                  <a:pt x="467017" y="275770"/>
                  <a:pt x="481638" y="290391"/>
                  <a:pt x="481638" y="308428"/>
                </a:cubicBezTo>
                <a:cubicBezTo>
                  <a:pt x="481638" y="326465"/>
                  <a:pt x="467017" y="341086"/>
                  <a:pt x="448980" y="341086"/>
                </a:cubicBezTo>
                <a:cubicBezTo>
                  <a:pt x="430943" y="341086"/>
                  <a:pt x="416322" y="326465"/>
                  <a:pt x="416322" y="308428"/>
                </a:cubicBezTo>
                <a:cubicBezTo>
                  <a:pt x="416322" y="290391"/>
                  <a:pt x="430943" y="275770"/>
                  <a:pt x="448980" y="275770"/>
                </a:cubicBezTo>
                <a:close/>
                <a:moveTo>
                  <a:pt x="310206" y="275770"/>
                </a:moveTo>
                <a:cubicBezTo>
                  <a:pt x="328243" y="275770"/>
                  <a:pt x="342864" y="290391"/>
                  <a:pt x="342864" y="308428"/>
                </a:cubicBezTo>
                <a:cubicBezTo>
                  <a:pt x="342864" y="326465"/>
                  <a:pt x="328243" y="341086"/>
                  <a:pt x="310206" y="341086"/>
                </a:cubicBezTo>
                <a:cubicBezTo>
                  <a:pt x="292169" y="341086"/>
                  <a:pt x="277548" y="326465"/>
                  <a:pt x="277548" y="308428"/>
                </a:cubicBezTo>
                <a:cubicBezTo>
                  <a:pt x="277548" y="290391"/>
                  <a:pt x="292169" y="275770"/>
                  <a:pt x="310206" y="275770"/>
                </a:cubicBezTo>
                <a:close/>
                <a:moveTo>
                  <a:pt x="171432" y="275770"/>
                </a:moveTo>
                <a:cubicBezTo>
                  <a:pt x="189469" y="275770"/>
                  <a:pt x="204090" y="290391"/>
                  <a:pt x="204090" y="308428"/>
                </a:cubicBezTo>
                <a:cubicBezTo>
                  <a:pt x="204090" y="326465"/>
                  <a:pt x="189469" y="341086"/>
                  <a:pt x="171432" y="341086"/>
                </a:cubicBezTo>
                <a:cubicBezTo>
                  <a:pt x="153395" y="341086"/>
                  <a:pt x="138774" y="326465"/>
                  <a:pt x="138774" y="308428"/>
                </a:cubicBezTo>
                <a:cubicBezTo>
                  <a:pt x="138774" y="290391"/>
                  <a:pt x="153395" y="275770"/>
                  <a:pt x="171432" y="275770"/>
                </a:cubicBezTo>
                <a:close/>
                <a:moveTo>
                  <a:pt x="32658" y="275770"/>
                </a:moveTo>
                <a:cubicBezTo>
                  <a:pt x="50695" y="275770"/>
                  <a:pt x="65316" y="290391"/>
                  <a:pt x="65316" y="308428"/>
                </a:cubicBezTo>
                <a:cubicBezTo>
                  <a:pt x="65316" y="326465"/>
                  <a:pt x="50695" y="341086"/>
                  <a:pt x="32658" y="341086"/>
                </a:cubicBezTo>
                <a:cubicBezTo>
                  <a:pt x="14621" y="341086"/>
                  <a:pt x="0" y="326465"/>
                  <a:pt x="0" y="308428"/>
                </a:cubicBezTo>
                <a:cubicBezTo>
                  <a:pt x="0" y="290391"/>
                  <a:pt x="14621" y="275770"/>
                  <a:pt x="32658" y="275770"/>
                </a:cubicBezTo>
                <a:close/>
                <a:moveTo>
                  <a:pt x="587754" y="137885"/>
                </a:moveTo>
                <a:cubicBezTo>
                  <a:pt x="605791" y="137885"/>
                  <a:pt x="620412" y="152506"/>
                  <a:pt x="620412" y="170543"/>
                </a:cubicBezTo>
                <a:cubicBezTo>
                  <a:pt x="620412" y="188580"/>
                  <a:pt x="605791" y="203201"/>
                  <a:pt x="587754" y="203201"/>
                </a:cubicBezTo>
                <a:cubicBezTo>
                  <a:pt x="569717" y="203201"/>
                  <a:pt x="555096" y="188580"/>
                  <a:pt x="555096" y="170543"/>
                </a:cubicBezTo>
                <a:cubicBezTo>
                  <a:pt x="555096" y="152506"/>
                  <a:pt x="569717" y="137885"/>
                  <a:pt x="587754" y="137885"/>
                </a:cubicBezTo>
                <a:close/>
                <a:moveTo>
                  <a:pt x="448980" y="137885"/>
                </a:moveTo>
                <a:cubicBezTo>
                  <a:pt x="467017" y="137885"/>
                  <a:pt x="481638" y="152506"/>
                  <a:pt x="481638" y="170543"/>
                </a:cubicBezTo>
                <a:cubicBezTo>
                  <a:pt x="481638" y="188580"/>
                  <a:pt x="467017" y="203201"/>
                  <a:pt x="448980" y="203201"/>
                </a:cubicBezTo>
                <a:cubicBezTo>
                  <a:pt x="430943" y="203201"/>
                  <a:pt x="416322" y="188580"/>
                  <a:pt x="416322" y="170543"/>
                </a:cubicBezTo>
                <a:cubicBezTo>
                  <a:pt x="416322" y="152506"/>
                  <a:pt x="430943" y="137885"/>
                  <a:pt x="448980" y="137885"/>
                </a:cubicBezTo>
                <a:close/>
                <a:moveTo>
                  <a:pt x="310206" y="137885"/>
                </a:moveTo>
                <a:cubicBezTo>
                  <a:pt x="328243" y="137885"/>
                  <a:pt x="342864" y="152506"/>
                  <a:pt x="342864" y="170543"/>
                </a:cubicBezTo>
                <a:cubicBezTo>
                  <a:pt x="342864" y="188580"/>
                  <a:pt x="328243" y="203201"/>
                  <a:pt x="310206" y="203201"/>
                </a:cubicBezTo>
                <a:cubicBezTo>
                  <a:pt x="292169" y="203201"/>
                  <a:pt x="277548" y="188580"/>
                  <a:pt x="277548" y="170543"/>
                </a:cubicBezTo>
                <a:cubicBezTo>
                  <a:pt x="277548" y="152506"/>
                  <a:pt x="292169" y="137885"/>
                  <a:pt x="310206" y="137885"/>
                </a:cubicBezTo>
                <a:close/>
                <a:moveTo>
                  <a:pt x="171432" y="137885"/>
                </a:moveTo>
                <a:cubicBezTo>
                  <a:pt x="189469" y="137885"/>
                  <a:pt x="204090" y="152506"/>
                  <a:pt x="204090" y="170543"/>
                </a:cubicBezTo>
                <a:cubicBezTo>
                  <a:pt x="204090" y="188580"/>
                  <a:pt x="189469" y="203201"/>
                  <a:pt x="171432" y="203201"/>
                </a:cubicBezTo>
                <a:cubicBezTo>
                  <a:pt x="153395" y="203201"/>
                  <a:pt x="138774" y="188580"/>
                  <a:pt x="138774" y="170543"/>
                </a:cubicBezTo>
                <a:cubicBezTo>
                  <a:pt x="138774" y="152506"/>
                  <a:pt x="153395" y="137885"/>
                  <a:pt x="171432" y="137885"/>
                </a:cubicBezTo>
                <a:close/>
                <a:moveTo>
                  <a:pt x="32658" y="137885"/>
                </a:moveTo>
                <a:cubicBezTo>
                  <a:pt x="50695" y="137885"/>
                  <a:pt x="65316" y="152506"/>
                  <a:pt x="65316" y="170543"/>
                </a:cubicBezTo>
                <a:cubicBezTo>
                  <a:pt x="65316" y="188580"/>
                  <a:pt x="50695" y="203201"/>
                  <a:pt x="32658" y="203201"/>
                </a:cubicBezTo>
                <a:cubicBezTo>
                  <a:pt x="14621" y="203201"/>
                  <a:pt x="0" y="188580"/>
                  <a:pt x="0" y="170543"/>
                </a:cubicBezTo>
                <a:cubicBezTo>
                  <a:pt x="0" y="152506"/>
                  <a:pt x="14621" y="137885"/>
                  <a:pt x="32658" y="137885"/>
                </a:cubicBezTo>
                <a:close/>
                <a:moveTo>
                  <a:pt x="587754" y="0"/>
                </a:moveTo>
                <a:cubicBezTo>
                  <a:pt x="605791" y="0"/>
                  <a:pt x="620412" y="14621"/>
                  <a:pt x="620412" y="32658"/>
                </a:cubicBezTo>
                <a:cubicBezTo>
                  <a:pt x="620412" y="50695"/>
                  <a:pt x="605791" y="65316"/>
                  <a:pt x="587754" y="65316"/>
                </a:cubicBezTo>
                <a:cubicBezTo>
                  <a:pt x="569717" y="65316"/>
                  <a:pt x="555096" y="50695"/>
                  <a:pt x="555096" y="32658"/>
                </a:cubicBezTo>
                <a:cubicBezTo>
                  <a:pt x="555096" y="14621"/>
                  <a:pt x="569717" y="0"/>
                  <a:pt x="587754" y="0"/>
                </a:cubicBezTo>
                <a:close/>
                <a:moveTo>
                  <a:pt x="448980" y="0"/>
                </a:moveTo>
                <a:cubicBezTo>
                  <a:pt x="467017" y="0"/>
                  <a:pt x="481638" y="14621"/>
                  <a:pt x="481638" y="32658"/>
                </a:cubicBezTo>
                <a:cubicBezTo>
                  <a:pt x="481638" y="50695"/>
                  <a:pt x="467017" y="65316"/>
                  <a:pt x="448980" y="65316"/>
                </a:cubicBezTo>
                <a:cubicBezTo>
                  <a:pt x="430943" y="65316"/>
                  <a:pt x="416322" y="50695"/>
                  <a:pt x="416322" y="32658"/>
                </a:cubicBezTo>
                <a:cubicBezTo>
                  <a:pt x="416322" y="14621"/>
                  <a:pt x="430943" y="0"/>
                  <a:pt x="448980" y="0"/>
                </a:cubicBezTo>
                <a:close/>
                <a:moveTo>
                  <a:pt x="310206" y="0"/>
                </a:moveTo>
                <a:cubicBezTo>
                  <a:pt x="328243" y="0"/>
                  <a:pt x="342864" y="14621"/>
                  <a:pt x="342864" y="32658"/>
                </a:cubicBezTo>
                <a:cubicBezTo>
                  <a:pt x="342864" y="50695"/>
                  <a:pt x="328243" y="65316"/>
                  <a:pt x="310206" y="65316"/>
                </a:cubicBezTo>
                <a:cubicBezTo>
                  <a:pt x="292169" y="65316"/>
                  <a:pt x="277548" y="50695"/>
                  <a:pt x="277548" y="32658"/>
                </a:cubicBezTo>
                <a:cubicBezTo>
                  <a:pt x="277548" y="14621"/>
                  <a:pt x="292169" y="0"/>
                  <a:pt x="310206" y="0"/>
                </a:cubicBezTo>
                <a:close/>
                <a:moveTo>
                  <a:pt x="171432" y="0"/>
                </a:moveTo>
                <a:cubicBezTo>
                  <a:pt x="189469" y="0"/>
                  <a:pt x="204090" y="14621"/>
                  <a:pt x="204090" y="32658"/>
                </a:cubicBezTo>
                <a:cubicBezTo>
                  <a:pt x="204090" y="50695"/>
                  <a:pt x="189469" y="65316"/>
                  <a:pt x="171432" y="65316"/>
                </a:cubicBezTo>
                <a:cubicBezTo>
                  <a:pt x="153395" y="65316"/>
                  <a:pt x="138774" y="50695"/>
                  <a:pt x="138774" y="32658"/>
                </a:cubicBezTo>
                <a:cubicBezTo>
                  <a:pt x="138774" y="14621"/>
                  <a:pt x="153395" y="0"/>
                  <a:pt x="171432" y="0"/>
                </a:cubicBezTo>
                <a:close/>
                <a:moveTo>
                  <a:pt x="32658" y="0"/>
                </a:moveTo>
                <a:cubicBezTo>
                  <a:pt x="50695" y="0"/>
                  <a:pt x="65316" y="14621"/>
                  <a:pt x="65316" y="32658"/>
                </a:cubicBezTo>
                <a:cubicBezTo>
                  <a:pt x="65316" y="50695"/>
                  <a:pt x="50695" y="65316"/>
                  <a:pt x="32658" y="65316"/>
                </a:cubicBezTo>
                <a:cubicBezTo>
                  <a:pt x="14621" y="65316"/>
                  <a:pt x="0" y="50695"/>
                  <a:pt x="0" y="32658"/>
                </a:cubicBezTo>
                <a:cubicBezTo>
                  <a:pt x="0" y="14621"/>
                  <a:pt x="14621" y="0"/>
                  <a:pt x="32658" y="0"/>
                </a:cubicBezTo>
                <a:close/>
              </a:path>
            </a:pathLst>
          </a:custGeom>
          <a:gradFill flip="none" rotWithShape="1">
            <a:gsLst>
              <a:gs pos="0">
                <a:srgbClr val="011B94">
                  <a:alpha val="70000"/>
                </a:srgbClr>
              </a:gs>
              <a:gs pos="100000">
                <a:srgbClr val="01D8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xmlns="" id="{9B873FE6-8CA4-45EA-88E9-0E0DB66F321B}"/>
              </a:ext>
            </a:extLst>
          </p:cNvPr>
          <p:cNvSpPr/>
          <p:nvPr/>
        </p:nvSpPr>
        <p:spPr>
          <a:xfrm rot="5400000">
            <a:off x="524678" y="1349157"/>
            <a:ext cx="641350" cy="73576"/>
          </a:xfrm>
          <a:custGeom>
            <a:avLst/>
            <a:gdLst>
              <a:gd name="connsiteX0" fmla="*/ 0 w 616857"/>
              <a:gd name="connsiteY0" fmla="*/ 130629 h 137886"/>
              <a:gd name="connsiteX1" fmla="*/ 79829 w 616857"/>
              <a:gd name="connsiteY1" fmla="*/ 36286 h 137886"/>
              <a:gd name="connsiteX2" fmla="*/ 130629 w 616857"/>
              <a:gd name="connsiteY2" fmla="*/ 123372 h 137886"/>
              <a:gd name="connsiteX3" fmla="*/ 217714 w 616857"/>
              <a:gd name="connsiteY3" fmla="*/ 36286 h 137886"/>
              <a:gd name="connsiteX4" fmla="*/ 283029 w 616857"/>
              <a:gd name="connsiteY4" fmla="*/ 137886 h 137886"/>
              <a:gd name="connsiteX5" fmla="*/ 384629 w 616857"/>
              <a:gd name="connsiteY5" fmla="*/ 21772 h 137886"/>
              <a:gd name="connsiteX6" fmla="*/ 478971 w 616857"/>
              <a:gd name="connsiteY6" fmla="*/ 130629 h 137886"/>
              <a:gd name="connsiteX7" fmla="*/ 616857 w 616857"/>
              <a:gd name="connsiteY7" fmla="*/ 0 h 137886"/>
              <a:gd name="connsiteX0" fmla="*/ 0 w 616857"/>
              <a:gd name="connsiteY0" fmla="*/ 130629 h 137886"/>
              <a:gd name="connsiteX1" fmla="*/ 79829 w 616857"/>
              <a:gd name="connsiteY1" fmla="*/ 36286 h 137886"/>
              <a:gd name="connsiteX2" fmla="*/ 130629 w 616857"/>
              <a:gd name="connsiteY2" fmla="*/ 123372 h 137886"/>
              <a:gd name="connsiteX3" fmla="*/ 217714 w 616857"/>
              <a:gd name="connsiteY3" fmla="*/ 36286 h 137886"/>
              <a:gd name="connsiteX4" fmla="*/ 283029 w 616857"/>
              <a:gd name="connsiteY4" fmla="*/ 137886 h 137886"/>
              <a:gd name="connsiteX5" fmla="*/ 384629 w 616857"/>
              <a:gd name="connsiteY5" fmla="*/ 21772 h 137886"/>
              <a:gd name="connsiteX6" fmla="*/ 478971 w 616857"/>
              <a:gd name="connsiteY6" fmla="*/ 130629 h 137886"/>
              <a:gd name="connsiteX7" fmla="*/ 576943 w 616857"/>
              <a:gd name="connsiteY7" fmla="*/ 39008 h 137886"/>
              <a:gd name="connsiteX8" fmla="*/ 616857 w 616857"/>
              <a:gd name="connsiteY8" fmla="*/ 0 h 137886"/>
              <a:gd name="connsiteX0" fmla="*/ 0 w 641350"/>
              <a:gd name="connsiteY0" fmla="*/ 108857 h 116114"/>
              <a:gd name="connsiteX1" fmla="*/ 79829 w 641350"/>
              <a:gd name="connsiteY1" fmla="*/ 14514 h 116114"/>
              <a:gd name="connsiteX2" fmla="*/ 130629 w 641350"/>
              <a:gd name="connsiteY2" fmla="*/ 101600 h 116114"/>
              <a:gd name="connsiteX3" fmla="*/ 217714 w 641350"/>
              <a:gd name="connsiteY3" fmla="*/ 14514 h 116114"/>
              <a:gd name="connsiteX4" fmla="*/ 283029 w 641350"/>
              <a:gd name="connsiteY4" fmla="*/ 116114 h 116114"/>
              <a:gd name="connsiteX5" fmla="*/ 384629 w 641350"/>
              <a:gd name="connsiteY5" fmla="*/ 0 h 116114"/>
              <a:gd name="connsiteX6" fmla="*/ 478971 w 641350"/>
              <a:gd name="connsiteY6" fmla="*/ 108857 h 116114"/>
              <a:gd name="connsiteX7" fmla="*/ 576943 w 641350"/>
              <a:gd name="connsiteY7" fmla="*/ 17236 h 116114"/>
              <a:gd name="connsiteX8" fmla="*/ 641350 w 641350"/>
              <a:gd name="connsiteY8" fmla="*/ 97970 h 116114"/>
              <a:gd name="connsiteX0" fmla="*/ 0 w 641350"/>
              <a:gd name="connsiteY0" fmla="*/ 108857 h 116114"/>
              <a:gd name="connsiteX1" fmla="*/ 79829 w 641350"/>
              <a:gd name="connsiteY1" fmla="*/ 14514 h 116114"/>
              <a:gd name="connsiteX2" fmla="*/ 130629 w 641350"/>
              <a:gd name="connsiteY2" fmla="*/ 101600 h 116114"/>
              <a:gd name="connsiteX3" fmla="*/ 217714 w 641350"/>
              <a:gd name="connsiteY3" fmla="*/ 14514 h 116114"/>
              <a:gd name="connsiteX4" fmla="*/ 283029 w 641350"/>
              <a:gd name="connsiteY4" fmla="*/ 116114 h 116114"/>
              <a:gd name="connsiteX5" fmla="*/ 384629 w 641350"/>
              <a:gd name="connsiteY5" fmla="*/ 0 h 116114"/>
              <a:gd name="connsiteX6" fmla="*/ 478971 w 641350"/>
              <a:gd name="connsiteY6" fmla="*/ 108857 h 116114"/>
              <a:gd name="connsiteX7" fmla="*/ 576943 w 641350"/>
              <a:gd name="connsiteY7" fmla="*/ 17236 h 116114"/>
              <a:gd name="connsiteX8" fmla="*/ 641350 w 641350"/>
              <a:gd name="connsiteY8" fmla="*/ 97970 h 116114"/>
              <a:gd name="connsiteX0" fmla="*/ 0 w 641350"/>
              <a:gd name="connsiteY0" fmla="*/ 118835 h 126092"/>
              <a:gd name="connsiteX1" fmla="*/ 79829 w 641350"/>
              <a:gd name="connsiteY1" fmla="*/ 24492 h 126092"/>
              <a:gd name="connsiteX2" fmla="*/ 130629 w 641350"/>
              <a:gd name="connsiteY2" fmla="*/ 111578 h 126092"/>
              <a:gd name="connsiteX3" fmla="*/ 217714 w 641350"/>
              <a:gd name="connsiteY3" fmla="*/ 24492 h 126092"/>
              <a:gd name="connsiteX4" fmla="*/ 283029 w 641350"/>
              <a:gd name="connsiteY4" fmla="*/ 126092 h 126092"/>
              <a:gd name="connsiteX5" fmla="*/ 384629 w 641350"/>
              <a:gd name="connsiteY5" fmla="*/ 9978 h 126092"/>
              <a:gd name="connsiteX6" fmla="*/ 478971 w 641350"/>
              <a:gd name="connsiteY6" fmla="*/ 118835 h 126092"/>
              <a:gd name="connsiteX7" fmla="*/ 582385 w 641350"/>
              <a:gd name="connsiteY7" fmla="*/ 0 h 126092"/>
              <a:gd name="connsiteX8" fmla="*/ 641350 w 641350"/>
              <a:gd name="connsiteY8" fmla="*/ 107948 h 126092"/>
              <a:gd name="connsiteX0" fmla="*/ 0 w 641350"/>
              <a:gd name="connsiteY0" fmla="*/ 121556 h 128813"/>
              <a:gd name="connsiteX1" fmla="*/ 79829 w 641350"/>
              <a:gd name="connsiteY1" fmla="*/ 27213 h 128813"/>
              <a:gd name="connsiteX2" fmla="*/ 130629 w 641350"/>
              <a:gd name="connsiteY2" fmla="*/ 114299 h 128813"/>
              <a:gd name="connsiteX3" fmla="*/ 217714 w 641350"/>
              <a:gd name="connsiteY3" fmla="*/ 27213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58058 w 641350"/>
              <a:gd name="connsiteY1" fmla="*/ 24491 h 128813"/>
              <a:gd name="connsiteX2" fmla="*/ 130629 w 641350"/>
              <a:gd name="connsiteY2" fmla="*/ 114299 h 128813"/>
              <a:gd name="connsiteX3" fmla="*/ 217714 w 641350"/>
              <a:gd name="connsiteY3" fmla="*/ 27213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68943 w 641350"/>
              <a:gd name="connsiteY1" fmla="*/ 16326 h 128813"/>
              <a:gd name="connsiteX2" fmla="*/ 130629 w 641350"/>
              <a:gd name="connsiteY2" fmla="*/ 114299 h 128813"/>
              <a:gd name="connsiteX3" fmla="*/ 217714 w 641350"/>
              <a:gd name="connsiteY3" fmla="*/ 27213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68943 w 641350"/>
              <a:gd name="connsiteY1" fmla="*/ 16326 h 128813"/>
              <a:gd name="connsiteX2" fmla="*/ 130629 w 641350"/>
              <a:gd name="connsiteY2" fmla="*/ 114299 h 128813"/>
              <a:gd name="connsiteX3" fmla="*/ 209549 w 641350"/>
              <a:gd name="connsiteY3" fmla="*/ 2720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68943 w 641350"/>
              <a:gd name="connsiteY1" fmla="*/ 16326 h 128813"/>
              <a:gd name="connsiteX2" fmla="*/ 130629 w 641350"/>
              <a:gd name="connsiteY2" fmla="*/ 114299 h 128813"/>
              <a:gd name="connsiteX3" fmla="*/ 209549 w 641350"/>
              <a:gd name="connsiteY3" fmla="*/ 2720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1556"/>
              <a:gd name="connsiteX1" fmla="*/ 68943 w 641350"/>
              <a:gd name="connsiteY1" fmla="*/ 16326 h 121556"/>
              <a:gd name="connsiteX2" fmla="*/ 130629 w 641350"/>
              <a:gd name="connsiteY2" fmla="*/ 114299 h 121556"/>
              <a:gd name="connsiteX3" fmla="*/ 209549 w 641350"/>
              <a:gd name="connsiteY3" fmla="*/ 2720 h 121556"/>
              <a:gd name="connsiteX4" fmla="*/ 296636 w 641350"/>
              <a:gd name="connsiteY4" fmla="*/ 107042 h 121556"/>
              <a:gd name="connsiteX5" fmla="*/ 384629 w 641350"/>
              <a:gd name="connsiteY5" fmla="*/ 12699 h 121556"/>
              <a:gd name="connsiteX6" fmla="*/ 478971 w 641350"/>
              <a:gd name="connsiteY6" fmla="*/ 121556 h 121556"/>
              <a:gd name="connsiteX7" fmla="*/ 557892 w 641350"/>
              <a:gd name="connsiteY7" fmla="*/ 0 h 121556"/>
              <a:gd name="connsiteX8" fmla="*/ 641350 w 641350"/>
              <a:gd name="connsiteY8" fmla="*/ 110669 h 121556"/>
              <a:gd name="connsiteX0" fmla="*/ 0 w 641350"/>
              <a:gd name="connsiteY0" fmla="*/ 121556 h 121556"/>
              <a:gd name="connsiteX1" fmla="*/ 68943 w 641350"/>
              <a:gd name="connsiteY1" fmla="*/ 16326 h 121556"/>
              <a:gd name="connsiteX2" fmla="*/ 130629 w 641350"/>
              <a:gd name="connsiteY2" fmla="*/ 114299 h 121556"/>
              <a:gd name="connsiteX3" fmla="*/ 209549 w 641350"/>
              <a:gd name="connsiteY3" fmla="*/ 2720 h 121556"/>
              <a:gd name="connsiteX4" fmla="*/ 296636 w 641350"/>
              <a:gd name="connsiteY4" fmla="*/ 115206 h 121556"/>
              <a:gd name="connsiteX5" fmla="*/ 384629 w 641350"/>
              <a:gd name="connsiteY5" fmla="*/ 12699 h 121556"/>
              <a:gd name="connsiteX6" fmla="*/ 478971 w 641350"/>
              <a:gd name="connsiteY6" fmla="*/ 121556 h 121556"/>
              <a:gd name="connsiteX7" fmla="*/ 557892 w 641350"/>
              <a:gd name="connsiteY7" fmla="*/ 0 h 121556"/>
              <a:gd name="connsiteX8" fmla="*/ 641350 w 641350"/>
              <a:gd name="connsiteY8" fmla="*/ 110669 h 1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350" h="121556">
                <a:moveTo>
                  <a:pt x="0" y="121556"/>
                </a:moveTo>
                <a:lnTo>
                  <a:pt x="68943" y="16326"/>
                </a:lnTo>
                <a:lnTo>
                  <a:pt x="130629" y="114299"/>
                </a:lnTo>
                <a:lnTo>
                  <a:pt x="209549" y="2720"/>
                </a:lnTo>
                <a:lnTo>
                  <a:pt x="296636" y="115206"/>
                </a:lnTo>
                <a:lnTo>
                  <a:pt x="384629" y="12699"/>
                </a:lnTo>
                <a:lnTo>
                  <a:pt x="478971" y="121556"/>
                </a:lnTo>
                <a:lnTo>
                  <a:pt x="557892" y="0"/>
                </a:lnTo>
                <a:lnTo>
                  <a:pt x="641350" y="110669"/>
                </a:lnTo>
              </a:path>
            </a:pathLst>
          </a:custGeom>
          <a:noFill/>
          <a:ln w="15875">
            <a:gradFill flip="none" rotWithShape="1">
              <a:gsLst>
                <a:gs pos="0">
                  <a:srgbClr val="01D8FF">
                    <a:alpha val="70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xmlns="" id="{F03CE2A1-CE37-44BC-822B-9FBE5ED802BF}"/>
              </a:ext>
            </a:extLst>
          </p:cNvPr>
          <p:cNvSpPr/>
          <p:nvPr/>
        </p:nvSpPr>
        <p:spPr>
          <a:xfrm>
            <a:off x="5393678" y="1801337"/>
            <a:ext cx="641350" cy="73576"/>
          </a:xfrm>
          <a:custGeom>
            <a:avLst/>
            <a:gdLst>
              <a:gd name="connsiteX0" fmla="*/ 0 w 616857"/>
              <a:gd name="connsiteY0" fmla="*/ 130629 h 137886"/>
              <a:gd name="connsiteX1" fmla="*/ 79829 w 616857"/>
              <a:gd name="connsiteY1" fmla="*/ 36286 h 137886"/>
              <a:gd name="connsiteX2" fmla="*/ 130629 w 616857"/>
              <a:gd name="connsiteY2" fmla="*/ 123372 h 137886"/>
              <a:gd name="connsiteX3" fmla="*/ 217714 w 616857"/>
              <a:gd name="connsiteY3" fmla="*/ 36286 h 137886"/>
              <a:gd name="connsiteX4" fmla="*/ 283029 w 616857"/>
              <a:gd name="connsiteY4" fmla="*/ 137886 h 137886"/>
              <a:gd name="connsiteX5" fmla="*/ 384629 w 616857"/>
              <a:gd name="connsiteY5" fmla="*/ 21772 h 137886"/>
              <a:gd name="connsiteX6" fmla="*/ 478971 w 616857"/>
              <a:gd name="connsiteY6" fmla="*/ 130629 h 137886"/>
              <a:gd name="connsiteX7" fmla="*/ 616857 w 616857"/>
              <a:gd name="connsiteY7" fmla="*/ 0 h 137886"/>
              <a:gd name="connsiteX0" fmla="*/ 0 w 616857"/>
              <a:gd name="connsiteY0" fmla="*/ 130629 h 137886"/>
              <a:gd name="connsiteX1" fmla="*/ 79829 w 616857"/>
              <a:gd name="connsiteY1" fmla="*/ 36286 h 137886"/>
              <a:gd name="connsiteX2" fmla="*/ 130629 w 616857"/>
              <a:gd name="connsiteY2" fmla="*/ 123372 h 137886"/>
              <a:gd name="connsiteX3" fmla="*/ 217714 w 616857"/>
              <a:gd name="connsiteY3" fmla="*/ 36286 h 137886"/>
              <a:gd name="connsiteX4" fmla="*/ 283029 w 616857"/>
              <a:gd name="connsiteY4" fmla="*/ 137886 h 137886"/>
              <a:gd name="connsiteX5" fmla="*/ 384629 w 616857"/>
              <a:gd name="connsiteY5" fmla="*/ 21772 h 137886"/>
              <a:gd name="connsiteX6" fmla="*/ 478971 w 616857"/>
              <a:gd name="connsiteY6" fmla="*/ 130629 h 137886"/>
              <a:gd name="connsiteX7" fmla="*/ 576943 w 616857"/>
              <a:gd name="connsiteY7" fmla="*/ 39008 h 137886"/>
              <a:gd name="connsiteX8" fmla="*/ 616857 w 616857"/>
              <a:gd name="connsiteY8" fmla="*/ 0 h 137886"/>
              <a:gd name="connsiteX0" fmla="*/ 0 w 641350"/>
              <a:gd name="connsiteY0" fmla="*/ 108857 h 116114"/>
              <a:gd name="connsiteX1" fmla="*/ 79829 w 641350"/>
              <a:gd name="connsiteY1" fmla="*/ 14514 h 116114"/>
              <a:gd name="connsiteX2" fmla="*/ 130629 w 641350"/>
              <a:gd name="connsiteY2" fmla="*/ 101600 h 116114"/>
              <a:gd name="connsiteX3" fmla="*/ 217714 w 641350"/>
              <a:gd name="connsiteY3" fmla="*/ 14514 h 116114"/>
              <a:gd name="connsiteX4" fmla="*/ 283029 w 641350"/>
              <a:gd name="connsiteY4" fmla="*/ 116114 h 116114"/>
              <a:gd name="connsiteX5" fmla="*/ 384629 w 641350"/>
              <a:gd name="connsiteY5" fmla="*/ 0 h 116114"/>
              <a:gd name="connsiteX6" fmla="*/ 478971 w 641350"/>
              <a:gd name="connsiteY6" fmla="*/ 108857 h 116114"/>
              <a:gd name="connsiteX7" fmla="*/ 576943 w 641350"/>
              <a:gd name="connsiteY7" fmla="*/ 17236 h 116114"/>
              <a:gd name="connsiteX8" fmla="*/ 641350 w 641350"/>
              <a:gd name="connsiteY8" fmla="*/ 97970 h 116114"/>
              <a:gd name="connsiteX0" fmla="*/ 0 w 641350"/>
              <a:gd name="connsiteY0" fmla="*/ 108857 h 116114"/>
              <a:gd name="connsiteX1" fmla="*/ 79829 w 641350"/>
              <a:gd name="connsiteY1" fmla="*/ 14514 h 116114"/>
              <a:gd name="connsiteX2" fmla="*/ 130629 w 641350"/>
              <a:gd name="connsiteY2" fmla="*/ 101600 h 116114"/>
              <a:gd name="connsiteX3" fmla="*/ 217714 w 641350"/>
              <a:gd name="connsiteY3" fmla="*/ 14514 h 116114"/>
              <a:gd name="connsiteX4" fmla="*/ 283029 w 641350"/>
              <a:gd name="connsiteY4" fmla="*/ 116114 h 116114"/>
              <a:gd name="connsiteX5" fmla="*/ 384629 w 641350"/>
              <a:gd name="connsiteY5" fmla="*/ 0 h 116114"/>
              <a:gd name="connsiteX6" fmla="*/ 478971 w 641350"/>
              <a:gd name="connsiteY6" fmla="*/ 108857 h 116114"/>
              <a:gd name="connsiteX7" fmla="*/ 576943 w 641350"/>
              <a:gd name="connsiteY7" fmla="*/ 17236 h 116114"/>
              <a:gd name="connsiteX8" fmla="*/ 641350 w 641350"/>
              <a:gd name="connsiteY8" fmla="*/ 97970 h 116114"/>
              <a:gd name="connsiteX0" fmla="*/ 0 w 641350"/>
              <a:gd name="connsiteY0" fmla="*/ 118835 h 126092"/>
              <a:gd name="connsiteX1" fmla="*/ 79829 w 641350"/>
              <a:gd name="connsiteY1" fmla="*/ 24492 h 126092"/>
              <a:gd name="connsiteX2" fmla="*/ 130629 w 641350"/>
              <a:gd name="connsiteY2" fmla="*/ 111578 h 126092"/>
              <a:gd name="connsiteX3" fmla="*/ 217714 w 641350"/>
              <a:gd name="connsiteY3" fmla="*/ 24492 h 126092"/>
              <a:gd name="connsiteX4" fmla="*/ 283029 w 641350"/>
              <a:gd name="connsiteY4" fmla="*/ 126092 h 126092"/>
              <a:gd name="connsiteX5" fmla="*/ 384629 w 641350"/>
              <a:gd name="connsiteY5" fmla="*/ 9978 h 126092"/>
              <a:gd name="connsiteX6" fmla="*/ 478971 w 641350"/>
              <a:gd name="connsiteY6" fmla="*/ 118835 h 126092"/>
              <a:gd name="connsiteX7" fmla="*/ 582385 w 641350"/>
              <a:gd name="connsiteY7" fmla="*/ 0 h 126092"/>
              <a:gd name="connsiteX8" fmla="*/ 641350 w 641350"/>
              <a:gd name="connsiteY8" fmla="*/ 107948 h 126092"/>
              <a:gd name="connsiteX0" fmla="*/ 0 w 641350"/>
              <a:gd name="connsiteY0" fmla="*/ 121556 h 128813"/>
              <a:gd name="connsiteX1" fmla="*/ 79829 w 641350"/>
              <a:gd name="connsiteY1" fmla="*/ 27213 h 128813"/>
              <a:gd name="connsiteX2" fmla="*/ 130629 w 641350"/>
              <a:gd name="connsiteY2" fmla="*/ 114299 h 128813"/>
              <a:gd name="connsiteX3" fmla="*/ 217714 w 641350"/>
              <a:gd name="connsiteY3" fmla="*/ 27213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58058 w 641350"/>
              <a:gd name="connsiteY1" fmla="*/ 24491 h 128813"/>
              <a:gd name="connsiteX2" fmla="*/ 130629 w 641350"/>
              <a:gd name="connsiteY2" fmla="*/ 114299 h 128813"/>
              <a:gd name="connsiteX3" fmla="*/ 217714 w 641350"/>
              <a:gd name="connsiteY3" fmla="*/ 27213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68943 w 641350"/>
              <a:gd name="connsiteY1" fmla="*/ 16326 h 128813"/>
              <a:gd name="connsiteX2" fmla="*/ 130629 w 641350"/>
              <a:gd name="connsiteY2" fmla="*/ 114299 h 128813"/>
              <a:gd name="connsiteX3" fmla="*/ 217714 w 641350"/>
              <a:gd name="connsiteY3" fmla="*/ 27213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68943 w 641350"/>
              <a:gd name="connsiteY1" fmla="*/ 16326 h 128813"/>
              <a:gd name="connsiteX2" fmla="*/ 130629 w 641350"/>
              <a:gd name="connsiteY2" fmla="*/ 114299 h 128813"/>
              <a:gd name="connsiteX3" fmla="*/ 209549 w 641350"/>
              <a:gd name="connsiteY3" fmla="*/ 2720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68943 w 641350"/>
              <a:gd name="connsiteY1" fmla="*/ 16326 h 128813"/>
              <a:gd name="connsiteX2" fmla="*/ 130629 w 641350"/>
              <a:gd name="connsiteY2" fmla="*/ 114299 h 128813"/>
              <a:gd name="connsiteX3" fmla="*/ 209549 w 641350"/>
              <a:gd name="connsiteY3" fmla="*/ 2720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1556"/>
              <a:gd name="connsiteX1" fmla="*/ 68943 w 641350"/>
              <a:gd name="connsiteY1" fmla="*/ 16326 h 121556"/>
              <a:gd name="connsiteX2" fmla="*/ 130629 w 641350"/>
              <a:gd name="connsiteY2" fmla="*/ 114299 h 121556"/>
              <a:gd name="connsiteX3" fmla="*/ 209549 w 641350"/>
              <a:gd name="connsiteY3" fmla="*/ 2720 h 121556"/>
              <a:gd name="connsiteX4" fmla="*/ 296636 w 641350"/>
              <a:gd name="connsiteY4" fmla="*/ 107042 h 121556"/>
              <a:gd name="connsiteX5" fmla="*/ 384629 w 641350"/>
              <a:gd name="connsiteY5" fmla="*/ 12699 h 121556"/>
              <a:gd name="connsiteX6" fmla="*/ 478971 w 641350"/>
              <a:gd name="connsiteY6" fmla="*/ 121556 h 121556"/>
              <a:gd name="connsiteX7" fmla="*/ 557892 w 641350"/>
              <a:gd name="connsiteY7" fmla="*/ 0 h 121556"/>
              <a:gd name="connsiteX8" fmla="*/ 641350 w 641350"/>
              <a:gd name="connsiteY8" fmla="*/ 110669 h 121556"/>
              <a:gd name="connsiteX0" fmla="*/ 0 w 641350"/>
              <a:gd name="connsiteY0" fmla="*/ 121556 h 121556"/>
              <a:gd name="connsiteX1" fmla="*/ 68943 w 641350"/>
              <a:gd name="connsiteY1" fmla="*/ 16326 h 121556"/>
              <a:gd name="connsiteX2" fmla="*/ 130629 w 641350"/>
              <a:gd name="connsiteY2" fmla="*/ 114299 h 121556"/>
              <a:gd name="connsiteX3" fmla="*/ 209549 w 641350"/>
              <a:gd name="connsiteY3" fmla="*/ 2720 h 121556"/>
              <a:gd name="connsiteX4" fmla="*/ 296636 w 641350"/>
              <a:gd name="connsiteY4" fmla="*/ 115206 h 121556"/>
              <a:gd name="connsiteX5" fmla="*/ 384629 w 641350"/>
              <a:gd name="connsiteY5" fmla="*/ 12699 h 121556"/>
              <a:gd name="connsiteX6" fmla="*/ 478971 w 641350"/>
              <a:gd name="connsiteY6" fmla="*/ 121556 h 121556"/>
              <a:gd name="connsiteX7" fmla="*/ 557892 w 641350"/>
              <a:gd name="connsiteY7" fmla="*/ 0 h 121556"/>
              <a:gd name="connsiteX8" fmla="*/ 641350 w 641350"/>
              <a:gd name="connsiteY8" fmla="*/ 110669 h 1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350" h="121556">
                <a:moveTo>
                  <a:pt x="0" y="121556"/>
                </a:moveTo>
                <a:lnTo>
                  <a:pt x="68943" y="16326"/>
                </a:lnTo>
                <a:lnTo>
                  <a:pt x="130629" y="114299"/>
                </a:lnTo>
                <a:lnTo>
                  <a:pt x="209549" y="2720"/>
                </a:lnTo>
                <a:lnTo>
                  <a:pt x="296636" y="115206"/>
                </a:lnTo>
                <a:lnTo>
                  <a:pt x="384629" y="12699"/>
                </a:lnTo>
                <a:lnTo>
                  <a:pt x="478971" y="121556"/>
                </a:lnTo>
                <a:lnTo>
                  <a:pt x="557892" y="0"/>
                </a:lnTo>
                <a:lnTo>
                  <a:pt x="641350" y="110669"/>
                </a:lnTo>
              </a:path>
            </a:pathLst>
          </a:custGeom>
          <a:noFill/>
          <a:ln w="15875">
            <a:gradFill flip="none" rotWithShape="1">
              <a:gsLst>
                <a:gs pos="0">
                  <a:srgbClr val="01D8FF">
                    <a:alpha val="70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xmlns="" id="{045F1B1D-CC09-4C95-B384-5DA7ABFB296E}"/>
              </a:ext>
            </a:extLst>
          </p:cNvPr>
          <p:cNvSpPr/>
          <p:nvPr/>
        </p:nvSpPr>
        <p:spPr>
          <a:xfrm rot="5400000">
            <a:off x="11143743" y="6048764"/>
            <a:ext cx="641350" cy="73576"/>
          </a:xfrm>
          <a:custGeom>
            <a:avLst/>
            <a:gdLst>
              <a:gd name="connsiteX0" fmla="*/ 0 w 616857"/>
              <a:gd name="connsiteY0" fmla="*/ 130629 h 137886"/>
              <a:gd name="connsiteX1" fmla="*/ 79829 w 616857"/>
              <a:gd name="connsiteY1" fmla="*/ 36286 h 137886"/>
              <a:gd name="connsiteX2" fmla="*/ 130629 w 616857"/>
              <a:gd name="connsiteY2" fmla="*/ 123372 h 137886"/>
              <a:gd name="connsiteX3" fmla="*/ 217714 w 616857"/>
              <a:gd name="connsiteY3" fmla="*/ 36286 h 137886"/>
              <a:gd name="connsiteX4" fmla="*/ 283029 w 616857"/>
              <a:gd name="connsiteY4" fmla="*/ 137886 h 137886"/>
              <a:gd name="connsiteX5" fmla="*/ 384629 w 616857"/>
              <a:gd name="connsiteY5" fmla="*/ 21772 h 137886"/>
              <a:gd name="connsiteX6" fmla="*/ 478971 w 616857"/>
              <a:gd name="connsiteY6" fmla="*/ 130629 h 137886"/>
              <a:gd name="connsiteX7" fmla="*/ 616857 w 616857"/>
              <a:gd name="connsiteY7" fmla="*/ 0 h 137886"/>
              <a:gd name="connsiteX0" fmla="*/ 0 w 616857"/>
              <a:gd name="connsiteY0" fmla="*/ 130629 h 137886"/>
              <a:gd name="connsiteX1" fmla="*/ 79829 w 616857"/>
              <a:gd name="connsiteY1" fmla="*/ 36286 h 137886"/>
              <a:gd name="connsiteX2" fmla="*/ 130629 w 616857"/>
              <a:gd name="connsiteY2" fmla="*/ 123372 h 137886"/>
              <a:gd name="connsiteX3" fmla="*/ 217714 w 616857"/>
              <a:gd name="connsiteY3" fmla="*/ 36286 h 137886"/>
              <a:gd name="connsiteX4" fmla="*/ 283029 w 616857"/>
              <a:gd name="connsiteY4" fmla="*/ 137886 h 137886"/>
              <a:gd name="connsiteX5" fmla="*/ 384629 w 616857"/>
              <a:gd name="connsiteY5" fmla="*/ 21772 h 137886"/>
              <a:gd name="connsiteX6" fmla="*/ 478971 w 616857"/>
              <a:gd name="connsiteY6" fmla="*/ 130629 h 137886"/>
              <a:gd name="connsiteX7" fmla="*/ 576943 w 616857"/>
              <a:gd name="connsiteY7" fmla="*/ 39008 h 137886"/>
              <a:gd name="connsiteX8" fmla="*/ 616857 w 616857"/>
              <a:gd name="connsiteY8" fmla="*/ 0 h 137886"/>
              <a:gd name="connsiteX0" fmla="*/ 0 w 641350"/>
              <a:gd name="connsiteY0" fmla="*/ 108857 h 116114"/>
              <a:gd name="connsiteX1" fmla="*/ 79829 w 641350"/>
              <a:gd name="connsiteY1" fmla="*/ 14514 h 116114"/>
              <a:gd name="connsiteX2" fmla="*/ 130629 w 641350"/>
              <a:gd name="connsiteY2" fmla="*/ 101600 h 116114"/>
              <a:gd name="connsiteX3" fmla="*/ 217714 w 641350"/>
              <a:gd name="connsiteY3" fmla="*/ 14514 h 116114"/>
              <a:gd name="connsiteX4" fmla="*/ 283029 w 641350"/>
              <a:gd name="connsiteY4" fmla="*/ 116114 h 116114"/>
              <a:gd name="connsiteX5" fmla="*/ 384629 w 641350"/>
              <a:gd name="connsiteY5" fmla="*/ 0 h 116114"/>
              <a:gd name="connsiteX6" fmla="*/ 478971 w 641350"/>
              <a:gd name="connsiteY6" fmla="*/ 108857 h 116114"/>
              <a:gd name="connsiteX7" fmla="*/ 576943 w 641350"/>
              <a:gd name="connsiteY7" fmla="*/ 17236 h 116114"/>
              <a:gd name="connsiteX8" fmla="*/ 641350 w 641350"/>
              <a:gd name="connsiteY8" fmla="*/ 97970 h 116114"/>
              <a:gd name="connsiteX0" fmla="*/ 0 w 641350"/>
              <a:gd name="connsiteY0" fmla="*/ 108857 h 116114"/>
              <a:gd name="connsiteX1" fmla="*/ 79829 w 641350"/>
              <a:gd name="connsiteY1" fmla="*/ 14514 h 116114"/>
              <a:gd name="connsiteX2" fmla="*/ 130629 w 641350"/>
              <a:gd name="connsiteY2" fmla="*/ 101600 h 116114"/>
              <a:gd name="connsiteX3" fmla="*/ 217714 w 641350"/>
              <a:gd name="connsiteY3" fmla="*/ 14514 h 116114"/>
              <a:gd name="connsiteX4" fmla="*/ 283029 w 641350"/>
              <a:gd name="connsiteY4" fmla="*/ 116114 h 116114"/>
              <a:gd name="connsiteX5" fmla="*/ 384629 w 641350"/>
              <a:gd name="connsiteY5" fmla="*/ 0 h 116114"/>
              <a:gd name="connsiteX6" fmla="*/ 478971 w 641350"/>
              <a:gd name="connsiteY6" fmla="*/ 108857 h 116114"/>
              <a:gd name="connsiteX7" fmla="*/ 576943 w 641350"/>
              <a:gd name="connsiteY7" fmla="*/ 17236 h 116114"/>
              <a:gd name="connsiteX8" fmla="*/ 641350 w 641350"/>
              <a:gd name="connsiteY8" fmla="*/ 97970 h 116114"/>
              <a:gd name="connsiteX0" fmla="*/ 0 w 641350"/>
              <a:gd name="connsiteY0" fmla="*/ 118835 h 126092"/>
              <a:gd name="connsiteX1" fmla="*/ 79829 w 641350"/>
              <a:gd name="connsiteY1" fmla="*/ 24492 h 126092"/>
              <a:gd name="connsiteX2" fmla="*/ 130629 w 641350"/>
              <a:gd name="connsiteY2" fmla="*/ 111578 h 126092"/>
              <a:gd name="connsiteX3" fmla="*/ 217714 w 641350"/>
              <a:gd name="connsiteY3" fmla="*/ 24492 h 126092"/>
              <a:gd name="connsiteX4" fmla="*/ 283029 w 641350"/>
              <a:gd name="connsiteY4" fmla="*/ 126092 h 126092"/>
              <a:gd name="connsiteX5" fmla="*/ 384629 w 641350"/>
              <a:gd name="connsiteY5" fmla="*/ 9978 h 126092"/>
              <a:gd name="connsiteX6" fmla="*/ 478971 w 641350"/>
              <a:gd name="connsiteY6" fmla="*/ 118835 h 126092"/>
              <a:gd name="connsiteX7" fmla="*/ 582385 w 641350"/>
              <a:gd name="connsiteY7" fmla="*/ 0 h 126092"/>
              <a:gd name="connsiteX8" fmla="*/ 641350 w 641350"/>
              <a:gd name="connsiteY8" fmla="*/ 107948 h 126092"/>
              <a:gd name="connsiteX0" fmla="*/ 0 w 641350"/>
              <a:gd name="connsiteY0" fmla="*/ 121556 h 128813"/>
              <a:gd name="connsiteX1" fmla="*/ 79829 w 641350"/>
              <a:gd name="connsiteY1" fmla="*/ 27213 h 128813"/>
              <a:gd name="connsiteX2" fmla="*/ 130629 w 641350"/>
              <a:gd name="connsiteY2" fmla="*/ 114299 h 128813"/>
              <a:gd name="connsiteX3" fmla="*/ 217714 w 641350"/>
              <a:gd name="connsiteY3" fmla="*/ 27213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58058 w 641350"/>
              <a:gd name="connsiteY1" fmla="*/ 24491 h 128813"/>
              <a:gd name="connsiteX2" fmla="*/ 130629 w 641350"/>
              <a:gd name="connsiteY2" fmla="*/ 114299 h 128813"/>
              <a:gd name="connsiteX3" fmla="*/ 217714 w 641350"/>
              <a:gd name="connsiteY3" fmla="*/ 27213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68943 w 641350"/>
              <a:gd name="connsiteY1" fmla="*/ 16326 h 128813"/>
              <a:gd name="connsiteX2" fmla="*/ 130629 w 641350"/>
              <a:gd name="connsiteY2" fmla="*/ 114299 h 128813"/>
              <a:gd name="connsiteX3" fmla="*/ 217714 w 641350"/>
              <a:gd name="connsiteY3" fmla="*/ 27213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68943 w 641350"/>
              <a:gd name="connsiteY1" fmla="*/ 16326 h 128813"/>
              <a:gd name="connsiteX2" fmla="*/ 130629 w 641350"/>
              <a:gd name="connsiteY2" fmla="*/ 114299 h 128813"/>
              <a:gd name="connsiteX3" fmla="*/ 209549 w 641350"/>
              <a:gd name="connsiteY3" fmla="*/ 2720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8813"/>
              <a:gd name="connsiteX1" fmla="*/ 68943 w 641350"/>
              <a:gd name="connsiteY1" fmla="*/ 16326 h 128813"/>
              <a:gd name="connsiteX2" fmla="*/ 130629 w 641350"/>
              <a:gd name="connsiteY2" fmla="*/ 114299 h 128813"/>
              <a:gd name="connsiteX3" fmla="*/ 209549 w 641350"/>
              <a:gd name="connsiteY3" fmla="*/ 2720 h 128813"/>
              <a:gd name="connsiteX4" fmla="*/ 283029 w 641350"/>
              <a:gd name="connsiteY4" fmla="*/ 128813 h 128813"/>
              <a:gd name="connsiteX5" fmla="*/ 384629 w 641350"/>
              <a:gd name="connsiteY5" fmla="*/ 12699 h 128813"/>
              <a:gd name="connsiteX6" fmla="*/ 478971 w 641350"/>
              <a:gd name="connsiteY6" fmla="*/ 121556 h 128813"/>
              <a:gd name="connsiteX7" fmla="*/ 557892 w 641350"/>
              <a:gd name="connsiteY7" fmla="*/ 0 h 128813"/>
              <a:gd name="connsiteX8" fmla="*/ 641350 w 641350"/>
              <a:gd name="connsiteY8" fmla="*/ 110669 h 128813"/>
              <a:gd name="connsiteX0" fmla="*/ 0 w 641350"/>
              <a:gd name="connsiteY0" fmla="*/ 121556 h 121556"/>
              <a:gd name="connsiteX1" fmla="*/ 68943 w 641350"/>
              <a:gd name="connsiteY1" fmla="*/ 16326 h 121556"/>
              <a:gd name="connsiteX2" fmla="*/ 130629 w 641350"/>
              <a:gd name="connsiteY2" fmla="*/ 114299 h 121556"/>
              <a:gd name="connsiteX3" fmla="*/ 209549 w 641350"/>
              <a:gd name="connsiteY3" fmla="*/ 2720 h 121556"/>
              <a:gd name="connsiteX4" fmla="*/ 296636 w 641350"/>
              <a:gd name="connsiteY4" fmla="*/ 107042 h 121556"/>
              <a:gd name="connsiteX5" fmla="*/ 384629 w 641350"/>
              <a:gd name="connsiteY5" fmla="*/ 12699 h 121556"/>
              <a:gd name="connsiteX6" fmla="*/ 478971 w 641350"/>
              <a:gd name="connsiteY6" fmla="*/ 121556 h 121556"/>
              <a:gd name="connsiteX7" fmla="*/ 557892 w 641350"/>
              <a:gd name="connsiteY7" fmla="*/ 0 h 121556"/>
              <a:gd name="connsiteX8" fmla="*/ 641350 w 641350"/>
              <a:gd name="connsiteY8" fmla="*/ 110669 h 121556"/>
              <a:gd name="connsiteX0" fmla="*/ 0 w 641350"/>
              <a:gd name="connsiteY0" fmla="*/ 121556 h 121556"/>
              <a:gd name="connsiteX1" fmla="*/ 68943 w 641350"/>
              <a:gd name="connsiteY1" fmla="*/ 16326 h 121556"/>
              <a:gd name="connsiteX2" fmla="*/ 130629 w 641350"/>
              <a:gd name="connsiteY2" fmla="*/ 114299 h 121556"/>
              <a:gd name="connsiteX3" fmla="*/ 209549 w 641350"/>
              <a:gd name="connsiteY3" fmla="*/ 2720 h 121556"/>
              <a:gd name="connsiteX4" fmla="*/ 296636 w 641350"/>
              <a:gd name="connsiteY4" fmla="*/ 115206 h 121556"/>
              <a:gd name="connsiteX5" fmla="*/ 384629 w 641350"/>
              <a:gd name="connsiteY5" fmla="*/ 12699 h 121556"/>
              <a:gd name="connsiteX6" fmla="*/ 478971 w 641350"/>
              <a:gd name="connsiteY6" fmla="*/ 121556 h 121556"/>
              <a:gd name="connsiteX7" fmla="*/ 557892 w 641350"/>
              <a:gd name="connsiteY7" fmla="*/ 0 h 121556"/>
              <a:gd name="connsiteX8" fmla="*/ 641350 w 641350"/>
              <a:gd name="connsiteY8" fmla="*/ 110669 h 1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350" h="121556">
                <a:moveTo>
                  <a:pt x="0" y="121556"/>
                </a:moveTo>
                <a:lnTo>
                  <a:pt x="68943" y="16326"/>
                </a:lnTo>
                <a:lnTo>
                  <a:pt x="130629" y="114299"/>
                </a:lnTo>
                <a:lnTo>
                  <a:pt x="209549" y="2720"/>
                </a:lnTo>
                <a:lnTo>
                  <a:pt x="296636" y="115206"/>
                </a:lnTo>
                <a:lnTo>
                  <a:pt x="384629" y="12699"/>
                </a:lnTo>
                <a:lnTo>
                  <a:pt x="478971" y="121556"/>
                </a:lnTo>
                <a:lnTo>
                  <a:pt x="557892" y="0"/>
                </a:lnTo>
                <a:lnTo>
                  <a:pt x="641350" y="110669"/>
                </a:lnTo>
              </a:path>
            </a:pathLst>
          </a:custGeom>
          <a:noFill/>
          <a:ln w="15875">
            <a:gradFill flip="none" rotWithShape="1">
              <a:gsLst>
                <a:gs pos="0">
                  <a:srgbClr val="011B94">
                    <a:alpha val="18000"/>
                  </a:srgbClr>
                </a:gs>
                <a:gs pos="100000">
                  <a:srgbClr val="011B94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十字形 135">
            <a:extLst>
              <a:ext uri="{FF2B5EF4-FFF2-40B4-BE49-F238E27FC236}">
                <a16:creationId xmlns:a16="http://schemas.microsoft.com/office/drawing/2014/main" xmlns="" id="{8555129A-E7F6-4F3F-AF70-53DE53436933}"/>
              </a:ext>
            </a:extLst>
          </p:cNvPr>
          <p:cNvSpPr/>
          <p:nvPr/>
        </p:nvSpPr>
        <p:spPr>
          <a:xfrm rot="2298806">
            <a:off x="7016024" y="1735032"/>
            <a:ext cx="206184" cy="206184"/>
          </a:xfrm>
          <a:prstGeom prst="plus">
            <a:avLst>
              <a:gd name="adj" fmla="val 34314"/>
            </a:avLst>
          </a:prstGeom>
          <a:noFill/>
          <a:ln w="9525">
            <a:gradFill flip="none" rotWithShape="1">
              <a:gsLst>
                <a:gs pos="0">
                  <a:srgbClr val="01D8FF">
                    <a:alpha val="70000"/>
                  </a:srgbClr>
                </a:gs>
                <a:gs pos="100000">
                  <a:srgbClr val="01D8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4655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17865</TotalTime>
  <Words>374</Words>
  <Application>Microsoft Office PowerPoint</Application>
  <PresentationFormat>宽屏</PresentationFormat>
  <Paragraphs>21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华文隶书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dc:description>www.51pptmoban.com</dc:description>
  <cp:lastModifiedBy>阳光男孩</cp:lastModifiedBy>
  <cp:revision>768</cp:revision>
  <dcterms:created xsi:type="dcterms:W3CDTF">2021-07-03T02:27:44Z</dcterms:created>
  <dcterms:modified xsi:type="dcterms:W3CDTF">2021-11-03T13:26:36Z</dcterms:modified>
</cp:coreProperties>
</file>