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8" r:id="rId2"/>
    <p:sldId id="287" r:id="rId3"/>
    <p:sldId id="289" r:id="rId4"/>
    <p:sldId id="286" r:id="rId5"/>
    <p:sldId id="346" r:id="rId6"/>
    <p:sldId id="345" r:id="rId7"/>
    <p:sldId id="34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C00"/>
    <a:srgbClr val="FC4DCE"/>
    <a:srgbClr val="13FFFE"/>
    <a:srgbClr val="B241E2"/>
    <a:srgbClr val="0D0D0D"/>
    <a:srgbClr val="E6E6E6"/>
    <a:srgbClr val="5FA4EB"/>
    <a:srgbClr val="B40001"/>
    <a:srgbClr val="010C80"/>
    <a:srgbClr val="E518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12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10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803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49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搜索：陈西设计之家。专业</a:t>
            </a:r>
            <a:r>
              <a:rPr lang="en-US" altLang="zh-CN" dirty="0"/>
              <a:t>PPT</a:t>
            </a:r>
            <a:r>
              <a:rPr lang="zh-CN" altLang="en-US" dirty="0"/>
              <a:t>设计，</a:t>
            </a:r>
            <a:r>
              <a:rPr lang="en-US" altLang="zh-CN" dirty="0"/>
              <a:t>PPT</a:t>
            </a:r>
            <a:r>
              <a:rPr lang="zh-CN" altLang="en-US" dirty="0"/>
              <a:t>教程，</a:t>
            </a:r>
            <a:r>
              <a:rPr lang="en-US" altLang="zh-CN" dirty="0"/>
              <a:t>PPT</a:t>
            </a:r>
            <a:r>
              <a:rPr lang="zh-CN" altLang="en-US" dirty="0"/>
              <a:t>模板，</a:t>
            </a:r>
            <a:r>
              <a:rPr lang="en-US" altLang="zh-CN" dirty="0"/>
              <a:t>PPT</a:t>
            </a:r>
            <a:r>
              <a:rPr lang="zh-CN" altLang="en-US" dirty="0"/>
              <a:t>制作，</a:t>
            </a:r>
            <a:r>
              <a:rPr lang="en-US" altLang="zh-CN" dirty="0"/>
              <a:t>PPT</a:t>
            </a:r>
            <a:r>
              <a:rPr lang="zh-CN" altLang="en-US" dirty="0"/>
              <a:t>培训，承接</a:t>
            </a:r>
            <a:r>
              <a:rPr lang="en-US" altLang="zh-CN" dirty="0"/>
              <a:t>PPT</a:t>
            </a:r>
            <a:r>
              <a:rPr lang="zh-CN" altLang="en-US" dirty="0"/>
              <a:t>定制设计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477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18465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4390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514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63" r:id="rId9"/>
    <p:sldLayoutId id="2147483655" r:id="rId10"/>
    <p:sldLayoutId id="2147483660" r:id="rId11"/>
    <p:sldLayoutId id="2147483661" r:id="rId12"/>
    <p:sldLayoutId id="2147483662" r:id="rId13"/>
    <p:sldLayoutId id="2147483667" r:id="rId14"/>
    <p:sldLayoutId id="2147483656" r:id="rId15"/>
    <p:sldLayoutId id="2147483657" r:id="rId16"/>
    <p:sldLayoutId id="2147483658" r:id="rId17"/>
    <p:sldLayoutId id="214748366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桌子, 汽车, 烤面包&#10;&#10;描述已自动生成">
            <a:extLst>
              <a:ext uri="{FF2B5EF4-FFF2-40B4-BE49-F238E27FC236}">
                <a16:creationId xmlns:a16="http://schemas.microsoft.com/office/drawing/2014/main" xmlns="" id="{2A8278B0-5CF4-448E-95D4-A74EE4A51C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 b="3559"/>
          <a:stretch/>
        </p:blipFill>
        <p:spPr>
          <a:xfrm rot="16200000">
            <a:off x="2666999" y="-2667006"/>
            <a:ext cx="6858001" cy="12192000"/>
          </a:xfrm>
          <a:prstGeom prst="rect">
            <a:avLst/>
          </a:prstGeom>
        </p:spPr>
      </p:pic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2B2CD4EB-3B5A-4B6E-92D3-5B0AA8F8CB72}"/>
              </a:ext>
            </a:extLst>
          </p:cNvPr>
          <p:cNvSpPr/>
          <p:nvPr/>
        </p:nvSpPr>
        <p:spPr>
          <a:xfrm>
            <a:off x="555568" y="640080"/>
            <a:ext cx="11080865" cy="5577841"/>
          </a:xfrm>
          <a:prstGeom prst="frame">
            <a:avLst>
              <a:gd name="adj1" fmla="val 3956"/>
            </a:avLst>
          </a:prstGeom>
          <a:gradFill flip="none" rotWithShape="1">
            <a:gsLst>
              <a:gs pos="0">
                <a:srgbClr val="B241E2"/>
              </a:gs>
              <a:gs pos="100000">
                <a:srgbClr val="FC4DCE"/>
              </a:gs>
              <a:gs pos="50000">
                <a:srgbClr val="13FF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图片 22" descr="图片包含 纸, 小, 男人, 床&#10;&#10;描述已自动生成">
            <a:extLst>
              <a:ext uri="{FF2B5EF4-FFF2-40B4-BE49-F238E27FC236}">
                <a16:creationId xmlns:a16="http://schemas.microsoft.com/office/drawing/2014/main" xmlns="" id="{B8C496E0-0007-445D-A888-055C769923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2" t="1967" b="34436"/>
          <a:stretch>
            <a:fillRect/>
          </a:stretch>
        </p:blipFill>
        <p:spPr>
          <a:xfrm rot="2184598">
            <a:off x="11166582" y="407718"/>
            <a:ext cx="488850" cy="1135314"/>
          </a:xfrm>
          <a:custGeom>
            <a:avLst/>
            <a:gdLst>
              <a:gd name="connsiteX0" fmla="*/ 0 w 488850"/>
              <a:gd name="connsiteY0" fmla="*/ 70451 h 1135314"/>
              <a:gd name="connsiteX1" fmla="*/ 17573 w 488850"/>
              <a:gd name="connsiteY1" fmla="*/ 68438 h 1135314"/>
              <a:gd name="connsiteX2" fmla="*/ 33548 w 488850"/>
              <a:gd name="connsiteY2" fmla="*/ 62399 h 1135314"/>
              <a:gd name="connsiteX3" fmla="*/ 41536 w 488850"/>
              <a:gd name="connsiteY3" fmla="*/ 60386 h 1135314"/>
              <a:gd name="connsiteX4" fmla="*/ 52718 w 488850"/>
              <a:gd name="connsiteY4" fmla="*/ 56360 h 1135314"/>
              <a:gd name="connsiteX5" fmla="*/ 63901 w 488850"/>
              <a:gd name="connsiteY5" fmla="*/ 54347 h 1135314"/>
              <a:gd name="connsiteX6" fmla="*/ 76682 w 488850"/>
              <a:gd name="connsiteY6" fmla="*/ 46296 h 1135314"/>
              <a:gd name="connsiteX7" fmla="*/ 116620 w 488850"/>
              <a:gd name="connsiteY7" fmla="*/ 30193 h 1135314"/>
              <a:gd name="connsiteX8" fmla="*/ 151765 w 488850"/>
              <a:gd name="connsiteY8" fmla="*/ 10065 h 1135314"/>
              <a:gd name="connsiteX9" fmla="*/ 238031 w 488850"/>
              <a:gd name="connsiteY9" fmla="*/ 0 h 1135314"/>
              <a:gd name="connsiteX10" fmla="*/ 297140 w 488850"/>
              <a:gd name="connsiteY10" fmla="*/ 8052 h 1135314"/>
              <a:gd name="connsiteX11" fmla="*/ 380212 w 488850"/>
              <a:gd name="connsiteY11" fmla="*/ 42270 h 1135314"/>
              <a:gd name="connsiteX12" fmla="*/ 412163 w 488850"/>
              <a:gd name="connsiteY12" fmla="*/ 60386 h 1135314"/>
              <a:gd name="connsiteX13" fmla="*/ 418552 w 488850"/>
              <a:gd name="connsiteY13" fmla="*/ 74476 h 1135314"/>
              <a:gd name="connsiteX14" fmla="*/ 421747 w 488850"/>
              <a:gd name="connsiteY14" fmla="*/ 175120 h 1135314"/>
              <a:gd name="connsiteX15" fmla="*/ 420150 w 488850"/>
              <a:gd name="connsiteY15" fmla="*/ 205313 h 1135314"/>
              <a:gd name="connsiteX16" fmla="*/ 412162 w 488850"/>
              <a:gd name="connsiteY16" fmla="*/ 316021 h 1135314"/>
              <a:gd name="connsiteX17" fmla="*/ 413496 w 488850"/>
              <a:gd name="connsiteY17" fmla="*/ 324454 h 1135314"/>
              <a:gd name="connsiteX18" fmla="*/ 413926 w 488850"/>
              <a:gd name="connsiteY18" fmla="*/ 327203 h 1135314"/>
              <a:gd name="connsiteX19" fmla="*/ 414099 w 488850"/>
              <a:gd name="connsiteY19" fmla="*/ 328337 h 1135314"/>
              <a:gd name="connsiteX20" fmla="*/ 414058 w 488850"/>
              <a:gd name="connsiteY20" fmla="*/ 328047 h 1135314"/>
              <a:gd name="connsiteX21" fmla="*/ 413926 w 488850"/>
              <a:gd name="connsiteY21" fmla="*/ 327203 h 1135314"/>
              <a:gd name="connsiteX22" fmla="*/ 413874 w 488850"/>
              <a:gd name="connsiteY22" fmla="*/ 326865 h 1135314"/>
              <a:gd name="connsiteX23" fmla="*/ 415357 w 488850"/>
              <a:gd name="connsiteY23" fmla="*/ 334137 h 1135314"/>
              <a:gd name="connsiteX24" fmla="*/ 416955 w 488850"/>
              <a:gd name="connsiteY24" fmla="*/ 344201 h 1135314"/>
              <a:gd name="connsiteX25" fmla="*/ 418553 w 488850"/>
              <a:gd name="connsiteY25" fmla="*/ 352252 h 1135314"/>
              <a:gd name="connsiteX26" fmla="*/ 421747 w 488850"/>
              <a:gd name="connsiteY26" fmla="*/ 380433 h 1135314"/>
              <a:gd name="connsiteX27" fmla="*/ 424942 w 488850"/>
              <a:gd name="connsiteY27" fmla="*/ 404587 h 1135314"/>
              <a:gd name="connsiteX28" fmla="*/ 428137 w 488850"/>
              <a:gd name="connsiteY28" fmla="*/ 434781 h 1135314"/>
              <a:gd name="connsiteX29" fmla="*/ 431332 w 488850"/>
              <a:gd name="connsiteY29" fmla="*/ 452896 h 1135314"/>
              <a:gd name="connsiteX30" fmla="*/ 434528 w 488850"/>
              <a:gd name="connsiteY30" fmla="*/ 489128 h 1135314"/>
              <a:gd name="connsiteX31" fmla="*/ 445711 w 488850"/>
              <a:gd name="connsiteY31" fmla="*/ 531397 h 1135314"/>
              <a:gd name="connsiteX32" fmla="*/ 447308 w 488850"/>
              <a:gd name="connsiteY32" fmla="*/ 571655 h 1135314"/>
              <a:gd name="connsiteX33" fmla="*/ 452100 w 488850"/>
              <a:gd name="connsiteY33" fmla="*/ 615939 h 1135314"/>
              <a:gd name="connsiteX34" fmla="*/ 461686 w 488850"/>
              <a:gd name="connsiteY34" fmla="*/ 660222 h 1135314"/>
              <a:gd name="connsiteX35" fmla="*/ 469673 w 488850"/>
              <a:gd name="connsiteY35" fmla="*/ 758852 h 1135314"/>
              <a:gd name="connsiteX36" fmla="*/ 469673 w 488850"/>
              <a:gd name="connsiteY36" fmla="*/ 1030590 h 1135314"/>
              <a:gd name="connsiteX37" fmla="*/ 476064 w 488850"/>
              <a:gd name="connsiteY37" fmla="*/ 1064809 h 1135314"/>
              <a:gd name="connsiteX38" fmla="*/ 485648 w 488850"/>
              <a:gd name="connsiteY38" fmla="*/ 1109092 h 1135314"/>
              <a:gd name="connsiteX39" fmla="*/ 460088 w 488850"/>
              <a:gd name="connsiteY39" fmla="*/ 1135259 h 1135314"/>
              <a:gd name="connsiteX40" fmla="*/ 159752 w 488850"/>
              <a:gd name="connsiteY40" fmla="*/ 1129220 h 1135314"/>
              <a:gd name="connsiteX41" fmla="*/ 61158 w 488850"/>
              <a:gd name="connsiteY41" fmla="*/ 1127607 h 1135314"/>
              <a:gd name="connsiteX42" fmla="*/ 64862 w 488850"/>
              <a:gd name="connsiteY42" fmla="*/ 916870 h 1135314"/>
              <a:gd name="connsiteX43" fmla="*/ 40391 w 488850"/>
              <a:gd name="connsiteY43" fmla="*/ 913812 h 113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88850" h="1135314">
                <a:moveTo>
                  <a:pt x="0" y="70451"/>
                </a:moveTo>
                <a:lnTo>
                  <a:pt x="17573" y="68438"/>
                </a:lnTo>
                <a:cubicBezTo>
                  <a:pt x="23661" y="65881"/>
                  <a:pt x="26229" y="64704"/>
                  <a:pt x="33548" y="62399"/>
                </a:cubicBezTo>
                <a:cubicBezTo>
                  <a:pt x="36182" y="61569"/>
                  <a:pt x="38901" y="61216"/>
                  <a:pt x="41536" y="60386"/>
                </a:cubicBezTo>
                <a:cubicBezTo>
                  <a:pt x="50659" y="57512"/>
                  <a:pt x="41763" y="58871"/>
                  <a:pt x="52718" y="56360"/>
                </a:cubicBezTo>
                <a:cubicBezTo>
                  <a:pt x="56423" y="55512"/>
                  <a:pt x="60329" y="55848"/>
                  <a:pt x="63901" y="54347"/>
                </a:cubicBezTo>
                <a:cubicBezTo>
                  <a:pt x="68419" y="52450"/>
                  <a:pt x="72421" y="48980"/>
                  <a:pt x="76682" y="46296"/>
                </a:cubicBezTo>
                <a:cubicBezTo>
                  <a:pt x="142398" y="4898"/>
                  <a:pt x="82950" y="48374"/>
                  <a:pt x="116620" y="30193"/>
                </a:cubicBezTo>
                <a:cubicBezTo>
                  <a:pt x="143480" y="15689"/>
                  <a:pt x="107369" y="26304"/>
                  <a:pt x="151765" y="10065"/>
                </a:cubicBezTo>
                <a:cubicBezTo>
                  <a:pt x="177567" y="626"/>
                  <a:pt x="214658" y="1550"/>
                  <a:pt x="238031" y="0"/>
                </a:cubicBezTo>
                <a:cubicBezTo>
                  <a:pt x="257734" y="2684"/>
                  <a:pt x="277678" y="3348"/>
                  <a:pt x="297140" y="8052"/>
                </a:cubicBezTo>
                <a:cubicBezTo>
                  <a:pt x="350174" y="20867"/>
                  <a:pt x="342704" y="23017"/>
                  <a:pt x="380212" y="42270"/>
                </a:cubicBezTo>
                <a:cubicBezTo>
                  <a:pt x="388802" y="46680"/>
                  <a:pt x="404770" y="51788"/>
                  <a:pt x="412163" y="60386"/>
                </a:cubicBezTo>
                <a:cubicBezTo>
                  <a:pt x="415317" y="64055"/>
                  <a:pt x="418103" y="69097"/>
                  <a:pt x="418552" y="74476"/>
                </a:cubicBezTo>
                <a:cubicBezTo>
                  <a:pt x="421342" y="107867"/>
                  <a:pt x="421337" y="141549"/>
                  <a:pt x="421747" y="175120"/>
                </a:cubicBezTo>
                <a:cubicBezTo>
                  <a:pt x="421870" y="185206"/>
                  <a:pt x="420833" y="195263"/>
                  <a:pt x="420150" y="205313"/>
                </a:cubicBezTo>
                <a:cubicBezTo>
                  <a:pt x="417638" y="242232"/>
                  <a:pt x="414825" y="279118"/>
                  <a:pt x="412162" y="316021"/>
                </a:cubicBezTo>
                <a:cubicBezTo>
                  <a:pt x="412764" y="319810"/>
                  <a:pt x="413194" y="322536"/>
                  <a:pt x="413496" y="324454"/>
                </a:cubicBezTo>
                <a:lnTo>
                  <a:pt x="413926" y="327203"/>
                </a:lnTo>
                <a:lnTo>
                  <a:pt x="414099" y="328337"/>
                </a:lnTo>
                <a:cubicBezTo>
                  <a:pt x="414144" y="328620"/>
                  <a:pt x="414144" y="328608"/>
                  <a:pt x="414058" y="328047"/>
                </a:cubicBezTo>
                <a:lnTo>
                  <a:pt x="413926" y="327203"/>
                </a:lnTo>
                <a:lnTo>
                  <a:pt x="413874" y="326865"/>
                </a:lnTo>
                <a:cubicBezTo>
                  <a:pt x="413508" y="324411"/>
                  <a:pt x="413104" y="321362"/>
                  <a:pt x="415357" y="334137"/>
                </a:cubicBezTo>
                <a:cubicBezTo>
                  <a:pt x="415947" y="337476"/>
                  <a:pt x="416366" y="340861"/>
                  <a:pt x="416955" y="344201"/>
                </a:cubicBezTo>
                <a:cubicBezTo>
                  <a:pt x="417431" y="346902"/>
                  <a:pt x="418122" y="349540"/>
                  <a:pt x="418553" y="352252"/>
                </a:cubicBezTo>
                <a:cubicBezTo>
                  <a:pt x="420088" y="361927"/>
                  <a:pt x="420766" y="370537"/>
                  <a:pt x="421747" y="380433"/>
                </a:cubicBezTo>
                <a:cubicBezTo>
                  <a:pt x="422551" y="388532"/>
                  <a:pt x="423993" y="396513"/>
                  <a:pt x="424942" y="404587"/>
                </a:cubicBezTo>
                <a:cubicBezTo>
                  <a:pt x="426123" y="414631"/>
                  <a:pt x="426942" y="424739"/>
                  <a:pt x="428137" y="434781"/>
                </a:cubicBezTo>
                <a:cubicBezTo>
                  <a:pt x="430857" y="457624"/>
                  <a:pt x="428517" y="433385"/>
                  <a:pt x="431332" y="452896"/>
                </a:cubicBezTo>
                <a:cubicBezTo>
                  <a:pt x="433099" y="465137"/>
                  <a:pt x="433625" y="476610"/>
                  <a:pt x="434528" y="489128"/>
                </a:cubicBezTo>
                <a:cubicBezTo>
                  <a:pt x="438255" y="503218"/>
                  <a:pt x="443453" y="516821"/>
                  <a:pt x="445711" y="531397"/>
                </a:cubicBezTo>
                <a:cubicBezTo>
                  <a:pt x="447753" y="544585"/>
                  <a:pt x="446297" y="558280"/>
                  <a:pt x="447308" y="571655"/>
                </a:cubicBezTo>
                <a:cubicBezTo>
                  <a:pt x="448429" y="586486"/>
                  <a:pt x="450504" y="601177"/>
                  <a:pt x="452100" y="615939"/>
                </a:cubicBezTo>
                <a:cubicBezTo>
                  <a:pt x="463603" y="648548"/>
                  <a:pt x="454665" y="618937"/>
                  <a:pt x="461686" y="660222"/>
                </a:cubicBezTo>
                <a:cubicBezTo>
                  <a:pt x="472809" y="725629"/>
                  <a:pt x="467686" y="651164"/>
                  <a:pt x="469673" y="758852"/>
                </a:cubicBezTo>
                <a:cubicBezTo>
                  <a:pt x="473578" y="970377"/>
                  <a:pt x="475286" y="889166"/>
                  <a:pt x="469673" y="1030590"/>
                </a:cubicBezTo>
                <a:cubicBezTo>
                  <a:pt x="471803" y="1041996"/>
                  <a:pt x="473307" y="1053617"/>
                  <a:pt x="476064" y="1064809"/>
                </a:cubicBezTo>
                <a:cubicBezTo>
                  <a:pt x="487328" y="1110544"/>
                  <a:pt x="482420" y="1068412"/>
                  <a:pt x="485648" y="1109092"/>
                </a:cubicBezTo>
                <a:cubicBezTo>
                  <a:pt x="490164" y="1134696"/>
                  <a:pt x="495255" y="1135044"/>
                  <a:pt x="460088" y="1135259"/>
                </a:cubicBezTo>
                <a:cubicBezTo>
                  <a:pt x="359965" y="1135871"/>
                  <a:pt x="259864" y="1131233"/>
                  <a:pt x="159752" y="1129220"/>
                </a:cubicBezTo>
                <a:lnTo>
                  <a:pt x="61158" y="1127607"/>
                </a:lnTo>
                <a:lnTo>
                  <a:pt x="64862" y="916870"/>
                </a:lnTo>
                <a:lnTo>
                  <a:pt x="40391" y="913812"/>
                </a:lnTo>
                <a:close/>
              </a:path>
            </a:pathLst>
          </a:custGeom>
        </p:spPr>
      </p:pic>
      <p:pic>
        <p:nvPicPr>
          <p:cNvPr id="17" name="图片 16" descr="图片包含 纸, 小, 男人, 床&#10;&#10;描述已自动生成">
            <a:extLst>
              <a:ext uri="{FF2B5EF4-FFF2-40B4-BE49-F238E27FC236}">
                <a16:creationId xmlns:a16="http://schemas.microsoft.com/office/drawing/2014/main" xmlns="" id="{FAA0D808-4489-410F-B100-EA1407E613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6" t="13263" r="52916" b="23140"/>
          <a:stretch>
            <a:fillRect/>
          </a:stretch>
        </p:blipFill>
        <p:spPr>
          <a:xfrm rot="19080395">
            <a:off x="11033196" y="214080"/>
            <a:ext cx="587356" cy="1494134"/>
          </a:xfrm>
          <a:custGeom>
            <a:avLst/>
            <a:gdLst>
              <a:gd name="connsiteX0" fmla="*/ 688109 w 1413185"/>
              <a:gd name="connsiteY0" fmla="*/ 0 h 2604781"/>
              <a:gd name="connsiteX1" fmla="*/ 858982 w 1413185"/>
              <a:gd name="connsiteY1" fmla="*/ 18473 h 2604781"/>
              <a:gd name="connsiteX2" fmla="*/ 1099127 w 1413185"/>
              <a:gd name="connsiteY2" fmla="*/ 96982 h 2604781"/>
              <a:gd name="connsiteX3" fmla="*/ 1191491 w 1413185"/>
              <a:gd name="connsiteY3" fmla="*/ 138546 h 2604781"/>
              <a:gd name="connsiteX4" fmla="*/ 1209964 w 1413185"/>
              <a:gd name="connsiteY4" fmla="*/ 170873 h 2604781"/>
              <a:gd name="connsiteX5" fmla="*/ 1219200 w 1413185"/>
              <a:gd name="connsiteY5" fmla="*/ 401782 h 2604781"/>
              <a:gd name="connsiteX6" fmla="*/ 1214582 w 1413185"/>
              <a:gd name="connsiteY6" fmla="*/ 471055 h 2604781"/>
              <a:gd name="connsiteX7" fmla="*/ 1191491 w 1413185"/>
              <a:gd name="connsiteY7" fmla="*/ 725055 h 2604781"/>
              <a:gd name="connsiteX8" fmla="*/ 1195347 w 1413185"/>
              <a:gd name="connsiteY8" fmla="*/ 744404 h 2604781"/>
              <a:gd name="connsiteX9" fmla="*/ 1196598 w 1413185"/>
              <a:gd name="connsiteY9" fmla="*/ 750760 h 2604781"/>
              <a:gd name="connsiteX10" fmla="*/ 1197091 w 1413185"/>
              <a:gd name="connsiteY10" fmla="*/ 753312 h 2604781"/>
              <a:gd name="connsiteX11" fmla="*/ 1196970 w 1413185"/>
              <a:gd name="connsiteY11" fmla="*/ 752646 h 2604781"/>
              <a:gd name="connsiteX12" fmla="*/ 1196598 w 1413185"/>
              <a:gd name="connsiteY12" fmla="*/ 750760 h 2604781"/>
              <a:gd name="connsiteX13" fmla="*/ 1196439 w 1413185"/>
              <a:gd name="connsiteY13" fmla="*/ 749935 h 2604781"/>
              <a:gd name="connsiteX14" fmla="*/ 1200727 w 1413185"/>
              <a:gd name="connsiteY14" fmla="*/ 766619 h 2604781"/>
              <a:gd name="connsiteX15" fmla="*/ 1205346 w 1413185"/>
              <a:gd name="connsiteY15" fmla="*/ 789709 h 2604781"/>
              <a:gd name="connsiteX16" fmla="*/ 1209964 w 1413185"/>
              <a:gd name="connsiteY16" fmla="*/ 808182 h 2604781"/>
              <a:gd name="connsiteX17" fmla="*/ 1219200 w 1413185"/>
              <a:gd name="connsiteY17" fmla="*/ 872837 h 2604781"/>
              <a:gd name="connsiteX18" fmla="*/ 1228436 w 1413185"/>
              <a:gd name="connsiteY18" fmla="*/ 928255 h 2604781"/>
              <a:gd name="connsiteX19" fmla="*/ 1237673 w 1413185"/>
              <a:gd name="connsiteY19" fmla="*/ 997528 h 2604781"/>
              <a:gd name="connsiteX20" fmla="*/ 1246909 w 1413185"/>
              <a:gd name="connsiteY20" fmla="*/ 1039091 h 2604781"/>
              <a:gd name="connsiteX21" fmla="*/ 1256146 w 1413185"/>
              <a:gd name="connsiteY21" fmla="*/ 1122219 h 2604781"/>
              <a:gd name="connsiteX22" fmla="*/ 1288473 w 1413185"/>
              <a:gd name="connsiteY22" fmla="*/ 1219200 h 2604781"/>
              <a:gd name="connsiteX23" fmla="*/ 1293091 w 1413185"/>
              <a:gd name="connsiteY23" fmla="*/ 1311564 h 2604781"/>
              <a:gd name="connsiteX24" fmla="*/ 1306946 w 1413185"/>
              <a:gd name="connsiteY24" fmla="*/ 1413164 h 2604781"/>
              <a:gd name="connsiteX25" fmla="*/ 1334655 w 1413185"/>
              <a:gd name="connsiteY25" fmla="*/ 1514764 h 2604781"/>
              <a:gd name="connsiteX26" fmla="*/ 1357746 w 1413185"/>
              <a:gd name="connsiteY26" fmla="*/ 1741055 h 2604781"/>
              <a:gd name="connsiteX27" fmla="*/ 1357746 w 1413185"/>
              <a:gd name="connsiteY27" fmla="*/ 2364509 h 2604781"/>
              <a:gd name="connsiteX28" fmla="*/ 1376218 w 1413185"/>
              <a:gd name="connsiteY28" fmla="*/ 2443019 h 2604781"/>
              <a:gd name="connsiteX29" fmla="*/ 1403927 w 1413185"/>
              <a:gd name="connsiteY29" fmla="*/ 2544619 h 2604781"/>
              <a:gd name="connsiteX30" fmla="*/ 1330036 w 1413185"/>
              <a:gd name="connsiteY30" fmla="*/ 2604655 h 2604781"/>
              <a:gd name="connsiteX31" fmla="*/ 461818 w 1413185"/>
              <a:gd name="connsiteY31" fmla="*/ 2590800 h 2604781"/>
              <a:gd name="connsiteX32" fmla="*/ 106218 w 1413185"/>
              <a:gd name="connsiteY32" fmla="*/ 2586182 h 2604781"/>
              <a:gd name="connsiteX33" fmla="*/ 129309 w 1413185"/>
              <a:gd name="connsiteY33" fmla="*/ 2304473 h 2604781"/>
              <a:gd name="connsiteX34" fmla="*/ 0 w 1413185"/>
              <a:gd name="connsiteY34" fmla="*/ 161637 h 2604781"/>
              <a:gd name="connsiteX35" fmla="*/ 50800 w 1413185"/>
              <a:gd name="connsiteY35" fmla="*/ 157019 h 2604781"/>
              <a:gd name="connsiteX36" fmla="*/ 96982 w 1413185"/>
              <a:gd name="connsiteY36" fmla="*/ 143164 h 2604781"/>
              <a:gd name="connsiteX37" fmla="*/ 120073 w 1413185"/>
              <a:gd name="connsiteY37" fmla="*/ 138546 h 2604781"/>
              <a:gd name="connsiteX38" fmla="*/ 152400 w 1413185"/>
              <a:gd name="connsiteY38" fmla="*/ 129309 h 2604781"/>
              <a:gd name="connsiteX39" fmla="*/ 184727 w 1413185"/>
              <a:gd name="connsiteY39" fmla="*/ 124691 h 2604781"/>
              <a:gd name="connsiteX40" fmla="*/ 221673 w 1413185"/>
              <a:gd name="connsiteY40" fmla="*/ 106219 h 2604781"/>
              <a:gd name="connsiteX41" fmla="*/ 337127 w 1413185"/>
              <a:gd name="connsiteY41" fmla="*/ 69273 h 2604781"/>
              <a:gd name="connsiteX42" fmla="*/ 438727 w 1413185"/>
              <a:gd name="connsiteY42" fmla="*/ 23091 h 2604781"/>
              <a:gd name="connsiteX43" fmla="*/ 688109 w 1413185"/>
              <a:gd name="connsiteY43" fmla="*/ 0 h 260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413185" h="2604781">
                <a:moveTo>
                  <a:pt x="688109" y="0"/>
                </a:moveTo>
                <a:cubicBezTo>
                  <a:pt x="745067" y="6158"/>
                  <a:pt x="802718" y="7683"/>
                  <a:pt x="858982" y="18473"/>
                </a:cubicBezTo>
                <a:cubicBezTo>
                  <a:pt x="1012292" y="47875"/>
                  <a:pt x="990700" y="52808"/>
                  <a:pt x="1099127" y="96982"/>
                </a:cubicBezTo>
                <a:cubicBezTo>
                  <a:pt x="1123959" y="107099"/>
                  <a:pt x="1170120" y="118819"/>
                  <a:pt x="1191491" y="138546"/>
                </a:cubicBezTo>
                <a:cubicBezTo>
                  <a:pt x="1200611" y="146964"/>
                  <a:pt x="1208665" y="158530"/>
                  <a:pt x="1209964" y="170873"/>
                </a:cubicBezTo>
                <a:cubicBezTo>
                  <a:pt x="1218028" y="247481"/>
                  <a:pt x="1218015" y="324760"/>
                  <a:pt x="1219200" y="401782"/>
                </a:cubicBezTo>
                <a:cubicBezTo>
                  <a:pt x="1219556" y="424922"/>
                  <a:pt x="1216558" y="447997"/>
                  <a:pt x="1214582" y="471055"/>
                </a:cubicBezTo>
                <a:cubicBezTo>
                  <a:pt x="1207322" y="555760"/>
                  <a:pt x="1199188" y="640388"/>
                  <a:pt x="1191491" y="725055"/>
                </a:cubicBezTo>
                <a:cubicBezTo>
                  <a:pt x="1193230" y="733748"/>
                  <a:pt x="1194474" y="740002"/>
                  <a:pt x="1195347" y="744404"/>
                </a:cubicBezTo>
                <a:lnTo>
                  <a:pt x="1196598" y="750760"/>
                </a:lnTo>
                <a:lnTo>
                  <a:pt x="1197091" y="753312"/>
                </a:lnTo>
                <a:cubicBezTo>
                  <a:pt x="1197220" y="753960"/>
                  <a:pt x="1197220" y="753935"/>
                  <a:pt x="1196970" y="752646"/>
                </a:cubicBezTo>
                <a:lnTo>
                  <a:pt x="1196598" y="750760"/>
                </a:lnTo>
                <a:lnTo>
                  <a:pt x="1196439" y="749935"/>
                </a:lnTo>
                <a:cubicBezTo>
                  <a:pt x="1195381" y="744305"/>
                  <a:pt x="1194213" y="737309"/>
                  <a:pt x="1200727" y="766619"/>
                </a:cubicBezTo>
                <a:cubicBezTo>
                  <a:pt x="1202430" y="774281"/>
                  <a:pt x="1203643" y="782047"/>
                  <a:pt x="1205346" y="789709"/>
                </a:cubicBezTo>
                <a:cubicBezTo>
                  <a:pt x="1206723" y="795905"/>
                  <a:pt x="1208719" y="801958"/>
                  <a:pt x="1209964" y="808182"/>
                </a:cubicBezTo>
                <a:cubicBezTo>
                  <a:pt x="1214403" y="830378"/>
                  <a:pt x="1216362" y="850133"/>
                  <a:pt x="1219200" y="872837"/>
                </a:cubicBezTo>
                <a:cubicBezTo>
                  <a:pt x="1221523" y="891420"/>
                  <a:pt x="1225691" y="909730"/>
                  <a:pt x="1228436" y="928255"/>
                </a:cubicBezTo>
                <a:cubicBezTo>
                  <a:pt x="1231850" y="951299"/>
                  <a:pt x="1234217" y="974490"/>
                  <a:pt x="1237673" y="997528"/>
                </a:cubicBezTo>
                <a:cubicBezTo>
                  <a:pt x="1245535" y="1049939"/>
                  <a:pt x="1238771" y="994328"/>
                  <a:pt x="1246909" y="1039091"/>
                </a:cubicBezTo>
                <a:cubicBezTo>
                  <a:pt x="1252015" y="1067176"/>
                  <a:pt x="1253535" y="1093498"/>
                  <a:pt x="1256146" y="1122219"/>
                </a:cubicBezTo>
                <a:cubicBezTo>
                  <a:pt x="1266922" y="1154546"/>
                  <a:pt x="1281947" y="1185755"/>
                  <a:pt x="1288473" y="1219200"/>
                </a:cubicBezTo>
                <a:cubicBezTo>
                  <a:pt x="1294377" y="1249456"/>
                  <a:pt x="1290168" y="1280876"/>
                  <a:pt x="1293091" y="1311564"/>
                </a:cubicBezTo>
                <a:cubicBezTo>
                  <a:pt x="1296332" y="1345590"/>
                  <a:pt x="1302328" y="1379297"/>
                  <a:pt x="1306946" y="1413164"/>
                </a:cubicBezTo>
                <a:cubicBezTo>
                  <a:pt x="1340196" y="1487981"/>
                  <a:pt x="1314358" y="1420045"/>
                  <a:pt x="1334655" y="1514764"/>
                </a:cubicBezTo>
                <a:cubicBezTo>
                  <a:pt x="1366812" y="1664830"/>
                  <a:pt x="1352000" y="1493982"/>
                  <a:pt x="1357746" y="1741055"/>
                </a:cubicBezTo>
                <a:cubicBezTo>
                  <a:pt x="1369033" y="2226361"/>
                  <a:pt x="1373969" y="2040037"/>
                  <a:pt x="1357746" y="2364509"/>
                </a:cubicBezTo>
                <a:cubicBezTo>
                  <a:pt x="1363903" y="2390679"/>
                  <a:pt x="1368250" y="2417342"/>
                  <a:pt x="1376218" y="2443019"/>
                </a:cubicBezTo>
                <a:cubicBezTo>
                  <a:pt x="1408783" y="2547951"/>
                  <a:pt x="1394594" y="2451286"/>
                  <a:pt x="1403927" y="2544619"/>
                </a:cubicBezTo>
                <a:cubicBezTo>
                  <a:pt x="1416982" y="2603362"/>
                  <a:pt x="1431698" y="2604162"/>
                  <a:pt x="1330036" y="2604655"/>
                </a:cubicBezTo>
                <a:cubicBezTo>
                  <a:pt x="1040597" y="2606060"/>
                  <a:pt x="751224" y="2595418"/>
                  <a:pt x="461818" y="2590800"/>
                </a:cubicBezTo>
                <a:lnTo>
                  <a:pt x="106218" y="2586182"/>
                </a:lnTo>
                <a:lnTo>
                  <a:pt x="129309" y="2304473"/>
                </a:lnTo>
                <a:lnTo>
                  <a:pt x="0" y="161637"/>
                </a:lnTo>
                <a:lnTo>
                  <a:pt x="50800" y="157019"/>
                </a:lnTo>
                <a:cubicBezTo>
                  <a:pt x="68401" y="151151"/>
                  <a:pt x="75824" y="148453"/>
                  <a:pt x="96982" y="143164"/>
                </a:cubicBezTo>
                <a:cubicBezTo>
                  <a:pt x="104597" y="141260"/>
                  <a:pt x="112458" y="140450"/>
                  <a:pt x="120073" y="138546"/>
                </a:cubicBezTo>
                <a:cubicBezTo>
                  <a:pt x="146448" y="131952"/>
                  <a:pt x="120729" y="135068"/>
                  <a:pt x="152400" y="129309"/>
                </a:cubicBezTo>
                <a:cubicBezTo>
                  <a:pt x="163109" y="127362"/>
                  <a:pt x="174400" y="128133"/>
                  <a:pt x="184727" y="124691"/>
                </a:cubicBezTo>
                <a:cubicBezTo>
                  <a:pt x="197789" y="120337"/>
                  <a:pt x="209358" y="112376"/>
                  <a:pt x="221673" y="106219"/>
                </a:cubicBezTo>
                <a:cubicBezTo>
                  <a:pt x="411648" y="11237"/>
                  <a:pt x="239798" y="110985"/>
                  <a:pt x="337127" y="69273"/>
                </a:cubicBezTo>
                <a:cubicBezTo>
                  <a:pt x="414776" y="35995"/>
                  <a:pt x="310385" y="60351"/>
                  <a:pt x="438727" y="23091"/>
                </a:cubicBezTo>
                <a:cubicBezTo>
                  <a:pt x="513318" y="1436"/>
                  <a:pt x="620541" y="3556"/>
                  <a:pt x="688109" y="0"/>
                </a:cubicBezTo>
                <a:close/>
              </a:path>
            </a:pathLst>
          </a:custGeom>
        </p:spPr>
      </p:pic>
      <p:pic>
        <p:nvPicPr>
          <p:cNvPr id="25" name="图片 24" descr="图片包含 桌子, 游戏机&#10;&#10;描述已自动生成">
            <a:extLst>
              <a:ext uri="{FF2B5EF4-FFF2-40B4-BE49-F238E27FC236}">
                <a16:creationId xmlns:a16="http://schemas.microsoft.com/office/drawing/2014/main" xmlns="" id="{A04FD349-586A-4D2F-AD20-D5DA9E8613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63" y="276117"/>
            <a:ext cx="816432" cy="125730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2105C70-6D99-4BC9-B790-48C637637F17}"/>
              </a:ext>
            </a:extLst>
          </p:cNvPr>
          <p:cNvSpPr txBox="1"/>
          <p:nvPr/>
        </p:nvSpPr>
        <p:spPr>
          <a:xfrm>
            <a:off x="1075755" y="1134107"/>
            <a:ext cx="64475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9525">
                  <a:gradFill flip="none" rotWithShape="1">
                    <a:gsLst>
                      <a:gs pos="50000">
                        <a:srgbClr val="13FFFE"/>
                      </a:gs>
                      <a:gs pos="0">
                        <a:srgbClr val="B241E2"/>
                      </a:gs>
                      <a:gs pos="100000">
                        <a:srgbClr val="FC4DCE"/>
                      </a:gs>
                    </a:gsLst>
                    <a:lin ang="2700000" scaled="1"/>
                    <a:tileRect/>
                  </a:gra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BETTER DESIGN</a:t>
            </a:r>
            <a:endParaRPr lang="zh-CN" altLang="en-US" sz="5400" dirty="0">
              <a:ln w="9525">
                <a:gradFill flip="none" rotWithShape="1">
                  <a:gsLst>
                    <a:gs pos="50000">
                      <a:srgbClr val="13FFFE"/>
                    </a:gs>
                    <a:gs pos="0">
                      <a:srgbClr val="B241E2"/>
                    </a:gs>
                    <a:gs pos="100000">
                      <a:srgbClr val="FC4DCE"/>
                    </a:gs>
                  </a:gsLst>
                  <a:lin ang="2700000" scaled="1"/>
                  <a:tileRect/>
                </a:gra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002B614-0B31-4AF5-918D-77BD5515DBE9}"/>
              </a:ext>
            </a:extLst>
          </p:cNvPr>
          <p:cNvSpPr txBox="1"/>
          <p:nvPr/>
        </p:nvSpPr>
        <p:spPr>
          <a:xfrm>
            <a:off x="1067442" y="1999096"/>
            <a:ext cx="6801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100000">
                      <a:srgbClr val="B241E2"/>
                    </a:gs>
                    <a:gs pos="50000">
                      <a:srgbClr val="13FFFE"/>
                    </a:gs>
                    <a:gs pos="0">
                      <a:srgbClr val="FC4DC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新设计美学大会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3C0D0F02-B180-4B27-BA99-591040205BC9}"/>
              </a:ext>
            </a:extLst>
          </p:cNvPr>
          <p:cNvSpPr/>
          <p:nvPr/>
        </p:nvSpPr>
        <p:spPr>
          <a:xfrm>
            <a:off x="1211528" y="3325644"/>
            <a:ext cx="3097015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3FFFE"/>
              </a:gs>
              <a:gs pos="0">
                <a:srgbClr val="FC4D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455A1A3-E897-4933-A85B-F518AD39582C}"/>
              </a:ext>
            </a:extLst>
          </p:cNvPr>
          <p:cNvSpPr txBox="1"/>
          <p:nvPr/>
        </p:nvSpPr>
        <p:spPr>
          <a:xfrm>
            <a:off x="1393372" y="3347226"/>
            <a:ext cx="284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搜索</a:t>
            </a:r>
            <a:r>
              <a:rPr lang="en-US" altLang="zh-CN" sz="2400" spc="4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:</a:t>
            </a:r>
            <a:r>
              <a:rPr lang="zh-CN" altLang="en-US" sz="2400" spc="4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陈西设计之家</a:t>
            </a:r>
          </a:p>
        </p:txBody>
      </p:sp>
      <p:pic>
        <p:nvPicPr>
          <p:cNvPr id="24" name="图片 23" descr="图片包含 桌子, 蛋糕, 笔记本, 电脑&#10;&#10;描述已自动生成">
            <a:extLst>
              <a:ext uri="{FF2B5EF4-FFF2-40B4-BE49-F238E27FC236}">
                <a16:creationId xmlns:a16="http://schemas.microsoft.com/office/drawing/2014/main" xmlns="" id="{BDD25F00-3638-4669-9813-00A23EBA05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4190">
            <a:off x="7955081" y="2706192"/>
            <a:ext cx="3126409" cy="2755148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05154C9-DC1C-4D22-9360-F33E3168CCAE}"/>
              </a:ext>
            </a:extLst>
          </p:cNvPr>
          <p:cNvGrpSpPr/>
          <p:nvPr/>
        </p:nvGrpSpPr>
        <p:grpSpPr>
          <a:xfrm>
            <a:off x="-1747698" y="5376589"/>
            <a:ext cx="17455080" cy="634427"/>
            <a:chOff x="-1747698" y="5376589"/>
            <a:chExt cx="17455080" cy="6344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AC0E666A-EC33-47C2-82E0-198BCF5BED46}"/>
                </a:ext>
              </a:extLst>
            </p:cNvPr>
            <p:cNvSpPr/>
            <p:nvPr/>
          </p:nvSpPr>
          <p:spPr>
            <a:xfrm rot="635591">
              <a:off x="-1230650" y="5376589"/>
              <a:ext cx="15008467" cy="578226"/>
            </a:xfrm>
            <a:prstGeom prst="rect">
              <a:avLst/>
            </a:prstGeom>
            <a:solidFill>
              <a:srgbClr val="FBCC00"/>
            </a:solidFill>
            <a:ln>
              <a:noFill/>
            </a:ln>
            <a:effectLst>
              <a:outerShdw blurRad="190500" dist="190500" dir="2700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3468D2A-9156-4D5E-9E7D-DFA5A54925FD}"/>
                </a:ext>
              </a:extLst>
            </p:cNvPr>
            <p:cNvSpPr txBox="1"/>
            <p:nvPr/>
          </p:nvSpPr>
          <p:spPr>
            <a:xfrm rot="637464">
              <a:off x="-1747698" y="5610906"/>
              <a:ext cx="17455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</a:t>
              </a:r>
              <a:endPara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A3EB328-6905-456C-A469-3189E2842DB0}"/>
              </a:ext>
            </a:extLst>
          </p:cNvPr>
          <p:cNvGrpSpPr/>
          <p:nvPr/>
        </p:nvGrpSpPr>
        <p:grpSpPr>
          <a:xfrm rot="18322851">
            <a:off x="-2765522" y="3798272"/>
            <a:ext cx="17370708" cy="625823"/>
            <a:chOff x="-1701784" y="5376589"/>
            <a:chExt cx="17370708" cy="62582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E46E5B61-1F2D-4C10-828E-47FC5D6C6ACC}"/>
                </a:ext>
              </a:extLst>
            </p:cNvPr>
            <p:cNvSpPr/>
            <p:nvPr/>
          </p:nvSpPr>
          <p:spPr>
            <a:xfrm rot="635591">
              <a:off x="-1230650" y="5376589"/>
              <a:ext cx="15008467" cy="578226"/>
            </a:xfrm>
            <a:prstGeom prst="rect">
              <a:avLst/>
            </a:prstGeom>
            <a:solidFill>
              <a:srgbClr val="FBCC00"/>
            </a:solidFill>
            <a:ln>
              <a:noFill/>
            </a:ln>
            <a:effectLst>
              <a:outerShdw blurRad="190500" dist="190500" dir="2700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F706FCB-9C34-4652-B135-914EEF06CD51}"/>
                </a:ext>
              </a:extLst>
            </p:cNvPr>
            <p:cNvSpPr txBox="1"/>
            <p:nvPr/>
          </p:nvSpPr>
          <p:spPr>
            <a:xfrm rot="637464">
              <a:off x="-1701784" y="5602302"/>
              <a:ext cx="17370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</a:t>
              </a:r>
              <a:endPara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4BD5371-5F60-4DC8-89A1-A10CDB3D9D58}"/>
              </a:ext>
            </a:extLst>
          </p:cNvPr>
          <p:cNvSpPr/>
          <p:nvPr/>
        </p:nvSpPr>
        <p:spPr>
          <a:xfrm>
            <a:off x="8528858" y="-1875371"/>
            <a:ext cx="4455622" cy="187536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676DFD33-D8AB-44E2-8DDF-0C8E71BD7C60}"/>
              </a:ext>
            </a:extLst>
          </p:cNvPr>
          <p:cNvSpPr/>
          <p:nvPr/>
        </p:nvSpPr>
        <p:spPr>
          <a:xfrm>
            <a:off x="-1404070" y="3325644"/>
            <a:ext cx="1398625" cy="187536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D2731D50-2203-4EEE-9D73-143287822133}"/>
              </a:ext>
            </a:extLst>
          </p:cNvPr>
          <p:cNvSpPr/>
          <p:nvPr/>
        </p:nvSpPr>
        <p:spPr>
          <a:xfrm>
            <a:off x="-397157" y="6858000"/>
            <a:ext cx="4425842" cy="3538395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40269E1E-78C5-4C97-BC40-BA2B58BC53FB}"/>
              </a:ext>
            </a:extLst>
          </p:cNvPr>
          <p:cNvSpPr/>
          <p:nvPr/>
        </p:nvSpPr>
        <p:spPr>
          <a:xfrm>
            <a:off x="12192000" y="6384175"/>
            <a:ext cx="3034829" cy="3230825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F472C6E1-E16C-4584-8E79-EB8ACAAB21BE}"/>
              </a:ext>
            </a:extLst>
          </p:cNvPr>
          <p:cNvSpPr/>
          <p:nvPr/>
        </p:nvSpPr>
        <p:spPr>
          <a:xfrm>
            <a:off x="9581813" y="6858000"/>
            <a:ext cx="3034829" cy="3230825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9746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桌子, 汽车, 烤面包&#10;&#10;描述已自动生成">
            <a:extLst>
              <a:ext uri="{FF2B5EF4-FFF2-40B4-BE49-F238E27FC236}">
                <a16:creationId xmlns:a16="http://schemas.microsoft.com/office/drawing/2014/main" xmlns="" id="{2A8278B0-5CF4-448E-95D4-A74EE4A51C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9"/>
          <a:stretch/>
        </p:blipFill>
        <p:spPr>
          <a:xfrm rot="16200000">
            <a:off x="2417682" y="-2916323"/>
            <a:ext cx="6858001" cy="12690635"/>
          </a:xfrm>
          <a:prstGeom prst="rect">
            <a:avLst/>
          </a:prstGeom>
        </p:spPr>
      </p:pic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2B2CD4EB-3B5A-4B6E-92D3-5B0AA8F8CB72}"/>
              </a:ext>
            </a:extLst>
          </p:cNvPr>
          <p:cNvSpPr/>
          <p:nvPr/>
        </p:nvSpPr>
        <p:spPr>
          <a:xfrm>
            <a:off x="555568" y="640080"/>
            <a:ext cx="11080865" cy="5577841"/>
          </a:xfrm>
          <a:prstGeom prst="frame">
            <a:avLst>
              <a:gd name="adj1" fmla="val 3956"/>
            </a:avLst>
          </a:prstGeom>
          <a:gradFill flip="none" rotWithShape="1">
            <a:gsLst>
              <a:gs pos="0">
                <a:srgbClr val="B241E2"/>
              </a:gs>
              <a:gs pos="100000">
                <a:srgbClr val="FC4DCE"/>
              </a:gs>
              <a:gs pos="47000">
                <a:srgbClr val="13FF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图片 22" descr="图片包含 纸, 小, 男人, 床&#10;&#10;描述已自动生成">
            <a:extLst>
              <a:ext uri="{FF2B5EF4-FFF2-40B4-BE49-F238E27FC236}">
                <a16:creationId xmlns:a16="http://schemas.microsoft.com/office/drawing/2014/main" xmlns="" id="{B8C496E0-0007-445D-A888-055C769923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2" t="1967" b="34436"/>
          <a:stretch>
            <a:fillRect/>
          </a:stretch>
        </p:blipFill>
        <p:spPr>
          <a:xfrm rot="2184598">
            <a:off x="11166582" y="407718"/>
            <a:ext cx="488850" cy="1135314"/>
          </a:xfrm>
          <a:custGeom>
            <a:avLst/>
            <a:gdLst>
              <a:gd name="connsiteX0" fmla="*/ 0 w 488850"/>
              <a:gd name="connsiteY0" fmla="*/ 70451 h 1135314"/>
              <a:gd name="connsiteX1" fmla="*/ 17573 w 488850"/>
              <a:gd name="connsiteY1" fmla="*/ 68438 h 1135314"/>
              <a:gd name="connsiteX2" fmla="*/ 33548 w 488850"/>
              <a:gd name="connsiteY2" fmla="*/ 62399 h 1135314"/>
              <a:gd name="connsiteX3" fmla="*/ 41536 w 488850"/>
              <a:gd name="connsiteY3" fmla="*/ 60386 h 1135314"/>
              <a:gd name="connsiteX4" fmla="*/ 52718 w 488850"/>
              <a:gd name="connsiteY4" fmla="*/ 56360 h 1135314"/>
              <a:gd name="connsiteX5" fmla="*/ 63901 w 488850"/>
              <a:gd name="connsiteY5" fmla="*/ 54347 h 1135314"/>
              <a:gd name="connsiteX6" fmla="*/ 76682 w 488850"/>
              <a:gd name="connsiteY6" fmla="*/ 46296 h 1135314"/>
              <a:gd name="connsiteX7" fmla="*/ 116620 w 488850"/>
              <a:gd name="connsiteY7" fmla="*/ 30193 h 1135314"/>
              <a:gd name="connsiteX8" fmla="*/ 151765 w 488850"/>
              <a:gd name="connsiteY8" fmla="*/ 10065 h 1135314"/>
              <a:gd name="connsiteX9" fmla="*/ 238031 w 488850"/>
              <a:gd name="connsiteY9" fmla="*/ 0 h 1135314"/>
              <a:gd name="connsiteX10" fmla="*/ 297140 w 488850"/>
              <a:gd name="connsiteY10" fmla="*/ 8052 h 1135314"/>
              <a:gd name="connsiteX11" fmla="*/ 380212 w 488850"/>
              <a:gd name="connsiteY11" fmla="*/ 42270 h 1135314"/>
              <a:gd name="connsiteX12" fmla="*/ 412163 w 488850"/>
              <a:gd name="connsiteY12" fmla="*/ 60386 h 1135314"/>
              <a:gd name="connsiteX13" fmla="*/ 418552 w 488850"/>
              <a:gd name="connsiteY13" fmla="*/ 74476 h 1135314"/>
              <a:gd name="connsiteX14" fmla="*/ 421747 w 488850"/>
              <a:gd name="connsiteY14" fmla="*/ 175120 h 1135314"/>
              <a:gd name="connsiteX15" fmla="*/ 420150 w 488850"/>
              <a:gd name="connsiteY15" fmla="*/ 205313 h 1135314"/>
              <a:gd name="connsiteX16" fmla="*/ 412162 w 488850"/>
              <a:gd name="connsiteY16" fmla="*/ 316021 h 1135314"/>
              <a:gd name="connsiteX17" fmla="*/ 413496 w 488850"/>
              <a:gd name="connsiteY17" fmla="*/ 324454 h 1135314"/>
              <a:gd name="connsiteX18" fmla="*/ 413926 w 488850"/>
              <a:gd name="connsiteY18" fmla="*/ 327203 h 1135314"/>
              <a:gd name="connsiteX19" fmla="*/ 414099 w 488850"/>
              <a:gd name="connsiteY19" fmla="*/ 328337 h 1135314"/>
              <a:gd name="connsiteX20" fmla="*/ 414058 w 488850"/>
              <a:gd name="connsiteY20" fmla="*/ 328047 h 1135314"/>
              <a:gd name="connsiteX21" fmla="*/ 413926 w 488850"/>
              <a:gd name="connsiteY21" fmla="*/ 327203 h 1135314"/>
              <a:gd name="connsiteX22" fmla="*/ 413874 w 488850"/>
              <a:gd name="connsiteY22" fmla="*/ 326865 h 1135314"/>
              <a:gd name="connsiteX23" fmla="*/ 415357 w 488850"/>
              <a:gd name="connsiteY23" fmla="*/ 334137 h 1135314"/>
              <a:gd name="connsiteX24" fmla="*/ 416955 w 488850"/>
              <a:gd name="connsiteY24" fmla="*/ 344201 h 1135314"/>
              <a:gd name="connsiteX25" fmla="*/ 418553 w 488850"/>
              <a:gd name="connsiteY25" fmla="*/ 352252 h 1135314"/>
              <a:gd name="connsiteX26" fmla="*/ 421747 w 488850"/>
              <a:gd name="connsiteY26" fmla="*/ 380433 h 1135314"/>
              <a:gd name="connsiteX27" fmla="*/ 424942 w 488850"/>
              <a:gd name="connsiteY27" fmla="*/ 404587 h 1135314"/>
              <a:gd name="connsiteX28" fmla="*/ 428137 w 488850"/>
              <a:gd name="connsiteY28" fmla="*/ 434781 h 1135314"/>
              <a:gd name="connsiteX29" fmla="*/ 431332 w 488850"/>
              <a:gd name="connsiteY29" fmla="*/ 452896 h 1135314"/>
              <a:gd name="connsiteX30" fmla="*/ 434528 w 488850"/>
              <a:gd name="connsiteY30" fmla="*/ 489128 h 1135314"/>
              <a:gd name="connsiteX31" fmla="*/ 445711 w 488850"/>
              <a:gd name="connsiteY31" fmla="*/ 531397 h 1135314"/>
              <a:gd name="connsiteX32" fmla="*/ 447308 w 488850"/>
              <a:gd name="connsiteY32" fmla="*/ 571655 h 1135314"/>
              <a:gd name="connsiteX33" fmla="*/ 452100 w 488850"/>
              <a:gd name="connsiteY33" fmla="*/ 615939 h 1135314"/>
              <a:gd name="connsiteX34" fmla="*/ 461686 w 488850"/>
              <a:gd name="connsiteY34" fmla="*/ 660222 h 1135314"/>
              <a:gd name="connsiteX35" fmla="*/ 469673 w 488850"/>
              <a:gd name="connsiteY35" fmla="*/ 758852 h 1135314"/>
              <a:gd name="connsiteX36" fmla="*/ 469673 w 488850"/>
              <a:gd name="connsiteY36" fmla="*/ 1030590 h 1135314"/>
              <a:gd name="connsiteX37" fmla="*/ 476064 w 488850"/>
              <a:gd name="connsiteY37" fmla="*/ 1064809 h 1135314"/>
              <a:gd name="connsiteX38" fmla="*/ 485648 w 488850"/>
              <a:gd name="connsiteY38" fmla="*/ 1109092 h 1135314"/>
              <a:gd name="connsiteX39" fmla="*/ 460088 w 488850"/>
              <a:gd name="connsiteY39" fmla="*/ 1135259 h 1135314"/>
              <a:gd name="connsiteX40" fmla="*/ 159752 w 488850"/>
              <a:gd name="connsiteY40" fmla="*/ 1129220 h 1135314"/>
              <a:gd name="connsiteX41" fmla="*/ 61158 w 488850"/>
              <a:gd name="connsiteY41" fmla="*/ 1127607 h 1135314"/>
              <a:gd name="connsiteX42" fmla="*/ 64862 w 488850"/>
              <a:gd name="connsiteY42" fmla="*/ 916870 h 1135314"/>
              <a:gd name="connsiteX43" fmla="*/ 40391 w 488850"/>
              <a:gd name="connsiteY43" fmla="*/ 913812 h 113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88850" h="1135314">
                <a:moveTo>
                  <a:pt x="0" y="70451"/>
                </a:moveTo>
                <a:lnTo>
                  <a:pt x="17573" y="68438"/>
                </a:lnTo>
                <a:cubicBezTo>
                  <a:pt x="23661" y="65881"/>
                  <a:pt x="26229" y="64704"/>
                  <a:pt x="33548" y="62399"/>
                </a:cubicBezTo>
                <a:cubicBezTo>
                  <a:pt x="36182" y="61569"/>
                  <a:pt x="38901" y="61216"/>
                  <a:pt x="41536" y="60386"/>
                </a:cubicBezTo>
                <a:cubicBezTo>
                  <a:pt x="50659" y="57512"/>
                  <a:pt x="41763" y="58871"/>
                  <a:pt x="52718" y="56360"/>
                </a:cubicBezTo>
                <a:cubicBezTo>
                  <a:pt x="56423" y="55512"/>
                  <a:pt x="60329" y="55848"/>
                  <a:pt x="63901" y="54347"/>
                </a:cubicBezTo>
                <a:cubicBezTo>
                  <a:pt x="68419" y="52450"/>
                  <a:pt x="72421" y="48980"/>
                  <a:pt x="76682" y="46296"/>
                </a:cubicBezTo>
                <a:cubicBezTo>
                  <a:pt x="142398" y="4898"/>
                  <a:pt x="82950" y="48374"/>
                  <a:pt x="116620" y="30193"/>
                </a:cubicBezTo>
                <a:cubicBezTo>
                  <a:pt x="143480" y="15689"/>
                  <a:pt x="107369" y="26304"/>
                  <a:pt x="151765" y="10065"/>
                </a:cubicBezTo>
                <a:cubicBezTo>
                  <a:pt x="177567" y="626"/>
                  <a:pt x="214658" y="1550"/>
                  <a:pt x="238031" y="0"/>
                </a:cubicBezTo>
                <a:cubicBezTo>
                  <a:pt x="257734" y="2684"/>
                  <a:pt x="277678" y="3348"/>
                  <a:pt x="297140" y="8052"/>
                </a:cubicBezTo>
                <a:cubicBezTo>
                  <a:pt x="350174" y="20867"/>
                  <a:pt x="342704" y="23017"/>
                  <a:pt x="380212" y="42270"/>
                </a:cubicBezTo>
                <a:cubicBezTo>
                  <a:pt x="388802" y="46680"/>
                  <a:pt x="404770" y="51788"/>
                  <a:pt x="412163" y="60386"/>
                </a:cubicBezTo>
                <a:cubicBezTo>
                  <a:pt x="415317" y="64055"/>
                  <a:pt x="418103" y="69097"/>
                  <a:pt x="418552" y="74476"/>
                </a:cubicBezTo>
                <a:cubicBezTo>
                  <a:pt x="421342" y="107867"/>
                  <a:pt x="421337" y="141549"/>
                  <a:pt x="421747" y="175120"/>
                </a:cubicBezTo>
                <a:cubicBezTo>
                  <a:pt x="421870" y="185206"/>
                  <a:pt x="420833" y="195263"/>
                  <a:pt x="420150" y="205313"/>
                </a:cubicBezTo>
                <a:cubicBezTo>
                  <a:pt x="417638" y="242232"/>
                  <a:pt x="414825" y="279118"/>
                  <a:pt x="412162" y="316021"/>
                </a:cubicBezTo>
                <a:cubicBezTo>
                  <a:pt x="412764" y="319810"/>
                  <a:pt x="413194" y="322536"/>
                  <a:pt x="413496" y="324454"/>
                </a:cubicBezTo>
                <a:lnTo>
                  <a:pt x="413926" y="327203"/>
                </a:lnTo>
                <a:lnTo>
                  <a:pt x="414099" y="328337"/>
                </a:lnTo>
                <a:cubicBezTo>
                  <a:pt x="414144" y="328620"/>
                  <a:pt x="414144" y="328608"/>
                  <a:pt x="414058" y="328047"/>
                </a:cubicBezTo>
                <a:lnTo>
                  <a:pt x="413926" y="327203"/>
                </a:lnTo>
                <a:lnTo>
                  <a:pt x="413874" y="326865"/>
                </a:lnTo>
                <a:cubicBezTo>
                  <a:pt x="413508" y="324411"/>
                  <a:pt x="413104" y="321362"/>
                  <a:pt x="415357" y="334137"/>
                </a:cubicBezTo>
                <a:cubicBezTo>
                  <a:pt x="415947" y="337476"/>
                  <a:pt x="416366" y="340861"/>
                  <a:pt x="416955" y="344201"/>
                </a:cubicBezTo>
                <a:cubicBezTo>
                  <a:pt x="417431" y="346902"/>
                  <a:pt x="418122" y="349540"/>
                  <a:pt x="418553" y="352252"/>
                </a:cubicBezTo>
                <a:cubicBezTo>
                  <a:pt x="420088" y="361927"/>
                  <a:pt x="420766" y="370537"/>
                  <a:pt x="421747" y="380433"/>
                </a:cubicBezTo>
                <a:cubicBezTo>
                  <a:pt x="422551" y="388532"/>
                  <a:pt x="423993" y="396513"/>
                  <a:pt x="424942" y="404587"/>
                </a:cubicBezTo>
                <a:cubicBezTo>
                  <a:pt x="426123" y="414631"/>
                  <a:pt x="426942" y="424739"/>
                  <a:pt x="428137" y="434781"/>
                </a:cubicBezTo>
                <a:cubicBezTo>
                  <a:pt x="430857" y="457624"/>
                  <a:pt x="428517" y="433385"/>
                  <a:pt x="431332" y="452896"/>
                </a:cubicBezTo>
                <a:cubicBezTo>
                  <a:pt x="433099" y="465137"/>
                  <a:pt x="433625" y="476610"/>
                  <a:pt x="434528" y="489128"/>
                </a:cubicBezTo>
                <a:cubicBezTo>
                  <a:pt x="438255" y="503218"/>
                  <a:pt x="443453" y="516821"/>
                  <a:pt x="445711" y="531397"/>
                </a:cubicBezTo>
                <a:cubicBezTo>
                  <a:pt x="447753" y="544585"/>
                  <a:pt x="446297" y="558280"/>
                  <a:pt x="447308" y="571655"/>
                </a:cubicBezTo>
                <a:cubicBezTo>
                  <a:pt x="448429" y="586486"/>
                  <a:pt x="450504" y="601177"/>
                  <a:pt x="452100" y="615939"/>
                </a:cubicBezTo>
                <a:cubicBezTo>
                  <a:pt x="463603" y="648548"/>
                  <a:pt x="454665" y="618937"/>
                  <a:pt x="461686" y="660222"/>
                </a:cubicBezTo>
                <a:cubicBezTo>
                  <a:pt x="472809" y="725629"/>
                  <a:pt x="467686" y="651164"/>
                  <a:pt x="469673" y="758852"/>
                </a:cubicBezTo>
                <a:cubicBezTo>
                  <a:pt x="473578" y="970377"/>
                  <a:pt x="475286" y="889166"/>
                  <a:pt x="469673" y="1030590"/>
                </a:cubicBezTo>
                <a:cubicBezTo>
                  <a:pt x="471803" y="1041996"/>
                  <a:pt x="473307" y="1053617"/>
                  <a:pt x="476064" y="1064809"/>
                </a:cubicBezTo>
                <a:cubicBezTo>
                  <a:pt x="487328" y="1110544"/>
                  <a:pt x="482420" y="1068412"/>
                  <a:pt x="485648" y="1109092"/>
                </a:cubicBezTo>
                <a:cubicBezTo>
                  <a:pt x="490164" y="1134696"/>
                  <a:pt x="495255" y="1135044"/>
                  <a:pt x="460088" y="1135259"/>
                </a:cubicBezTo>
                <a:cubicBezTo>
                  <a:pt x="359965" y="1135871"/>
                  <a:pt x="259864" y="1131233"/>
                  <a:pt x="159752" y="1129220"/>
                </a:cubicBezTo>
                <a:lnTo>
                  <a:pt x="61158" y="1127607"/>
                </a:lnTo>
                <a:lnTo>
                  <a:pt x="64862" y="916870"/>
                </a:lnTo>
                <a:lnTo>
                  <a:pt x="40391" y="913812"/>
                </a:lnTo>
                <a:close/>
              </a:path>
            </a:pathLst>
          </a:custGeom>
        </p:spPr>
      </p:pic>
      <p:pic>
        <p:nvPicPr>
          <p:cNvPr id="17" name="图片 16" descr="图片包含 纸, 小, 男人, 床&#10;&#10;描述已自动生成">
            <a:extLst>
              <a:ext uri="{FF2B5EF4-FFF2-40B4-BE49-F238E27FC236}">
                <a16:creationId xmlns:a16="http://schemas.microsoft.com/office/drawing/2014/main" xmlns="" id="{FAA0D808-4489-410F-B100-EA1407E613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6" t="13263" r="52916" b="23140"/>
          <a:stretch>
            <a:fillRect/>
          </a:stretch>
        </p:blipFill>
        <p:spPr>
          <a:xfrm rot="19080395">
            <a:off x="11033196" y="214080"/>
            <a:ext cx="587356" cy="1494134"/>
          </a:xfrm>
          <a:custGeom>
            <a:avLst/>
            <a:gdLst>
              <a:gd name="connsiteX0" fmla="*/ 688109 w 1413185"/>
              <a:gd name="connsiteY0" fmla="*/ 0 h 2604781"/>
              <a:gd name="connsiteX1" fmla="*/ 858982 w 1413185"/>
              <a:gd name="connsiteY1" fmla="*/ 18473 h 2604781"/>
              <a:gd name="connsiteX2" fmla="*/ 1099127 w 1413185"/>
              <a:gd name="connsiteY2" fmla="*/ 96982 h 2604781"/>
              <a:gd name="connsiteX3" fmla="*/ 1191491 w 1413185"/>
              <a:gd name="connsiteY3" fmla="*/ 138546 h 2604781"/>
              <a:gd name="connsiteX4" fmla="*/ 1209964 w 1413185"/>
              <a:gd name="connsiteY4" fmla="*/ 170873 h 2604781"/>
              <a:gd name="connsiteX5" fmla="*/ 1219200 w 1413185"/>
              <a:gd name="connsiteY5" fmla="*/ 401782 h 2604781"/>
              <a:gd name="connsiteX6" fmla="*/ 1214582 w 1413185"/>
              <a:gd name="connsiteY6" fmla="*/ 471055 h 2604781"/>
              <a:gd name="connsiteX7" fmla="*/ 1191491 w 1413185"/>
              <a:gd name="connsiteY7" fmla="*/ 725055 h 2604781"/>
              <a:gd name="connsiteX8" fmla="*/ 1195347 w 1413185"/>
              <a:gd name="connsiteY8" fmla="*/ 744404 h 2604781"/>
              <a:gd name="connsiteX9" fmla="*/ 1196598 w 1413185"/>
              <a:gd name="connsiteY9" fmla="*/ 750760 h 2604781"/>
              <a:gd name="connsiteX10" fmla="*/ 1197091 w 1413185"/>
              <a:gd name="connsiteY10" fmla="*/ 753312 h 2604781"/>
              <a:gd name="connsiteX11" fmla="*/ 1196970 w 1413185"/>
              <a:gd name="connsiteY11" fmla="*/ 752646 h 2604781"/>
              <a:gd name="connsiteX12" fmla="*/ 1196598 w 1413185"/>
              <a:gd name="connsiteY12" fmla="*/ 750760 h 2604781"/>
              <a:gd name="connsiteX13" fmla="*/ 1196439 w 1413185"/>
              <a:gd name="connsiteY13" fmla="*/ 749935 h 2604781"/>
              <a:gd name="connsiteX14" fmla="*/ 1200727 w 1413185"/>
              <a:gd name="connsiteY14" fmla="*/ 766619 h 2604781"/>
              <a:gd name="connsiteX15" fmla="*/ 1205346 w 1413185"/>
              <a:gd name="connsiteY15" fmla="*/ 789709 h 2604781"/>
              <a:gd name="connsiteX16" fmla="*/ 1209964 w 1413185"/>
              <a:gd name="connsiteY16" fmla="*/ 808182 h 2604781"/>
              <a:gd name="connsiteX17" fmla="*/ 1219200 w 1413185"/>
              <a:gd name="connsiteY17" fmla="*/ 872837 h 2604781"/>
              <a:gd name="connsiteX18" fmla="*/ 1228436 w 1413185"/>
              <a:gd name="connsiteY18" fmla="*/ 928255 h 2604781"/>
              <a:gd name="connsiteX19" fmla="*/ 1237673 w 1413185"/>
              <a:gd name="connsiteY19" fmla="*/ 997528 h 2604781"/>
              <a:gd name="connsiteX20" fmla="*/ 1246909 w 1413185"/>
              <a:gd name="connsiteY20" fmla="*/ 1039091 h 2604781"/>
              <a:gd name="connsiteX21" fmla="*/ 1256146 w 1413185"/>
              <a:gd name="connsiteY21" fmla="*/ 1122219 h 2604781"/>
              <a:gd name="connsiteX22" fmla="*/ 1288473 w 1413185"/>
              <a:gd name="connsiteY22" fmla="*/ 1219200 h 2604781"/>
              <a:gd name="connsiteX23" fmla="*/ 1293091 w 1413185"/>
              <a:gd name="connsiteY23" fmla="*/ 1311564 h 2604781"/>
              <a:gd name="connsiteX24" fmla="*/ 1306946 w 1413185"/>
              <a:gd name="connsiteY24" fmla="*/ 1413164 h 2604781"/>
              <a:gd name="connsiteX25" fmla="*/ 1334655 w 1413185"/>
              <a:gd name="connsiteY25" fmla="*/ 1514764 h 2604781"/>
              <a:gd name="connsiteX26" fmla="*/ 1357746 w 1413185"/>
              <a:gd name="connsiteY26" fmla="*/ 1741055 h 2604781"/>
              <a:gd name="connsiteX27" fmla="*/ 1357746 w 1413185"/>
              <a:gd name="connsiteY27" fmla="*/ 2364509 h 2604781"/>
              <a:gd name="connsiteX28" fmla="*/ 1376218 w 1413185"/>
              <a:gd name="connsiteY28" fmla="*/ 2443019 h 2604781"/>
              <a:gd name="connsiteX29" fmla="*/ 1403927 w 1413185"/>
              <a:gd name="connsiteY29" fmla="*/ 2544619 h 2604781"/>
              <a:gd name="connsiteX30" fmla="*/ 1330036 w 1413185"/>
              <a:gd name="connsiteY30" fmla="*/ 2604655 h 2604781"/>
              <a:gd name="connsiteX31" fmla="*/ 461818 w 1413185"/>
              <a:gd name="connsiteY31" fmla="*/ 2590800 h 2604781"/>
              <a:gd name="connsiteX32" fmla="*/ 106218 w 1413185"/>
              <a:gd name="connsiteY32" fmla="*/ 2586182 h 2604781"/>
              <a:gd name="connsiteX33" fmla="*/ 129309 w 1413185"/>
              <a:gd name="connsiteY33" fmla="*/ 2304473 h 2604781"/>
              <a:gd name="connsiteX34" fmla="*/ 0 w 1413185"/>
              <a:gd name="connsiteY34" fmla="*/ 161637 h 2604781"/>
              <a:gd name="connsiteX35" fmla="*/ 50800 w 1413185"/>
              <a:gd name="connsiteY35" fmla="*/ 157019 h 2604781"/>
              <a:gd name="connsiteX36" fmla="*/ 96982 w 1413185"/>
              <a:gd name="connsiteY36" fmla="*/ 143164 h 2604781"/>
              <a:gd name="connsiteX37" fmla="*/ 120073 w 1413185"/>
              <a:gd name="connsiteY37" fmla="*/ 138546 h 2604781"/>
              <a:gd name="connsiteX38" fmla="*/ 152400 w 1413185"/>
              <a:gd name="connsiteY38" fmla="*/ 129309 h 2604781"/>
              <a:gd name="connsiteX39" fmla="*/ 184727 w 1413185"/>
              <a:gd name="connsiteY39" fmla="*/ 124691 h 2604781"/>
              <a:gd name="connsiteX40" fmla="*/ 221673 w 1413185"/>
              <a:gd name="connsiteY40" fmla="*/ 106219 h 2604781"/>
              <a:gd name="connsiteX41" fmla="*/ 337127 w 1413185"/>
              <a:gd name="connsiteY41" fmla="*/ 69273 h 2604781"/>
              <a:gd name="connsiteX42" fmla="*/ 438727 w 1413185"/>
              <a:gd name="connsiteY42" fmla="*/ 23091 h 2604781"/>
              <a:gd name="connsiteX43" fmla="*/ 688109 w 1413185"/>
              <a:gd name="connsiteY43" fmla="*/ 0 h 260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413185" h="2604781">
                <a:moveTo>
                  <a:pt x="688109" y="0"/>
                </a:moveTo>
                <a:cubicBezTo>
                  <a:pt x="745067" y="6158"/>
                  <a:pt x="802718" y="7683"/>
                  <a:pt x="858982" y="18473"/>
                </a:cubicBezTo>
                <a:cubicBezTo>
                  <a:pt x="1012292" y="47875"/>
                  <a:pt x="990700" y="52808"/>
                  <a:pt x="1099127" y="96982"/>
                </a:cubicBezTo>
                <a:cubicBezTo>
                  <a:pt x="1123959" y="107099"/>
                  <a:pt x="1170120" y="118819"/>
                  <a:pt x="1191491" y="138546"/>
                </a:cubicBezTo>
                <a:cubicBezTo>
                  <a:pt x="1200611" y="146964"/>
                  <a:pt x="1208665" y="158530"/>
                  <a:pt x="1209964" y="170873"/>
                </a:cubicBezTo>
                <a:cubicBezTo>
                  <a:pt x="1218028" y="247481"/>
                  <a:pt x="1218015" y="324760"/>
                  <a:pt x="1219200" y="401782"/>
                </a:cubicBezTo>
                <a:cubicBezTo>
                  <a:pt x="1219556" y="424922"/>
                  <a:pt x="1216558" y="447997"/>
                  <a:pt x="1214582" y="471055"/>
                </a:cubicBezTo>
                <a:cubicBezTo>
                  <a:pt x="1207322" y="555760"/>
                  <a:pt x="1199188" y="640388"/>
                  <a:pt x="1191491" y="725055"/>
                </a:cubicBezTo>
                <a:cubicBezTo>
                  <a:pt x="1193230" y="733748"/>
                  <a:pt x="1194474" y="740002"/>
                  <a:pt x="1195347" y="744404"/>
                </a:cubicBezTo>
                <a:lnTo>
                  <a:pt x="1196598" y="750760"/>
                </a:lnTo>
                <a:lnTo>
                  <a:pt x="1197091" y="753312"/>
                </a:lnTo>
                <a:cubicBezTo>
                  <a:pt x="1197220" y="753960"/>
                  <a:pt x="1197220" y="753935"/>
                  <a:pt x="1196970" y="752646"/>
                </a:cubicBezTo>
                <a:lnTo>
                  <a:pt x="1196598" y="750760"/>
                </a:lnTo>
                <a:lnTo>
                  <a:pt x="1196439" y="749935"/>
                </a:lnTo>
                <a:cubicBezTo>
                  <a:pt x="1195381" y="744305"/>
                  <a:pt x="1194213" y="737309"/>
                  <a:pt x="1200727" y="766619"/>
                </a:cubicBezTo>
                <a:cubicBezTo>
                  <a:pt x="1202430" y="774281"/>
                  <a:pt x="1203643" y="782047"/>
                  <a:pt x="1205346" y="789709"/>
                </a:cubicBezTo>
                <a:cubicBezTo>
                  <a:pt x="1206723" y="795905"/>
                  <a:pt x="1208719" y="801958"/>
                  <a:pt x="1209964" y="808182"/>
                </a:cubicBezTo>
                <a:cubicBezTo>
                  <a:pt x="1214403" y="830378"/>
                  <a:pt x="1216362" y="850133"/>
                  <a:pt x="1219200" y="872837"/>
                </a:cubicBezTo>
                <a:cubicBezTo>
                  <a:pt x="1221523" y="891420"/>
                  <a:pt x="1225691" y="909730"/>
                  <a:pt x="1228436" y="928255"/>
                </a:cubicBezTo>
                <a:cubicBezTo>
                  <a:pt x="1231850" y="951299"/>
                  <a:pt x="1234217" y="974490"/>
                  <a:pt x="1237673" y="997528"/>
                </a:cubicBezTo>
                <a:cubicBezTo>
                  <a:pt x="1245535" y="1049939"/>
                  <a:pt x="1238771" y="994328"/>
                  <a:pt x="1246909" y="1039091"/>
                </a:cubicBezTo>
                <a:cubicBezTo>
                  <a:pt x="1252015" y="1067176"/>
                  <a:pt x="1253535" y="1093498"/>
                  <a:pt x="1256146" y="1122219"/>
                </a:cubicBezTo>
                <a:cubicBezTo>
                  <a:pt x="1266922" y="1154546"/>
                  <a:pt x="1281947" y="1185755"/>
                  <a:pt x="1288473" y="1219200"/>
                </a:cubicBezTo>
                <a:cubicBezTo>
                  <a:pt x="1294377" y="1249456"/>
                  <a:pt x="1290168" y="1280876"/>
                  <a:pt x="1293091" y="1311564"/>
                </a:cubicBezTo>
                <a:cubicBezTo>
                  <a:pt x="1296332" y="1345590"/>
                  <a:pt x="1302328" y="1379297"/>
                  <a:pt x="1306946" y="1413164"/>
                </a:cubicBezTo>
                <a:cubicBezTo>
                  <a:pt x="1340196" y="1487981"/>
                  <a:pt x="1314358" y="1420045"/>
                  <a:pt x="1334655" y="1514764"/>
                </a:cubicBezTo>
                <a:cubicBezTo>
                  <a:pt x="1366812" y="1664830"/>
                  <a:pt x="1352000" y="1493982"/>
                  <a:pt x="1357746" y="1741055"/>
                </a:cubicBezTo>
                <a:cubicBezTo>
                  <a:pt x="1369033" y="2226361"/>
                  <a:pt x="1373969" y="2040037"/>
                  <a:pt x="1357746" y="2364509"/>
                </a:cubicBezTo>
                <a:cubicBezTo>
                  <a:pt x="1363903" y="2390679"/>
                  <a:pt x="1368250" y="2417342"/>
                  <a:pt x="1376218" y="2443019"/>
                </a:cubicBezTo>
                <a:cubicBezTo>
                  <a:pt x="1408783" y="2547951"/>
                  <a:pt x="1394594" y="2451286"/>
                  <a:pt x="1403927" y="2544619"/>
                </a:cubicBezTo>
                <a:cubicBezTo>
                  <a:pt x="1416982" y="2603362"/>
                  <a:pt x="1431698" y="2604162"/>
                  <a:pt x="1330036" y="2604655"/>
                </a:cubicBezTo>
                <a:cubicBezTo>
                  <a:pt x="1040597" y="2606060"/>
                  <a:pt x="751224" y="2595418"/>
                  <a:pt x="461818" y="2590800"/>
                </a:cubicBezTo>
                <a:lnTo>
                  <a:pt x="106218" y="2586182"/>
                </a:lnTo>
                <a:lnTo>
                  <a:pt x="129309" y="2304473"/>
                </a:lnTo>
                <a:lnTo>
                  <a:pt x="0" y="161637"/>
                </a:lnTo>
                <a:lnTo>
                  <a:pt x="50800" y="157019"/>
                </a:lnTo>
                <a:cubicBezTo>
                  <a:pt x="68401" y="151151"/>
                  <a:pt x="75824" y="148453"/>
                  <a:pt x="96982" y="143164"/>
                </a:cubicBezTo>
                <a:cubicBezTo>
                  <a:pt x="104597" y="141260"/>
                  <a:pt x="112458" y="140450"/>
                  <a:pt x="120073" y="138546"/>
                </a:cubicBezTo>
                <a:cubicBezTo>
                  <a:pt x="146448" y="131952"/>
                  <a:pt x="120729" y="135068"/>
                  <a:pt x="152400" y="129309"/>
                </a:cubicBezTo>
                <a:cubicBezTo>
                  <a:pt x="163109" y="127362"/>
                  <a:pt x="174400" y="128133"/>
                  <a:pt x="184727" y="124691"/>
                </a:cubicBezTo>
                <a:cubicBezTo>
                  <a:pt x="197789" y="120337"/>
                  <a:pt x="209358" y="112376"/>
                  <a:pt x="221673" y="106219"/>
                </a:cubicBezTo>
                <a:cubicBezTo>
                  <a:pt x="411648" y="11237"/>
                  <a:pt x="239798" y="110985"/>
                  <a:pt x="337127" y="69273"/>
                </a:cubicBezTo>
                <a:cubicBezTo>
                  <a:pt x="414776" y="35995"/>
                  <a:pt x="310385" y="60351"/>
                  <a:pt x="438727" y="23091"/>
                </a:cubicBezTo>
                <a:cubicBezTo>
                  <a:pt x="513318" y="1436"/>
                  <a:pt x="620541" y="3556"/>
                  <a:pt x="688109" y="0"/>
                </a:cubicBezTo>
                <a:close/>
              </a:path>
            </a:pathLst>
          </a:custGeom>
        </p:spPr>
      </p:pic>
      <p:pic>
        <p:nvPicPr>
          <p:cNvPr id="25" name="图片 24" descr="图片包含 桌子, 游戏机&#10;&#10;描述已自动生成">
            <a:extLst>
              <a:ext uri="{FF2B5EF4-FFF2-40B4-BE49-F238E27FC236}">
                <a16:creationId xmlns:a16="http://schemas.microsoft.com/office/drawing/2014/main" xmlns="" id="{A04FD349-586A-4D2F-AD20-D5DA9E8613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63" y="276117"/>
            <a:ext cx="816432" cy="125730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2105C70-6D99-4BC9-B790-48C637637F17}"/>
              </a:ext>
            </a:extLst>
          </p:cNvPr>
          <p:cNvSpPr txBox="1"/>
          <p:nvPr/>
        </p:nvSpPr>
        <p:spPr>
          <a:xfrm>
            <a:off x="1075755" y="1134107"/>
            <a:ext cx="64475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9525">
                  <a:gradFill flip="none" rotWithShape="1">
                    <a:gsLst>
                      <a:gs pos="50000">
                        <a:srgbClr val="13FFFE"/>
                      </a:gs>
                      <a:gs pos="0">
                        <a:srgbClr val="B241E2"/>
                      </a:gs>
                      <a:gs pos="100000">
                        <a:srgbClr val="FC4DCE"/>
                      </a:gs>
                    </a:gsLst>
                    <a:lin ang="2700000" scaled="1"/>
                    <a:tileRect/>
                  </a:gra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BETTER DESIGN</a:t>
            </a:r>
            <a:endParaRPr lang="zh-CN" altLang="en-US" sz="5400" dirty="0">
              <a:ln w="9525">
                <a:gradFill flip="none" rotWithShape="1">
                  <a:gsLst>
                    <a:gs pos="50000">
                      <a:srgbClr val="13FFFE"/>
                    </a:gs>
                    <a:gs pos="0">
                      <a:srgbClr val="B241E2"/>
                    </a:gs>
                    <a:gs pos="100000">
                      <a:srgbClr val="FC4DCE"/>
                    </a:gs>
                  </a:gsLst>
                  <a:lin ang="2700000" scaled="1"/>
                  <a:tileRect/>
                </a:gra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002B614-0B31-4AF5-918D-77BD5515DBE9}"/>
              </a:ext>
            </a:extLst>
          </p:cNvPr>
          <p:cNvSpPr txBox="1"/>
          <p:nvPr/>
        </p:nvSpPr>
        <p:spPr>
          <a:xfrm>
            <a:off x="1067442" y="1999096"/>
            <a:ext cx="6801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100000">
                      <a:srgbClr val="B241E2"/>
                    </a:gs>
                    <a:gs pos="51000">
                      <a:srgbClr val="13FFFE"/>
                    </a:gs>
                    <a:gs pos="0">
                      <a:srgbClr val="FC4DC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新设计美学大会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3C0D0F02-B180-4B27-BA99-591040205BC9}"/>
              </a:ext>
            </a:extLst>
          </p:cNvPr>
          <p:cNvSpPr/>
          <p:nvPr/>
        </p:nvSpPr>
        <p:spPr>
          <a:xfrm>
            <a:off x="1211527" y="3325644"/>
            <a:ext cx="3159087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3FFFE"/>
              </a:gs>
              <a:gs pos="0">
                <a:srgbClr val="FC4D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455A1A3-E897-4933-A85B-F518AD39582C}"/>
              </a:ext>
            </a:extLst>
          </p:cNvPr>
          <p:cNvSpPr txBox="1"/>
          <p:nvPr/>
        </p:nvSpPr>
        <p:spPr>
          <a:xfrm>
            <a:off x="2176706" y="3356874"/>
            <a:ext cx="206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陈西设计之家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48DD6FE-722B-473E-9DA6-E4E17117F834}"/>
              </a:ext>
            </a:extLst>
          </p:cNvPr>
          <p:cNvSpPr txBox="1"/>
          <p:nvPr/>
        </p:nvSpPr>
        <p:spPr>
          <a:xfrm>
            <a:off x="1404933" y="3356874"/>
            <a:ext cx="850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制作</a:t>
            </a:r>
            <a:r>
              <a:rPr lang="en-US" altLang="zh-CN" sz="24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:</a:t>
            </a:r>
            <a:endParaRPr lang="zh-CN" altLang="en-US" sz="2400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B976A5E3-A2F1-4D78-A469-885AC4F64FF8}"/>
              </a:ext>
            </a:extLst>
          </p:cNvPr>
          <p:cNvSpPr/>
          <p:nvPr/>
        </p:nvSpPr>
        <p:spPr>
          <a:xfrm rot="581029">
            <a:off x="-2331579" y="5362100"/>
            <a:ext cx="19127299" cy="1158562"/>
          </a:xfrm>
          <a:custGeom>
            <a:avLst/>
            <a:gdLst>
              <a:gd name="connsiteX0" fmla="*/ 1240971 w 19127299"/>
              <a:gd name="connsiteY0" fmla="*/ 87237 h 1339139"/>
              <a:gd name="connsiteX1" fmla="*/ 1240971 w 19127299"/>
              <a:gd name="connsiteY1" fmla="*/ 87237 h 1339139"/>
              <a:gd name="connsiteX2" fmla="*/ 1404257 w 19127299"/>
              <a:gd name="connsiteY2" fmla="*/ 151 h 1339139"/>
              <a:gd name="connsiteX3" fmla="*/ 1513114 w 19127299"/>
              <a:gd name="connsiteY3" fmla="*/ 65465 h 1339139"/>
              <a:gd name="connsiteX4" fmla="*/ 1730828 w 19127299"/>
              <a:gd name="connsiteY4" fmla="*/ 119894 h 1339139"/>
              <a:gd name="connsiteX5" fmla="*/ 2351314 w 19127299"/>
              <a:gd name="connsiteY5" fmla="*/ 109008 h 1339139"/>
              <a:gd name="connsiteX6" fmla="*/ 2547257 w 19127299"/>
              <a:gd name="connsiteY6" fmla="*/ 76351 h 1339139"/>
              <a:gd name="connsiteX7" fmla="*/ 3559628 w 19127299"/>
              <a:gd name="connsiteY7" fmla="*/ 130780 h 1339139"/>
              <a:gd name="connsiteX8" fmla="*/ 4201886 w 19127299"/>
              <a:gd name="connsiteY8" fmla="*/ 119894 h 1339139"/>
              <a:gd name="connsiteX9" fmla="*/ 5431971 w 19127299"/>
              <a:gd name="connsiteY9" fmla="*/ 174322 h 1339139"/>
              <a:gd name="connsiteX10" fmla="*/ 6237514 w 19127299"/>
              <a:gd name="connsiteY10" fmla="*/ 163437 h 1339139"/>
              <a:gd name="connsiteX11" fmla="*/ 7293428 w 19127299"/>
              <a:gd name="connsiteY11" fmla="*/ 228751 h 1339139"/>
              <a:gd name="connsiteX12" fmla="*/ 6640286 w 19127299"/>
              <a:gd name="connsiteY12" fmla="*/ 217865 h 1339139"/>
              <a:gd name="connsiteX13" fmla="*/ 6564086 w 19127299"/>
              <a:gd name="connsiteY13" fmla="*/ 174322 h 1339139"/>
              <a:gd name="connsiteX14" fmla="*/ 7652657 w 19127299"/>
              <a:gd name="connsiteY14" fmla="*/ 217865 h 1339139"/>
              <a:gd name="connsiteX15" fmla="*/ 9742714 w 19127299"/>
              <a:gd name="connsiteY15" fmla="*/ 555322 h 1339139"/>
              <a:gd name="connsiteX16" fmla="*/ 9383486 w 19127299"/>
              <a:gd name="connsiteY16" fmla="*/ 522665 h 1339139"/>
              <a:gd name="connsiteX17" fmla="*/ 11114314 w 19127299"/>
              <a:gd name="connsiteY17" fmla="*/ 457351 h 1339139"/>
              <a:gd name="connsiteX18" fmla="*/ 10961914 w 19127299"/>
              <a:gd name="connsiteY18" fmla="*/ 392037 h 1339139"/>
              <a:gd name="connsiteX19" fmla="*/ 11440886 w 19127299"/>
              <a:gd name="connsiteY19" fmla="*/ 370265 h 1339139"/>
              <a:gd name="connsiteX20" fmla="*/ 11680371 w 19127299"/>
              <a:gd name="connsiteY20" fmla="*/ 304951 h 1339139"/>
              <a:gd name="connsiteX21" fmla="*/ 11495314 w 19127299"/>
              <a:gd name="connsiteY21" fmla="*/ 261408 h 1339139"/>
              <a:gd name="connsiteX22" fmla="*/ 13051971 w 19127299"/>
              <a:gd name="connsiteY22" fmla="*/ 468237 h 1339139"/>
              <a:gd name="connsiteX23" fmla="*/ 13084628 w 19127299"/>
              <a:gd name="connsiteY23" fmla="*/ 479122 h 1339139"/>
              <a:gd name="connsiteX24" fmla="*/ 13607143 w 19127299"/>
              <a:gd name="connsiteY24" fmla="*/ 446465 h 1339139"/>
              <a:gd name="connsiteX25" fmla="*/ 16502743 w 19127299"/>
              <a:gd name="connsiteY25" fmla="*/ 500894 h 1339139"/>
              <a:gd name="connsiteX26" fmla="*/ 16992600 w 19127299"/>
              <a:gd name="connsiteY26" fmla="*/ 544437 h 1339139"/>
              <a:gd name="connsiteX27" fmla="*/ 17340943 w 19127299"/>
              <a:gd name="connsiteY27" fmla="*/ 609751 h 1339139"/>
              <a:gd name="connsiteX28" fmla="*/ 17166771 w 19127299"/>
              <a:gd name="connsiteY28" fmla="*/ 631522 h 1339139"/>
              <a:gd name="connsiteX29" fmla="*/ 17362714 w 19127299"/>
              <a:gd name="connsiteY29" fmla="*/ 707722 h 1339139"/>
              <a:gd name="connsiteX30" fmla="*/ 17754600 w 19127299"/>
              <a:gd name="connsiteY30" fmla="*/ 696837 h 1339139"/>
              <a:gd name="connsiteX31" fmla="*/ 17961428 w 19127299"/>
              <a:gd name="connsiteY31" fmla="*/ 718608 h 1339139"/>
              <a:gd name="connsiteX32" fmla="*/ 18930257 w 19127299"/>
              <a:gd name="connsiteY32" fmla="*/ 685951 h 1339139"/>
              <a:gd name="connsiteX33" fmla="*/ 19039114 w 19127299"/>
              <a:gd name="connsiteY33" fmla="*/ 653294 h 1339139"/>
              <a:gd name="connsiteX34" fmla="*/ 18821400 w 19127299"/>
              <a:gd name="connsiteY34" fmla="*/ 587980 h 1339139"/>
              <a:gd name="connsiteX35" fmla="*/ 18766971 w 19127299"/>
              <a:gd name="connsiteY35" fmla="*/ 566208 h 1339139"/>
              <a:gd name="connsiteX36" fmla="*/ 19104428 w 19127299"/>
              <a:gd name="connsiteY36" fmla="*/ 653294 h 1339139"/>
              <a:gd name="connsiteX37" fmla="*/ 19126200 w 19127299"/>
              <a:gd name="connsiteY37" fmla="*/ 729494 h 1339139"/>
              <a:gd name="connsiteX38" fmla="*/ 19028228 w 19127299"/>
              <a:gd name="connsiteY38" fmla="*/ 871008 h 1339139"/>
              <a:gd name="connsiteX39" fmla="*/ 19050000 w 19127299"/>
              <a:gd name="connsiteY39" fmla="*/ 968980 h 1339139"/>
              <a:gd name="connsiteX40" fmla="*/ 19104428 w 19127299"/>
              <a:gd name="connsiteY40" fmla="*/ 1077837 h 1339139"/>
              <a:gd name="connsiteX41" fmla="*/ 19093543 w 19127299"/>
              <a:gd name="connsiteY41" fmla="*/ 1154037 h 1339139"/>
              <a:gd name="connsiteX42" fmla="*/ 19028228 w 19127299"/>
              <a:gd name="connsiteY42" fmla="*/ 1143151 h 1339139"/>
              <a:gd name="connsiteX43" fmla="*/ 18941143 w 19127299"/>
              <a:gd name="connsiteY43" fmla="*/ 1164922 h 1339139"/>
              <a:gd name="connsiteX44" fmla="*/ 18908486 w 19127299"/>
              <a:gd name="connsiteY44" fmla="*/ 1241122 h 1339139"/>
              <a:gd name="connsiteX45" fmla="*/ 18886714 w 19127299"/>
              <a:gd name="connsiteY45" fmla="*/ 1284665 h 1339139"/>
              <a:gd name="connsiteX46" fmla="*/ 18875828 w 19127299"/>
              <a:gd name="connsiteY46" fmla="*/ 1339094 h 1339139"/>
              <a:gd name="connsiteX47" fmla="*/ 18625457 w 19127299"/>
              <a:gd name="connsiteY47" fmla="*/ 1262894 h 1339139"/>
              <a:gd name="connsiteX48" fmla="*/ 18168257 w 19127299"/>
              <a:gd name="connsiteY48" fmla="*/ 1208465 h 1339139"/>
              <a:gd name="connsiteX49" fmla="*/ 17482457 w 19127299"/>
              <a:gd name="connsiteY49" fmla="*/ 1088722 h 1339139"/>
              <a:gd name="connsiteX50" fmla="*/ 17199428 w 19127299"/>
              <a:gd name="connsiteY50" fmla="*/ 1154037 h 1339139"/>
              <a:gd name="connsiteX51" fmla="*/ 17253857 w 19127299"/>
              <a:gd name="connsiteY51" fmla="*/ 1164922 h 1339139"/>
              <a:gd name="connsiteX52" fmla="*/ 16949057 w 19127299"/>
              <a:gd name="connsiteY52" fmla="*/ 1132265 h 1339139"/>
              <a:gd name="connsiteX53" fmla="*/ 16916400 w 19127299"/>
              <a:gd name="connsiteY53" fmla="*/ 1121380 h 1339139"/>
              <a:gd name="connsiteX54" fmla="*/ 17134114 w 19127299"/>
              <a:gd name="connsiteY54" fmla="*/ 1132265 h 1339139"/>
              <a:gd name="connsiteX55" fmla="*/ 16491857 w 19127299"/>
              <a:gd name="connsiteY55" fmla="*/ 1056065 h 1339139"/>
              <a:gd name="connsiteX56" fmla="*/ 16578943 w 19127299"/>
              <a:gd name="connsiteY56" fmla="*/ 1088722 h 1339139"/>
              <a:gd name="connsiteX57" fmla="*/ 16230600 w 19127299"/>
              <a:gd name="connsiteY57" fmla="*/ 1143151 h 1339139"/>
              <a:gd name="connsiteX58" fmla="*/ 16295914 w 19127299"/>
              <a:gd name="connsiteY58" fmla="*/ 1175808 h 1339139"/>
              <a:gd name="connsiteX59" fmla="*/ 16187057 w 19127299"/>
              <a:gd name="connsiteY59" fmla="*/ 1186694 h 1339139"/>
              <a:gd name="connsiteX60" fmla="*/ 15914914 w 19127299"/>
              <a:gd name="connsiteY60" fmla="*/ 1154037 h 1339139"/>
              <a:gd name="connsiteX61" fmla="*/ 14935200 w 19127299"/>
              <a:gd name="connsiteY61" fmla="*/ 1132265 h 1339139"/>
              <a:gd name="connsiteX62" fmla="*/ 14837228 w 19127299"/>
              <a:gd name="connsiteY62" fmla="*/ 1121380 h 1339139"/>
              <a:gd name="connsiteX63" fmla="*/ 13607143 w 19127299"/>
              <a:gd name="connsiteY63" fmla="*/ 1045180 h 1339139"/>
              <a:gd name="connsiteX64" fmla="*/ 13824857 w 19127299"/>
              <a:gd name="connsiteY64" fmla="*/ 1066951 h 1339139"/>
              <a:gd name="connsiteX65" fmla="*/ 13901057 w 19127299"/>
              <a:gd name="connsiteY65" fmla="*/ 1088722 h 1339139"/>
              <a:gd name="connsiteX66" fmla="*/ 13520057 w 19127299"/>
              <a:gd name="connsiteY66" fmla="*/ 1110494 h 1339139"/>
              <a:gd name="connsiteX67" fmla="*/ 12366171 w 19127299"/>
              <a:gd name="connsiteY67" fmla="*/ 1132265 h 1339139"/>
              <a:gd name="connsiteX68" fmla="*/ 11582400 w 19127299"/>
              <a:gd name="connsiteY68" fmla="*/ 1121380 h 1339139"/>
              <a:gd name="connsiteX69" fmla="*/ 11713028 w 19127299"/>
              <a:gd name="connsiteY69" fmla="*/ 1132265 h 1339139"/>
              <a:gd name="connsiteX70" fmla="*/ 11593286 w 19127299"/>
              <a:gd name="connsiteY70" fmla="*/ 1143151 h 1339139"/>
              <a:gd name="connsiteX71" fmla="*/ 11027228 w 19127299"/>
              <a:gd name="connsiteY71" fmla="*/ 1154037 h 1339139"/>
              <a:gd name="connsiteX72" fmla="*/ 11201400 w 19127299"/>
              <a:gd name="connsiteY72" fmla="*/ 1186694 h 1339139"/>
              <a:gd name="connsiteX73" fmla="*/ 10036628 w 19127299"/>
              <a:gd name="connsiteY73" fmla="*/ 1088722 h 1339139"/>
              <a:gd name="connsiteX74" fmla="*/ 9405257 w 19127299"/>
              <a:gd name="connsiteY74" fmla="*/ 1045180 h 1339139"/>
              <a:gd name="connsiteX75" fmla="*/ 9622971 w 19127299"/>
              <a:gd name="connsiteY75" fmla="*/ 1066951 h 1339139"/>
              <a:gd name="connsiteX76" fmla="*/ 9046028 w 19127299"/>
              <a:gd name="connsiteY76" fmla="*/ 1077837 h 1339139"/>
              <a:gd name="connsiteX77" fmla="*/ 8665028 w 19127299"/>
              <a:gd name="connsiteY77" fmla="*/ 1121380 h 1339139"/>
              <a:gd name="connsiteX78" fmla="*/ 8392886 w 19127299"/>
              <a:gd name="connsiteY78" fmla="*/ 1164922 h 1339139"/>
              <a:gd name="connsiteX79" fmla="*/ 7794171 w 19127299"/>
              <a:gd name="connsiteY79" fmla="*/ 1132265 h 1339139"/>
              <a:gd name="connsiteX80" fmla="*/ 7761514 w 19127299"/>
              <a:gd name="connsiteY80" fmla="*/ 1099608 h 1339139"/>
              <a:gd name="connsiteX81" fmla="*/ 6760028 w 19127299"/>
              <a:gd name="connsiteY81" fmla="*/ 1045180 h 1339139"/>
              <a:gd name="connsiteX82" fmla="*/ 5617028 w 19127299"/>
              <a:gd name="connsiteY82" fmla="*/ 1012522 h 1339139"/>
              <a:gd name="connsiteX83" fmla="*/ 5780314 w 19127299"/>
              <a:gd name="connsiteY83" fmla="*/ 1001637 h 1339139"/>
              <a:gd name="connsiteX84" fmla="*/ 5312228 w 19127299"/>
              <a:gd name="connsiteY84" fmla="*/ 947208 h 1339139"/>
              <a:gd name="connsiteX85" fmla="*/ 4865914 w 19127299"/>
              <a:gd name="connsiteY85" fmla="*/ 827465 h 1339139"/>
              <a:gd name="connsiteX86" fmla="*/ 5312228 w 19127299"/>
              <a:gd name="connsiteY86" fmla="*/ 849237 h 1339139"/>
              <a:gd name="connsiteX87" fmla="*/ 3810000 w 19127299"/>
              <a:gd name="connsiteY87" fmla="*/ 816580 h 1339139"/>
              <a:gd name="connsiteX88" fmla="*/ 3733800 w 19127299"/>
              <a:gd name="connsiteY88" fmla="*/ 794808 h 1339139"/>
              <a:gd name="connsiteX89" fmla="*/ 3897086 w 19127299"/>
              <a:gd name="connsiteY89" fmla="*/ 805694 h 1339139"/>
              <a:gd name="connsiteX90" fmla="*/ 3537857 w 19127299"/>
              <a:gd name="connsiteY90" fmla="*/ 827465 h 1339139"/>
              <a:gd name="connsiteX91" fmla="*/ 3069771 w 19127299"/>
              <a:gd name="connsiteY91" fmla="*/ 871008 h 1339139"/>
              <a:gd name="connsiteX92" fmla="*/ 2906486 w 19127299"/>
              <a:gd name="connsiteY92" fmla="*/ 816580 h 1339139"/>
              <a:gd name="connsiteX93" fmla="*/ 2481943 w 19127299"/>
              <a:gd name="connsiteY93" fmla="*/ 707722 h 1339139"/>
              <a:gd name="connsiteX94" fmla="*/ 2427514 w 19127299"/>
              <a:gd name="connsiteY94" fmla="*/ 696837 h 1339139"/>
              <a:gd name="connsiteX95" fmla="*/ 2460171 w 19127299"/>
              <a:gd name="connsiteY95" fmla="*/ 707722 h 1339139"/>
              <a:gd name="connsiteX96" fmla="*/ 1687286 w 19127299"/>
              <a:gd name="connsiteY96" fmla="*/ 685951 h 1339139"/>
              <a:gd name="connsiteX97" fmla="*/ 1426028 w 19127299"/>
              <a:gd name="connsiteY97" fmla="*/ 664180 h 1339139"/>
              <a:gd name="connsiteX98" fmla="*/ 1186543 w 19127299"/>
              <a:gd name="connsiteY98" fmla="*/ 620637 h 1339139"/>
              <a:gd name="connsiteX99" fmla="*/ 1099457 w 19127299"/>
              <a:gd name="connsiteY99" fmla="*/ 609751 h 1339139"/>
              <a:gd name="connsiteX100" fmla="*/ 54428 w 19127299"/>
              <a:gd name="connsiteY100" fmla="*/ 587980 h 1339139"/>
              <a:gd name="connsiteX101" fmla="*/ 0 w 19127299"/>
              <a:gd name="connsiteY101" fmla="*/ 533551 h 1339139"/>
              <a:gd name="connsiteX102" fmla="*/ 43543 w 19127299"/>
              <a:gd name="connsiteY102" fmla="*/ 424694 h 1339139"/>
              <a:gd name="connsiteX103" fmla="*/ 21771 w 19127299"/>
              <a:gd name="connsiteY103" fmla="*/ 402922 h 1339139"/>
              <a:gd name="connsiteX104" fmla="*/ 859971 w 19127299"/>
              <a:gd name="connsiteY104" fmla="*/ 381151 h 1339139"/>
              <a:gd name="connsiteX105" fmla="*/ 838200 w 19127299"/>
              <a:gd name="connsiteY105" fmla="*/ 348494 h 1339139"/>
              <a:gd name="connsiteX106" fmla="*/ 772886 w 19127299"/>
              <a:gd name="connsiteY106" fmla="*/ 337608 h 1339139"/>
              <a:gd name="connsiteX107" fmla="*/ 783771 w 19127299"/>
              <a:gd name="connsiteY107" fmla="*/ 261408 h 1339139"/>
              <a:gd name="connsiteX108" fmla="*/ 707571 w 19127299"/>
              <a:gd name="connsiteY108" fmla="*/ 206980 h 1339139"/>
              <a:gd name="connsiteX109" fmla="*/ 468086 w 19127299"/>
              <a:gd name="connsiteY109" fmla="*/ 152551 h 1339139"/>
              <a:gd name="connsiteX110" fmla="*/ 718457 w 19127299"/>
              <a:gd name="connsiteY110" fmla="*/ 130780 h 1339139"/>
              <a:gd name="connsiteX111" fmla="*/ 620486 w 19127299"/>
              <a:gd name="connsiteY111" fmla="*/ 76351 h 1339139"/>
              <a:gd name="connsiteX112" fmla="*/ 979714 w 19127299"/>
              <a:gd name="connsiteY112" fmla="*/ 98122 h 1339139"/>
              <a:gd name="connsiteX113" fmla="*/ 1240971 w 19127299"/>
              <a:gd name="connsiteY113" fmla="*/ 87237 h 1339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9127299" h="1339139">
                <a:moveTo>
                  <a:pt x="1240971" y="87237"/>
                </a:moveTo>
                <a:lnTo>
                  <a:pt x="1240971" y="87237"/>
                </a:lnTo>
                <a:cubicBezTo>
                  <a:pt x="1295400" y="58208"/>
                  <a:pt x="1342768" y="5070"/>
                  <a:pt x="1404257" y="151"/>
                </a:cubicBezTo>
                <a:cubicBezTo>
                  <a:pt x="1446438" y="-3224"/>
                  <a:pt x="1473385" y="50898"/>
                  <a:pt x="1513114" y="65465"/>
                </a:cubicBezTo>
                <a:cubicBezTo>
                  <a:pt x="1583346" y="91217"/>
                  <a:pt x="1658257" y="101751"/>
                  <a:pt x="1730828" y="119894"/>
                </a:cubicBezTo>
                <a:cubicBezTo>
                  <a:pt x="1937657" y="116265"/>
                  <a:pt x="2144747" y="120025"/>
                  <a:pt x="2351314" y="109008"/>
                </a:cubicBezTo>
                <a:cubicBezTo>
                  <a:pt x="2417435" y="105482"/>
                  <a:pt x="2481052" y="75158"/>
                  <a:pt x="2547257" y="76351"/>
                </a:cubicBezTo>
                <a:cubicBezTo>
                  <a:pt x="2885147" y="82439"/>
                  <a:pt x="3222171" y="112637"/>
                  <a:pt x="3559628" y="130780"/>
                </a:cubicBezTo>
                <a:cubicBezTo>
                  <a:pt x="3037370" y="165595"/>
                  <a:pt x="3789701" y="113281"/>
                  <a:pt x="4201886" y="119894"/>
                </a:cubicBezTo>
                <a:cubicBezTo>
                  <a:pt x="4612263" y="126478"/>
                  <a:pt x="5021943" y="156179"/>
                  <a:pt x="5431971" y="174322"/>
                </a:cubicBezTo>
                <a:cubicBezTo>
                  <a:pt x="5700485" y="170694"/>
                  <a:pt x="5969090" y="155588"/>
                  <a:pt x="6237514" y="163437"/>
                </a:cubicBezTo>
                <a:cubicBezTo>
                  <a:pt x="6590007" y="173744"/>
                  <a:pt x="6943960" y="181526"/>
                  <a:pt x="7293428" y="228751"/>
                </a:cubicBezTo>
                <a:cubicBezTo>
                  <a:pt x="7509211" y="257911"/>
                  <a:pt x="6858000" y="221494"/>
                  <a:pt x="6640286" y="217865"/>
                </a:cubicBezTo>
                <a:cubicBezTo>
                  <a:pt x="6614886" y="203351"/>
                  <a:pt x="6534833" y="174612"/>
                  <a:pt x="6564086" y="174322"/>
                </a:cubicBezTo>
                <a:cubicBezTo>
                  <a:pt x="8163450" y="158488"/>
                  <a:pt x="8099317" y="162036"/>
                  <a:pt x="7652657" y="217865"/>
                </a:cubicBezTo>
                <a:cubicBezTo>
                  <a:pt x="8454929" y="317115"/>
                  <a:pt x="8958038" y="352826"/>
                  <a:pt x="9742714" y="555322"/>
                </a:cubicBezTo>
                <a:cubicBezTo>
                  <a:pt x="9859136" y="585366"/>
                  <a:pt x="9503229" y="533551"/>
                  <a:pt x="9383486" y="522665"/>
                </a:cubicBezTo>
                <a:cubicBezTo>
                  <a:pt x="8671572" y="263787"/>
                  <a:pt x="9401569" y="545183"/>
                  <a:pt x="11114314" y="457351"/>
                </a:cubicBezTo>
                <a:cubicBezTo>
                  <a:pt x="11169510" y="454520"/>
                  <a:pt x="11012714" y="413808"/>
                  <a:pt x="10961914" y="392037"/>
                </a:cubicBezTo>
                <a:cubicBezTo>
                  <a:pt x="11121571" y="384780"/>
                  <a:pt x="11282225" y="389497"/>
                  <a:pt x="11440886" y="370265"/>
                </a:cubicBezTo>
                <a:cubicBezTo>
                  <a:pt x="11523029" y="360308"/>
                  <a:pt x="11643367" y="378960"/>
                  <a:pt x="11680371" y="304951"/>
                </a:cubicBezTo>
                <a:cubicBezTo>
                  <a:pt x="11708711" y="248271"/>
                  <a:pt x="11432117" y="256727"/>
                  <a:pt x="11495314" y="261408"/>
                </a:cubicBezTo>
                <a:cubicBezTo>
                  <a:pt x="12359098" y="325392"/>
                  <a:pt x="12383359" y="328943"/>
                  <a:pt x="13051971" y="468237"/>
                </a:cubicBezTo>
                <a:cubicBezTo>
                  <a:pt x="13063204" y="470577"/>
                  <a:pt x="13073742" y="475494"/>
                  <a:pt x="13084628" y="479122"/>
                </a:cubicBezTo>
                <a:cubicBezTo>
                  <a:pt x="13258800" y="468236"/>
                  <a:pt x="13432635" y="447602"/>
                  <a:pt x="13607143" y="446465"/>
                </a:cubicBezTo>
                <a:cubicBezTo>
                  <a:pt x="16404656" y="428241"/>
                  <a:pt x="15612155" y="-8015"/>
                  <a:pt x="16502743" y="500894"/>
                </a:cubicBezTo>
                <a:cubicBezTo>
                  <a:pt x="16125455" y="587960"/>
                  <a:pt x="16446195" y="501939"/>
                  <a:pt x="16992600" y="544437"/>
                </a:cubicBezTo>
                <a:cubicBezTo>
                  <a:pt x="17110382" y="553598"/>
                  <a:pt x="17224829" y="587980"/>
                  <a:pt x="17340943" y="609751"/>
                </a:cubicBezTo>
                <a:cubicBezTo>
                  <a:pt x="17282886" y="617008"/>
                  <a:pt x="17187315" y="576738"/>
                  <a:pt x="17166771" y="631522"/>
                </a:cubicBezTo>
                <a:cubicBezTo>
                  <a:pt x="17152327" y="670041"/>
                  <a:pt x="17318865" y="698953"/>
                  <a:pt x="17362714" y="707722"/>
                </a:cubicBezTo>
                <a:cubicBezTo>
                  <a:pt x="17493343" y="704094"/>
                  <a:pt x="17623943" y="694461"/>
                  <a:pt x="17754600" y="696837"/>
                </a:cubicBezTo>
                <a:cubicBezTo>
                  <a:pt x="17823912" y="698097"/>
                  <a:pt x="17892107" y="719250"/>
                  <a:pt x="17961428" y="718608"/>
                </a:cubicBezTo>
                <a:cubicBezTo>
                  <a:pt x="18284541" y="715616"/>
                  <a:pt x="18607314" y="696837"/>
                  <a:pt x="18930257" y="685951"/>
                </a:cubicBezTo>
                <a:cubicBezTo>
                  <a:pt x="18966543" y="675065"/>
                  <a:pt x="19067273" y="678637"/>
                  <a:pt x="19039114" y="653294"/>
                </a:cubicBezTo>
                <a:cubicBezTo>
                  <a:pt x="18982797" y="602609"/>
                  <a:pt x="18893562" y="611072"/>
                  <a:pt x="18821400" y="587980"/>
                </a:cubicBezTo>
                <a:cubicBezTo>
                  <a:pt x="18802789" y="582024"/>
                  <a:pt x="18747931" y="561814"/>
                  <a:pt x="18766971" y="566208"/>
                </a:cubicBezTo>
                <a:cubicBezTo>
                  <a:pt x="18880167" y="592330"/>
                  <a:pt x="18991942" y="624265"/>
                  <a:pt x="19104428" y="653294"/>
                </a:cubicBezTo>
                <a:cubicBezTo>
                  <a:pt x="19111685" y="678694"/>
                  <a:pt x="19132250" y="703780"/>
                  <a:pt x="19126200" y="729494"/>
                </a:cubicBezTo>
                <a:cubicBezTo>
                  <a:pt x="19111177" y="793342"/>
                  <a:pt x="19069630" y="829607"/>
                  <a:pt x="19028228" y="871008"/>
                </a:cubicBezTo>
                <a:cubicBezTo>
                  <a:pt x="19032409" y="896094"/>
                  <a:pt x="19036601" y="942182"/>
                  <a:pt x="19050000" y="968980"/>
                </a:cubicBezTo>
                <a:cubicBezTo>
                  <a:pt x="19111543" y="1092066"/>
                  <a:pt x="19079465" y="1002944"/>
                  <a:pt x="19104428" y="1077837"/>
                </a:cubicBezTo>
                <a:cubicBezTo>
                  <a:pt x="19100800" y="1103237"/>
                  <a:pt x="19113024" y="1137339"/>
                  <a:pt x="19093543" y="1154037"/>
                </a:cubicBezTo>
                <a:cubicBezTo>
                  <a:pt x="19076785" y="1168401"/>
                  <a:pt x="19050244" y="1141579"/>
                  <a:pt x="19028228" y="1143151"/>
                </a:cubicBezTo>
                <a:cubicBezTo>
                  <a:pt x="18998382" y="1145283"/>
                  <a:pt x="18970171" y="1157665"/>
                  <a:pt x="18941143" y="1164922"/>
                </a:cubicBezTo>
                <a:cubicBezTo>
                  <a:pt x="18899133" y="1206932"/>
                  <a:pt x="18934283" y="1163730"/>
                  <a:pt x="18908486" y="1241122"/>
                </a:cubicBezTo>
                <a:cubicBezTo>
                  <a:pt x="18903354" y="1256517"/>
                  <a:pt x="18893971" y="1270151"/>
                  <a:pt x="18886714" y="1284665"/>
                </a:cubicBezTo>
                <a:cubicBezTo>
                  <a:pt x="18883085" y="1302808"/>
                  <a:pt x="18894266" y="1340631"/>
                  <a:pt x="18875828" y="1339094"/>
                </a:cubicBezTo>
                <a:cubicBezTo>
                  <a:pt x="18788893" y="1331850"/>
                  <a:pt x="18709821" y="1285095"/>
                  <a:pt x="18625457" y="1262894"/>
                </a:cubicBezTo>
                <a:cubicBezTo>
                  <a:pt x="18452559" y="1217395"/>
                  <a:pt x="18364042" y="1222968"/>
                  <a:pt x="18168257" y="1208465"/>
                </a:cubicBezTo>
                <a:cubicBezTo>
                  <a:pt x="17757669" y="1142771"/>
                  <a:pt x="17986462" y="1181565"/>
                  <a:pt x="17482457" y="1088722"/>
                </a:cubicBezTo>
                <a:cubicBezTo>
                  <a:pt x="17388114" y="1110494"/>
                  <a:pt x="17291282" y="1123419"/>
                  <a:pt x="17199428" y="1154037"/>
                </a:cubicBezTo>
                <a:cubicBezTo>
                  <a:pt x="17181875" y="1159888"/>
                  <a:pt x="17272290" y="1166525"/>
                  <a:pt x="17253857" y="1164922"/>
                </a:cubicBezTo>
                <a:cubicBezTo>
                  <a:pt x="17152060" y="1156070"/>
                  <a:pt x="17050657" y="1143151"/>
                  <a:pt x="16949057" y="1132265"/>
                </a:cubicBezTo>
                <a:cubicBezTo>
                  <a:pt x="16938171" y="1128637"/>
                  <a:pt x="16904926" y="1121380"/>
                  <a:pt x="16916400" y="1121380"/>
                </a:cubicBezTo>
                <a:cubicBezTo>
                  <a:pt x="16989062" y="1121380"/>
                  <a:pt x="17205931" y="1143314"/>
                  <a:pt x="17134114" y="1132265"/>
                </a:cubicBezTo>
                <a:cubicBezTo>
                  <a:pt x="16921034" y="1099483"/>
                  <a:pt x="16705943" y="1081465"/>
                  <a:pt x="16491857" y="1056065"/>
                </a:cubicBezTo>
                <a:cubicBezTo>
                  <a:pt x="16520886" y="1066951"/>
                  <a:pt x="16609674" y="1084625"/>
                  <a:pt x="16578943" y="1088722"/>
                </a:cubicBezTo>
                <a:cubicBezTo>
                  <a:pt x="16144907" y="1146594"/>
                  <a:pt x="15723087" y="1094817"/>
                  <a:pt x="16230600" y="1143151"/>
                </a:cubicBezTo>
                <a:cubicBezTo>
                  <a:pt x="16252371" y="1154037"/>
                  <a:pt x="16313126" y="1158596"/>
                  <a:pt x="16295914" y="1175808"/>
                </a:cubicBezTo>
                <a:cubicBezTo>
                  <a:pt x="16270128" y="1201594"/>
                  <a:pt x="16223464" y="1188774"/>
                  <a:pt x="16187057" y="1186694"/>
                </a:cubicBezTo>
                <a:cubicBezTo>
                  <a:pt x="16095841" y="1181482"/>
                  <a:pt x="16005628" y="1164923"/>
                  <a:pt x="15914914" y="1154037"/>
                </a:cubicBezTo>
                <a:cubicBezTo>
                  <a:pt x="16268602" y="1036138"/>
                  <a:pt x="15933360" y="1151836"/>
                  <a:pt x="14935200" y="1132265"/>
                </a:cubicBezTo>
                <a:cubicBezTo>
                  <a:pt x="14902348" y="1131621"/>
                  <a:pt x="14869885" y="1125008"/>
                  <a:pt x="14837228" y="1121380"/>
                </a:cubicBezTo>
                <a:cubicBezTo>
                  <a:pt x="15476220" y="1041504"/>
                  <a:pt x="15069865" y="1101874"/>
                  <a:pt x="13607143" y="1045180"/>
                </a:cubicBezTo>
                <a:cubicBezTo>
                  <a:pt x="13502398" y="1010264"/>
                  <a:pt x="13506212" y="1013844"/>
                  <a:pt x="13824857" y="1066951"/>
                </a:cubicBezTo>
                <a:cubicBezTo>
                  <a:pt x="13850914" y="1071294"/>
                  <a:pt x="13875657" y="1081465"/>
                  <a:pt x="13901057" y="1088722"/>
                </a:cubicBezTo>
                <a:cubicBezTo>
                  <a:pt x="13774057" y="1095979"/>
                  <a:pt x="13647179" y="1105843"/>
                  <a:pt x="13520057" y="1110494"/>
                </a:cubicBezTo>
                <a:cubicBezTo>
                  <a:pt x="13360083" y="1116347"/>
                  <a:pt x="12468882" y="1130524"/>
                  <a:pt x="12366171" y="1132265"/>
                </a:cubicBezTo>
                <a:lnTo>
                  <a:pt x="11582400" y="1121380"/>
                </a:lnTo>
                <a:cubicBezTo>
                  <a:pt x="11538706" y="1121380"/>
                  <a:pt x="11693487" y="1093185"/>
                  <a:pt x="11713028" y="1132265"/>
                </a:cubicBezTo>
                <a:cubicBezTo>
                  <a:pt x="11730952" y="1168112"/>
                  <a:pt x="11633344" y="1141879"/>
                  <a:pt x="11593286" y="1143151"/>
                </a:cubicBezTo>
                <a:cubicBezTo>
                  <a:pt x="11404660" y="1149139"/>
                  <a:pt x="11215914" y="1150408"/>
                  <a:pt x="11027228" y="1154037"/>
                </a:cubicBezTo>
                <a:cubicBezTo>
                  <a:pt x="11085285" y="1164923"/>
                  <a:pt x="11260203" y="1181094"/>
                  <a:pt x="11201400" y="1186694"/>
                </a:cubicBezTo>
                <a:cubicBezTo>
                  <a:pt x="10600390" y="1243933"/>
                  <a:pt x="10593670" y="1202405"/>
                  <a:pt x="10036628" y="1088722"/>
                </a:cubicBezTo>
                <a:cubicBezTo>
                  <a:pt x="10309259" y="1034200"/>
                  <a:pt x="10186397" y="1063347"/>
                  <a:pt x="9405257" y="1045180"/>
                </a:cubicBezTo>
                <a:cubicBezTo>
                  <a:pt x="9332343" y="1043484"/>
                  <a:pt x="9550400" y="1059694"/>
                  <a:pt x="9622971" y="1066951"/>
                </a:cubicBezTo>
                <a:lnTo>
                  <a:pt x="9046028" y="1077837"/>
                </a:lnTo>
                <a:cubicBezTo>
                  <a:pt x="8501081" y="1088846"/>
                  <a:pt x="8384920" y="1044984"/>
                  <a:pt x="8665028" y="1121380"/>
                </a:cubicBezTo>
                <a:cubicBezTo>
                  <a:pt x="8766603" y="1222952"/>
                  <a:pt x="8732694" y="1173110"/>
                  <a:pt x="8392886" y="1164922"/>
                </a:cubicBezTo>
                <a:cubicBezTo>
                  <a:pt x="8193076" y="1160107"/>
                  <a:pt x="7993743" y="1143151"/>
                  <a:pt x="7794171" y="1132265"/>
                </a:cubicBezTo>
                <a:cubicBezTo>
                  <a:pt x="7783285" y="1121379"/>
                  <a:pt x="7776873" y="1100652"/>
                  <a:pt x="7761514" y="1099608"/>
                </a:cubicBezTo>
                <a:cubicBezTo>
                  <a:pt x="6805693" y="1034649"/>
                  <a:pt x="6299551" y="1102736"/>
                  <a:pt x="6760028" y="1045180"/>
                </a:cubicBezTo>
                <a:lnTo>
                  <a:pt x="5617028" y="1012522"/>
                </a:lnTo>
                <a:cubicBezTo>
                  <a:pt x="5562532" y="1010100"/>
                  <a:pt x="5833653" y="1013067"/>
                  <a:pt x="5780314" y="1001637"/>
                </a:cubicBezTo>
                <a:cubicBezTo>
                  <a:pt x="5626721" y="968724"/>
                  <a:pt x="5468257" y="965351"/>
                  <a:pt x="5312228" y="947208"/>
                </a:cubicBezTo>
                <a:cubicBezTo>
                  <a:pt x="5163457" y="907294"/>
                  <a:pt x="4865914" y="981498"/>
                  <a:pt x="4865914" y="827465"/>
                </a:cubicBezTo>
                <a:cubicBezTo>
                  <a:pt x="4865914" y="678517"/>
                  <a:pt x="5461168" y="850772"/>
                  <a:pt x="5312228" y="849237"/>
                </a:cubicBezTo>
                <a:cubicBezTo>
                  <a:pt x="4811394" y="844074"/>
                  <a:pt x="4310743" y="827466"/>
                  <a:pt x="3810000" y="816580"/>
                </a:cubicBezTo>
                <a:cubicBezTo>
                  <a:pt x="3784600" y="809323"/>
                  <a:pt x="3707588" y="798085"/>
                  <a:pt x="3733800" y="794808"/>
                </a:cubicBezTo>
                <a:cubicBezTo>
                  <a:pt x="3787928" y="788042"/>
                  <a:pt x="3950893" y="796726"/>
                  <a:pt x="3897086" y="805694"/>
                </a:cubicBezTo>
                <a:cubicBezTo>
                  <a:pt x="3778756" y="825416"/>
                  <a:pt x="3657600" y="820208"/>
                  <a:pt x="3537857" y="827465"/>
                </a:cubicBezTo>
                <a:cubicBezTo>
                  <a:pt x="3387487" y="850599"/>
                  <a:pt x="3217715" y="880871"/>
                  <a:pt x="3069771" y="871008"/>
                </a:cubicBezTo>
                <a:cubicBezTo>
                  <a:pt x="3012526" y="867192"/>
                  <a:pt x="2961765" y="831935"/>
                  <a:pt x="2906486" y="816580"/>
                </a:cubicBezTo>
                <a:cubicBezTo>
                  <a:pt x="2765723" y="777479"/>
                  <a:pt x="2623673" y="743155"/>
                  <a:pt x="2481943" y="707722"/>
                </a:cubicBezTo>
                <a:cubicBezTo>
                  <a:pt x="2463993" y="703235"/>
                  <a:pt x="2409961" y="690986"/>
                  <a:pt x="2427514" y="696837"/>
                </a:cubicBezTo>
                <a:cubicBezTo>
                  <a:pt x="2438400" y="700465"/>
                  <a:pt x="2471644" y="707891"/>
                  <a:pt x="2460171" y="707722"/>
                </a:cubicBezTo>
                <a:cubicBezTo>
                  <a:pt x="2202468" y="703932"/>
                  <a:pt x="1944914" y="693208"/>
                  <a:pt x="1687286" y="685951"/>
                </a:cubicBezTo>
                <a:cubicBezTo>
                  <a:pt x="1600200" y="678694"/>
                  <a:pt x="1512682" y="675483"/>
                  <a:pt x="1426028" y="664180"/>
                </a:cubicBezTo>
                <a:cubicBezTo>
                  <a:pt x="1345572" y="653686"/>
                  <a:pt x="1266576" y="633976"/>
                  <a:pt x="1186543" y="620637"/>
                </a:cubicBezTo>
                <a:cubicBezTo>
                  <a:pt x="1157686" y="615828"/>
                  <a:pt x="1128486" y="613380"/>
                  <a:pt x="1099457" y="609751"/>
                </a:cubicBezTo>
                <a:cubicBezTo>
                  <a:pt x="645191" y="664263"/>
                  <a:pt x="708414" y="674031"/>
                  <a:pt x="54428" y="587980"/>
                </a:cubicBezTo>
                <a:cubicBezTo>
                  <a:pt x="28989" y="584633"/>
                  <a:pt x="18143" y="551694"/>
                  <a:pt x="0" y="533551"/>
                </a:cubicBezTo>
                <a:cubicBezTo>
                  <a:pt x="458016" y="501964"/>
                  <a:pt x="373426" y="546874"/>
                  <a:pt x="43543" y="424694"/>
                </a:cubicBezTo>
                <a:cubicBezTo>
                  <a:pt x="33918" y="421129"/>
                  <a:pt x="29028" y="410179"/>
                  <a:pt x="21771" y="402922"/>
                </a:cubicBezTo>
                <a:cubicBezTo>
                  <a:pt x="301171" y="395665"/>
                  <a:pt x="581096" y="399742"/>
                  <a:pt x="859971" y="381151"/>
                </a:cubicBezTo>
                <a:cubicBezTo>
                  <a:pt x="873025" y="380281"/>
                  <a:pt x="849902" y="354345"/>
                  <a:pt x="838200" y="348494"/>
                </a:cubicBezTo>
                <a:cubicBezTo>
                  <a:pt x="818459" y="338623"/>
                  <a:pt x="794657" y="341237"/>
                  <a:pt x="772886" y="337608"/>
                </a:cubicBezTo>
                <a:cubicBezTo>
                  <a:pt x="776514" y="312208"/>
                  <a:pt x="795246" y="284357"/>
                  <a:pt x="783771" y="261408"/>
                </a:cubicBezTo>
                <a:cubicBezTo>
                  <a:pt x="769811" y="233489"/>
                  <a:pt x="737080" y="217155"/>
                  <a:pt x="707571" y="206980"/>
                </a:cubicBezTo>
                <a:cubicBezTo>
                  <a:pt x="630179" y="180293"/>
                  <a:pt x="547914" y="170694"/>
                  <a:pt x="468086" y="152551"/>
                </a:cubicBezTo>
                <a:lnTo>
                  <a:pt x="718457" y="130780"/>
                </a:lnTo>
                <a:cubicBezTo>
                  <a:pt x="751871" y="114073"/>
                  <a:pt x="583853" y="83678"/>
                  <a:pt x="620486" y="76351"/>
                </a:cubicBezTo>
                <a:cubicBezTo>
                  <a:pt x="778829" y="44682"/>
                  <a:pt x="858505" y="67822"/>
                  <a:pt x="979714" y="98122"/>
                </a:cubicBezTo>
                <a:lnTo>
                  <a:pt x="1240971" y="87237"/>
                </a:lnTo>
                <a:close/>
              </a:path>
            </a:pathLst>
          </a:custGeom>
          <a:solidFill>
            <a:srgbClr val="FBCC00"/>
          </a:solidFill>
          <a:ln>
            <a:noFill/>
          </a:ln>
          <a:effectLst>
            <a:outerShdw blurRad="190500" dist="190500" dir="2700000" algn="tl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3468D2A-9156-4D5E-9E7D-DFA5A54925FD}"/>
              </a:ext>
            </a:extLst>
          </p:cNvPr>
          <p:cNvSpPr txBox="1"/>
          <p:nvPr/>
        </p:nvSpPr>
        <p:spPr>
          <a:xfrm rot="720068">
            <a:off x="-1505686" y="6090752"/>
            <a:ext cx="2009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endParaRPr lang="zh-CN" altLang="en-US" sz="2000" dirty="0">
              <a:ln>
                <a:solidFill>
                  <a:schemeClr val="tx1"/>
                </a:soli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CDC85BE0-CC7C-42C6-AC33-6C780A9B9A5F}"/>
              </a:ext>
            </a:extLst>
          </p:cNvPr>
          <p:cNvSpPr/>
          <p:nvPr/>
        </p:nvSpPr>
        <p:spPr>
          <a:xfrm rot="18934642">
            <a:off x="-2996714" y="2998075"/>
            <a:ext cx="19127299" cy="1158562"/>
          </a:xfrm>
          <a:custGeom>
            <a:avLst/>
            <a:gdLst>
              <a:gd name="connsiteX0" fmla="*/ 1240971 w 19127299"/>
              <a:gd name="connsiteY0" fmla="*/ 87237 h 1339139"/>
              <a:gd name="connsiteX1" fmla="*/ 1240971 w 19127299"/>
              <a:gd name="connsiteY1" fmla="*/ 87237 h 1339139"/>
              <a:gd name="connsiteX2" fmla="*/ 1404257 w 19127299"/>
              <a:gd name="connsiteY2" fmla="*/ 151 h 1339139"/>
              <a:gd name="connsiteX3" fmla="*/ 1513114 w 19127299"/>
              <a:gd name="connsiteY3" fmla="*/ 65465 h 1339139"/>
              <a:gd name="connsiteX4" fmla="*/ 1730828 w 19127299"/>
              <a:gd name="connsiteY4" fmla="*/ 119894 h 1339139"/>
              <a:gd name="connsiteX5" fmla="*/ 2351314 w 19127299"/>
              <a:gd name="connsiteY5" fmla="*/ 109008 h 1339139"/>
              <a:gd name="connsiteX6" fmla="*/ 2547257 w 19127299"/>
              <a:gd name="connsiteY6" fmla="*/ 76351 h 1339139"/>
              <a:gd name="connsiteX7" fmla="*/ 3559628 w 19127299"/>
              <a:gd name="connsiteY7" fmla="*/ 130780 h 1339139"/>
              <a:gd name="connsiteX8" fmla="*/ 4201886 w 19127299"/>
              <a:gd name="connsiteY8" fmla="*/ 119894 h 1339139"/>
              <a:gd name="connsiteX9" fmla="*/ 5431971 w 19127299"/>
              <a:gd name="connsiteY9" fmla="*/ 174322 h 1339139"/>
              <a:gd name="connsiteX10" fmla="*/ 6237514 w 19127299"/>
              <a:gd name="connsiteY10" fmla="*/ 163437 h 1339139"/>
              <a:gd name="connsiteX11" fmla="*/ 7293428 w 19127299"/>
              <a:gd name="connsiteY11" fmla="*/ 228751 h 1339139"/>
              <a:gd name="connsiteX12" fmla="*/ 6640286 w 19127299"/>
              <a:gd name="connsiteY12" fmla="*/ 217865 h 1339139"/>
              <a:gd name="connsiteX13" fmla="*/ 6564086 w 19127299"/>
              <a:gd name="connsiteY13" fmla="*/ 174322 h 1339139"/>
              <a:gd name="connsiteX14" fmla="*/ 7652657 w 19127299"/>
              <a:gd name="connsiteY14" fmla="*/ 217865 h 1339139"/>
              <a:gd name="connsiteX15" fmla="*/ 9742714 w 19127299"/>
              <a:gd name="connsiteY15" fmla="*/ 555322 h 1339139"/>
              <a:gd name="connsiteX16" fmla="*/ 9383486 w 19127299"/>
              <a:gd name="connsiteY16" fmla="*/ 522665 h 1339139"/>
              <a:gd name="connsiteX17" fmla="*/ 11114314 w 19127299"/>
              <a:gd name="connsiteY17" fmla="*/ 457351 h 1339139"/>
              <a:gd name="connsiteX18" fmla="*/ 10961914 w 19127299"/>
              <a:gd name="connsiteY18" fmla="*/ 392037 h 1339139"/>
              <a:gd name="connsiteX19" fmla="*/ 11440886 w 19127299"/>
              <a:gd name="connsiteY19" fmla="*/ 370265 h 1339139"/>
              <a:gd name="connsiteX20" fmla="*/ 11680371 w 19127299"/>
              <a:gd name="connsiteY20" fmla="*/ 304951 h 1339139"/>
              <a:gd name="connsiteX21" fmla="*/ 11495314 w 19127299"/>
              <a:gd name="connsiteY21" fmla="*/ 261408 h 1339139"/>
              <a:gd name="connsiteX22" fmla="*/ 13051971 w 19127299"/>
              <a:gd name="connsiteY22" fmla="*/ 468237 h 1339139"/>
              <a:gd name="connsiteX23" fmla="*/ 13084628 w 19127299"/>
              <a:gd name="connsiteY23" fmla="*/ 479122 h 1339139"/>
              <a:gd name="connsiteX24" fmla="*/ 13607143 w 19127299"/>
              <a:gd name="connsiteY24" fmla="*/ 446465 h 1339139"/>
              <a:gd name="connsiteX25" fmla="*/ 16502743 w 19127299"/>
              <a:gd name="connsiteY25" fmla="*/ 500894 h 1339139"/>
              <a:gd name="connsiteX26" fmla="*/ 16992600 w 19127299"/>
              <a:gd name="connsiteY26" fmla="*/ 544437 h 1339139"/>
              <a:gd name="connsiteX27" fmla="*/ 17340943 w 19127299"/>
              <a:gd name="connsiteY27" fmla="*/ 609751 h 1339139"/>
              <a:gd name="connsiteX28" fmla="*/ 17166771 w 19127299"/>
              <a:gd name="connsiteY28" fmla="*/ 631522 h 1339139"/>
              <a:gd name="connsiteX29" fmla="*/ 17362714 w 19127299"/>
              <a:gd name="connsiteY29" fmla="*/ 707722 h 1339139"/>
              <a:gd name="connsiteX30" fmla="*/ 17754600 w 19127299"/>
              <a:gd name="connsiteY30" fmla="*/ 696837 h 1339139"/>
              <a:gd name="connsiteX31" fmla="*/ 17961428 w 19127299"/>
              <a:gd name="connsiteY31" fmla="*/ 718608 h 1339139"/>
              <a:gd name="connsiteX32" fmla="*/ 18930257 w 19127299"/>
              <a:gd name="connsiteY32" fmla="*/ 685951 h 1339139"/>
              <a:gd name="connsiteX33" fmla="*/ 19039114 w 19127299"/>
              <a:gd name="connsiteY33" fmla="*/ 653294 h 1339139"/>
              <a:gd name="connsiteX34" fmla="*/ 18821400 w 19127299"/>
              <a:gd name="connsiteY34" fmla="*/ 587980 h 1339139"/>
              <a:gd name="connsiteX35" fmla="*/ 18766971 w 19127299"/>
              <a:gd name="connsiteY35" fmla="*/ 566208 h 1339139"/>
              <a:gd name="connsiteX36" fmla="*/ 19104428 w 19127299"/>
              <a:gd name="connsiteY36" fmla="*/ 653294 h 1339139"/>
              <a:gd name="connsiteX37" fmla="*/ 19126200 w 19127299"/>
              <a:gd name="connsiteY37" fmla="*/ 729494 h 1339139"/>
              <a:gd name="connsiteX38" fmla="*/ 19028228 w 19127299"/>
              <a:gd name="connsiteY38" fmla="*/ 871008 h 1339139"/>
              <a:gd name="connsiteX39" fmla="*/ 19050000 w 19127299"/>
              <a:gd name="connsiteY39" fmla="*/ 968980 h 1339139"/>
              <a:gd name="connsiteX40" fmla="*/ 19104428 w 19127299"/>
              <a:gd name="connsiteY40" fmla="*/ 1077837 h 1339139"/>
              <a:gd name="connsiteX41" fmla="*/ 19093543 w 19127299"/>
              <a:gd name="connsiteY41" fmla="*/ 1154037 h 1339139"/>
              <a:gd name="connsiteX42" fmla="*/ 19028228 w 19127299"/>
              <a:gd name="connsiteY42" fmla="*/ 1143151 h 1339139"/>
              <a:gd name="connsiteX43" fmla="*/ 18941143 w 19127299"/>
              <a:gd name="connsiteY43" fmla="*/ 1164922 h 1339139"/>
              <a:gd name="connsiteX44" fmla="*/ 18908486 w 19127299"/>
              <a:gd name="connsiteY44" fmla="*/ 1241122 h 1339139"/>
              <a:gd name="connsiteX45" fmla="*/ 18886714 w 19127299"/>
              <a:gd name="connsiteY45" fmla="*/ 1284665 h 1339139"/>
              <a:gd name="connsiteX46" fmla="*/ 18875828 w 19127299"/>
              <a:gd name="connsiteY46" fmla="*/ 1339094 h 1339139"/>
              <a:gd name="connsiteX47" fmla="*/ 18625457 w 19127299"/>
              <a:gd name="connsiteY47" fmla="*/ 1262894 h 1339139"/>
              <a:gd name="connsiteX48" fmla="*/ 18168257 w 19127299"/>
              <a:gd name="connsiteY48" fmla="*/ 1208465 h 1339139"/>
              <a:gd name="connsiteX49" fmla="*/ 17482457 w 19127299"/>
              <a:gd name="connsiteY49" fmla="*/ 1088722 h 1339139"/>
              <a:gd name="connsiteX50" fmla="*/ 17199428 w 19127299"/>
              <a:gd name="connsiteY50" fmla="*/ 1154037 h 1339139"/>
              <a:gd name="connsiteX51" fmla="*/ 17253857 w 19127299"/>
              <a:gd name="connsiteY51" fmla="*/ 1164922 h 1339139"/>
              <a:gd name="connsiteX52" fmla="*/ 16949057 w 19127299"/>
              <a:gd name="connsiteY52" fmla="*/ 1132265 h 1339139"/>
              <a:gd name="connsiteX53" fmla="*/ 16916400 w 19127299"/>
              <a:gd name="connsiteY53" fmla="*/ 1121380 h 1339139"/>
              <a:gd name="connsiteX54" fmla="*/ 17134114 w 19127299"/>
              <a:gd name="connsiteY54" fmla="*/ 1132265 h 1339139"/>
              <a:gd name="connsiteX55" fmla="*/ 16491857 w 19127299"/>
              <a:gd name="connsiteY55" fmla="*/ 1056065 h 1339139"/>
              <a:gd name="connsiteX56" fmla="*/ 16578943 w 19127299"/>
              <a:gd name="connsiteY56" fmla="*/ 1088722 h 1339139"/>
              <a:gd name="connsiteX57" fmla="*/ 16230600 w 19127299"/>
              <a:gd name="connsiteY57" fmla="*/ 1143151 h 1339139"/>
              <a:gd name="connsiteX58" fmla="*/ 16295914 w 19127299"/>
              <a:gd name="connsiteY58" fmla="*/ 1175808 h 1339139"/>
              <a:gd name="connsiteX59" fmla="*/ 16187057 w 19127299"/>
              <a:gd name="connsiteY59" fmla="*/ 1186694 h 1339139"/>
              <a:gd name="connsiteX60" fmla="*/ 15914914 w 19127299"/>
              <a:gd name="connsiteY60" fmla="*/ 1154037 h 1339139"/>
              <a:gd name="connsiteX61" fmla="*/ 14935200 w 19127299"/>
              <a:gd name="connsiteY61" fmla="*/ 1132265 h 1339139"/>
              <a:gd name="connsiteX62" fmla="*/ 14837228 w 19127299"/>
              <a:gd name="connsiteY62" fmla="*/ 1121380 h 1339139"/>
              <a:gd name="connsiteX63" fmla="*/ 13607143 w 19127299"/>
              <a:gd name="connsiteY63" fmla="*/ 1045180 h 1339139"/>
              <a:gd name="connsiteX64" fmla="*/ 13824857 w 19127299"/>
              <a:gd name="connsiteY64" fmla="*/ 1066951 h 1339139"/>
              <a:gd name="connsiteX65" fmla="*/ 13901057 w 19127299"/>
              <a:gd name="connsiteY65" fmla="*/ 1088722 h 1339139"/>
              <a:gd name="connsiteX66" fmla="*/ 13520057 w 19127299"/>
              <a:gd name="connsiteY66" fmla="*/ 1110494 h 1339139"/>
              <a:gd name="connsiteX67" fmla="*/ 12366171 w 19127299"/>
              <a:gd name="connsiteY67" fmla="*/ 1132265 h 1339139"/>
              <a:gd name="connsiteX68" fmla="*/ 11582400 w 19127299"/>
              <a:gd name="connsiteY68" fmla="*/ 1121380 h 1339139"/>
              <a:gd name="connsiteX69" fmla="*/ 11713028 w 19127299"/>
              <a:gd name="connsiteY69" fmla="*/ 1132265 h 1339139"/>
              <a:gd name="connsiteX70" fmla="*/ 11593286 w 19127299"/>
              <a:gd name="connsiteY70" fmla="*/ 1143151 h 1339139"/>
              <a:gd name="connsiteX71" fmla="*/ 11027228 w 19127299"/>
              <a:gd name="connsiteY71" fmla="*/ 1154037 h 1339139"/>
              <a:gd name="connsiteX72" fmla="*/ 11201400 w 19127299"/>
              <a:gd name="connsiteY72" fmla="*/ 1186694 h 1339139"/>
              <a:gd name="connsiteX73" fmla="*/ 10036628 w 19127299"/>
              <a:gd name="connsiteY73" fmla="*/ 1088722 h 1339139"/>
              <a:gd name="connsiteX74" fmla="*/ 9405257 w 19127299"/>
              <a:gd name="connsiteY74" fmla="*/ 1045180 h 1339139"/>
              <a:gd name="connsiteX75" fmla="*/ 9622971 w 19127299"/>
              <a:gd name="connsiteY75" fmla="*/ 1066951 h 1339139"/>
              <a:gd name="connsiteX76" fmla="*/ 9046028 w 19127299"/>
              <a:gd name="connsiteY76" fmla="*/ 1077837 h 1339139"/>
              <a:gd name="connsiteX77" fmla="*/ 8665028 w 19127299"/>
              <a:gd name="connsiteY77" fmla="*/ 1121380 h 1339139"/>
              <a:gd name="connsiteX78" fmla="*/ 8392886 w 19127299"/>
              <a:gd name="connsiteY78" fmla="*/ 1164922 h 1339139"/>
              <a:gd name="connsiteX79" fmla="*/ 7794171 w 19127299"/>
              <a:gd name="connsiteY79" fmla="*/ 1132265 h 1339139"/>
              <a:gd name="connsiteX80" fmla="*/ 7761514 w 19127299"/>
              <a:gd name="connsiteY80" fmla="*/ 1099608 h 1339139"/>
              <a:gd name="connsiteX81" fmla="*/ 6760028 w 19127299"/>
              <a:gd name="connsiteY81" fmla="*/ 1045180 h 1339139"/>
              <a:gd name="connsiteX82" fmla="*/ 5617028 w 19127299"/>
              <a:gd name="connsiteY82" fmla="*/ 1012522 h 1339139"/>
              <a:gd name="connsiteX83" fmla="*/ 5780314 w 19127299"/>
              <a:gd name="connsiteY83" fmla="*/ 1001637 h 1339139"/>
              <a:gd name="connsiteX84" fmla="*/ 5312228 w 19127299"/>
              <a:gd name="connsiteY84" fmla="*/ 947208 h 1339139"/>
              <a:gd name="connsiteX85" fmla="*/ 4865914 w 19127299"/>
              <a:gd name="connsiteY85" fmla="*/ 827465 h 1339139"/>
              <a:gd name="connsiteX86" fmla="*/ 5312228 w 19127299"/>
              <a:gd name="connsiteY86" fmla="*/ 849237 h 1339139"/>
              <a:gd name="connsiteX87" fmla="*/ 3810000 w 19127299"/>
              <a:gd name="connsiteY87" fmla="*/ 816580 h 1339139"/>
              <a:gd name="connsiteX88" fmla="*/ 3733800 w 19127299"/>
              <a:gd name="connsiteY88" fmla="*/ 794808 h 1339139"/>
              <a:gd name="connsiteX89" fmla="*/ 3897086 w 19127299"/>
              <a:gd name="connsiteY89" fmla="*/ 805694 h 1339139"/>
              <a:gd name="connsiteX90" fmla="*/ 3537857 w 19127299"/>
              <a:gd name="connsiteY90" fmla="*/ 827465 h 1339139"/>
              <a:gd name="connsiteX91" fmla="*/ 3069771 w 19127299"/>
              <a:gd name="connsiteY91" fmla="*/ 871008 h 1339139"/>
              <a:gd name="connsiteX92" fmla="*/ 2906486 w 19127299"/>
              <a:gd name="connsiteY92" fmla="*/ 816580 h 1339139"/>
              <a:gd name="connsiteX93" fmla="*/ 2481943 w 19127299"/>
              <a:gd name="connsiteY93" fmla="*/ 707722 h 1339139"/>
              <a:gd name="connsiteX94" fmla="*/ 2427514 w 19127299"/>
              <a:gd name="connsiteY94" fmla="*/ 696837 h 1339139"/>
              <a:gd name="connsiteX95" fmla="*/ 2460171 w 19127299"/>
              <a:gd name="connsiteY95" fmla="*/ 707722 h 1339139"/>
              <a:gd name="connsiteX96" fmla="*/ 1687286 w 19127299"/>
              <a:gd name="connsiteY96" fmla="*/ 685951 h 1339139"/>
              <a:gd name="connsiteX97" fmla="*/ 1426028 w 19127299"/>
              <a:gd name="connsiteY97" fmla="*/ 664180 h 1339139"/>
              <a:gd name="connsiteX98" fmla="*/ 1186543 w 19127299"/>
              <a:gd name="connsiteY98" fmla="*/ 620637 h 1339139"/>
              <a:gd name="connsiteX99" fmla="*/ 1099457 w 19127299"/>
              <a:gd name="connsiteY99" fmla="*/ 609751 h 1339139"/>
              <a:gd name="connsiteX100" fmla="*/ 54428 w 19127299"/>
              <a:gd name="connsiteY100" fmla="*/ 587980 h 1339139"/>
              <a:gd name="connsiteX101" fmla="*/ 0 w 19127299"/>
              <a:gd name="connsiteY101" fmla="*/ 533551 h 1339139"/>
              <a:gd name="connsiteX102" fmla="*/ 43543 w 19127299"/>
              <a:gd name="connsiteY102" fmla="*/ 424694 h 1339139"/>
              <a:gd name="connsiteX103" fmla="*/ 21771 w 19127299"/>
              <a:gd name="connsiteY103" fmla="*/ 402922 h 1339139"/>
              <a:gd name="connsiteX104" fmla="*/ 859971 w 19127299"/>
              <a:gd name="connsiteY104" fmla="*/ 381151 h 1339139"/>
              <a:gd name="connsiteX105" fmla="*/ 838200 w 19127299"/>
              <a:gd name="connsiteY105" fmla="*/ 348494 h 1339139"/>
              <a:gd name="connsiteX106" fmla="*/ 772886 w 19127299"/>
              <a:gd name="connsiteY106" fmla="*/ 337608 h 1339139"/>
              <a:gd name="connsiteX107" fmla="*/ 783771 w 19127299"/>
              <a:gd name="connsiteY107" fmla="*/ 261408 h 1339139"/>
              <a:gd name="connsiteX108" fmla="*/ 707571 w 19127299"/>
              <a:gd name="connsiteY108" fmla="*/ 206980 h 1339139"/>
              <a:gd name="connsiteX109" fmla="*/ 468086 w 19127299"/>
              <a:gd name="connsiteY109" fmla="*/ 152551 h 1339139"/>
              <a:gd name="connsiteX110" fmla="*/ 718457 w 19127299"/>
              <a:gd name="connsiteY110" fmla="*/ 130780 h 1339139"/>
              <a:gd name="connsiteX111" fmla="*/ 620486 w 19127299"/>
              <a:gd name="connsiteY111" fmla="*/ 76351 h 1339139"/>
              <a:gd name="connsiteX112" fmla="*/ 979714 w 19127299"/>
              <a:gd name="connsiteY112" fmla="*/ 98122 h 1339139"/>
              <a:gd name="connsiteX113" fmla="*/ 1240971 w 19127299"/>
              <a:gd name="connsiteY113" fmla="*/ 87237 h 1339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9127299" h="1339139">
                <a:moveTo>
                  <a:pt x="1240971" y="87237"/>
                </a:moveTo>
                <a:lnTo>
                  <a:pt x="1240971" y="87237"/>
                </a:lnTo>
                <a:cubicBezTo>
                  <a:pt x="1295400" y="58208"/>
                  <a:pt x="1342768" y="5070"/>
                  <a:pt x="1404257" y="151"/>
                </a:cubicBezTo>
                <a:cubicBezTo>
                  <a:pt x="1446438" y="-3224"/>
                  <a:pt x="1473385" y="50898"/>
                  <a:pt x="1513114" y="65465"/>
                </a:cubicBezTo>
                <a:cubicBezTo>
                  <a:pt x="1583346" y="91217"/>
                  <a:pt x="1658257" y="101751"/>
                  <a:pt x="1730828" y="119894"/>
                </a:cubicBezTo>
                <a:cubicBezTo>
                  <a:pt x="1937657" y="116265"/>
                  <a:pt x="2144747" y="120025"/>
                  <a:pt x="2351314" y="109008"/>
                </a:cubicBezTo>
                <a:cubicBezTo>
                  <a:pt x="2417435" y="105482"/>
                  <a:pt x="2481052" y="75158"/>
                  <a:pt x="2547257" y="76351"/>
                </a:cubicBezTo>
                <a:cubicBezTo>
                  <a:pt x="2885147" y="82439"/>
                  <a:pt x="3222171" y="112637"/>
                  <a:pt x="3559628" y="130780"/>
                </a:cubicBezTo>
                <a:cubicBezTo>
                  <a:pt x="3037370" y="165595"/>
                  <a:pt x="3789701" y="113281"/>
                  <a:pt x="4201886" y="119894"/>
                </a:cubicBezTo>
                <a:cubicBezTo>
                  <a:pt x="4612263" y="126478"/>
                  <a:pt x="5021943" y="156179"/>
                  <a:pt x="5431971" y="174322"/>
                </a:cubicBezTo>
                <a:cubicBezTo>
                  <a:pt x="5700485" y="170694"/>
                  <a:pt x="5969090" y="155588"/>
                  <a:pt x="6237514" y="163437"/>
                </a:cubicBezTo>
                <a:cubicBezTo>
                  <a:pt x="6590007" y="173744"/>
                  <a:pt x="6943960" y="181526"/>
                  <a:pt x="7293428" y="228751"/>
                </a:cubicBezTo>
                <a:cubicBezTo>
                  <a:pt x="7509211" y="257911"/>
                  <a:pt x="6858000" y="221494"/>
                  <a:pt x="6640286" y="217865"/>
                </a:cubicBezTo>
                <a:cubicBezTo>
                  <a:pt x="6614886" y="203351"/>
                  <a:pt x="6534833" y="174612"/>
                  <a:pt x="6564086" y="174322"/>
                </a:cubicBezTo>
                <a:cubicBezTo>
                  <a:pt x="8163450" y="158488"/>
                  <a:pt x="8099317" y="162036"/>
                  <a:pt x="7652657" y="217865"/>
                </a:cubicBezTo>
                <a:cubicBezTo>
                  <a:pt x="8454929" y="317115"/>
                  <a:pt x="8958038" y="352826"/>
                  <a:pt x="9742714" y="555322"/>
                </a:cubicBezTo>
                <a:cubicBezTo>
                  <a:pt x="9859136" y="585366"/>
                  <a:pt x="9503229" y="533551"/>
                  <a:pt x="9383486" y="522665"/>
                </a:cubicBezTo>
                <a:cubicBezTo>
                  <a:pt x="8671572" y="263787"/>
                  <a:pt x="9401569" y="545183"/>
                  <a:pt x="11114314" y="457351"/>
                </a:cubicBezTo>
                <a:cubicBezTo>
                  <a:pt x="11169510" y="454520"/>
                  <a:pt x="11012714" y="413808"/>
                  <a:pt x="10961914" y="392037"/>
                </a:cubicBezTo>
                <a:cubicBezTo>
                  <a:pt x="11121571" y="384780"/>
                  <a:pt x="11282225" y="389497"/>
                  <a:pt x="11440886" y="370265"/>
                </a:cubicBezTo>
                <a:cubicBezTo>
                  <a:pt x="11523029" y="360308"/>
                  <a:pt x="11643367" y="378960"/>
                  <a:pt x="11680371" y="304951"/>
                </a:cubicBezTo>
                <a:cubicBezTo>
                  <a:pt x="11708711" y="248271"/>
                  <a:pt x="11432117" y="256727"/>
                  <a:pt x="11495314" y="261408"/>
                </a:cubicBezTo>
                <a:cubicBezTo>
                  <a:pt x="12359098" y="325392"/>
                  <a:pt x="12383359" y="328943"/>
                  <a:pt x="13051971" y="468237"/>
                </a:cubicBezTo>
                <a:cubicBezTo>
                  <a:pt x="13063204" y="470577"/>
                  <a:pt x="13073742" y="475494"/>
                  <a:pt x="13084628" y="479122"/>
                </a:cubicBezTo>
                <a:cubicBezTo>
                  <a:pt x="13258800" y="468236"/>
                  <a:pt x="13432635" y="447602"/>
                  <a:pt x="13607143" y="446465"/>
                </a:cubicBezTo>
                <a:cubicBezTo>
                  <a:pt x="16404656" y="428241"/>
                  <a:pt x="15612155" y="-8015"/>
                  <a:pt x="16502743" y="500894"/>
                </a:cubicBezTo>
                <a:cubicBezTo>
                  <a:pt x="16125455" y="587960"/>
                  <a:pt x="16446195" y="501939"/>
                  <a:pt x="16992600" y="544437"/>
                </a:cubicBezTo>
                <a:cubicBezTo>
                  <a:pt x="17110382" y="553598"/>
                  <a:pt x="17224829" y="587980"/>
                  <a:pt x="17340943" y="609751"/>
                </a:cubicBezTo>
                <a:cubicBezTo>
                  <a:pt x="17282886" y="617008"/>
                  <a:pt x="17187315" y="576738"/>
                  <a:pt x="17166771" y="631522"/>
                </a:cubicBezTo>
                <a:cubicBezTo>
                  <a:pt x="17152327" y="670041"/>
                  <a:pt x="17318865" y="698953"/>
                  <a:pt x="17362714" y="707722"/>
                </a:cubicBezTo>
                <a:cubicBezTo>
                  <a:pt x="17493343" y="704094"/>
                  <a:pt x="17623943" y="694461"/>
                  <a:pt x="17754600" y="696837"/>
                </a:cubicBezTo>
                <a:cubicBezTo>
                  <a:pt x="17823912" y="698097"/>
                  <a:pt x="17892107" y="719250"/>
                  <a:pt x="17961428" y="718608"/>
                </a:cubicBezTo>
                <a:cubicBezTo>
                  <a:pt x="18284541" y="715616"/>
                  <a:pt x="18607314" y="696837"/>
                  <a:pt x="18930257" y="685951"/>
                </a:cubicBezTo>
                <a:cubicBezTo>
                  <a:pt x="18966543" y="675065"/>
                  <a:pt x="19067273" y="678637"/>
                  <a:pt x="19039114" y="653294"/>
                </a:cubicBezTo>
                <a:cubicBezTo>
                  <a:pt x="18982797" y="602609"/>
                  <a:pt x="18893562" y="611072"/>
                  <a:pt x="18821400" y="587980"/>
                </a:cubicBezTo>
                <a:cubicBezTo>
                  <a:pt x="18802789" y="582024"/>
                  <a:pt x="18747931" y="561814"/>
                  <a:pt x="18766971" y="566208"/>
                </a:cubicBezTo>
                <a:cubicBezTo>
                  <a:pt x="18880167" y="592330"/>
                  <a:pt x="18991942" y="624265"/>
                  <a:pt x="19104428" y="653294"/>
                </a:cubicBezTo>
                <a:cubicBezTo>
                  <a:pt x="19111685" y="678694"/>
                  <a:pt x="19132250" y="703780"/>
                  <a:pt x="19126200" y="729494"/>
                </a:cubicBezTo>
                <a:cubicBezTo>
                  <a:pt x="19111177" y="793342"/>
                  <a:pt x="19069630" y="829607"/>
                  <a:pt x="19028228" y="871008"/>
                </a:cubicBezTo>
                <a:cubicBezTo>
                  <a:pt x="19032409" y="896094"/>
                  <a:pt x="19036601" y="942182"/>
                  <a:pt x="19050000" y="968980"/>
                </a:cubicBezTo>
                <a:cubicBezTo>
                  <a:pt x="19111543" y="1092066"/>
                  <a:pt x="19079465" y="1002944"/>
                  <a:pt x="19104428" y="1077837"/>
                </a:cubicBezTo>
                <a:cubicBezTo>
                  <a:pt x="19100800" y="1103237"/>
                  <a:pt x="19113024" y="1137339"/>
                  <a:pt x="19093543" y="1154037"/>
                </a:cubicBezTo>
                <a:cubicBezTo>
                  <a:pt x="19076785" y="1168401"/>
                  <a:pt x="19050244" y="1141579"/>
                  <a:pt x="19028228" y="1143151"/>
                </a:cubicBezTo>
                <a:cubicBezTo>
                  <a:pt x="18998382" y="1145283"/>
                  <a:pt x="18970171" y="1157665"/>
                  <a:pt x="18941143" y="1164922"/>
                </a:cubicBezTo>
                <a:cubicBezTo>
                  <a:pt x="18899133" y="1206932"/>
                  <a:pt x="18934283" y="1163730"/>
                  <a:pt x="18908486" y="1241122"/>
                </a:cubicBezTo>
                <a:cubicBezTo>
                  <a:pt x="18903354" y="1256517"/>
                  <a:pt x="18893971" y="1270151"/>
                  <a:pt x="18886714" y="1284665"/>
                </a:cubicBezTo>
                <a:cubicBezTo>
                  <a:pt x="18883085" y="1302808"/>
                  <a:pt x="18894266" y="1340631"/>
                  <a:pt x="18875828" y="1339094"/>
                </a:cubicBezTo>
                <a:cubicBezTo>
                  <a:pt x="18788893" y="1331850"/>
                  <a:pt x="18709821" y="1285095"/>
                  <a:pt x="18625457" y="1262894"/>
                </a:cubicBezTo>
                <a:cubicBezTo>
                  <a:pt x="18452559" y="1217395"/>
                  <a:pt x="18364042" y="1222968"/>
                  <a:pt x="18168257" y="1208465"/>
                </a:cubicBezTo>
                <a:cubicBezTo>
                  <a:pt x="17757669" y="1142771"/>
                  <a:pt x="17986462" y="1181565"/>
                  <a:pt x="17482457" y="1088722"/>
                </a:cubicBezTo>
                <a:cubicBezTo>
                  <a:pt x="17388114" y="1110494"/>
                  <a:pt x="17291282" y="1123419"/>
                  <a:pt x="17199428" y="1154037"/>
                </a:cubicBezTo>
                <a:cubicBezTo>
                  <a:pt x="17181875" y="1159888"/>
                  <a:pt x="17272290" y="1166525"/>
                  <a:pt x="17253857" y="1164922"/>
                </a:cubicBezTo>
                <a:cubicBezTo>
                  <a:pt x="17152060" y="1156070"/>
                  <a:pt x="17050657" y="1143151"/>
                  <a:pt x="16949057" y="1132265"/>
                </a:cubicBezTo>
                <a:cubicBezTo>
                  <a:pt x="16938171" y="1128637"/>
                  <a:pt x="16904926" y="1121380"/>
                  <a:pt x="16916400" y="1121380"/>
                </a:cubicBezTo>
                <a:cubicBezTo>
                  <a:pt x="16989062" y="1121380"/>
                  <a:pt x="17205931" y="1143314"/>
                  <a:pt x="17134114" y="1132265"/>
                </a:cubicBezTo>
                <a:cubicBezTo>
                  <a:pt x="16921034" y="1099483"/>
                  <a:pt x="16705943" y="1081465"/>
                  <a:pt x="16491857" y="1056065"/>
                </a:cubicBezTo>
                <a:cubicBezTo>
                  <a:pt x="16520886" y="1066951"/>
                  <a:pt x="16609674" y="1084625"/>
                  <a:pt x="16578943" y="1088722"/>
                </a:cubicBezTo>
                <a:cubicBezTo>
                  <a:pt x="16144907" y="1146594"/>
                  <a:pt x="15723087" y="1094817"/>
                  <a:pt x="16230600" y="1143151"/>
                </a:cubicBezTo>
                <a:cubicBezTo>
                  <a:pt x="16252371" y="1154037"/>
                  <a:pt x="16313126" y="1158596"/>
                  <a:pt x="16295914" y="1175808"/>
                </a:cubicBezTo>
                <a:cubicBezTo>
                  <a:pt x="16270128" y="1201594"/>
                  <a:pt x="16223464" y="1188774"/>
                  <a:pt x="16187057" y="1186694"/>
                </a:cubicBezTo>
                <a:cubicBezTo>
                  <a:pt x="16095841" y="1181482"/>
                  <a:pt x="16005628" y="1164923"/>
                  <a:pt x="15914914" y="1154037"/>
                </a:cubicBezTo>
                <a:cubicBezTo>
                  <a:pt x="16268602" y="1036138"/>
                  <a:pt x="15933360" y="1151836"/>
                  <a:pt x="14935200" y="1132265"/>
                </a:cubicBezTo>
                <a:cubicBezTo>
                  <a:pt x="14902348" y="1131621"/>
                  <a:pt x="14869885" y="1125008"/>
                  <a:pt x="14837228" y="1121380"/>
                </a:cubicBezTo>
                <a:cubicBezTo>
                  <a:pt x="15476220" y="1041504"/>
                  <a:pt x="15069865" y="1101874"/>
                  <a:pt x="13607143" y="1045180"/>
                </a:cubicBezTo>
                <a:cubicBezTo>
                  <a:pt x="13502398" y="1010264"/>
                  <a:pt x="13506212" y="1013844"/>
                  <a:pt x="13824857" y="1066951"/>
                </a:cubicBezTo>
                <a:cubicBezTo>
                  <a:pt x="13850914" y="1071294"/>
                  <a:pt x="13875657" y="1081465"/>
                  <a:pt x="13901057" y="1088722"/>
                </a:cubicBezTo>
                <a:cubicBezTo>
                  <a:pt x="13774057" y="1095979"/>
                  <a:pt x="13647179" y="1105843"/>
                  <a:pt x="13520057" y="1110494"/>
                </a:cubicBezTo>
                <a:cubicBezTo>
                  <a:pt x="13360083" y="1116347"/>
                  <a:pt x="12468882" y="1130524"/>
                  <a:pt x="12366171" y="1132265"/>
                </a:cubicBezTo>
                <a:lnTo>
                  <a:pt x="11582400" y="1121380"/>
                </a:lnTo>
                <a:cubicBezTo>
                  <a:pt x="11538706" y="1121380"/>
                  <a:pt x="11693487" y="1093185"/>
                  <a:pt x="11713028" y="1132265"/>
                </a:cubicBezTo>
                <a:cubicBezTo>
                  <a:pt x="11730952" y="1168112"/>
                  <a:pt x="11633344" y="1141879"/>
                  <a:pt x="11593286" y="1143151"/>
                </a:cubicBezTo>
                <a:cubicBezTo>
                  <a:pt x="11404660" y="1149139"/>
                  <a:pt x="11215914" y="1150408"/>
                  <a:pt x="11027228" y="1154037"/>
                </a:cubicBezTo>
                <a:cubicBezTo>
                  <a:pt x="11085285" y="1164923"/>
                  <a:pt x="11260203" y="1181094"/>
                  <a:pt x="11201400" y="1186694"/>
                </a:cubicBezTo>
                <a:cubicBezTo>
                  <a:pt x="10600390" y="1243933"/>
                  <a:pt x="10593670" y="1202405"/>
                  <a:pt x="10036628" y="1088722"/>
                </a:cubicBezTo>
                <a:cubicBezTo>
                  <a:pt x="10309259" y="1034200"/>
                  <a:pt x="10186397" y="1063347"/>
                  <a:pt x="9405257" y="1045180"/>
                </a:cubicBezTo>
                <a:cubicBezTo>
                  <a:pt x="9332343" y="1043484"/>
                  <a:pt x="9550400" y="1059694"/>
                  <a:pt x="9622971" y="1066951"/>
                </a:cubicBezTo>
                <a:lnTo>
                  <a:pt x="9046028" y="1077837"/>
                </a:lnTo>
                <a:cubicBezTo>
                  <a:pt x="8501081" y="1088846"/>
                  <a:pt x="8384920" y="1044984"/>
                  <a:pt x="8665028" y="1121380"/>
                </a:cubicBezTo>
                <a:cubicBezTo>
                  <a:pt x="8766603" y="1222952"/>
                  <a:pt x="8732694" y="1173110"/>
                  <a:pt x="8392886" y="1164922"/>
                </a:cubicBezTo>
                <a:cubicBezTo>
                  <a:pt x="8193076" y="1160107"/>
                  <a:pt x="7993743" y="1143151"/>
                  <a:pt x="7794171" y="1132265"/>
                </a:cubicBezTo>
                <a:cubicBezTo>
                  <a:pt x="7783285" y="1121379"/>
                  <a:pt x="7776873" y="1100652"/>
                  <a:pt x="7761514" y="1099608"/>
                </a:cubicBezTo>
                <a:cubicBezTo>
                  <a:pt x="6805693" y="1034649"/>
                  <a:pt x="6299551" y="1102736"/>
                  <a:pt x="6760028" y="1045180"/>
                </a:cubicBezTo>
                <a:lnTo>
                  <a:pt x="5617028" y="1012522"/>
                </a:lnTo>
                <a:cubicBezTo>
                  <a:pt x="5562532" y="1010100"/>
                  <a:pt x="5833653" y="1013067"/>
                  <a:pt x="5780314" y="1001637"/>
                </a:cubicBezTo>
                <a:cubicBezTo>
                  <a:pt x="5626721" y="968724"/>
                  <a:pt x="5468257" y="965351"/>
                  <a:pt x="5312228" y="947208"/>
                </a:cubicBezTo>
                <a:cubicBezTo>
                  <a:pt x="5163457" y="907294"/>
                  <a:pt x="4865914" y="981498"/>
                  <a:pt x="4865914" y="827465"/>
                </a:cubicBezTo>
                <a:cubicBezTo>
                  <a:pt x="4865914" y="678517"/>
                  <a:pt x="5461168" y="850772"/>
                  <a:pt x="5312228" y="849237"/>
                </a:cubicBezTo>
                <a:cubicBezTo>
                  <a:pt x="4811394" y="844074"/>
                  <a:pt x="4310743" y="827466"/>
                  <a:pt x="3810000" y="816580"/>
                </a:cubicBezTo>
                <a:cubicBezTo>
                  <a:pt x="3784600" y="809323"/>
                  <a:pt x="3707588" y="798085"/>
                  <a:pt x="3733800" y="794808"/>
                </a:cubicBezTo>
                <a:cubicBezTo>
                  <a:pt x="3787928" y="788042"/>
                  <a:pt x="3950893" y="796726"/>
                  <a:pt x="3897086" y="805694"/>
                </a:cubicBezTo>
                <a:cubicBezTo>
                  <a:pt x="3778756" y="825416"/>
                  <a:pt x="3657600" y="820208"/>
                  <a:pt x="3537857" y="827465"/>
                </a:cubicBezTo>
                <a:cubicBezTo>
                  <a:pt x="3387487" y="850599"/>
                  <a:pt x="3217715" y="880871"/>
                  <a:pt x="3069771" y="871008"/>
                </a:cubicBezTo>
                <a:cubicBezTo>
                  <a:pt x="3012526" y="867192"/>
                  <a:pt x="2961765" y="831935"/>
                  <a:pt x="2906486" y="816580"/>
                </a:cubicBezTo>
                <a:cubicBezTo>
                  <a:pt x="2765723" y="777479"/>
                  <a:pt x="2623673" y="743155"/>
                  <a:pt x="2481943" y="707722"/>
                </a:cubicBezTo>
                <a:cubicBezTo>
                  <a:pt x="2463993" y="703235"/>
                  <a:pt x="2409961" y="690986"/>
                  <a:pt x="2427514" y="696837"/>
                </a:cubicBezTo>
                <a:cubicBezTo>
                  <a:pt x="2438400" y="700465"/>
                  <a:pt x="2471644" y="707891"/>
                  <a:pt x="2460171" y="707722"/>
                </a:cubicBezTo>
                <a:cubicBezTo>
                  <a:pt x="2202468" y="703932"/>
                  <a:pt x="1944914" y="693208"/>
                  <a:pt x="1687286" y="685951"/>
                </a:cubicBezTo>
                <a:cubicBezTo>
                  <a:pt x="1600200" y="678694"/>
                  <a:pt x="1512682" y="675483"/>
                  <a:pt x="1426028" y="664180"/>
                </a:cubicBezTo>
                <a:cubicBezTo>
                  <a:pt x="1345572" y="653686"/>
                  <a:pt x="1266576" y="633976"/>
                  <a:pt x="1186543" y="620637"/>
                </a:cubicBezTo>
                <a:cubicBezTo>
                  <a:pt x="1157686" y="615828"/>
                  <a:pt x="1128486" y="613380"/>
                  <a:pt x="1099457" y="609751"/>
                </a:cubicBezTo>
                <a:cubicBezTo>
                  <a:pt x="645191" y="664263"/>
                  <a:pt x="708414" y="674031"/>
                  <a:pt x="54428" y="587980"/>
                </a:cubicBezTo>
                <a:cubicBezTo>
                  <a:pt x="28989" y="584633"/>
                  <a:pt x="18143" y="551694"/>
                  <a:pt x="0" y="533551"/>
                </a:cubicBezTo>
                <a:cubicBezTo>
                  <a:pt x="458016" y="501964"/>
                  <a:pt x="373426" y="546874"/>
                  <a:pt x="43543" y="424694"/>
                </a:cubicBezTo>
                <a:cubicBezTo>
                  <a:pt x="33918" y="421129"/>
                  <a:pt x="29028" y="410179"/>
                  <a:pt x="21771" y="402922"/>
                </a:cubicBezTo>
                <a:cubicBezTo>
                  <a:pt x="301171" y="395665"/>
                  <a:pt x="581096" y="399742"/>
                  <a:pt x="859971" y="381151"/>
                </a:cubicBezTo>
                <a:cubicBezTo>
                  <a:pt x="873025" y="380281"/>
                  <a:pt x="849902" y="354345"/>
                  <a:pt x="838200" y="348494"/>
                </a:cubicBezTo>
                <a:cubicBezTo>
                  <a:pt x="818459" y="338623"/>
                  <a:pt x="794657" y="341237"/>
                  <a:pt x="772886" y="337608"/>
                </a:cubicBezTo>
                <a:cubicBezTo>
                  <a:pt x="776514" y="312208"/>
                  <a:pt x="795246" y="284357"/>
                  <a:pt x="783771" y="261408"/>
                </a:cubicBezTo>
                <a:cubicBezTo>
                  <a:pt x="769811" y="233489"/>
                  <a:pt x="737080" y="217155"/>
                  <a:pt x="707571" y="206980"/>
                </a:cubicBezTo>
                <a:cubicBezTo>
                  <a:pt x="630179" y="180293"/>
                  <a:pt x="547914" y="170694"/>
                  <a:pt x="468086" y="152551"/>
                </a:cubicBezTo>
                <a:lnTo>
                  <a:pt x="718457" y="130780"/>
                </a:lnTo>
                <a:cubicBezTo>
                  <a:pt x="751871" y="114073"/>
                  <a:pt x="583853" y="83678"/>
                  <a:pt x="620486" y="76351"/>
                </a:cubicBezTo>
                <a:cubicBezTo>
                  <a:pt x="778829" y="44682"/>
                  <a:pt x="858505" y="67822"/>
                  <a:pt x="979714" y="98122"/>
                </a:cubicBezTo>
                <a:lnTo>
                  <a:pt x="1240971" y="87237"/>
                </a:lnTo>
                <a:close/>
              </a:path>
            </a:pathLst>
          </a:custGeom>
          <a:solidFill>
            <a:srgbClr val="FBCC00"/>
          </a:solidFill>
          <a:ln>
            <a:noFill/>
          </a:ln>
          <a:effectLst>
            <a:outerShdw blurRad="190500" dist="190500" dir="2700000" algn="tl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桌子, 蛋糕, 笔记本, 电脑&#10;&#10;描述已自动生成">
            <a:extLst>
              <a:ext uri="{FF2B5EF4-FFF2-40B4-BE49-F238E27FC236}">
                <a16:creationId xmlns:a16="http://schemas.microsoft.com/office/drawing/2014/main" xmlns="" id="{BDD25F00-3638-4669-9813-00A23EBA05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4190">
            <a:off x="7999660" y="2867774"/>
            <a:ext cx="3126409" cy="275514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09B00EF-67DD-46F2-A304-55AB76BFA9DC}"/>
              </a:ext>
            </a:extLst>
          </p:cNvPr>
          <p:cNvSpPr txBox="1"/>
          <p:nvPr/>
        </p:nvSpPr>
        <p:spPr>
          <a:xfrm rot="19024555">
            <a:off x="-3881921" y="3805601"/>
            <a:ext cx="2009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CHEN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  <a:r>
              <a:rPr lang="en-US" altLang="zh-CN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XI</a:t>
            </a:r>
            <a:r>
              <a: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409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3F9FF4C-0DFF-41CD-975D-55DC0416A843}"/>
              </a:ext>
            </a:extLst>
          </p:cNvPr>
          <p:cNvSpPr/>
          <p:nvPr/>
        </p:nvSpPr>
        <p:spPr>
          <a:xfrm>
            <a:off x="0" y="0"/>
            <a:ext cx="12192000" cy="6858003"/>
          </a:xfrm>
          <a:prstGeom prst="rect">
            <a:avLst/>
          </a:prstGeom>
          <a:blipFill dpi="0" rotWithShape="1">
            <a:blip r:embed="rId4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>
            <a:extLst>
              <a:ext uri="{FF2B5EF4-FFF2-40B4-BE49-F238E27FC236}">
                <a16:creationId xmlns:a16="http://schemas.microsoft.com/office/drawing/2014/main" xmlns="" id="{3D7471E6-6D58-42A3-A37D-6F330B0398D3}"/>
              </a:ext>
            </a:extLst>
          </p:cNvPr>
          <p:cNvSpPr/>
          <p:nvPr/>
        </p:nvSpPr>
        <p:spPr>
          <a:xfrm>
            <a:off x="533400" y="493486"/>
            <a:ext cx="11125200" cy="5871029"/>
          </a:xfrm>
          <a:prstGeom prst="frame">
            <a:avLst>
              <a:gd name="adj1" fmla="val 3724"/>
            </a:avLst>
          </a:prstGeom>
          <a:gradFill flip="none" rotWithShape="1">
            <a:gsLst>
              <a:gs pos="0">
                <a:srgbClr val="B241E2"/>
              </a:gs>
              <a:gs pos="50000">
                <a:srgbClr val="13FFFE"/>
              </a:gs>
              <a:gs pos="100000">
                <a:srgbClr val="FC4DC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 descr="图片包含 纸, 小, 男人, 床&#10;&#10;描述已自动生成">
            <a:extLst>
              <a:ext uri="{FF2B5EF4-FFF2-40B4-BE49-F238E27FC236}">
                <a16:creationId xmlns:a16="http://schemas.microsoft.com/office/drawing/2014/main" xmlns="" id="{FBD7405B-35CC-4612-AADB-E316F25F4A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2" t="1967" b="34436"/>
          <a:stretch>
            <a:fillRect/>
          </a:stretch>
        </p:blipFill>
        <p:spPr>
          <a:xfrm rot="2184598">
            <a:off x="11013877" y="261907"/>
            <a:ext cx="488850" cy="1135314"/>
          </a:xfrm>
          <a:custGeom>
            <a:avLst/>
            <a:gdLst>
              <a:gd name="connsiteX0" fmla="*/ 0 w 488850"/>
              <a:gd name="connsiteY0" fmla="*/ 70451 h 1135314"/>
              <a:gd name="connsiteX1" fmla="*/ 17573 w 488850"/>
              <a:gd name="connsiteY1" fmla="*/ 68438 h 1135314"/>
              <a:gd name="connsiteX2" fmla="*/ 33548 w 488850"/>
              <a:gd name="connsiteY2" fmla="*/ 62399 h 1135314"/>
              <a:gd name="connsiteX3" fmla="*/ 41536 w 488850"/>
              <a:gd name="connsiteY3" fmla="*/ 60386 h 1135314"/>
              <a:gd name="connsiteX4" fmla="*/ 52718 w 488850"/>
              <a:gd name="connsiteY4" fmla="*/ 56360 h 1135314"/>
              <a:gd name="connsiteX5" fmla="*/ 63901 w 488850"/>
              <a:gd name="connsiteY5" fmla="*/ 54347 h 1135314"/>
              <a:gd name="connsiteX6" fmla="*/ 76682 w 488850"/>
              <a:gd name="connsiteY6" fmla="*/ 46296 h 1135314"/>
              <a:gd name="connsiteX7" fmla="*/ 116620 w 488850"/>
              <a:gd name="connsiteY7" fmla="*/ 30193 h 1135314"/>
              <a:gd name="connsiteX8" fmla="*/ 151765 w 488850"/>
              <a:gd name="connsiteY8" fmla="*/ 10065 h 1135314"/>
              <a:gd name="connsiteX9" fmla="*/ 238031 w 488850"/>
              <a:gd name="connsiteY9" fmla="*/ 0 h 1135314"/>
              <a:gd name="connsiteX10" fmla="*/ 297140 w 488850"/>
              <a:gd name="connsiteY10" fmla="*/ 8052 h 1135314"/>
              <a:gd name="connsiteX11" fmla="*/ 380212 w 488850"/>
              <a:gd name="connsiteY11" fmla="*/ 42270 h 1135314"/>
              <a:gd name="connsiteX12" fmla="*/ 412163 w 488850"/>
              <a:gd name="connsiteY12" fmla="*/ 60386 h 1135314"/>
              <a:gd name="connsiteX13" fmla="*/ 418552 w 488850"/>
              <a:gd name="connsiteY13" fmla="*/ 74476 h 1135314"/>
              <a:gd name="connsiteX14" fmla="*/ 421747 w 488850"/>
              <a:gd name="connsiteY14" fmla="*/ 175120 h 1135314"/>
              <a:gd name="connsiteX15" fmla="*/ 420150 w 488850"/>
              <a:gd name="connsiteY15" fmla="*/ 205313 h 1135314"/>
              <a:gd name="connsiteX16" fmla="*/ 412162 w 488850"/>
              <a:gd name="connsiteY16" fmla="*/ 316021 h 1135314"/>
              <a:gd name="connsiteX17" fmla="*/ 413496 w 488850"/>
              <a:gd name="connsiteY17" fmla="*/ 324454 h 1135314"/>
              <a:gd name="connsiteX18" fmla="*/ 413926 w 488850"/>
              <a:gd name="connsiteY18" fmla="*/ 327203 h 1135314"/>
              <a:gd name="connsiteX19" fmla="*/ 414099 w 488850"/>
              <a:gd name="connsiteY19" fmla="*/ 328337 h 1135314"/>
              <a:gd name="connsiteX20" fmla="*/ 414058 w 488850"/>
              <a:gd name="connsiteY20" fmla="*/ 328047 h 1135314"/>
              <a:gd name="connsiteX21" fmla="*/ 413926 w 488850"/>
              <a:gd name="connsiteY21" fmla="*/ 327203 h 1135314"/>
              <a:gd name="connsiteX22" fmla="*/ 413874 w 488850"/>
              <a:gd name="connsiteY22" fmla="*/ 326865 h 1135314"/>
              <a:gd name="connsiteX23" fmla="*/ 415357 w 488850"/>
              <a:gd name="connsiteY23" fmla="*/ 334137 h 1135314"/>
              <a:gd name="connsiteX24" fmla="*/ 416955 w 488850"/>
              <a:gd name="connsiteY24" fmla="*/ 344201 h 1135314"/>
              <a:gd name="connsiteX25" fmla="*/ 418553 w 488850"/>
              <a:gd name="connsiteY25" fmla="*/ 352252 h 1135314"/>
              <a:gd name="connsiteX26" fmla="*/ 421747 w 488850"/>
              <a:gd name="connsiteY26" fmla="*/ 380433 h 1135314"/>
              <a:gd name="connsiteX27" fmla="*/ 424942 w 488850"/>
              <a:gd name="connsiteY27" fmla="*/ 404587 h 1135314"/>
              <a:gd name="connsiteX28" fmla="*/ 428137 w 488850"/>
              <a:gd name="connsiteY28" fmla="*/ 434781 h 1135314"/>
              <a:gd name="connsiteX29" fmla="*/ 431332 w 488850"/>
              <a:gd name="connsiteY29" fmla="*/ 452896 h 1135314"/>
              <a:gd name="connsiteX30" fmla="*/ 434528 w 488850"/>
              <a:gd name="connsiteY30" fmla="*/ 489128 h 1135314"/>
              <a:gd name="connsiteX31" fmla="*/ 445711 w 488850"/>
              <a:gd name="connsiteY31" fmla="*/ 531397 h 1135314"/>
              <a:gd name="connsiteX32" fmla="*/ 447308 w 488850"/>
              <a:gd name="connsiteY32" fmla="*/ 571655 h 1135314"/>
              <a:gd name="connsiteX33" fmla="*/ 452100 w 488850"/>
              <a:gd name="connsiteY33" fmla="*/ 615939 h 1135314"/>
              <a:gd name="connsiteX34" fmla="*/ 461686 w 488850"/>
              <a:gd name="connsiteY34" fmla="*/ 660222 h 1135314"/>
              <a:gd name="connsiteX35" fmla="*/ 469673 w 488850"/>
              <a:gd name="connsiteY35" fmla="*/ 758852 h 1135314"/>
              <a:gd name="connsiteX36" fmla="*/ 469673 w 488850"/>
              <a:gd name="connsiteY36" fmla="*/ 1030590 h 1135314"/>
              <a:gd name="connsiteX37" fmla="*/ 476064 w 488850"/>
              <a:gd name="connsiteY37" fmla="*/ 1064809 h 1135314"/>
              <a:gd name="connsiteX38" fmla="*/ 485648 w 488850"/>
              <a:gd name="connsiteY38" fmla="*/ 1109092 h 1135314"/>
              <a:gd name="connsiteX39" fmla="*/ 460088 w 488850"/>
              <a:gd name="connsiteY39" fmla="*/ 1135259 h 1135314"/>
              <a:gd name="connsiteX40" fmla="*/ 159752 w 488850"/>
              <a:gd name="connsiteY40" fmla="*/ 1129220 h 1135314"/>
              <a:gd name="connsiteX41" fmla="*/ 61158 w 488850"/>
              <a:gd name="connsiteY41" fmla="*/ 1127607 h 1135314"/>
              <a:gd name="connsiteX42" fmla="*/ 64862 w 488850"/>
              <a:gd name="connsiteY42" fmla="*/ 916870 h 1135314"/>
              <a:gd name="connsiteX43" fmla="*/ 40391 w 488850"/>
              <a:gd name="connsiteY43" fmla="*/ 913812 h 113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88850" h="1135314">
                <a:moveTo>
                  <a:pt x="0" y="70451"/>
                </a:moveTo>
                <a:lnTo>
                  <a:pt x="17573" y="68438"/>
                </a:lnTo>
                <a:cubicBezTo>
                  <a:pt x="23661" y="65881"/>
                  <a:pt x="26229" y="64704"/>
                  <a:pt x="33548" y="62399"/>
                </a:cubicBezTo>
                <a:cubicBezTo>
                  <a:pt x="36182" y="61569"/>
                  <a:pt x="38901" y="61216"/>
                  <a:pt x="41536" y="60386"/>
                </a:cubicBezTo>
                <a:cubicBezTo>
                  <a:pt x="50659" y="57512"/>
                  <a:pt x="41763" y="58871"/>
                  <a:pt x="52718" y="56360"/>
                </a:cubicBezTo>
                <a:cubicBezTo>
                  <a:pt x="56423" y="55512"/>
                  <a:pt x="60329" y="55848"/>
                  <a:pt x="63901" y="54347"/>
                </a:cubicBezTo>
                <a:cubicBezTo>
                  <a:pt x="68419" y="52450"/>
                  <a:pt x="72421" y="48980"/>
                  <a:pt x="76682" y="46296"/>
                </a:cubicBezTo>
                <a:cubicBezTo>
                  <a:pt x="142398" y="4898"/>
                  <a:pt x="82950" y="48374"/>
                  <a:pt x="116620" y="30193"/>
                </a:cubicBezTo>
                <a:cubicBezTo>
                  <a:pt x="143480" y="15689"/>
                  <a:pt x="107369" y="26304"/>
                  <a:pt x="151765" y="10065"/>
                </a:cubicBezTo>
                <a:cubicBezTo>
                  <a:pt x="177567" y="626"/>
                  <a:pt x="214658" y="1550"/>
                  <a:pt x="238031" y="0"/>
                </a:cubicBezTo>
                <a:cubicBezTo>
                  <a:pt x="257734" y="2684"/>
                  <a:pt x="277678" y="3348"/>
                  <a:pt x="297140" y="8052"/>
                </a:cubicBezTo>
                <a:cubicBezTo>
                  <a:pt x="350174" y="20867"/>
                  <a:pt x="342704" y="23017"/>
                  <a:pt x="380212" y="42270"/>
                </a:cubicBezTo>
                <a:cubicBezTo>
                  <a:pt x="388802" y="46680"/>
                  <a:pt x="404770" y="51788"/>
                  <a:pt x="412163" y="60386"/>
                </a:cubicBezTo>
                <a:cubicBezTo>
                  <a:pt x="415317" y="64055"/>
                  <a:pt x="418103" y="69097"/>
                  <a:pt x="418552" y="74476"/>
                </a:cubicBezTo>
                <a:cubicBezTo>
                  <a:pt x="421342" y="107867"/>
                  <a:pt x="421337" y="141549"/>
                  <a:pt x="421747" y="175120"/>
                </a:cubicBezTo>
                <a:cubicBezTo>
                  <a:pt x="421870" y="185206"/>
                  <a:pt x="420833" y="195263"/>
                  <a:pt x="420150" y="205313"/>
                </a:cubicBezTo>
                <a:cubicBezTo>
                  <a:pt x="417638" y="242232"/>
                  <a:pt x="414825" y="279118"/>
                  <a:pt x="412162" y="316021"/>
                </a:cubicBezTo>
                <a:cubicBezTo>
                  <a:pt x="412764" y="319810"/>
                  <a:pt x="413194" y="322536"/>
                  <a:pt x="413496" y="324454"/>
                </a:cubicBezTo>
                <a:lnTo>
                  <a:pt x="413926" y="327203"/>
                </a:lnTo>
                <a:lnTo>
                  <a:pt x="414099" y="328337"/>
                </a:lnTo>
                <a:cubicBezTo>
                  <a:pt x="414144" y="328620"/>
                  <a:pt x="414144" y="328608"/>
                  <a:pt x="414058" y="328047"/>
                </a:cubicBezTo>
                <a:lnTo>
                  <a:pt x="413926" y="327203"/>
                </a:lnTo>
                <a:lnTo>
                  <a:pt x="413874" y="326865"/>
                </a:lnTo>
                <a:cubicBezTo>
                  <a:pt x="413508" y="324411"/>
                  <a:pt x="413104" y="321362"/>
                  <a:pt x="415357" y="334137"/>
                </a:cubicBezTo>
                <a:cubicBezTo>
                  <a:pt x="415947" y="337476"/>
                  <a:pt x="416366" y="340861"/>
                  <a:pt x="416955" y="344201"/>
                </a:cubicBezTo>
                <a:cubicBezTo>
                  <a:pt x="417431" y="346902"/>
                  <a:pt x="418122" y="349540"/>
                  <a:pt x="418553" y="352252"/>
                </a:cubicBezTo>
                <a:cubicBezTo>
                  <a:pt x="420088" y="361927"/>
                  <a:pt x="420766" y="370537"/>
                  <a:pt x="421747" y="380433"/>
                </a:cubicBezTo>
                <a:cubicBezTo>
                  <a:pt x="422551" y="388532"/>
                  <a:pt x="423993" y="396513"/>
                  <a:pt x="424942" y="404587"/>
                </a:cubicBezTo>
                <a:cubicBezTo>
                  <a:pt x="426123" y="414631"/>
                  <a:pt x="426942" y="424739"/>
                  <a:pt x="428137" y="434781"/>
                </a:cubicBezTo>
                <a:cubicBezTo>
                  <a:pt x="430857" y="457624"/>
                  <a:pt x="428517" y="433385"/>
                  <a:pt x="431332" y="452896"/>
                </a:cubicBezTo>
                <a:cubicBezTo>
                  <a:pt x="433099" y="465137"/>
                  <a:pt x="433625" y="476610"/>
                  <a:pt x="434528" y="489128"/>
                </a:cubicBezTo>
                <a:cubicBezTo>
                  <a:pt x="438255" y="503218"/>
                  <a:pt x="443453" y="516821"/>
                  <a:pt x="445711" y="531397"/>
                </a:cubicBezTo>
                <a:cubicBezTo>
                  <a:pt x="447753" y="544585"/>
                  <a:pt x="446297" y="558280"/>
                  <a:pt x="447308" y="571655"/>
                </a:cubicBezTo>
                <a:cubicBezTo>
                  <a:pt x="448429" y="586486"/>
                  <a:pt x="450504" y="601177"/>
                  <a:pt x="452100" y="615939"/>
                </a:cubicBezTo>
                <a:cubicBezTo>
                  <a:pt x="463603" y="648548"/>
                  <a:pt x="454665" y="618937"/>
                  <a:pt x="461686" y="660222"/>
                </a:cubicBezTo>
                <a:cubicBezTo>
                  <a:pt x="472809" y="725629"/>
                  <a:pt x="467686" y="651164"/>
                  <a:pt x="469673" y="758852"/>
                </a:cubicBezTo>
                <a:cubicBezTo>
                  <a:pt x="473578" y="970377"/>
                  <a:pt x="475286" y="889166"/>
                  <a:pt x="469673" y="1030590"/>
                </a:cubicBezTo>
                <a:cubicBezTo>
                  <a:pt x="471803" y="1041996"/>
                  <a:pt x="473307" y="1053617"/>
                  <a:pt x="476064" y="1064809"/>
                </a:cubicBezTo>
                <a:cubicBezTo>
                  <a:pt x="487328" y="1110544"/>
                  <a:pt x="482420" y="1068412"/>
                  <a:pt x="485648" y="1109092"/>
                </a:cubicBezTo>
                <a:cubicBezTo>
                  <a:pt x="490164" y="1134696"/>
                  <a:pt x="495255" y="1135044"/>
                  <a:pt x="460088" y="1135259"/>
                </a:cubicBezTo>
                <a:cubicBezTo>
                  <a:pt x="359965" y="1135871"/>
                  <a:pt x="259864" y="1131233"/>
                  <a:pt x="159752" y="1129220"/>
                </a:cubicBezTo>
                <a:lnTo>
                  <a:pt x="61158" y="1127607"/>
                </a:lnTo>
                <a:lnTo>
                  <a:pt x="64862" y="916870"/>
                </a:lnTo>
                <a:lnTo>
                  <a:pt x="40391" y="913812"/>
                </a:lnTo>
                <a:close/>
              </a:path>
            </a:pathLst>
          </a:custGeom>
        </p:spPr>
      </p:pic>
      <p:pic>
        <p:nvPicPr>
          <p:cNvPr id="6" name="图片 5" descr="图片包含 纸, 小, 男人, 床&#10;&#10;描述已自动生成">
            <a:extLst>
              <a:ext uri="{FF2B5EF4-FFF2-40B4-BE49-F238E27FC236}">
                <a16:creationId xmlns:a16="http://schemas.microsoft.com/office/drawing/2014/main" xmlns="" id="{C526EF44-6232-4C5D-A4F6-56E94DBD20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6" t="13263" r="52916" b="23140"/>
          <a:stretch>
            <a:fillRect/>
          </a:stretch>
        </p:blipFill>
        <p:spPr>
          <a:xfrm rot="19080395">
            <a:off x="10964624" y="109223"/>
            <a:ext cx="587356" cy="1494134"/>
          </a:xfrm>
          <a:custGeom>
            <a:avLst/>
            <a:gdLst>
              <a:gd name="connsiteX0" fmla="*/ 688109 w 1413185"/>
              <a:gd name="connsiteY0" fmla="*/ 0 h 2604781"/>
              <a:gd name="connsiteX1" fmla="*/ 858982 w 1413185"/>
              <a:gd name="connsiteY1" fmla="*/ 18473 h 2604781"/>
              <a:gd name="connsiteX2" fmla="*/ 1099127 w 1413185"/>
              <a:gd name="connsiteY2" fmla="*/ 96982 h 2604781"/>
              <a:gd name="connsiteX3" fmla="*/ 1191491 w 1413185"/>
              <a:gd name="connsiteY3" fmla="*/ 138546 h 2604781"/>
              <a:gd name="connsiteX4" fmla="*/ 1209964 w 1413185"/>
              <a:gd name="connsiteY4" fmla="*/ 170873 h 2604781"/>
              <a:gd name="connsiteX5" fmla="*/ 1219200 w 1413185"/>
              <a:gd name="connsiteY5" fmla="*/ 401782 h 2604781"/>
              <a:gd name="connsiteX6" fmla="*/ 1214582 w 1413185"/>
              <a:gd name="connsiteY6" fmla="*/ 471055 h 2604781"/>
              <a:gd name="connsiteX7" fmla="*/ 1191491 w 1413185"/>
              <a:gd name="connsiteY7" fmla="*/ 725055 h 2604781"/>
              <a:gd name="connsiteX8" fmla="*/ 1195347 w 1413185"/>
              <a:gd name="connsiteY8" fmla="*/ 744404 h 2604781"/>
              <a:gd name="connsiteX9" fmla="*/ 1196598 w 1413185"/>
              <a:gd name="connsiteY9" fmla="*/ 750760 h 2604781"/>
              <a:gd name="connsiteX10" fmla="*/ 1197091 w 1413185"/>
              <a:gd name="connsiteY10" fmla="*/ 753312 h 2604781"/>
              <a:gd name="connsiteX11" fmla="*/ 1196970 w 1413185"/>
              <a:gd name="connsiteY11" fmla="*/ 752646 h 2604781"/>
              <a:gd name="connsiteX12" fmla="*/ 1196598 w 1413185"/>
              <a:gd name="connsiteY12" fmla="*/ 750760 h 2604781"/>
              <a:gd name="connsiteX13" fmla="*/ 1196439 w 1413185"/>
              <a:gd name="connsiteY13" fmla="*/ 749935 h 2604781"/>
              <a:gd name="connsiteX14" fmla="*/ 1200727 w 1413185"/>
              <a:gd name="connsiteY14" fmla="*/ 766619 h 2604781"/>
              <a:gd name="connsiteX15" fmla="*/ 1205346 w 1413185"/>
              <a:gd name="connsiteY15" fmla="*/ 789709 h 2604781"/>
              <a:gd name="connsiteX16" fmla="*/ 1209964 w 1413185"/>
              <a:gd name="connsiteY16" fmla="*/ 808182 h 2604781"/>
              <a:gd name="connsiteX17" fmla="*/ 1219200 w 1413185"/>
              <a:gd name="connsiteY17" fmla="*/ 872837 h 2604781"/>
              <a:gd name="connsiteX18" fmla="*/ 1228436 w 1413185"/>
              <a:gd name="connsiteY18" fmla="*/ 928255 h 2604781"/>
              <a:gd name="connsiteX19" fmla="*/ 1237673 w 1413185"/>
              <a:gd name="connsiteY19" fmla="*/ 997528 h 2604781"/>
              <a:gd name="connsiteX20" fmla="*/ 1246909 w 1413185"/>
              <a:gd name="connsiteY20" fmla="*/ 1039091 h 2604781"/>
              <a:gd name="connsiteX21" fmla="*/ 1256146 w 1413185"/>
              <a:gd name="connsiteY21" fmla="*/ 1122219 h 2604781"/>
              <a:gd name="connsiteX22" fmla="*/ 1288473 w 1413185"/>
              <a:gd name="connsiteY22" fmla="*/ 1219200 h 2604781"/>
              <a:gd name="connsiteX23" fmla="*/ 1293091 w 1413185"/>
              <a:gd name="connsiteY23" fmla="*/ 1311564 h 2604781"/>
              <a:gd name="connsiteX24" fmla="*/ 1306946 w 1413185"/>
              <a:gd name="connsiteY24" fmla="*/ 1413164 h 2604781"/>
              <a:gd name="connsiteX25" fmla="*/ 1334655 w 1413185"/>
              <a:gd name="connsiteY25" fmla="*/ 1514764 h 2604781"/>
              <a:gd name="connsiteX26" fmla="*/ 1357746 w 1413185"/>
              <a:gd name="connsiteY26" fmla="*/ 1741055 h 2604781"/>
              <a:gd name="connsiteX27" fmla="*/ 1357746 w 1413185"/>
              <a:gd name="connsiteY27" fmla="*/ 2364509 h 2604781"/>
              <a:gd name="connsiteX28" fmla="*/ 1376218 w 1413185"/>
              <a:gd name="connsiteY28" fmla="*/ 2443019 h 2604781"/>
              <a:gd name="connsiteX29" fmla="*/ 1403927 w 1413185"/>
              <a:gd name="connsiteY29" fmla="*/ 2544619 h 2604781"/>
              <a:gd name="connsiteX30" fmla="*/ 1330036 w 1413185"/>
              <a:gd name="connsiteY30" fmla="*/ 2604655 h 2604781"/>
              <a:gd name="connsiteX31" fmla="*/ 461818 w 1413185"/>
              <a:gd name="connsiteY31" fmla="*/ 2590800 h 2604781"/>
              <a:gd name="connsiteX32" fmla="*/ 106218 w 1413185"/>
              <a:gd name="connsiteY32" fmla="*/ 2586182 h 2604781"/>
              <a:gd name="connsiteX33" fmla="*/ 129309 w 1413185"/>
              <a:gd name="connsiteY33" fmla="*/ 2304473 h 2604781"/>
              <a:gd name="connsiteX34" fmla="*/ 0 w 1413185"/>
              <a:gd name="connsiteY34" fmla="*/ 161637 h 2604781"/>
              <a:gd name="connsiteX35" fmla="*/ 50800 w 1413185"/>
              <a:gd name="connsiteY35" fmla="*/ 157019 h 2604781"/>
              <a:gd name="connsiteX36" fmla="*/ 96982 w 1413185"/>
              <a:gd name="connsiteY36" fmla="*/ 143164 h 2604781"/>
              <a:gd name="connsiteX37" fmla="*/ 120073 w 1413185"/>
              <a:gd name="connsiteY37" fmla="*/ 138546 h 2604781"/>
              <a:gd name="connsiteX38" fmla="*/ 152400 w 1413185"/>
              <a:gd name="connsiteY38" fmla="*/ 129309 h 2604781"/>
              <a:gd name="connsiteX39" fmla="*/ 184727 w 1413185"/>
              <a:gd name="connsiteY39" fmla="*/ 124691 h 2604781"/>
              <a:gd name="connsiteX40" fmla="*/ 221673 w 1413185"/>
              <a:gd name="connsiteY40" fmla="*/ 106219 h 2604781"/>
              <a:gd name="connsiteX41" fmla="*/ 337127 w 1413185"/>
              <a:gd name="connsiteY41" fmla="*/ 69273 h 2604781"/>
              <a:gd name="connsiteX42" fmla="*/ 438727 w 1413185"/>
              <a:gd name="connsiteY42" fmla="*/ 23091 h 2604781"/>
              <a:gd name="connsiteX43" fmla="*/ 688109 w 1413185"/>
              <a:gd name="connsiteY43" fmla="*/ 0 h 260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413185" h="2604781">
                <a:moveTo>
                  <a:pt x="688109" y="0"/>
                </a:moveTo>
                <a:cubicBezTo>
                  <a:pt x="745067" y="6158"/>
                  <a:pt x="802718" y="7683"/>
                  <a:pt x="858982" y="18473"/>
                </a:cubicBezTo>
                <a:cubicBezTo>
                  <a:pt x="1012292" y="47875"/>
                  <a:pt x="990700" y="52808"/>
                  <a:pt x="1099127" y="96982"/>
                </a:cubicBezTo>
                <a:cubicBezTo>
                  <a:pt x="1123959" y="107099"/>
                  <a:pt x="1170120" y="118819"/>
                  <a:pt x="1191491" y="138546"/>
                </a:cubicBezTo>
                <a:cubicBezTo>
                  <a:pt x="1200611" y="146964"/>
                  <a:pt x="1208665" y="158530"/>
                  <a:pt x="1209964" y="170873"/>
                </a:cubicBezTo>
                <a:cubicBezTo>
                  <a:pt x="1218028" y="247481"/>
                  <a:pt x="1218015" y="324760"/>
                  <a:pt x="1219200" y="401782"/>
                </a:cubicBezTo>
                <a:cubicBezTo>
                  <a:pt x="1219556" y="424922"/>
                  <a:pt x="1216558" y="447997"/>
                  <a:pt x="1214582" y="471055"/>
                </a:cubicBezTo>
                <a:cubicBezTo>
                  <a:pt x="1207322" y="555760"/>
                  <a:pt x="1199188" y="640388"/>
                  <a:pt x="1191491" y="725055"/>
                </a:cubicBezTo>
                <a:cubicBezTo>
                  <a:pt x="1193230" y="733748"/>
                  <a:pt x="1194474" y="740002"/>
                  <a:pt x="1195347" y="744404"/>
                </a:cubicBezTo>
                <a:lnTo>
                  <a:pt x="1196598" y="750760"/>
                </a:lnTo>
                <a:lnTo>
                  <a:pt x="1197091" y="753312"/>
                </a:lnTo>
                <a:cubicBezTo>
                  <a:pt x="1197220" y="753960"/>
                  <a:pt x="1197220" y="753935"/>
                  <a:pt x="1196970" y="752646"/>
                </a:cubicBezTo>
                <a:lnTo>
                  <a:pt x="1196598" y="750760"/>
                </a:lnTo>
                <a:lnTo>
                  <a:pt x="1196439" y="749935"/>
                </a:lnTo>
                <a:cubicBezTo>
                  <a:pt x="1195381" y="744305"/>
                  <a:pt x="1194213" y="737309"/>
                  <a:pt x="1200727" y="766619"/>
                </a:cubicBezTo>
                <a:cubicBezTo>
                  <a:pt x="1202430" y="774281"/>
                  <a:pt x="1203643" y="782047"/>
                  <a:pt x="1205346" y="789709"/>
                </a:cubicBezTo>
                <a:cubicBezTo>
                  <a:pt x="1206723" y="795905"/>
                  <a:pt x="1208719" y="801958"/>
                  <a:pt x="1209964" y="808182"/>
                </a:cubicBezTo>
                <a:cubicBezTo>
                  <a:pt x="1214403" y="830378"/>
                  <a:pt x="1216362" y="850133"/>
                  <a:pt x="1219200" y="872837"/>
                </a:cubicBezTo>
                <a:cubicBezTo>
                  <a:pt x="1221523" y="891420"/>
                  <a:pt x="1225691" y="909730"/>
                  <a:pt x="1228436" y="928255"/>
                </a:cubicBezTo>
                <a:cubicBezTo>
                  <a:pt x="1231850" y="951299"/>
                  <a:pt x="1234217" y="974490"/>
                  <a:pt x="1237673" y="997528"/>
                </a:cubicBezTo>
                <a:cubicBezTo>
                  <a:pt x="1245535" y="1049939"/>
                  <a:pt x="1238771" y="994328"/>
                  <a:pt x="1246909" y="1039091"/>
                </a:cubicBezTo>
                <a:cubicBezTo>
                  <a:pt x="1252015" y="1067176"/>
                  <a:pt x="1253535" y="1093498"/>
                  <a:pt x="1256146" y="1122219"/>
                </a:cubicBezTo>
                <a:cubicBezTo>
                  <a:pt x="1266922" y="1154546"/>
                  <a:pt x="1281947" y="1185755"/>
                  <a:pt x="1288473" y="1219200"/>
                </a:cubicBezTo>
                <a:cubicBezTo>
                  <a:pt x="1294377" y="1249456"/>
                  <a:pt x="1290168" y="1280876"/>
                  <a:pt x="1293091" y="1311564"/>
                </a:cubicBezTo>
                <a:cubicBezTo>
                  <a:pt x="1296332" y="1345590"/>
                  <a:pt x="1302328" y="1379297"/>
                  <a:pt x="1306946" y="1413164"/>
                </a:cubicBezTo>
                <a:cubicBezTo>
                  <a:pt x="1340196" y="1487981"/>
                  <a:pt x="1314358" y="1420045"/>
                  <a:pt x="1334655" y="1514764"/>
                </a:cubicBezTo>
                <a:cubicBezTo>
                  <a:pt x="1366812" y="1664830"/>
                  <a:pt x="1352000" y="1493982"/>
                  <a:pt x="1357746" y="1741055"/>
                </a:cubicBezTo>
                <a:cubicBezTo>
                  <a:pt x="1369033" y="2226361"/>
                  <a:pt x="1373969" y="2040037"/>
                  <a:pt x="1357746" y="2364509"/>
                </a:cubicBezTo>
                <a:cubicBezTo>
                  <a:pt x="1363903" y="2390679"/>
                  <a:pt x="1368250" y="2417342"/>
                  <a:pt x="1376218" y="2443019"/>
                </a:cubicBezTo>
                <a:cubicBezTo>
                  <a:pt x="1408783" y="2547951"/>
                  <a:pt x="1394594" y="2451286"/>
                  <a:pt x="1403927" y="2544619"/>
                </a:cubicBezTo>
                <a:cubicBezTo>
                  <a:pt x="1416982" y="2603362"/>
                  <a:pt x="1431698" y="2604162"/>
                  <a:pt x="1330036" y="2604655"/>
                </a:cubicBezTo>
                <a:cubicBezTo>
                  <a:pt x="1040597" y="2606060"/>
                  <a:pt x="751224" y="2595418"/>
                  <a:pt x="461818" y="2590800"/>
                </a:cubicBezTo>
                <a:lnTo>
                  <a:pt x="106218" y="2586182"/>
                </a:lnTo>
                <a:lnTo>
                  <a:pt x="129309" y="2304473"/>
                </a:lnTo>
                <a:lnTo>
                  <a:pt x="0" y="161637"/>
                </a:lnTo>
                <a:lnTo>
                  <a:pt x="50800" y="157019"/>
                </a:lnTo>
                <a:cubicBezTo>
                  <a:pt x="68401" y="151151"/>
                  <a:pt x="75824" y="148453"/>
                  <a:pt x="96982" y="143164"/>
                </a:cubicBezTo>
                <a:cubicBezTo>
                  <a:pt x="104597" y="141260"/>
                  <a:pt x="112458" y="140450"/>
                  <a:pt x="120073" y="138546"/>
                </a:cubicBezTo>
                <a:cubicBezTo>
                  <a:pt x="146448" y="131952"/>
                  <a:pt x="120729" y="135068"/>
                  <a:pt x="152400" y="129309"/>
                </a:cubicBezTo>
                <a:cubicBezTo>
                  <a:pt x="163109" y="127362"/>
                  <a:pt x="174400" y="128133"/>
                  <a:pt x="184727" y="124691"/>
                </a:cubicBezTo>
                <a:cubicBezTo>
                  <a:pt x="197789" y="120337"/>
                  <a:pt x="209358" y="112376"/>
                  <a:pt x="221673" y="106219"/>
                </a:cubicBezTo>
                <a:cubicBezTo>
                  <a:pt x="411648" y="11237"/>
                  <a:pt x="239798" y="110985"/>
                  <a:pt x="337127" y="69273"/>
                </a:cubicBezTo>
                <a:cubicBezTo>
                  <a:pt x="414776" y="35995"/>
                  <a:pt x="310385" y="60351"/>
                  <a:pt x="438727" y="23091"/>
                </a:cubicBezTo>
                <a:cubicBezTo>
                  <a:pt x="513318" y="1436"/>
                  <a:pt x="620541" y="3556"/>
                  <a:pt x="688109" y="0"/>
                </a:cubicBezTo>
                <a:close/>
              </a:path>
            </a:pathLst>
          </a:custGeom>
        </p:spPr>
      </p:pic>
      <p:pic>
        <p:nvPicPr>
          <p:cNvPr id="7" name="图片 6" descr="图片包含 桌子, 游戏机&#10;&#10;描述已自动生成">
            <a:extLst>
              <a:ext uri="{FF2B5EF4-FFF2-40B4-BE49-F238E27FC236}">
                <a16:creationId xmlns:a16="http://schemas.microsoft.com/office/drawing/2014/main" xmlns="" id="{5CA4ABC6-2093-4058-A3B5-167ADBE404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57" y="227638"/>
            <a:ext cx="816432" cy="1257305"/>
          </a:xfrm>
          <a:prstGeom prst="rect">
            <a:avLst/>
          </a:prstGeom>
        </p:spPr>
      </p:pic>
      <p:pic>
        <p:nvPicPr>
          <p:cNvPr id="8" name="图片 7" descr="图片包含 桌子, 蛋糕, 笔记本, 电脑&#10;&#10;描述已自动生成">
            <a:extLst>
              <a:ext uri="{FF2B5EF4-FFF2-40B4-BE49-F238E27FC236}">
                <a16:creationId xmlns:a16="http://schemas.microsoft.com/office/drawing/2014/main" xmlns="" id="{CD682128-6894-411F-A431-4AC9681860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4190">
            <a:off x="8293432" y="2714822"/>
            <a:ext cx="2766743" cy="243819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25B195A-ED21-4BB4-82A3-F05959682CC4}"/>
              </a:ext>
            </a:extLst>
          </p:cNvPr>
          <p:cNvSpPr txBox="1"/>
          <p:nvPr/>
        </p:nvSpPr>
        <p:spPr>
          <a:xfrm>
            <a:off x="1306346" y="1279140"/>
            <a:ext cx="644759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9525">
                  <a:gradFill flip="none" rotWithShape="1">
                    <a:gsLst>
                      <a:gs pos="0">
                        <a:srgbClr val="B241E2"/>
                      </a:gs>
                      <a:gs pos="50000">
                        <a:srgbClr val="13FFFE"/>
                      </a:gs>
                      <a:gs pos="100000">
                        <a:srgbClr val="FC4DCE"/>
                      </a:gs>
                    </a:gsLst>
                    <a:lin ang="2700000" scaled="1"/>
                    <a:tileRect/>
                  </a:gra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BETTER DESIGN</a:t>
            </a:r>
            <a:endParaRPr lang="zh-CN" altLang="en-US" sz="5400" dirty="0">
              <a:ln w="9525">
                <a:gradFill flip="none" rotWithShape="1">
                  <a:gsLst>
                    <a:gs pos="0">
                      <a:srgbClr val="B241E2"/>
                    </a:gs>
                    <a:gs pos="50000">
                      <a:srgbClr val="13FFFE"/>
                    </a:gs>
                    <a:gs pos="100000">
                      <a:srgbClr val="FC4DCE"/>
                    </a:gs>
                  </a:gsLst>
                  <a:lin ang="2700000" scaled="1"/>
                  <a:tileRect/>
                </a:gra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D0A8926-BEC7-4835-ABC3-2FC3F4F5F0A4}"/>
              </a:ext>
            </a:extLst>
          </p:cNvPr>
          <p:cNvSpPr txBox="1"/>
          <p:nvPr/>
        </p:nvSpPr>
        <p:spPr>
          <a:xfrm>
            <a:off x="1306346" y="2135091"/>
            <a:ext cx="680194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100000">
                      <a:srgbClr val="B241E2"/>
                    </a:gs>
                    <a:gs pos="50000">
                      <a:srgbClr val="13FFFE"/>
                    </a:gs>
                    <a:gs pos="0">
                      <a:srgbClr val="FC4DC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新设计美学大会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79AAC9A-0C78-4FA4-92E0-290C8C80380B}"/>
              </a:ext>
            </a:extLst>
          </p:cNvPr>
          <p:cNvSpPr/>
          <p:nvPr/>
        </p:nvSpPr>
        <p:spPr>
          <a:xfrm>
            <a:off x="1426617" y="3408926"/>
            <a:ext cx="3011455" cy="405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3FFFE"/>
              </a:gs>
              <a:gs pos="0">
                <a:srgbClr val="FC4D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73923AF-F28C-46B4-BEEE-1E0506DC6BB1}"/>
              </a:ext>
            </a:extLst>
          </p:cNvPr>
          <p:cNvSpPr txBox="1"/>
          <p:nvPr/>
        </p:nvSpPr>
        <p:spPr>
          <a:xfrm>
            <a:off x="1552845" y="3403803"/>
            <a:ext cx="284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搜索</a:t>
            </a:r>
            <a:r>
              <a:rPr lang="en-US" altLang="zh-CN" sz="2400" spc="4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:</a:t>
            </a:r>
            <a:r>
              <a:rPr lang="zh-CN" altLang="en-US" sz="2400" spc="4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陈西设计之家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675BA09-7484-4CDB-97C9-6A1645E68C61}"/>
              </a:ext>
            </a:extLst>
          </p:cNvPr>
          <p:cNvGrpSpPr/>
          <p:nvPr/>
        </p:nvGrpSpPr>
        <p:grpSpPr>
          <a:xfrm rot="391873">
            <a:off x="-1894877" y="5398345"/>
            <a:ext cx="17455080" cy="444418"/>
            <a:chOff x="-1502968" y="4819555"/>
            <a:chExt cx="17455080" cy="44441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D8B5C4A-0900-4CD5-8475-C182F504EA90}"/>
                </a:ext>
              </a:extLst>
            </p:cNvPr>
            <p:cNvSpPr/>
            <p:nvPr/>
          </p:nvSpPr>
          <p:spPr>
            <a:xfrm>
              <a:off x="-762000" y="4819555"/>
              <a:ext cx="16139886" cy="444418"/>
            </a:xfrm>
            <a:prstGeom prst="rect">
              <a:avLst/>
            </a:prstGeom>
            <a:solidFill>
              <a:srgbClr val="FBCC00"/>
            </a:solidFill>
            <a:ln>
              <a:noFill/>
            </a:ln>
            <a:effectLst>
              <a:outerShdw blurRad="190500" dist="190500" dir="2700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3EBC5E1-D989-4D85-9483-8B4A05CA3EC1}"/>
                </a:ext>
              </a:extLst>
            </p:cNvPr>
            <p:cNvSpPr txBox="1"/>
            <p:nvPr/>
          </p:nvSpPr>
          <p:spPr>
            <a:xfrm>
              <a:off x="-1502968" y="4853914"/>
              <a:ext cx="17455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endPara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20777DA-28D4-423C-8777-5E2F53E271D8}"/>
              </a:ext>
            </a:extLst>
          </p:cNvPr>
          <p:cNvGrpSpPr/>
          <p:nvPr/>
        </p:nvGrpSpPr>
        <p:grpSpPr>
          <a:xfrm rot="18724577">
            <a:off x="-1141356" y="3112257"/>
            <a:ext cx="17455080" cy="444418"/>
            <a:chOff x="-1470207" y="4819555"/>
            <a:chExt cx="17455080" cy="44441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B8644746-8934-42CD-907E-471A0A126F25}"/>
                </a:ext>
              </a:extLst>
            </p:cNvPr>
            <p:cNvSpPr/>
            <p:nvPr/>
          </p:nvSpPr>
          <p:spPr>
            <a:xfrm>
              <a:off x="-762000" y="4819555"/>
              <a:ext cx="16139886" cy="444418"/>
            </a:xfrm>
            <a:prstGeom prst="rect">
              <a:avLst/>
            </a:prstGeom>
            <a:solidFill>
              <a:srgbClr val="FBCC00"/>
            </a:solidFill>
            <a:ln>
              <a:noFill/>
            </a:ln>
            <a:effectLst>
              <a:outerShdw blurRad="190500" dist="190500" dir="2700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3084A3B-F708-45B3-B18E-45BCCD3E6295}"/>
                </a:ext>
              </a:extLst>
            </p:cNvPr>
            <p:cNvSpPr txBox="1"/>
            <p:nvPr/>
          </p:nvSpPr>
          <p:spPr>
            <a:xfrm>
              <a:off x="-1470207" y="4861870"/>
              <a:ext cx="17455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XI</a:t>
              </a:r>
              <a:r>
                <a:rPr lang="zh-CN" altLang="en-US" sz="2000" dirty="0">
                  <a:ln>
                    <a:solidFill>
                      <a:schemeClr val="tx1"/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</a:t>
              </a:r>
              <a:endParaRPr lang="zh-CN" altLang="en-US" sz="2000" dirty="0">
                <a:ln>
                  <a:solidFill>
                    <a:schemeClr val="tx1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16351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纸, 小, 男人, 床&#10;&#10;描述已自动生成">
            <a:extLst>
              <a:ext uri="{FF2B5EF4-FFF2-40B4-BE49-F238E27FC236}">
                <a16:creationId xmlns:a16="http://schemas.microsoft.com/office/drawing/2014/main" xmlns="" id="{E95E0B94-FB26-4F46-9C6B-5BE27CCCE2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2" t="1967" b="34436"/>
          <a:stretch>
            <a:fillRect/>
          </a:stretch>
        </p:blipFill>
        <p:spPr>
          <a:xfrm rot="2184598">
            <a:off x="10166443" y="4003952"/>
            <a:ext cx="488850" cy="1135314"/>
          </a:xfrm>
          <a:custGeom>
            <a:avLst/>
            <a:gdLst>
              <a:gd name="connsiteX0" fmla="*/ 0 w 488850"/>
              <a:gd name="connsiteY0" fmla="*/ 70451 h 1135314"/>
              <a:gd name="connsiteX1" fmla="*/ 17573 w 488850"/>
              <a:gd name="connsiteY1" fmla="*/ 68438 h 1135314"/>
              <a:gd name="connsiteX2" fmla="*/ 33548 w 488850"/>
              <a:gd name="connsiteY2" fmla="*/ 62399 h 1135314"/>
              <a:gd name="connsiteX3" fmla="*/ 41536 w 488850"/>
              <a:gd name="connsiteY3" fmla="*/ 60386 h 1135314"/>
              <a:gd name="connsiteX4" fmla="*/ 52718 w 488850"/>
              <a:gd name="connsiteY4" fmla="*/ 56360 h 1135314"/>
              <a:gd name="connsiteX5" fmla="*/ 63901 w 488850"/>
              <a:gd name="connsiteY5" fmla="*/ 54347 h 1135314"/>
              <a:gd name="connsiteX6" fmla="*/ 76682 w 488850"/>
              <a:gd name="connsiteY6" fmla="*/ 46296 h 1135314"/>
              <a:gd name="connsiteX7" fmla="*/ 116620 w 488850"/>
              <a:gd name="connsiteY7" fmla="*/ 30193 h 1135314"/>
              <a:gd name="connsiteX8" fmla="*/ 151765 w 488850"/>
              <a:gd name="connsiteY8" fmla="*/ 10065 h 1135314"/>
              <a:gd name="connsiteX9" fmla="*/ 238031 w 488850"/>
              <a:gd name="connsiteY9" fmla="*/ 0 h 1135314"/>
              <a:gd name="connsiteX10" fmla="*/ 297140 w 488850"/>
              <a:gd name="connsiteY10" fmla="*/ 8052 h 1135314"/>
              <a:gd name="connsiteX11" fmla="*/ 380212 w 488850"/>
              <a:gd name="connsiteY11" fmla="*/ 42270 h 1135314"/>
              <a:gd name="connsiteX12" fmla="*/ 412163 w 488850"/>
              <a:gd name="connsiteY12" fmla="*/ 60386 h 1135314"/>
              <a:gd name="connsiteX13" fmla="*/ 418552 w 488850"/>
              <a:gd name="connsiteY13" fmla="*/ 74476 h 1135314"/>
              <a:gd name="connsiteX14" fmla="*/ 421747 w 488850"/>
              <a:gd name="connsiteY14" fmla="*/ 175120 h 1135314"/>
              <a:gd name="connsiteX15" fmla="*/ 420150 w 488850"/>
              <a:gd name="connsiteY15" fmla="*/ 205313 h 1135314"/>
              <a:gd name="connsiteX16" fmla="*/ 412162 w 488850"/>
              <a:gd name="connsiteY16" fmla="*/ 316021 h 1135314"/>
              <a:gd name="connsiteX17" fmla="*/ 413496 w 488850"/>
              <a:gd name="connsiteY17" fmla="*/ 324454 h 1135314"/>
              <a:gd name="connsiteX18" fmla="*/ 413926 w 488850"/>
              <a:gd name="connsiteY18" fmla="*/ 327203 h 1135314"/>
              <a:gd name="connsiteX19" fmla="*/ 414099 w 488850"/>
              <a:gd name="connsiteY19" fmla="*/ 328337 h 1135314"/>
              <a:gd name="connsiteX20" fmla="*/ 414058 w 488850"/>
              <a:gd name="connsiteY20" fmla="*/ 328047 h 1135314"/>
              <a:gd name="connsiteX21" fmla="*/ 413926 w 488850"/>
              <a:gd name="connsiteY21" fmla="*/ 327203 h 1135314"/>
              <a:gd name="connsiteX22" fmla="*/ 413874 w 488850"/>
              <a:gd name="connsiteY22" fmla="*/ 326865 h 1135314"/>
              <a:gd name="connsiteX23" fmla="*/ 415357 w 488850"/>
              <a:gd name="connsiteY23" fmla="*/ 334137 h 1135314"/>
              <a:gd name="connsiteX24" fmla="*/ 416955 w 488850"/>
              <a:gd name="connsiteY24" fmla="*/ 344201 h 1135314"/>
              <a:gd name="connsiteX25" fmla="*/ 418553 w 488850"/>
              <a:gd name="connsiteY25" fmla="*/ 352252 h 1135314"/>
              <a:gd name="connsiteX26" fmla="*/ 421747 w 488850"/>
              <a:gd name="connsiteY26" fmla="*/ 380433 h 1135314"/>
              <a:gd name="connsiteX27" fmla="*/ 424942 w 488850"/>
              <a:gd name="connsiteY27" fmla="*/ 404587 h 1135314"/>
              <a:gd name="connsiteX28" fmla="*/ 428137 w 488850"/>
              <a:gd name="connsiteY28" fmla="*/ 434781 h 1135314"/>
              <a:gd name="connsiteX29" fmla="*/ 431332 w 488850"/>
              <a:gd name="connsiteY29" fmla="*/ 452896 h 1135314"/>
              <a:gd name="connsiteX30" fmla="*/ 434528 w 488850"/>
              <a:gd name="connsiteY30" fmla="*/ 489128 h 1135314"/>
              <a:gd name="connsiteX31" fmla="*/ 445711 w 488850"/>
              <a:gd name="connsiteY31" fmla="*/ 531397 h 1135314"/>
              <a:gd name="connsiteX32" fmla="*/ 447308 w 488850"/>
              <a:gd name="connsiteY32" fmla="*/ 571655 h 1135314"/>
              <a:gd name="connsiteX33" fmla="*/ 452100 w 488850"/>
              <a:gd name="connsiteY33" fmla="*/ 615939 h 1135314"/>
              <a:gd name="connsiteX34" fmla="*/ 461686 w 488850"/>
              <a:gd name="connsiteY34" fmla="*/ 660222 h 1135314"/>
              <a:gd name="connsiteX35" fmla="*/ 469673 w 488850"/>
              <a:gd name="connsiteY35" fmla="*/ 758852 h 1135314"/>
              <a:gd name="connsiteX36" fmla="*/ 469673 w 488850"/>
              <a:gd name="connsiteY36" fmla="*/ 1030590 h 1135314"/>
              <a:gd name="connsiteX37" fmla="*/ 476064 w 488850"/>
              <a:gd name="connsiteY37" fmla="*/ 1064809 h 1135314"/>
              <a:gd name="connsiteX38" fmla="*/ 485648 w 488850"/>
              <a:gd name="connsiteY38" fmla="*/ 1109092 h 1135314"/>
              <a:gd name="connsiteX39" fmla="*/ 460088 w 488850"/>
              <a:gd name="connsiteY39" fmla="*/ 1135259 h 1135314"/>
              <a:gd name="connsiteX40" fmla="*/ 159752 w 488850"/>
              <a:gd name="connsiteY40" fmla="*/ 1129220 h 1135314"/>
              <a:gd name="connsiteX41" fmla="*/ 61158 w 488850"/>
              <a:gd name="connsiteY41" fmla="*/ 1127607 h 1135314"/>
              <a:gd name="connsiteX42" fmla="*/ 64862 w 488850"/>
              <a:gd name="connsiteY42" fmla="*/ 916870 h 1135314"/>
              <a:gd name="connsiteX43" fmla="*/ 40391 w 488850"/>
              <a:gd name="connsiteY43" fmla="*/ 913812 h 113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88850" h="1135314">
                <a:moveTo>
                  <a:pt x="0" y="70451"/>
                </a:moveTo>
                <a:lnTo>
                  <a:pt x="17573" y="68438"/>
                </a:lnTo>
                <a:cubicBezTo>
                  <a:pt x="23661" y="65881"/>
                  <a:pt x="26229" y="64704"/>
                  <a:pt x="33548" y="62399"/>
                </a:cubicBezTo>
                <a:cubicBezTo>
                  <a:pt x="36182" y="61569"/>
                  <a:pt x="38901" y="61216"/>
                  <a:pt x="41536" y="60386"/>
                </a:cubicBezTo>
                <a:cubicBezTo>
                  <a:pt x="50659" y="57512"/>
                  <a:pt x="41763" y="58871"/>
                  <a:pt x="52718" y="56360"/>
                </a:cubicBezTo>
                <a:cubicBezTo>
                  <a:pt x="56423" y="55512"/>
                  <a:pt x="60329" y="55848"/>
                  <a:pt x="63901" y="54347"/>
                </a:cubicBezTo>
                <a:cubicBezTo>
                  <a:pt x="68419" y="52450"/>
                  <a:pt x="72421" y="48980"/>
                  <a:pt x="76682" y="46296"/>
                </a:cubicBezTo>
                <a:cubicBezTo>
                  <a:pt x="142398" y="4898"/>
                  <a:pt x="82950" y="48374"/>
                  <a:pt x="116620" y="30193"/>
                </a:cubicBezTo>
                <a:cubicBezTo>
                  <a:pt x="143480" y="15689"/>
                  <a:pt x="107369" y="26304"/>
                  <a:pt x="151765" y="10065"/>
                </a:cubicBezTo>
                <a:cubicBezTo>
                  <a:pt x="177567" y="626"/>
                  <a:pt x="214658" y="1550"/>
                  <a:pt x="238031" y="0"/>
                </a:cubicBezTo>
                <a:cubicBezTo>
                  <a:pt x="257734" y="2684"/>
                  <a:pt x="277678" y="3348"/>
                  <a:pt x="297140" y="8052"/>
                </a:cubicBezTo>
                <a:cubicBezTo>
                  <a:pt x="350174" y="20867"/>
                  <a:pt x="342704" y="23017"/>
                  <a:pt x="380212" y="42270"/>
                </a:cubicBezTo>
                <a:cubicBezTo>
                  <a:pt x="388802" y="46680"/>
                  <a:pt x="404770" y="51788"/>
                  <a:pt x="412163" y="60386"/>
                </a:cubicBezTo>
                <a:cubicBezTo>
                  <a:pt x="415317" y="64055"/>
                  <a:pt x="418103" y="69097"/>
                  <a:pt x="418552" y="74476"/>
                </a:cubicBezTo>
                <a:cubicBezTo>
                  <a:pt x="421342" y="107867"/>
                  <a:pt x="421337" y="141549"/>
                  <a:pt x="421747" y="175120"/>
                </a:cubicBezTo>
                <a:cubicBezTo>
                  <a:pt x="421870" y="185206"/>
                  <a:pt x="420833" y="195263"/>
                  <a:pt x="420150" y="205313"/>
                </a:cubicBezTo>
                <a:cubicBezTo>
                  <a:pt x="417638" y="242232"/>
                  <a:pt x="414825" y="279118"/>
                  <a:pt x="412162" y="316021"/>
                </a:cubicBezTo>
                <a:cubicBezTo>
                  <a:pt x="412764" y="319810"/>
                  <a:pt x="413194" y="322536"/>
                  <a:pt x="413496" y="324454"/>
                </a:cubicBezTo>
                <a:lnTo>
                  <a:pt x="413926" y="327203"/>
                </a:lnTo>
                <a:lnTo>
                  <a:pt x="414099" y="328337"/>
                </a:lnTo>
                <a:cubicBezTo>
                  <a:pt x="414144" y="328620"/>
                  <a:pt x="414144" y="328608"/>
                  <a:pt x="414058" y="328047"/>
                </a:cubicBezTo>
                <a:lnTo>
                  <a:pt x="413926" y="327203"/>
                </a:lnTo>
                <a:lnTo>
                  <a:pt x="413874" y="326865"/>
                </a:lnTo>
                <a:cubicBezTo>
                  <a:pt x="413508" y="324411"/>
                  <a:pt x="413104" y="321362"/>
                  <a:pt x="415357" y="334137"/>
                </a:cubicBezTo>
                <a:cubicBezTo>
                  <a:pt x="415947" y="337476"/>
                  <a:pt x="416366" y="340861"/>
                  <a:pt x="416955" y="344201"/>
                </a:cubicBezTo>
                <a:cubicBezTo>
                  <a:pt x="417431" y="346902"/>
                  <a:pt x="418122" y="349540"/>
                  <a:pt x="418553" y="352252"/>
                </a:cubicBezTo>
                <a:cubicBezTo>
                  <a:pt x="420088" y="361927"/>
                  <a:pt x="420766" y="370537"/>
                  <a:pt x="421747" y="380433"/>
                </a:cubicBezTo>
                <a:cubicBezTo>
                  <a:pt x="422551" y="388532"/>
                  <a:pt x="423993" y="396513"/>
                  <a:pt x="424942" y="404587"/>
                </a:cubicBezTo>
                <a:cubicBezTo>
                  <a:pt x="426123" y="414631"/>
                  <a:pt x="426942" y="424739"/>
                  <a:pt x="428137" y="434781"/>
                </a:cubicBezTo>
                <a:cubicBezTo>
                  <a:pt x="430857" y="457624"/>
                  <a:pt x="428517" y="433385"/>
                  <a:pt x="431332" y="452896"/>
                </a:cubicBezTo>
                <a:cubicBezTo>
                  <a:pt x="433099" y="465137"/>
                  <a:pt x="433625" y="476610"/>
                  <a:pt x="434528" y="489128"/>
                </a:cubicBezTo>
                <a:cubicBezTo>
                  <a:pt x="438255" y="503218"/>
                  <a:pt x="443453" y="516821"/>
                  <a:pt x="445711" y="531397"/>
                </a:cubicBezTo>
                <a:cubicBezTo>
                  <a:pt x="447753" y="544585"/>
                  <a:pt x="446297" y="558280"/>
                  <a:pt x="447308" y="571655"/>
                </a:cubicBezTo>
                <a:cubicBezTo>
                  <a:pt x="448429" y="586486"/>
                  <a:pt x="450504" y="601177"/>
                  <a:pt x="452100" y="615939"/>
                </a:cubicBezTo>
                <a:cubicBezTo>
                  <a:pt x="463603" y="648548"/>
                  <a:pt x="454665" y="618937"/>
                  <a:pt x="461686" y="660222"/>
                </a:cubicBezTo>
                <a:cubicBezTo>
                  <a:pt x="472809" y="725629"/>
                  <a:pt x="467686" y="651164"/>
                  <a:pt x="469673" y="758852"/>
                </a:cubicBezTo>
                <a:cubicBezTo>
                  <a:pt x="473578" y="970377"/>
                  <a:pt x="475286" y="889166"/>
                  <a:pt x="469673" y="1030590"/>
                </a:cubicBezTo>
                <a:cubicBezTo>
                  <a:pt x="471803" y="1041996"/>
                  <a:pt x="473307" y="1053617"/>
                  <a:pt x="476064" y="1064809"/>
                </a:cubicBezTo>
                <a:cubicBezTo>
                  <a:pt x="487328" y="1110544"/>
                  <a:pt x="482420" y="1068412"/>
                  <a:pt x="485648" y="1109092"/>
                </a:cubicBezTo>
                <a:cubicBezTo>
                  <a:pt x="490164" y="1134696"/>
                  <a:pt x="495255" y="1135044"/>
                  <a:pt x="460088" y="1135259"/>
                </a:cubicBezTo>
                <a:cubicBezTo>
                  <a:pt x="359965" y="1135871"/>
                  <a:pt x="259864" y="1131233"/>
                  <a:pt x="159752" y="1129220"/>
                </a:cubicBezTo>
                <a:lnTo>
                  <a:pt x="61158" y="1127607"/>
                </a:lnTo>
                <a:lnTo>
                  <a:pt x="64862" y="916870"/>
                </a:lnTo>
                <a:lnTo>
                  <a:pt x="40391" y="913812"/>
                </a:lnTo>
                <a:close/>
              </a:path>
            </a:pathLst>
          </a:custGeom>
        </p:spPr>
      </p:pic>
      <p:pic>
        <p:nvPicPr>
          <p:cNvPr id="3" name="图片 2" descr="图片包含 纸, 小, 男人, 床&#10;&#10;描述已自动生成">
            <a:extLst>
              <a:ext uri="{FF2B5EF4-FFF2-40B4-BE49-F238E27FC236}">
                <a16:creationId xmlns:a16="http://schemas.microsoft.com/office/drawing/2014/main" xmlns="" id="{3ED2D4A4-FBE7-4836-BF00-B64A85E74B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6" t="13263" r="52916" b="23140"/>
          <a:stretch>
            <a:fillRect/>
          </a:stretch>
        </p:blipFill>
        <p:spPr>
          <a:xfrm rot="19080395">
            <a:off x="10117190" y="1819266"/>
            <a:ext cx="587356" cy="1494134"/>
          </a:xfrm>
          <a:custGeom>
            <a:avLst/>
            <a:gdLst>
              <a:gd name="connsiteX0" fmla="*/ 688109 w 1413185"/>
              <a:gd name="connsiteY0" fmla="*/ 0 h 2604781"/>
              <a:gd name="connsiteX1" fmla="*/ 858982 w 1413185"/>
              <a:gd name="connsiteY1" fmla="*/ 18473 h 2604781"/>
              <a:gd name="connsiteX2" fmla="*/ 1099127 w 1413185"/>
              <a:gd name="connsiteY2" fmla="*/ 96982 h 2604781"/>
              <a:gd name="connsiteX3" fmla="*/ 1191491 w 1413185"/>
              <a:gd name="connsiteY3" fmla="*/ 138546 h 2604781"/>
              <a:gd name="connsiteX4" fmla="*/ 1209964 w 1413185"/>
              <a:gd name="connsiteY4" fmla="*/ 170873 h 2604781"/>
              <a:gd name="connsiteX5" fmla="*/ 1219200 w 1413185"/>
              <a:gd name="connsiteY5" fmla="*/ 401782 h 2604781"/>
              <a:gd name="connsiteX6" fmla="*/ 1214582 w 1413185"/>
              <a:gd name="connsiteY6" fmla="*/ 471055 h 2604781"/>
              <a:gd name="connsiteX7" fmla="*/ 1191491 w 1413185"/>
              <a:gd name="connsiteY7" fmla="*/ 725055 h 2604781"/>
              <a:gd name="connsiteX8" fmla="*/ 1195347 w 1413185"/>
              <a:gd name="connsiteY8" fmla="*/ 744404 h 2604781"/>
              <a:gd name="connsiteX9" fmla="*/ 1196598 w 1413185"/>
              <a:gd name="connsiteY9" fmla="*/ 750760 h 2604781"/>
              <a:gd name="connsiteX10" fmla="*/ 1197091 w 1413185"/>
              <a:gd name="connsiteY10" fmla="*/ 753312 h 2604781"/>
              <a:gd name="connsiteX11" fmla="*/ 1196970 w 1413185"/>
              <a:gd name="connsiteY11" fmla="*/ 752646 h 2604781"/>
              <a:gd name="connsiteX12" fmla="*/ 1196598 w 1413185"/>
              <a:gd name="connsiteY12" fmla="*/ 750760 h 2604781"/>
              <a:gd name="connsiteX13" fmla="*/ 1196439 w 1413185"/>
              <a:gd name="connsiteY13" fmla="*/ 749935 h 2604781"/>
              <a:gd name="connsiteX14" fmla="*/ 1200727 w 1413185"/>
              <a:gd name="connsiteY14" fmla="*/ 766619 h 2604781"/>
              <a:gd name="connsiteX15" fmla="*/ 1205346 w 1413185"/>
              <a:gd name="connsiteY15" fmla="*/ 789709 h 2604781"/>
              <a:gd name="connsiteX16" fmla="*/ 1209964 w 1413185"/>
              <a:gd name="connsiteY16" fmla="*/ 808182 h 2604781"/>
              <a:gd name="connsiteX17" fmla="*/ 1219200 w 1413185"/>
              <a:gd name="connsiteY17" fmla="*/ 872837 h 2604781"/>
              <a:gd name="connsiteX18" fmla="*/ 1228436 w 1413185"/>
              <a:gd name="connsiteY18" fmla="*/ 928255 h 2604781"/>
              <a:gd name="connsiteX19" fmla="*/ 1237673 w 1413185"/>
              <a:gd name="connsiteY19" fmla="*/ 997528 h 2604781"/>
              <a:gd name="connsiteX20" fmla="*/ 1246909 w 1413185"/>
              <a:gd name="connsiteY20" fmla="*/ 1039091 h 2604781"/>
              <a:gd name="connsiteX21" fmla="*/ 1256146 w 1413185"/>
              <a:gd name="connsiteY21" fmla="*/ 1122219 h 2604781"/>
              <a:gd name="connsiteX22" fmla="*/ 1288473 w 1413185"/>
              <a:gd name="connsiteY22" fmla="*/ 1219200 h 2604781"/>
              <a:gd name="connsiteX23" fmla="*/ 1293091 w 1413185"/>
              <a:gd name="connsiteY23" fmla="*/ 1311564 h 2604781"/>
              <a:gd name="connsiteX24" fmla="*/ 1306946 w 1413185"/>
              <a:gd name="connsiteY24" fmla="*/ 1413164 h 2604781"/>
              <a:gd name="connsiteX25" fmla="*/ 1334655 w 1413185"/>
              <a:gd name="connsiteY25" fmla="*/ 1514764 h 2604781"/>
              <a:gd name="connsiteX26" fmla="*/ 1357746 w 1413185"/>
              <a:gd name="connsiteY26" fmla="*/ 1741055 h 2604781"/>
              <a:gd name="connsiteX27" fmla="*/ 1357746 w 1413185"/>
              <a:gd name="connsiteY27" fmla="*/ 2364509 h 2604781"/>
              <a:gd name="connsiteX28" fmla="*/ 1376218 w 1413185"/>
              <a:gd name="connsiteY28" fmla="*/ 2443019 h 2604781"/>
              <a:gd name="connsiteX29" fmla="*/ 1403927 w 1413185"/>
              <a:gd name="connsiteY29" fmla="*/ 2544619 h 2604781"/>
              <a:gd name="connsiteX30" fmla="*/ 1330036 w 1413185"/>
              <a:gd name="connsiteY30" fmla="*/ 2604655 h 2604781"/>
              <a:gd name="connsiteX31" fmla="*/ 461818 w 1413185"/>
              <a:gd name="connsiteY31" fmla="*/ 2590800 h 2604781"/>
              <a:gd name="connsiteX32" fmla="*/ 106218 w 1413185"/>
              <a:gd name="connsiteY32" fmla="*/ 2586182 h 2604781"/>
              <a:gd name="connsiteX33" fmla="*/ 129309 w 1413185"/>
              <a:gd name="connsiteY33" fmla="*/ 2304473 h 2604781"/>
              <a:gd name="connsiteX34" fmla="*/ 0 w 1413185"/>
              <a:gd name="connsiteY34" fmla="*/ 161637 h 2604781"/>
              <a:gd name="connsiteX35" fmla="*/ 50800 w 1413185"/>
              <a:gd name="connsiteY35" fmla="*/ 157019 h 2604781"/>
              <a:gd name="connsiteX36" fmla="*/ 96982 w 1413185"/>
              <a:gd name="connsiteY36" fmla="*/ 143164 h 2604781"/>
              <a:gd name="connsiteX37" fmla="*/ 120073 w 1413185"/>
              <a:gd name="connsiteY37" fmla="*/ 138546 h 2604781"/>
              <a:gd name="connsiteX38" fmla="*/ 152400 w 1413185"/>
              <a:gd name="connsiteY38" fmla="*/ 129309 h 2604781"/>
              <a:gd name="connsiteX39" fmla="*/ 184727 w 1413185"/>
              <a:gd name="connsiteY39" fmla="*/ 124691 h 2604781"/>
              <a:gd name="connsiteX40" fmla="*/ 221673 w 1413185"/>
              <a:gd name="connsiteY40" fmla="*/ 106219 h 2604781"/>
              <a:gd name="connsiteX41" fmla="*/ 337127 w 1413185"/>
              <a:gd name="connsiteY41" fmla="*/ 69273 h 2604781"/>
              <a:gd name="connsiteX42" fmla="*/ 438727 w 1413185"/>
              <a:gd name="connsiteY42" fmla="*/ 23091 h 2604781"/>
              <a:gd name="connsiteX43" fmla="*/ 688109 w 1413185"/>
              <a:gd name="connsiteY43" fmla="*/ 0 h 260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413185" h="2604781">
                <a:moveTo>
                  <a:pt x="688109" y="0"/>
                </a:moveTo>
                <a:cubicBezTo>
                  <a:pt x="745067" y="6158"/>
                  <a:pt x="802718" y="7683"/>
                  <a:pt x="858982" y="18473"/>
                </a:cubicBezTo>
                <a:cubicBezTo>
                  <a:pt x="1012292" y="47875"/>
                  <a:pt x="990700" y="52808"/>
                  <a:pt x="1099127" y="96982"/>
                </a:cubicBezTo>
                <a:cubicBezTo>
                  <a:pt x="1123959" y="107099"/>
                  <a:pt x="1170120" y="118819"/>
                  <a:pt x="1191491" y="138546"/>
                </a:cubicBezTo>
                <a:cubicBezTo>
                  <a:pt x="1200611" y="146964"/>
                  <a:pt x="1208665" y="158530"/>
                  <a:pt x="1209964" y="170873"/>
                </a:cubicBezTo>
                <a:cubicBezTo>
                  <a:pt x="1218028" y="247481"/>
                  <a:pt x="1218015" y="324760"/>
                  <a:pt x="1219200" y="401782"/>
                </a:cubicBezTo>
                <a:cubicBezTo>
                  <a:pt x="1219556" y="424922"/>
                  <a:pt x="1216558" y="447997"/>
                  <a:pt x="1214582" y="471055"/>
                </a:cubicBezTo>
                <a:cubicBezTo>
                  <a:pt x="1207322" y="555760"/>
                  <a:pt x="1199188" y="640388"/>
                  <a:pt x="1191491" y="725055"/>
                </a:cubicBezTo>
                <a:cubicBezTo>
                  <a:pt x="1193230" y="733748"/>
                  <a:pt x="1194474" y="740002"/>
                  <a:pt x="1195347" y="744404"/>
                </a:cubicBezTo>
                <a:lnTo>
                  <a:pt x="1196598" y="750760"/>
                </a:lnTo>
                <a:lnTo>
                  <a:pt x="1197091" y="753312"/>
                </a:lnTo>
                <a:cubicBezTo>
                  <a:pt x="1197220" y="753960"/>
                  <a:pt x="1197220" y="753935"/>
                  <a:pt x="1196970" y="752646"/>
                </a:cubicBezTo>
                <a:lnTo>
                  <a:pt x="1196598" y="750760"/>
                </a:lnTo>
                <a:lnTo>
                  <a:pt x="1196439" y="749935"/>
                </a:lnTo>
                <a:cubicBezTo>
                  <a:pt x="1195381" y="744305"/>
                  <a:pt x="1194213" y="737309"/>
                  <a:pt x="1200727" y="766619"/>
                </a:cubicBezTo>
                <a:cubicBezTo>
                  <a:pt x="1202430" y="774281"/>
                  <a:pt x="1203643" y="782047"/>
                  <a:pt x="1205346" y="789709"/>
                </a:cubicBezTo>
                <a:cubicBezTo>
                  <a:pt x="1206723" y="795905"/>
                  <a:pt x="1208719" y="801958"/>
                  <a:pt x="1209964" y="808182"/>
                </a:cubicBezTo>
                <a:cubicBezTo>
                  <a:pt x="1214403" y="830378"/>
                  <a:pt x="1216362" y="850133"/>
                  <a:pt x="1219200" y="872837"/>
                </a:cubicBezTo>
                <a:cubicBezTo>
                  <a:pt x="1221523" y="891420"/>
                  <a:pt x="1225691" y="909730"/>
                  <a:pt x="1228436" y="928255"/>
                </a:cubicBezTo>
                <a:cubicBezTo>
                  <a:pt x="1231850" y="951299"/>
                  <a:pt x="1234217" y="974490"/>
                  <a:pt x="1237673" y="997528"/>
                </a:cubicBezTo>
                <a:cubicBezTo>
                  <a:pt x="1245535" y="1049939"/>
                  <a:pt x="1238771" y="994328"/>
                  <a:pt x="1246909" y="1039091"/>
                </a:cubicBezTo>
                <a:cubicBezTo>
                  <a:pt x="1252015" y="1067176"/>
                  <a:pt x="1253535" y="1093498"/>
                  <a:pt x="1256146" y="1122219"/>
                </a:cubicBezTo>
                <a:cubicBezTo>
                  <a:pt x="1266922" y="1154546"/>
                  <a:pt x="1281947" y="1185755"/>
                  <a:pt x="1288473" y="1219200"/>
                </a:cubicBezTo>
                <a:cubicBezTo>
                  <a:pt x="1294377" y="1249456"/>
                  <a:pt x="1290168" y="1280876"/>
                  <a:pt x="1293091" y="1311564"/>
                </a:cubicBezTo>
                <a:cubicBezTo>
                  <a:pt x="1296332" y="1345590"/>
                  <a:pt x="1302328" y="1379297"/>
                  <a:pt x="1306946" y="1413164"/>
                </a:cubicBezTo>
                <a:cubicBezTo>
                  <a:pt x="1340196" y="1487981"/>
                  <a:pt x="1314358" y="1420045"/>
                  <a:pt x="1334655" y="1514764"/>
                </a:cubicBezTo>
                <a:cubicBezTo>
                  <a:pt x="1366812" y="1664830"/>
                  <a:pt x="1352000" y="1493982"/>
                  <a:pt x="1357746" y="1741055"/>
                </a:cubicBezTo>
                <a:cubicBezTo>
                  <a:pt x="1369033" y="2226361"/>
                  <a:pt x="1373969" y="2040037"/>
                  <a:pt x="1357746" y="2364509"/>
                </a:cubicBezTo>
                <a:cubicBezTo>
                  <a:pt x="1363903" y="2390679"/>
                  <a:pt x="1368250" y="2417342"/>
                  <a:pt x="1376218" y="2443019"/>
                </a:cubicBezTo>
                <a:cubicBezTo>
                  <a:pt x="1408783" y="2547951"/>
                  <a:pt x="1394594" y="2451286"/>
                  <a:pt x="1403927" y="2544619"/>
                </a:cubicBezTo>
                <a:cubicBezTo>
                  <a:pt x="1416982" y="2603362"/>
                  <a:pt x="1431698" y="2604162"/>
                  <a:pt x="1330036" y="2604655"/>
                </a:cubicBezTo>
                <a:cubicBezTo>
                  <a:pt x="1040597" y="2606060"/>
                  <a:pt x="751224" y="2595418"/>
                  <a:pt x="461818" y="2590800"/>
                </a:cubicBezTo>
                <a:lnTo>
                  <a:pt x="106218" y="2586182"/>
                </a:lnTo>
                <a:lnTo>
                  <a:pt x="129309" y="2304473"/>
                </a:lnTo>
                <a:lnTo>
                  <a:pt x="0" y="161637"/>
                </a:lnTo>
                <a:lnTo>
                  <a:pt x="50800" y="157019"/>
                </a:lnTo>
                <a:cubicBezTo>
                  <a:pt x="68401" y="151151"/>
                  <a:pt x="75824" y="148453"/>
                  <a:pt x="96982" y="143164"/>
                </a:cubicBezTo>
                <a:cubicBezTo>
                  <a:pt x="104597" y="141260"/>
                  <a:pt x="112458" y="140450"/>
                  <a:pt x="120073" y="138546"/>
                </a:cubicBezTo>
                <a:cubicBezTo>
                  <a:pt x="146448" y="131952"/>
                  <a:pt x="120729" y="135068"/>
                  <a:pt x="152400" y="129309"/>
                </a:cubicBezTo>
                <a:cubicBezTo>
                  <a:pt x="163109" y="127362"/>
                  <a:pt x="174400" y="128133"/>
                  <a:pt x="184727" y="124691"/>
                </a:cubicBezTo>
                <a:cubicBezTo>
                  <a:pt x="197789" y="120337"/>
                  <a:pt x="209358" y="112376"/>
                  <a:pt x="221673" y="106219"/>
                </a:cubicBezTo>
                <a:cubicBezTo>
                  <a:pt x="411648" y="11237"/>
                  <a:pt x="239798" y="110985"/>
                  <a:pt x="337127" y="69273"/>
                </a:cubicBezTo>
                <a:cubicBezTo>
                  <a:pt x="414776" y="35995"/>
                  <a:pt x="310385" y="60351"/>
                  <a:pt x="438727" y="23091"/>
                </a:cubicBezTo>
                <a:cubicBezTo>
                  <a:pt x="513318" y="1436"/>
                  <a:pt x="620541" y="3556"/>
                  <a:pt x="688109" y="0"/>
                </a:cubicBezTo>
                <a:close/>
              </a:path>
            </a:pathLst>
          </a:custGeom>
        </p:spPr>
      </p:pic>
      <p:pic>
        <p:nvPicPr>
          <p:cNvPr id="4" name="图片 3" descr="图片包含 桌子, 游戏机&#10;&#10;描述已自动生成">
            <a:extLst>
              <a:ext uri="{FF2B5EF4-FFF2-40B4-BE49-F238E27FC236}">
                <a16:creationId xmlns:a16="http://schemas.microsoft.com/office/drawing/2014/main" xmlns="" id="{0D125B50-E5CF-40B2-BC29-C4279144A5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155" y="3969683"/>
            <a:ext cx="816432" cy="1257305"/>
          </a:xfrm>
          <a:prstGeom prst="rect">
            <a:avLst/>
          </a:prstGeom>
        </p:spPr>
      </p:pic>
      <p:pic>
        <p:nvPicPr>
          <p:cNvPr id="5" name="图片 4" descr="图片包含 室内, 桌子, 汽车, 烤面包&#10;&#10;描述已自动生成">
            <a:extLst>
              <a:ext uri="{FF2B5EF4-FFF2-40B4-BE49-F238E27FC236}">
                <a16:creationId xmlns:a16="http://schemas.microsoft.com/office/drawing/2014/main" xmlns="" id="{6018B69F-0D50-4E50-AC25-851D16CFB4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 b="3559"/>
          <a:stretch/>
        </p:blipFill>
        <p:spPr>
          <a:xfrm rot="16200000">
            <a:off x="4622152" y="666736"/>
            <a:ext cx="3385134" cy="6018014"/>
          </a:xfrm>
          <a:prstGeom prst="rect">
            <a:avLst/>
          </a:prstGeom>
        </p:spPr>
      </p:pic>
      <p:pic>
        <p:nvPicPr>
          <p:cNvPr id="6" name="图片 5" descr="图片包含 桌子, 蛋糕, 笔记本, 电脑&#10;&#10;描述已自动生成">
            <a:extLst>
              <a:ext uri="{FF2B5EF4-FFF2-40B4-BE49-F238E27FC236}">
                <a16:creationId xmlns:a16="http://schemas.microsoft.com/office/drawing/2014/main" xmlns="" id="{CD902D55-510B-4153-AA1E-5CCE4108EF2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4190">
            <a:off x="1125577" y="1805389"/>
            <a:ext cx="1726969" cy="152189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074D044-C80F-42A1-875C-C21CD4C7CEC7}"/>
              </a:ext>
            </a:extLst>
          </p:cNvPr>
          <p:cNvSpPr/>
          <p:nvPr/>
        </p:nvSpPr>
        <p:spPr>
          <a:xfrm>
            <a:off x="741152" y="1317172"/>
            <a:ext cx="10709697" cy="471714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CDEFC8B-EE2E-415A-A5D0-1A3741EE8852}"/>
              </a:ext>
            </a:extLst>
          </p:cNvPr>
          <p:cNvSpPr txBox="1"/>
          <p:nvPr/>
        </p:nvSpPr>
        <p:spPr>
          <a:xfrm>
            <a:off x="3120572" y="555710"/>
            <a:ext cx="5950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本次</a:t>
            </a:r>
            <a:r>
              <a:rPr lang="en-US" altLang="zh-CN" sz="3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设计所需素材图片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030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22530</TotalTime>
  <Words>627</Words>
  <Application>Microsoft Office PowerPoint</Application>
  <PresentationFormat>宽屏</PresentationFormat>
  <Paragraphs>35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锐字真言体免费商用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www.51pptmoban.com</dc:description>
  <cp:lastModifiedBy>阳光男孩</cp:lastModifiedBy>
  <cp:revision>843</cp:revision>
  <dcterms:created xsi:type="dcterms:W3CDTF">2021-07-03T02:27:44Z</dcterms:created>
  <dcterms:modified xsi:type="dcterms:W3CDTF">2021-11-03T13:26:50Z</dcterms:modified>
</cp:coreProperties>
</file>