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7" r:id="rId2"/>
    <p:sldId id="286" r:id="rId3"/>
    <p:sldId id="346" r:id="rId4"/>
    <p:sldId id="345" r:id="rId5"/>
    <p:sldId id="34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D9D9D9"/>
    <a:srgbClr val="010C80"/>
    <a:srgbClr val="E51867"/>
    <a:srgbClr val="BA3DF6"/>
    <a:srgbClr val="F89F1E"/>
    <a:srgbClr val="03E3FB"/>
    <a:srgbClr val="0530BD"/>
    <a:srgbClr val="EFCBBF"/>
    <a:srgbClr val="0F2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06" d="100"/>
          <a:sy n="106" d="100"/>
        </p:scale>
        <p:origin x="12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963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477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70919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56029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403694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167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63" r:id="rId7"/>
    <p:sldLayoutId id="2147483653" r:id="rId8"/>
    <p:sldLayoutId id="2147483654" r:id="rId9"/>
    <p:sldLayoutId id="2147483655" r:id="rId10"/>
    <p:sldLayoutId id="2147483669" r:id="rId11"/>
    <p:sldLayoutId id="2147483660" r:id="rId12"/>
    <p:sldLayoutId id="2147483661" r:id="rId13"/>
    <p:sldLayoutId id="2147483662" r:id="rId14"/>
    <p:sldLayoutId id="2147483667" r:id="rId15"/>
    <p:sldLayoutId id="2147483656" r:id="rId16"/>
    <p:sldLayoutId id="2147483657" r:id="rId17"/>
    <p:sldLayoutId id="2147483658" r:id="rId18"/>
    <p:sldLayoutId id="2147483668" r:id="rId19"/>
    <p:sldLayoutId id="2147483659" r:id="rId20"/>
    <p:sldLayoutId id="214748366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6C7B508-0517-4CB8-ADB9-220E1E770E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33724" r="116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2205191A-0F2C-41D2-A035-6ECEE5A40A39}"/>
              </a:ext>
            </a:extLst>
          </p:cNvPr>
          <p:cNvSpPr/>
          <p:nvPr/>
        </p:nvSpPr>
        <p:spPr>
          <a:xfrm>
            <a:off x="581020" y="636811"/>
            <a:ext cx="11029961" cy="5584380"/>
          </a:xfrm>
          <a:custGeom>
            <a:avLst/>
            <a:gdLst>
              <a:gd name="connsiteX0" fmla="*/ 159209 w 11029961"/>
              <a:gd name="connsiteY0" fmla="*/ 168732 h 5584380"/>
              <a:gd name="connsiteX1" fmla="*/ 159209 w 11029961"/>
              <a:gd name="connsiteY1" fmla="*/ 2911933 h 5584380"/>
              <a:gd name="connsiteX2" fmla="*/ 10870751 w 11029961"/>
              <a:gd name="connsiteY2" fmla="*/ 2911933 h 5584380"/>
              <a:gd name="connsiteX3" fmla="*/ 10870751 w 11029961"/>
              <a:gd name="connsiteY3" fmla="*/ 168732 h 5584380"/>
              <a:gd name="connsiteX4" fmla="*/ 0 w 11029961"/>
              <a:gd name="connsiteY4" fmla="*/ 0 h 5584380"/>
              <a:gd name="connsiteX5" fmla="*/ 11029961 w 11029961"/>
              <a:gd name="connsiteY5" fmla="*/ 0 h 5584380"/>
              <a:gd name="connsiteX6" fmla="*/ 11029961 w 11029961"/>
              <a:gd name="connsiteY6" fmla="*/ 5040086 h 5584380"/>
              <a:gd name="connsiteX7" fmla="*/ 11029960 w 11029961"/>
              <a:gd name="connsiteY7" fmla="*/ 5040086 h 5584380"/>
              <a:gd name="connsiteX8" fmla="*/ 11029960 w 11029961"/>
              <a:gd name="connsiteY8" fmla="*/ 5127179 h 5584380"/>
              <a:gd name="connsiteX9" fmla="*/ 8188790 w 11029961"/>
              <a:gd name="connsiteY9" fmla="*/ 5584380 h 5584380"/>
              <a:gd name="connsiteX10" fmla="*/ 5570894 w 11029961"/>
              <a:gd name="connsiteY10" fmla="*/ 5305142 h 5584380"/>
              <a:gd name="connsiteX11" fmla="*/ 5514979 w 11029961"/>
              <a:gd name="connsiteY11" fmla="*/ 5280559 h 5584380"/>
              <a:gd name="connsiteX12" fmla="*/ 5459072 w 11029961"/>
              <a:gd name="connsiteY12" fmla="*/ 5305139 h 5584380"/>
              <a:gd name="connsiteX13" fmla="*/ 2841173 w 11029961"/>
              <a:gd name="connsiteY13" fmla="*/ 5584377 h 5584380"/>
              <a:gd name="connsiteX14" fmla="*/ 0 w 11029961"/>
              <a:gd name="connsiteY14" fmla="*/ 5127176 h 5584380"/>
              <a:gd name="connsiteX15" fmla="*/ 0 w 11029961"/>
              <a:gd name="connsiteY15" fmla="*/ 4931232 h 558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029961" h="5584380">
                <a:moveTo>
                  <a:pt x="159209" y="168732"/>
                </a:moveTo>
                <a:lnTo>
                  <a:pt x="159209" y="2911933"/>
                </a:lnTo>
                <a:lnTo>
                  <a:pt x="10870751" y="2911933"/>
                </a:lnTo>
                <a:lnTo>
                  <a:pt x="10870751" y="168732"/>
                </a:lnTo>
                <a:close/>
                <a:moveTo>
                  <a:pt x="0" y="0"/>
                </a:moveTo>
                <a:lnTo>
                  <a:pt x="11029961" y="0"/>
                </a:lnTo>
                <a:lnTo>
                  <a:pt x="11029961" y="5040086"/>
                </a:lnTo>
                <a:lnTo>
                  <a:pt x="11029960" y="5040086"/>
                </a:lnTo>
                <a:lnTo>
                  <a:pt x="11029960" y="5127179"/>
                </a:lnTo>
                <a:cubicBezTo>
                  <a:pt x="11029960" y="5379684"/>
                  <a:pt x="9757925" y="5584380"/>
                  <a:pt x="8188790" y="5584380"/>
                </a:cubicBezTo>
                <a:cubicBezTo>
                  <a:pt x="7011939" y="5584380"/>
                  <a:pt x="6002207" y="5469239"/>
                  <a:pt x="5570894" y="5305142"/>
                </a:cubicBezTo>
                <a:lnTo>
                  <a:pt x="5514979" y="5280559"/>
                </a:lnTo>
                <a:lnTo>
                  <a:pt x="5459072" y="5305139"/>
                </a:lnTo>
                <a:cubicBezTo>
                  <a:pt x="5027759" y="5469235"/>
                  <a:pt x="4018026" y="5584377"/>
                  <a:pt x="2841173" y="5584377"/>
                </a:cubicBezTo>
                <a:cubicBezTo>
                  <a:pt x="1272036" y="5584377"/>
                  <a:pt x="0" y="5379681"/>
                  <a:pt x="0" y="5127176"/>
                </a:cubicBezTo>
                <a:lnTo>
                  <a:pt x="0" y="4931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3CF8A45-04E3-4591-83E0-7C97BFB99E22}"/>
              </a:ext>
            </a:extLst>
          </p:cNvPr>
          <p:cNvSpPr/>
          <p:nvPr/>
        </p:nvSpPr>
        <p:spPr>
          <a:xfrm>
            <a:off x="5568042" y="3548742"/>
            <a:ext cx="527958" cy="2459942"/>
          </a:xfrm>
          <a:custGeom>
            <a:avLst/>
            <a:gdLst>
              <a:gd name="connsiteX0" fmla="*/ 0 w 511629"/>
              <a:gd name="connsiteY0" fmla="*/ 0 h 2365828"/>
              <a:gd name="connsiteX1" fmla="*/ 511629 w 511629"/>
              <a:gd name="connsiteY1" fmla="*/ 0 h 2365828"/>
              <a:gd name="connsiteX2" fmla="*/ 511629 w 511629"/>
              <a:gd name="connsiteY2" fmla="*/ 2365828 h 2365828"/>
              <a:gd name="connsiteX3" fmla="*/ 0 w 511629"/>
              <a:gd name="connsiteY3" fmla="*/ 2365828 h 2365828"/>
              <a:gd name="connsiteX4" fmla="*/ 0 w 511629"/>
              <a:gd name="connsiteY4" fmla="*/ 0 h 2365828"/>
              <a:gd name="connsiteX0" fmla="*/ 16329 w 527958"/>
              <a:gd name="connsiteY0" fmla="*/ 0 h 2429782"/>
              <a:gd name="connsiteX1" fmla="*/ 527958 w 527958"/>
              <a:gd name="connsiteY1" fmla="*/ 0 h 2429782"/>
              <a:gd name="connsiteX2" fmla="*/ 527958 w 527958"/>
              <a:gd name="connsiteY2" fmla="*/ 2365828 h 2429782"/>
              <a:gd name="connsiteX3" fmla="*/ 0 w 527958"/>
              <a:gd name="connsiteY3" fmla="*/ 2429782 h 2429782"/>
              <a:gd name="connsiteX4" fmla="*/ 16329 w 527958"/>
              <a:gd name="connsiteY4" fmla="*/ 0 h 2429782"/>
              <a:gd name="connsiteX0" fmla="*/ 16329 w 527958"/>
              <a:gd name="connsiteY0" fmla="*/ 0 h 2471860"/>
              <a:gd name="connsiteX1" fmla="*/ 527958 w 527958"/>
              <a:gd name="connsiteY1" fmla="*/ 0 h 2471860"/>
              <a:gd name="connsiteX2" fmla="*/ 527958 w 527958"/>
              <a:gd name="connsiteY2" fmla="*/ 2365828 h 2471860"/>
              <a:gd name="connsiteX3" fmla="*/ 0 w 527958"/>
              <a:gd name="connsiteY3" fmla="*/ 2429782 h 2471860"/>
              <a:gd name="connsiteX4" fmla="*/ 16329 w 527958"/>
              <a:gd name="connsiteY4" fmla="*/ 0 h 2471860"/>
              <a:gd name="connsiteX0" fmla="*/ 16329 w 527958"/>
              <a:gd name="connsiteY0" fmla="*/ 0 h 2472279"/>
              <a:gd name="connsiteX1" fmla="*/ 527958 w 527958"/>
              <a:gd name="connsiteY1" fmla="*/ 0 h 2472279"/>
              <a:gd name="connsiteX2" fmla="*/ 527958 w 527958"/>
              <a:gd name="connsiteY2" fmla="*/ 2365828 h 2472279"/>
              <a:gd name="connsiteX3" fmla="*/ 0 w 527958"/>
              <a:gd name="connsiteY3" fmla="*/ 2429782 h 2472279"/>
              <a:gd name="connsiteX4" fmla="*/ 16329 w 527958"/>
              <a:gd name="connsiteY4" fmla="*/ 0 h 2472279"/>
              <a:gd name="connsiteX0" fmla="*/ 16329 w 527958"/>
              <a:gd name="connsiteY0" fmla="*/ 0 h 2469360"/>
              <a:gd name="connsiteX1" fmla="*/ 527958 w 527958"/>
              <a:gd name="connsiteY1" fmla="*/ 0 h 2469360"/>
              <a:gd name="connsiteX2" fmla="*/ 527958 w 527958"/>
              <a:gd name="connsiteY2" fmla="*/ 2365828 h 2469360"/>
              <a:gd name="connsiteX3" fmla="*/ 0 w 527958"/>
              <a:gd name="connsiteY3" fmla="*/ 2429782 h 2469360"/>
              <a:gd name="connsiteX4" fmla="*/ 16329 w 527958"/>
              <a:gd name="connsiteY4" fmla="*/ 0 h 2469360"/>
              <a:gd name="connsiteX0" fmla="*/ 16329 w 527958"/>
              <a:gd name="connsiteY0" fmla="*/ 0 h 2461249"/>
              <a:gd name="connsiteX1" fmla="*/ 527958 w 527958"/>
              <a:gd name="connsiteY1" fmla="*/ 0 h 2461249"/>
              <a:gd name="connsiteX2" fmla="*/ 527958 w 527958"/>
              <a:gd name="connsiteY2" fmla="*/ 2365828 h 2461249"/>
              <a:gd name="connsiteX3" fmla="*/ 0 w 527958"/>
              <a:gd name="connsiteY3" fmla="*/ 2429782 h 2461249"/>
              <a:gd name="connsiteX4" fmla="*/ 16329 w 527958"/>
              <a:gd name="connsiteY4" fmla="*/ 0 h 2461249"/>
              <a:gd name="connsiteX0" fmla="*/ 16329 w 527958"/>
              <a:gd name="connsiteY0" fmla="*/ 0 h 2459942"/>
              <a:gd name="connsiteX1" fmla="*/ 527958 w 527958"/>
              <a:gd name="connsiteY1" fmla="*/ 0 h 2459942"/>
              <a:gd name="connsiteX2" fmla="*/ 527958 w 527958"/>
              <a:gd name="connsiteY2" fmla="*/ 2365828 h 2459942"/>
              <a:gd name="connsiteX3" fmla="*/ 0 w 527958"/>
              <a:gd name="connsiteY3" fmla="*/ 2429782 h 2459942"/>
              <a:gd name="connsiteX4" fmla="*/ 16329 w 527958"/>
              <a:gd name="connsiteY4" fmla="*/ 0 h 2459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958" h="2459942">
                <a:moveTo>
                  <a:pt x="16329" y="0"/>
                </a:moveTo>
                <a:lnTo>
                  <a:pt x="527958" y="0"/>
                </a:lnTo>
                <a:lnTo>
                  <a:pt x="527958" y="2365828"/>
                </a:lnTo>
                <a:cubicBezTo>
                  <a:pt x="500290" y="2380342"/>
                  <a:pt x="212725" y="2520042"/>
                  <a:pt x="0" y="2429782"/>
                </a:cubicBezTo>
                <a:lnTo>
                  <a:pt x="16329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0"/>
                </a:schemeClr>
              </a:gs>
              <a:gs pos="68000">
                <a:schemeClr val="bg1">
                  <a:lumMod val="95000"/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165F1F6-40C8-42F4-86E9-18BC5599119F}"/>
              </a:ext>
            </a:extLst>
          </p:cNvPr>
          <p:cNvSpPr txBox="1"/>
          <p:nvPr/>
        </p:nvSpPr>
        <p:spPr>
          <a:xfrm>
            <a:off x="1082446" y="3771899"/>
            <a:ext cx="3984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华文隶书" panose="02010800040101010101" pitchFamily="2" charset="-122"/>
                <a:ea typeface="华文隶书" panose="02010800040101010101" pitchFamily="2" charset="-122"/>
              </a:rPr>
              <a:t>陈西设计之家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45898C0-A0B0-4CD2-86E5-441DAE3ACF77}"/>
              </a:ext>
            </a:extLst>
          </p:cNvPr>
          <p:cNvSpPr txBox="1"/>
          <p:nvPr/>
        </p:nvSpPr>
        <p:spPr>
          <a:xfrm>
            <a:off x="1098775" y="4555597"/>
            <a:ext cx="912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匠心品质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CA31D1F-FADB-4E49-8E99-B532233B1643}"/>
              </a:ext>
            </a:extLst>
          </p:cNvPr>
          <p:cNvSpPr txBox="1"/>
          <p:nvPr/>
        </p:nvSpPr>
        <p:spPr>
          <a:xfrm>
            <a:off x="2066887" y="4555597"/>
            <a:ext cx="912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高端创意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55B4988-9D8A-46A8-8099-FEEE37E39DC5}"/>
              </a:ext>
            </a:extLst>
          </p:cNvPr>
          <p:cNvSpPr txBox="1"/>
          <p:nvPr/>
        </p:nvSpPr>
        <p:spPr>
          <a:xfrm>
            <a:off x="3059675" y="4555597"/>
            <a:ext cx="912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培训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F34BF6C7-26CC-4C53-91A5-6B4D04FEEBB4}"/>
              </a:ext>
            </a:extLst>
          </p:cNvPr>
          <p:cNvCxnSpPr>
            <a:cxnSpLocks/>
          </p:cNvCxnSpPr>
          <p:nvPr/>
        </p:nvCxnSpPr>
        <p:spPr>
          <a:xfrm flipH="1">
            <a:off x="1976294" y="4628040"/>
            <a:ext cx="117168" cy="16289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9A6A03E-3515-4A3C-8428-F34213F4EE65}"/>
              </a:ext>
            </a:extLst>
          </p:cNvPr>
          <p:cNvCxnSpPr>
            <a:cxnSpLocks/>
          </p:cNvCxnSpPr>
          <p:nvPr/>
        </p:nvCxnSpPr>
        <p:spPr>
          <a:xfrm flipH="1">
            <a:off x="2946863" y="4628040"/>
            <a:ext cx="117168" cy="16289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5D8F6B6-20AD-4A0B-927C-B1EEAABD21B8}"/>
              </a:ext>
            </a:extLst>
          </p:cNvPr>
          <p:cNvSpPr txBox="1"/>
          <p:nvPr/>
        </p:nvSpPr>
        <p:spPr>
          <a:xfrm>
            <a:off x="4021985" y="4555597"/>
            <a:ext cx="912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设计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4A7BA7B-D16A-4E14-A036-C77CC8611E56}"/>
              </a:ext>
            </a:extLst>
          </p:cNvPr>
          <p:cNvCxnSpPr>
            <a:cxnSpLocks/>
          </p:cNvCxnSpPr>
          <p:nvPr/>
        </p:nvCxnSpPr>
        <p:spPr>
          <a:xfrm flipH="1">
            <a:off x="3924049" y="4628040"/>
            <a:ext cx="117168" cy="16289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C70DB8E9-880A-448B-BBA8-543EED67A1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8" t="33724" r="48474" b="55125"/>
          <a:stretch/>
        </p:blipFill>
        <p:spPr>
          <a:xfrm>
            <a:off x="6061445" y="0"/>
            <a:ext cx="410936" cy="1153886"/>
          </a:xfrm>
          <a:custGeom>
            <a:avLst/>
            <a:gdLst>
              <a:gd name="connsiteX0" fmla="*/ 24494 w 410936"/>
              <a:gd name="connsiteY0" fmla="*/ 0 h 1153886"/>
              <a:gd name="connsiteX1" fmla="*/ 62594 w 410936"/>
              <a:gd name="connsiteY1" fmla="*/ 29936 h 1153886"/>
              <a:gd name="connsiteX2" fmla="*/ 51708 w 410936"/>
              <a:gd name="connsiteY2" fmla="*/ 302079 h 1153886"/>
              <a:gd name="connsiteX3" fmla="*/ 89808 w 410936"/>
              <a:gd name="connsiteY3" fmla="*/ 323850 h 1153886"/>
              <a:gd name="connsiteX4" fmla="*/ 89808 w 410936"/>
              <a:gd name="connsiteY4" fmla="*/ 587828 h 1153886"/>
              <a:gd name="connsiteX5" fmla="*/ 410936 w 410936"/>
              <a:gd name="connsiteY5" fmla="*/ 740229 h 1153886"/>
              <a:gd name="connsiteX6" fmla="*/ 405494 w 410936"/>
              <a:gd name="connsiteY6" fmla="*/ 1137557 h 1153886"/>
              <a:gd name="connsiteX7" fmla="*/ 13608 w 410936"/>
              <a:gd name="connsiteY7" fmla="*/ 1153886 h 1153886"/>
              <a:gd name="connsiteX8" fmla="*/ 0 w 410936"/>
              <a:gd name="connsiteY8" fmla="*/ 892629 h 115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936" h="1153886">
                <a:moveTo>
                  <a:pt x="24494" y="0"/>
                </a:moveTo>
                <a:lnTo>
                  <a:pt x="62594" y="29936"/>
                </a:lnTo>
                <a:lnTo>
                  <a:pt x="51708" y="302079"/>
                </a:lnTo>
                <a:lnTo>
                  <a:pt x="89808" y="323850"/>
                </a:lnTo>
                <a:cubicBezTo>
                  <a:pt x="89808" y="411843"/>
                  <a:pt x="89808" y="499835"/>
                  <a:pt x="89808" y="587828"/>
                </a:cubicBezTo>
                <a:cubicBezTo>
                  <a:pt x="195944" y="633185"/>
                  <a:pt x="307524" y="683986"/>
                  <a:pt x="410936" y="740229"/>
                </a:cubicBezTo>
                <a:cubicBezTo>
                  <a:pt x="409124" y="872672"/>
                  <a:pt x="407308" y="1005114"/>
                  <a:pt x="405494" y="1137557"/>
                </a:cubicBezTo>
                <a:lnTo>
                  <a:pt x="13608" y="1153886"/>
                </a:lnTo>
                <a:lnTo>
                  <a:pt x="0" y="892629"/>
                </a:lnTo>
                <a:close/>
              </a:path>
            </a:pathLst>
          </a:cu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CC10450-6014-42CF-ADE3-E6292EAFD910}"/>
              </a:ext>
            </a:extLst>
          </p:cNvPr>
          <p:cNvSpPr txBox="1"/>
          <p:nvPr/>
        </p:nvSpPr>
        <p:spPr>
          <a:xfrm>
            <a:off x="1098775" y="5049214"/>
            <a:ext cx="4469267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我们的征途是星辰大海</a:t>
            </a:r>
            <a:endParaRPr lang="en-US" altLang="zh-CN" sz="1400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流星划过夜幕，大海泛起涟漪，我们终会登上巅峰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11B2BA4-1AD3-4F29-B73A-EEB77EE2FD4C}"/>
              </a:ext>
            </a:extLst>
          </p:cNvPr>
          <p:cNvSpPr txBox="1"/>
          <p:nvPr/>
        </p:nvSpPr>
        <p:spPr>
          <a:xfrm>
            <a:off x="6509148" y="4393309"/>
            <a:ext cx="2839503" cy="358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高端设计品牌：陈西设计之家</a:t>
            </a:r>
            <a:endParaRPr lang="zh-CN" altLang="en-US" sz="1400" b="0" i="0" dirty="0">
              <a:solidFill>
                <a:srgbClr val="333333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A4CFCB3-19DB-414C-A005-8B775671C191}"/>
              </a:ext>
            </a:extLst>
          </p:cNvPr>
          <p:cNvSpPr txBox="1"/>
          <p:nvPr/>
        </p:nvSpPr>
        <p:spPr>
          <a:xfrm>
            <a:off x="6501408" y="3871585"/>
            <a:ext cx="2014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公司相关介绍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F886F5E-42D1-4D7D-9720-A4B7FFA74EBF}"/>
              </a:ext>
            </a:extLst>
          </p:cNvPr>
          <p:cNvSpPr txBox="1"/>
          <p:nvPr/>
        </p:nvSpPr>
        <p:spPr>
          <a:xfrm>
            <a:off x="6509148" y="4765060"/>
            <a:ext cx="4573874" cy="940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专注于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高端</a:t>
            </a:r>
            <a:r>
              <a:rPr lang="en-US" altLang="zh-CN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设计定制，提供专业的演示设计作品</a:t>
            </a:r>
            <a:endParaRPr lang="en-US" altLang="zh-CN" sz="1400" b="0" i="0" dirty="0">
              <a:solidFill>
                <a:srgbClr val="3F3F3F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专业</a:t>
            </a:r>
            <a:r>
              <a:rPr lang="en-US" altLang="zh-CN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设计定制团队，承接高端创意</a:t>
            </a:r>
            <a:r>
              <a:rPr lang="en-US" altLang="zh-CN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设计制作以及发布会</a:t>
            </a:r>
            <a:r>
              <a:rPr lang="en-US" altLang="zh-CN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设计制作，追求品质，精益求精</a:t>
            </a:r>
            <a:endParaRPr lang="zh-CN" altLang="en-US" sz="1400" b="0" i="0" dirty="0">
              <a:solidFill>
                <a:srgbClr val="333333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6422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90F7B4E-4EAC-413C-A03A-19E01FF2EE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33724" r="116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881063C0-2E44-4429-B032-B8714163B102}"/>
              </a:ext>
            </a:extLst>
          </p:cNvPr>
          <p:cNvSpPr/>
          <p:nvPr/>
        </p:nvSpPr>
        <p:spPr>
          <a:xfrm>
            <a:off x="542470" y="549729"/>
            <a:ext cx="11107060" cy="5758543"/>
          </a:xfrm>
          <a:custGeom>
            <a:avLst/>
            <a:gdLst>
              <a:gd name="connsiteX0" fmla="*/ 132444 w 11107060"/>
              <a:gd name="connsiteY0" fmla="*/ 129722 h 5758543"/>
              <a:gd name="connsiteX1" fmla="*/ 132444 w 11107060"/>
              <a:gd name="connsiteY1" fmla="*/ 3018065 h 5758543"/>
              <a:gd name="connsiteX2" fmla="*/ 10981874 w 11107060"/>
              <a:gd name="connsiteY2" fmla="*/ 3018065 h 5758543"/>
              <a:gd name="connsiteX3" fmla="*/ 10981874 w 11107060"/>
              <a:gd name="connsiteY3" fmla="*/ 129722 h 5758543"/>
              <a:gd name="connsiteX4" fmla="*/ 0 w 11107060"/>
              <a:gd name="connsiteY4" fmla="*/ 0 h 5758543"/>
              <a:gd name="connsiteX5" fmla="*/ 11107059 w 11107060"/>
              <a:gd name="connsiteY5" fmla="*/ 0 h 5758543"/>
              <a:gd name="connsiteX6" fmla="*/ 11107059 w 11107060"/>
              <a:gd name="connsiteY6" fmla="*/ 5029199 h 5758543"/>
              <a:gd name="connsiteX7" fmla="*/ 11107060 w 11107060"/>
              <a:gd name="connsiteY7" fmla="*/ 5029199 h 5758543"/>
              <a:gd name="connsiteX8" fmla="*/ 11107060 w 11107060"/>
              <a:gd name="connsiteY8" fmla="*/ 5393871 h 5758543"/>
              <a:gd name="connsiteX9" fmla="*/ 8258630 w 11107060"/>
              <a:gd name="connsiteY9" fmla="*/ 5758543 h 5758543"/>
              <a:gd name="connsiteX10" fmla="*/ 5634044 w 11107060"/>
              <a:gd name="connsiteY10" fmla="*/ 5535818 h 5758543"/>
              <a:gd name="connsiteX11" fmla="*/ 5553530 w 11107060"/>
              <a:gd name="connsiteY11" fmla="*/ 5507655 h 5758543"/>
              <a:gd name="connsiteX12" fmla="*/ 5473016 w 11107060"/>
              <a:gd name="connsiteY12" fmla="*/ 5535818 h 5758543"/>
              <a:gd name="connsiteX13" fmla="*/ 2848431 w 11107060"/>
              <a:gd name="connsiteY13" fmla="*/ 5758543 h 5758543"/>
              <a:gd name="connsiteX14" fmla="*/ 0 w 11107060"/>
              <a:gd name="connsiteY14" fmla="*/ 5393871 h 5758543"/>
              <a:gd name="connsiteX15" fmla="*/ 1 w 11107060"/>
              <a:gd name="connsiteY15" fmla="*/ 5239659 h 5758543"/>
              <a:gd name="connsiteX16" fmla="*/ 0 w 11107060"/>
              <a:gd name="connsiteY16" fmla="*/ 5239659 h 575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107060" h="5758543">
                <a:moveTo>
                  <a:pt x="132444" y="129722"/>
                </a:moveTo>
                <a:lnTo>
                  <a:pt x="132444" y="3018065"/>
                </a:lnTo>
                <a:lnTo>
                  <a:pt x="10981874" y="3018065"/>
                </a:lnTo>
                <a:lnTo>
                  <a:pt x="10981874" y="129722"/>
                </a:lnTo>
                <a:close/>
                <a:moveTo>
                  <a:pt x="0" y="0"/>
                </a:moveTo>
                <a:lnTo>
                  <a:pt x="11107059" y="0"/>
                </a:lnTo>
                <a:lnTo>
                  <a:pt x="11107059" y="5029199"/>
                </a:lnTo>
                <a:lnTo>
                  <a:pt x="11107060" y="5029199"/>
                </a:lnTo>
                <a:lnTo>
                  <a:pt x="11107060" y="5393871"/>
                </a:lnTo>
                <a:cubicBezTo>
                  <a:pt x="11107060" y="5595274"/>
                  <a:pt x="9831774" y="5758543"/>
                  <a:pt x="8258630" y="5758543"/>
                </a:cubicBezTo>
                <a:cubicBezTo>
                  <a:pt x="7078772" y="5758543"/>
                  <a:pt x="6066460" y="5666704"/>
                  <a:pt x="5634044" y="5535818"/>
                </a:cubicBezTo>
                <a:lnTo>
                  <a:pt x="5553530" y="5507655"/>
                </a:lnTo>
                <a:lnTo>
                  <a:pt x="5473016" y="5535818"/>
                </a:lnTo>
                <a:cubicBezTo>
                  <a:pt x="5040601" y="5666704"/>
                  <a:pt x="4028289" y="5758543"/>
                  <a:pt x="2848431" y="5758543"/>
                </a:cubicBezTo>
                <a:cubicBezTo>
                  <a:pt x="1275286" y="5758543"/>
                  <a:pt x="0" y="5595274"/>
                  <a:pt x="0" y="5393871"/>
                </a:cubicBezTo>
                <a:lnTo>
                  <a:pt x="1" y="5239659"/>
                </a:lnTo>
                <a:lnTo>
                  <a:pt x="0" y="52396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66B7867-ECB8-4BD7-B597-F977BA1F5C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9" t="33724" r="48492" b="54003"/>
          <a:stretch/>
        </p:blipFill>
        <p:spPr>
          <a:xfrm>
            <a:off x="6039756" y="0"/>
            <a:ext cx="428172" cy="1270000"/>
          </a:xfrm>
          <a:custGeom>
            <a:avLst/>
            <a:gdLst>
              <a:gd name="connsiteX0" fmla="*/ 30867 w 428172"/>
              <a:gd name="connsiteY0" fmla="*/ 0 h 1270000"/>
              <a:gd name="connsiteX1" fmla="*/ 33913 w 428172"/>
              <a:gd name="connsiteY1" fmla="*/ 0 h 1270000"/>
              <a:gd name="connsiteX2" fmla="*/ 70758 w 428172"/>
              <a:gd name="connsiteY2" fmla="*/ 21772 h 1270000"/>
              <a:gd name="connsiteX3" fmla="*/ 79829 w 428172"/>
              <a:gd name="connsiteY3" fmla="*/ 293915 h 1270000"/>
              <a:gd name="connsiteX4" fmla="*/ 105229 w 428172"/>
              <a:gd name="connsiteY4" fmla="*/ 304800 h 1270000"/>
              <a:gd name="connsiteX5" fmla="*/ 116115 w 428172"/>
              <a:gd name="connsiteY5" fmla="*/ 584200 h 1270000"/>
              <a:gd name="connsiteX6" fmla="*/ 426358 w 428172"/>
              <a:gd name="connsiteY6" fmla="*/ 732972 h 1270000"/>
              <a:gd name="connsiteX7" fmla="*/ 428172 w 428172"/>
              <a:gd name="connsiteY7" fmla="*/ 1141186 h 1270000"/>
              <a:gd name="connsiteX8" fmla="*/ 0 w 428172"/>
              <a:gd name="connsiteY8" fmla="*/ 1270000 h 1270000"/>
              <a:gd name="connsiteX9" fmla="*/ 38100 w 428172"/>
              <a:gd name="connsiteY9" fmla="*/ 558800 h 127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8172" h="1270000">
                <a:moveTo>
                  <a:pt x="30867" y="0"/>
                </a:moveTo>
                <a:lnTo>
                  <a:pt x="33913" y="0"/>
                </a:lnTo>
                <a:lnTo>
                  <a:pt x="70758" y="21772"/>
                </a:lnTo>
                <a:lnTo>
                  <a:pt x="79829" y="293915"/>
                </a:lnTo>
                <a:lnTo>
                  <a:pt x="105229" y="304800"/>
                </a:lnTo>
                <a:lnTo>
                  <a:pt x="116115" y="584200"/>
                </a:lnTo>
                <a:lnTo>
                  <a:pt x="426358" y="732972"/>
                </a:lnTo>
                <a:cubicBezTo>
                  <a:pt x="426963" y="869043"/>
                  <a:pt x="427567" y="1005115"/>
                  <a:pt x="428172" y="1141186"/>
                </a:cubicBezTo>
                <a:lnTo>
                  <a:pt x="0" y="1270000"/>
                </a:lnTo>
                <a:lnTo>
                  <a:pt x="38100" y="55880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64403C0-D393-4F2C-AD22-B5594E288DD2}"/>
              </a:ext>
            </a:extLst>
          </p:cNvPr>
          <p:cNvSpPr/>
          <p:nvPr/>
        </p:nvSpPr>
        <p:spPr>
          <a:xfrm>
            <a:off x="5508171" y="3565072"/>
            <a:ext cx="587829" cy="2578826"/>
          </a:xfrm>
          <a:custGeom>
            <a:avLst/>
            <a:gdLst>
              <a:gd name="connsiteX0" fmla="*/ 0 w 587829"/>
              <a:gd name="connsiteY0" fmla="*/ 0 h 2490651"/>
              <a:gd name="connsiteX1" fmla="*/ 587829 w 587829"/>
              <a:gd name="connsiteY1" fmla="*/ 0 h 2490651"/>
              <a:gd name="connsiteX2" fmla="*/ 587829 w 587829"/>
              <a:gd name="connsiteY2" fmla="*/ 2490651 h 2490651"/>
              <a:gd name="connsiteX3" fmla="*/ 0 w 587829"/>
              <a:gd name="connsiteY3" fmla="*/ 2490651 h 2490651"/>
              <a:gd name="connsiteX4" fmla="*/ 0 w 587829"/>
              <a:gd name="connsiteY4" fmla="*/ 0 h 2490651"/>
              <a:gd name="connsiteX0" fmla="*/ 0 w 587829"/>
              <a:gd name="connsiteY0" fmla="*/ 0 h 2578543"/>
              <a:gd name="connsiteX1" fmla="*/ 587829 w 587829"/>
              <a:gd name="connsiteY1" fmla="*/ 0 h 2578543"/>
              <a:gd name="connsiteX2" fmla="*/ 587829 w 587829"/>
              <a:gd name="connsiteY2" fmla="*/ 2490651 h 2578543"/>
              <a:gd name="connsiteX3" fmla="*/ 0 w 587829"/>
              <a:gd name="connsiteY3" fmla="*/ 2490651 h 2578543"/>
              <a:gd name="connsiteX4" fmla="*/ 0 w 587829"/>
              <a:gd name="connsiteY4" fmla="*/ 0 h 2578543"/>
              <a:gd name="connsiteX0" fmla="*/ 0 w 587829"/>
              <a:gd name="connsiteY0" fmla="*/ 0 h 2581012"/>
              <a:gd name="connsiteX1" fmla="*/ 587829 w 587829"/>
              <a:gd name="connsiteY1" fmla="*/ 0 h 2581012"/>
              <a:gd name="connsiteX2" fmla="*/ 587829 w 587829"/>
              <a:gd name="connsiteY2" fmla="*/ 2490651 h 2581012"/>
              <a:gd name="connsiteX3" fmla="*/ 0 w 587829"/>
              <a:gd name="connsiteY3" fmla="*/ 2490651 h 2581012"/>
              <a:gd name="connsiteX4" fmla="*/ 0 w 587829"/>
              <a:gd name="connsiteY4" fmla="*/ 0 h 2581012"/>
              <a:gd name="connsiteX0" fmla="*/ 0 w 587829"/>
              <a:gd name="connsiteY0" fmla="*/ 0 h 2572147"/>
              <a:gd name="connsiteX1" fmla="*/ 587829 w 587829"/>
              <a:gd name="connsiteY1" fmla="*/ 0 h 2572147"/>
              <a:gd name="connsiteX2" fmla="*/ 587829 w 587829"/>
              <a:gd name="connsiteY2" fmla="*/ 2490651 h 2572147"/>
              <a:gd name="connsiteX3" fmla="*/ 0 w 587829"/>
              <a:gd name="connsiteY3" fmla="*/ 2490651 h 2572147"/>
              <a:gd name="connsiteX4" fmla="*/ 0 w 587829"/>
              <a:gd name="connsiteY4" fmla="*/ 0 h 2572147"/>
              <a:gd name="connsiteX0" fmla="*/ 0 w 587829"/>
              <a:gd name="connsiteY0" fmla="*/ 0 h 2572571"/>
              <a:gd name="connsiteX1" fmla="*/ 587829 w 587829"/>
              <a:gd name="connsiteY1" fmla="*/ 0 h 2572571"/>
              <a:gd name="connsiteX2" fmla="*/ 587829 w 587829"/>
              <a:gd name="connsiteY2" fmla="*/ 2490651 h 2572571"/>
              <a:gd name="connsiteX3" fmla="*/ 0 w 587829"/>
              <a:gd name="connsiteY3" fmla="*/ 2490651 h 2572571"/>
              <a:gd name="connsiteX4" fmla="*/ 0 w 587829"/>
              <a:gd name="connsiteY4" fmla="*/ 0 h 2572571"/>
              <a:gd name="connsiteX0" fmla="*/ 0 w 587829"/>
              <a:gd name="connsiteY0" fmla="*/ 0 h 2571766"/>
              <a:gd name="connsiteX1" fmla="*/ 587829 w 587829"/>
              <a:gd name="connsiteY1" fmla="*/ 0 h 2571766"/>
              <a:gd name="connsiteX2" fmla="*/ 587829 w 587829"/>
              <a:gd name="connsiteY2" fmla="*/ 2490651 h 2571766"/>
              <a:gd name="connsiteX3" fmla="*/ 0 w 587829"/>
              <a:gd name="connsiteY3" fmla="*/ 2490651 h 2571766"/>
              <a:gd name="connsiteX4" fmla="*/ 0 w 587829"/>
              <a:gd name="connsiteY4" fmla="*/ 0 h 2571766"/>
              <a:gd name="connsiteX0" fmla="*/ 0 w 587829"/>
              <a:gd name="connsiteY0" fmla="*/ 0 h 2573383"/>
              <a:gd name="connsiteX1" fmla="*/ 587829 w 587829"/>
              <a:gd name="connsiteY1" fmla="*/ 0 h 2573383"/>
              <a:gd name="connsiteX2" fmla="*/ 587829 w 587829"/>
              <a:gd name="connsiteY2" fmla="*/ 2490651 h 2573383"/>
              <a:gd name="connsiteX3" fmla="*/ 0 w 587829"/>
              <a:gd name="connsiteY3" fmla="*/ 2490651 h 2573383"/>
              <a:gd name="connsiteX4" fmla="*/ 0 w 587829"/>
              <a:gd name="connsiteY4" fmla="*/ 0 h 257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829" h="2573383">
                <a:moveTo>
                  <a:pt x="0" y="0"/>
                </a:moveTo>
                <a:lnTo>
                  <a:pt x="587829" y="0"/>
                </a:lnTo>
                <a:lnTo>
                  <a:pt x="587829" y="2490651"/>
                </a:lnTo>
                <a:cubicBezTo>
                  <a:pt x="491218" y="2510155"/>
                  <a:pt x="195943" y="2666636"/>
                  <a:pt x="0" y="2490651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D9D9D9"/>
              </a:gs>
              <a:gs pos="68000">
                <a:srgbClr val="F2F2F2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B835145-3BA3-42D6-A768-FC823789908C}"/>
              </a:ext>
            </a:extLst>
          </p:cNvPr>
          <p:cNvSpPr txBox="1"/>
          <p:nvPr/>
        </p:nvSpPr>
        <p:spPr>
          <a:xfrm>
            <a:off x="1082446" y="3771899"/>
            <a:ext cx="3984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华文隶书" panose="02010800040101010101" pitchFamily="2" charset="-122"/>
                <a:ea typeface="华文隶书" panose="02010800040101010101" pitchFamily="2" charset="-122"/>
              </a:rPr>
              <a:t>陈西设计之家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3210BB6-E048-42F4-BBFD-97E91A0F385A}"/>
              </a:ext>
            </a:extLst>
          </p:cNvPr>
          <p:cNvSpPr txBox="1"/>
          <p:nvPr/>
        </p:nvSpPr>
        <p:spPr>
          <a:xfrm>
            <a:off x="1098775" y="4555597"/>
            <a:ext cx="912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匠心品质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2BFADE7-BD8B-4991-A781-23BF515F9638}"/>
              </a:ext>
            </a:extLst>
          </p:cNvPr>
          <p:cNvSpPr txBox="1"/>
          <p:nvPr/>
        </p:nvSpPr>
        <p:spPr>
          <a:xfrm>
            <a:off x="2066887" y="4555597"/>
            <a:ext cx="912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高端创意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0601625-9101-4B03-B8E4-82B55BBB8111}"/>
              </a:ext>
            </a:extLst>
          </p:cNvPr>
          <p:cNvSpPr txBox="1"/>
          <p:nvPr/>
        </p:nvSpPr>
        <p:spPr>
          <a:xfrm>
            <a:off x="3059675" y="4555597"/>
            <a:ext cx="912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培训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CD2B0DF-7905-48CA-9B67-EC95B35EC323}"/>
              </a:ext>
            </a:extLst>
          </p:cNvPr>
          <p:cNvCxnSpPr>
            <a:cxnSpLocks/>
          </p:cNvCxnSpPr>
          <p:nvPr/>
        </p:nvCxnSpPr>
        <p:spPr>
          <a:xfrm flipH="1">
            <a:off x="1976294" y="4628040"/>
            <a:ext cx="117168" cy="16289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8DA7EE2-74F3-4337-AC4D-EC02EB989947}"/>
              </a:ext>
            </a:extLst>
          </p:cNvPr>
          <p:cNvCxnSpPr>
            <a:cxnSpLocks/>
          </p:cNvCxnSpPr>
          <p:nvPr/>
        </p:nvCxnSpPr>
        <p:spPr>
          <a:xfrm flipH="1">
            <a:off x="2946863" y="4628040"/>
            <a:ext cx="117168" cy="16289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72B3CCE-11DC-49D8-8231-B52E8C62F661}"/>
              </a:ext>
            </a:extLst>
          </p:cNvPr>
          <p:cNvSpPr txBox="1"/>
          <p:nvPr/>
        </p:nvSpPr>
        <p:spPr>
          <a:xfrm>
            <a:off x="4021985" y="4555597"/>
            <a:ext cx="912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设计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77EDD15-51C1-47F9-A6EE-38A89985159B}"/>
              </a:ext>
            </a:extLst>
          </p:cNvPr>
          <p:cNvCxnSpPr>
            <a:cxnSpLocks/>
          </p:cNvCxnSpPr>
          <p:nvPr/>
        </p:nvCxnSpPr>
        <p:spPr>
          <a:xfrm flipH="1">
            <a:off x="3924049" y="4628040"/>
            <a:ext cx="117168" cy="16289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F5466DB-D2AB-4510-ABE5-4FD832B38199}"/>
              </a:ext>
            </a:extLst>
          </p:cNvPr>
          <p:cNvSpPr txBox="1"/>
          <p:nvPr/>
        </p:nvSpPr>
        <p:spPr>
          <a:xfrm>
            <a:off x="1098775" y="5049214"/>
            <a:ext cx="4469267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我们的征途是星辰大海</a:t>
            </a:r>
            <a:endParaRPr lang="en-US" altLang="zh-CN" sz="1400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流星划过夜幕，大海泛起涟漪，我们终会登上巅峰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21712F2-CFC1-461D-BC2F-4B303A45CBFD}"/>
              </a:ext>
            </a:extLst>
          </p:cNvPr>
          <p:cNvSpPr txBox="1"/>
          <p:nvPr/>
        </p:nvSpPr>
        <p:spPr>
          <a:xfrm>
            <a:off x="6509148" y="4393309"/>
            <a:ext cx="2839503" cy="358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高端设计品牌：陈西设计之家</a:t>
            </a:r>
            <a:endParaRPr lang="zh-CN" altLang="en-US" sz="1400" b="0" i="0" dirty="0">
              <a:solidFill>
                <a:srgbClr val="333333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636D1B0-6C22-4516-8765-3F4BC62A3FE5}"/>
              </a:ext>
            </a:extLst>
          </p:cNvPr>
          <p:cNvSpPr txBox="1"/>
          <p:nvPr/>
        </p:nvSpPr>
        <p:spPr>
          <a:xfrm>
            <a:off x="6501408" y="3871585"/>
            <a:ext cx="2014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公司相关介绍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88E154D-FD2C-4EC1-8497-3ABDECEC6409}"/>
              </a:ext>
            </a:extLst>
          </p:cNvPr>
          <p:cNvSpPr txBox="1"/>
          <p:nvPr/>
        </p:nvSpPr>
        <p:spPr>
          <a:xfrm>
            <a:off x="6509148" y="4765060"/>
            <a:ext cx="4573874" cy="940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latin typeface="等线" panose="02010600030101010101" pitchFamily="2" charset="-122"/>
                <a:ea typeface="等线" panose="02010600030101010101" pitchFamily="2" charset="-122"/>
              </a:rPr>
              <a:t>专注于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高端</a:t>
            </a:r>
            <a:r>
              <a:rPr lang="en-US" altLang="zh-CN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设计定制，提供专业的演示设计作品</a:t>
            </a:r>
            <a:endParaRPr lang="en-US" altLang="zh-CN" sz="1400" b="0" i="0" dirty="0">
              <a:solidFill>
                <a:srgbClr val="3F3F3F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专业</a:t>
            </a:r>
            <a:r>
              <a:rPr lang="en-US" altLang="zh-CN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设计定制团队，承接高端创意</a:t>
            </a:r>
            <a:r>
              <a:rPr lang="en-US" altLang="zh-CN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设计制作以及发布会</a:t>
            </a:r>
            <a:r>
              <a:rPr lang="en-US" altLang="zh-CN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400" b="0" i="0" dirty="0">
                <a:solidFill>
                  <a:srgbClr val="3F3F3F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设计制作，追求品质，精益求精</a:t>
            </a:r>
            <a:endParaRPr lang="zh-CN" altLang="en-US" sz="1400" b="0" i="0" dirty="0">
              <a:solidFill>
                <a:srgbClr val="333333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030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22490</TotalTime>
  <Words>583</Words>
  <Application>Microsoft Office PowerPoint</Application>
  <PresentationFormat>宽屏</PresentationFormat>
  <Paragraphs>36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华文隶书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dc:description>www.51pptmoban.com</dc:description>
  <cp:lastModifiedBy>阳光男孩</cp:lastModifiedBy>
  <cp:revision>825</cp:revision>
  <dcterms:created xsi:type="dcterms:W3CDTF">2021-07-03T02:27:44Z</dcterms:created>
  <dcterms:modified xsi:type="dcterms:W3CDTF">2021-11-03T13:25:57Z</dcterms:modified>
</cp:coreProperties>
</file>