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4" r:id="rId2"/>
    <p:sldId id="283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9F94"/>
    <a:srgbClr val="08205D"/>
    <a:srgbClr val="0C234C"/>
    <a:srgbClr val="0F2443"/>
    <a:srgbClr val="EFCBBF"/>
    <a:srgbClr val="F4CBBB"/>
    <a:srgbClr val="432579"/>
    <a:srgbClr val="F99F0C"/>
    <a:srgbClr val="F2C500"/>
    <a:srgbClr val="6B3F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2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45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06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51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17A4D39-8A60-4B33-AE23-C27A1B06C0BD}"/>
              </a:ext>
            </a:extLst>
          </p:cNvPr>
          <p:cNvSpPr/>
          <p:nvPr userDrawn="1"/>
        </p:nvSpPr>
        <p:spPr>
          <a:xfrm>
            <a:off x="-84181950" y="-43662600"/>
            <a:ext cx="1543050" cy="1543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477D8BA-3C57-41EA-8F27-49BC2BB3D633}"/>
              </a:ext>
            </a:extLst>
          </p:cNvPr>
          <p:cNvSpPr/>
          <p:nvPr userDrawn="1"/>
        </p:nvSpPr>
        <p:spPr>
          <a:xfrm>
            <a:off x="89325450" y="49777650"/>
            <a:ext cx="1543050" cy="1543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25ABF9E-E297-4350-BD85-96081A803C80}"/>
              </a:ext>
            </a:extLst>
          </p:cNvPr>
          <p:cNvSpPr txBox="1"/>
          <p:nvPr userDrawn="1"/>
        </p:nvSpPr>
        <p:spPr>
          <a:xfrm>
            <a:off x="13042651" y="591457"/>
            <a:ext cx="738664" cy="56750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chemeClr val="tx1">
                    <a:alpha val="6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设计制作  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55" r:id="rId9"/>
    <p:sldLayoutId id="2147483660" r:id="rId10"/>
    <p:sldLayoutId id="2147483661" r:id="rId11"/>
    <p:sldLayoutId id="2147483662" r:id="rId12"/>
    <p:sldLayoutId id="2147483663" r:id="rId13"/>
    <p:sldLayoutId id="2147483656" r:id="rId14"/>
    <p:sldLayoutId id="2147483657" r:id="rId15"/>
    <p:sldLayoutId id="2147483658" r:id="rId16"/>
    <p:sldLayoutId id="2147483659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建筑亮着灯的城市&#10;&#10;描述已自动生成">
            <a:extLst>
              <a:ext uri="{FF2B5EF4-FFF2-40B4-BE49-F238E27FC236}">
                <a16:creationId xmlns:a16="http://schemas.microsoft.com/office/drawing/2014/main" xmlns="" id="{51A6485D-E875-4C9F-B0E8-0EDD72A885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" b="26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21F90A-4922-42BC-9FD8-8A7257A257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F2443"/>
              </a:gs>
              <a:gs pos="36000">
                <a:srgbClr val="0C234C">
                  <a:alpha val="98000"/>
                </a:srgbClr>
              </a:gs>
              <a:gs pos="100000">
                <a:srgbClr val="08205D">
                  <a:alpha val="7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0EC425F-9809-4EA9-BE0D-AEE5A3AA93A7}"/>
              </a:ext>
            </a:extLst>
          </p:cNvPr>
          <p:cNvGrpSpPr/>
          <p:nvPr/>
        </p:nvGrpSpPr>
        <p:grpSpPr>
          <a:xfrm>
            <a:off x="678542" y="1959430"/>
            <a:ext cx="3808183" cy="8701319"/>
            <a:chOff x="845457" y="1959430"/>
            <a:chExt cx="3808183" cy="8701319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DABF063E-552A-4205-A84C-D1B557AA1A09}"/>
                </a:ext>
              </a:extLst>
            </p:cNvPr>
            <p:cNvSpPr/>
            <p:nvPr/>
          </p:nvSpPr>
          <p:spPr>
            <a:xfrm rot="5400000">
              <a:off x="-1787072" y="5499102"/>
              <a:ext cx="6531430" cy="1266371"/>
            </a:xfrm>
            <a:prstGeom prst="parallelogram">
              <a:avLst>
                <a:gd name="adj" fmla="val 60582"/>
              </a:avLst>
            </a:prstGeom>
            <a:gradFill flip="none" rotWithShape="1">
              <a:gsLst>
                <a:gs pos="88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402375CE-0A6D-4F61-8DA8-EAF4D2B56565}"/>
                </a:ext>
              </a:extLst>
            </p:cNvPr>
            <p:cNvSpPr/>
            <p:nvPr/>
          </p:nvSpPr>
          <p:spPr>
            <a:xfrm rot="5400000">
              <a:off x="-796473" y="4591959"/>
              <a:ext cx="6531430" cy="1266371"/>
            </a:xfrm>
            <a:prstGeom prst="parallelogram">
              <a:avLst>
                <a:gd name="adj" fmla="val 60582"/>
              </a:avLst>
            </a:prstGeom>
            <a:gradFill flip="none" rotWithShape="1">
              <a:gsLst>
                <a:gs pos="88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AB23C8BC-04C4-4268-9DAB-AAB66972B7DD}"/>
                </a:ext>
              </a:extLst>
            </p:cNvPr>
            <p:cNvSpPr/>
            <p:nvPr/>
          </p:nvSpPr>
          <p:spPr>
            <a:xfrm rot="5400000">
              <a:off x="754740" y="6761848"/>
              <a:ext cx="6531430" cy="1266371"/>
            </a:xfrm>
            <a:prstGeom prst="parallelogram">
              <a:avLst>
                <a:gd name="adj" fmla="val 60582"/>
              </a:avLst>
            </a:prstGeom>
            <a:gradFill flip="none" rotWithShape="1">
              <a:gsLst>
                <a:gs pos="88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C9FFEC5-FCC1-4484-A432-1624FB948264}"/>
              </a:ext>
            </a:extLst>
          </p:cNvPr>
          <p:cNvGrpSpPr/>
          <p:nvPr/>
        </p:nvGrpSpPr>
        <p:grpSpPr>
          <a:xfrm flipH="1">
            <a:off x="7797799" y="1959430"/>
            <a:ext cx="3808183" cy="8701319"/>
            <a:chOff x="845457" y="1959430"/>
            <a:chExt cx="3808183" cy="8701319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xmlns="" id="{2AD81BE4-813D-4BB4-A3E0-7D7E8DC13E9C}"/>
                </a:ext>
              </a:extLst>
            </p:cNvPr>
            <p:cNvSpPr/>
            <p:nvPr/>
          </p:nvSpPr>
          <p:spPr>
            <a:xfrm rot="5400000">
              <a:off x="-1787072" y="5499102"/>
              <a:ext cx="6531430" cy="1266371"/>
            </a:xfrm>
            <a:prstGeom prst="parallelogram">
              <a:avLst>
                <a:gd name="adj" fmla="val 60582"/>
              </a:avLst>
            </a:prstGeom>
            <a:gradFill flip="none" rotWithShape="1">
              <a:gsLst>
                <a:gs pos="88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623A349E-5319-42BC-9CA3-87076C75782F}"/>
                </a:ext>
              </a:extLst>
            </p:cNvPr>
            <p:cNvSpPr/>
            <p:nvPr/>
          </p:nvSpPr>
          <p:spPr>
            <a:xfrm rot="5400000">
              <a:off x="-796473" y="4591959"/>
              <a:ext cx="6531430" cy="1266371"/>
            </a:xfrm>
            <a:prstGeom prst="parallelogram">
              <a:avLst>
                <a:gd name="adj" fmla="val 60582"/>
              </a:avLst>
            </a:prstGeom>
            <a:gradFill flip="none" rotWithShape="1">
              <a:gsLst>
                <a:gs pos="88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C274ECAE-5EC3-4275-A6D2-309917D6361B}"/>
                </a:ext>
              </a:extLst>
            </p:cNvPr>
            <p:cNvSpPr/>
            <p:nvPr/>
          </p:nvSpPr>
          <p:spPr>
            <a:xfrm rot="5400000">
              <a:off x="754740" y="6761848"/>
              <a:ext cx="6531430" cy="1266371"/>
            </a:xfrm>
            <a:prstGeom prst="parallelogram">
              <a:avLst>
                <a:gd name="adj" fmla="val 60582"/>
              </a:avLst>
            </a:prstGeom>
            <a:gradFill flip="none" rotWithShape="1">
              <a:gsLst>
                <a:gs pos="88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322A6E4-5AD8-43A3-A6B5-ED8ED73243FE}"/>
              </a:ext>
            </a:extLst>
          </p:cNvPr>
          <p:cNvSpPr txBox="1"/>
          <p:nvPr/>
        </p:nvSpPr>
        <p:spPr>
          <a:xfrm>
            <a:off x="4719924" y="1506196"/>
            <a:ext cx="2834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solidFill>
                    <a:srgbClr val="C59F94"/>
                  </a:soli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科技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005B73-C766-4D76-B796-25E2F155AD7B}"/>
              </a:ext>
            </a:extLst>
          </p:cNvPr>
          <p:cNvSpPr txBox="1"/>
          <p:nvPr/>
        </p:nvSpPr>
        <p:spPr>
          <a:xfrm>
            <a:off x="3762771" y="2829635"/>
            <a:ext cx="474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solidFill>
                    <a:srgbClr val="C59F94"/>
                  </a:soli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引领未来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3312B9D-4DF1-4FF5-9950-89162F8B38FB}"/>
              </a:ext>
            </a:extLst>
          </p:cNvPr>
          <p:cNvSpPr txBox="1"/>
          <p:nvPr/>
        </p:nvSpPr>
        <p:spPr>
          <a:xfrm>
            <a:off x="4678976" y="1489698"/>
            <a:ext cx="2834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1000">
                      <a:schemeClr val="bg1"/>
                    </a:gs>
                    <a:gs pos="100000">
                      <a:srgbClr val="C59F94"/>
                    </a:gs>
                  </a:gsLst>
                  <a:lin ang="2700000" scaled="1"/>
                  <a:tileRect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科技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5381C3A-85E7-43E5-B27C-F08CC6F56777}"/>
              </a:ext>
            </a:extLst>
          </p:cNvPr>
          <p:cNvSpPr txBox="1"/>
          <p:nvPr/>
        </p:nvSpPr>
        <p:spPr>
          <a:xfrm>
            <a:off x="3721823" y="2813137"/>
            <a:ext cx="474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1000">
                      <a:schemeClr val="bg1"/>
                    </a:gs>
                    <a:gs pos="100000">
                      <a:srgbClr val="C59F94"/>
                    </a:gs>
                  </a:gsLst>
                  <a:lin ang="2700000" scaled="1"/>
                  <a:tileRect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引领未来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43B3782-ED5C-4D0C-BA04-BDDE5DE60697}"/>
              </a:ext>
            </a:extLst>
          </p:cNvPr>
          <p:cNvCxnSpPr>
            <a:cxnSpLocks/>
          </p:cNvCxnSpPr>
          <p:nvPr/>
        </p:nvCxnSpPr>
        <p:spPr>
          <a:xfrm>
            <a:off x="6096000" y="5617028"/>
            <a:ext cx="0" cy="1997529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4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8703FE5-2E2C-48BC-AEDE-56804875CBE9}"/>
              </a:ext>
            </a:extLst>
          </p:cNvPr>
          <p:cNvGrpSpPr/>
          <p:nvPr/>
        </p:nvGrpSpPr>
        <p:grpSpPr>
          <a:xfrm>
            <a:off x="-995172" y="-1524007"/>
            <a:ext cx="4005946" cy="3251204"/>
            <a:chOff x="-995172" y="-1524007"/>
            <a:chExt cx="4005946" cy="325120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FE8CC215-2071-4F3D-B0FC-19F736189C46}"/>
                </a:ext>
              </a:extLst>
            </p:cNvPr>
            <p:cNvSpPr/>
            <p:nvPr/>
          </p:nvSpPr>
          <p:spPr>
            <a:xfrm>
              <a:off x="-995172" y="-936177"/>
              <a:ext cx="2663374" cy="2663374"/>
            </a:xfrm>
            <a:prstGeom prst="ellipse">
              <a:avLst/>
            </a:prstGeom>
            <a:noFill/>
            <a:ln w="9525">
              <a:solidFill>
                <a:srgbClr val="C59F94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FC09E226-9F98-4C14-8512-8F81654A286E}"/>
                </a:ext>
              </a:extLst>
            </p:cNvPr>
            <p:cNvSpPr/>
            <p:nvPr/>
          </p:nvSpPr>
          <p:spPr>
            <a:xfrm>
              <a:off x="347400" y="-1524007"/>
              <a:ext cx="2663374" cy="2663374"/>
            </a:xfrm>
            <a:prstGeom prst="ellipse">
              <a:avLst/>
            </a:prstGeom>
            <a:noFill/>
            <a:ln w="9525">
              <a:solidFill>
                <a:srgbClr val="C59F94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AC68B63-D446-47BC-BE6F-B22F49E911EC}"/>
              </a:ext>
            </a:extLst>
          </p:cNvPr>
          <p:cNvGrpSpPr/>
          <p:nvPr/>
        </p:nvGrpSpPr>
        <p:grpSpPr>
          <a:xfrm flipH="1">
            <a:off x="9181226" y="-1524007"/>
            <a:ext cx="4005946" cy="3251204"/>
            <a:chOff x="-995172" y="-1524007"/>
            <a:chExt cx="4005946" cy="325120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BA211CCA-FC66-4F3E-9AF5-001A74D21920}"/>
                </a:ext>
              </a:extLst>
            </p:cNvPr>
            <p:cNvSpPr/>
            <p:nvPr/>
          </p:nvSpPr>
          <p:spPr>
            <a:xfrm>
              <a:off x="-995172" y="-936177"/>
              <a:ext cx="2663374" cy="2663374"/>
            </a:xfrm>
            <a:prstGeom prst="ellipse">
              <a:avLst/>
            </a:prstGeom>
            <a:noFill/>
            <a:ln w="9525">
              <a:solidFill>
                <a:srgbClr val="C59F94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BBA9595-E10E-4613-9910-3DADE22D8EF7}"/>
                </a:ext>
              </a:extLst>
            </p:cNvPr>
            <p:cNvSpPr/>
            <p:nvPr/>
          </p:nvSpPr>
          <p:spPr>
            <a:xfrm>
              <a:off x="347400" y="-1524007"/>
              <a:ext cx="2663374" cy="2663374"/>
            </a:xfrm>
            <a:prstGeom prst="ellipse">
              <a:avLst/>
            </a:prstGeom>
            <a:noFill/>
            <a:ln w="9525">
              <a:solidFill>
                <a:srgbClr val="C59F94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7AEB6BD-BFFD-4F19-A15F-693F6250BA41}"/>
              </a:ext>
            </a:extLst>
          </p:cNvPr>
          <p:cNvGrpSpPr/>
          <p:nvPr/>
        </p:nvGrpSpPr>
        <p:grpSpPr>
          <a:xfrm>
            <a:off x="4123805" y="2073078"/>
            <a:ext cx="3944390" cy="381000"/>
            <a:chOff x="4134691" y="1799770"/>
            <a:chExt cx="3944390" cy="38100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00135F5C-54FE-4208-8B40-05A42F8E50A1}"/>
                </a:ext>
              </a:extLst>
            </p:cNvPr>
            <p:cNvGrpSpPr/>
            <p:nvPr/>
          </p:nvGrpSpPr>
          <p:grpSpPr>
            <a:xfrm>
              <a:off x="7391400" y="1799770"/>
              <a:ext cx="687681" cy="381000"/>
              <a:chOff x="7391400" y="1796143"/>
              <a:chExt cx="687681" cy="3810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BF7DBCD6-9C40-4D4A-821E-514A21B913CA}"/>
                  </a:ext>
                </a:extLst>
              </p:cNvPr>
              <p:cNvCxnSpPr/>
              <p:nvPr/>
            </p:nvCxnSpPr>
            <p:spPr>
              <a:xfrm>
                <a:off x="7391400" y="1796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6EBE8D73-1437-4994-AA22-95D42E122654}"/>
                  </a:ext>
                </a:extLst>
              </p:cNvPr>
              <p:cNvCxnSpPr/>
              <p:nvPr/>
            </p:nvCxnSpPr>
            <p:spPr>
              <a:xfrm>
                <a:off x="7513024" y="1981200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DDA8D640-A903-482E-ABDD-35981D079E73}"/>
                  </a:ext>
                </a:extLst>
              </p:cNvPr>
              <p:cNvCxnSpPr/>
              <p:nvPr/>
            </p:nvCxnSpPr>
            <p:spPr>
              <a:xfrm>
                <a:off x="7408324" y="2177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E1C2D8E-5F5C-420B-94B2-79EF7562E2EE}"/>
                </a:ext>
              </a:extLst>
            </p:cNvPr>
            <p:cNvGrpSpPr/>
            <p:nvPr/>
          </p:nvGrpSpPr>
          <p:grpSpPr>
            <a:xfrm flipH="1">
              <a:off x="4134691" y="1799770"/>
              <a:ext cx="687681" cy="381000"/>
              <a:chOff x="7391400" y="1796143"/>
              <a:chExt cx="687681" cy="381000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21775882-A67A-4BB4-A1AE-4048B30D49DB}"/>
                  </a:ext>
                </a:extLst>
              </p:cNvPr>
              <p:cNvCxnSpPr/>
              <p:nvPr/>
            </p:nvCxnSpPr>
            <p:spPr>
              <a:xfrm>
                <a:off x="7391400" y="1796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A022B13-955F-4BD1-BF1C-1231A970FB07}"/>
                  </a:ext>
                </a:extLst>
              </p:cNvPr>
              <p:cNvCxnSpPr/>
              <p:nvPr/>
            </p:nvCxnSpPr>
            <p:spPr>
              <a:xfrm>
                <a:off x="7513024" y="1981200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60E8D29D-C592-4480-87FB-733DFFA0EB8D}"/>
                  </a:ext>
                </a:extLst>
              </p:cNvPr>
              <p:cNvCxnSpPr/>
              <p:nvPr/>
            </p:nvCxnSpPr>
            <p:spPr>
              <a:xfrm>
                <a:off x="7408324" y="2177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92987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0F2443"/>
            </a:gs>
            <a:gs pos="100000">
              <a:srgbClr val="08205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夜晚建筑亮着灯的城市&#10;&#10;描述已自动生成">
            <a:extLst>
              <a:ext uri="{FF2B5EF4-FFF2-40B4-BE49-F238E27FC236}">
                <a16:creationId xmlns:a16="http://schemas.microsoft.com/office/drawing/2014/main" xmlns="" id="{FB0F10D1-4466-4F2E-AA35-8959992A9A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" b="26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F67068D8-4A58-4E89-AF8E-19248479D637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36000">
                <a:srgbClr val="0C234C">
                  <a:alpha val="98000"/>
                </a:srgbClr>
              </a:gs>
              <a:gs pos="0">
                <a:srgbClr val="0F2443"/>
              </a:gs>
              <a:gs pos="100000">
                <a:srgbClr val="08205D"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FFF2E726-5CD3-4B27-8047-C35B26E91F91}"/>
              </a:ext>
            </a:extLst>
          </p:cNvPr>
          <p:cNvSpPr/>
          <p:nvPr/>
        </p:nvSpPr>
        <p:spPr>
          <a:xfrm rot="16200000">
            <a:off x="3812771" y="12583884"/>
            <a:ext cx="7622771" cy="1492333"/>
          </a:xfrm>
          <a:prstGeom prst="parallelogram">
            <a:avLst>
              <a:gd name="adj" fmla="val 69543"/>
            </a:avLst>
          </a:prstGeom>
          <a:gradFill flip="none" rotWithShape="1">
            <a:gsLst>
              <a:gs pos="89000">
                <a:schemeClr val="bg1"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0EAE2F9-C760-462E-9563-9ED9EF7B1B97}"/>
              </a:ext>
            </a:extLst>
          </p:cNvPr>
          <p:cNvGrpSpPr/>
          <p:nvPr/>
        </p:nvGrpSpPr>
        <p:grpSpPr>
          <a:xfrm>
            <a:off x="630730" y="1680950"/>
            <a:ext cx="4328553" cy="9771018"/>
            <a:chOff x="722910" y="1680950"/>
            <a:chExt cx="4328553" cy="9771018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9002D092-0197-4B80-B163-C892C94DD7A5}"/>
                </a:ext>
              </a:extLst>
            </p:cNvPr>
            <p:cNvSpPr/>
            <p:nvPr/>
          </p:nvSpPr>
          <p:spPr>
            <a:xfrm rot="16200000">
              <a:off x="-2342309" y="5530336"/>
              <a:ext cx="7622771" cy="1492333"/>
            </a:xfrm>
            <a:prstGeom prst="parallelogram">
              <a:avLst>
                <a:gd name="adj" fmla="val 69543"/>
              </a:avLst>
            </a:prstGeom>
            <a:gradFill flip="none" rotWithShape="1">
              <a:gsLst>
                <a:gs pos="89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xmlns="" id="{B5433BA8-CADE-48E0-B025-0DB619F339E1}"/>
                </a:ext>
              </a:extLst>
            </p:cNvPr>
            <p:cNvSpPr/>
            <p:nvPr/>
          </p:nvSpPr>
          <p:spPr>
            <a:xfrm rot="16200000">
              <a:off x="-1297282" y="4746169"/>
              <a:ext cx="7622771" cy="1492333"/>
            </a:xfrm>
            <a:prstGeom prst="parallelogram">
              <a:avLst>
                <a:gd name="adj" fmla="val 69543"/>
              </a:avLst>
            </a:prstGeom>
            <a:gradFill flip="none" rotWithShape="1">
              <a:gsLst>
                <a:gs pos="89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064DDD5E-2353-44C6-89B4-B1EC72A80C99}"/>
                </a:ext>
              </a:extLst>
            </p:cNvPr>
            <p:cNvSpPr/>
            <p:nvPr/>
          </p:nvSpPr>
          <p:spPr>
            <a:xfrm rot="16200000">
              <a:off x="493911" y="6894416"/>
              <a:ext cx="7622771" cy="1492333"/>
            </a:xfrm>
            <a:prstGeom prst="parallelogram">
              <a:avLst>
                <a:gd name="adj" fmla="val 69543"/>
              </a:avLst>
            </a:prstGeom>
            <a:gradFill flip="none" rotWithShape="1">
              <a:gsLst>
                <a:gs pos="89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2FE1FE1-48C4-495F-82C3-F5500B95C517}"/>
              </a:ext>
            </a:extLst>
          </p:cNvPr>
          <p:cNvGrpSpPr/>
          <p:nvPr/>
        </p:nvGrpSpPr>
        <p:grpSpPr>
          <a:xfrm>
            <a:off x="7232718" y="1680950"/>
            <a:ext cx="4328553" cy="9771018"/>
            <a:chOff x="7324898" y="1680950"/>
            <a:chExt cx="4328553" cy="9771018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xmlns="" id="{75A3A7D7-8A88-41AC-A7A8-AFA463C9D7FF}"/>
                </a:ext>
              </a:extLst>
            </p:cNvPr>
            <p:cNvSpPr/>
            <p:nvPr/>
          </p:nvSpPr>
          <p:spPr>
            <a:xfrm rot="5400000" flipH="1">
              <a:off x="7095899" y="5530336"/>
              <a:ext cx="7622771" cy="1492333"/>
            </a:xfrm>
            <a:prstGeom prst="parallelogram">
              <a:avLst>
                <a:gd name="adj" fmla="val 69543"/>
              </a:avLst>
            </a:prstGeom>
            <a:gradFill flip="none" rotWithShape="1">
              <a:gsLst>
                <a:gs pos="89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xmlns="" id="{2A87EB04-880C-47DC-9561-DC5F97DBB54D}"/>
                </a:ext>
              </a:extLst>
            </p:cNvPr>
            <p:cNvSpPr/>
            <p:nvPr/>
          </p:nvSpPr>
          <p:spPr>
            <a:xfrm rot="5400000" flipH="1">
              <a:off x="6050872" y="4746169"/>
              <a:ext cx="7622771" cy="1492333"/>
            </a:xfrm>
            <a:prstGeom prst="parallelogram">
              <a:avLst>
                <a:gd name="adj" fmla="val 69543"/>
              </a:avLst>
            </a:prstGeom>
            <a:gradFill flip="none" rotWithShape="1">
              <a:gsLst>
                <a:gs pos="89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xmlns="" id="{B5DBAA50-8316-4DD0-8557-D2CCACCBAE31}"/>
                </a:ext>
              </a:extLst>
            </p:cNvPr>
            <p:cNvSpPr/>
            <p:nvPr/>
          </p:nvSpPr>
          <p:spPr>
            <a:xfrm rot="5400000" flipH="1">
              <a:off x="4259679" y="6894416"/>
              <a:ext cx="7622771" cy="1492333"/>
            </a:xfrm>
            <a:prstGeom prst="parallelogram">
              <a:avLst>
                <a:gd name="adj" fmla="val 69543"/>
              </a:avLst>
            </a:prstGeom>
            <a:gradFill flip="none" rotWithShape="1">
              <a:gsLst>
                <a:gs pos="89000">
                  <a:schemeClr val="bg1">
                    <a:alpha val="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5BF1F298-70A8-42C3-B507-C10D736B76F1}"/>
              </a:ext>
            </a:extLst>
          </p:cNvPr>
          <p:cNvSpPr txBox="1"/>
          <p:nvPr/>
        </p:nvSpPr>
        <p:spPr>
          <a:xfrm>
            <a:off x="4700748" y="1170934"/>
            <a:ext cx="2834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solidFill>
                    <a:srgbClr val="EFCBBF"/>
                  </a:soli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科技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1F3CA480-E051-4F6D-B7CB-888D2592CD8C}"/>
              </a:ext>
            </a:extLst>
          </p:cNvPr>
          <p:cNvSpPr txBox="1"/>
          <p:nvPr/>
        </p:nvSpPr>
        <p:spPr>
          <a:xfrm>
            <a:off x="3743595" y="2494373"/>
            <a:ext cx="474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solidFill>
                    <a:srgbClr val="EFCBBF"/>
                  </a:solidFill>
                </a:ln>
                <a:noFill/>
                <a:latin typeface="胡晓波男神体" panose="00000500000000000000" pitchFamily="2" charset="-122"/>
                <a:ea typeface="胡晓波男神体" panose="00000500000000000000" pitchFamily="2" charset="-122"/>
              </a:rPr>
              <a:t>引领未来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3A847E41-F206-40EE-8AF3-ED5DDA4D776D}"/>
              </a:ext>
            </a:extLst>
          </p:cNvPr>
          <p:cNvSpPr txBox="1"/>
          <p:nvPr/>
        </p:nvSpPr>
        <p:spPr>
          <a:xfrm>
            <a:off x="4678976" y="1141678"/>
            <a:ext cx="2834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1000">
                      <a:schemeClr val="bg1"/>
                    </a:gs>
                    <a:gs pos="100000">
                      <a:srgbClr val="C59F94"/>
                    </a:gs>
                  </a:gsLst>
                  <a:lin ang="2700000" scaled="1"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科技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D6405AFF-2F6A-490A-B054-5F76D8AD4667}"/>
              </a:ext>
            </a:extLst>
          </p:cNvPr>
          <p:cNvSpPr txBox="1"/>
          <p:nvPr/>
        </p:nvSpPr>
        <p:spPr>
          <a:xfrm>
            <a:off x="3721823" y="2465117"/>
            <a:ext cx="474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1000">
                      <a:schemeClr val="bg1"/>
                    </a:gs>
                    <a:gs pos="100000">
                      <a:srgbClr val="C59F94"/>
                    </a:gs>
                  </a:gsLst>
                  <a:lin ang="2700000" scaled="1"/>
                </a:gra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引领未来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16447C0A-8CE7-4270-8AED-553D57BDCA78}"/>
              </a:ext>
            </a:extLst>
          </p:cNvPr>
          <p:cNvCxnSpPr>
            <a:cxnSpLocks/>
          </p:cNvCxnSpPr>
          <p:nvPr/>
        </p:nvCxnSpPr>
        <p:spPr>
          <a:xfrm>
            <a:off x="6096000" y="5577840"/>
            <a:ext cx="0" cy="2560320"/>
          </a:xfrm>
          <a:prstGeom prst="line">
            <a:avLst/>
          </a:prstGeom>
          <a:ln w="19050"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3C98537A-D023-4D4E-AA7F-83338694D92C}"/>
              </a:ext>
            </a:extLst>
          </p:cNvPr>
          <p:cNvGrpSpPr/>
          <p:nvPr/>
        </p:nvGrpSpPr>
        <p:grpSpPr>
          <a:xfrm>
            <a:off x="9165226" y="-2202510"/>
            <a:ext cx="4462051" cy="3782500"/>
            <a:chOff x="9023910" y="-1986379"/>
            <a:chExt cx="4462051" cy="3782500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33F5C5F2-266B-4A5E-9859-82F7D926FB32}"/>
                </a:ext>
              </a:extLst>
            </p:cNvPr>
            <p:cNvSpPr/>
            <p:nvPr/>
          </p:nvSpPr>
          <p:spPr>
            <a:xfrm>
              <a:off x="9023910" y="-1986379"/>
              <a:ext cx="3417023" cy="341702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4CBBB">
                      <a:alpha val="10000"/>
                    </a:srgbClr>
                  </a:gs>
                  <a:gs pos="100000">
                    <a:srgbClr val="C59F94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F0DF10FF-F17E-4154-B0A2-0B39014FE675}"/>
                </a:ext>
              </a:extLst>
            </p:cNvPr>
            <p:cNvSpPr/>
            <p:nvPr/>
          </p:nvSpPr>
          <p:spPr>
            <a:xfrm>
              <a:off x="10068938" y="-1620902"/>
              <a:ext cx="3417023" cy="341702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4CBBB">
                      <a:alpha val="10000"/>
                    </a:srgbClr>
                  </a:gs>
                  <a:gs pos="100000">
                    <a:srgbClr val="C59F94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9409988F-2745-46C7-B9F5-69DFCBC77942}"/>
              </a:ext>
            </a:extLst>
          </p:cNvPr>
          <p:cNvGrpSpPr/>
          <p:nvPr/>
        </p:nvGrpSpPr>
        <p:grpSpPr>
          <a:xfrm flipH="1">
            <a:off x="-1600297" y="-2202510"/>
            <a:ext cx="4462051" cy="3782500"/>
            <a:chOff x="9023910" y="-1986379"/>
            <a:chExt cx="4462051" cy="3782500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63D19DF4-9249-4BE7-824E-D2FC6FF22CFF}"/>
                </a:ext>
              </a:extLst>
            </p:cNvPr>
            <p:cNvSpPr/>
            <p:nvPr/>
          </p:nvSpPr>
          <p:spPr>
            <a:xfrm>
              <a:off x="9023910" y="-1986379"/>
              <a:ext cx="3417023" cy="341702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4CBBB">
                      <a:alpha val="10000"/>
                    </a:srgbClr>
                  </a:gs>
                  <a:gs pos="100000">
                    <a:srgbClr val="C59F94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0B23B38E-703B-46F8-9A2D-1D3576ECF2F3}"/>
                </a:ext>
              </a:extLst>
            </p:cNvPr>
            <p:cNvSpPr/>
            <p:nvPr/>
          </p:nvSpPr>
          <p:spPr>
            <a:xfrm>
              <a:off x="10068938" y="-1620902"/>
              <a:ext cx="3417023" cy="3417023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4CBBB">
                      <a:alpha val="10000"/>
                    </a:srgbClr>
                  </a:gs>
                  <a:gs pos="100000">
                    <a:srgbClr val="C59F94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9E9F300C-BB8D-4C5B-9B36-8B13D68BFD8D}"/>
              </a:ext>
            </a:extLst>
          </p:cNvPr>
          <p:cNvGrpSpPr/>
          <p:nvPr/>
        </p:nvGrpSpPr>
        <p:grpSpPr>
          <a:xfrm>
            <a:off x="4123805" y="1723568"/>
            <a:ext cx="3944390" cy="381000"/>
            <a:chOff x="4134691" y="1799770"/>
            <a:chExt cx="3944390" cy="381000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07B6E8B5-CD7C-43B4-8DDE-046A94F33356}"/>
                </a:ext>
              </a:extLst>
            </p:cNvPr>
            <p:cNvGrpSpPr/>
            <p:nvPr/>
          </p:nvGrpSpPr>
          <p:grpSpPr>
            <a:xfrm>
              <a:off x="7391400" y="1799770"/>
              <a:ext cx="687681" cy="381000"/>
              <a:chOff x="7391400" y="1796143"/>
              <a:chExt cx="687681" cy="381000"/>
            </a:xfrm>
          </p:grpSpPr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70E69E30-B2AE-4E1F-B6C7-B941F231E72C}"/>
                  </a:ext>
                </a:extLst>
              </p:cNvPr>
              <p:cNvCxnSpPr/>
              <p:nvPr/>
            </p:nvCxnSpPr>
            <p:spPr>
              <a:xfrm>
                <a:off x="7391400" y="1796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xmlns="" id="{5682F26B-86FB-419A-9B97-CE2A2083AEF2}"/>
                  </a:ext>
                </a:extLst>
              </p:cNvPr>
              <p:cNvCxnSpPr/>
              <p:nvPr/>
            </p:nvCxnSpPr>
            <p:spPr>
              <a:xfrm>
                <a:off x="7513024" y="1981200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1D6E3BD8-4660-46CB-9D48-8798567CD8AD}"/>
                  </a:ext>
                </a:extLst>
              </p:cNvPr>
              <p:cNvCxnSpPr/>
              <p:nvPr/>
            </p:nvCxnSpPr>
            <p:spPr>
              <a:xfrm>
                <a:off x="7408324" y="2177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CD6C14A8-5E98-49AC-B954-971CB093E483}"/>
                </a:ext>
              </a:extLst>
            </p:cNvPr>
            <p:cNvGrpSpPr/>
            <p:nvPr/>
          </p:nvGrpSpPr>
          <p:grpSpPr>
            <a:xfrm flipH="1">
              <a:off x="4134691" y="1799770"/>
              <a:ext cx="687681" cy="381000"/>
              <a:chOff x="7391400" y="1796143"/>
              <a:chExt cx="687681" cy="381000"/>
            </a:xfrm>
          </p:grpSpPr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xmlns="" id="{1B8D8459-20EE-43C6-B49E-254CC6E58EEB}"/>
                  </a:ext>
                </a:extLst>
              </p:cNvPr>
              <p:cNvCxnSpPr/>
              <p:nvPr/>
            </p:nvCxnSpPr>
            <p:spPr>
              <a:xfrm>
                <a:off x="7391400" y="1796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xmlns="" id="{42B2CA5E-F93E-4C9F-ADBB-A218570B81EE}"/>
                  </a:ext>
                </a:extLst>
              </p:cNvPr>
              <p:cNvCxnSpPr/>
              <p:nvPr/>
            </p:nvCxnSpPr>
            <p:spPr>
              <a:xfrm>
                <a:off x="7513024" y="1981200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xmlns="" id="{4ED3B0E4-22D1-49CC-84B1-B81A0107F342}"/>
                  </a:ext>
                </a:extLst>
              </p:cNvPr>
              <p:cNvCxnSpPr/>
              <p:nvPr/>
            </p:nvCxnSpPr>
            <p:spPr>
              <a:xfrm>
                <a:off x="7408324" y="2177143"/>
                <a:ext cx="566057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EFCBBF">
                        <a:alpha val="70000"/>
                      </a:srgbClr>
                    </a:gs>
                    <a:gs pos="100000">
                      <a:srgbClr val="EFCBBF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4322926-B179-4B2A-BA0A-18F04714CACA}"/>
              </a:ext>
            </a:extLst>
          </p:cNvPr>
          <p:cNvSpPr txBox="1"/>
          <p:nvPr/>
        </p:nvSpPr>
        <p:spPr>
          <a:xfrm>
            <a:off x="10823812" y="6561558"/>
            <a:ext cx="1791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alpha val="2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@</a:t>
            </a:r>
            <a:r>
              <a:rPr lang="zh-CN" altLang="en-US" sz="1200" dirty="0">
                <a:solidFill>
                  <a:schemeClr val="bg1">
                    <a:alpha val="2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646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20776</TotalTime>
  <Words>349</Words>
  <Application>Microsoft Office PowerPoint</Application>
  <PresentationFormat>宽屏</PresentationFormat>
  <Paragraphs>23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胡晓波男神体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801</cp:revision>
  <dcterms:created xsi:type="dcterms:W3CDTF">2021-07-03T02:27:44Z</dcterms:created>
  <dcterms:modified xsi:type="dcterms:W3CDTF">2021-11-03T13:26:24Z</dcterms:modified>
</cp:coreProperties>
</file>