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8" r:id="rId2"/>
    <p:sldId id="289" r:id="rId3"/>
    <p:sldId id="346" r:id="rId4"/>
    <p:sldId id="345" r:id="rId5"/>
    <p:sldId id="34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03E"/>
    <a:srgbClr val="E6E6E6"/>
    <a:srgbClr val="DAC298"/>
    <a:srgbClr val="FCE4D2"/>
    <a:srgbClr val="715A77"/>
    <a:srgbClr val="F2ECDA"/>
    <a:srgbClr val="13FFFE"/>
    <a:srgbClr val="B241E2"/>
    <a:srgbClr val="FBCC00"/>
    <a:srgbClr val="FC4D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12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725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3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59690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7653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770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63" r:id="rId9"/>
    <p:sldLayoutId id="2147483655" r:id="rId10"/>
    <p:sldLayoutId id="2147483660" r:id="rId11"/>
    <p:sldLayoutId id="2147483661" r:id="rId12"/>
    <p:sldLayoutId id="2147483662" r:id="rId13"/>
    <p:sldLayoutId id="2147483667" r:id="rId14"/>
    <p:sldLayoutId id="2147483656" r:id="rId15"/>
    <p:sldLayoutId id="2147483657" r:id="rId16"/>
    <p:sldLayoutId id="2147483668" r:id="rId17"/>
    <p:sldLayoutId id="214748365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0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56EA7F4-6E5A-4CFF-9B3C-7229ED973C33}"/>
              </a:ext>
            </a:extLst>
          </p:cNvPr>
          <p:cNvGrpSpPr/>
          <p:nvPr/>
        </p:nvGrpSpPr>
        <p:grpSpPr>
          <a:xfrm>
            <a:off x="-999669" y="-3003006"/>
            <a:ext cx="14191339" cy="12864013"/>
            <a:chOff x="-999670" y="-2728687"/>
            <a:chExt cx="14191339" cy="1286401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9E2DDD2-DA11-48BC-8161-BB79C084DCC0}"/>
                </a:ext>
              </a:extLst>
            </p:cNvPr>
            <p:cNvGrpSpPr/>
            <p:nvPr/>
          </p:nvGrpSpPr>
          <p:grpSpPr>
            <a:xfrm>
              <a:off x="-999670" y="-2728687"/>
              <a:ext cx="14191339" cy="5457373"/>
              <a:chOff x="-809170" y="-2554515"/>
              <a:chExt cx="14191339" cy="5457373"/>
            </a:xfrm>
          </p:grpSpPr>
          <p:sp>
            <p:nvSpPr>
              <p:cNvPr id="2" name="等腰三角形 1">
                <a:extLst>
                  <a:ext uri="{FF2B5EF4-FFF2-40B4-BE49-F238E27FC236}">
                    <a16:creationId xmlns:a16="http://schemas.microsoft.com/office/drawing/2014/main" xmlns="" id="{0E78B3B4-5781-4182-B71E-464ADD6FCF28}"/>
                  </a:ext>
                </a:extLst>
              </p:cNvPr>
              <p:cNvSpPr/>
              <p:nvPr/>
            </p:nvSpPr>
            <p:spPr>
              <a:xfrm>
                <a:off x="-809170" y="-1415142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等腰三角形 2">
                <a:extLst>
                  <a:ext uri="{FF2B5EF4-FFF2-40B4-BE49-F238E27FC236}">
                    <a16:creationId xmlns:a16="http://schemas.microsoft.com/office/drawing/2014/main" xmlns="" id="{C4179A5E-9E1A-487D-8F81-1279420FC28A}"/>
                  </a:ext>
                </a:extLst>
              </p:cNvPr>
              <p:cNvSpPr/>
              <p:nvPr/>
            </p:nvSpPr>
            <p:spPr>
              <a:xfrm>
                <a:off x="3120572" y="-1306285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>
                <a:extLst>
                  <a:ext uri="{FF2B5EF4-FFF2-40B4-BE49-F238E27FC236}">
                    <a16:creationId xmlns:a16="http://schemas.microsoft.com/office/drawing/2014/main" xmlns="" id="{87461835-2980-4DF8-A3C0-3BAE408DA09F}"/>
                  </a:ext>
                </a:extLst>
              </p:cNvPr>
              <p:cNvSpPr/>
              <p:nvPr/>
            </p:nvSpPr>
            <p:spPr>
              <a:xfrm>
                <a:off x="7590970" y="-2496456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等腰三角形 4">
                <a:extLst>
                  <a:ext uri="{FF2B5EF4-FFF2-40B4-BE49-F238E27FC236}">
                    <a16:creationId xmlns:a16="http://schemas.microsoft.com/office/drawing/2014/main" xmlns="" id="{1D8ABEA0-C44E-424D-ADD6-B3A1BF01F463}"/>
                  </a:ext>
                </a:extLst>
              </p:cNvPr>
              <p:cNvSpPr/>
              <p:nvPr/>
            </p:nvSpPr>
            <p:spPr>
              <a:xfrm>
                <a:off x="9427027" y="-1306286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xmlns="" id="{EAF4E1F8-24CE-4133-A00A-96AB1B697262}"/>
                  </a:ext>
                </a:extLst>
              </p:cNvPr>
              <p:cNvSpPr/>
              <p:nvPr/>
            </p:nvSpPr>
            <p:spPr>
              <a:xfrm>
                <a:off x="1052287" y="-2554515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xmlns="" id="{3919B3D0-4A07-4FD0-9AF5-BEF63EDAD468}"/>
                  </a:ext>
                </a:extLst>
              </p:cNvPr>
              <p:cNvSpPr/>
              <p:nvPr/>
            </p:nvSpPr>
            <p:spPr>
              <a:xfrm>
                <a:off x="5239657" y="-2554515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506D8AD-EEF7-4D3B-AE26-DAE891EC1FF4}"/>
                </a:ext>
              </a:extLst>
            </p:cNvPr>
            <p:cNvGrpSpPr/>
            <p:nvPr/>
          </p:nvGrpSpPr>
          <p:grpSpPr>
            <a:xfrm flipV="1">
              <a:off x="-999670" y="4677953"/>
              <a:ext cx="14191339" cy="5457373"/>
              <a:chOff x="-809170" y="-2554515"/>
              <a:chExt cx="14191339" cy="5457373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xmlns="" id="{CBFCE23C-8560-4E65-95C4-959B2FB70ACD}"/>
                  </a:ext>
                </a:extLst>
              </p:cNvPr>
              <p:cNvSpPr/>
              <p:nvPr/>
            </p:nvSpPr>
            <p:spPr>
              <a:xfrm>
                <a:off x="-809170" y="-1415142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xmlns="" id="{FB216F4D-516B-46B6-AB39-492029E1AD35}"/>
                  </a:ext>
                </a:extLst>
              </p:cNvPr>
              <p:cNvSpPr/>
              <p:nvPr/>
            </p:nvSpPr>
            <p:spPr>
              <a:xfrm>
                <a:off x="3120572" y="-1306285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xmlns="" id="{34FA0A7B-43B9-49C9-B775-2B3464628748}"/>
                  </a:ext>
                </a:extLst>
              </p:cNvPr>
              <p:cNvSpPr/>
              <p:nvPr/>
            </p:nvSpPr>
            <p:spPr>
              <a:xfrm>
                <a:off x="7590970" y="-2496456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xmlns="" id="{EC60A6AA-5C79-48F9-8553-F7BE312FB43F}"/>
                  </a:ext>
                </a:extLst>
              </p:cNvPr>
              <p:cNvSpPr/>
              <p:nvPr/>
            </p:nvSpPr>
            <p:spPr>
              <a:xfrm>
                <a:off x="9427027" y="-1306286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>
                <a:extLst>
                  <a:ext uri="{FF2B5EF4-FFF2-40B4-BE49-F238E27FC236}">
                    <a16:creationId xmlns:a16="http://schemas.microsoft.com/office/drawing/2014/main" xmlns="" id="{91365412-F6E2-4D4C-8F29-2408FC072B5F}"/>
                  </a:ext>
                </a:extLst>
              </p:cNvPr>
              <p:cNvSpPr/>
              <p:nvPr/>
            </p:nvSpPr>
            <p:spPr>
              <a:xfrm>
                <a:off x="1052287" y="-2554515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xmlns="" id="{753872FA-077A-4D4C-BD7A-A341D2221690}"/>
                  </a:ext>
                </a:extLst>
              </p:cNvPr>
              <p:cNvSpPr/>
              <p:nvPr/>
            </p:nvSpPr>
            <p:spPr>
              <a:xfrm>
                <a:off x="5239657" y="-2554515"/>
                <a:ext cx="3955142" cy="4209143"/>
              </a:xfrm>
              <a:prstGeom prst="triangle">
                <a:avLst/>
              </a:prstGeom>
              <a:gradFill flip="none" rotWithShape="1"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1ADA5844-0EEB-4D8C-BFCD-B761C2C35121}"/>
              </a:ext>
            </a:extLst>
          </p:cNvPr>
          <p:cNvSpPr/>
          <p:nvPr/>
        </p:nvSpPr>
        <p:spPr>
          <a:xfrm>
            <a:off x="-3407229" y="-3712029"/>
            <a:ext cx="18462172" cy="14467115"/>
          </a:xfrm>
          <a:custGeom>
            <a:avLst/>
            <a:gdLst>
              <a:gd name="connsiteX0" fmla="*/ 3407229 w 18462172"/>
              <a:gd name="connsiteY0" fmla="*/ 3712029 h 14467115"/>
              <a:gd name="connsiteX1" fmla="*/ 3407229 w 18462172"/>
              <a:gd name="connsiteY1" fmla="*/ 10570029 h 14467115"/>
              <a:gd name="connsiteX2" fmla="*/ 15599229 w 18462172"/>
              <a:gd name="connsiteY2" fmla="*/ 10570029 h 14467115"/>
              <a:gd name="connsiteX3" fmla="*/ 15599229 w 18462172"/>
              <a:gd name="connsiteY3" fmla="*/ 3712029 h 14467115"/>
              <a:gd name="connsiteX4" fmla="*/ 0 w 18462172"/>
              <a:gd name="connsiteY4" fmla="*/ 0 h 14467115"/>
              <a:gd name="connsiteX5" fmla="*/ 18462172 w 18462172"/>
              <a:gd name="connsiteY5" fmla="*/ 0 h 14467115"/>
              <a:gd name="connsiteX6" fmla="*/ 18462172 w 18462172"/>
              <a:gd name="connsiteY6" fmla="*/ 14467115 h 14467115"/>
              <a:gd name="connsiteX7" fmla="*/ 0 w 18462172"/>
              <a:gd name="connsiteY7" fmla="*/ 14467115 h 144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62172" h="14467115">
                <a:moveTo>
                  <a:pt x="3407229" y="3712029"/>
                </a:moveTo>
                <a:lnTo>
                  <a:pt x="3407229" y="10570029"/>
                </a:lnTo>
                <a:lnTo>
                  <a:pt x="15599229" y="10570029"/>
                </a:lnTo>
                <a:lnTo>
                  <a:pt x="15599229" y="3712029"/>
                </a:lnTo>
                <a:close/>
                <a:moveTo>
                  <a:pt x="0" y="0"/>
                </a:moveTo>
                <a:lnTo>
                  <a:pt x="18462172" y="0"/>
                </a:lnTo>
                <a:lnTo>
                  <a:pt x="18462172" y="14467115"/>
                </a:lnTo>
                <a:lnTo>
                  <a:pt x="0" y="14467115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9C4413D-311B-4E92-85FD-05C9EC00B1FA}"/>
              </a:ext>
            </a:extLst>
          </p:cNvPr>
          <p:cNvSpPr txBox="1"/>
          <p:nvPr/>
        </p:nvSpPr>
        <p:spPr>
          <a:xfrm>
            <a:off x="1193154" y="2021552"/>
            <a:ext cx="16459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为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8C4722B-03C3-4FC1-BE68-688DA6DDD513}"/>
              </a:ext>
            </a:extLst>
          </p:cNvPr>
          <p:cNvSpPr txBox="1"/>
          <p:nvPr/>
        </p:nvSpPr>
        <p:spPr>
          <a:xfrm>
            <a:off x="2380263" y="2079568"/>
            <a:ext cx="16459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梦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A112F00-CCE5-41AF-8150-CEFC3E5668F7}"/>
              </a:ext>
            </a:extLst>
          </p:cNvPr>
          <p:cNvSpPr txBox="1"/>
          <p:nvPr/>
        </p:nvSpPr>
        <p:spPr>
          <a:xfrm>
            <a:off x="3624293" y="1763717"/>
            <a:ext cx="16459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sz="13800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想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1E07991-9C81-4903-A63E-45A1AE59F153}"/>
              </a:ext>
            </a:extLst>
          </p:cNvPr>
          <p:cNvSpPr txBox="1"/>
          <p:nvPr/>
        </p:nvSpPr>
        <p:spPr>
          <a:xfrm>
            <a:off x="5021027" y="2325036"/>
            <a:ext cx="19964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风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E83B078-4502-4195-80E3-8BB9E9D3853A}"/>
              </a:ext>
            </a:extLst>
          </p:cNvPr>
          <p:cNvSpPr txBox="1"/>
          <p:nvPr/>
        </p:nvSpPr>
        <p:spPr>
          <a:xfrm>
            <a:off x="6500043" y="2316096"/>
            <a:ext cx="19964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驰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69CD643-2716-463A-9893-B827A7CC2594}"/>
              </a:ext>
            </a:extLst>
          </p:cNvPr>
          <p:cNvSpPr txBox="1"/>
          <p:nvPr/>
        </p:nvSpPr>
        <p:spPr>
          <a:xfrm>
            <a:off x="7793805" y="2196568"/>
            <a:ext cx="19964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电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30425D8-21CD-4D66-B5CB-E35369694DB3}"/>
              </a:ext>
            </a:extLst>
          </p:cNvPr>
          <p:cNvSpPr txBox="1"/>
          <p:nvPr/>
        </p:nvSpPr>
        <p:spPr>
          <a:xfrm>
            <a:off x="9159443" y="1784386"/>
            <a:ext cx="19964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sz="13800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掣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764257F-EE07-44CF-BA1D-EF919A262B46}"/>
              </a:ext>
            </a:extLst>
          </p:cNvPr>
          <p:cNvSpPr txBox="1"/>
          <p:nvPr/>
        </p:nvSpPr>
        <p:spPr>
          <a:xfrm>
            <a:off x="5202241" y="2219115"/>
            <a:ext cx="39527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rgbClr val="FCE4D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Fighting For The Dream Like The Wind</a:t>
            </a:r>
            <a:endParaRPr lang="zh-CN" altLang="en-US" sz="1500" dirty="0">
              <a:solidFill>
                <a:srgbClr val="FCE4D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E38148A-1129-43F1-BB0D-6E937DE156BC}"/>
              </a:ext>
            </a:extLst>
          </p:cNvPr>
          <p:cNvSpPr txBox="1"/>
          <p:nvPr/>
        </p:nvSpPr>
        <p:spPr>
          <a:xfrm>
            <a:off x="3594420" y="4316768"/>
            <a:ext cx="5003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rgbClr val="F2ECDA"/>
                    </a:gs>
                    <a:gs pos="100000">
                      <a:srgbClr val="DAC298"/>
                    </a:gs>
                  </a:gsLst>
                  <a:lin ang="5400000" scaled="1"/>
                  <a:tileRect/>
                </a:gradFill>
              </a:rPr>
              <a:t>合肥陈西科技有限公司季度汇报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14E47ED-E461-4C74-9D88-AD5D7FCB2930}"/>
              </a:ext>
            </a:extLst>
          </p:cNvPr>
          <p:cNvGrpSpPr/>
          <p:nvPr/>
        </p:nvGrpSpPr>
        <p:grpSpPr>
          <a:xfrm>
            <a:off x="3407184" y="4455788"/>
            <a:ext cx="5377634" cy="193964"/>
            <a:chOff x="3326059" y="4444902"/>
            <a:chExt cx="5501045" cy="19396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46F5CBC1-DDC8-4B67-B67C-12B534723D2C}"/>
                </a:ext>
              </a:extLst>
            </p:cNvPr>
            <p:cNvGrpSpPr/>
            <p:nvPr/>
          </p:nvGrpSpPr>
          <p:grpSpPr>
            <a:xfrm>
              <a:off x="8368056" y="4444902"/>
              <a:ext cx="459048" cy="193964"/>
              <a:chOff x="8379633" y="4473709"/>
              <a:chExt cx="459048" cy="193964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C5153556-8C3B-4612-BB44-B16882972AC7}"/>
                  </a:ext>
                </a:extLst>
              </p:cNvPr>
              <p:cNvCxnSpPr/>
              <p:nvPr/>
            </p:nvCxnSpPr>
            <p:spPr>
              <a:xfrm>
                <a:off x="8379633" y="4473709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A901648B-7125-4485-9C36-7A89CD05CEDD}"/>
                  </a:ext>
                </a:extLst>
              </p:cNvPr>
              <p:cNvCxnSpPr/>
              <p:nvPr/>
            </p:nvCxnSpPr>
            <p:spPr>
              <a:xfrm>
                <a:off x="8481233" y="4570691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xmlns="" id="{99DF4F3B-F0F9-404A-91A4-222434B0F776}"/>
                  </a:ext>
                </a:extLst>
              </p:cNvPr>
              <p:cNvCxnSpPr/>
              <p:nvPr/>
            </p:nvCxnSpPr>
            <p:spPr>
              <a:xfrm>
                <a:off x="8417445" y="4667673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E8CD8E25-A7B6-40E1-9C38-DBA2189C80F5}"/>
                </a:ext>
              </a:extLst>
            </p:cNvPr>
            <p:cNvGrpSpPr/>
            <p:nvPr/>
          </p:nvGrpSpPr>
          <p:grpSpPr>
            <a:xfrm flipH="1">
              <a:off x="3326059" y="4444902"/>
              <a:ext cx="459048" cy="193964"/>
              <a:chOff x="8379633" y="4473709"/>
              <a:chExt cx="459048" cy="193964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98E0EF68-03AB-4CB5-822E-3329BE71ABD7}"/>
                  </a:ext>
                </a:extLst>
              </p:cNvPr>
              <p:cNvCxnSpPr/>
              <p:nvPr/>
            </p:nvCxnSpPr>
            <p:spPr>
              <a:xfrm>
                <a:off x="8379633" y="4473709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BF409C12-E27B-4C94-8CF8-BC2D03851FB9}"/>
                  </a:ext>
                </a:extLst>
              </p:cNvPr>
              <p:cNvCxnSpPr/>
              <p:nvPr/>
            </p:nvCxnSpPr>
            <p:spPr>
              <a:xfrm>
                <a:off x="8481233" y="4570691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96CA6C9E-FE16-4A56-88C8-348B6B32CEC6}"/>
                  </a:ext>
                </a:extLst>
              </p:cNvPr>
              <p:cNvCxnSpPr/>
              <p:nvPr/>
            </p:nvCxnSpPr>
            <p:spPr>
              <a:xfrm>
                <a:off x="8417445" y="4667673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6542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0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A88EC75-886F-4727-8F99-3C3AE43A93D7}"/>
              </a:ext>
            </a:extLst>
          </p:cNvPr>
          <p:cNvGrpSpPr/>
          <p:nvPr/>
        </p:nvGrpSpPr>
        <p:grpSpPr>
          <a:xfrm>
            <a:off x="-380999" y="-2594329"/>
            <a:ext cx="12953999" cy="12046659"/>
            <a:chOff x="-380999" y="-2594329"/>
            <a:chExt cx="12953999" cy="1204665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C58EA8A-D9A9-4D3E-8707-8376F0999CCF}"/>
                </a:ext>
              </a:extLst>
            </p:cNvPr>
            <p:cNvGrpSpPr/>
            <p:nvPr/>
          </p:nvGrpSpPr>
          <p:grpSpPr>
            <a:xfrm flipV="1">
              <a:off x="-380999" y="4159151"/>
              <a:ext cx="12953999" cy="5293179"/>
              <a:chOff x="-283030" y="2955924"/>
              <a:chExt cx="12953999" cy="5293179"/>
            </a:xfrm>
          </p:grpSpPr>
          <p:sp>
            <p:nvSpPr>
              <p:cNvPr id="8" name="等腰三角形 7">
                <a:extLst>
                  <a:ext uri="{FF2B5EF4-FFF2-40B4-BE49-F238E27FC236}">
                    <a16:creationId xmlns:a16="http://schemas.microsoft.com/office/drawing/2014/main" xmlns="" id="{275BC800-EF12-43B6-A299-E9B352AD371E}"/>
                  </a:ext>
                </a:extLst>
              </p:cNvPr>
              <p:cNvSpPr/>
              <p:nvPr/>
            </p:nvSpPr>
            <p:spPr>
              <a:xfrm>
                <a:off x="-283030" y="4395560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xmlns="" id="{4439741A-6F65-438C-88AE-77A76C30334B}"/>
                  </a:ext>
                </a:extLst>
              </p:cNvPr>
              <p:cNvSpPr/>
              <p:nvPr/>
            </p:nvSpPr>
            <p:spPr>
              <a:xfrm>
                <a:off x="9550398" y="4823731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xmlns="" id="{A6C6DE8E-F2C9-43E2-AA16-785D45F41AD7}"/>
                  </a:ext>
                </a:extLst>
              </p:cNvPr>
              <p:cNvSpPr/>
              <p:nvPr/>
            </p:nvSpPr>
            <p:spPr>
              <a:xfrm>
                <a:off x="1277255" y="3065232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xmlns="" id="{7E39FDDC-8DA9-4E0E-8938-243BEAB5B254}"/>
                  </a:ext>
                </a:extLst>
              </p:cNvPr>
              <p:cNvSpPr/>
              <p:nvPr/>
            </p:nvSpPr>
            <p:spPr>
              <a:xfrm>
                <a:off x="3169909" y="4777918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xmlns="" id="{CEFD784F-C360-4CD5-A7F2-F16A5F27A01F}"/>
                  </a:ext>
                </a:extLst>
              </p:cNvPr>
              <p:cNvSpPr/>
              <p:nvPr/>
            </p:nvSpPr>
            <p:spPr>
              <a:xfrm>
                <a:off x="4799868" y="2955924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xmlns="" id="{BCB22C6A-0E33-4A0E-8D9B-8178631449E7}"/>
                  </a:ext>
                </a:extLst>
              </p:cNvPr>
              <p:cNvSpPr/>
              <p:nvPr/>
            </p:nvSpPr>
            <p:spPr>
              <a:xfrm>
                <a:off x="7508141" y="3746952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93F0631-DDEA-4238-9D56-33C9EE09E91A}"/>
                </a:ext>
              </a:extLst>
            </p:cNvPr>
            <p:cNvGrpSpPr/>
            <p:nvPr/>
          </p:nvGrpSpPr>
          <p:grpSpPr>
            <a:xfrm>
              <a:off x="-380999" y="-2594329"/>
              <a:ext cx="12953999" cy="5293179"/>
              <a:chOff x="-283030" y="2955924"/>
              <a:chExt cx="12953999" cy="5293179"/>
            </a:xfrm>
          </p:grpSpPr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xmlns="" id="{61EC1DC0-A690-4ABB-97AF-C32939E5B3E7}"/>
                  </a:ext>
                </a:extLst>
              </p:cNvPr>
              <p:cNvSpPr/>
              <p:nvPr/>
            </p:nvSpPr>
            <p:spPr>
              <a:xfrm>
                <a:off x="-283030" y="4395560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xmlns="" id="{C526ADB5-0295-43D3-B718-D6B673EC2123}"/>
                  </a:ext>
                </a:extLst>
              </p:cNvPr>
              <p:cNvSpPr/>
              <p:nvPr/>
            </p:nvSpPr>
            <p:spPr>
              <a:xfrm>
                <a:off x="9550398" y="4823731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>
                <a:extLst>
                  <a:ext uri="{FF2B5EF4-FFF2-40B4-BE49-F238E27FC236}">
                    <a16:creationId xmlns:a16="http://schemas.microsoft.com/office/drawing/2014/main" xmlns="" id="{5B7B4905-55B3-403F-8CC9-16BE158DD741}"/>
                  </a:ext>
                </a:extLst>
              </p:cNvPr>
              <p:cNvSpPr/>
              <p:nvPr/>
            </p:nvSpPr>
            <p:spPr>
              <a:xfrm>
                <a:off x="1277255" y="3065232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xmlns="" id="{4ACCA9FD-851D-4403-96EF-F62AC4C48633}"/>
                  </a:ext>
                </a:extLst>
              </p:cNvPr>
              <p:cNvSpPr/>
              <p:nvPr/>
            </p:nvSpPr>
            <p:spPr>
              <a:xfrm>
                <a:off x="3169909" y="4777918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等腰三角形 19">
                <a:extLst>
                  <a:ext uri="{FF2B5EF4-FFF2-40B4-BE49-F238E27FC236}">
                    <a16:creationId xmlns:a16="http://schemas.microsoft.com/office/drawing/2014/main" xmlns="" id="{D32F7C0E-A095-48AB-BCAE-DD713E8670E3}"/>
                  </a:ext>
                </a:extLst>
              </p:cNvPr>
              <p:cNvSpPr/>
              <p:nvPr/>
            </p:nvSpPr>
            <p:spPr>
              <a:xfrm>
                <a:off x="4799868" y="2955924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xmlns="" id="{EEFD0137-9769-4407-AAED-06B6A8AACA9A}"/>
                  </a:ext>
                </a:extLst>
              </p:cNvPr>
              <p:cNvSpPr/>
              <p:nvPr/>
            </p:nvSpPr>
            <p:spPr>
              <a:xfrm>
                <a:off x="7508141" y="3746952"/>
                <a:ext cx="3120571" cy="3425372"/>
              </a:xfrm>
              <a:prstGeom prst="triangle">
                <a:avLst/>
              </a:prstGeom>
              <a:gradFill>
                <a:gsLst>
                  <a:gs pos="0">
                    <a:srgbClr val="715A77"/>
                  </a:gs>
                  <a:gs pos="100000">
                    <a:srgbClr val="09103E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bg1">
                        <a:alpha val="3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B7EBAC-F3A8-4ED8-B89A-3E4603DCF715}"/>
              </a:ext>
            </a:extLst>
          </p:cNvPr>
          <p:cNvSpPr txBox="1"/>
          <p:nvPr/>
        </p:nvSpPr>
        <p:spPr>
          <a:xfrm>
            <a:off x="1193154" y="2021552"/>
            <a:ext cx="16459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为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E6B9D6D-B4C3-419D-B344-2FC0700B46D5}"/>
              </a:ext>
            </a:extLst>
          </p:cNvPr>
          <p:cNvSpPr txBox="1"/>
          <p:nvPr/>
        </p:nvSpPr>
        <p:spPr>
          <a:xfrm>
            <a:off x="2380263" y="2079568"/>
            <a:ext cx="16459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B4D7501-C4DD-4ABF-B1A3-E2DAD4045653}"/>
              </a:ext>
            </a:extLst>
          </p:cNvPr>
          <p:cNvSpPr txBox="1"/>
          <p:nvPr/>
        </p:nvSpPr>
        <p:spPr>
          <a:xfrm>
            <a:off x="3624293" y="1763717"/>
            <a:ext cx="16459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sz="13800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想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B76C2B3-D04B-4ECA-AB21-6417367B37D1}"/>
              </a:ext>
            </a:extLst>
          </p:cNvPr>
          <p:cNvSpPr txBox="1"/>
          <p:nvPr/>
        </p:nvSpPr>
        <p:spPr>
          <a:xfrm>
            <a:off x="5021027" y="2325036"/>
            <a:ext cx="19964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风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11CE47E-C46C-4835-8381-B5986493B65D}"/>
              </a:ext>
            </a:extLst>
          </p:cNvPr>
          <p:cNvSpPr txBox="1"/>
          <p:nvPr/>
        </p:nvSpPr>
        <p:spPr>
          <a:xfrm>
            <a:off x="6500043" y="2316096"/>
            <a:ext cx="19964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驰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53445F1-37ED-46C0-9793-63CE50E0253F}"/>
              </a:ext>
            </a:extLst>
          </p:cNvPr>
          <p:cNvSpPr txBox="1"/>
          <p:nvPr/>
        </p:nvSpPr>
        <p:spPr>
          <a:xfrm>
            <a:off x="7793805" y="2196568"/>
            <a:ext cx="19964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ECAF36C-F3AC-4128-A48D-76BFE73124CA}"/>
              </a:ext>
            </a:extLst>
          </p:cNvPr>
          <p:cNvSpPr txBox="1"/>
          <p:nvPr/>
        </p:nvSpPr>
        <p:spPr>
          <a:xfrm>
            <a:off x="9159443" y="1784386"/>
            <a:ext cx="19964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尔雅青龙手书" panose="00000500000000000000" pitchFamily="2" charset="-122"/>
                <a:ea typeface="尔雅青龙手书" panose="00000500000000000000" pitchFamily="2" charset="-122"/>
              </a:defRPr>
            </a:lvl1pPr>
          </a:lstStyle>
          <a:p>
            <a:r>
              <a:rPr lang="zh-CN" altLang="en-US" sz="13800" dirty="0">
                <a:gradFill flip="none" rotWithShape="1">
                  <a:gsLst>
                    <a:gs pos="0">
                      <a:srgbClr val="FCE4D2"/>
                    </a:gs>
                    <a:gs pos="100000">
                      <a:srgbClr val="DAC298"/>
                    </a:gs>
                  </a:gsLst>
                  <a:lin ang="2700000" scaled="1"/>
                  <a:tileRect/>
                </a:gradFill>
                <a:effectLst>
                  <a:outerShdw blurRad="101600" dist="25400" dir="2700000" algn="tl" rotWithShape="0">
                    <a:prstClr val="black">
                      <a:alpha val="30000"/>
                    </a:prst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掣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EB7AEB9-1808-4A33-8D7C-E91077D65AF6}"/>
              </a:ext>
            </a:extLst>
          </p:cNvPr>
          <p:cNvSpPr txBox="1"/>
          <p:nvPr/>
        </p:nvSpPr>
        <p:spPr>
          <a:xfrm>
            <a:off x="5202241" y="2219115"/>
            <a:ext cx="39527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rgbClr val="FCE4D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Fighting For The Dream Like The Wind</a:t>
            </a:r>
            <a:endParaRPr lang="zh-CN" altLang="en-US" sz="1500" dirty="0">
              <a:solidFill>
                <a:srgbClr val="FCE4D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05591C21-4DB4-485B-80CD-F9160DE27C40}"/>
              </a:ext>
            </a:extLst>
          </p:cNvPr>
          <p:cNvSpPr/>
          <p:nvPr/>
        </p:nvSpPr>
        <p:spPr>
          <a:xfrm>
            <a:off x="-2090057" y="-3217051"/>
            <a:ext cx="16372114" cy="13292102"/>
          </a:xfrm>
          <a:custGeom>
            <a:avLst/>
            <a:gdLst>
              <a:gd name="connsiteX0" fmla="*/ 2062843 w 16317686"/>
              <a:gd name="connsiteY0" fmla="*/ 3194957 h 13247914"/>
              <a:gd name="connsiteX1" fmla="*/ 2062843 w 16317686"/>
              <a:gd name="connsiteY1" fmla="*/ 10052957 h 13247914"/>
              <a:gd name="connsiteX2" fmla="*/ 14254843 w 16317686"/>
              <a:gd name="connsiteY2" fmla="*/ 10052957 h 13247914"/>
              <a:gd name="connsiteX3" fmla="*/ 14254843 w 16317686"/>
              <a:gd name="connsiteY3" fmla="*/ 3194957 h 13247914"/>
              <a:gd name="connsiteX4" fmla="*/ 0 w 16317686"/>
              <a:gd name="connsiteY4" fmla="*/ 0 h 13247914"/>
              <a:gd name="connsiteX5" fmla="*/ 16317686 w 16317686"/>
              <a:gd name="connsiteY5" fmla="*/ 0 h 13247914"/>
              <a:gd name="connsiteX6" fmla="*/ 16317686 w 16317686"/>
              <a:gd name="connsiteY6" fmla="*/ 13247914 h 13247914"/>
              <a:gd name="connsiteX7" fmla="*/ 0 w 16317686"/>
              <a:gd name="connsiteY7" fmla="*/ 13247914 h 1324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17686" h="13247914">
                <a:moveTo>
                  <a:pt x="2062843" y="3194957"/>
                </a:moveTo>
                <a:lnTo>
                  <a:pt x="2062843" y="10052957"/>
                </a:lnTo>
                <a:lnTo>
                  <a:pt x="14254843" y="10052957"/>
                </a:lnTo>
                <a:lnTo>
                  <a:pt x="14254843" y="3194957"/>
                </a:lnTo>
                <a:close/>
                <a:moveTo>
                  <a:pt x="0" y="0"/>
                </a:moveTo>
                <a:lnTo>
                  <a:pt x="16317686" y="0"/>
                </a:lnTo>
                <a:lnTo>
                  <a:pt x="16317686" y="13247914"/>
                </a:lnTo>
                <a:lnTo>
                  <a:pt x="0" y="13247914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30A775B-44CF-4B19-8862-B51299D36B22}"/>
              </a:ext>
            </a:extLst>
          </p:cNvPr>
          <p:cNvSpPr txBox="1"/>
          <p:nvPr/>
        </p:nvSpPr>
        <p:spPr>
          <a:xfrm>
            <a:off x="3594420" y="4316768"/>
            <a:ext cx="5003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rgbClr val="F2ECDA"/>
                    </a:gs>
                    <a:gs pos="100000">
                      <a:srgbClr val="DAC298"/>
                    </a:gs>
                  </a:gsLst>
                  <a:lin ang="5400000" scaled="1"/>
                  <a:tileRect/>
                </a:gradFill>
              </a:rPr>
              <a:t>合肥陈西科技有限公司季度汇报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C890F55-A8DD-48F4-8BD0-FEC94A48DBE0}"/>
              </a:ext>
            </a:extLst>
          </p:cNvPr>
          <p:cNvGrpSpPr/>
          <p:nvPr/>
        </p:nvGrpSpPr>
        <p:grpSpPr>
          <a:xfrm>
            <a:off x="3407184" y="4455788"/>
            <a:ext cx="5377634" cy="193964"/>
            <a:chOff x="3326059" y="4444902"/>
            <a:chExt cx="5501045" cy="193964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3FF3193B-A1C3-4ED1-AEF6-B0B899D32B86}"/>
                </a:ext>
              </a:extLst>
            </p:cNvPr>
            <p:cNvGrpSpPr/>
            <p:nvPr/>
          </p:nvGrpSpPr>
          <p:grpSpPr>
            <a:xfrm>
              <a:off x="8368056" y="4444902"/>
              <a:ext cx="459048" cy="193964"/>
              <a:chOff x="8379633" y="4473709"/>
              <a:chExt cx="459048" cy="193964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C2260849-5107-4B51-BE2F-47AB2D658C07}"/>
                  </a:ext>
                </a:extLst>
              </p:cNvPr>
              <p:cNvCxnSpPr/>
              <p:nvPr/>
            </p:nvCxnSpPr>
            <p:spPr>
              <a:xfrm>
                <a:off x="8379633" y="4473709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99E1B494-0453-4FF9-9886-17963673FC61}"/>
                  </a:ext>
                </a:extLst>
              </p:cNvPr>
              <p:cNvCxnSpPr/>
              <p:nvPr/>
            </p:nvCxnSpPr>
            <p:spPr>
              <a:xfrm>
                <a:off x="8481233" y="4570691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FEAA97C4-73BA-4293-88DD-D8347C4FF451}"/>
                  </a:ext>
                </a:extLst>
              </p:cNvPr>
              <p:cNvCxnSpPr/>
              <p:nvPr/>
            </p:nvCxnSpPr>
            <p:spPr>
              <a:xfrm>
                <a:off x="8417445" y="4667673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826ED5FA-D0A4-4C46-B709-A937B5DAD472}"/>
                </a:ext>
              </a:extLst>
            </p:cNvPr>
            <p:cNvGrpSpPr/>
            <p:nvPr/>
          </p:nvGrpSpPr>
          <p:grpSpPr>
            <a:xfrm flipH="1">
              <a:off x="3326059" y="4444902"/>
              <a:ext cx="459048" cy="193964"/>
              <a:chOff x="8379633" y="4473709"/>
              <a:chExt cx="459048" cy="193964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F3D3C20D-411A-4D84-A3F1-EA84F84A7202}"/>
                  </a:ext>
                </a:extLst>
              </p:cNvPr>
              <p:cNvCxnSpPr/>
              <p:nvPr/>
            </p:nvCxnSpPr>
            <p:spPr>
              <a:xfrm>
                <a:off x="8379633" y="4473709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C5166D3C-716D-4889-8AD3-8892BB854269}"/>
                  </a:ext>
                </a:extLst>
              </p:cNvPr>
              <p:cNvCxnSpPr/>
              <p:nvPr/>
            </p:nvCxnSpPr>
            <p:spPr>
              <a:xfrm>
                <a:off x="8481233" y="4570691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BAEDACF8-306D-4F9E-A8F9-785E43F4576E}"/>
                  </a:ext>
                </a:extLst>
              </p:cNvPr>
              <p:cNvCxnSpPr/>
              <p:nvPr/>
            </p:nvCxnSpPr>
            <p:spPr>
              <a:xfrm>
                <a:off x="8417445" y="4667673"/>
                <a:ext cx="35744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2ECDA">
                        <a:alpha val="75000"/>
                      </a:srgbClr>
                    </a:gs>
                    <a:gs pos="100000">
                      <a:srgbClr val="DAC298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67237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23531</TotalTime>
  <Words>371</Words>
  <Application>Microsoft Office PowerPoint</Application>
  <PresentationFormat>宽屏</PresentationFormat>
  <Paragraphs>32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汉仪瑞意宋W</vt:lpstr>
      <vt:lpstr>汉仪尚巍手书W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862</cp:revision>
  <dcterms:created xsi:type="dcterms:W3CDTF">2021-07-03T02:27:44Z</dcterms:created>
  <dcterms:modified xsi:type="dcterms:W3CDTF">2021-11-03T13:28:01Z</dcterms:modified>
</cp:coreProperties>
</file>