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9" r:id="rId2"/>
    <p:sldId id="294" r:id="rId3"/>
    <p:sldId id="346" r:id="rId4"/>
    <p:sldId id="345" r:id="rId5"/>
    <p:sldId id="34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75BFFF"/>
    <a:srgbClr val="232683"/>
    <a:srgbClr val="252B9A"/>
    <a:srgbClr val="E3A6B5"/>
    <a:srgbClr val="FFFCEF"/>
    <a:srgbClr val="FDE378"/>
    <a:srgbClr val="6594FD"/>
    <a:srgbClr val="222686"/>
    <a:srgbClr val="FFF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06" d="100"/>
          <a:sy n="106" d="100"/>
        </p:scale>
        <p:origin x="126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297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63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06173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31640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71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10007597" y="6497090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  <a:alpha val="1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3915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25ABF9E-E297-4350-BD85-96081A803C80}"/>
              </a:ext>
            </a:extLst>
          </p:cNvPr>
          <p:cNvSpPr txBox="1"/>
          <p:nvPr userDrawn="1"/>
        </p:nvSpPr>
        <p:spPr>
          <a:xfrm>
            <a:off x="13042651" y="591457"/>
            <a:ext cx="738664" cy="56750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chemeClr val="tx1">
                    <a:alpha val="6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设计制作  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66" r:id="rId6"/>
    <p:sldLayoutId id="2147483652" r:id="rId7"/>
    <p:sldLayoutId id="2147483653" r:id="rId8"/>
    <p:sldLayoutId id="2147483654" r:id="rId9"/>
    <p:sldLayoutId id="2147483663" r:id="rId10"/>
    <p:sldLayoutId id="2147483655" r:id="rId11"/>
    <p:sldLayoutId id="2147483660" r:id="rId12"/>
    <p:sldLayoutId id="2147483661" r:id="rId13"/>
    <p:sldLayoutId id="2147483662" r:id="rId14"/>
    <p:sldLayoutId id="2147483668" r:id="rId15"/>
    <p:sldLayoutId id="2147483656" r:id="rId16"/>
    <p:sldLayoutId id="2147483657" r:id="rId17"/>
    <p:sldLayoutId id="2147483658" r:id="rId18"/>
    <p:sldLayoutId id="2147483669" r:id="rId19"/>
    <p:sldLayoutId id="2147483659" r:id="rId20"/>
    <p:sldLayoutId id="2147483667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5B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3" name="组合 322">
            <a:extLst>
              <a:ext uri="{FF2B5EF4-FFF2-40B4-BE49-F238E27FC236}">
                <a16:creationId xmlns:a16="http://schemas.microsoft.com/office/drawing/2014/main" xmlns="" id="{9024174C-62F0-4A59-B4B0-C8ED1C8C300F}"/>
              </a:ext>
            </a:extLst>
          </p:cNvPr>
          <p:cNvGrpSpPr/>
          <p:nvPr/>
        </p:nvGrpSpPr>
        <p:grpSpPr>
          <a:xfrm>
            <a:off x="-9207365" y="-8434034"/>
            <a:ext cx="24702156" cy="24702156"/>
            <a:chOff x="10997854" y="-9753600"/>
            <a:chExt cx="24702156" cy="24702156"/>
          </a:xfrm>
        </p:grpSpPr>
        <p:grpSp>
          <p:nvGrpSpPr>
            <p:cNvPr id="242" name="组合 241">
              <a:extLst>
                <a:ext uri="{FF2B5EF4-FFF2-40B4-BE49-F238E27FC236}">
                  <a16:creationId xmlns:a16="http://schemas.microsoft.com/office/drawing/2014/main" xmlns="" id="{E95E464D-96CF-44FC-B4D8-77DE6C09CB55}"/>
                </a:ext>
              </a:extLst>
            </p:cNvPr>
            <p:cNvGrpSpPr/>
            <p:nvPr/>
          </p:nvGrpSpPr>
          <p:grpSpPr>
            <a:xfrm rot="-5400000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43" name="等腰三角形 242">
                <a:extLst>
                  <a:ext uri="{FF2B5EF4-FFF2-40B4-BE49-F238E27FC236}">
                    <a16:creationId xmlns:a16="http://schemas.microsoft.com/office/drawing/2014/main" xmlns="" id="{D4E9D3C6-9661-469D-887F-15492ABE476F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等腰三角形 243">
                <a:extLst>
                  <a:ext uri="{FF2B5EF4-FFF2-40B4-BE49-F238E27FC236}">
                    <a16:creationId xmlns:a16="http://schemas.microsoft.com/office/drawing/2014/main" xmlns="" id="{5D88BB15-10CB-42EB-9751-650FA9A2420B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xmlns="" id="{3FA6442A-48E2-4DED-B92D-149A17BAE712}"/>
                </a:ext>
              </a:extLst>
            </p:cNvPr>
            <p:cNvGrpSpPr/>
            <p:nvPr/>
          </p:nvGrpSpPr>
          <p:grpSpPr>
            <a:xfrm rot="-4418182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46" name="等腰三角形 245">
                <a:extLst>
                  <a:ext uri="{FF2B5EF4-FFF2-40B4-BE49-F238E27FC236}">
                    <a16:creationId xmlns:a16="http://schemas.microsoft.com/office/drawing/2014/main" xmlns="" id="{BEFB847E-2724-404A-B468-436DD3686487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等腰三角形 246">
                <a:extLst>
                  <a:ext uri="{FF2B5EF4-FFF2-40B4-BE49-F238E27FC236}">
                    <a16:creationId xmlns:a16="http://schemas.microsoft.com/office/drawing/2014/main" xmlns="" id="{96C59377-8E9C-4F76-BFF8-60A08FB547FF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xmlns="" id="{EC66AEED-510D-407A-AE29-D9F4E0A04E90}"/>
                </a:ext>
              </a:extLst>
            </p:cNvPr>
            <p:cNvGrpSpPr/>
            <p:nvPr/>
          </p:nvGrpSpPr>
          <p:grpSpPr>
            <a:xfrm rot="-3436364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49" name="等腰三角形 248">
                <a:extLst>
                  <a:ext uri="{FF2B5EF4-FFF2-40B4-BE49-F238E27FC236}">
                    <a16:creationId xmlns:a16="http://schemas.microsoft.com/office/drawing/2014/main" xmlns="" id="{D321ACC7-8E66-41FF-B52E-A00C46264404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等腰三角形 249">
                <a:extLst>
                  <a:ext uri="{FF2B5EF4-FFF2-40B4-BE49-F238E27FC236}">
                    <a16:creationId xmlns:a16="http://schemas.microsoft.com/office/drawing/2014/main" xmlns="" id="{29D55540-C850-45A7-8B0B-E40DF2FEF686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xmlns="" id="{8ABB10F3-9716-427A-AB34-36F8B4EA9053}"/>
                </a:ext>
              </a:extLst>
            </p:cNvPr>
            <p:cNvGrpSpPr/>
            <p:nvPr/>
          </p:nvGrpSpPr>
          <p:grpSpPr>
            <a:xfrm rot="-2454546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61" name="等腰三角形 260">
                <a:extLst>
                  <a:ext uri="{FF2B5EF4-FFF2-40B4-BE49-F238E27FC236}">
                    <a16:creationId xmlns:a16="http://schemas.microsoft.com/office/drawing/2014/main" xmlns="" id="{1C685062-CC9C-47E9-BCFE-EAB87C87A60C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等腰三角形 261">
                <a:extLst>
                  <a:ext uri="{FF2B5EF4-FFF2-40B4-BE49-F238E27FC236}">
                    <a16:creationId xmlns:a16="http://schemas.microsoft.com/office/drawing/2014/main" xmlns="" id="{5A49D095-052F-467B-8CE8-A3162AEAD196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xmlns="" id="{ADBBDEEC-5C62-48CF-974B-B51E90C6CC9C}"/>
                </a:ext>
              </a:extLst>
            </p:cNvPr>
            <p:cNvGrpSpPr/>
            <p:nvPr/>
          </p:nvGrpSpPr>
          <p:grpSpPr>
            <a:xfrm rot="-1472727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64" name="等腰三角形 263">
                <a:extLst>
                  <a:ext uri="{FF2B5EF4-FFF2-40B4-BE49-F238E27FC236}">
                    <a16:creationId xmlns:a16="http://schemas.microsoft.com/office/drawing/2014/main" xmlns="" id="{8C1EB3D2-C2F8-41C0-8545-A3762AB119D0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等腰三角形 264">
                <a:extLst>
                  <a:ext uri="{FF2B5EF4-FFF2-40B4-BE49-F238E27FC236}">
                    <a16:creationId xmlns:a16="http://schemas.microsoft.com/office/drawing/2014/main" xmlns="" id="{1CA7A6F2-3726-4983-9556-3EA33BF58950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6" name="组合 265">
              <a:extLst>
                <a:ext uri="{FF2B5EF4-FFF2-40B4-BE49-F238E27FC236}">
                  <a16:creationId xmlns:a16="http://schemas.microsoft.com/office/drawing/2014/main" xmlns="" id="{7F9903C6-A7D1-4DBD-907E-20AD0F48384C}"/>
                </a:ext>
              </a:extLst>
            </p:cNvPr>
            <p:cNvGrpSpPr/>
            <p:nvPr/>
          </p:nvGrpSpPr>
          <p:grpSpPr>
            <a:xfrm rot="-490909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67" name="等腰三角形 266">
                <a:extLst>
                  <a:ext uri="{FF2B5EF4-FFF2-40B4-BE49-F238E27FC236}">
                    <a16:creationId xmlns:a16="http://schemas.microsoft.com/office/drawing/2014/main" xmlns="" id="{DF5C98A2-00E6-40D5-88E0-B5FA75321E8D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等腰三角形 267">
                <a:extLst>
                  <a:ext uri="{FF2B5EF4-FFF2-40B4-BE49-F238E27FC236}">
                    <a16:creationId xmlns:a16="http://schemas.microsoft.com/office/drawing/2014/main" xmlns="" id="{7EABFE5B-1176-4416-93F5-8C539DE8B0FA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9" name="组合 268">
              <a:extLst>
                <a:ext uri="{FF2B5EF4-FFF2-40B4-BE49-F238E27FC236}">
                  <a16:creationId xmlns:a16="http://schemas.microsoft.com/office/drawing/2014/main" xmlns="" id="{25C22B6A-E8C1-4B67-A29B-42130850EFFB}"/>
                </a:ext>
              </a:extLst>
            </p:cNvPr>
            <p:cNvGrpSpPr/>
            <p:nvPr/>
          </p:nvGrpSpPr>
          <p:grpSpPr>
            <a:xfrm rot="490909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70" name="等腰三角形 269">
                <a:extLst>
                  <a:ext uri="{FF2B5EF4-FFF2-40B4-BE49-F238E27FC236}">
                    <a16:creationId xmlns:a16="http://schemas.microsoft.com/office/drawing/2014/main" xmlns="" id="{B790A392-E7B0-4301-99B3-DEA98A45FB4D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等腰三角形 270">
                <a:extLst>
                  <a:ext uri="{FF2B5EF4-FFF2-40B4-BE49-F238E27FC236}">
                    <a16:creationId xmlns:a16="http://schemas.microsoft.com/office/drawing/2014/main" xmlns="" id="{F3B5AD29-B886-4FEF-BA03-863B6AC5C8E5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xmlns="" id="{2919BD1A-5AC0-4F5B-9B5E-CD9560F45374}"/>
                </a:ext>
              </a:extLst>
            </p:cNvPr>
            <p:cNvGrpSpPr/>
            <p:nvPr/>
          </p:nvGrpSpPr>
          <p:grpSpPr>
            <a:xfrm rot="1472727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73" name="等腰三角形 272">
                <a:extLst>
                  <a:ext uri="{FF2B5EF4-FFF2-40B4-BE49-F238E27FC236}">
                    <a16:creationId xmlns:a16="http://schemas.microsoft.com/office/drawing/2014/main" xmlns="" id="{32D3889B-298C-4170-ABB8-E725139BACED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等腰三角形 273">
                <a:extLst>
                  <a:ext uri="{FF2B5EF4-FFF2-40B4-BE49-F238E27FC236}">
                    <a16:creationId xmlns:a16="http://schemas.microsoft.com/office/drawing/2014/main" xmlns="" id="{276A1458-4463-4BED-BE24-ABB191B38CAA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>
              <a:extLst>
                <a:ext uri="{FF2B5EF4-FFF2-40B4-BE49-F238E27FC236}">
                  <a16:creationId xmlns:a16="http://schemas.microsoft.com/office/drawing/2014/main" xmlns="" id="{CE023B9E-777E-4BAC-9864-96117B4F6A46}"/>
                </a:ext>
              </a:extLst>
            </p:cNvPr>
            <p:cNvGrpSpPr/>
            <p:nvPr/>
          </p:nvGrpSpPr>
          <p:grpSpPr>
            <a:xfrm rot="2454546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76" name="等腰三角形 275">
                <a:extLst>
                  <a:ext uri="{FF2B5EF4-FFF2-40B4-BE49-F238E27FC236}">
                    <a16:creationId xmlns:a16="http://schemas.microsoft.com/office/drawing/2014/main" xmlns="" id="{A1D84FF3-FFC2-4886-BC56-6EF4A3ED0D88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等腰三角形 276">
                <a:extLst>
                  <a:ext uri="{FF2B5EF4-FFF2-40B4-BE49-F238E27FC236}">
                    <a16:creationId xmlns:a16="http://schemas.microsoft.com/office/drawing/2014/main" xmlns="" id="{022A2249-31AB-4A42-B7AD-8541642A6153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xmlns="" id="{D23D5271-4FD1-41FB-B05E-E10E901A5DFD}"/>
                </a:ext>
              </a:extLst>
            </p:cNvPr>
            <p:cNvGrpSpPr/>
            <p:nvPr/>
          </p:nvGrpSpPr>
          <p:grpSpPr>
            <a:xfrm rot="3436364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79" name="等腰三角形 278">
                <a:extLst>
                  <a:ext uri="{FF2B5EF4-FFF2-40B4-BE49-F238E27FC236}">
                    <a16:creationId xmlns:a16="http://schemas.microsoft.com/office/drawing/2014/main" xmlns="" id="{7B2DAD67-7B61-4E9A-898D-29B6669E3AED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等腰三角形 279">
                <a:extLst>
                  <a:ext uri="{FF2B5EF4-FFF2-40B4-BE49-F238E27FC236}">
                    <a16:creationId xmlns:a16="http://schemas.microsoft.com/office/drawing/2014/main" xmlns="" id="{B6C527D0-EED9-42E7-BA34-8C9FB75E5280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xmlns="" id="{316F3D46-748F-45E4-9879-0DF67F2A5A64}"/>
                </a:ext>
              </a:extLst>
            </p:cNvPr>
            <p:cNvGrpSpPr/>
            <p:nvPr/>
          </p:nvGrpSpPr>
          <p:grpSpPr>
            <a:xfrm rot="4418182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82" name="等腰三角形 281">
                <a:extLst>
                  <a:ext uri="{FF2B5EF4-FFF2-40B4-BE49-F238E27FC236}">
                    <a16:creationId xmlns:a16="http://schemas.microsoft.com/office/drawing/2014/main" xmlns="" id="{72F34FBE-D704-4D88-8E6E-7334960B5C76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等腰三角形 282">
                <a:extLst>
                  <a:ext uri="{FF2B5EF4-FFF2-40B4-BE49-F238E27FC236}">
                    <a16:creationId xmlns:a16="http://schemas.microsoft.com/office/drawing/2014/main" xmlns="" id="{EC1AC8DC-AB0B-423A-8ADF-DCBE5025A6F3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xmlns="" id="{F496980B-01D6-46D9-8E6A-18E8DAEBDE85}"/>
                </a:ext>
              </a:extLst>
            </p:cNvPr>
            <p:cNvGrpSpPr/>
            <p:nvPr/>
          </p:nvGrpSpPr>
          <p:grpSpPr>
            <a:xfrm rot="5400000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85" name="等腰三角形 284">
                <a:extLst>
                  <a:ext uri="{FF2B5EF4-FFF2-40B4-BE49-F238E27FC236}">
                    <a16:creationId xmlns:a16="http://schemas.microsoft.com/office/drawing/2014/main" xmlns="" id="{73781D33-B4A0-41F8-B54F-C184A08917DF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等腰三角形 285">
                <a:extLst>
                  <a:ext uri="{FF2B5EF4-FFF2-40B4-BE49-F238E27FC236}">
                    <a16:creationId xmlns:a16="http://schemas.microsoft.com/office/drawing/2014/main" xmlns="" id="{1D72861F-A116-4AA7-AF42-8E988CD12C2C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>
              <a:extLst>
                <a:ext uri="{FF2B5EF4-FFF2-40B4-BE49-F238E27FC236}">
                  <a16:creationId xmlns:a16="http://schemas.microsoft.com/office/drawing/2014/main" xmlns="" id="{2C8F7867-6368-4932-98EC-B3EC5BC5F73B}"/>
                </a:ext>
              </a:extLst>
            </p:cNvPr>
            <p:cNvGrpSpPr/>
            <p:nvPr/>
          </p:nvGrpSpPr>
          <p:grpSpPr>
            <a:xfrm rot="6381818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88" name="等腰三角形 287">
                <a:extLst>
                  <a:ext uri="{FF2B5EF4-FFF2-40B4-BE49-F238E27FC236}">
                    <a16:creationId xmlns:a16="http://schemas.microsoft.com/office/drawing/2014/main" xmlns="" id="{8B3A89EA-4064-4849-BB33-7F62AAED0EAE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等腰三角形 288">
                <a:extLst>
                  <a:ext uri="{FF2B5EF4-FFF2-40B4-BE49-F238E27FC236}">
                    <a16:creationId xmlns:a16="http://schemas.microsoft.com/office/drawing/2014/main" xmlns="" id="{98E82945-4A9F-41DB-920E-C33A851F113F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>
              <a:extLst>
                <a:ext uri="{FF2B5EF4-FFF2-40B4-BE49-F238E27FC236}">
                  <a16:creationId xmlns:a16="http://schemas.microsoft.com/office/drawing/2014/main" xmlns="" id="{B9D8047C-6898-43DC-8DD6-074D2AB421A7}"/>
                </a:ext>
              </a:extLst>
            </p:cNvPr>
            <p:cNvGrpSpPr/>
            <p:nvPr/>
          </p:nvGrpSpPr>
          <p:grpSpPr>
            <a:xfrm rot="7363636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91" name="等腰三角形 290">
                <a:extLst>
                  <a:ext uri="{FF2B5EF4-FFF2-40B4-BE49-F238E27FC236}">
                    <a16:creationId xmlns:a16="http://schemas.microsoft.com/office/drawing/2014/main" xmlns="" id="{D9820B4F-AEF9-4036-9EFF-6ADD7CBB5DF4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等腰三角形 291">
                <a:extLst>
                  <a:ext uri="{FF2B5EF4-FFF2-40B4-BE49-F238E27FC236}">
                    <a16:creationId xmlns:a16="http://schemas.microsoft.com/office/drawing/2014/main" xmlns="" id="{A7136793-F5D1-43B9-AC3E-08CB7AEFCE45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>
              <a:extLst>
                <a:ext uri="{FF2B5EF4-FFF2-40B4-BE49-F238E27FC236}">
                  <a16:creationId xmlns:a16="http://schemas.microsoft.com/office/drawing/2014/main" xmlns="" id="{6D0BE8B0-DC9F-4382-8161-1C3CFD71E11E}"/>
                </a:ext>
              </a:extLst>
            </p:cNvPr>
            <p:cNvGrpSpPr/>
            <p:nvPr/>
          </p:nvGrpSpPr>
          <p:grpSpPr>
            <a:xfrm rot="8345455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94" name="等腰三角形 293">
                <a:extLst>
                  <a:ext uri="{FF2B5EF4-FFF2-40B4-BE49-F238E27FC236}">
                    <a16:creationId xmlns:a16="http://schemas.microsoft.com/office/drawing/2014/main" xmlns="" id="{C5DFAA65-47DC-4F9F-834B-860D64C65ACD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等腰三角形 294">
                <a:extLst>
                  <a:ext uri="{FF2B5EF4-FFF2-40B4-BE49-F238E27FC236}">
                    <a16:creationId xmlns:a16="http://schemas.microsoft.com/office/drawing/2014/main" xmlns="" id="{654A20E2-D7E8-4788-B6A2-D263B79FC708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6" name="组合 295">
              <a:extLst>
                <a:ext uri="{FF2B5EF4-FFF2-40B4-BE49-F238E27FC236}">
                  <a16:creationId xmlns:a16="http://schemas.microsoft.com/office/drawing/2014/main" xmlns="" id="{C8680817-85A5-4F1E-A1B5-A413D5DCD413}"/>
                </a:ext>
              </a:extLst>
            </p:cNvPr>
            <p:cNvGrpSpPr/>
            <p:nvPr/>
          </p:nvGrpSpPr>
          <p:grpSpPr>
            <a:xfrm rot="9327273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297" name="等腰三角形 296">
                <a:extLst>
                  <a:ext uri="{FF2B5EF4-FFF2-40B4-BE49-F238E27FC236}">
                    <a16:creationId xmlns:a16="http://schemas.microsoft.com/office/drawing/2014/main" xmlns="" id="{4189FE98-497C-4A82-AE3D-6B55C313682E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等腰三角形 297">
                <a:extLst>
                  <a:ext uri="{FF2B5EF4-FFF2-40B4-BE49-F238E27FC236}">
                    <a16:creationId xmlns:a16="http://schemas.microsoft.com/office/drawing/2014/main" xmlns="" id="{BD47404B-CF9D-4EBE-9226-85B9518C30A3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" name="组合 298">
              <a:extLst>
                <a:ext uri="{FF2B5EF4-FFF2-40B4-BE49-F238E27FC236}">
                  <a16:creationId xmlns:a16="http://schemas.microsoft.com/office/drawing/2014/main" xmlns="" id="{82FE9EBD-59A3-4EC2-97B0-E4C1D3C8B003}"/>
                </a:ext>
              </a:extLst>
            </p:cNvPr>
            <p:cNvGrpSpPr/>
            <p:nvPr/>
          </p:nvGrpSpPr>
          <p:grpSpPr>
            <a:xfrm rot="10309091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300" name="等腰三角形 299">
                <a:extLst>
                  <a:ext uri="{FF2B5EF4-FFF2-40B4-BE49-F238E27FC236}">
                    <a16:creationId xmlns:a16="http://schemas.microsoft.com/office/drawing/2014/main" xmlns="" id="{36871AE1-0617-484E-BD09-86EDDDB844AE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等腰三角形 300">
                <a:extLst>
                  <a:ext uri="{FF2B5EF4-FFF2-40B4-BE49-F238E27FC236}">
                    <a16:creationId xmlns:a16="http://schemas.microsoft.com/office/drawing/2014/main" xmlns="" id="{8E6431BE-95EB-402F-BCB6-9092A4189438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xmlns="" id="{3C15DD61-651C-4234-97D1-67902ACBC39D}"/>
                </a:ext>
              </a:extLst>
            </p:cNvPr>
            <p:cNvGrpSpPr/>
            <p:nvPr/>
          </p:nvGrpSpPr>
          <p:grpSpPr>
            <a:xfrm rot="11290909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303" name="等腰三角形 302">
                <a:extLst>
                  <a:ext uri="{FF2B5EF4-FFF2-40B4-BE49-F238E27FC236}">
                    <a16:creationId xmlns:a16="http://schemas.microsoft.com/office/drawing/2014/main" xmlns="" id="{DDF3637C-20CC-4A9A-996C-3751120EF31B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等腰三角形 303">
                <a:extLst>
                  <a:ext uri="{FF2B5EF4-FFF2-40B4-BE49-F238E27FC236}">
                    <a16:creationId xmlns:a16="http://schemas.microsoft.com/office/drawing/2014/main" xmlns="" id="{C37304C8-5B71-43A5-B358-5F5C6DED3FF5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xmlns="" id="{6E9A1227-9C8C-49ED-A0AC-BD390CE2026D}"/>
                </a:ext>
              </a:extLst>
            </p:cNvPr>
            <p:cNvGrpSpPr/>
            <p:nvPr/>
          </p:nvGrpSpPr>
          <p:grpSpPr>
            <a:xfrm rot="12272727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306" name="等腰三角形 305">
                <a:extLst>
                  <a:ext uri="{FF2B5EF4-FFF2-40B4-BE49-F238E27FC236}">
                    <a16:creationId xmlns:a16="http://schemas.microsoft.com/office/drawing/2014/main" xmlns="" id="{D67644E3-95EA-4F60-AE4E-2F0DD9C361F0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等腰三角形 306">
                <a:extLst>
                  <a:ext uri="{FF2B5EF4-FFF2-40B4-BE49-F238E27FC236}">
                    <a16:creationId xmlns:a16="http://schemas.microsoft.com/office/drawing/2014/main" xmlns="" id="{C04A60DC-65DB-4512-9537-BA88645AE8A1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8" name="组合 307">
              <a:extLst>
                <a:ext uri="{FF2B5EF4-FFF2-40B4-BE49-F238E27FC236}">
                  <a16:creationId xmlns:a16="http://schemas.microsoft.com/office/drawing/2014/main" xmlns="" id="{FF3AF5E4-D1CB-46E8-8F9A-ED7E00867037}"/>
                </a:ext>
              </a:extLst>
            </p:cNvPr>
            <p:cNvGrpSpPr/>
            <p:nvPr/>
          </p:nvGrpSpPr>
          <p:grpSpPr>
            <a:xfrm rot="13254545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309" name="等腰三角形 308">
                <a:extLst>
                  <a:ext uri="{FF2B5EF4-FFF2-40B4-BE49-F238E27FC236}">
                    <a16:creationId xmlns:a16="http://schemas.microsoft.com/office/drawing/2014/main" xmlns="" id="{C4289AC6-DB0E-4E3A-9C39-AB17C101625B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等腰三角形 309">
                <a:extLst>
                  <a:ext uri="{FF2B5EF4-FFF2-40B4-BE49-F238E27FC236}">
                    <a16:creationId xmlns:a16="http://schemas.microsoft.com/office/drawing/2014/main" xmlns="" id="{6E79A86B-FC97-4D0D-9F5A-FE14C44042A5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xmlns="" id="{D417D2F6-3C14-4DD1-A9BF-7B217E13C472}"/>
                </a:ext>
              </a:extLst>
            </p:cNvPr>
            <p:cNvGrpSpPr/>
            <p:nvPr/>
          </p:nvGrpSpPr>
          <p:grpSpPr>
            <a:xfrm rot="14236363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312" name="等腰三角形 311">
                <a:extLst>
                  <a:ext uri="{FF2B5EF4-FFF2-40B4-BE49-F238E27FC236}">
                    <a16:creationId xmlns:a16="http://schemas.microsoft.com/office/drawing/2014/main" xmlns="" id="{23156261-2C41-4B35-8A97-89F1C7934BB9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等腰三角形 312">
                <a:extLst>
                  <a:ext uri="{FF2B5EF4-FFF2-40B4-BE49-F238E27FC236}">
                    <a16:creationId xmlns:a16="http://schemas.microsoft.com/office/drawing/2014/main" xmlns="" id="{7AE460DE-58D2-4B37-917E-70EC398FA6B4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4" name="组合 313">
              <a:extLst>
                <a:ext uri="{FF2B5EF4-FFF2-40B4-BE49-F238E27FC236}">
                  <a16:creationId xmlns:a16="http://schemas.microsoft.com/office/drawing/2014/main" xmlns="" id="{FF86C612-9354-4C43-8953-69B9F2CEDE53}"/>
                </a:ext>
              </a:extLst>
            </p:cNvPr>
            <p:cNvGrpSpPr/>
            <p:nvPr/>
          </p:nvGrpSpPr>
          <p:grpSpPr>
            <a:xfrm rot="15218182">
              <a:off x="22675441" y="-9753600"/>
              <a:ext cx="1346981" cy="24702156"/>
              <a:chOff x="22675440" y="-9753600"/>
              <a:chExt cx="1346981" cy="24702156"/>
            </a:xfrm>
          </p:grpSpPr>
          <p:sp>
            <p:nvSpPr>
              <p:cNvPr id="315" name="等腰三角形 314">
                <a:extLst>
                  <a:ext uri="{FF2B5EF4-FFF2-40B4-BE49-F238E27FC236}">
                    <a16:creationId xmlns:a16="http://schemas.microsoft.com/office/drawing/2014/main" xmlns="" id="{11C3807F-88C2-4EFE-8E64-E99125F83233}"/>
                  </a:ext>
                </a:extLst>
              </p:cNvPr>
              <p:cNvSpPr/>
              <p:nvPr/>
            </p:nvSpPr>
            <p:spPr>
              <a:xfrm rot="10800000">
                <a:off x="22675440" y="-9753600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等腰三角形 315">
                <a:extLst>
                  <a:ext uri="{FF2B5EF4-FFF2-40B4-BE49-F238E27FC236}">
                    <a16:creationId xmlns:a16="http://schemas.microsoft.com/office/drawing/2014/main" xmlns="" id="{0D6A089B-FA18-4B21-A16C-9C06E568A873}"/>
                  </a:ext>
                </a:extLst>
              </p:cNvPr>
              <p:cNvSpPr/>
              <p:nvPr/>
            </p:nvSpPr>
            <p:spPr>
              <a:xfrm rot="10800000" flipV="1">
                <a:off x="22675440" y="3079698"/>
                <a:ext cx="1346981" cy="11868858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4" name="爆炸形: 8 pt  223">
            <a:extLst>
              <a:ext uri="{FF2B5EF4-FFF2-40B4-BE49-F238E27FC236}">
                <a16:creationId xmlns:a16="http://schemas.microsoft.com/office/drawing/2014/main" xmlns="" id="{1F375432-D3C0-43CC-A21B-DE273DD6E716}"/>
              </a:ext>
            </a:extLst>
          </p:cNvPr>
          <p:cNvSpPr/>
          <p:nvPr/>
        </p:nvSpPr>
        <p:spPr>
          <a:xfrm>
            <a:off x="898646" y="1947030"/>
            <a:ext cx="4027714" cy="4027714"/>
          </a:xfrm>
          <a:prstGeom prst="irregularSeal1">
            <a:avLst/>
          </a:prstGeom>
          <a:solidFill>
            <a:srgbClr val="FDE37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xmlns="" id="{15EDD47A-F5FE-4BF3-AD3D-ABC848F87C15}"/>
              </a:ext>
            </a:extLst>
          </p:cNvPr>
          <p:cNvSpPr/>
          <p:nvPr/>
        </p:nvSpPr>
        <p:spPr>
          <a:xfrm>
            <a:off x="1249058" y="2375057"/>
            <a:ext cx="3293818" cy="2996888"/>
          </a:xfrm>
          <a:custGeom>
            <a:avLst/>
            <a:gdLst>
              <a:gd name="connsiteX0" fmla="*/ 2568943 w 4168003"/>
              <a:gd name="connsiteY0" fmla="*/ 890 h 3578997"/>
              <a:gd name="connsiteX1" fmla="*/ 2798855 w 4168003"/>
              <a:gd name="connsiteY1" fmla="*/ 100971 h 3578997"/>
              <a:gd name="connsiteX2" fmla="*/ 2873151 w 4168003"/>
              <a:gd name="connsiteY2" fmla="*/ 187990 h 3578997"/>
              <a:gd name="connsiteX3" fmla="*/ 2876839 w 4168003"/>
              <a:gd name="connsiteY3" fmla="*/ 182100 h 3578997"/>
              <a:gd name="connsiteX4" fmla="*/ 2873479 w 4168003"/>
              <a:gd name="connsiteY4" fmla="*/ 188374 h 3578997"/>
              <a:gd name="connsiteX5" fmla="*/ 2878092 w 4168003"/>
              <a:gd name="connsiteY5" fmla="*/ 193776 h 3578997"/>
              <a:gd name="connsiteX6" fmla="*/ 3200961 w 4168003"/>
              <a:gd name="connsiteY6" fmla="*/ 2199 h 3578997"/>
              <a:gd name="connsiteX7" fmla="*/ 3420572 w 4168003"/>
              <a:gd name="connsiteY7" fmla="*/ 45463 h 3578997"/>
              <a:gd name="connsiteX8" fmla="*/ 3695667 w 4168003"/>
              <a:gd name="connsiteY8" fmla="*/ 450073 h 3578997"/>
              <a:gd name="connsiteX9" fmla="*/ 3697164 w 4168003"/>
              <a:gd name="connsiteY9" fmla="*/ 450795 h 3578997"/>
              <a:gd name="connsiteX10" fmla="*/ 3813485 w 4168003"/>
              <a:gd name="connsiteY10" fmla="*/ 506842 h 3578997"/>
              <a:gd name="connsiteX11" fmla="*/ 4048712 w 4168003"/>
              <a:gd name="connsiteY11" fmla="*/ 842759 h 3578997"/>
              <a:gd name="connsiteX12" fmla="*/ 4032910 w 4168003"/>
              <a:gd name="connsiteY12" fmla="*/ 1268568 h 3578997"/>
              <a:gd name="connsiteX13" fmla="*/ 4148344 w 4168003"/>
              <a:gd name="connsiteY13" fmla="*/ 1919622 h 3578997"/>
              <a:gd name="connsiteX14" fmla="*/ 3607598 w 4168003"/>
              <a:gd name="connsiteY14" fmla="*/ 2489520 h 3578997"/>
              <a:gd name="connsiteX15" fmla="*/ 3414020 w 4168003"/>
              <a:gd name="connsiteY15" fmla="*/ 2977851 h 3578997"/>
              <a:gd name="connsiteX16" fmla="*/ 2754950 w 4168003"/>
              <a:gd name="connsiteY16" fmla="*/ 3036978 h 3578997"/>
              <a:gd name="connsiteX17" fmla="*/ 2283965 w 4168003"/>
              <a:gd name="connsiteY17" fmla="*/ 3557936 h 3578997"/>
              <a:gd name="connsiteX18" fmla="*/ 1591460 w 4168003"/>
              <a:gd name="connsiteY18" fmla="*/ 3239945 h 3578997"/>
              <a:gd name="connsiteX19" fmla="*/ 562771 w 4168003"/>
              <a:gd name="connsiteY19" fmla="*/ 2925764 h 3578997"/>
              <a:gd name="connsiteX20" fmla="*/ 110479 w 4168003"/>
              <a:gd name="connsiteY20" fmla="*/ 2576140 h 3578997"/>
              <a:gd name="connsiteX21" fmla="*/ 207123 w 4168003"/>
              <a:gd name="connsiteY21" fmla="*/ 2104205 h 3578997"/>
              <a:gd name="connsiteX22" fmla="*/ 3043 w 4168003"/>
              <a:gd name="connsiteY22" fmla="*/ 1620015 h 3578997"/>
              <a:gd name="connsiteX23" fmla="*/ 375745 w 4168003"/>
              <a:gd name="connsiteY23" fmla="*/ 1189651 h 3578997"/>
              <a:gd name="connsiteX24" fmla="*/ 379310 w 4168003"/>
              <a:gd name="connsiteY24" fmla="*/ 1178306 h 3578997"/>
              <a:gd name="connsiteX25" fmla="*/ 379310 w 4168003"/>
              <a:gd name="connsiteY25" fmla="*/ 1178305 h 3578997"/>
              <a:gd name="connsiteX26" fmla="*/ 545330 w 4168003"/>
              <a:gd name="connsiteY26" fmla="*/ 560294 h 3578997"/>
              <a:gd name="connsiteX27" fmla="*/ 1352980 w 4168003"/>
              <a:gd name="connsiteY27" fmla="*/ 419103 h 3578997"/>
              <a:gd name="connsiteX28" fmla="*/ 1353135 w 4168003"/>
              <a:gd name="connsiteY28" fmla="*/ 418842 h 3578997"/>
              <a:gd name="connsiteX29" fmla="*/ 1352499 w 4168003"/>
              <a:gd name="connsiteY29" fmla="*/ 418274 h 3578997"/>
              <a:gd name="connsiteX30" fmla="*/ 1353163 w 4168003"/>
              <a:gd name="connsiteY30" fmla="*/ 418795 h 3578997"/>
              <a:gd name="connsiteX31" fmla="*/ 1424206 w 4168003"/>
              <a:gd name="connsiteY31" fmla="*/ 299154 h 3578997"/>
              <a:gd name="connsiteX32" fmla="*/ 2167279 w 4168003"/>
              <a:gd name="connsiteY32" fmla="*/ 272529 h 3578997"/>
              <a:gd name="connsiteX33" fmla="*/ 2170910 w 4168003"/>
              <a:gd name="connsiteY33" fmla="*/ 266105 h 3578997"/>
              <a:gd name="connsiteX34" fmla="*/ 2223659 w 4168003"/>
              <a:gd name="connsiteY34" fmla="*/ 172798 h 3578997"/>
              <a:gd name="connsiteX35" fmla="*/ 2484577 w 4168003"/>
              <a:gd name="connsiteY35" fmla="*/ 4887 h 3578997"/>
              <a:gd name="connsiteX36" fmla="*/ 2568943 w 4168003"/>
              <a:gd name="connsiteY36" fmla="*/ 890 h 357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168003" h="3578997">
                <a:moveTo>
                  <a:pt x="2568943" y="890"/>
                </a:moveTo>
                <a:cubicBezTo>
                  <a:pt x="2652523" y="6781"/>
                  <a:pt x="2732602" y="41787"/>
                  <a:pt x="2798855" y="100971"/>
                </a:cubicBezTo>
                <a:lnTo>
                  <a:pt x="2873151" y="187990"/>
                </a:lnTo>
                <a:lnTo>
                  <a:pt x="2876839" y="182100"/>
                </a:lnTo>
                <a:lnTo>
                  <a:pt x="2873479" y="188374"/>
                </a:lnTo>
                <a:lnTo>
                  <a:pt x="2878092" y="193776"/>
                </a:lnTo>
                <a:cubicBezTo>
                  <a:pt x="2961319" y="79188"/>
                  <a:pt x="3078571" y="12700"/>
                  <a:pt x="3200961" y="2199"/>
                </a:cubicBezTo>
                <a:cubicBezTo>
                  <a:pt x="3274395" y="-4102"/>
                  <a:pt x="3349679" y="9752"/>
                  <a:pt x="3420572" y="45463"/>
                </a:cubicBezTo>
                <a:cubicBezTo>
                  <a:pt x="3564623" y="118005"/>
                  <a:pt x="3667916" y="269879"/>
                  <a:pt x="3695667" y="450073"/>
                </a:cubicBezTo>
                <a:lnTo>
                  <a:pt x="3697164" y="450795"/>
                </a:lnTo>
                <a:lnTo>
                  <a:pt x="3813485" y="506842"/>
                </a:lnTo>
                <a:cubicBezTo>
                  <a:pt x="3923547" y="579733"/>
                  <a:pt x="4008243" y="698669"/>
                  <a:pt x="4048712" y="842759"/>
                </a:cubicBezTo>
                <a:cubicBezTo>
                  <a:pt x="4087929" y="982211"/>
                  <a:pt x="4082340" y="1133671"/>
                  <a:pt x="4032910" y="1268568"/>
                </a:cubicBezTo>
                <a:cubicBezTo>
                  <a:pt x="4154414" y="1453566"/>
                  <a:pt x="4196907" y="1693384"/>
                  <a:pt x="4148344" y="1919622"/>
                </a:cubicBezTo>
                <a:cubicBezTo>
                  <a:pt x="4083786" y="2220387"/>
                  <a:pt x="3870070" y="2445631"/>
                  <a:pt x="3607598" y="2489520"/>
                </a:cubicBezTo>
                <a:cubicBezTo>
                  <a:pt x="3606345" y="2677251"/>
                  <a:pt x="3535717" y="2855292"/>
                  <a:pt x="3414020" y="2977851"/>
                </a:cubicBezTo>
                <a:cubicBezTo>
                  <a:pt x="3229114" y="3164091"/>
                  <a:pt x="2962017" y="3188023"/>
                  <a:pt x="2754950" y="3036978"/>
                </a:cubicBezTo>
                <a:cubicBezTo>
                  <a:pt x="2687983" y="3296422"/>
                  <a:pt x="2508666" y="3494752"/>
                  <a:pt x="2283965" y="3557936"/>
                </a:cubicBezTo>
                <a:cubicBezTo>
                  <a:pt x="2019181" y="3632382"/>
                  <a:pt x="1742834" y="3505517"/>
                  <a:pt x="1591460" y="3239945"/>
                </a:cubicBezTo>
                <a:cubicBezTo>
                  <a:pt x="1234174" y="3492019"/>
                  <a:pt x="770127" y="3350331"/>
                  <a:pt x="562771" y="2925764"/>
                </a:cubicBezTo>
                <a:cubicBezTo>
                  <a:pt x="359075" y="2953671"/>
                  <a:pt x="167810" y="2805855"/>
                  <a:pt x="110479" y="2576140"/>
                </a:cubicBezTo>
                <a:cubicBezTo>
                  <a:pt x="68950" y="2409940"/>
                  <a:pt x="105661" y="2230573"/>
                  <a:pt x="207123" y="2104205"/>
                </a:cubicBezTo>
                <a:cubicBezTo>
                  <a:pt x="63168" y="2005082"/>
                  <a:pt x="-16999" y="1814867"/>
                  <a:pt x="3043" y="1620015"/>
                </a:cubicBezTo>
                <a:cubicBezTo>
                  <a:pt x="26553" y="1391873"/>
                  <a:pt x="181300" y="1213169"/>
                  <a:pt x="375745" y="1189651"/>
                </a:cubicBezTo>
                <a:lnTo>
                  <a:pt x="379310" y="1178306"/>
                </a:lnTo>
                <a:lnTo>
                  <a:pt x="379310" y="1178305"/>
                </a:lnTo>
                <a:cubicBezTo>
                  <a:pt x="353198" y="953642"/>
                  <a:pt x="414094" y="727073"/>
                  <a:pt x="545330" y="560294"/>
                </a:cubicBezTo>
                <a:cubicBezTo>
                  <a:pt x="752687" y="296875"/>
                  <a:pt x="1088871" y="238163"/>
                  <a:pt x="1352980" y="419103"/>
                </a:cubicBezTo>
                <a:lnTo>
                  <a:pt x="1353135" y="418842"/>
                </a:lnTo>
                <a:lnTo>
                  <a:pt x="1352499" y="418274"/>
                </a:lnTo>
                <a:lnTo>
                  <a:pt x="1353163" y="418795"/>
                </a:lnTo>
                <a:lnTo>
                  <a:pt x="1424206" y="299154"/>
                </a:lnTo>
                <a:cubicBezTo>
                  <a:pt x="1613673" y="50796"/>
                  <a:pt x="1952961" y="25444"/>
                  <a:pt x="2167279" y="272529"/>
                </a:cubicBezTo>
                <a:lnTo>
                  <a:pt x="2170910" y="266105"/>
                </a:lnTo>
                <a:lnTo>
                  <a:pt x="2223659" y="172798"/>
                </a:lnTo>
                <a:cubicBezTo>
                  <a:pt x="2289493" y="82474"/>
                  <a:pt x="2381886" y="21904"/>
                  <a:pt x="2484577" y="4887"/>
                </a:cubicBezTo>
                <a:cubicBezTo>
                  <a:pt x="2512833" y="197"/>
                  <a:pt x="2541082" y="-1074"/>
                  <a:pt x="2568943" y="890"/>
                </a:cubicBezTo>
                <a:close/>
              </a:path>
            </a:pathLst>
          </a:custGeom>
          <a:solidFill>
            <a:srgbClr val="FDE37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星形: 四角 228">
            <a:extLst>
              <a:ext uri="{FF2B5EF4-FFF2-40B4-BE49-F238E27FC236}">
                <a16:creationId xmlns:a16="http://schemas.microsoft.com/office/drawing/2014/main" xmlns="" id="{E4031787-AF6D-4DFE-86D6-2784F686C14B}"/>
              </a:ext>
            </a:extLst>
          </p:cNvPr>
          <p:cNvSpPr/>
          <p:nvPr/>
        </p:nvSpPr>
        <p:spPr>
          <a:xfrm rot="19392731">
            <a:off x="4262933" y="2176927"/>
            <a:ext cx="308563" cy="308563"/>
          </a:xfrm>
          <a:prstGeom prst="star4">
            <a:avLst>
              <a:gd name="adj" fmla="val 15699"/>
            </a:avLst>
          </a:prstGeom>
          <a:solidFill>
            <a:srgbClr val="FFFDE7"/>
          </a:solidFill>
          <a:ln>
            <a:solidFill>
              <a:srgbClr val="222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星形: 四角 229">
            <a:extLst>
              <a:ext uri="{FF2B5EF4-FFF2-40B4-BE49-F238E27FC236}">
                <a16:creationId xmlns:a16="http://schemas.microsoft.com/office/drawing/2014/main" xmlns="" id="{FE59FA85-BBF4-496D-BCB6-EAFAFE9EED03}"/>
              </a:ext>
            </a:extLst>
          </p:cNvPr>
          <p:cNvSpPr/>
          <p:nvPr/>
        </p:nvSpPr>
        <p:spPr>
          <a:xfrm rot="21220371">
            <a:off x="3590831" y="5653537"/>
            <a:ext cx="406770" cy="406770"/>
          </a:xfrm>
          <a:prstGeom prst="star4">
            <a:avLst>
              <a:gd name="adj" fmla="val 15699"/>
            </a:avLst>
          </a:prstGeom>
          <a:solidFill>
            <a:srgbClr val="FFFDE7"/>
          </a:solidFill>
          <a:ln>
            <a:solidFill>
              <a:srgbClr val="222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星形: 四角 230">
            <a:extLst>
              <a:ext uri="{FF2B5EF4-FFF2-40B4-BE49-F238E27FC236}">
                <a16:creationId xmlns:a16="http://schemas.microsoft.com/office/drawing/2014/main" xmlns="" id="{D8B7DC41-BD67-472A-9B89-F845E0571355}"/>
              </a:ext>
            </a:extLst>
          </p:cNvPr>
          <p:cNvSpPr/>
          <p:nvPr/>
        </p:nvSpPr>
        <p:spPr>
          <a:xfrm rot="16651085">
            <a:off x="918285" y="5001714"/>
            <a:ext cx="308563" cy="308563"/>
          </a:xfrm>
          <a:prstGeom prst="star4">
            <a:avLst>
              <a:gd name="adj" fmla="val 15699"/>
            </a:avLst>
          </a:prstGeom>
          <a:solidFill>
            <a:srgbClr val="FFFDE7"/>
          </a:solidFill>
          <a:ln>
            <a:solidFill>
              <a:srgbClr val="222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iconfont-117-337958">
            <a:extLst>
              <a:ext uri="{FF2B5EF4-FFF2-40B4-BE49-F238E27FC236}">
                <a16:creationId xmlns:a16="http://schemas.microsoft.com/office/drawing/2014/main" xmlns="" id="{D8D30C6A-699D-48E3-90B8-3306A30E1A6B}"/>
              </a:ext>
            </a:extLst>
          </p:cNvPr>
          <p:cNvSpPr/>
          <p:nvPr/>
        </p:nvSpPr>
        <p:spPr>
          <a:xfrm rot="21233331">
            <a:off x="1964608" y="2472127"/>
            <a:ext cx="2646505" cy="2646505"/>
          </a:xfrm>
          <a:custGeom>
            <a:avLst/>
            <a:gdLst>
              <a:gd name="T0" fmla="*/ 8070 w 12800"/>
              <a:gd name="T1" fmla="*/ 1434 h 12800"/>
              <a:gd name="T2" fmla="*/ 5290 w 12800"/>
              <a:gd name="T3" fmla="*/ 3600 h 12800"/>
              <a:gd name="T4" fmla="*/ 3262 w 12800"/>
              <a:gd name="T5" fmla="*/ 3600 h 12800"/>
              <a:gd name="T6" fmla="*/ 0 w 12800"/>
              <a:gd name="T7" fmla="*/ 5600 h 12800"/>
              <a:gd name="T8" fmla="*/ 2398 w 12800"/>
              <a:gd name="T9" fmla="*/ 8400 h 12800"/>
              <a:gd name="T10" fmla="*/ 3198 w 12800"/>
              <a:gd name="T11" fmla="*/ 12800 h 12800"/>
              <a:gd name="T12" fmla="*/ 5598 w 12800"/>
              <a:gd name="T13" fmla="*/ 12000 h 12800"/>
              <a:gd name="T14" fmla="*/ 5198 w 12800"/>
              <a:gd name="T15" fmla="*/ 10800 h 12800"/>
              <a:gd name="T16" fmla="*/ 5205 w 12800"/>
              <a:gd name="T17" fmla="*/ 7975 h 12800"/>
              <a:gd name="T18" fmla="*/ 5274 w 12800"/>
              <a:gd name="T19" fmla="*/ 7782 h 12800"/>
              <a:gd name="T20" fmla="*/ 5401 w 12800"/>
              <a:gd name="T21" fmla="*/ 7659 h 12800"/>
              <a:gd name="T22" fmla="*/ 5512 w 12800"/>
              <a:gd name="T23" fmla="*/ 7626 h 12800"/>
              <a:gd name="T24" fmla="*/ 8072 w 12800"/>
              <a:gd name="T25" fmla="*/ 9770 h 12800"/>
              <a:gd name="T26" fmla="*/ 12800 w 12800"/>
              <a:gd name="T27" fmla="*/ 5600 h 12800"/>
              <a:gd name="T28" fmla="*/ 8000 w 12800"/>
              <a:gd name="T29" fmla="*/ 5600 h 12800"/>
              <a:gd name="T30" fmla="*/ 9200 w 12800"/>
              <a:gd name="T31" fmla="*/ 4400 h 12800"/>
              <a:gd name="T32" fmla="*/ 9200 w 12800"/>
              <a:gd name="T33" fmla="*/ 6800 h 12800"/>
              <a:gd name="T34" fmla="*/ 8000 w 12800"/>
              <a:gd name="T35" fmla="*/ 5600 h 12800"/>
              <a:gd name="T36" fmla="*/ 1600 w 12800"/>
              <a:gd name="T37" fmla="*/ 4400 h 12800"/>
              <a:gd name="T38" fmla="*/ 3600 w 12800"/>
              <a:gd name="T39" fmla="*/ 4400 h 12800"/>
              <a:gd name="T40" fmla="*/ 4000 w 12800"/>
              <a:gd name="T41" fmla="*/ 5600 h 12800"/>
              <a:gd name="T42" fmla="*/ 3600 w 12800"/>
              <a:gd name="T43" fmla="*/ 6800 h 12800"/>
              <a:gd name="T44" fmla="*/ 800 w 12800"/>
              <a:gd name="T45" fmla="*/ 5600 h 12800"/>
              <a:gd name="T46" fmla="*/ 3198 w 12800"/>
              <a:gd name="T47" fmla="*/ 12000 h 12800"/>
              <a:gd name="T48" fmla="*/ 2983 w 12800"/>
              <a:gd name="T49" fmla="*/ 7600 h 12800"/>
              <a:gd name="T50" fmla="*/ 3262 w 12800"/>
              <a:gd name="T51" fmla="*/ 7605 h 12800"/>
              <a:gd name="T52" fmla="*/ 4398 w 12800"/>
              <a:gd name="T53" fmla="*/ 8000 h 12800"/>
              <a:gd name="T54" fmla="*/ 4742 w 12800"/>
              <a:gd name="T55" fmla="*/ 11594 h 12800"/>
              <a:gd name="T56" fmla="*/ 4798 w 12800"/>
              <a:gd name="T57" fmla="*/ 12000 h 12800"/>
              <a:gd name="T58" fmla="*/ 5200 w 12800"/>
              <a:gd name="T59" fmla="*/ 6805 h 12800"/>
              <a:gd name="T60" fmla="*/ 4400 w 12800"/>
              <a:gd name="T61" fmla="*/ 5600 h 12800"/>
              <a:gd name="T62" fmla="*/ 5290 w 12800"/>
              <a:gd name="T63" fmla="*/ 4400 h 12800"/>
              <a:gd name="T64" fmla="*/ 7200 w 12800"/>
              <a:gd name="T65" fmla="*/ 5600 h 12800"/>
              <a:gd name="T66" fmla="*/ 5290 w 12800"/>
              <a:gd name="T67" fmla="*/ 6805 h 12800"/>
              <a:gd name="T68" fmla="*/ 8184 w 12800"/>
              <a:gd name="T69" fmla="*/ 7600 h 12800"/>
              <a:gd name="T70" fmla="*/ 10800 w 12800"/>
              <a:gd name="T71" fmla="*/ 5600 h 12800"/>
              <a:gd name="T72" fmla="*/ 8184 w 12800"/>
              <a:gd name="T73" fmla="*/ 3600 h 12800"/>
              <a:gd name="T74" fmla="*/ 12000 w 12800"/>
              <a:gd name="T75" fmla="*/ 5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00" h="12800">
                <a:moveTo>
                  <a:pt x="10000" y="0"/>
                </a:moveTo>
                <a:cubicBezTo>
                  <a:pt x="9179" y="0"/>
                  <a:pt x="8534" y="564"/>
                  <a:pt x="8070" y="1434"/>
                </a:cubicBezTo>
                <a:lnTo>
                  <a:pt x="8062" y="1430"/>
                </a:lnTo>
                <a:cubicBezTo>
                  <a:pt x="7389" y="2747"/>
                  <a:pt x="6388" y="3600"/>
                  <a:pt x="5290" y="3600"/>
                </a:cubicBezTo>
                <a:lnTo>
                  <a:pt x="5025" y="3600"/>
                </a:lnTo>
                <a:lnTo>
                  <a:pt x="3262" y="3600"/>
                </a:lnTo>
                <a:lnTo>
                  <a:pt x="1600" y="3600"/>
                </a:lnTo>
                <a:cubicBezTo>
                  <a:pt x="703" y="3600"/>
                  <a:pt x="0" y="4479"/>
                  <a:pt x="0" y="5600"/>
                </a:cubicBezTo>
                <a:cubicBezTo>
                  <a:pt x="0" y="6722"/>
                  <a:pt x="703" y="7600"/>
                  <a:pt x="1600" y="7600"/>
                </a:cubicBezTo>
                <a:cubicBezTo>
                  <a:pt x="2041" y="7602"/>
                  <a:pt x="2398" y="7958"/>
                  <a:pt x="2398" y="8400"/>
                </a:cubicBezTo>
                <a:lnTo>
                  <a:pt x="2398" y="12000"/>
                </a:lnTo>
                <a:cubicBezTo>
                  <a:pt x="2398" y="12442"/>
                  <a:pt x="2756" y="12800"/>
                  <a:pt x="3198" y="12800"/>
                </a:cubicBezTo>
                <a:lnTo>
                  <a:pt x="4798" y="12800"/>
                </a:lnTo>
                <a:cubicBezTo>
                  <a:pt x="5240" y="12800"/>
                  <a:pt x="5598" y="12442"/>
                  <a:pt x="5598" y="12000"/>
                </a:cubicBezTo>
                <a:lnTo>
                  <a:pt x="5598" y="11600"/>
                </a:lnTo>
                <a:cubicBezTo>
                  <a:pt x="5598" y="11200"/>
                  <a:pt x="5198" y="11021"/>
                  <a:pt x="5198" y="10800"/>
                </a:cubicBezTo>
                <a:lnTo>
                  <a:pt x="5198" y="8000"/>
                </a:lnTo>
                <a:cubicBezTo>
                  <a:pt x="5198" y="7991"/>
                  <a:pt x="5204" y="7984"/>
                  <a:pt x="5205" y="7975"/>
                </a:cubicBezTo>
                <a:cubicBezTo>
                  <a:pt x="5209" y="7918"/>
                  <a:pt x="5225" y="7865"/>
                  <a:pt x="5250" y="7817"/>
                </a:cubicBezTo>
                <a:cubicBezTo>
                  <a:pt x="5257" y="7804"/>
                  <a:pt x="5265" y="7794"/>
                  <a:pt x="5274" y="7782"/>
                </a:cubicBezTo>
                <a:cubicBezTo>
                  <a:pt x="5306" y="7734"/>
                  <a:pt x="5346" y="7695"/>
                  <a:pt x="5395" y="7665"/>
                </a:cubicBezTo>
                <a:cubicBezTo>
                  <a:pt x="5398" y="7663"/>
                  <a:pt x="5398" y="7661"/>
                  <a:pt x="5401" y="7659"/>
                </a:cubicBezTo>
                <a:cubicBezTo>
                  <a:pt x="5402" y="7659"/>
                  <a:pt x="5404" y="7658"/>
                  <a:pt x="5405" y="7658"/>
                </a:cubicBezTo>
                <a:cubicBezTo>
                  <a:pt x="5437" y="7640"/>
                  <a:pt x="5476" y="7636"/>
                  <a:pt x="5512" y="7626"/>
                </a:cubicBezTo>
                <a:cubicBezTo>
                  <a:pt x="6521" y="7733"/>
                  <a:pt x="7435" y="8548"/>
                  <a:pt x="8062" y="9775"/>
                </a:cubicBezTo>
                <a:lnTo>
                  <a:pt x="8072" y="9770"/>
                </a:lnTo>
                <a:cubicBezTo>
                  <a:pt x="8536" y="10638"/>
                  <a:pt x="9180" y="11200"/>
                  <a:pt x="10000" y="11200"/>
                </a:cubicBezTo>
                <a:cubicBezTo>
                  <a:pt x="11838" y="11200"/>
                  <a:pt x="12800" y="8383"/>
                  <a:pt x="12800" y="5600"/>
                </a:cubicBezTo>
                <a:cubicBezTo>
                  <a:pt x="12800" y="2817"/>
                  <a:pt x="11838" y="0"/>
                  <a:pt x="10000" y="0"/>
                </a:cubicBezTo>
                <a:close/>
                <a:moveTo>
                  <a:pt x="8000" y="5600"/>
                </a:moveTo>
                <a:cubicBezTo>
                  <a:pt x="8000" y="5185"/>
                  <a:pt x="8024" y="4784"/>
                  <a:pt x="8066" y="4400"/>
                </a:cubicBezTo>
                <a:lnTo>
                  <a:pt x="9200" y="4400"/>
                </a:lnTo>
                <a:cubicBezTo>
                  <a:pt x="9642" y="4400"/>
                  <a:pt x="10000" y="4938"/>
                  <a:pt x="10000" y="5600"/>
                </a:cubicBezTo>
                <a:cubicBezTo>
                  <a:pt x="10000" y="6263"/>
                  <a:pt x="9642" y="6800"/>
                  <a:pt x="9200" y="6800"/>
                </a:cubicBezTo>
                <a:lnTo>
                  <a:pt x="8066" y="6800"/>
                </a:lnTo>
                <a:cubicBezTo>
                  <a:pt x="8024" y="6416"/>
                  <a:pt x="8000" y="6016"/>
                  <a:pt x="8000" y="5600"/>
                </a:cubicBezTo>
                <a:close/>
                <a:moveTo>
                  <a:pt x="800" y="5600"/>
                </a:moveTo>
                <a:cubicBezTo>
                  <a:pt x="800" y="4938"/>
                  <a:pt x="1158" y="4400"/>
                  <a:pt x="1600" y="4400"/>
                </a:cubicBezTo>
                <a:lnTo>
                  <a:pt x="3262" y="4400"/>
                </a:lnTo>
                <a:lnTo>
                  <a:pt x="3600" y="4400"/>
                </a:lnTo>
                <a:lnTo>
                  <a:pt x="4406" y="4400"/>
                </a:lnTo>
                <a:cubicBezTo>
                  <a:pt x="4158" y="4692"/>
                  <a:pt x="4000" y="5115"/>
                  <a:pt x="4000" y="5600"/>
                </a:cubicBezTo>
                <a:cubicBezTo>
                  <a:pt x="4000" y="6086"/>
                  <a:pt x="4158" y="6509"/>
                  <a:pt x="4406" y="6800"/>
                </a:cubicBezTo>
                <a:lnTo>
                  <a:pt x="3600" y="6800"/>
                </a:lnTo>
                <a:lnTo>
                  <a:pt x="1600" y="6800"/>
                </a:lnTo>
                <a:cubicBezTo>
                  <a:pt x="1158" y="6800"/>
                  <a:pt x="800" y="6263"/>
                  <a:pt x="800" y="5600"/>
                </a:cubicBezTo>
                <a:close/>
                <a:moveTo>
                  <a:pt x="4798" y="12000"/>
                </a:moveTo>
                <a:lnTo>
                  <a:pt x="3198" y="12000"/>
                </a:lnTo>
                <a:lnTo>
                  <a:pt x="3198" y="8400"/>
                </a:lnTo>
                <a:cubicBezTo>
                  <a:pt x="3198" y="8108"/>
                  <a:pt x="3120" y="7836"/>
                  <a:pt x="2983" y="7600"/>
                </a:cubicBezTo>
                <a:lnTo>
                  <a:pt x="3262" y="7600"/>
                </a:lnTo>
                <a:lnTo>
                  <a:pt x="3262" y="7605"/>
                </a:lnTo>
                <a:lnTo>
                  <a:pt x="4466" y="7605"/>
                </a:lnTo>
                <a:cubicBezTo>
                  <a:pt x="4423" y="7729"/>
                  <a:pt x="4398" y="7861"/>
                  <a:pt x="4398" y="8000"/>
                </a:cubicBezTo>
                <a:lnTo>
                  <a:pt x="4398" y="10800"/>
                </a:lnTo>
                <a:cubicBezTo>
                  <a:pt x="4398" y="11185"/>
                  <a:pt x="4613" y="11442"/>
                  <a:pt x="4742" y="11594"/>
                </a:cubicBezTo>
                <a:cubicBezTo>
                  <a:pt x="4759" y="11616"/>
                  <a:pt x="4780" y="11637"/>
                  <a:pt x="4798" y="11661"/>
                </a:cubicBezTo>
                <a:lnTo>
                  <a:pt x="4798" y="12000"/>
                </a:lnTo>
                <a:close/>
                <a:moveTo>
                  <a:pt x="5290" y="6805"/>
                </a:moveTo>
                <a:lnTo>
                  <a:pt x="5200" y="6805"/>
                </a:lnTo>
                <a:lnTo>
                  <a:pt x="5200" y="6800"/>
                </a:lnTo>
                <a:cubicBezTo>
                  <a:pt x="4758" y="6800"/>
                  <a:pt x="4400" y="6263"/>
                  <a:pt x="4400" y="5600"/>
                </a:cubicBezTo>
                <a:cubicBezTo>
                  <a:pt x="4400" y="4938"/>
                  <a:pt x="4758" y="4400"/>
                  <a:pt x="5200" y="4400"/>
                </a:cubicBezTo>
                <a:lnTo>
                  <a:pt x="5290" y="4400"/>
                </a:lnTo>
                <a:cubicBezTo>
                  <a:pt x="6045" y="4400"/>
                  <a:pt x="6751" y="4103"/>
                  <a:pt x="7373" y="3593"/>
                </a:cubicBezTo>
                <a:cubicBezTo>
                  <a:pt x="7258" y="4237"/>
                  <a:pt x="7200" y="4919"/>
                  <a:pt x="7200" y="5600"/>
                </a:cubicBezTo>
                <a:cubicBezTo>
                  <a:pt x="7200" y="6284"/>
                  <a:pt x="7258" y="6968"/>
                  <a:pt x="7374" y="7612"/>
                </a:cubicBezTo>
                <a:cubicBezTo>
                  <a:pt x="6752" y="7102"/>
                  <a:pt x="6045" y="6805"/>
                  <a:pt x="5290" y="6805"/>
                </a:cubicBezTo>
                <a:close/>
                <a:moveTo>
                  <a:pt x="10000" y="10400"/>
                </a:moveTo>
                <a:cubicBezTo>
                  <a:pt x="9193" y="10400"/>
                  <a:pt x="8500" y="9252"/>
                  <a:pt x="8184" y="7600"/>
                </a:cubicBezTo>
                <a:lnTo>
                  <a:pt x="9200" y="7600"/>
                </a:lnTo>
                <a:cubicBezTo>
                  <a:pt x="10097" y="7600"/>
                  <a:pt x="10800" y="6722"/>
                  <a:pt x="10800" y="5600"/>
                </a:cubicBezTo>
                <a:cubicBezTo>
                  <a:pt x="10800" y="4479"/>
                  <a:pt x="10097" y="3600"/>
                  <a:pt x="9200" y="3600"/>
                </a:cubicBezTo>
                <a:lnTo>
                  <a:pt x="8184" y="3600"/>
                </a:lnTo>
                <a:cubicBezTo>
                  <a:pt x="8500" y="1949"/>
                  <a:pt x="9193" y="800"/>
                  <a:pt x="10000" y="800"/>
                </a:cubicBezTo>
                <a:cubicBezTo>
                  <a:pt x="11105" y="800"/>
                  <a:pt x="12000" y="2949"/>
                  <a:pt x="12000" y="5600"/>
                </a:cubicBezTo>
                <a:cubicBezTo>
                  <a:pt x="12000" y="8251"/>
                  <a:pt x="11105" y="10400"/>
                  <a:pt x="10000" y="10400"/>
                </a:cubicBezTo>
                <a:close/>
              </a:path>
            </a:pathLst>
          </a:custGeom>
          <a:solidFill>
            <a:srgbClr val="252B9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文本框 323">
            <a:extLst>
              <a:ext uri="{FF2B5EF4-FFF2-40B4-BE49-F238E27FC236}">
                <a16:creationId xmlns:a16="http://schemas.microsoft.com/office/drawing/2014/main" xmlns="" id="{A5376A89-7764-41CD-AB62-2FB9621BED49}"/>
              </a:ext>
            </a:extLst>
          </p:cNvPr>
          <p:cNvSpPr txBox="1"/>
          <p:nvPr/>
        </p:nvSpPr>
        <p:spPr>
          <a:xfrm rot="21225076">
            <a:off x="4585714" y="1948756"/>
            <a:ext cx="589535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6600000">
                <a:rot lat="21299994" lon="1500001" rev="0"/>
              </a:camera>
              <a:lightRig rig="threePt" dir="t"/>
            </a:scene3d>
          </a:bodyPr>
          <a:lstStyle/>
          <a:p>
            <a:r>
              <a:rPr lang="zh-CN" altLang="en-US" sz="7200" dirty="0">
                <a:ln w="19050">
                  <a:solidFill>
                    <a:srgbClr val="252B9A"/>
                  </a:solidFill>
                </a:ln>
                <a:pattFill prst="wdUpDiag">
                  <a:fgClr>
                    <a:srgbClr val="252B9A"/>
                  </a:fgClr>
                  <a:bgClr>
                    <a:srgbClr val="E3A6B5"/>
                  </a:bgClr>
                </a:patt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快来看帅哥啦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xmlns="" id="{5F338FAE-B863-47EC-9534-38B358224F03}"/>
              </a:ext>
            </a:extLst>
          </p:cNvPr>
          <p:cNvSpPr txBox="1"/>
          <p:nvPr/>
        </p:nvSpPr>
        <p:spPr>
          <a:xfrm rot="21225076">
            <a:off x="4532943" y="1952770"/>
            <a:ext cx="589535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6600000">
                <a:rot lat="21299994" lon="1500001" rev="0"/>
              </a:camera>
              <a:lightRig rig="threePt" dir="t"/>
            </a:scene3d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快来看帅哥啦</a:t>
            </a:r>
          </a:p>
        </p:txBody>
      </p:sp>
      <p:sp>
        <p:nvSpPr>
          <p:cNvPr id="326" name="闪电形 325">
            <a:extLst>
              <a:ext uri="{FF2B5EF4-FFF2-40B4-BE49-F238E27FC236}">
                <a16:creationId xmlns:a16="http://schemas.microsoft.com/office/drawing/2014/main" xmlns="" id="{2073C3A8-0FD4-47A3-8A25-22EE3AE7F634}"/>
              </a:ext>
            </a:extLst>
          </p:cNvPr>
          <p:cNvSpPr/>
          <p:nvPr/>
        </p:nvSpPr>
        <p:spPr>
          <a:xfrm rot="5792291">
            <a:off x="8786107" y="-34726"/>
            <a:ext cx="1506262" cy="2008374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闪电形 326">
            <a:extLst>
              <a:ext uri="{FF2B5EF4-FFF2-40B4-BE49-F238E27FC236}">
                <a16:creationId xmlns:a16="http://schemas.microsoft.com/office/drawing/2014/main" xmlns="" id="{D5F5529B-DE98-49EF-BE2D-5C1704D89A55}"/>
              </a:ext>
            </a:extLst>
          </p:cNvPr>
          <p:cNvSpPr/>
          <p:nvPr/>
        </p:nvSpPr>
        <p:spPr>
          <a:xfrm rot="15807709" flipV="1">
            <a:off x="8935192" y="4619385"/>
            <a:ext cx="1263961" cy="1712931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xmlns="" id="{76B7BFD2-E642-4881-8B8A-9E425C24170E}"/>
              </a:ext>
            </a:extLst>
          </p:cNvPr>
          <p:cNvSpPr txBox="1"/>
          <p:nvPr/>
        </p:nvSpPr>
        <p:spPr>
          <a:xfrm rot="309284">
            <a:off x="4629307" y="3269894"/>
            <a:ext cx="589535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6600000">
                <a:rot lat="21299994" lon="1500001" rev="0"/>
              </a:camera>
              <a:lightRig rig="threePt" dir="t"/>
            </a:scene3d>
          </a:bodyPr>
          <a:lstStyle/>
          <a:p>
            <a:r>
              <a:rPr lang="zh-CN" altLang="en-US" sz="7200" dirty="0">
                <a:ln w="19050">
                  <a:solidFill>
                    <a:srgbClr val="252B9A"/>
                  </a:solidFill>
                </a:ln>
                <a:pattFill prst="wdUpDiag">
                  <a:fgClr>
                    <a:srgbClr val="252B9A"/>
                  </a:fgClr>
                  <a:bgClr>
                    <a:srgbClr val="E3A6B5"/>
                  </a:bgClr>
                </a:patt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宇宙第一帅西</a:t>
            </a:r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xmlns="" id="{210F9DF3-EEEE-4E99-B64A-C9EDCAC309BC}"/>
              </a:ext>
            </a:extLst>
          </p:cNvPr>
          <p:cNvSpPr txBox="1"/>
          <p:nvPr/>
        </p:nvSpPr>
        <p:spPr>
          <a:xfrm rot="260062">
            <a:off x="4585713" y="3255001"/>
            <a:ext cx="589535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6600000">
                <a:rot lat="21299994" lon="1500001" rev="0"/>
              </a:camera>
              <a:lightRig rig="threePt" dir="t"/>
            </a:scene3d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宇宙第一帅西</a:t>
            </a:r>
          </a:p>
        </p:txBody>
      </p:sp>
      <p:sp>
        <p:nvSpPr>
          <p:cNvPr id="330" name="闪电形 329">
            <a:extLst>
              <a:ext uri="{FF2B5EF4-FFF2-40B4-BE49-F238E27FC236}">
                <a16:creationId xmlns:a16="http://schemas.microsoft.com/office/drawing/2014/main" xmlns="" id="{74804FBA-8AAC-44E7-84E5-36915BF91712}"/>
              </a:ext>
            </a:extLst>
          </p:cNvPr>
          <p:cNvSpPr/>
          <p:nvPr/>
        </p:nvSpPr>
        <p:spPr>
          <a:xfrm rot="15807709" flipV="1">
            <a:off x="5170051" y="4766611"/>
            <a:ext cx="279761" cy="379135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闪电形 330">
            <a:extLst>
              <a:ext uri="{FF2B5EF4-FFF2-40B4-BE49-F238E27FC236}">
                <a16:creationId xmlns:a16="http://schemas.microsoft.com/office/drawing/2014/main" xmlns="" id="{C29F320D-E05F-4DDB-9E2A-4BFDD346D1D4}"/>
              </a:ext>
            </a:extLst>
          </p:cNvPr>
          <p:cNvSpPr/>
          <p:nvPr/>
        </p:nvSpPr>
        <p:spPr>
          <a:xfrm rot="1623521" flipV="1">
            <a:off x="903164" y="5619310"/>
            <a:ext cx="279761" cy="379135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闪电形 331">
            <a:extLst>
              <a:ext uri="{FF2B5EF4-FFF2-40B4-BE49-F238E27FC236}">
                <a16:creationId xmlns:a16="http://schemas.microsoft.com/office/drawing/2014/main" xmlns="" id="{BE6E3451-F5A6-4608-BD4B-30C4882D5AEE}"/>
              </a:ext>
            </a:extLst>
          </p:cNvPr>
          <p:cNvSpPr/>
          <p:nvPr/>
        </p:nvSpPr>
        <p:spPr>
          <a:xfrm rot="7043221" flipV="1">
            <a:off x="1401137" y="1202931"/>
            <a:ext cx="322364" cy="436872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xmlns="" id="{B2C90C21-16C1-42EB-B5B0-77AC38BF16BE}"/>
              </a:ext>
            </a:extLst>
          </p:cNvPr>
          <p:cNvSpPr/>
          <p:nvPr/>
        </p:nvSpPr>
        <p:spPr>
          <a:xfrm>
            <a:off x="-10414951" y="-11120680"/>
            <a:ext cx="28867455" cy="27836776"/>
          </a:xfrm>
          <a:custGeom>
            <a:avLst/>
            <a:gdLst>
              <a:gd name="connsiteX0" fmla="*/ 10414079 w 28867455"/>
              <a:gd name="connsiteY0" fmla="*/ 11120680 h 27836776"/>
              <a:gd name="connsiteX1" fmla="*/ 10414079 w 28867455"/>
              <a:gd name="connsiteY1" fmla="*/ 17978680 h 27836776"/>
              <a:gd name="connsiteX2" fmla="*/ 22606951 w 28867455"/>
              <a:gd name="connsiteY2" fmla="*/ 17978680 h 27836776"/>
              <a:gd name="connsiteX3" fmla="*/ 22606951 w 28867455"/>
              <a:gd name="connsiteY3" fmla="*/ 11120680 h 27836776"/>
              <a:gd name="connsiteX4" fmla="*/ 0 w 28867455"/>
              <a:gd name="connsiteY4" fmla="*/ 0 h 27836776"/>
              <a:gd name="connsiteX5" fmla="*/ 28867455 w 28867455"/>
              <a:gd name="connsiteY5" fmla="*/ 0 h 27836776"/>
              <a:gd name="connsiteX6" fmla="*/ 28867455 w 28867455"/>
              <a:gd name="connsiteY6" fmla="*/ 27836776 h 27836776"/>
              <a:gd name="connsiteX7" fmla="*/ 0 w 28867455"/>
              <a:gd name="connsiteY7" fmla="*/ 27836776 h 278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67455" h="27836776">
                <a:moveTo>
                  <a:pt x="10414079" y="11120680"/>
                </a:moveTo>
                <a:lnTo>
                  <a:pt x="10414079" y="17978680"/>
                </a:lnTo>
                <a:lnTo>
                  <a:pt x="22606951" y="17978680"/>
                </a:lnTo>
                <a:lnTo>
                  <a:pt x="22606951" y="11120680"/>
                </a:lnTo>
                <a:close/>
                <a:moveTo>
                  <a:pt x="0" y="0"/>
                </a:moveTo>
                <a:lnTo>
                  <a:pt x="28867455" y="0"/>
                </a:lnTo>
                <a:lnTo>
                  <a:pt x="28867455" y="27836776"/>
                </a:lnTo>
                <a:lnTo>
                  <a:pt x="0" y="27836776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250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5B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60A128B8-DA3F-45CB-ACC0-DE70536AF35A}"/>
              </a:ext>
            </a:extLst>
          </p:cNvPr>
          <p:cNvGrpSpPr/>
          <p:nvPr/>
        </p:nvGrpSpPr>
        <p:grpSpPr>
          <a:xfrm>
            <a:off x="-11827658" y="-10819115"/>
            <a:ext cx="29567019" cy="29567019"/>
            <a:chOff x="1705462" y="-3271157"/>
            <a:chExt cx="12964886" cy="1296488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EF8FD137-0851-426B-8D16-C7186632B04E}"/>
                </a:ext>
              </a:extLst>
            </p:cNvPr>
            <p:cNvGrpSpPr/>
            <p:nvPr/>
          </p:nvGrpSpPr>
          <p:grpSpPr>
            <a:xfrm rot="-5400000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xmlns="" id="{6CD036B3-8F29-4255-8869-19A13EE0CE07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xmlns="" id="{995E7429-8757-4A6F-BEC3-180D61DD38B9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2288C9B3-DBA9-4449-A49E-A48F19B22DCF}"/>
                </a:ext>
              </a:extLst>
            </p:cNvPr>
            <p:cNvGrpSpPr/>
            <p:nvPr/>
          </p:nvGrpSpPr>
          <p:grpSpPr>
            <a:xfrm rot="-4418182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xmlns="" id="{F8466BED-E405-4A48-BD93-1FE70AB85CBF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xmlns="" id="{87CEE1AB-1F8B-4D15-A9E4-117249BDBA89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2BDF2F71-F203-4319-A424-C826E689BBD6}"/>
                </a:ext>
              </a:extLst>
            </p:cNvPr>
            <p:cNvGrpSpPr/>
            <p:nvPr/>
          </p:nvGrpSpPr>
          <p:grpSpPr>
            <a:xfrm rot="-3436364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xmlns="" id="{68C5B87E-6640-4724-B9F4-23A2F2D68E9E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xmlns="" id="{E45682DD-84C7-4CBA-9074-23E6FF3031FF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28C8F9E5-4759-41C0-AD13-B78F98472C71}"/>
                </a:ext>
              </a:extLst>
            </p:cNvPr>
            <p:cNvGrpSpPr/>
            <p:nvPr/>
          </p:nvGrpSpPr>
          <p:grpSpPr>
            <a:xfrm rot="-2454546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xmlns="" id="{9A7EACB3-354D-47B8-A83C-89AF79FACF91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xmlns="" id="{3F5F2855-977C-4FD0-B568-75F87CA3935D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8975649F-A264-4EC9-BC22-E4F77C214138}"/>
                </a:ext>
              </a:extLst>
            </p:cNvPr>
            <p:cNvGrpSpPr/>
            <p:nvPr/>
          </p:nvGrpSpPr>
          <p:grpSpPr>
            <a:xfrm rot="-1472727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18" name="等腰三角形 17">
                <a:extLst>
                  <a:ext uri="{FF2B5EF4-FFF2-40B4-BE49-F238E27FC236}">
                    <a16:creationId xmlns:a16="http://schemas.microsoft.com/office/drawing/2014/main" xmlns="" id="{55250581-FEFA-4682-912D-483BE8D1EC82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xmlns="" id="{67F75355-2EDB-4D2C-BC1B-7555390852EC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8EE81B8F-E402-4CE0-9BE2-E5ADF62CD186}"/>
                </a:ext>
              </a:extLst>
            </p:cNvPr>
            <p:cNvGrpSpPr/>
            <p:nvPr/>
          </p:nvGrpSpPr>
          <p:grpSpPr>
            <a:xfrm rot="-490909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21" name="等腰三角形 20">
                <a:extLst>
                  <a:ext uri="{FF2B5EF4-FFF2-40B4-BE49-F238E27FC236}">
                    <a16:creationId xmlns:a16="http://schemas.microsoft.com/office/drawing/2014/main" xmlns="" id="{2C0B5EA6-7C86-4097-925D-B47CE3C156B7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xmlns="" id="{0F6F84F0-4FFB-40BE-BD49-163677E7CEAD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CA018DBE-7471-4660-BA37-8DC36E651C9A}"/>
                </a:ext>
              </a:extLst>
            </p:cNvPr>
            <p:cNvGrpSpPr/>
            <p:nvPr/>
          </p:nvGrpSpPr>
          <p:grpSpPr>
            <a:xfrm rot="490909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24" name="等腰三角形 23">
                <a:extLst>
                  <a:ext uri="{FF2B5EF4-FFF2-40B4-BE49-F238E27FC236}">
                    <a16:creationId xmlns:a16="http://schemas.microsoft.com/office/drawing/2014/main" xmlns="" id="{FF840903-8031-41BB-BCD0-6120D52FFD1A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>
                <a:extLst>
                  <a:ext uri="{FF2B5EF4-FFF2-40B4-BE49-F238E27FC236}">
                    <a16:creationId xmlns:a16="http://schemas.microsoft.com/office/drawing/2014/main" xmlns="" id="{852A1D8F-E873-46A9-AD93-27A49EBB8ABD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01933B16-9518-46E6-82B8-C146C3BBC9EB}"/>
                </a:ext>
              </a:extLst>
            </p:cNvPr>
            <p:cNvGrpSpPr/>
            <p:nvPr/>
          </p:nvGrpSpPr>
          <p:grpSpPr>
            <a:xfrm rot="1472727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27" name="等腰三角形 26">
                <a:extLst>
                  <a:ext uri="{FF2B5EF4-FFF2-40B4-BE49-F238E27FC236}">
                    <a16:creationId xmlns:a16="http://schemas.microsoft.com/office/drawing/2014/main" xmlns="" id="{BCB97016-38A9-45F1-B338-3AA61BA806BF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>
                <a:extLst>
                  <a:ext uri="{FF2B5EF4-FFF2-40B4-BE49-F238E27FC236}">
                    <a16:creationId xmlns:a16="http://schemas.microsoft.com/office/drawing/2014/main" xmlns="" id="{C4613BF3-3950-47F6-B520-BA7BC51F0615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E85DFF54-4F22-412D-886A-F4CD528E3DB4}"/>
                </a:ext>
              </a:extLst>
            </p:cNvPr>
            <p:cNvGrpSpPr/>
            <p:nvPr/>
          </p:nvGrpSpPr>
          <p:grpSpPr>
            <a:xfrm rot="2454546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30" name="等腰三角形 29">
                <a:extLst>
                  <a:ext uri="{FF2B5EF4-FFF2-40B4-BE49-F238E27FC236}">
                    <a16:creationId xmlns:a16="http://schemas.microsoft.com/office/drawing/2014/main" xmlns="" id="{931A901A-9B0E-4CA8-A483-1FEA936611BF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>
                <a:extLst>
                  <a:ext uri="{FF2B5EF4-FFF2-40B4-BE49-F238E27FC236}">
                    <a16:creationId xmlns:a16="http://schemas.microsoft.com/office/drawing/2014/main" xmlns="" id="{28E62E9C-53EE-45F4-ABE8-BB677577A852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FAE65463-9A05-4AE3-B9B3-3C76D22F573B}"/>
                </a:ext>
              </a:extLst>
            </p:cNvPr>
            <p:cNvGrpSpPr/>
            <p:nvPr/>
          </p:nvGrpSpPr>
          <p:grpSpPr>
            <a:xfrm rot="3436364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33" name="等腰三角形 32">
                <a:extLst>
                  <a:ext uri="{FF2B5EF4-FFF2-40B4-BE49-F238E27FC236}">
                    <a16:creationId xmlns:a16="http://schemas.microsoft.com/office/drawing/2014/main" xmlns="" id="{7748C11F-3C58-4FBD-8DDA-0DC65693710E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>
                <a:extLst>
                  <a:ext uri="{FF2B5EF4-FFF2-40B4-BE49-F238E27FC236}">
                    <a16:creationId xmlns:a16="http://schemas.microsoft.com/office/drawing/2014/main" xmlns="" id="{08A8C052-F1C6-4054-8142-FA136CAB66C1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76E1AD46-1F1E-4D7D-B0DA-77CE2E0DF0A0}"/>
                </a:ext>
              </a:extLst>
            </p:cNvPr>
            <p:cNvGrpSpPr/>
            <p:nvPr/>
          </p:nvGrpSpPr>
          <p:grpSpPr>
            <a:xfrm rot="4418182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36" name="等腰三角形 35">
                <a:extLst>
                  <a:ext uri="{FF2B5EF4-FFF2-40B4-BE49-F238E27FC236}">
                    <a16:creationId xmlns:a16="http://schemas.microsoft.com/office/drawing/2014/main" xmlns="" id="{69EF1B92-1E75-41BB-8BCF-E0C0A843D044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>
                <a:extLst>
                  <a:ext uri="{FF2B5EF4-FFF2-40B4-BE49-F238E27FC236}">
                    <a16:creationId xmlns:a16="http://schemas.microsoft.com/office/drawing/2014/main" xmlns="" id="{34032CEC-D906-4C97-B9D9-0F07A5E72321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7BEF1E83-E5EA-49C5-94B9-39D5B186CFA5}"/>
                </a:ext>
              </a:extLst>
            </p:cNvPr>
            <p:cNvGrpSpPr/>
            <p:nvPr/>
          </p:nvGrpSpPr>
          <p:grpSpPr>
            <a:xfrm rot="5400000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39" name="等腰三角形 38">
                <a:extLst>
                  <a:ext uri="{FF2B5EF4-FFF2-40B4-BE49-F238E27FC236}">
                    <a16:creationId xmlns:a16="http://schemas.microsoft.com/office/drawing/2014/main" xmlns="" id="{74970CB3-7F31-4DC3-9E22-6F7419DAE5D7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>
                <a:extLst>
                  <a:ext uri="{FF2B5EF4-FFF2-40B4-BE49-F238E27FC236}">
                    <a16:creationId xmlns:a16="http://schemas.microsoft.com/office/drawing/2014/main" xmlns="" id="{E4F26D03-D49C-4FC1-B6C1-D55300137B1E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A30E2B7E-1097-4204-B0D5-8E96EEA25747}"/>
                </a:ext>
              </a:extLst>
            </p:cNvPr>
            <p:cNvGrpSpPr/>
            <p:nvPr/>
          </p:nvGrpSpPr>
          <p:grpSpPr>
            <a:xfrm rot="6381818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42" name="等腰三角形 41">
                <a:extLst>
                  <a:ext uri="{FF2B5EF4-FFF2-40B4-BE49-F238E27FC236}">
                    <a16:creationId xmlns:a16="http://schemas.microsoft.com/office/drawing/2014/main" xmlns="" id="{F026AFF0-A965-4ACE-A895-7310D1D16C7C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42">
                <a:extLst>
                  <a:ext uri="{FF2B5EF4-FFF2-40B4-BE49-F238E27FC236}">
                    <a16:creationId xmlns:a16="http://schemas.microsoft.com/office/drawing/2014/main" xmlns="" id="{A51B5958-5BC8-45D0-909D-E000A7CA2240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C4B9C5A2-E9B3-4C97-811C-7FE0BFBD4605}"/>
                </a:ext>
              </a:extLst>
            </p:cNvPr>
            <p:cNvGrpSpPr/>
            <p:nvPr/>
          </p:nvGrpSpPr>
          <p:grpSpPr>
            <a:xfrm rot="7363636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45" name="等腰三角形 44">
                <a:extLst>
                  <a:ext uri="{FF2B5EF4-FFF2-40B4-BE49-F238E27FC236}">
                    <a16:creationId xmlns:a16="http://schemas.microsoft.com/office/drawing/2014/main" xmlns="" id="{D97E8E28-7A67-4251-8CE2-1ECF68A43987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>
                <a:extLst>
                  <a:ext uri="{FF2B5EF4-FFF2-40B4-BE49-F238E27FC236}">
                    <a16:creationId xmlns:a16="http://schemas.microsoft.com/office/drawing/2014/main" xmlns="" id="{B1BDCDAB-4AA1-415D-B90D-52D264135665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85A07792-BB01-48DB-B139-96DF2821AF2E}"/>
                </a:ext>
              </a:extLst>
            </p:cNvPr>
            <p:cNvGrpSpPr/>
            <p:nvPr/>
          </p:nvGrpSpPr>
          <p:grpSpPr>
            <a:xfrm rot="8345455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xmlns="" id="{388B0DBA-1EB8-443B-A0F9-7E9BD7FE4FED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等腰三角形 48">
                <a:extLst>
                  <a:ext uri="{FF2B5EF4-FFF2-40B4-BE49-F238E27FC236}">
                    <a16:creationId xmlns:a16="http://schemas.microsoft.com/office/drawing/2014/main" xmlns="" id="{1A7ABFE3-24D9-408B-AE5A-EDC7A97E1D0C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6A9C44AB-FCAB-4BA3-853E-FE5261FFB578}"/>
                </a:ext>
              </a:extLst>
            </p:cNvPr>
            <p:cNvGrpSpPr/>
            <p:nvPr/>
          </p:nvGrpSpPr>
          <p:grpSpPr>
            <a:xfrm rot="9327273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51" name="等腰三角形 50">
                <a:extLst>
                  <a:ext uri="{FF2B5EF4-FFF2-40B4-BE49-F238E27FC236}">
                    <a16:creationId xmlns:a16="http://schemas.microsoft.com/office/drawing/2014/main" xmlns="" id="{4AE900B8-F024-4524-B1F0-50A390FC53AD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xmlns="" id="{C705C419-0798-42DD-A01F-2640F5243EF7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D3DA665B-E939-4246-8386-E1948FF3DAE9}"/>
                </a:ext>
              </a:extLst>
            </p:cNvPr>
            <p:cNvGrpSpPr/>
            <p:nvPr/>
          </p:nvGrpSpPr>
          <p:grpSpPr>
            <a:xfrm rot="10309091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54" name="等腰三角形 53">
                <a:extLst>
                  <a:ext uri="{FF2B5EF4-FFF2-40B4-BE49-F238E27FC236}">
                    <a16:creationId xmlns:a16="http://schemas.microsoft.com/office/drawing/2014/main" xmlns="" id="{774F5297-0FD2-4509-A299-2DA54D0191A6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等腰三角形 54">
                <a:extLst>
                  <a:ext uri="{FF2B5EF4-FFF2-40B4-BE49-F238E27FC236}">
                    <a16:creationId xmlns:a16="http://schemas.microsoft.com/office/drawing/2014/main" xmlns="" id="{B5F4DDBA-99C9-4235-A52D-488E8293C661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C0E9552F-6413-4F02-A907-0B0C2EB8D607}"/>
                </a:ext>
              </a:extLst>
            </p:cNvPr>
            <p:cNvGrpSpPr/>
            <p:nvPr/>
          </p:nvGrpSpPr>
          <p:grpSpPr>
            <a:xfrm rot="11290909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57" name="等腰三角形 56">
                <a:extLst>
                  <a:ext uri="{FF2B5EF4-FFF2-40B4-BE49-F238E27FC236}">
                    <a16:creationId xmlns:a16="http://schemas.microsoft.com/office/drawing/2014/main" xmlns="" id="{8723CBE7-0799-4BFE-B074-2673D1961D0B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>
                <a:extLst>
                  <a:ext uri="{FF2B5EF4-FFF2-40B4-BE49-F238E27FC236}">
                    <a16:creationId xmlns:a16="http://schemas.microsoft.com/office/drawing/2014/main" xmlns="" id="{68409845-9120-4E25-8B39-E949B69CA7A8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86CAFF63-FDA0-40C7-9999-F972D8A4CA6D}"/>
                </a:ext>
              </a:extLst>
            </p:cNvPr>
            <p:cNvGrpSpPr/>
            <p:nvPr/>
          </p:nvGrpSpPr>
          <p:grpSpPr>
            <a:xfrm rot="12272727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60" name="等腰三角形 59">
                <a:extLst>
                  <a:ext uri="{FF2B5EF4-FFF2-40B4-BE49-F238E27FC236}">
                    <a16:creationId xmlns:a16="http://schemas.microsoft.com/office/drawing/2014/main" xmlns="" id="{5CAF847A-8FF7-4C5A-A8DE-BDCE2DC7395D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>
                <a:extLst>
                  <a:ext uri="{FF2B5EF4-FFF2-40B4-BE49-F238E27FC236}">
                    <a16:creationId xmlns:a16="http://schemas.microsoft.com/office/drawing/2014/main" xmlns="" id="{3F91922E-A053-4E05-BFC9-0E05F51C6396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1FC5AED6-A8DD-47F0-99BB-B45CA012BFFD}"/>
                </a:ext>
              </a:extLst>
            </p:cNvPr>
            <p:cNvGrpSpPr/>
            <p:nvPr/>
          </p:nvGrpSpPr>
          <p:grpSpPr>
            <a:xfrm rot="13254545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63" name="等腰三角形 62">
                <a:extLst>
                  <a:ext uri="{FF2B5EF4-FFF2-40B4-BE49-F238E27FC236}">
                    <a16:creationId xmlns:a16="http://schemas.microsoft.com/office/drawing/2014/main" xmlns="" id="{188B780E-2B05-4092-A893-59C47043FDA7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等腰三角形 63">
                <a:extLst>
                  <a:ext uri="{FF2B5EF4-FFF2-40B4-BE49-F238E27FC236}">
                    <a16:creationId xmlns:a16="http://schemas.microsoft.com/office/drawing/2014/main" xmlns="" id="{E0C03171-6AA5-4F9A-8517-90CFF245FA19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7D8BE6F0-372F-4ED9-9905-CB796942138E}"/>
                </a:ext>
              </a:extLst>
            </p:cNvPr>
            <p:cNvGrpSpPr/>
            <p:nvPr/>
          </p:nvGrpSpPr>
          <p:grpSpPr>
            <a:xfrm rot="14236363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66" name="等腰三角形 65">
                <a:extLst>
                  <a:ext uri="{FF2B5EF4-FFF2-40B4-BE49-F238E27FC236}">
                    <a16:creationId xmlns:a16="http://schemas.microsoft.com/office/drawing/2014/main" xmlns="" id="{B7A94E40-E838-4260-9A94-28057789D47C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>
                <a:extLst>
                  <a:ext uri="{FF2B5EF4-FFF2-40B4-BE49-F238E27FC236}">
                    <a16:creationId xmlns:a16="http://schemas.microsoft.com/office/drawing/2014/main" xmlns="" id="{B99028A5-FB12-4AFE-9E65-7B0EBA80CA1B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EE3DED4A-2EEF-4664-B0A5-0B3A9F65E085}"/>
                </a:ext>
              </a:extLst>
            </p:cNvPr>
            <p:cNvGrpSpPr/>
            <p:nvPr/>
          </p:nvGrpSpPr>
          <p:grpSpPr>
            <a:xfrm rot="15218182">
              <a:off x="7912133" y="-3271157"/>
              <a:ext cx="551543" cy="12964886"/>
              <a:chOff x="5046617" y="-1594857"/>
              <a:chExt cx="551543" cy="12964886"/>
            </a:xfrm>
          </p:grpSpPr>
          <p:sp>
            <p:nvSpPr>
              <p:cNvPr id="69" name="等腰三角形 68">
                <a:extLst>
                  <a:ext uri="{FF2B5EF4-FFF2-40B4-BE49-F238E27FC236}">
                    <a16:creationId xmlns:a16="http://schemas.microsoft.com/office/drawing/2014/main" xmlns="" id="{77083251-8216-4E05-8C5D-EE4B339FFAEC}"/>
                  </a:ext>
                </a:extLst>
              </p:cNvPr>
              <p:cNvSpPr/>
              <p:nvPr/>
            </p:nvSpPr>
            <p:spPr>
              <a:xfrm>
                <a:off x="5046617" y="5099858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69">
                <a:extLst>
                  <a:ext uri="{FF2B5EF4-FFF2-40B4-BE49-F238E27FC236}">
                    <a16:creationId xmlns:a16="http://schemas.microsoft.com/office/drawing/2014/main" xmlns="" id="{FD385BEB-B798-4DA1-B35A-DE0A9D874730}"/>
                  </a:ext>
                </a:extLst>
              </p:cNvPr>
              <p:cNvSpPr/>
              <p:nvPr/>
            </p:nvSpPr>
            <p:spPr>
              <a:xfrm flipV="1">
                <a:off x="5046617" y="-1594857"/>
                <a:ext cx="551543" cy="6270171"/>
              </a:xfrm>
              <a:prstGeom prst="triangle">
                <a:avLst/>
              </a:prstGeom>
              <a:solidFill>
                <a:srgbClr val="6594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2" name="爆炸形: 8 pt  71">
            <a:extLst>
              <a:ext uri="{FF2B5EF4-FFF2-40B4-BE49-F238E27FC236}">
                <a16:creationId xmlns:a16="http://schemas.microsoft.com/office/drawing/2014/main" xmlns="" id="{B8F5C6AD-62A4-41F5-B9DB-AF5B226C715C}"/>
              </a:ext>
            </a:extLst>
          </p:cNvPr>
          <p:cNvSpPr/>
          <p:nvPr/>
        </p:nvSpPr>
        <p:spPr>
          <a:xfrm>
            <a:off x="961079" y="1450396"/>
            <a:ext cx="4248666" cy="4248666"/>
          </a:xfrm>
          <a:prstGeom prst="irregularSeal1">
            <a:avLst/>
          </a:prstGeom>
          <a:solidFill>
            <a:srgbClr val="FDE37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云形 72">
            <a:extLst>
              <a:ext uri="{FF2B5EF4-FFF2-40B4-BE49-F238E27FC236}">
                <a16:creationId xmlns:a16="http://schemas.microsoft.com/office/drawing/2014/main" xmlns="" id="{E4B9BEC1-C8B4-4995-B3DC-AEF99E461E90}"/>
              </a:ext>
            </a:extLst>
          </p:cNvPr>
          <p:cNvSpPr/>
          <p:nvPr/>
        </p:nvSpPr>
        <p:spPr>
          <a:xfrm>
            <a:off x="1521953" y="2086492"/>
            <a:ext cx="3098606" cy="2976466"/>
          </a:xfrm>
          <a:prstGeom prst="cloud">
            <a:avLst/>
          </a:prstGeom>
          <a:solidFill>
            <a:srgbClr val="FDE37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iconfont-117-337958">
            <a:extLst>
              <a:ext uri="{FF2B5EF4-FFF2-40B4-BE49-F238E27FC236}">
                <a16:creationId xmlns:a16="http://schemas.microsoft.com/office/drawing/2014/main" xmlns="" id="{C8F76BC5-2CBD-4927-A921-BB743FEF84C0}"/>
              </a:ext>
            </a:extLst>
          </p:cNvPr>
          <p:cNvSpPr/>
          <p:nvPr/>
        </p:nvSpPr>
        <p:spPr>
          <a:xfrm rot="21233331">
            <a:off x="2188535" y="2142093"/>
            <a:ext cx="2471960" cy="2471960"/>
          </a:xfrm>
          <a:custGeom>
            <a:avLst/>
            <a:gdLst>
              <a:gd name="T0" fmla="*/ 8070 w 12800"/>
              <a:gd name="T1" fmla="*/ 1434 h 12800"/>
              <a:gd name="T2" fmla="*/ 5290 w 12800"/>
              <a:gd name="T3" fmla="*/ 3600 h 12800"/>
              <a:gd name="T4" fmla="*/ 3262 w 12800"/>
              <a:gd name="T5" fmla="*/ 3600 h 12800"/>
              <a:gd name="T6" fmla="*/ 0 w 12800"/>
              <a:gd name="T7" fmla="*/ 5600 h 12800"/>
              <a:gd name="T8" fmla="*/ 2398 w 12800"/>
              <a:gd name="T9" fmla="*/ 8400 h 12800"/>
              <a:gd name="T10" fmla="*/ 3198 w 12800"/>
              <a:gd name="T11" fmla="*/ 12800 h 12800"/>
              <a:gd name="T12" fmla="*/ 5598 w 12800"/>
              <a:gd name="T13" fmla="*/ 12000 h 12800"/>
              <a:gd name="T14" fmla="*/ 5198 w 12800"/>
              <a:gd name="T15" fmla="*/ 10800 h 12800"/>
              <a:gd name="T16" fmla="*/ 5205 w 12800"/>
              <a:gd name="T17" fmla="*/ 7975 h 12800"/>
              <a:gd name="T18" fmla="*/ 5274 w 12800"/>
              <a:gd name="T19" fmla="*/ 7782 h 12800"/>
              <a:gd name="T20" fmla="*/ 5401 w 12800"/>
              <a:gd name="T21" fmla="*/ 7659 h 12800"/>
              <a:gd name="T22" fmla="*/ 5512 w 12800"/>
              <a:gd name="T23" fmla="*/ 7626 h 12800"/>
              <a:gd name="T24" fmla="*/ 8072 w 12800"/>
              <a:gd name="T25" fmla="*/ 9770 h 12800"/>
              <a:gd name="T26" fmla="*/ 12800 w 12800"/>
              <a:gd name="T27" fmla="*/ 5600 h 12800"/>
              <a:gd name="T28" fmla="*/ 8000 w 12800"/>
              <a:gd name="T29" fmla="*/ 5600 h 12800"/>
              <a:gd name="T30" fmla="*/ 9200 w 12800"/>
              <a:gd name="T31" fmla="*/ 4400 h 12800"/>
              <a:gd name="T32" fmla="*/ 9200 w 12800"/>
              <a:gd name="T33" fmla="*/ 6800 h 12800"/>
              <a:gd name="T34" fmla="*/ 8000 w 12800"/>
              <a:gd name="T35" fmla="*/ 5600 h 12800"/>
              <a:gd name="T36" fmla="*/ 1600 w 12800"/>
              <a:gd name="T37" fmla="*/ 4400 h 12800"/>
              <a:gd name="T38" fmla="*/ 3600 w 12800"/>
              <a:gd name="T39" fmla="*/ 4400 h 12800"/>
              <a:gd name="T40" fmla="*/ 4000 w 12800"/>
              <a:gd name="T41" fmla="*/ 5600 h 12800"/>
              <a:gd name="T42" fmla="*/ 3600 w 12800"/>
              <a:gd name="T43" fmla="*/ 6800 h 12800"/>
              <a:gd name="T44" fmla="*/ 800 w 12800"/>
              <a:gd name="T45" fmla="*/ 5600 h 12800"/>
              <a:gd name="T46" fmla="*/ 3198 w 12800"/>
              <a:gd name="T47" fmla="*/ 12000 h 12800"/>
              <a:gd name="T48" fmla="*/ 2983 w 12800"/>
              <a:gd name="T49" fmla="*/ 7600 h 12800"/>
              <a:gd name="T50" fmla="*/ 3262 w 12800"/>
              <a:gd name="T51" fmla="*/ 7605 h 12800"/>
              <a:gd name="T52" fmla="*/ 4398 w 12800"/>
              <a:gd name="T53" fmla="*/ 8000 h 12800"/>
              <a:gd name="T54" fmla="*/ 4742 w 12800"/>
              <a:gd name="T55" fmla="*/ 11594 h 12800"/>
              <a:gd name="T56" fmla="*/ 4798 w 12800"/>
              <a:gd name="T57" fmla="*/ 12000 h 12800"/>
              <a:gd name="T58" fmla="*/ 5200 w 12800"/>
              <a:gd name="T59" fmla="*/ 6805 h 12800"/>
              <a:gd name="T60" fmla="*/ 4400 w 12800"/>
              <a:gd name="T61" fmla="*/ 5600 h 12800"/>
              <a:gd name="T62" fmla="*/ 5290 w 12800"/>
              <a:gd name="T63" fmla="*/ 4400 h 12800"/>
              <a:gd name="T64" fmla="*/ 7200 w 12800"/>
              <a:gd name="T65" fmla="*/ 5600 h 12800"/>
              <a:gd name="T66" fmla="*/ 5290 w 12800"/>
              <a:gd name="T67" fmla="*/ 6805 h 12800"/>
              <a:gd name="T68" fmla="*/ 8184 w 12800"/>
              <a:gd name="T69" fmla="*/ 7600 h 12800"/>
              <a:gd name="T70" fmla="*/ 10800 w 12800"/>
              <a:gd name="T71" fmla="*/ 5600 h 12800"/>
              <a:gd name="T72" fmla="*/ 8184 w 12800"/>
              <a:gd name="T73" fmla="*/ 3600 h 12800"/>
              <a:gd name="T74" fmla="*/ 12000 w 12800"/>
              <a:gd name="T75" fmla="*/ 5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00" h="12800">
                <a:moveTo>
                  <a:pt x="10000" y="0"/>
                </a:moveTo>
                <a:cubicBezTo>
                  <a:pt x="9179" y="0"/>
                  <a:pt x="8534" y="564"/>
                  <a:pt x="8070" y="1434"/>
                </a:cubicBezTo>
                <a:lnTo>
                  <a:pt x="8062" y="1430"/>
                </a:lnTo>
                <a:cubicBezTo>
                  <a:pt x="7389" y="2747"/>
                  <a:pt x="6388" y="3600"/>
                  <a:pt x="5290" y="3600"/>
                </a:cubicBezTo>
                <a:lnTo>
                  <a:pt x="5025" y="3600"/>
                </a:lnTo>
                <a:lnTo>
                  <a:pt x="3262" y="3600"/>
                </a:lnTo>
                <a:lnTo>
                  <a:pt x="1600" y="3600"/>
                </a:lnTo>
                <a:cubicBezTo>
                  <a:pt x="703" y="3600"/>
                  <a:pt x="0" y="4479"/>
                  <a:pt x="0" y="5600"/>
                </a:cubicBezTo>
                <a:cubicBezTo>
                  <a:pt x="0" y="6722"/>
                  <a:pt x="703" y="7600"/>
                  <a:pt x="1600" y="7600"/>
                </a:cubicBezTo>
                <a:cubicBezTo>
                  <a:pt x="2041" y="7602"/>
                  <a:pt x="2398" y="7958"/>
                  <a:pt x="2398" y="8400"/>
                </a:cubicBezTo>
                <a:lnTo>
                  <a:pt x="2398" y="12000"/>
                </a:lnTo>
                <a:cubicBezTo>
                  <a:pt x="2398" y="12442"/>
                  <a:pt x="2756" y="12800"/>
                  <a:pt x="3198" y="12800"/>
                </a:cubicBezTo>
                <a:lnTo>
                  <a:pt x="4798" y="12800"/>
                </a:lnTo>
                <a:cubicBezTo>
                  <a:pt x="5240" y="12800"/>
                  <a:pt x="5598" y="12442"/>
                  <a:pt x="5598" y="12000"/>
                </a:cubicBezTo>
                <a:lnTo>
                  <a:pt x="5598" y="11600"/>
                </a:lnTo>
                <a:cubicBezTo>
                  <a:pt x="5598" y="11200"/>
                  <a:pt x="5198" y="11021"/>
                  <a:pt x="5198" y="10800"/>
                </a:cubicBezTo>
                <a:lnTo>
                  <a:pt x="5198" y="8000"/>
                </a:lnTo>
                <a:cubicBezTo>
                  <a:pt x="5198" y="7991"/>
                  <a:pt x="5204" y="7984"/>
                  <a:pt x="5205" y="7975"/>
                </a:cubicBezTo>
                <a:cubicBezTo>
                  <a:pt x="5209" y="7918"/>
                  <a:pt x="5225" y="7865"/>
                  <a:pt x="5250" y="7817"/>
                </a:cubicBezTo>
                <a:cubicBezTo>
                  <a:pt x="5257" y="7804"/>
                  <a:pt x="5265" y="7794"/>
                  <a:pt x="5274" y="7782"/>
                </a:cubicBezTo>
                <a:cubicBezTo>
                  <a:pt x="5306" y="7734"/>
                  <a:pt x="5346" y="7695"/>
                  <a:pt x="5395" y="7665"/>
                </a:cubicBezTo>
                <a:cubicBezTo>
                  <a:pt x="5398" y="7663"/>
                  <a:pt x="5398" y="7661"/>
                  <a:pt x="5401" y="7659"/>
                </a:cubicBezTo>
                <a:cubicBezTo>
                  <a:pt x="5402" y="7659"/>
                  <a:pt x="5404" y="7658"/>
                  <a:pt x="5405" y="7658"/>
                </a:cubicBezTo>
                <a:cubicBezTo>
                  <a:pt x="5437" y="7640"/>
                  <a:pt x="5476" y="7636"/>
                  <a:pt x="5512" y="7626"/>
                </a:cubicBezTo>
                <a:cubicBezTo>
                  <a:pt x="6521" y="7733"/>
                  <a:pt x="7435" y="8548"/>
                  <a:pt x="8062" y="9775"/>
                </a:cubicBezTo>
                <a:lnTo>
                  <a:pt x="8072" y="9770"/>
                </a:lnTo>
                <a:cubicBezTo>
                  <a:pt x="8536" y="10638"/>
                  <a:pt x="9180" y="11200"/>
                  <a:pt x="10000" y="11200"/>
                </a:cubicBezTo>
                <a:cubicBezTo>
                  <a:pt x="11838" y="11200"/>
                  <a:pt x="12800" y="8383"/>
                  <a:pt x="12800" y="5600"/>
                </a:cubicBezTo>
                <a:cubicBezTo>
                  <a:pt x="12800" y="2817"/>
                  <a:pt x="11838" y="0"/>
                  <a:pt x="10000" y="0"/>
                </a:cubicBezTo>
                <a:close/>
                <a:moveTo>
                  <a:pt x="8000" y="5600"/>
                </a:moveTo>
                <a:cubicBezTo>
                  <a:pt x="8000" y="5185"/>
                  <a:pt x="8024" y="4784"/>
                  <a:pt x="8066" y="4400"/>
                </a:cubicBezTo>
                <a:lnTo>
                  <a:pt x="9200" y="4400"/>
                </a:lnTo>
                <a:cubicBezTo>
                  <a:pt x="9642" y="4400"/>
                  <a:pt x="10000" y="4938"/>
                  <a:pt x="10000" y="5600"/>
                </a:cubicBezTo>
                <a:cubicBezTo>
                  <a:pt x="10000" y="6263"/>
                  <a:pt x="9642" y="6800"/>
                  <a:pt x="9200" y="6800"/>
                </a:cubicBezTo>
                <a:lnTo>
                  <a:pt x="8066" y="6800"/>
                </a:lnTo>
                <a:cubicBezTo>
                  <a:pt x="8024" y="6416"/>
                  <a:pt x="8000" y="6016"/>
                  <a:pt x="8000" y="5600"/>
                </a:cubicBezTo>
                <a:close/>
                <a:moveTo>
                  <a:pt x="800" y="5600"/>
                </a:moveTo>
                <a:cubicBezTo>
                  <a:pt x="800" y="4938"/>
                  <a:pt x="1158" y="4400"/>
                  <a:pt x="1600" y="4400"/>
                </a:cubicBezTo>
                <a:lnTo>
                  <a:pt x="3262" y="4400"/>
                </a:lnTo>
                <a:lnTo>
                  <a:pt x="3600" y="4400"/>
                </a:lnTo>
                <a:lnTo>
                  <a:pt x="4406" y="4400"/>
                </a:lnTo>
                <a:cubicBezTo>
                  <a:pt x="4158" y="4692"/>
                  <a:pt x="4000" y="5115"/>
                  <a:pt x="4000" y="5600"/>
                </a:cubicBezTo>
                <a:cubicBezTo>
                  <a:pt x="4000" y="6086"/>
                  <a:pt x="4158" y="6509"/>
                  <a:pt x="4406" y="6800"/>
                </a:cubicBezTo>
                <a:lnTo>
                  <a:pt x="3600" y="6800"/>
                </a:lnTo>
                <a:lnTo>
                  <a:pt x="1600" y="6800"/>
                </a:lnTo>
                <a:cubicBezTo>
                  <a:pt x="1158" y="6800"/>
                  <a:pt x="800" y="6263"/>
                  <a:pt x="800" y="5600"/>
                </a:cubicBezTo>
                <a:close/>
                <a:moveTo>
                  <a:pt x="4798" y="12000"/>
                </a:moveTo>
                <a:lnTo>
                  <a:pt x="3198" y="12000"/>
                </a:lnTo>
                <a:lnTo>
                  <a:pt x="3198" y="8400"/>
                </a:lnTo>
                <a:cubicBezTo>
                  <a:pt x="3198" y="8108"/>
                  <a:pt x="3120" y="7836"/>
                  <a:pt x="2983" y="7600"/>
                </a:cubicBezTo>
                <a:lnTo>
                  <a:pt x="3262" y="7600"/>
                </a:lnTo>
                <a:lnTo>
                  <a:pt x="3262" y="7605"/>
                </a:lnTo>
                <a:lnTo>
                  <a:pt x="4466" y="7605"/>
                </a:lnTo>
                <a:cubicBezTo>
                  <a:pt x="4423" y="7729"/>
                  <a:pt x="4398" y="7861"/>
                  <a:pt x="4398" y="8000"/>
                </a:cubicBezTo>
                <a:lnTo>
                  <a:pt x="4398" y="10800"/>
                </a:lnTo>
                <a:cubicBezTo>
                  <a:pt x="4398" y="11185"/>
                  <a:pt x="4613" y="11442"/>
                  <a:pt x="4742" y="11594"/>
                </a:cubicBezTo>
                <a:cubicBezTo>
                  <a:pt x="4759" y="11616"/>
                  <a:pt x="4780" y="11637"/>
                  <a:pt x="4798" y="11661"/>
                </a:cubicBezTo>
                <a:lnTo>
                  <a:pt x="4798" y="12000"/>
                </a:lnTo>
                <a:close/>
                <a:moveTo>
                  <a:pt x="5290" y="6805"/>
                </a:moveTo>
                <a:lnTo>
                  <a:pt x="5200" y="6805"/>
                </a:lnTo>
                <a:lnTo>
                  <a:pt x="5200" y="6800"/>
                </a:lnTo>
                <a:cubicBezTo>
                  <a:pt x="4758" y="6800"/>
                  <a:pt x="4400" y="6263"/>
                  <a:pt x="4400" y="5600"/>
                </a:cubicBezTo>
                <a:cubicBezTo>
                  <a:pt x="4400" y="4938"/>
                  <a:pt x="4758" y="4400"/>
                  <a:pt x="5200" y="4400"/>
                </a:cubicBezTo>
                <a:lnTo>
                  <a:pt x="5290" y="4400"/>
                </a:lnTo>
                <a:cubicBezTo>
                  <a:pt x="6045" y="4400"/>
                  <a:pt x="6751" y="4103"/>
                  <a:pt x="7373" y="3593"/>
                </a:cubicBezTo>
                <a:cubicBezTo>
                  <a:pt x="7258" y="4237"/>
                  <a:pt x="7200" y="4919"/>
                  <a:pt x="7200" y="5600"/>
                </a:cubicBezTo>
                <a:cubicBezTo>
                  <a:pt x="7200" y="6284"/>
                  <a:pt x="7258" y="6968"/>
                  <a:pt x="7374" y="7612"/>
                </a:cubicBezTo>
                <a:cubicBezTo>
                  <a:pt x="6752" y="7102"/>
                  <a:pt x="6045" y="6805"/>
                  <a:pt x="5290" y="6805"/>
                </a:cubicBezTo>
                <a:close/>
                <a:moveTo>
                  <a:pt x="10000" y="10400"/>
                </a:moveTo>
                <a:cubicBezTo>
                  <a:pt x="9193" y="10400"/>
                  <a:pt x="8500" y="9252"/>
                  <a:pt x="8184" y="7600"/>
                </a:cubicBezTo>
                <a:lnTo>
                  <a:pt x="9200" y="7600"/>
                </a:lnTo>
                <a:cubicBezTo>
                  <a:pt x="10097" y="7600"/>
                  <a:pt x="10800" y="6722"/>
                  <a:pt x="10800" y="5600"/>
                </a:cubicBezTo>
                <a:cubicBezTo>
                  <a:pt x="10800" y="4479"/>
                  <a:pt x="10097" y="3600"/>
                  <a:pt x="9200" y="3600"/>
                </a:cubicBezTo>
                <a:lnTo>
                  <a:pt x="8184" y="3600"/>
                </a:lnTo>
                <a:cubicBezTo>
                  <a:pt x="8500" y="1949"/>
                  <a:pt x="9193" y="800"/>
                  <a:pt x="10000" y="800"/>
                </a:cubicBezTo>
                <a:cubicBezTo>
                  <a:pt x="11105" y="800"/>
                  <a:pt x="12000" y="2949"/>
                  <a:pt x="12000" y="5600"/>
                </a:cubicBezTo>
                <a:cubicBezTo>
                  <a:pt x="12000" y="8251"/>
                  <a:pt x="11105" y="10400"/>
                  <a:pt x="10000" y="10400"/>
                </a:cubicBezTo>
                <a:close/>
              </a:path>
            </a:pathLst>
          </a:custGeom>
          <a:solidFill>
            <a:srgbClr val="252B9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星形: 四角 74">
            <a:extLst>
              <a:ext uri="{FF2B5EF4-FFF2-40B4-BE49-F238E27FC236}">
                <a16:creationId xmlns:a16="http://schemas.microsoft.com/office/drawing/2014/main" xmlns="" id="{B4E18A8B-E51C-4D69-BA86-479C46DFDFF7}"/>
              </a:ext>
            </a:extLst>
          </p:cNvPr>
          <p:cNvSpPr/>
          <p:nvPr/>
        </p:nvSpPr>
        <p:spPr>
          <a:xfrm rot="20591175">
            <a:off x="4629181" y="1669780"/>
            <a:ext cx="311740" cy="311740"/>
          </a:xfrm>
          <a:prstGeom prst="star4">
            <a:avLst>
              <a:gd name="adj" fmla="val 15166"/>
            </a:avLst>
          </a:prstGeom>
          <a:solidFill>
            <a:srgbClr val="FFFCE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星形: 四角 75">
            <a:extLst>
              <a:ext uri="{FF2B5EF4-FFF2-40B4-BE49-F238E27FC236}">
                <a16:creationId xmlns:a16="http://schemas.microsoft.com/office/drawing/2014/main" xmlns="" id="{1F180663-1CE0-4356-B960-32EEFB9FA992}"/>
              </a:ext>
            </a:extLst>
          </p:cNvPr>
          <p:cNvSpPr/>
          <p:nvPr/>
        </p:nvSpPr>
        <p:spPr>
          <a:xfrm rot="19062822">
            <a:off x="3793366" y="5218839"/>
            <a:ext cx="421682" cy="421682"/>
          </a:xfrm>
          <a:prstGeom prst="star4">
            <a:avLst>
              <a:gd name="adj" fmla="val 15166"/>
            </a:avLst>
          </a:prstGeom>
          <a:solidFill>
            <a:srgbClr val="FFFCE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星形: 四角 76">
            <a:extLst>
              <a:ext uri="{FF2B5EF4-FFF2-40B4-BE49-F238E27FC236}">
                <a16:creationId xmlns:a16="http://schemas.microsoft.com/office/drawing/2014/main" xmlns="" id="{AD378C35-FE79-4F80-A19A-947C4EA818FB}"/>
              </a:ext>
            </a:extLst>
          </p:cNvPr>
          <p:cNvSpPr/>
          <p:nvPr/>
        </p:nvSpPr>
        <p:spPr>
          <a:xfrm rot="572371">
            <a:off x="1334798" y="5018734"/>
            <a:ext cx="276951" cy="276951"/>
          </a:xfrm>
          <a:prstGeom prst="star4">
            <a:avLst>
              <a:gd name="adj" fmla="val 15166"/>
            </a:avLst>
          </a:prstGeom>
          <a:solidFill>
            <a:srgbClr val="FFFCE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DF0459F7-9064-4D5D-93EC-38FD53360F42}"/>
              </a:ext>
            </a:extLst>
          </p:cNvPr>
          <p:cNvSpPr txBox="1"/>
          <p:nvPr/>
        </p:nvSpPr>
        <p:spPr>
          <a:xfrm rot="21283124">
            <a:off x="4791888" y="1895491"/>
            <a:ext cx="589535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6600000">
                <a:rot lat="21299996" lon="1500000" rev="0"/>
              </a:camera>
              <a:lightRig rig="threePt" dir="t"/>
            </a:scene3d>
          </a:bodyPr>
          <a:lstStyle/>
          <a:p>
            <a:r>
              <a:rPr lang="zh-CN" altLang="en-US" sz="7200" dirty="0">
                <a:ln w="19050">
                  <a:solidFill>
                    <a:srgbClr val="252B9A"/>
                  </a:solidFill>
                </a:ln>
                <a:pattFill prst="wdUpDiag">
                  <a:fgClr>
                    <a:srgbClr val="252B9A"/>
                  </a:fgClr>
                  <a:bgClr>
                    <a:srgbClr val="E3A6B5"/>
                  </a:bgClr>
                </a:patt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快来看帅哥啦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2ABFFDA2-8DFD-439B-BFA2-D2DE9B5C1B4F}"/>
              </a:ext>
            </a:extLst>
          </p:cNvPr>
          <p:cNvSpPr txBox="1"/>
          <p:nvPr/>
        </p:nvSpPr>
        <p:spPr>
          <a:xfrm rot="315522">
            <a:off x="4849933" y="3271291"/>
            <a:ext cx="589535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6600000">
                <a:rot lat="21299996" lon="1500000" rev="0"/>
              </a:camera>
              <a:lightRig rig="threePt" dir="t"/>
            </a:scene3d>
          </a:bodyPr>
          <a:lstStyle/>
          <a:p>
            <a:r>
              <a:rPr lang="zh-CN" altLang="en-US" sz="7200" dirty="0">
                <a:ln w="19050">
                  <a:solidFill>
                    <a:srgbClr val="252B9A"/>
                  </a:solidFill>
                </a:ln>
                <a:pattFill prst="wdUpDiag">
                  <a:fgClr>
                    <a:srgbClr val="252B9A"/>
                  </a:fgClr>
                  <a:bgClr>
                    <a:srgbClr val="E3A6B5"/>
                  </a:bgClr>
                </a:patt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宇宙第一帅西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D9F57848-1C67-4C74-996F-EAC9DD99AD89}"/>
              </a:ext>
            </a:extLst>
          </p:cNvPr>
          <p:cNvSpPr txBox="1"/>
          <p:nvPr/>
        </p:nvSpPr>
        <p:spPr>
          <a:xfrm rot="21283124">
            <a:off x="4731963" y="1915111"/>
            <a:ext cx="589535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6600000">
                <a:rot lat="21299996" lon="1500000" rev="0"/>
              </a:camera>
              <a:lightRig rig="threePt" dir="t"/>
            </a:scene3d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快来看帅哥啦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EE489EA0-FD20-49FD-842E-3ED186EACA69}"/>
              </a:ext>
            </a:extLst>
          </p:cNvPr>
          <p:cNvSpPr txBox="1"/>
          <p:nvPr/>
        </p:nvSpPr>
        <p:spPr>
          <a:xfrm rot="315522">
            <a:off x="4790008" y="3290911"/>
            <a:ext cx="589535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6600000">
                <a:rot lat="21299996" lon="1500000" rev="0"/>
              </a:camera>
              <a:lightRig rig="threePt" dir="t"/>
            </a:scene3d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宇宙第一帅西</a:t>
            </a:r>
          </a:p>
        </p:txBody>
      </p:sp>
      <p:sp>
        <p:nvSpPr>
          <p:cNvPr id="82" name="闪电形 81">
            <a:extLst>
              <a:ext uri="{FF2B5EF4-FFF2-40B4-BE49-F238E27FC236}">
                <a16:creationId xmlns:a16="http://schemas.microsoft.com/office/drawing/2014/main" xmlns="" id="{27C7343F-52A4-45FC-82C0-8A7320AB5F64}"/>
              </a:ext>
            </a:extLst>
          </p:cNvPr>
          <p:cNvSpPr/>
          <p:nvPr/>
        </p:nvSpPr>
        <p:spPr>
          <a:xfrm rot="6190392">
            <a:off x="8555555" y="385026"/>
            <a:ext cx="1294899" cy="1294899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闪电形 82">
            <a:extLst>
              <a:ext uri="{FF2B5EF4-FFF2-40B4-BE49-F238E27FC236}">
                <a16:creationId xmlns:a16="http://schemas.microsoft.com/office/drawing/2014/main" xmlns="" id="{A1897183-70FF-4686-BA86-83006B89CCD6}"/>
              </a:ext>
            </a:extLst>
          </p:cNvPr>
          <p:cNvSpPr/>
          <p:nvPr/>
        </p:nvSpPr>
        <p:spPr>
          <a:xfrm rot="15081091" flipV="1">
            <a:off x="8812494" y="4787324"/>
            <a:ext cx="1294899" cy="1294899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闪电形 83">
            <a:extLst>
              <a:ext uri="{FF2B5EF4-FFF2-40B4-BE49-F238E27FC236}">
                <a16:creationId xmlns:a16="http://schemas.microsoft.com/office/drawing/2014/main" xmlns="" id="{49669CBD-E69C-4FB0-880D-7ACD2AE1116D}"/>
              </a:ext>
            </a:extLst>
          </p:cNvPr>
          <p:cNvSpPr/>
          <p:nvPr/>
        </p:nvSpPr>
        <p:spPr>
          <a:xfrm rot="9122520">
            <a:off x="5005623" y="4765767"/>
            <a:ext cx="486654" cy="486654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闪电形 84">
            <a:extLst>
              <a:ext uri="{FF2B5EF4-FFF2-40B4-BE49-F238E27FC236}">
                <a16:creationId xmlns:a16="http://schemas.microsoft.com/office/drawing/2014/main" xmlns="" id="{74F5F316-2764-4538-9FD1-264E426D6792}"/>
              </a:ext>
            </a:extLst>
          </p:cNvPr>
          <p:cNvSpPr/>
          <p:nvPr/>
        </p:nvSpPr>
        <p:spPr>
          <a:xfrm rot="14969352">
            <a:off x="1638070" y="5526510"/>
            <a:ext cx="389208" cy="389208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闪电形 85">
            <a:extLst>
              <a:ext uri="{FF2B5EF4-FFF2-40B4-BE49-F238E27FC236}">
                <a16:creationId xmlns:a16="http://schemas.microsoft.com/office/drawing/2014/main" xmlns="" id="{7A48CE2B-114D-4411-8FA4-643BF0A51F77}"/>
              </a:ext>
            </a:extLst>
          </p:cNvPr>
          <p:cNvSpPr/>
          <p:nvPr/>
        </p:nvSpPr>
        <p:spPr>
          <a:xfrm rot="1007283">
            <a:off x="1735964" y="828839"/>
            <a:ext cx="600896" cy="600896"/>
          </a:xfrm>
          <a:prstGeom prst="lightningBolt">
            <a:avLst/>
          </a:prstGeom>
          <a:solidFill>
            <a:srgbClr val="232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A9816355-A79A-4A0F-B840-911F8D94C4A6}"/>
              </a:ext>
            </a:extLst>
          </p:cNvPr>
          <p:cNvSpPr/>
          <p:nvPr/>
        </p:nvSpPr>
        <p:spPr>
          <a:xfrm>
            <a:off x="-15809470" y="-12499036"/>
            <a:ext cx="34728839" cy="31766748"/>
          </a:xfrm>
          <a:custGeom>
            <a:avLst/>
            <a:gdLst>
              <a:gd name="connsiteX0" fmla="*/ 15809472 w 34728839"/>
              <a:gd name="connsiteY0" fmla="*/ 12493037 h 31766748"/>
              <a:gd name="connsiteX1" fmla="*/ 15809472 w 34728839"/>
              <a:gd name="connsiteY1" fmla="*/ 19357036 h 31766748"/>
              <a:gd name="connsiteX2" fmla="*/ 28001471 w 34728839"/>
              <a:gd name="connsiteY2" fmla="*/ 19357036 h 31766748"/>
              <a:gd name="connsiteX3" fmla="*/ 28001471 w 34728839"/>
              <a:gd name="connsiteY3" fmla="*/ 12493037 h 31766748"/>
              <a:gd name="connsiteX4" fmla="*/ 0 w 34728839"/>
              <a:gd name="connsiteY4" fmla="*/ 0 h 31766748"/>
              <a:gd name="connsiteX5" fmla="*/ 34728839 w 34728839"/>
              <a:gd name="connsiteY5" fmla="*/ 0 h 31766748"/>
              <a:gd name="connsiteX6" fmla="*/ 34728839 w 34728839"/>
              <a:gd name="connsiteY6" fmla="*/ 31766748 h 31766748"/>
              <a:gd name="connsiteX7" fmla="*/ 0 w 34728839"/>
              <a:gd name="connsiteY7" fmla="*/ 31766748 h 31766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28839" h="31766748">
                <a:moveTo>
                  <a:pt x="15809472" y="12493037"/>
                </a:moveTo>
                <a:lnTo>
                  <a:pt x="15809472" y="19357036"/>
                </a:lnTo>
                <a:lnTo>
                  <a:pt x="28001471" y="19357036"/>
                </a:lnTo>
                <a:lnTo>
                  <a:pt x="28001471" y="12493037"/>
                </a:lnTo>
                <a:close/>
                <a:moveTo>
                  <a:pt x="0" y="0"/>
                </a:moveTo>
                <a:lnTo>
                  <a:pt x="34728839" y="0"/>
                </a:lnTo>
                <a:lnTo>
                  <a:pt x="34728839" y="31766748"/>
                </a:lnTo>
                <a:lnTo>
                  <a:pt x="0" y="31766748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28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401334;#16637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16905</TotalTime>
  <Words>363</Words>
  <Application>Microsoft Office PowerPoint</Application>
  <PresentationFormat>宽屏</PresentationFormat>
  <Paragraphs>22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胡晓波男神体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dc:description>www.51pptmoban.com</dc:description>
  <cp:lastModifiedBy>阳光男孩</cp:lastModifiedBy>
  <cp:revision>759</cp:revision>
  <dcterms:created xsi:type="dcterms:W3CDTF">2021-07-03T02:27:44Z</dcterms:created>
  <dcterms:modified xsi:type="dcterms:W3CDTF">2021-11-03T13:27:18Z</dcterms:modified>
</cp:coreProperties>
</file>